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8"/>
  </p:notesMasterIdLst>
  <p:sldIdLst>
    <p:sldId id="256" r:id="rId2"/>
    <p:sldId id="257" r:id="rId3"/>
    <p:sldId id="275" r:id="rId4"/>
    <p:sldId id="277" r:id="rId5"/>
    <p:sldId id="276" r:id="rId6"/>
    <p:sldId id="274" r:id="rId7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A66A0-DC5C-4AEF-97AD-412738F09F73}" v="72" dt="2025-09-16T07:59:20.18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38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SINGH" userId="cf93d647e8583ced" providerId="LiveId" clId="{0369EAA2-502D-4E43-A93D-DD36393BC89F}"/>
    <pc:docChg chg="undo custSel addSld delSld modSld sldOrd modMainMaster">
      <pc:chgData name="CHARAN SINGH" userId="cf93d647e8583ced" providerId="LiveId" clId="{0369EAA2-502D-4E43-A93D-DD36393BC89F}" dt="2025-09-16T07:59:20.184" v="297"/>
      <pc:docMkLst>
        <pc:docMk/>
      </pc:docMkLst>
      <pc:sldChg chg="modSp mod">
        <pc:chgData name="CHARAN SINGH" userId="cf93d647e8583ced" providerId="LiveId" clId="{0369EAA2-502D-4E43-A93D-DD36393BC89F}" dt="2025-09-13T05:20:18.358" v="16" actId="20577"/>
        <pc:sldMkLst>
          <pc:docMk/>
          <pc:sldMk cId="0" sldId="256"/>
        </pc:sldMkLst>
        <pc:spChg chg="mod">
          <ac:chgData name="CHARAN SINGH" userId="cf93d647e8583ced" providerId="LiveId" clId="{0369EAA2-502D-4E43-A93D-DD36393BC89F}" dt="2025-09-13T05:20:18.358" v="16" actId="20577"/>
          <ac:spMkLst>
            <pc:docMk/>
            <pc:sldMk cId="0" sldId="256"/>
            <ac:spMk id="4" creationId="{2E9EC43E-C7B1-EF48-5F3B-E2AF3723BE8A}"/>
          </ac:spMkLst>
        </pc:spChg>
      </pc:sldChg>
      <pc:sldChg chg="modSp mod">
        <pc:chgData name="CHARAN SINGH" userId="cf93d647e8583ced" providerId="LiveId" clId="{0369EAA2-502D-4E43-A93D-DD36393BC89F}" dt="2025-09-16T07:36:33.548" v="28" actId="20577"/>
        <pc:sldMkLst>
          <pc:docMk/>
          <pc:sldMk cId="0" sldId="257"/>
        </pc:sldMkLst>
        <pc:spChg chg="mod">
          <ac:chgData name="CHARAN SINGH" userId="cf93d647e8583ced" providerId="LiveId" clId="{0369EAA2-502D-4E43-A93D-DD36393BC89F}" dt="2025-09-13T05:21:10.853" v="21" actId="20577"/>
          <ac:spMkLst>
            <pc:docMk/>
            <pc:sldMk cId="0" sldId="257"/>
            <ac:spMk id="2" creationId="{A143640C-9ACC-D8FD-3F1A-61AC5B2CEC0E}"/>
          </ac:spMkLst>
        </pc:spChg>
        <pc:spChg chg="mod">
          <ac:chgData name="CHARAN SINGH" userId="cf93d647e8583ced" providerId="LiveId" clId="{0369EAA2-502D-4E43-A93D-DD36393BC89F}" dt="2025-09-16T07:36:33.548" v="28" actId="20577"/>
          <ac:spMkLst>
            <pc:docMk/>
            <pc:sldMk cId="0" sldId="257"/>
            <ac:spMk id="6" creationId="{D3DB3725-B6EF-8DE8-0BDC-B71D6415B706}"/>
          </ac:spMkLst>
        </pc:spChg>
      </pc:sldChg>
      <pc:sldChg chg="modSp mod">
        <pc:chgData name="CHARAN SINGH" userId="cf93d647e8583ced" providerId="LiveId" clId="{0369EAA2-502D-4E43-A93D-DD36393BC89F}" dt="2025-09-13T05:21:44.567" v="26"/>
        <pc:sldMkLst>
          <pc:docMk/>
          <pc:sldMk cId="0" sldId="274"/>
        </pc:sldMkLst>
        <pc:spChg chg="mod">
          <ac:chgData name="CHARAN SINGH" userId="cf93d647e8583ced" providerId="LiveId" clId="{0369EAA2-502D-4E43-A93D-DD36393BC89F}" dt="2025-09-13T05:21:44.567" v="26"/>
          <ac:spMkLst>
            <pc:docMk/>
            <pc:sldMk cId="0" sldId="274"/>
            <ac:spMk id="2" creationId="{E9A6B61E-3BFB-8B6A-B54D-9BFC4C887C61}"/>
          </ac:spMkLst>
        </pc:spChg>
      </pc:sldChg>
      <pc:sldChg chg="modSp mod">
        <pc:chgData name="CHARAN SINGH" userId="cf93d647e8583ced" providerId="LiveId" clId="{0369EAA2-502D-4E43-A93D-DD36393BC89F}" dt="2025-09-16T07:37:58.211" v="34"/>
        <pc:sldMkLst>
          <pc:docMk/>
          <pc:sldMk cId="3173233629" sldId="275"/>
        </pc:sldMkLst>
        <pc:spChg chg="mod">
          <ac:chgData name="CHARAN SINGH" userId="cf93d647e8583ced" providerId="LiveId" clId="{0369EAA2-502D-4E43-A93D-DD36393BC89F}" dt="2025-09-16T07:36:38.653" v="30" actId="20577"/>
          <ac:spMkLst>
            <pc:docMk/>
            <pc:sldMk cId="3173233629" sldId="275"/>
            <ac:spMk id="6" creationId="{800CDD3E-D678-F499-FEBF-63CF25662869}"/>
          </ac:spMkLst>
        </pc:spChg>
        <pc:spChg chg="mod">
          <ac:chgData name="CHARAN SINGH" userId="cf93d647e8583ced" providerId="LiveId" clId="{0369EAA2-502D-4E43-A93D-DD36393BC89F}" dt="2025-09-16T07:37:58.211" v="34"/>
          <ac:spMkLst>
            <pc:docMk/>
            <pc:sldMk cId="3173233629" sldId="275"/>
            <ac:spMk id="11" creationId="{C257BA29-9CBD-A0B3-1A80-D78C01A1FDB6}"/>
          </ac:spMkLst>
        </pc:spChg>
      </pc:sldChg>
      <pc:sldChg chg="addSp modSp new mod modAnim">
        <pc:chgData name="CHARAN SINGH" userId="cf93d647e8583ced" providerId="LiveId" clId="{0369EAA2-502D-4E43-A93D-DD36393BC89F}" dt="2025-09-16T07:59:20.184" v="297"/>
        <pc:sldMkLst>
          <pc:docMk/>
          <pc:sldMk cId="3979613713" sldId="276"/>
        </pc:sldMkLst>
        <pc:spChg chg="mod">
          <ac:chgData name="CHARAN SINGH" userId="cf93d647e8583ced" providerId="LiveId" clId="{0369EAA2-502D-4E43-A93D-DD36393BC89F}" dt="2025-09-16T07:49:38.524" v="248"/>
          <ac:spMkLst>
            <pc:docMk/>
            <pc:sldMk cId="3979613713" sldId="276"/>
            <ac:spMk id="2" creationId="{5E7275A9-27E5-614C-25AA-5F5E2F8F89AE}"/>
          </ac:spMkLst>
        </pc:spChg>
        <pc:spChg chg="add mod">
          <ac:chgData name="CHARAN SINGH" userId="cf93d647e8583ced" providerId="LiveId" clId="{0369EAA2-502D-4E43-A93D-DD36393BC89F}" dt="2025-09-16T07:49:58.703" v="273" actId="20577"/>
          <ac:spMkLst>
            <pc:docMk/>
            <pc:sldMk cId="3979613713" sldId="276"/>
            <ac:spMk id="3" creationId="{8FE8AE58-21F3-2D31-1B42-3BC63A4D65AE}"/>
          </ac:spMkLst>
        </pc:spChg>
      </pc:sldChg>
      <pc:sldChg chg="addSp modSp new mod ord modAnim">
        <pc:chgData name="CHARAN SINGH" userId="cf93d647e8583ced" providerId="LiveId" clId="{0369EAA2-502D-4E43-A93D-DD36393BC89F}" dt="2025-09-16T07:59:07.619" v="296"/>
        <pc:sldMkLst>
          <pc:docMk/>
          <pc:sldMk cId="2470023516" sldId="277"/>
        </pc:sldMkLst>
        <pc:spChg chg="mod">
          <ac:chgData name="CHARAN SINGH" userId="cf93d647e8583ced" providerId="LiveId" clId="{0369EAA2-502D-4E43-A93D-DD36393BC89F}" dt="2025-09-16T07:57:52.246" v="294" actId="1076"/>
          <ac:spMkLst>
            <pc:docMk/>
            <pc:sldMk cId="2470023516" sldId="277"/>
            <ac:spMk id="2" creationId="{F2B7EFCE-029D-EB37-7685-6EF3AD382DE2}"/>
          </ac:spMkLst>
        </pc:spChg>
        <pc:spChg chg="add mod">
          <ac:chgData name="CHARAN SINGH" userId="cf93d647e8583ced" providerId="LiveId" clId="{0369EAA2-502D-4E43-A93D-DD36393BC89F}" dt="2025-09-16T07:55:05.960" v="291" actId="1076"/>
          <ac:spMkLst>
            <pc:docMk/>
            <pc:sldMk cId="2470023516" sldId="277"/>
            <ac:spMk id="4" creationId="{D2B4A560-6B51-BDB0-D9CE-D15CCA08249E}"/>
          </ac:spMkLst>
        </pc:spChg>
      </pc:sldChg>
      <pc:sldChg chg="new del">
        <pc:chgData name="CHARAN SINGH" userId="cf93d647e8583ced" providerId="LiveId" clId="{0369EAA2-502D-4E43-A93D-DD36393BC89F}" dt="2025-09-16T07:51:29.602" v="282" actId="680"/>
        <pc:sldMkLst>
          <pc:docMk/>
          <pc:sldMk cId="3656155387" sldId="277"/>
        </pc:sldMkLst>
      </pc:sldChg>
      <pc:sldChg chg="addSp delSp modSp new del mod">
        <pc:chgData name="CHARAN SINGH" userId="cf93d647e8583ced" providerId="LiveId" clId="{0369EAA2-502D-4E43-A93D-DD36393BC89F}" dt="2025-09-16T07:51:29.183" v="281" actId="680"/>
        <pc:sldMkLst>
          <pc:docMk/>
          <pc:sldMk cId="420556728" sldId="278"/>
        </pc:sldMkLst>
        <pc:spChg chg="add del mod">
          <ac:chgData name="CHARAN SINGH" userId="cf93d647e8583ced" providerId="LiveId" clId="{0369EAA2-502D-4E43-A93D-DD36393BC89F}" dt="2025-09-16T07:51:28.624" v="280" actId="11529"/>
          <ac:spMkLst>
            <pc:docMk/>
            <pc:sldMk cId="420556728" sldId="278"/>
            <ac:spMk id="4" creationId="{695C3236-5EBE-AE47-0700-FD154C2F9610}"/>
          </ac:spMkLst>
        </pc:spChg>
      </pc:sldChg>
      <pc:sldMasterChg chg="addSp">
        <pc:chgData name="CHARAN SINGH" userId="cf93d647e8583ced" providerId="LiveId" clId="{0369EAA2-502D-4E43-A93D-DD36393BC89F}" dt="2025-09-16T07:49:38.524" v="248"/>
        <pc:sldMasterMkLst>
          <pc:docMk/>
          <pc:sldMasterMk cId="1116539605" sldId="2147483655"/>
        </pc:sldMasterMkLst>
        <pc:spChg chg="add">
          <ac:chgData name="CHARAN SINGH" userId="cf93d647e8583ced" providerId="LiveId" clId="{0369EAA2-502D-4E43-A93D-DD36393BC89F}" dt="2025-09-16T07:49:38.524" v="248"/>
          <ac:spMkLst>
            <pc:docMk/>
            <pc:sldMasterMk cId="1116539605" sldId="2147483655"/>
            <ac:spMk id="10" creationId="{6697F0A9-2E80-09BD-B886-DCCC63A2ED6E}"/>
          </ac:spMkLst>
        </pc:spChg>
        <pc:spChg chg="add">
          <ac:chgData name="CHARAN SINGH" userId="cf93d647e8583ced" providerId="LiveId" clId="{0369EAA2-502D-4E43-A93D-DD36393BC89F}" dt="2025-09-16T07:49:38.524" v="248"/>
          <ac:spMkLst>
            <pc:docMk/>
            <pc:sldMasterMk cId="1116539605" sldId="2147483655"/>
            <ac:spMk id="11" creationId="{7C5C76C1-6044-1E65-852E-1ECECCB0FCE0}"/>
          </ac:spMkLst>
        </pc:spChg>
        <pc:spChg chg="add">
          <ac:chgData name="CHARAN SINGH" userId="cf93d647e8583ced" providerId="LiveId" clId="{0369EAA2-502D-4E43-A93D-DD36393BC89F}" dt="2025-09-16T07:49:38.524" v="248"/>
          <ac:spMkLst>
            <pc:docMk/>
            <pc:sldMasterMk cId="1116539605" sldId="2147483655"/>
            <ac:spMk id="12" creationId="{0083CF99-06AA-4A71-DCE0-5C98CDF68D20}"/>
          </ac:spMkLst>
        </pc:spChg>
        <pc:spChg chg="add">
          <ac:chgData name="CHARAN SINGH" userId="cf93d647e8583ced" providerId="LiveId" clId="{0369EAA2-502D-4E43-A93D-DD36393BC89F}" dt="2025-09-16T07:49:38.524" v="248"/>
          <ac:spMkLst>
            <pc:docMk/>
            <pc:sldMasterMk cId="1116539605" sldId="2147483655"/>
            <ac:spMk id="13" creationId="{B1E31833-EFC0-F1A6-840F-60FE8C492344}"/>
          </ac:spMkLst>
        </pc:spChg>
        <pc:picChg chg="add">
          <ac:chgData name="CHARAN SINGH" userId="cf93d647e8583ced" providerId="LiveId" clId="{0369EAA2-502D-4E43-A93D-DD36393BC89F}" dt="2025-09-16T07:49:38.524" v="248"/>
          <ac:picMkLst>
            <pc:docMk/>
            <pc:sldMasterMk cId="1116539605" sldId="2147483655"/>
            <ac:picMk id="8" creationId="{33336571-3557-419C-E9AB-1F734FFE1373}"/>
          </ac:picMkLst>
        </pc:picChg>
        <pc:picChg chg="add">
          <ac:chgData name="CHARAN SINGH" userId="cf93d647e8583ced" providerId="LiveId" clId="{0369EAA2-502D-4E43-A93D-DD36393BC89F}" dt="2025-09-16T07:49:38.524" v="248"/>
          <ac:picMkLst>
            <pc:docMk/>
            <pc:sldMasterMk cId="1116539605" sldId="2147483655"/>
            <ac:picMk id="9" creationId="{5D0DFD04-6785-0982-EF17-3B69A81A4F4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3957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1219200"/>
            <a:ext cx="17193336" cy="6807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84400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32278" y="7264400"/>
            <a:ext cx="1444904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47590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3863976"/>
            <a:ext cx="17193336" cy="5190920"/>
          </a:xfrm>
        </p:spPr>
        <p:txBody>
          <a:bodyPr anchor="b">
            <a:normAutofit/>
          </a:bodyPr>
          <a:lstStyle>
            <a:lvl1pPr algn="l">
              <a:defRPr sz="8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33766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70281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219200"/>
            <a:ext cx="17176406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64487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13583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35347" y="1219199"/>
            <a:ext cx="2609486" cy="1050290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4670" y="1219200"/>
            <a:ext cx="14120300" cy="1050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66747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0452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767106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5401735"/>
            <a:ext cx="17193336" cy="365316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37055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997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491" y="4321966"/>
            <a:ext cx="837124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491" y="5474491"/>
            <a:ext cx="8371246" cy="66082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6766" y="4321966"/>
            <a:ext cx="837123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6769" y="5474491"/>
            <a:ext cx="8371234" cy="66082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49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77321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3289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2997208"/>
            <a:ext cx="7709056" cy="255693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923" y="1029849"/>
            <a:ext cx="9027082" cy="110528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8" y="5554139"/>
            <a:ext cx="7709056" cy="51688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126" indent="0">
              <a:buNone/>
              <a:defRPr sz="2800"/>
            </a:lvl2pPr>
            <a:lvl3pPr marL="1828252" indent="0">
              <a:buNone/>
              <a:defRPr sz="2400"/>
            </a:lvl3pPr>
            <a:lvl4pPr marL="2742378" indent="0">
              <a:buNone/>
              <a:defRPr sz="2000"/>
            </a:lvl4pPr>
            <a:lvl5pPr marL="3656502" indent="0">
              <a:buNone/>
              <a:defRPr sz="2000"/>
            </a:lvl5pPr>
            <a:lvl6pPr marL="4570628" indent="0">
              <a:buNone/>
              <a:defRPr sz="2000"/>
            </a:lvl6pPr>
            <a:lvl7pPr marL="5484754" indent="0">
              <a:buNone/>
              <a:defRPr sz="2000"/>
            </a:lvl7pPr>
            <a:lvl8pPr marL="6398880" indent="0">
              <a:buNone/>
              <a:defRPr sz="2000"/>
            </a:lvl8pPr>
            <a:lvl9pPr marL="731300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72688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9" y="9601200"/>
            <a:ext cx="1719333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4668" y="1219200"/>
            <a:ext cx="17193336" cy="769143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9" y="10734676"/>
            <a:ext cx="17193334" cy="13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63611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68" y="4321179"/>
            <a:ext cx="17193336" cy="77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10267" y="12082725"/>
            <a:ext cx="18238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8" y="12082725"/>
            <a:ext cx="1259522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81327" y="12082725"/>
            <a:ext cx="13666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336571-3557-419C-E9AB-1F734FFE137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5D0DFD04-6785-0982-EF17-3B69A81A4F4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10" name="PEER | MFR | INDIA">
            <a:extLst>
              <a:ext uri="{FF2B5EF4-FFF2-40B4-BE49-F238E27FC236}">
                <a16:creationId xmlns:a16="http://schemas.microsoft.com/office/drawing/2014/main" id="{6697F0A9-2E80-09BD-B886-DCCC63A2ED6E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7C5C76C1-6044-1E65-852E-1ECECCB0FCE0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" name="PPT 2 -">
            <a:extLst>
              <a:ext uri="{FF2B5EF4-FFF2-40B4-BE49-F238E27FC236}">
                <a16:creationId xmlns:a16="http://schemas.microsoft.com/office/drawing/2014/main" id="{0083CF99-06AA-4A71-DCE0-5C98CDF68D20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22</a:t>
            </a:r>
            <a:r>
              <a:rPr b="1" dirty="0"/>
              <a:t> -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B1E31833-EFC0-F1A6-840F-60FE8C492344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53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r="368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39987" y="-6212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5498157"/>
            <a:ext cx="10382141" cy="21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पाठ 22
पाठ्यक्रम की समीक्षा</a:t>
            </a:r>
            <a:endParaRPr lang="en-IN" sz="66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22 - 1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               </a:t>
            </a:r>
            <a:r>
              <a:rPr lang="hi-IN" sz="4800" dirty="0">
                <a:latin typeface="Arial Black" panose="020B0A04020102020204" pitchFamily="34" charset="0"/>
              </a:rPr>
              <a:t>चिकित्सा प्रथम उत्तरदाता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D9567C9B-BD6C-0281-F8E8-49614D5841CA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48575C-96B3-18D6-8D84-C1D29B525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8207" y="-6212"/>
            <a:ext cx="2196606" cy="2190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1629046" y="10018562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To answer questions and resolve issues that were recorded in the “File” by participants.…">
            <a:extLst>
              <a:ext uri="{FF2B5EF4-FFF2-40B4-BE49-F238E27FC236}">
                <a16:creationId xmlns:a16="http://schemas.microsoft.com/office/drawing/2014/main" id="{A143640C-9ACC-D8FD-3F1A-61AC5B2CEC0E}"/>
              </a:ext>
            </a:extLst>
          </p:cNvPr>
          <p:cNvSpPr txBox="1"/>
          <p:nvPr/>
        </p:nvSpPr>
        <p:spPr>
          <a:xfrm>
            <a:off x="11659744" y="5444384"/>
            <a:ext cx="11559535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सवालों के जवाब देने और प्रतिभागियों द्वारा "फ़ाइल" में दर्ज किए गए मुद्दों को हल करने </a:t>
            </a:r>
            <a:r>
              <a:rPr lang="hi-IN" dirty="0">
                <a:solidFill>
                  <a:srgbClr val="FF0000"/>
                </a:solidFill>
              </a:rPr>
              <a:t>करना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सबसे महत्वपूर्ण व्यावहारिक प्रक्रियाओं की समीक्षा करने के लिए जो पूरे पाठ्यक्रम में प्रदर्शित और अभ्यास </a:t>
            </a:r>
            <a:r>
              <a:rPr lang="hi-IN" dirty="0">
                <a:solidFill>
                  <a:srgbClr val="FF0000"/>
                </a:solidFill>
              </a:rPr>
              <a:t>करना 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6FE69494-05B7-C83E-60A3-08DE0A577FD9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E51CDE08-D53A-D140-686C-196E92C7A3A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F0DDA21E-B1F3-E6A7-2F04-CECC6C29C77C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6BCA5895-56AA-F880-BF30-3CC76696B593}"/>
              </a:ext>
            </a:extLst>
          </p:cNvPr>
          <p:cNvGrpSpPr/>
          <p:nvPr/>
        </p:nvGrpSpPr>
        <p:grpSpPr>
          <a:xfrm>
            <a:off x="9958192" y="8438749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CE2439F-C3FA-42E9-F5B3-A1F730745E8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BC5A4D25-A583-EBD6-424B-32E15D85E612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580E23F-8EAA-4850-36AD-B6BF07F4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752" y="-6212"/>
            <a:ext cx="2376061" cy="23697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To outline what is expected in…">
            <a:extLst>
              <a:ext uri="{FF2B5EF4-FFF2-40B4-BE49-F238E27FC236}">
                <a16:creationId xmlns:a16="http://schemas.microsoft.com/office/drawing/2014/main" id="{C257BA29-9CBD-A0B3-1A80-D78C01A1FDB6}"/>
              </a:ext>
            </a:extLst>
          </p:cNvPr>
          <p:cNvSpPr txBox="1"/>
          <p:nvPr/>
        </p:nvSpPr>
        <p:spPr>
          <a:xfrm>
            <a:off x="11856935" y="5663706"/>
            <a:ext cx="10165706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अंतिम व्यावहारिक मूल्यांकन और मूल्यांकन के संबंध में यह रेखांकित करने के लिए कि क्या अपेक्षित है 
किसी भी प्रश्न का उत्तर </a:t>
            </a:r>
            <a:r>
              <a:rPr lang="hi-IN" dirty="0">
                <a:solidFill>
                  <a:srgbClr val="FF0000"/>
                </a:solidFill>
              </a:rPr>
              <a:t>देंना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16D8741-52F7-0DBB-7B5A-3D76BBB17C75}"/>
              </a:ext>
            </a:extLst>
          </p:cNvPr>
          <p:cNvGrpSpPr/>
          <p:nvPr/>
        </p:nvGrpSpPr>
        <p:grpSpPr>
          <a:xfrm>
            <a:off x="9958192" y="5663706"/>
            <a:ext cx="1219201" cy="1681958"/>
            <a:chOff x="0" y="1413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1E9FFFF7-FACC-7A91-5303-17D746A48F5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54F590AB-FA14-5348-8C10-BE78A88D3A80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DFCB59-5BEA-146A-73B0-8C9051E6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641" y="-6213"/>
            <a:ext cx="2372172" cy="23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B7EFCE-029D-EB37-7685-6EF3AD38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24582474" y="13716000"/>
            <a:ext cx="574134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20EEA-D55B-4036-46D0-7A8C4D39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B4A560-6B51-BDB0-D9CE-D15CCA08249E}"/>
              </a:ext>
            </a:extLst>
          </p:cNvPr>
          <p:cNvSpPr/>
          <p:nvPr/>
        </p:nvSpPr>
        <p:spPr>
          <a:xfrm>
            <a:off x="1681132" y="3211551"/>
            <a:ext cx="17195180" cy="71144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7200" dirty="0">
                <a:solidFill>
                  <a:schemeClr val="accent5"/>
                </a:solidFill>
              </a:rPr>
              <a:t>डॉ. अमित मुरारी (सीएमओ/एसजी)</a:t>
            </a:r>
            <a:r>
              <a:rPr lang="en-IN" sz="7200" dirty="0">
                <a:solidFill>
                  <a:schemeClr val="accent5"/>
                </a:solidFill>
              </a:rPr>
              <a:t> </a:t>
            </a:r>
            <a:r>
              <a:rPr lang="hi-IN" sz="7200" dirty="0">
                <a:solidFill>
                  <a:schemeClr val="accent5"/>
                </a:solidFill>
              </a:rPr>
              <a:t> की देखरेख में</a:t>
            </a:r>
            <a:endParaRPr lang="en-IN" sz="7200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77A15-1C1D-F134-CAA6-4D230B3F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464" y="-6213"/>
            <a:ext cx="2394349" cy="23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7275A9-27E5-614C-25AA-5F5E2F8F89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E8AE58-21F3-2D31-1B42-3BC63A4D65AE}"/>
              </a:ext>
            </a:extLst>
          </p:cNvPr>
          <p:cNvSpPr/>
          <p:nvPr/>
        </p:nvSpPr>
        <p:spPr>
          <a:xfrm>
            <a:off x="2810108" y="3961263"/>
            <a:ext cx="19603843" cy="272880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IN" dirty="0"/>
              <a:t>                                                         </a:t>
            </a:r>
            <a:endParaRPr lang="en-IN" sz="6600" dirty="0">
              <a:solidFill>
                <a:srgbClr val="00B050"/>
              </a:solidFill>
            </a:endParaRPr>
          </a:p>
          <a:p>
            <a:r>
              <a:rPr lang="en-IN" sz="6600" dirty="0">
                <a:solidFill>
                  <a:srgbClr val="00B050"/>
                </a:solidFill>
              </a:rPr>
              <a:t>       </a:t>
            </a:r>
            <a:r>
              <a:rPr lang="hi-IN" sz="6600" dirty="0">
                <a:solidFill>
                  <a:srgbClr val="00B050"/>
                </a:solidFill>
              </a:rPr>
              <a:t>द्वारा अनुवादित</a:t>
            </a:r>
            <a:r>
              <a:rPr lang="en-IN" sz="6600" dirty="0">
                <a:solidFill>
                  <a:srgbClr val="00B050"/>
                </a:solidFill>
              </a:rPr>
              <a:t> - </a:t>
            </a:r>
            <a:r>
              <a:rPr lang="hi-IN" sz="6600" dirty="0">
                <a:solidFill>
                  <a:srgbClr val="00B050"/>
                </a:solidFill>
              </a:rPr>
              <a:t>निरीक्षक</a:t>
            </a:r>
            <a:r>
              <a:rPr lang="en-IN" sz="6600" dirty="0">
                <a:solidFill>
                  <a:srgbClr val="00B050"/>
                </a:solidFill>
              </a:rPr>
              <a:t> / </a:t>
            </a:r>
            <a:r>
              <a:rPr lang="hi-IN" sz="6600" dirty="0">
                <a:solidFill>
                  <a:srgbClr val="00B050"/>
                </a:solidFill>
              </a:rPr>
              <a:t>फार्मा</a:t>
            </a:r>
            <a:r>
              <a:rPr lang="en-IN" sz="6600" dirty="0">
                <a:solidFill>
                  <a:srgbClr val="00B050"/>
                </a:solidFill>
              </a:rPr>
              <a:t>0 </a:t>
            </a:r>
            <a:r>
              <a:rPr lang="hi-IN" sz="6600" dirty="0">
                <a:solidFill>
                  <a:srgbClr val="00B050"/>
                </a:solidFill>
              </a:rPr>
              <a:t>चरण सिंह</a:t>
            </a:r>
            <a:endParaRPr lang="en-IN" sz="6600" dirty="0">
              <a:solidFill>
                <a:srgbClr val="00B050"/>
              </a:solidFill>
            </a:endParaRPr>
          </a:p>
          <a:p>
            <a:endParaRPr kumimoji="0" lang="en-IN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0E45E-0231-DD38-CF32-4CF90AED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463" y="158380"/>
            <a:ext cx="2196606" cy="21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3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40135" y="1915775"/>
            <a:ext cx="42963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i-IN" sz="96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  <a:endParaRPr lang="en-US" sz="9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CFA998-0E57-2C48-8C35-EBDA94F51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830" y="-6212"/>
            <a:ext cx="2526983" cy="25202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</TotalTime>
  <Words>160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Open Sans</vt:lpstr>
      <vt:lpstr>Open Sans Semibold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54</cp:revision>
  <dcterms:modified xsi:type="dcterms:W3CDTF">2025-12-20T12:41:06Z</dcterms:modified>
</cp:coreProperties>
</file>