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5" r:id="rId4"/>
    <p:sldId id="368" r:id="rId5"/>
    <p:sldId id="382" r:id="rId6"/>
    <p:sldId id="383" r:id="rId7"/>
    <p:sldId id="384" r:id="rId8"/>
    <p:sldId id="385" r:id="rId9"/>
    <p:sldId id="27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34C1A-E059-4ECC-9787-3429FADEA8DC}" v="38" dt="2025-09-16T07:32:17.42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38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6T07:33:26.630" v="76" actId="255"/>
      <pc:docMkLst>
        <pc:docMk/>
      </pc:docMkLst>
      <pc:sldChg chg="modSp mod">
        <pc:chgData name="CHARAN SINGH" userId="cf93d647e8583ced" providerId="LiveId" clId="{0369EAA2-502D-4E43-A93D-DD36393BC89F}" dt="2025-09-16T07:28:07.520" v="35" actId="20577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6T07:28:07.520" v="35" actId="20577"/>
          <ac:spMkLst>
            <pc:docMk/>
            <pc:sldMk cId="0" sldId="256"/>
            <ac:spMk id="4" creationId="{2E9EC43E-C7B1-EF48-5F3B-E2AF3723BE8A}"/>
          </ac:spMkLst>
        </pc:spChg>
        <pc:spChg chg="mod">
          <ac:chgData name="CHARAN SINGH" userId="cf93d647e8583ced" providerId="LiveId" clId="{0369EAA2-502D-4E43-A93D-DD36393BC89F}" dt="2025-09-13T05:14:23.612" v="0"/>
          <ac:spMkLst>
            <pc:docMk/>
            <pc:sldMk cId="0" sldId="256"/>
            <ac:spMk id="84" creationId="{00000000-0000-0000-0000-000000000000}"/>
          </ac:spMkLst>
        </pc:spChg>
      </pc:sldChg>
      <pc:sldChg chg="addSp delSp modSp mod">
        <pc:chgData name="CHARAN SINGH" userId="cf93d647e8583ced" providerId="LiveId" clId="{0369EAA2-502D-4E43-A93D-DD36393BC89F}" dt="2025-09-16T07:28:34.961" v="39" actId="20577"/>
        <pc:sldMkLst>
          <pc:docMk/>
          <pc:sldMk cId="0" sldId="257"/>
        </pc:sldMkLst>
        <pc:spChg chg="add del mod">
          <ac:chgData name="CHARAN SINGH" userId="cf93d647e8583ced" providerId="LiveId" clId="{0369EAA2-502D-4E43-A93D-DD36393BC89F}" dt="2025-09-16T07:28:34.961" v="39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3T05:19:30.211" v="30" actId="6549"/>
          <ac:spMkLst>
            <pc:docMk/>
            <pc:sldMk cId="0" sldId="257"/>
            <ac:spMk id="7" creationId="{CA0426B4-BBBC-1983-FCAE-1068A157A4BC}"/>
          </ac:spMkLst>
        </pc:spChg>
      </pc:sldChg>
      <pc:sldChg chg="modSp mod">
        <pc:chgData name="CHARAN SINGH" userId="cf93d647e8583ced" providerId="LiveId" clId="{0369EAA2-502D-4E43-A93D-DD36393BC89F}" dt="2025-09-13T05:18:50.374" v="26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3T05:18:50.374" v="26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6T07:30:32.564" v="55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6T07:30:32.564" v="55" actId="20577"/>
          <ac:spMkLst>
            <pc:docMk/>
            <pc:sldMk cId="3173233629" sldId="275"/>
            <ac:spMk id="2" creationId="{C33C8F29-8617-362A-EB9F-CB98F7ABF80F}"/>
          </ac:spMkLst>
        </pc:spChg>
        <pc:spChg chg="mod">
          <ac:chgData name="CHARAN SINGH" userId="cf93d647e8583ced" providerId="LiveId" clId="{0369EAA2-502D-4E43-A93D-DD36393BC89F}" dt="2025-09-13T05:14:59.726" v="3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3T05:15:17.746" v="7"/>
        <pc:sldMkLst>
          <pc:docMk/>
          <pc:sldMk cId="4223995927" sldId="368"/>
        </pc:sldMkLst>
        <pc:spChg chg="mod">
          <ac:chgData name="CHARAN SINGH" userId="cf93d647e8583ced" providerId="LiveId" clId="{0369EAA2-502D-4E43-A93D-DD36393BC89F}" dt="2025-09-13T05:15:11.811" v="5"/>
          <ac:spMkLst>
            <pc:docMk/>
            <pc:sldMk cId="4223995927" sldId="368"/>
            <ac:spMk id="2" creationId="{461FD432-2429-9235-9D35-B5DDEBCC3662}"/>
          </ac:spMkLst>
        </pc:spChg>
        <pc:spChg chg="mod">
          <ac:chgData name="CHARAN SINGH" userId="cf93d647e8583ced" providerId="LiveId" clId="{0369EAA2-502D-4E43-A93D-DD36393BC89F}" dt="2025-09-13T05:15:17.746" v="7"/>
          <ac:spMkLst>
            <pc:docMk/>
            <pc:sldMk cId="4223995927" sldId="368"/>
            <ac:spMk id="3" creationId="{94432758-A216-8827-C512-99F77C0D675F}"/>
          </ac:spMkLst>
        </pc:spChg>
      </pc:sldChg>
      <pc:sldChg chg="modSp mod">
        <pc:chgData name="CHARAN SINGH" userId="cf93d647e8583ced" providerId="LiveId" clId="{0369EAA2-502D-4E43-A93D-DD36393BC89F}" dt="2025-09-16T07:32:26.185" v="75" actId="255"/>
        <pc:sldMkLst>
          <pc:docMk/>
          <pc:sldMk cId="2158610220" sldId="382"/>
        </pc:sldMkLst>
        <pc:spChg chg="mod">
          <ac:chgData name="CHARAN SINGH" userId="cf93d647e8583ced" providerId="LiveId" clId="{0369EAA2-502D-4E43-A93D-DD36393BC89F}" dt="2025-09-13T05:15:24.030" v="8"/>
          <ac:spMkLst>
            <pc:docMk/>
            <pc:sldMk cId="2158610220" sldId="382"/>
            <ac:spMk id="2" creationId="{D41721A5-74FE-8887-4F9B-52431E6AD50F}"/>
          </ac:spMkLst>
        </pc:spChg>
        <pc:spChg chg="mod">
          <ac:chgData name="CHARAN SINGH" userId="cf93d647e8583ced" providerId="LiveId" clId="{0369EAA2-502D-4E43-A93D-DD36393BC89F}" dt="2025-09-13T05:16:36.818" v="11" actId="1076"/>
          <ac:spMkLst>
            <pc:docMk/>
            <pc:sldMk cId="2158610220" sldId="382"/>
            <ac:spMk id="7" creationId="{13D592A6-671B-0BB7-CA51-7B1FF14C0205}"/>
          </ac:spMkLst>
        </pc:spChg>
        <pc:spChg chg="mod">
          <ac:chgData name="CHARAN SINGH" userId="cf93d647e8583ced" providerId="LiveId" clId="{0369EAA2-502D-4E43-A93D-DD36393BC89F}" dt="2025-09-16T07:32:26.185" v="75" actId="255"/>
          <ac:spMkLst>
            <pc:docMk/>
            <pc:sldMk cId="2158610220" sldId="382"/>
            <ac:spMk id="16" creationId="{DD85665C-FB67-3ACC-D25C-E472D4F5E74F}"/>
          </ac:spMkLst>
        </pc:spChg>
        <pc:spChg chg="mod">
          <ac:chgData name="CHARAN SINGH" userId="cf93d647e8583ced" providerId="LiveId" clId="{0369EAA2-502D-4E43-A93D-DD36393BC89F}" dt="2025-09-16T07:32:01.587" v="74" actId="255"/>
          <ac:spMkLst>
            <pc:docMk/>
            <pc:sldMk cId="2158610220" sldId="382"/>
            <ac:spMk id="31" creationId="{5A0C725E-727E-C8B4-C85A-ED75260DA895}"/>
          </ac:spMkLst>
        </pc:spChg>
        <pc:spChg chg="mod">
          <ac:chgData name="CHARAN SINGH" userId="cf93d647e8583ced" providerId="LiveId" clId="{0369EAA2-502D-4E43-A93D-DD36393BC89F}" dt="2025-09-13T05:15:43.059" v="10" actId="255"/>
          <ac:spMkLst>
            <pc:docMk/>
            <pc:sldMk cId="2158610220" sldId="382"/>
            <ac:spMk id="34" creationId="{355C555A-E87F-5CC4-66F5-6AC9D74C741D}"/>
          </ac:spMkLst>
        </pc:spChg>
      </pc:sldChg>
      <pc:sldChg chg="modSp">
        <pc:chgData name="CHARAN SINGH" userId="cf93d647e8583ced" providerId="LiveId" clId="{0369EAA2-502D-4E43-A93D-DD36393BC89F}" dt="2025-09-13T05:17:02.741" v="13"/>
        <pc:sldMkLst>
          <pc:docMk/>
          <pc:sldMk cId="3065096361" sldId="383"/>
        </pc:sldMkLst>
        <pc:spChg chg="mod">
          <ac:chgData name="CHARAN SINGH" userId="cf93d647e8583ced" providerId="LiveId" clId="{0369EAA2-502D-4E43-A93D-DD36393BC89F}" dt="2025-09-13T05:16:54.877" v="12"/>
          <ac:spMkLst>
            <pc:docMk/>
            <pc:sldMk cId="3065096361" sldId="383"/>
            <ac:spMk id="2" creationId="{A5B741B0-8C83-7B9C-2FDE-1B95ADCBA45E}"/>
          </ac:spMkLst>
        </pc:spChg>
        <pc:spChg chg="mod">
          <ac:chgData name="CHARAN SINGH" userId="cf93d647e8583ced" providerId="LiveId" clId="{0369EAA2-502D-4E43-A93D-DD36393BC89F}" dt="2025-09-13T05:17:02.741" v="13"/>
          <ac:spMkLst>
            <pc:docMk/>
            <pc:sldMk cId="3065096361" sldId="383"/>
            <ac:spMk id="3" creationId="{2DCC455E-9A47-B60C-846A-889656767D31}"/>
          </ac:spMkLst>
        </pc:spChg>
      </pc:sldChg>
      <pc:sldChg chg="modSp mod">
        <pc:chgData name="CHARAN SINGH" userId="cf93d647e8583ced" providerId="LiveId" clId="{0369EAA2-502D-4E43-A93D-DD36393BC89F}" dt="2025-09-16T07:33:26.630" v="76" actId="255"/>
        <pc:sldMkLst>
          <pc:docMk/>
          <pc:sldMk cId="836359598" sldId="384"/>
        </pc:sldMkLst>
        <pc:spChg chg="mod">
          <ac:chgData name="CHARAN SINGH" userId="cf93d647e8583ced" providerId="LiveId" clId="{0369EAA2-502D-4E43-A93D-DD36393BC89F}" dt="2025-09-13T05:17:11.618" v="14"/>
          <ac:spMkLst>
            <pc:docMk/>
            <pc:sldMk cId="836359598" sldId="384"/>
            <ac:spMk id="4" creationId="{C9B45A30-C9CE-0354-13BC-34FD976F87AF}"/>
          </ac:spMkLst>
        </pc:spChg>
        <pc:spChg chg="mod">
          <ac:chgData name="CHARAN SINGH" userId="cf93d647e8583ced" providerId="LiveId" clId="{0369EAA2-502D-4E43-A93D-DD36393BC89F}" dt="2025-09-13T05:17:59.361" v="19"/>
          <ac:spMkLst>
            <pc:docMk/>
            <pc:sldMk cId="836359598" sldId="384"/>
            <ac:spMk id="11" creationId="{2541FFD4-E282-C633-53F4-C1CC947B468C}"/>
          </ac:spMkLst>
        </pc:spChg>
        <pc:spChg chg="mod">
          <ac:chgData name="CHARAN SINGH" userId="cf93d647e8583ced" providerId="LiveId" clId="{0369EAA2-502D-4E43-A93D-DD36393BC89F}" dt="2025-09-13T05:18:05.126" v="20"/>
          <ac:spMkLst>
            <pc:docMk/>
            <pc:sldMk cId="836359598" sldId="384"/>
            <ac:spMk id="12" creationId="{5E199032-B711-0B4D-D4E7-CD2413F06805}"/>
          </ac:spMkLst>
        </pc:spChg>
        <pc:spChg chg="mod">
          <ac:chgData name="CHARAN SINGH" userId="cf93d647e8583ced" providerId="LiveId" clId="{0369EAA2-502D-4E43-A93D-DD36393BC89F}" dt="2025-09-13T05:18:11.590" v="21"/>
          <ac:spMkLst>
            <pc:docMk/>
            <pc:sldMk cId="836359598" sldId="384"/>
            <ac:spMk id="13" creationId="{FD14EBA7-0768-11FA-A515-7D5B52CAC401}"/>
          </ac:spMkLst>
        </pc:spChg>
        <pc:spChg chg="mod">
          <ac:chgData name="CHARAN SINGH" userId="cf93d647e8583ced" providerId="LiveId" clId="{0369EAA2-502D-4E43-A93D-DD36393BC89F}" dt="2025-09-16T07:33:26.630" v="76" actId="255"/>
          <ac:spMkLst>
            <pc:docMk/>
            <pc:sldMk cId="836359598" sldId="384"/>
            <ac:spMk id="14" creationId="{B4BB23DD-94D1-BEB5-1B82-E80D2B11515A}"/>
          </ac:spMkLst>
        </pc:spChg>
        <pc:spChg chg="mod">
          <ac:chgData name="CHARAN SINGH" userId="cf93d647e8583ced" providerId="LiveId" clId="{0369EAA2-502D-4E43-A93D-DD36393BC89F}" dt="2025-09-13T05:17:22.690" v="15"/>
          <ac:spMkLst>
            <pc:docMk/>
            <pc:sldMk cId="836359598" sldId="384"/>
            <ac:spMk id="15" creationId="{3D510198-92DF-D3F9-BB71-3B774E1CD28F}"/>
          </ac:spMkLst>
        </pc:spChg>
        <pc:spChg chg="mod">
          <ac:chgData name="CHARAN SINGH" userId="cf93d647e8583ced" providerId="LiveId" clId="{0369EAA2-502D-4E43-A93D-DD36393BC89F}" dt="2025-09-13T05:17:29.326" v="16"/>
          <ac:spMkLst>
            <pc:docMk/>
            <pc:sldMk cId="836359598" sldId="384"/>
            <ac:spMk id="16" creationId="{A1A4426B-5F61-3A84-3BF5-F29A2B05BB43}"/>
          </ac:spMkLst>
        </pc:spChg>
        <pc:spChg chg="mod">
          <ac:chgData name="CHARAN SINGH" userId="cf93d647e8583ced" providerId="LiveId" clId="{0369EAA2-502D-4E43-A93D-DD36393BC89F}" dt="2025-09-13T05:17:43.159" v="17"/>
          <ac:spMkLst>
            <pc:docMk/>
            <pc:sldMk cId="836359598" sldId="384"/>
            <ac:spMk id="17" creationId="{D8E89098-CBED-FC48-2FC8-4EA4FABA2974}"/>
          </ac:spMkLst>
        </pc:spChg>
        <pc:spChg chg="mod">
          <ac:chgData name="CHARAN SINGH" userId="cf93d647e8583ced" providerId="LiveId" clId="{0369EAA2-502D-4E43-A93D-DD36393BC89F}" dt="2025-09-13T05:17:51.061" v="18"/>
          <ac:spMkLst>
            <pc:docMk/>
            <pc:sldMk cId="836359598" sldId="384"/>
            <ac:spMk id="18" creationId="{FA3F24DE-FA0B-91FD-1E27-5739F1B8D9EA}"/>
          </ac:spMkLst>
        </pc:spChg>
      </pc:sldChg>
      <pc:sldChg chg="modSp mod">
        <pc:chgData name="CHARAN SINGH" userId="cf93d647e8583ced" providerId="LiveId" clId="{0369EAA2-502D-4E43-A93D-DD36393BC89F}" dt="2025-09-13T05:18:35.461" v="24" actId="1076"/>
        <pc:sldMkLst>
          <pc:docMk/>
          <pc:sldMk cId="463230555" sldId="385"/>
        </pc:sldMkLst>
        <pc:spChg chg="mod">
          <ac:chgData name="CHARAN SINGH" userId="cf93d647e8583ced" providerId="LiveId" clId="{0369EAA2-502D-4E43-A93D-DD36393BC89F}" dt="2025-09-13T05:18:31.561" v="23"/>
          <ac:spMkLst>
            <pc:docMk/>
            <pc:sldMk cId="463230555" sldId="385"/>
            <ac:spMk id="2" creationId="{397A2E03-54F8-F7BC-36CD-236ECDADB7FD}"/>
          </ac:spMkLst>
        </pc:spChg>
        <pc:picChg chg="mod">
          <ac:chgData name="CHARAN SINGH" userId="cf93d647e8583ced" providerId="LiveId" clId="{0369EAA2-502D-4E43-A93D-DD36393BC89F}" dt="2025-09-13T05:18:35.461" v="24" actId="1076"/>
          <ac:picMkLst>
            <pc:docMk/>
            <pc:sldMk cId="463230555" sldId="385"/>
            <ac:picMk id="3" creationId="{4F162521-A8F8-4D0B-E95D-83BB78C90A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21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4706678"/>
            <a:ext cx="10382141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/>
              <a:t>पाठ 21
ट्राइएज और कई हताहत घटनाएं</a:t>
            </a:r>
            <a:endParaRPr lang="en-US" sz="6600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grpSp>
        <p:nvGrpSpPr>
          <p:cNvPr id="7" name="Group"/>
          <p:cNvGrpSpPr/>
          <p:nvPr/>
        </p:nvGrpSpPr>
        <p:grpSpPr>
          <a:xfrm>
            <a:off x="21506279" y="12813338"/>
            <a:ext cx="1945444" cy="902664"/>
            <a:chOff x="-32921" y="0"/>
            <a:chExt cx="1945444" cy="902662"/>
          </a:xfrm>
        </p:grpSpPr>
        <p:sp>
          <p:nvSpPr>
            <p:cNvPr id="8" name="PPT 2 - 1"/>
            <p:cNvSpPr txBox="1"/>
            <p:nvPr/>
          </p:nvSpPr>
          <p:spPr>
            <a:xfrm>
              <a:off x="-32921" y="0"/>
              <a:ext cx="1945444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21 - 1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8575C-96B3-18D6-8D84-C1D29B525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6548" y="45516"/>
            <a:ext cx="2442492" cy="24360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C712-4450-43FC-B492-DEDE81C3F3DA}"/>
              </a:ext>
            </a:extLst>
          </p:cNvPr>
          <p:cNvSpPr txBox="1"/>
          <p:nvPr/>
        </p:nvSpPr>
        <p:spPr>
          <a:xfrm>
            <a:off x="1285348" y="9781944"/>
            <a:ext cx="8463064" cy="126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8283" tIns="78283" rIns="78283" bIns="78283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Vetted by –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b="1" dirty="0" err="1">
                <a:solidFill>
                  <a:schemeClr val="bg1"/>
                </a:solidFill>
              </a:rPr>
              <a:t>.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Pushpendra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Kumar, DC  </a:t>
            </a: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                    2 BN NDRF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Define Incident Command System.…">
            <a:extLst>
              <a:ext uri="{FF2B5EF4-FFF2-40B4-BE49-F238E27FC236}">
                <a16:creationId xmlns:a16="http://schemas.microsoft.com/office/drawing/2014/main" id="{CA0426B4-BBBC-1983-FCAE-1068A157A4BC}"/>
              </a:ext>
            </a:extLst>
          </p:cNvPr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घटना कमांड सिस्टम को परिभाषित </a:t>
            </a:r>
            <a:r>
              <a:rPr lang="hi-IN" dirty="0">
                <a:solidFill>
                  <a:srgbClr val="FF0000"/>
                </a:solidFill>
              </a:rPr>
              <a:t>करना 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इंसीडेंट कमांड सिस्टम के ईएमएस सेक्टर के पांच कार्यों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ट्राइएज को परिभाषित </a:t>
            </a:r>
            <a:r>
              <a:rPr lang="hi-IN" dirty="0">
                <a:solidFill>
                  <a:srgbClr val="FF0000"/>
                </a:solidFill>
              </a:rPr>
              <a:t>करना 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16E0EC65-7678-104A-DEBC-6D29A59B68CA}"/>
              </a:ext>
            </a:extLst>
          </p:cNvPr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33E230A2-5D24-D222-2F8B-6BB5E03B65F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F6969028-5E47-5A15-172D-E1ACFC547CF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28E63DBF-6F68-CC2E-8506-49BEC42AC125}"/>
              </a:ext>
            </a:extLst>
          </p:cNvPr>
          <p:cNvGrpSpPr/>
          <p:nvPr/>
        </p:nvGrpSpPr>
        <p:grpSpPr>
          <a:xfrm>
            <a:off x="9958192" y="6893909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0EC201F-5EAC-2E43-C9E7-A9F7A8B7188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2391C33F-C6C1-089C-65DD-99E52DF5CC4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7818E238-66A8-10A1-F83E-F77485A45F6C}"/>
              </a:ext>
            </a:extLst>
          </p:cNvPr>
          <p:cNvGrpSpPr/>
          <p:nvPr/>
        </p:nvGrpSpPr>
        <p:grpSpPr>
          <a:xfrm>
            <a:off x="10021691" y="8778143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53A7E2E-DDE7-113F-2587-4B5DE545878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C65D8024-38EE-2360-274B-30E1763F819D}"/>
                </a:ext>
              </a:extLst>
            </p:cNvPr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48575C-96B3-18D6-8D84-C1D29B52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304670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उद्देश्यों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List the four categories of triage with their associated colours and briefly explain each category.…">
            <a:extLst>
              <a:ext uri="{FF2B5EF4-FFF2-40B4-BE49-F238E27FC236}">
                <a16:creationId xmlns:a16="http://schemas.microsoft.com/office/drawing/2014/main" id="{C33C8F29-8617-362A-EB9F-CB98F7ABF80F}"/>
              </a:ext>
            </a:extLst>
          </p:cNvPr>
          <p:cNvSpPr txBox="1"/>
          <p:nvPr/>
        </p:nvSpPr>
        <p:spPr>
          <a:xfrm>
            <a:off x="11659744" y="4760577"/>
            <a:ext cx="11840325" cy="680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ट्राइएज की चार श्रेणियों को उनके संबंधित रंगों के साथ सूचीबद्ध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 और प्रत्येक श्रेणी को संक्षेप में </a:t>
            </a:r>
            <a:r>
              <a:rPr lang="hi-IN" dirty="0">
                <a:solidFill>
                  <a:srgbClr val="FF0000"/>
                </a:solidFill>
              </a:rPr>
              <a:t>समझाना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 ट्राइएज की </a:t>
            </a:r>
            <a:r>
              <a:rPr lang="en-IN" dirty="0"/>
              <a:t>S.T.A.R.T. </a:t>
            </a:r>
            <a:r>
              <a:rPr lang="hi-IN" dirty="0"/>
              <a:t>प्रणाली के तीन बेंचमार्क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एक नकली </a:t>
            </a:r>
            <a:r>
              <a:rPr lang="en-IN" dirty="0"/>
              <a:t>(simulated) </a:t>
            </a:r>
            <a:r>
              <a:rPr lang="hi-IN" dirty="0"/>
              <a:t>एकाधिक हताहत घटना को सही ढंग से ट्राइएज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ED80A14F-9EF8-AE64-C8D3-1BE0229AACFE}"/>
              </a:ext>
            </a:extLst>
          </p:cNvPr>
          <p:cNvGrpSpPr/>
          <p:nvPr/>
        </p:nvGrpSpPr>
        <p:grpSpPr>
          <a:xfrm>
            <a:off x="9958192" y="4931520"/>
            <a:ext cx="1219201" cy="1681958"/>
            <a:chOff x="0" y="1413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FEFDC30-FE3F-93A9-66BA-1426EF47108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4">
              <a:extLst>
                <a:ext uri="{FF2B5EF4-FFF2-40B4-BE49-F238E27FC236}">
                  <a16:creationId xmlns:a16="http://schemas.microsoft.com/office/drawing/2014/main" id="{669538F6-FD0D-7805-E943-DEBC44A2E434}"/>
                </a:ext>
              </a:extLst>
            </p:cNvPr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773AD70E-86C6-E043-FE9C-C59540D22866}"/>
              </a:ext>
            </a:extLst>
          </p:cNvPr>
          <p:cNvGrpSpPr/>
          <p:nvPr/>
        </p:nvGrpSpPr>
        <p:grpSpPr>
          <a:xfrm>
            <a:off x="9958192" y="7845549"/>
            <a:ext cx="1219201" cy="1681958"/>
            <a:chOff x="0" y="1413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A98E548C-8A77-C049-5F12-ACEB324B10E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79FA7066-9746-83F8-E943-BFEE31C576EC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362B86E0-9848-516E-83DE-D4FD4307B6AB}"/>
              </a:ext>
            </a:extLst>
          </p:cNvPr>
          <p:cNvGrpSpPr/>
          <p:nvPr/>
        </p:nvGrpSpPr>
        <p:grpSpPr>
          <a:xfrm>
            <a:off x="10008991" y="10042469"/>
            <a:ext cx="1219201" cy="1681958"/>
            <a:chOff x="0" y="1413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8492F565-D12A-A559-A011-BDD35F64108F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0162AFF5-17E4-D338-5306-D9219EAC67EE}"/>
                </a:ext>
              </a:extLst>
            </p:cNvPr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4F286-90F7-9D9A-F32F-796FAF5A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77422" y="2587024"/>
            <a:ext cx="7113118" cy="287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घटना कमांड सिस्टम (आईसीएस)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94432758-A216-8827-C512-99F77C0D675F}"/>
              </a:ext>
            </a:extLst>
          </p:cNvPr>
          <p:cNvSpPr txBox="1"/>
          <p:nvPr/>
        </p:nvSpPr>
        <p:spPr>
          <a:xfrm>
            <a:off x="9991870" y="6858000"/>
            <a:ext cx="13274901" cy="2244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solidFill>
                  <a:schemeClr val="tx1"/>
                </a:solidFill>
              </a:rPr>
              <a:t>लोगों और संसाधनों के प्रबंधन के लिए एक लचीली प्रणाली।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55215-505F-92D0-53D8-2D324ECE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ABE99-D514-A8B5-DAE5-0335C061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D41721A5-74FE-8887-4F9B-52431E6AD50F}"/>
              </a:ext>
            </a:extLst>
          </p:cNvPr>
          <p:cNvSpPr txBox="1"/>
          <p:nvPr/>
        </p:nvSpPr>
        <p:spPr>
          <a:xfrm>
            <a:off x="1077422" y="2587024"/>
            <a:ext cx="7113118" cy="287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घटना कमांड सिस्टम (आईसीएस)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65FE5-CCB5-7631-C6B7-9C6FE3975BE9}"/>
              </a:ext>
            </a:extLst>
          </p:cNvPr>
          <p:cNvGrpSpPr/>
          <p:nvPr/>
        </p:nvGrpSpPr>
        <p:grpSpPr>
          <a:xfrm>
            <a:off x="6577655" y="2194559"/>
            <a:ext cx="17135785" cy="10389603"/>
            <a:chOff x="6577655" y="1131837"/>
            <a:chExt cx="16837435" cy="11452326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AE353C13-19AB-FF6E-6251-38518D10FC5E}"/>
                </a:ext>
              </a:extLst>
            </p:cNvPr>
            <p:cNvSpPr/>
            <p:nvPr/>
          </p:nvSpPr>
          <p:spPr>
            <a:xfrm>
              <a:off x="6577655" y="1131837"/>
              <a:ext cx="16837435" cy="11452326"/>
            </a:xfrm>
            <a:prstGeom prst="roundRect">
              <a:avLst>
                <a:gd name="adj" fmla="val 2470"/>
              </a:avLst>
            </a:prstGeom>
            <a:solidFill>
              <a:srgbClr val="EAEAEA">
                <a:alpha val="50000"/>
              </a:srgb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46AE8B3F-1D8E-FEFE-7677-C6E2A48D6A9D}"/>
                </a:ext>
              </a:extLst>
            </p:cNvPr>
            <p:cNvSpPr/>
            <p:nvPr/>
          </p:nvSpPr>
          <p:spPr>
            <a:xfrm>
              <a:off x="11237498" y="3616486"/>
              <a:ext cx="11276566" cy="6193265"/>
            </a:xfrm>
            <a:prstGeom prst="roundRect">
              <a:avLst>
                <a:gd name="adj" fmla="val 3060"/>
              </a:avLst>
            </a:prstGeom>
            <a:solidFill>
              <a:schemeClr val="accent1">
                <a:alpha val="40000"/>
              </a:scheme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13D592A6-671B-0BB7-CA51-7B1FF14C0205}"/>
                </a:ext>
              </a:extLst>
            </p:cNvPr>
            <p:cNvSpPr/>
            <p:nvPr/>
          </p:nvSpPr>
          <p:spPr>
            <a:xfrm>
              <a:off x="17145175" y="10073049"/>
              <a:ext cx="5491046" cy="2185936"/>
            </a:xfrm>
            <a:prstGeom prst="roundRect">
              <a:avLst>
                <a:gd name="adj" fmla="val 3863"/>
              </a:avLst>
            </a:prstGeom>
            <a:solidFill>
              <a:srgbClr val="FFFFFF"/>
            </a:solidFill>
            <a:ln w="63500">
              <a:solidFill>
                <a:srgbClr val="1F4E80"/>
              </a:solidFill>
            </a:ln>
          </p:spPr>
          <p:txBody>
            <a:bodyPr lIns="78283" tIns="78283" rIns="78283" bIns="78283"/>
            <a:lstStyle/>
            <a:p>
              <a:endParaRPr dirty="0"/>
            </a:p>
          </p:txBody>
        </p: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5671B088-CD9D-E65F-01D0-37729E5DDD21}"/>
                </a:ext>
              </a:extLst>
            </p:cNvPr>
            <p:cNvGrpSpPr/>
            <p:nvPr/>
          </p:nvGrpSpPr>
          <p:grpSpPr>
            <a:xfrm>
              <a:off x="11376006" y="10819807"/>
              <a:ext cx="1270001" cy="1266129"/>
              <a:chOff x="0" y="0"/>
              <a:chExt cx="1270000" cy="1266128"/>
            </a:xfrm>
          </p:grpSpPr>
          <p:sp>
            <p:nvSpPr>
              <p:cNvPr id="35" name="Plus">
                <a:extLst>
                  <a:ext uri="{FF2B5EF4-FFF2-40B4-BE49-F238E27FC236}">
                    <a16:creationId xmlns:a16="http://schemas.microsoft.com/office/drawing/2014/main" id="{091E6558-C502-96BE-590F-BC34AD2A0142}"/>
                  </a:ext>
                </a:extLst>
              </p:cNvPr>
              <p:cNvSpPr/>
              <p:nvPr/>
            </p:nvSpPr>
            <p:spPr>
              <a:xfrm>
                <a:off x="273940" y="230381"/>
                <a:ext cx="753096" cy="805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16200" y="0"/>
                    </a:lnTo>
                    <a:lnTo>
                      <a:pt x="16200" y="6085"/>
                    </a:lnTo>
                    <a:lnTo>
                      <a:pt x="21600" y="6085"/>
                    </a:lnTo>
                    <a:lnTo>
                      <a:pt x="21600" y="15515"/>
                    </a:lnTo>
                    <a:lnTo>
                      <a:pt x="16200" y="15515"/>
                    </a:lnTo>
                    <a:lnTo>
                      <a:pt x="16200" y="21600"/>
                    </a:lnTo>
                    <a:lnTo>
                      <a:pt x="5400" y="21600"/>
                    </a:lnTo>
                    <a:lnTo>
                      <a:pt x="5400" y="15515"/>
                    </a:lnTo>
                    <a:lnTo>
                      <a:pt x="0" y="15515"/>
                    </a:lnTo>
                    <a:lnTo>
                      <a:pt x="0" y="6085"/>
                    </a:lnTo>
                    <a:lnTo>
                      <a:pt x="5400" y="6085"/>
                    </a:lnTo>
                    <a:lnTo>
                      <a:pt x="540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63500" dist="17960" dir="2700000" rotWithShape="0">
                  <a:srgbClr val="999999"/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  <p:sp>
            <p:nvSpPr>
              <p:cNvPr id="36" name="H">
                <a:extLst>
                  <a:ext uri="{FF2B5EF4-FFF2-40B4-BE49-F238E27FC236}">
                    <a16:creationId xmlns:a16="http://schemas.microsoft.com/office/drawing/2014/main" id="{F5788E9C-0FFE-D157-F01B-5BF2EC4AB84E}"/>
                  </a:ext>
                </a:extLst>
              </p:cNvPr>
              <p:cNvSpPr txBox="1"/>
              <p:nvPr/>
            </p:nvSpPr>
            <p:spPr>
              <a:xfrm>
                <a:off x="495172" y="394633"/>
                <a:ext cx="417806" cy="578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sz="2600" b="1"/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37" name="Circle">
                <a:extLst>
                  <a:ext uri="{FF2B5EF4-FFF2-40B4-BE49-F238E27FC236}">
                    <a16:creationId xmlns:a16="http://schemas.microsoft.com/office/drawing/2014/main" id="{92C397DF-E56A-C367-305B-68379A4B2614}"/>
                  </a:ext>
                </a:extLst>
              </p:cNvPr>
              <p:cNvSpPr/>
              <p:nvPr/>
            </p:nvSpPr>
            <p:spPr>
              <a:xfrm>
                <a:off x="0" y="0"/>
                <a:ext cx="1270000" cy="1266129"/>
              </a:xfrm>
              <a:prstGeom prst="ellips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</p:grpSp>
        <p:pic>
          <p:nvPicPr>
            <p:cNvPr id="9" name="image.png" descr="image.png">
              <a:extLst>
                <a:ext uri="{FF2B5EF4-FFF2-40B4-BE49-F238E27FC236}">
                  <a16:creationId xmlns:a16="http://schemas.microsoft.com/office/drawing/2014/main" id="{679FDA32-0040-F2EE-9FB3-7D8115C69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7319319" y="5900628"/>
              <a:ext cx="2763181" cy="97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0" name="Collection Area…">
              <a:extLst>
                <a:ext uri="{FF2B5EF4-FFF2-40B4-BE49-F238E27FC236}">
                  <a16:creationId xmlns:a16="http://schemas.microsoft.com/office/drawing/2014/main" id="{EAA95C01-50B1-B2CD-A1BD-5881D4A49D2A}"/>
                </a:ext>
              </a:extLst>
            </p:cNvPr>
            <p:cNvSpPr txBox="1"/>
            <p:nvPr/>
          </p:nvSpPr>
          <p:spPr>
            <a:xfrm>
              <a:off x="19162396" y="10509274"/>
              <a:ext cx="3074933" cy="15322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संग्रह क्षेत्र
चलने वाले घायलों के लिए</a:t>
              </a:r>
              <a:endParaRPr dirty="0"/>
            </a:p>
          </p:txBody>
        </p:sp>
        <p:sp>
          <p:nvSpPr>
            <p:cNvPr id="11" name="Logistics…">
              <a:extLst>
                <a:ext uri="{FF2B5EF4-FFF2-40B4-BE49-F238E27FC236}">
                  <a16:creationId xmlns:a16="http://schemas.microsoft.com/office/drawing/2014/main" id="{D4170D07-23D0-A915-5238-F0111761D181}"/>
                </a:ext>
              </a:extLst>
            </p:cNvPr>
            <p:cNvSpPr txBox="1"/>
            <p:nvPr/>
          </p:nvSpPr>
          <p:spPr>
            <a:xfrm>
              <a:off x="13447207" y="9996742"/>
              <a:ext cx="2852239" cy="111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लॉजिस्टिकस
और मंचन</a:t>
              </a:r>
              <a:endParaRPr dirty="0"/>
            </a:p>
          </p:txBody>
        </p:sp>
        <p:sp>
          <p:nvSpPr>
            <p:cNvPr id="12" name="Transportation">
              <a:extLst>
                <a:ext uri="{FF2B5EF4-FFF2-40B4-BE49-F238E27FC236}">
                  <a16:creationId xmlns:a16="http://schemas.microsoft.com/office/drawing/2014/main" id="{7DA07419-491D-9E0D-8E75-A500E86E8B87}"/>
                </a:ext>
              </a:extLst>
            </p:cNvPr>
            <p:cNvSpPr txBox="1"/>
            <p:nvPr/>
          </p:nvSpPr>
          <p:spPr>
            <a:xfrm>
              <a:off x="7236662" y="9963998"/>
              <a:ext cx="2928494" cy="699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/>
                <a:t>परिवहन</a:t>
              </a:r>
              <a:endParaRPr dirty="0"/>
            </a:p>
          </p:txBody>
        </p:sp>
        <p:sp>
          <p:nvSpPr>
            <p:cNvPr id="13" name="Security and Access Control">
              <a:extLst>
                <a:ext uri="{FF2B5EF4-FFF2-40B4-BE49-F238E27FC236}">
                  <a16:creationId xmlns:a16="http://schemas.microsoft.com/office/drawing/2014/main" id="{E0E07B7D-FF54-534E-D6E5-369FC9F52BDD}"/>
                </a:ext>
              </a:extLst>
            </p:cNvPr>
            <p:cNvSpPr txBox="1"/>
            <p:nvPr/>
          </p:nvSpPr>
          <p:spPr>
            <a:xfrm>
              <a:off x="7283869" y="4616770"/>
              <a:ext cx="3471038" cy="111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/>
                <a:t>सुरक्षा और अभिगम नियंत्रण</a:t>
              </a:r>
              <a:endParaRPr dirty="0"/>
            </a:p>
          </p:txBody>
        </p: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B962B3EB-CFD1-232B-CA4D-B875F8FC1554}"/>
                </a:ext>
              </a:extLst>
            </p:cNvPr>
            <p:cNvGrpSpPr/>
            <p:nvPr/>
          </p:nvGrpSpPr>
          <p:grpSpPr>
            <a:xfrm>
              <a:off x="11413546" y="2322682"/>
              <a:ext cx="3743602" cy="950285"/>
              <a:chOff x="0" y="0"/>
              <a:chExt cx="3743601" cy="950283"/>
            </a:xfrm>
          </p:grpSpPr>
          <p:sp>
            <p:nvSpPr>
              <p:cNvPr id="33" name="Rounded Rectangle">
                <a:extLst>
                  <a:ext uri="{FF2B5EF4-FFF2-40B4-BE49-F238E27FC236}">
                    <a16:creationId xmlns:a16="http://schemas.microsoft.com/office/drawing/2014/main" id="{CC13C7CA-C237-3072-D1E8-77460753BF50}"/>
                  </a:ext>
                </a:extLst>
              </p:cNvPr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Command Post">
                <a:extLst>
                  <a:ext uri="{FF2B5EF4-FFF2-40B4-BE49-F238E27FC236}">
                    <a16:creationId xmlns:a16="http://schemas.microsoft.com/office/drawing/2014/main" id="{355C555A-E87F-5CC4-66F5-6AC9D74C741D}"/>
                  </a:ext>
                </a:extLst>
              </p:cNvPr>
              <p:cNvSpPr txBox="1"/>
              <p:nvPr/>
            </p:nvSpPr>
            <p:spPr>
              <a:xfrm>
                <a:off x="242525" y="171621"/>
                <a:ext cx="2995466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89235" tIns="89235" rIns="89235" bIns="89235" numCol="1" anchor="t">
                <a:no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rPr lang="hi-IN" sz="4800" dirty="0"/>
                  <a:t>कमांड पोस्ट</a:t>
                </a:r>
                <a:endParaRPr sz="4800" dirty="0"/>
              </a:p>
            </p:txBody>
          </p:sp>
        </p:grpSp>
        <p:sp>
          <p:nvSpPr>
            <p:cNvPr id="15" name="Outer Perimeter">
              <a:extLst>
                <a:ext uri="{FF2B5EF4-FFF2-40B4-BE49-F238E27FC236}">
                  <a16:creationId xmlns:a16="http://schemas.microsoft.com/office/drawing/2014/main" id="{25707B3B-7F91-1CBC-73A5-AAEAAB777BA2}"/>
                </a:ext>
              </a:extLst>
            </p:cNvPr>
            <p:cNvSpPr txBox="1"/>
            <p:nvPr/>
          </p:nvSpPr>
          <p:spPr>
            <a:xfrm>
              <a:off x="19191213" y="1271992"/>
              <a:ext cx="4040264" cy="762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4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dirty="0"/>
                <a:t>Outer Perimeter</a:t>
              </a:r>
            </a:p>
          </p:txBody>
        </p:sp>
        <p:sp>
          <p:nvSpPr>
            <p:cNvPr id="16" name="Inner Perimeter">
              <a:extLst>
                <a:ext uri="{FF2B5EF4-FFF2-40B4-BE49-F238E27FC236}">
                  <a16:creationId xmlns:a16="http://schemas.microsoft.com/office/drawing/2014/main" id="{DD85665C-FB67-3ACC-D25C-E472D4F5E74F}"/>
                </a:ext>
              </a:extLst>
            </p:cNvPr>
            <p:cNvSpPr txBox="1"/>
            <p:nvPr/>
          </p:nvSpPr>
          <p:spPr>
            <a:xfrm>
              <a:off x="18379197" y="3747797"/>
              <a:ext cx="3943700" cy="762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89235" tIns="89235" rIns="89235" bIns="89235">
              <a:no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4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sz="4800" dirty="0"/>
                <a:t>भीतरी परिधि</a:t>
              </a:r>
              <a:endParaRPr sz="4800" dirty="0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0C0BBE90-BDD0-94E8-6A53-4D348531CCBF}"/>
                </a:ext>
              </a:extLst>
            </p:cNvPr>
            <p:cNvSpPr/>
            <p:nvPr/>
          </p:nvSpPr>
          <p:spPr>
            <a:xfrm flipV="1">
              <a:off x="16623763" y="6082785"/>
              <a:ext cx="2225194" cy="589319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pic>
          <p:nvPicPr>
            <p:cNvPr id="18" name="177538-OXB3DF-426.jpg" descr="177538-OXB3DF-426.jpg">
              <a:extLst>
                <a:ext uri="{FF2B5EF4-FFF2-40B4-BE49-F238E27FC236}">
                  <a16:creationId xmlns:a16="http://schemas.microsoft.com/office/drawing/2014/main" id="{DA44AA6F-80B3-469E-D720-8DCCF2B3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766" t="38950" r="39057" b="41049"/>
            <a:stretch>
              <a:fillRect/>
            </a:stretch>
          </p:blipFill>
          <p:spPr>
            <a:xfrm>
              <a:off x="7233062" y="10846119"/>
              <a:ext cx="2935694" cy="12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0" extrusionOk="0">
                  <a:moveTo>
                    <a:pt x="397" y="0"/>
                  </a:moveTo>
                  <a:lnTo>
                    <a:pt x="295" y="303"/>
                  </a:lnTo>
                  <a:cubicBezTo>
                    <a:pt x="183" y="632"/>
                    <a:pt x="156" y="1443"/>
                    <a:pt x="245" y="1826"/>
                  </a:cubicBezTo>
                  <a:cubicBezTo>
                    <a:pt x="302" y="2072"/>
                    <a:pt x="325" y="17761"/>
                    <a:pt x="269" y="17971"/>
                  </a:cubicBezTo>
                  <a:cubicBezTo>
                    <a:pt x="251" y="18036"/>
                    <a:pt x="185" y="18086"/>
                    <a:pt x="120" y="18086"/>
                  </a:cubicBezTo>
                  <a:cubicBezTo>
                    <a:pt x="20" y="18086"/>
                    <a:pt x="0" y="18145"/>
                    <a:pt x="0" y="18429"/>
                  </a:cubicBezTo>
                  <a:lnTo>
                    <a:pt x="0" y="18766"/>
                  </a:lnTo>
                  <a:lnTo>
                    <a:pt x="733" y="18766"/>
                  </a:lnTo>
                  <a:lnTo>
                    <a:pt x="1469" y="18766"/>
                  </a:lnTo>
                  <a:lnTo>
                    <a:pt x="1586" y="19373"/>
                  </a:lnTo>
                  <a:cubicBezTo>
                    <a:pt x="1782" y="20398"/>
                    <a:pt x="2146" y="21158"/>
                    <a:pt x="2596" y="21489"/>
                  </a:cubicBezTo>
                  <a:cubicBezTo>
                    <a:pt x="2663" y="21538"/>
                    <a:pt x="3246" y="21568"/>
                    <a:pt x="3892" y="21556"/>
                  </a:cubicBezTo>
                  <a:cubicBezTo>
                    <a:pt x="5024" y="21535"/>
                    <a:pt x="5076" y="21523"/>
                    <a:pt x="5288" y="21266"/>
                  </a:cubicBezTo>
                  <a:cubicBezTo>
                    <a:pt x="5409" y="21119"/>
                    <a:pt x="5557" y="20896"/>
                    <a:pt x="5618" y="20768"/>
                  </a:cubicBezTo>
                  <a:lnTo>
                    <a:pt x="5729" y="20538"/>
                  </a:lnTo>
                  <a:lnTo>
                    <a:pt x="5840" y="20768"/>
                  </a:lnTo>
                  <a:cubicBezTo>
                    <a:pt x="5901" y="20896"/>
                    <a:pt x="6049" y="21119"/>
                    <a:pt x="6170" y="21266"/>
                  </a:cubicBezTo>
                  <a:cubicBezTo>
                    <a:pt x="6380" y="21521"/>
                    <a:pt x="6443" y="21535"/>
                    <a:pt x="7534" y="21569"/>
                  </a:cubicBezTo>
                  <a:cubicBezTo>
                    <a:pt x="8509" y="21600"/>
                    <a:pt x="8715" y="21581"/>
                    <a:pt x="8944" y="21414"/>
                  </a:cubicBezTo>
                  <a:cubicBezTo>
                    <a:pt x="9312" y="21147"/>
                    <a:pt x="9655" y="20421"/>
                    <a:pt x="9846" y="19494"/>
                  </a:cubicBezTo>
                  <a:lnTo>
                    <a:pt x="9995" y="18766"/>
                  </a:lnTo>
                  <a:lnTo>
                    <a:pt x="11461" y="18766"/>
                  </a:lnTo>
                  <a:lnTo>
                    <a:pt x="12930" y="18766"/>
                  </a:lnTo>
                  <a:lnTo>
                    <a:pt x="13085" y="19507"/>
                  </a:lnTo>
                  <a:cubicBezTo>
                    <a:pt x="13253" y="20304"/>
                    <a:pt x="13486" y="20861"/>
                    <a:pt x="13820" y="21273"/>
                  </a:cubicBezTo>
                  <a:cubicBezTo>
                    <a:pt x="14017" y="21515"/>
                    <a:pt x="14089" y="21536"/>
                    <a:pt x="14889" y="21536"/>
                  </a:cubicBezTo>
                  <a:cubicBezTo>
                    <a:pt x="15723" y="21536"/>
                    <a:pt x="15752" y="21526"/>
                    <a:pt x="15990" y="21232"/>
                  </a:cubicBezTo>
                  <a:cubicBezTo>
                    <a:pt x="16125" y="21067"/>
                    <a:pt x="16320" y="20727"/>
                    <a:pt x="16425" y="20478"/>
                  </a:cubicBezTo>
                  <a:lnTo>
                    <a:pt x="16615" y="20026"/>
                  </a:lnTo>
                  <a:lnTo>
                    <a:pt x="16860" y="20579"/>
                  </a:lnTo>
                  <a:cubicBezTo>
                    <a:pt x="17231" y="21422"/>
                    <a:pt x="17478" y="21590"/>
                    <a:pt x="18338" y="21590"/>
                  </a:cubicBezTo>
                  <a:cubicBezTo>
                    <a:pt x="19111" y="21590"/>
                    <a:pt x="19317" y="21485"/>
                    <a:pt x="19649" y="20923"/>
                  </a:cubicBezTo>
                  <a:cubicBezTo>
                    <a:pt x="19916" y="20469"/>
                    <a:pt x="20127" y="19782"/>
                    <a:pt x="20230" y="19016"/>
                  </a:cubicBezTo>
                  <a:lnTo>
                    <a:pt x="20314" y="18369"/>
                  </a:lnTo>
                  <a:lnTo>
                    <a:pt x="20919" y="18342"/>
                  </a:lnTo>
                  <a:cubicBezTo>
                    <a:pt x="21327" y="18320"/>
                    <a:pt x="21536" y="18259"/>
                    <a:pt x="21561" y="18167"/>
                  </a:cubicBezTo>
                  <a:cubicBezTo>
                    <a:pt x="21582" y="18091"/>
                    <a:pt x="21599" y="17555"/>
                    <a:pt x="21599" y="16974"/>
                  </a:cubicBezTo>
                  <a:cubicBezTo>
                    <a:pt x="21600" y="15941"/>
                    <a:pt x="21597" y="15910"/>
                    <a:pt x="21453" y="15619"/>
                  </a:cubicBezTo>
                  <a:lnTo>
                    <a:pt x="21304" y="15323"/>
                  </a:lnTo>
                  <a:lnTo>
                    <a:pt x="21304" y="13382"/>
                  </a:lnTo>
                  <a:cubicBezTo>
                    <a:pt x="21304" y="12312"/>
                    <a:pt x="21284" y="11305"/>
                    <a:pt x="21258" y="11145"/>
                  </a:cubicBezTo>
                  <a:cubicBezTo>
                    <a:pt x="21198" y="10785"/>
                    <a:pt x="21150" y="10730"/>
                    <a:pt x="20087" y="9892"/>
                  </a:cubicBezTo>
                  <a:lnTo>
                    <a:pt x="19225" y="9218"/>
                  </a:lnTo>
                  <a:lnTo>
                    <a:pt x="18992" y="8335"/>
                  </a:lnTo>
                  <a:cubicBezTo>
                    <a:pt x="18831" y="7735"/>
                    <a:pt x="18777" y="7441"/>
                    <a:pt x="18819" y="7405"/>
                  </a:cubicBezTo>
                  <a:cubicBezTo>
                    <a:pt x="18854" y="7377"/>
                    <a:pt x="19034" y="7341"/>
                    <a:pt x="19222" y="7325"/>
                  </a:cubicBezTo>
                  <a:lnTo>
                    <a:pt x="19567" y="7291"/>
                  </a:lnTo>
                  <a:lnTo>
                    <a:pt x="19582" y="5984"/>
                  </a:lnTo>
                  <a:lnTo>
                    <a:pt x="19593" y="4670"/>
                  </a:lnTo>
                  <a:lnTo>
                    <a:pt x="18822" y="4656"/>
                  </a:lnTo>
                  <a:cubicBezTo>
                    <a:pt x="18126" y="4643"/>
                    <a:pt x="18043" y="4621"/>
                    <a:pt x="17976" y="4427"/>
                  </a:cubicBezTo>
                  <a:cubicBezTo>
                    <a:pt x="17862" y="4098"/>
                    <a:pt x="17709" y="3962"/>
                    <a:pt x="17462" y="3962"/>
                  </a:cubicBezTo>
                  <a:cubicBezTo>
                    <a:pt x="17267" y="3962"/>
                    <a:pt x="17230" y="3924"/>
                    <a:pt x="17190" y="3679"/>
                  </a:cubicBezTo>
                  <a:cubicBezTo>
                    <a:pt x="17131" y="3322"/>
                    <a:pt x="17041" y="3319"/>
                    <a:pt x="16609" y="3679"/>
                  </a:cubicBezTo>
                  <a:cubicBezTo>
                    <a:pt x="16289" y="3946"/>
                    <a:pt x="16214" y="3964"/>
                    <a:pt x="15491" y="3935"/>
                  </a:cubicBezTo>
                  <a:lnTo>
                    <a:pt x="14717" y="3901"/>
                  </a:lnTo>
                  <a:lnTo>
                    <a:pt x="14702" y="3585"/>
                  </a:lnTo>
                  <a:cubicBezTo>
                    <a:pt x="14681" y="3155"/>
                    <a:pt x="14770" y="2945"/>
                    <a:pt x="14971" y="2945"/>
                  </a:cubicBezTo>
                  <a:lnTo>
                    <a:pt x="15140" y="2945"/>
                  </a:lnTo>
                  <a:lnTo>
                    <a:pt x="15123" y="2291"/>
                  </a:lnTo>
                  <a:lnTo>
                    <a:pt x="15108" y="1644"/>
                  </a:lnTo>
                  <a:lnTo>
                    <a:pt x="14912" y="1584"/>
                  </a:lnTo>
                  <a:lnTo>
                    <a:pt x="14717" y="1530"/>
                  </a:lnTo>
                  <a:lnTo>
                    <a:pt x="14702" y="910"/>
                  </a:lnTo>
                  <a:cubicBezTo>
                    <a:pt x="14694" y="570"/>
                    <a:pt x="14664" y="228"/>
                    <a:pt x="14635" y="148"/>
                  </a:cubicBezTo>
                  <a:cubicBezTo>
                    <a:pt x="14593" y="32"/>
                    <a:pt x="13194" y="0"/>
                    <a:pt x="7490" y="0"/>
                  </a:cubicBezTo>
                  <a:lnTo>
                    <a:pt x="397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5576591C-133E-7630-BA6B-3C91A52F3972}"/>
                </a:ext>
              </a:extLst>
            </p:cNvPr>
            <p:cNvGrpSpPr/>
            <p:nvPr/>
          </p:nvGrpSpPr>
          <p:grpSpPr>
            <a:xfrm>
              <a:off x="15588028" y="2322682"/>
              <a:ext cx="3743601" cy="950284"/>
              <a:chOff x="0" y="0"/>
              <a:chExt cx="3743600" cy="950282"/>
            </a:xfrm>
          </p:grpSpPr>
          <p:sp>
            <p:nvSpPr>
              <p:cNvPr id="31" name="Comm.">
                <a:extLst>
                  <a:ext uri="{FF2B5EF4-FFF2-40B4-BE49-F238E27FC236}">
                    <a16:creationId xmlns:a16="http://schemas.microsoft.com/office/drawing/2014/main" id="{5A0C725E-727E-C8B4-C85A-ED75260DA895}"/>
                  </a:ext>
                </a:extLst>
              </p:cNvPr>
              <p:cNvSpPr txBox="1"/>
              <p:nvPr/>
            </p:nvSpPr>
            <p:spPr>
              <a:xfrm>
                <a:off x="1122487" y="125555"/>
                <a:ext cx="1498627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89235" tIns="89235" rIns="89235" bIns="89235" numCol="1" anchor="t">
                <a:no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rPr lang="hi-IN" sz="4400" dirty="0"/>
                  <a:t>संचार</a:t>
                </a:r>
                <a:endParaRPr sz="4400" dirty="0"/>
              </a:p>
            </p:txBody>
          </p:sp>
          <p:sp>
            <p:nvSpPr>
              <p:cNvPr id="32" name="Rounded Rectangle">
                <a:extLst>
                  <a:ext uri="{FF2B5EF4-FFF2-40B4-BE49-F238E27FC236}">
                    <a16:creationId xmlns:a16="http://schemas.microsoft.com/office/drawing/2014/main" id="{0498357E-76A3-BA5A-4F96-248184E856EE}"/>
                  </a:ext>
                </a:extLst>
              </p:cNvPr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993C9719-9065-004D-7367-B64B71F629DC}"/>
                </a:ext>
              </a:extLst>
            </p:cNvPr>
            <p:cNvGrpSpPr/>
            <p:nvPr/>
          </p:nvGrpSpPr>
          <p:grpSpPr>
            <a:xfrm>
              <a:off x="18996299" y="4735684"/>
              <a:ext cx="3018816" cy="2871064"/>
              <a:chOff x="77677" y="0"/>
              <a:chExt cx="3018815" cy="2871063"/>
            </a:xfrm>
          </p:grpSpPr>
          <p:sp>
            <p:nvSpPr>
              <p:cNvPr id="29" name="Star">
                <a:extLst>
                  <a:ext uri="{FF2B5EF4-FFF2-40B4-BE49-F238E27FC236}">
                    <a16:creationId xmlns:a16="http://schemas.microsoft.com/office/drawing/2014/main" id="{3A8AC85A-6B79-47A0-84EA-83011A0E8A1A}"/>
                  </a:ext>
                </a:extLst>
              </p:cNvPr>
              <p:cNvSpPr/>
              <p:nvPr/>
            </p:nvSpPr>
            <p:spPr>
              <a:xfrm>
                <a:off x="77677" y="0"/>
                <a:ext cx="3018816" cy="2871064"/>
              </a:xfrm>
              <a:prstGeom prst="star5">
                <a:avLst>
                  <a:gd name="adj" fmla="val 40169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Incident Area…">
                <a:extLst>
                  <a:ext uri="{FF2B5EF4-FFF2-40B4-BE49-F238E27FC236}">
                    <a16:creationId xmlns:a16="http://schemas.microsoft.com/office/drawing/2014/main" id="{9D161FD2-777A-158E-1BC4-D395762EAAD7}"/>
                  </a:ext>
                </a:extLst>
              </p:cNvPr>
              <p:cNvSpPr txBox="1"/>
              <p:nvPr/>
            </p:nvSpPr>
            <p:spPr>
              <a:xfrm>
                <a:off x="495678" y="825049"/>
                <a:ext cx="2182813" cy="1707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algn="ctr"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2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घटना क्षेत्र
(ट्राइएज)</a:t>
                </a:r>
                <a:endParaRPr dirty="0"/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9DA16F94-1409-69F5-97CD-F70D825328AC}"/>
                </a:ext>
              </a:extLst>
            </p:cNvPr>
            <p:cNvGrpSpPr/>
            <p:nvPr/>
          </p:nvGrpSpPr>
          <p:grpSpPr>
            <a:xfrm>
              <a:off x="11608927" y="6917604"/>
              <a:ext cx="5910112" cy="2562343"/>
              <a:chOff x="0" y="0"/>
              <a:chExt cx="5910110" cy="2562342"/>
            </a:xfrm>
          </p:grpSpPr>
          <p:sp>
            <p:nvSpPr>
              <p:cNvPr id="26" name="Rounded Rectangle">
                <a:extLst>
                  <a:ext uri="{FF2B5EF4-FFF2-40B4-BE49-F238E27FC236}">
                    <a16:creationId xmlns:a16="http://schemas.microsoft.com/office/drawing/2014/main" id="{D0520DC1-F7FD-FBF1-AE6E-E53DA83DCF6E}"/>
                  </a:ext>
                </a:extLst>
              </p:cNvPr>
              <p:cNvSpPr/>
              <p:nvPr/>
            </p:nvSpPr>
            <p:spPr>
              <a:xfrm>
                <a:off x="0" y="0"/>
                <a:ext cx="5910111" cy="2562343"/>
              </a:xfrm>
              <a:prstGeom prst="roundRect">
                <a:avLst>
                  <a:gd name="adj" fmla="val 3863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7" name="image.png" descr="image.png">
                <a:extLst>
                  <a:ext uri="{FF2B5EF4-FFF2-40B4-BE49-F238E27FC236}">
                    <a16:creationId xmlns:a16="http://schemas.microsoft.com/office/drawing/2014/main" id="{5777FB78-F6D6-710F-39E7-406E9EFB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028" t="3549" r="8310" b="2092"/>
              <a:stretch>
                <a:fillRect/>
              </a:stretch>
            </p:blipFill>
            <p:spPr>
              <a:xfrm>
                <a:off x="303939" y="341460"/>
                <a:ext cx="1879241" cy="187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20595" extrusionOk="0">
                    <a:moveTo>
                      <a:pt x="9839" y="0"/>
                    </a:moveTo>
                    <a:cubicBezTo>
                      <a:pt x="7321" y="0"/>
                      <a:pt x="4804" y="1007"/>
                      <a:pt x="2882" y="3018"/>
                    </a:cubicBezTo>
                    <a:cubicBezTo>
                      <a:pt x="-961" y="7040"/>
                      <a:pt x="-961" y="13557"/>
                      <a:pt x="2882" y="17578"/>
                    </a:cubicBezTo>
                    <a:cubicBezTo>
                      <a:pt x="6725" y="21600"/>
                      <a:pt x="12953" y="21600"/>
                      <a:pt x="16796" y="17578"/>
                    </a:cubicBezTo>
                    <a:cubicBezTo>
                      <a:pt x="20639" y="13557"/>
                      <a:pt x="20639" y="7040"/>
                      <a:pt x="16796" y="3018"/>
                    </a:cubicBezTo>
                    <a:cubicBezTo>
                      <a:pt x="14874" y="1007"/>
                      <a:pt x="12357" y="0"/>
                      <a:pt x="983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Collection and Treatment Area…">
                <a:extLst>
                  <a:ext uri="{FF2B5EF4-FFF2-40B4-BE49-F238E27FC236}">
                    <a16:creationId xmlns:a16="http://schemas.microsoft.com/office/drawing/2014/main" id="{1077EBAD-FC94-750E-DCBB-EA38071196F5}"/>
                  </a:ext>
                </a:extLst>
              </p:cNvPr>
              <p:cNvSpPr txBox="1"/>
              <p:nvPr/>
            </p:nvSpPr>
            <p:spPr>
              <a:xfrm>
                <a:off x="2343084" y="463010"/>
                <a:ext cx="3471038" cy="1636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संग्रह और उपचार क्षेत्र
घायलों के लिए</a:t>
                </a:r>
                <a:endParaRPr dirty="0"/>
              </a:p>
            </p:txBody>
          </p:sp>
        </p:grpSp>
        <p:pic>
          <p:nvPicPr>
            <p:cNvPr id="22" name="image.png" descr="image.png">
              <a:extLst>
                <a:ext uri="{FF2B5EF4-FFF2-40B4-BE49-F238E27FC236}">
                  <a16:creationId xmlns:a16="http://schemas.microsoft.com/office/drawing/2014/main" id="{331A1DF4-B4C9-A217-B4FA-199B79AAD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13491736" y="11259320"/>
              <a:ext cx="2763181" cy="97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115DA5C5-F21B-C892-7458-787D43A2581D}"/>
                </a:ext>
              </a:extLst>
            </p:cNvPr>
            <p:cNvGrpSpPr/>
            <p:nvPr/>
          </p:nvGrpSpPr>
          <p:grpSpPr>
            <a:xfrm>
              <a:off x="17208504" y="10348095"/>
              <a:ext cx="1752948" cy="1778033"/>
              <a:chOff x="24258" y="0"/>
              <a:chExt cx="1752946" cy="1778032"/>
            </a:xfrm>
          </p:grpSpPr>
          <p:sp>
            <p:nvSpPr>
              <p:cNvPr id="24" name="Oval">
                <a:extLst>
                  <a:ext uri="{FF2B5EF4-FFF2-40B4-BE49-F238E27FC236}">
                    <a16:creationId xmlns:a16="http://schemas.microsoft.com/office/drawing/2014/main" id="{62BBE5B5-E299-C7C5-E3BD-0C0DE12CACC7}"/>
                  </a:ext>
                </a:extLst>
              </p:cNvPr>
              <p:cNvSpPr/>
              <p:nvPr/>
            </p:nvSpPr>
            <p:spPr>
              <a:xfrm>
                <a:off x="24258" y="16"/>
                <a:ext cx="1752948" cy="17780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5" name="image.png" descr="image.png">
                <a:extLst>
                  <a:ext uri="{FF2B5EF4-FFF2-40B4-BE49-F238E27FC236}">
                    <a16:creationId xmlns:a16="http://schemas.microsoft.com/office/drawing/2014/main" id="{86B5060D-F578-7C73-FF2B-C397B7571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rcRect t="1368" r="9" b="7684"/>
              <a:stretch>
                <a:fillRect/>
              </a:stretch>
            </p:blipFill>
            <p:spPr>
              <a:xfrm>
                <a:off x="136618" y="0"/>
                <a:ext cx="1528273" cy="1778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95" extrusionOk="0">
                    <a:moveTo>
                      <a:pt x="10455" y="0"/>
                    </a:moveTo>
                    <a:cubicBezTo>
                      <a:pt x="7285" y="0"/>
                      <a:pt x="4118" y="1005"/>
                      <a:pt x="1700" y="3016"/>
                    </a:cubicBezTo>
                    <a:cubicBezTo>
                      <a:pt x="1041" y="3563"/>
                      <a:pt x="479" y="4158"/>
                      <a:pt x="0" y="4785"/>
                    </a:cubicBezTo>
                    <a:lnTo>
                      <a:pt x="0" y="15809"/>
                    </a:lnTo>
                    <a:cubicBezTo>
                      <a:pt x="479" y="16436"/>
                      <a:pt x="1041" y="17031"/>
                      <a:pt x="1700" y="17579"/>
                    </a:cubicBezTo>
                    <a:cubicBezTo>
                      <a:pt x="6537" y="21600"/>
                      <a:pt x="14379" y="21600"/>
                      <a:pt x="19216" y="17579"/>
                    </a:cubicBezTo>
                    <a:cubicBezTo>
                      <a:pt x="20226" y="16739"/>
                      <a:pt x="21012" y="15787"/>
                      <a:pt x="21600" y="14775"/>
                    </a:cubicBezTo>
                    <a:lnTo>
                      <a:pt x="21600" y="5820"/>
                    </a:lnTo>
                    <a:cubicBezTo>
                      <a:pt x="21012" y="4807"/>
                      <a:pt x="20226" y="3855"/>
                      <a:pt x="19216" y="3016"/>
                    </a:cubicBezTo>
                    <a:cubicBezTo>
                      <a:pt x="16797" y="1005"/>
                      <a:pt x="13625" y="0"/>
                      <a:pt x="1045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D26C57E-1E5F-19D6-83B4-AE9ECC554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02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FDDF5-C9A7-6E01-2970-A7854C344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A5B741B0-8C83-7B9C-2FDE-1B95ADCBA45E}"/>
              </a:ext>
            </a:extLst>
          </p:cNvPr>
          <p:cNvSpPr txBox="1"/>
          <p:nvPr/>
        </p:nvSpPr>
        <p:spPr>
          <a:xfrm>
            <a:off x="1077422" y="2587024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ट्राइएज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2DCC455E-9A47-B60C-846A-889656767D31}"/>
              </a:ext>
            </a:extLst>
          </p:cNvPr>
          <p:cNvSpPr txBox="1"/>
          <p:nvPr/>
        </p:nvSpPr>
        <p:spPr>
          <a:xfrm>
            <a:off x="9858055" y="6858000"/>
            <a:ext cx="13274901" cy="332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solidFill>
                  <a:schemeClr val="tx1"/>
                </a:solidFill>
              </a:rPr>
              <a:t>रोगियों को छांटने की प्रक्रिया यह निर्धारित करने के लिए कि वे किस क्रम में देखभाल प्राप्त करेंगे।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9955B-33C7-4931-5B7A-7A0307BF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963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BCD6DB17-E097-6D3E-81C3-69B691FD947A}"/>
              </a:ext>
            </a:extLst>
          </p:cNvPr>
          <p:cNvSpPr/>
          <p:nvPr/>
        </p:nvSpPr>
        <p:spPr>
          <a:xfrm>
            <a:off x="1141903" y="323083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1AEC9FDC-A7A3-F6D8-2C8E-5BE9A0DD9416}"/>
              </a:ext>
            </a:extLst>
          </p:cNvPr>
          <p:cNvSpPr/>
          <p:nvPr/>
        </p:nvSpPr>
        <p:spPr>
          <a:xfrm>
            <a:off x="12574810" y="334022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FDCC0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START Categories">
            <a:extLst>
              <a:ext uri="{FF2B5EF4-FFF2-40B4-BE49-F238E27FC236}">
                <a16:creationId xmlns:a16="http://schemas.microsoft.com/office/drawing/2014/main" id="{C9B45A30-C9CE-0354-13BC-34FD976F87AF}"/>
              </a:ext>
            </a:extLst>
          </p:cNvPr>
          <p:cNvSpPr txBox="1"/>
          <p:nvPr/>
        </p:nvSpPr>
        <p:spPr>
          <a:xfrm>
            <a:off x="7735836" y="815487"/>
            <a:ext cx="891232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IN" dirty="0"/>
              <a:t>START </a:t>
            </a:r>
            <a:r>
              <a:rPr lang="hi-IN" dirty="0"/>
              <a:t>श्रेणियाँ</a:t>
            </a:r>
            <a:endParaRPr dirty="0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0AF7943B-85B8-B193-278E-40A372C74239}"/>
              </a:ext>
            </a:extLst>
          </p:cNvPr>
          <p:cNvSpPr/>
          <p:nvPr/>
        </p:nvSpPr>
        <p:spPr>
          <a:xfrm>
            <a:off x="1141904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25994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886300AB-D5BF-5FFF-0CF4-778DB1404E1E}"/>
              </a:ext>
            </a:extLst>
          </p:cNvPr>
          <p:cNvSpPr/>
          <p:nvPr/>
        </p:nvSpPr>
        <p:spPr>
          <a:xfrm>
            <a:off x="12574810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AE322986-E393-841B-AE28-75D1E04A25DC}"/>
              </a:ext>
            </a:extLst>
          </p:cNvPr>
          <p:cNvSpPr/>
          <p:nvPr/>
        </p:nvSpPr>
        <p:spPr>
          <a:xfrm>
            <a:off x="1141904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723CDB3-6711-C8B1-BB84-92E73F48F8CB}"/>
              </a:ext>
            </a:extLst>
          </p:cNvPr>
          <p:cNvSpPr/>
          <p:nvPr/>
        </p:nvSpPr>
        <p:spPr>
          <a:xfrm>
            <a:off x="12574810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46A0DEDE-95B9-9130-9A3F-AF2F8E71D127}"/>
              </a:ext>
            </a:extLst>
          </p:cNvPr>
          <p:cNvSpPr/>
          <p:nvPr/>
        </p:nvSpPr>
        <p:spPr>
          <a:xfrm>
            <a:off x="1141904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73C7A2C7-58B3-EAC3-F67A-AD6C3D4E61DE}"/>
              </a:ext>
            </a:extLst>
          </p:cNvPr>
          <p:cNvSpPr/>
          <p:nvPr/>
        </p:nvSpPr>
        <p:spPr>
          <a:xfrm>
            <a:off x="12574810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" name="Priority 1 (RED)…">
            <a:extLst>
              <a:ext uri="{FF2B5EF4-FFF2-40B4-BE49-F238E27FC236}">
                <a16:creationId xmlns:a16="http://schemas.microsoft.com/office/drawing/2014/main" id="{2541FFD4-E282-C633-53F4-C1CC947B468C}"/>
              </a:ext>
            </a:extLst>
          </p:cNvPr>
          <p:cNvSpPr txBox="1"/>
          <p:nvPr/>
        </p:nvSpPr>
        <p:spPr>
          <a:xfrm>
            <a:off x="2325230" y="4990804"/>
            <a:ext cx="8301350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1 (लाल)
सर्वोच्च प्राथमिकता या तत्काल</a:t>
            </a:r>
            <a:endParaRPr dirty="0"/>
          </a:p>
        </p:txBody>
      </p:sp>
      <p:sp>
        <p:nvSpPr>
          <p:cNvPr id="12" name="Priority 2 (YELLOW)…">
            <a:extLst>
              <a:ext uri="{FF2B5EF4-FFF2-40B4-BE49-F238E27FC236}">
                <a16:creationId xmlns:a16="http://schemas.microsoft.com/office/drawing/2014/main" id="{5E199032-B711-0B4D-D4E7-CD2413F06805}"/>
              </a:ext>
            </a:extLst>
          </p:cNvPr>
          <p:cNvSpPr txBox="1"/>
          <p:nvPr/>
        </p:nvSpPr>
        <p:spPr>
          <a:xfrm>
            <a:off x="13920039" y="4990804"/>
            <a:ext cx="7977543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2 (पीला)
दूसरी प्राथमिकता या विलंबित</a:t>
            </a:r>
            <a:endParaRPr dirty="0"/>
          </a:p>
        </p:txBody>
      </p:sp>
      <p:sp>
        <p:nvSpPr>
          <p:cNvPr id="13" name="Priority 3 (GREEN)…">
            <a:extLst>
              <a:ext uri="{FF2B5EF4-FFF2-40B4-BE49-F238E27FC236}">
                <a16:creationId xmlns:a16="http://schemas.microsoft.com/office/drawing/2014/main" id="{FD14EBA7-0768-11FA-A515-7D5B52CAC401}"/>
              </a:ext>
            </a:extLst>
          </p:cNvPr>
          <p:cNvSpPr txBox="1"/>
          <p:nvPr/>
        </p:nvSpPr>
        <p:spPr>
          <a:xfrm>
            <a:off x="2038292" y="9876209"/>
            <a:ext cx="8875225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3 (हरा)
सबसे कम प्राथमिकता या मामूली</a:t>
            </a:r>
            <a:endParaRPr dirty="0"/>
          </a:p>
        </p:txBody>
      </p:sp>
      <p:sp>
        <p:nvSpPr>
          <p:cNvPr id="14" name="Priority 0 (BLACK)…">
            <a:extLst>
              <a:ext uri="{FF2B5EF4-FFF2-40B4-BE49-F238E27FC236}">
                <a16:creationId xmlns:a16="http://schemas.microsoft.com/office/drawing/2014/main" id="{B4BB23DD-94D1-BEB5-1B82-E80D2B11515A}"/>
              </a:ext>
            </a:extLst>
          </p:cNvPr>
          <p:cNvSpPr txBox="1"/>
          <p:nvPr/>
        </p:nvSpPr>
        <p:spPr>
          <a:xfrm>
            <a:off x="12874580" y="9954494"/>
            <a:ext cx="10068461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4400" dirty="0"/>
              <a:t>प्राथमिकता 0 (काला)
अत्‍यधिक; कोई देखभाल की आवश्यकता नहीं है</a:t>
            </a:r>
            <a:endParaRPr sz="4400" dirty="0"/>
          </a:p>
        </p:txBody>
      </p:sp>
      <p:sp>
        <p:nvSpPr>
          <p:cNvPr id="15" name="Priority 1 (RED)">
            <a:extLst>
              <a:ext uri="{FF2B5EF4-FFF2-40B4-BE49-F238E27FC236}">
                <a16:creationId xmlns:a16="http://schemas.microsoft.com/office/drawing/2014/main" id="{3D510198-92DF-D3F9-BB71-3B774E1CD28F}"/>
              </a:ext>
            </a:extLst>
          </p:cNvPr>
          <p:cNvSpPr txBox="1"/>
          <p:nvPr/>
        </p:nvSpPr>
        <p:spPr>
          <a:xfrm>
            <a:off x="1565688" y="3560192"/>
            <a:ext cx="314449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/>
              <a:t>प्राथमिकता 1 (लाल)</a:t>
            </a:r>
            <a:endParaRPr dirty="0"/>
          </a:p>
        </p:txBody>
      </p:sp>
      <p:sp>
        <p:nvSpPr>
          <p:cNvPr id="16" name="Priority 2 (YELLOW)">
            <a:extLst>
              <a:ext uri="{FF2B5EF4-FFF2-40B4-BE49-F238E27FC236}">
                <a16:creationId xmlns:a16="http://schemas.microsoft.com/office/drawing/2014/main" id="{A1A4426B-5F61-3A84-3BF5-F29A2B05BB43}"/>
              </a:ext>
            </a:extLst>
          </p:cNvPr>
          <p:cNvSpPr txBox="1"/>
          <p:nvPr/>
        </p:nvSpPr>
        <p:spPr>
          <a:xfrm>
            <a:off x="13380389" y="3560192"/>
            <a:ext cx="319578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/>
              <a:t>प्राथमिकता 2 (पीला)</a:t>
            </a:r>
            <a:endParaRPr dirty="0"/>
          </a:p>
        </p:txBody>
      </p:sp>
      <p:sp>
        <p:nvSpPr>
          <p:cNvPr id="17" name="Priority 3 (GREEN)">
            <a:extLst>
              <a:ext uri="{FF2B5EF4-FFF2-40B4-BE49-F238E27FC236}">
                <a16:creationId xmlns:a16="http://schemas.microsoft.com/office/drawing/2014/main" id="{D8E89098-CBED-FC48-2FC8-4EA4FABA2974}"/>
              </a:ext>
            </a:extLst>
          </p:cNvPr>
          <p:cNvSpPr txBox="1"/>
          <p:nvPr/>
        </p:nvSpPr>
        <p:spPr>
          <a:xfrm>
            <a:off x="1919518" y="8414095"/>
            <a:ext cx="2974572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प्राथमिकता 3 (हरा</a:t>
            </a:r>
            <a:r>
              <a:rPr dirty="0"/>
              <a:t>)</a:t>
            </a:r>
          </a:p>
        </p:txBody>
      </p:sp>
      <p:sp>
        <p:nvSpPr>
          <p:cNvPr id="18" name="Priority 0 (BLACK)">
            <a:extLst>
              <a:ext uri="{FF2B5EF4-FFF2-40B4-BE49-F238E27FC236}">
                <a16:creationId xmlns:a16="http://schemas.microsoft.com/office/drawing/2014/main" id="{FA3F24DE-FA0B-91FD-1E27-5739F1B8D9EA}"/>
              </a:ext>
            </a:extLst>
          </p:cNvPr>
          <p:cNvSpPr txBox="1"/>
          <p:nvPr/>
        </p:nvSpPr>
        <p:spPr>
          <a:xfrm>
            <a:off x="13243522" y="8414095"/>
            <a:ext cx="3266317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प्राथमिकता 0 (काला)</a:t>
            </a: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9EFF64-61E6-D721-9CFB-770F00534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595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.T.A.R.T.…">
            <a:extLst>
              <a:ext uri="{FF2B5EF4-FFF2-40B4-BE49-F238E27FC236}">
                <a16:creationId xmlns:a16="http://schemas.microsoft.com/office/drawing/2014/main" id="{397A2E03-54F8-F7BC-36CD-236ECDADB7FD}"/>
              </a:ext>
            </a:extLst>
          </p:cNvPr>
          <p:cNvSpPr txBox="1"/>
          <p:nvPr/>
        </p:nvSpPr>
        <p:spPr>
          <a:xfrm>
            <a:off x="1151164" y="3061760"/>
            <a:ext cx="6290171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एस.टी.ए.आर.टी. 
फ़्लोचार्ट</a:t>
            </a:r>
            <a:endParaRPr dirty="0"/>
          </a:p>
        </p:txBody>
      </p:sp>
      <p:pic>
        <p:nvPicPr>
          <p:cNvPr id="3" name="LS21-START Flowchart.png" descr="LS21-START Flowchart.png">
            <a:extLst>
              <a:ext uri="{FF2B5EF4-FFF2-40B4-BE49-F238E27FC236}">
                <a16:creationId xmlns:a16="http://schemas.microsoft.com/office/drawing/2014/main" id="{4F162521-A8F8-4D0B-E95D-83BB78C9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44" t="5312" r="17763" b="4069"/>
          <a:stretch>
            <a:fillRect/>
          </a:stretch>
        </p:blipFill>
        <p:spPr>
          <a:xfrm>
            <a:off x="8187910" y="288588"/>
            <a:ext cx="15336756" cy="131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69A41-67A2-515B-62A9-AA0CF341D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05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40135" y="1915775"/>
            <a:ext cx="4296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96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96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978A2-75D3-DF8B-B21D-E9C57A93D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7" y="0"/>
            <a:ext cx="2442492" cy="24360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318</Words>
  <Application>Microsoft Office PowerPoint</Application>
  <PresentationFormat>Custom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HP</cp:lastModifiedBy>
  <cp:revision>62</cp:revision>
  <dcterms:modified xsi:type="dcterms:W3CDTF">2025-12-20T12:40:56Z</dcterms:modified>
</cp:coreProperties>
</file>