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75" r:id="rId4"/>
    <p:sldId id="382" r:id="rId5"/>
    <p:sldId id="383" r:id="rId6"/>
    <p:sldId id="384" r:id="rId7"/>
    <p:sldId id="371" r:id="rId8"/>
    <p:sldId id="385" r:id="rId9"/>
    <p:sldId id="386" r:id="rId10"/>
    <p:sldId id="27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2310C-B879-4FEC-BC8E-D603E2D272B4}" v="29" dt="2025-09-13T04:49:26.5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3" d="100"/>
          <a:sy n="53" d="100"/>
        </p:scale>
        <p:origin x="738"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modSld sldOrd">
      <pc:chgData name="CHARAN SINGH" userId="cf93d647e8583ced" providerId="LiveId" clId="{0369EAA2-502D-4E43-A93D-DD36393BC89F}" dt="2025-09-16T07:27:13.540" v="299" actId="255"/>
      <pc:docMkLst>
        <pc:docMk/>
      </pc:docMkLst>
      <pc:sldChg chg="modSp mod">
        <pc:chgData name="CHARAN SINGH" userId="cf93d647e8583ced" providerId="LiveId" clId="{0369EAA2-502D-4E43-A93D-DD36393BC89F}" dt="2025-09-16T07:21:45.934" v="278" actId="20577"/>
        <pc:sldMkLst>
          <pc:docMk/>
          <pc:sldMk cId="0" sldId="256"/>
        </pc:sldMkLst>
        <pc:spChg chg="mod">
          <ac:chgData name="CHARAN SINGH" userId="cf93d647e8583ced" providerId="LiveId" clId="{0369EAA2-502D-4E43-A93D-DD36393BC89F}" dt="2025-09-16T07:21:45.934" v="278" actId="20577"/>
          <ac:spMkLst>
            <pc:docMk/>
            <pc:sldMk cId="0" sldId="256"/>
            <ac:spMk id="4" creationId="{2E9EC43E-C7B1-EF48-5F3B-E2AF3723BE8A}"/>
          </ac:spMkLst>
        </pc:spChg>
        <pc:spChg chg="mod">
          <ac:chgData name="CHARAN SINGH" userId="cf93d647e8583ced" providerId="LiveId" clId="{0369EAA2-502D-4E43-A93D-DD36393BC89F}" dt="2025-09-16T07:21:09.466" v="253" actId="1076"/>
          <ac:spMkLst>
            <pc:docMk/>
            <pc:sldMk cId="0" sldId="256"/>
            <ac:spMk id="83" creationId="{00000000-0000-0000-0000-000000000000}"/>
          </ac:spMkLst>
        </pc:spChg>
        <pc:spChg chg="mod">
          <ac:chgData name="CHARAN SINGH" userId="cf93d647e8583ced" providerId="LiveId" clId="{0369EAA2-502D-4E43-A93D-DD36393BC89F}" dt="2025-09-13T04:35:11.205" v="3"/>
          <ac:spMkLst>
            <pc:docMk/>
            <pc:sldMk cId="0" sldId="256"/>
            <ac:spMk id="84" creationId="{00000000-0000-0000-0000-000000000000}"/>
          </ac:spMkLst>
        </pc:spChg>
      </pc:sldChg>
      <pc:sldChg chg="modSp mod ord">
        <pc:chgData name="CHARAN SINGH" userId="cf93d647e8583ced" providerId="LiveId" clId="{0369EAA2-502D-4E43-A93D-DD36393BC89F}" dt="2025-09-16T07:22:36.706" v="282" actId="20577"/>
        <pc:sldMkLst>
          <pc:docMk/>
          <pc:sldMk cId="0" sldId="257"/>
        </pc:sldMkLst>
        <pc:spChg chg="mod">
          <ac:chgData name="CHARAN SINGH" userId="cf93d647e8583ced" providerId="LiveId" clId="{0369EAA2-502D-4E43-A93D-DD36393BC89F}" dt="2025-09-13T04:41:53.915" v="115" actId="20577"/>
          <ac:spMkLst>
            <pc:docMk/>
            <pc:sldMk cId="0" sldId="257"/>
            <ac:spMk id="6" creationId="{D3DB3725-B6EF-8DE8-0BDC-B71D6415B706}"/>
          </ac:spMkLst>
        </pc:spChg>
        <pc:spChg chg="mod">
          <ac:chgData name="CHARAN SINGH" userId="cf93d647e8583ced" providerId="LiveId" clId="{0369EAA2-502D-4E43-A93D-DD36393BC89F}" dt="2025-09-16T07:22:36.706" v="282" actId="20577"/>
          <ac:spMkLst>
            <pc:docMk/>
            <pc:sldMk cId="0" sldId="257"/>
            <ac:spMk id="7" creationId="{2A44BA4A-8988-4482-BD3E-EFE1DB68347E}"/>
          </ac:spMkLst>
        </pc:spChg>
      </pc:sldChg>
      <pc:sldChg chg="modSp mod">
        <pc:chgData name="CHARAN SINGH" userId="cf93d647e8583ced" providerId="LiveId" clId="{0369EAA2-502D-4E43-A93D-DD36393BC89F}" dt="2025-09-16T07:27:13.540" v="299" actId="255"/>
        <pc:sldMkLst>
          <pc:docMk/>
          <pc:sldMk cId="0" sldId="274"/>
        </pc:sldMkLst>
        <pc:spChg chg="mod">
          <ac:chgData name="CHARAN SINGH" userId="cf93d647e8583ced" providerId="LiveId" clId="{0369EAA2-502D-4E43-A93D-DD36393BC89F}" dt="2025-09-16T07:27:13.540" v="299" actId="255"/>
          <ac:spMkLst>
            <pc:docMk/>
            <pc:sldMk cId="0" sldId="274"/>
            <ac:spMk id="2" creationId="{E9A6B61E-3BFB-8B6A-B54D-9BFC4C887C61}"/>
          </ac:spMkLst>
        </pc:spChg>
      </pc:sldChg>
      <pc:sldChg chg="modSp mod">
        <pc:chgData name="CHARAN SINGH" userId="cf93d647e8583ced" providerId="LiveId" clId="{0369EAA2-502D-4E43-A93D-DD36393BC89F}" dt="2025-09-16T07:23:33.079" v="289" actId="20577"/>
        <pc:sldMkLst>
          <pc:docMk/>
          <pc:sldMk cId="3173233629" sldId="275"/>
        </pc:sldMkLst>
        <pc:spChg chg="mod">
          <ac:chgData name="CHARAN SINGH" userId="cf93d647e8583ced" providerId="LiveId" clId="{0369EAA2-502D-4E43-A93D-DD36393BC89F}" dt="2025-09-16T07:23:33.079" v="289" actId="20577"/>
          <ac:spMkLst>
            <pc:docMk/>
            <pc:sldMk cId="3173233629" sldId="275"/>
            <ac:spMk id="2" creationId="{435BE4F9-478E-9574-B5D4-E23ED52432B9}"/>
          </ac:spMkLst>
        </pc:spChg>
        <pc:spChg chg="mod">
          <ac:chgData name="CHARAN SINGH" userId="cf93d647e8583ced" providerId="LiveId" clId="{0369EAA2-502D-4E43-A93D-DD36393BC89F}" dt="2025-09-13T04:39:05.763" v="104" actId="20577"/>
          <ac:spMkLst>
            <pc:docMk/>
            <pc:sldMk cId="3173233629" sldId="275"/>
            <ac:spMk id="4" creationId="{F5718F69-9DD9-9433-D379-32CAAFCAE4EB}"/>
          </ac:spMkLst>
        </pc:spChg>
        <pc:spChg chg="mod">
          <ac:chgData name="CHARAN SINGH" userId="cf93d647e8583ced" providerId="LiveId" clId="{0369EAA2-502D-4E43-A93D-DD36393BC89F}" dt="2025-09-13T04:39:48.486" v="107" actId="20577"/>
          <ac:spMkLst>
            <pc:docMk/>
            <pc:sldMk cId="3173233629" sldId="275"/>
            <ac:spMk id="6" creationId="{800CDD3E-D678-F499-FEBF-63CF25662869}"/>
          </ac:spMkLst>
        </pc:spChg>
      </pc:sldChg>
      <pc:sldChg chg="modSp mod">
        <pc:chgData name="CHARAN SINGH" userId="cf93d647e8583ced" providerId="LiveId" clId="{0369EAA2-502D-4E43-A93D-DD36393BC89F}" dt="2025-09-13T04:46:29.503" v="124"/>
        <pc:sldMkLst>
          <pc:docMk/>
          <pc:sldMk cId="203337249" sldId="371"/>
        </pc:sldMkLst>
        <pc:spChg chg="mod">
          <ac:chgData name="CHARAN SINGH" userId="cf93d647e8583ced" providerId="LiveId" clId="{0369EAA2-502D-4E43-A93D-DD36393BC89F}" dt="2025-09-13T04:46:29.503" v="124"/>
          <ac:spMkLst>
            <pc:docMk/>
            <pc:sldMk cId="203337249" sldId="371"/>
            <ac:spMk id="3" creationId="{8A27D38D-35BB-9C06-8E26-A6BFD4A3665C}"/>
          </ac:spMkLst>
        </pc:spChg>
        <pc:spChg chg="mod">
          <ac:chgData name="CHARAN SINGH" userId="cf93d647e8583ced" providerId="LiveId" clId="{0369EAA2-502D-4E43-A93D-DD36393BC89F}" dt="2025-09-13T04:45:59.298" v="122" actId="1076"/>
          <ac:spMkLst>
            <pc:docMk/>
            <pc:sldMk cId="203337249" sldId="371"/>
            <ac:spMk id="7" creationId="{0FB18E05-89BA-C44E-FF02-1EC1E42E1CA5}"/>
          </ac:spMkLst>
        </pc:spChg>
        <pc:spChg chg="mod">
          <ac:chgData name="CHARAN SINGH" userId="cf93d647e8583ced" providerId="LiveId" clId="{0369EAA2-502D-4E43-A93D-DD36393BC89F}" dt="2025-09-13T04:46:20.738" v="123"/>
          <ac:spMkLst>
            <pc:docMk/>
            <pc:sldMk cId="203337249" sldId="371"/>
            <ac:spMk id="10" creationId="{0B3E1773-99AD-6B95-D26D-EE4468AD8214}"/>
          </ac:spMkLst>
        </pc:spChg>
      </pc:sldChg>
      <pc:sldChg chg="modSp">
        <pc:chgData name="CHARAN SINGH" userId="cf93d647e8583ced" providerId="LiveId" clId="{0369EAA2-502D-4E43-A93D-DD36393BC89F}" dt="2025-09-13T04:41:30.114" v="112"/>
        <pc:sldMkLst>
          <pc:docMk/>
          <pc:sldMk cId="271553309" sldId="382"/>
        </pc:sldMkLst>
        <pc:spChg chg="mod">
          <ac:chgData name="CHARAN SINGH" userId="cf93d647e8583ced" providerId="LiveId" clId="{0369EAA2-502D-4E43-A93D-DD36393BC89F}" dt="2025-09-13T04:40:51.674" v="111"/>
          <ac:spMkLst>
            <pc:docMk/>
            <pc:sldMk cId="271553309" sldId="382"/>
            <ac:spMk id="9" creationId="{72BAA24D-EB31-3479-773A-B7849C6E8FBB}"/>
          </ac:spMkLst>
        </pc:spChg>
        <pc:spChg chg="mod">
          <ac:chgData name="CHARAN SINGH" userId="cf93d647e8583ced" providerId="LiveId" clId="{0369EAA2-502D-4E43-A93D-DD36393BC89F}" dt="2025-09-13T04:41:30.114" v="112"/>
          <ac:spMkLst>
            <pc:docMk/>
            <pc:sldMk cId="271553309" sldId="382"/>
            <ac:spMk id="10" creationId="{8B5680C5-3E32-5160-0F39-B674DE384C2D}"/>
          </ac:spMkLst>
        </pc:spChg>
      </pc:sldChg>
      <pc:sldChg chg="modSp">
        <pc:chgData name="CHARAN SINGH" userId="cf93d647e8583ced" providerId="LiveId" clId="{0369EAA2-502D-4E43-A93D-DD36393BC89F}" dt="2025-09-13T04:43:09.011" v="118"/>
        <pc:sldMkLst>
          <pc:docMk/>
          <pc:sldMk cId="3165507035" sldId="383"/>
        </pc:sldMkLst>
        <pc:spChg chg="mod">
          <ac:chgData name="CHARAN SINGH" userId="cf93d647e8583ced" providerId="LiveId" clId="{0369EAA2-502D-4E43-A93D-DD36393BC89F}" dt="2025-09-13T04:42:39.246" v="117"/>
          <ac:spMkLst>
            <pc:docMk/>
            <pc:sldMk cId="3165507035" sldId="383"/>
            <ac:spMk id="2" creationId="{478F04A7-6FF9-ADC7-E32D-C060FD8C93B7}"/>
          </ac:spMkLst>
        </pc:spChg>
        <pc:spChg chg="mod">
          <ac:chgData name="CHARAN SINGH" userId="cf93d647e8583ced" providerId="LiveId" clId="{0369EAA2-502D-4E43-A93D-DD36393BC89F}" dt="2025-09-13T04:43:09.011" v="118"/>
          <ac:spMkLst>
            <pc:docMk/>
            <pc:sldMk cId="3165507035" sldId="383"/>
            <ac:spMk id="3" creationId="{0E95A16B-8235-75A3-0D91-9C2CFE5F022E}"/>
          </ac:spMkLst>
        </pc:spChg>
      </pc:sldChg>
      <pc:sldChg chg="modSp">
        <pc:chgData name="CHARAN SINGH" userId="cf93d647e8583ced" providerId="LiveId" clId="{0369EAA2-502D-4E43-A93D-DD36393BC89F}" dt="2025-09-13T04:43:57.187" v="119"/>
        <pc:sldMkLst>
          <pc:docMk/>
          <pc:sldMk cId="965104766" sldId="384"/>
        </pc:sldMkLst>
        <pc:spChg chg="mod">
          <ac:chgData name="CHARAN SINGH" userId="cf93d647e8583ced" providerId="LiveId" clId="{0369EAA2-502D-4E43-A93D-DD36393BC89F}" dt="2025-09-13T04:43:57.187" v="119"/>
          <ac:spMkLst>
            <pc:docMk/>
            <pc:sldMk cId="965104766" sldId="384"/>
            <ac:spMk id="10" creationId="{D9D28B63-3C53-8D3B-F9F1-D293737A6A46}"/>
          </ac:spMkLst>
        </pc:spChg>
      </pc:sldChg>
      <pc:sldChg chg="addSp delSp modSp mod">
        <pc:chgData name="CHARAN SINGH" userId="cf93d647e8583ced" providerId="LiveId" clId="{0369EAA2-502D-4E43-A93D-DD36393BC89F}" dt="2025-09-16T07:26:48.129" v="298" actId="20577"/>
        <pc:sldMkLst>
          <pc:docMk/>
          <pc:sldMk cId="2651095855" sldId="385"/>
        </pc:sldMkLst>
        <pc:spChg chg="mod">
          <ac:chgData name="CHARAN SINGH" userId="cf93d647e8583ced" providerId="LiveId" clId="{0369EAA2-502D-4E43-A93D-DD36393BC89F}" dt="2025-09-13T04:47:38.553" v="125"/>
          <ac:spMkLst>
            <pc:docMk/>
            <pc:sldMk cId="2651095855" sldId="385"/>
            <ac:spMk id="3" creationId="{17104836-17C2-F271-93CE-64C053DB1B01}"/>
          </ac:spMkLst>
        </pc:spChg>
        <pc:spChg chg="mod">
          <ac:chgData name="CHARAN SINGH" userId="cf93d647e8583ced" providerId="LiveId" clId="{0369EAA2-502D-4E43-A93D-DD36393BC89F}" dt="2025-09-16T07:26:48.129" v="298" actId="20577"/>
          <ac:spMkLst>
            <pc:docMk/>
            <pc:sldMk cId="2651095855" sldId="385"/>
            <ac:spMk id="10" creationId="{045F0461-3ABB-CA8C-FD82-7C45FADEB516}"/>
          </ac:spMkLst>
        </pc:spChg>
      </pc:sldChg>
      <pc:sldChg chg="modSp mod">
        <pc:chgData name="CHARAN SINGH" userId="cf93d647e8583ced" providerId="LiveId" clId="{0369EAA2-502D-4E43-A93D-DD36393BC89F}" dt="2025-09-13T04:48:48.607" v="249"/>
        <pc:sldMkLst>
          <pc:docMk/>
          <pc:sldMk cId="2014724062" sldId="386"/>
        </pc:sldMkLst>
        <pc:spChg chg="mod">
          <ac:chgData name="CHARAN SINGH" userId="cf93d647e8583ced" providerId="LiveId" clId="{0369EAA2-502D-4E43-A93D-DD36393BC89F}" dt="2025-09-13T04:48:48.607" v="249"/>
          <ac:spMkLst>
            <pc:docMk/>
            <pc:sldMk cId="2014724062" sldId="386"/>
            <ac:spMk id="3" creationId="{2CEE6D7F-9B14-2CE9-4697-4E51FD70BB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9919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20</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597" r="597"/>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83" name="Shape"/>
          <p:cNvSpPr/>
          <p:nvPr/>
        </p:nvSpPr>
        <p:spPr>
          <a:xfrm>
            <a:off x="602390" y="3896724"/>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646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lang="hi-IN" sz="6600" dirty="0"/>
              <a:t>पाठ 20
रिपोर्ट लेखन और अगली कॉल की तैयारी</a:t>
            </a:r>
            <a:endParaRPr lang="en-US" sz="66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lang="en-IN" sz="4800" dirty="0">
                <a:latin typeface="Arial Black" panose="020B0A04020102020204" pitchFamily="34" charset="0"/>
              </a:rPr>
              <a:t>                         </a:t>
            </a:r>
            <a:r>
              <a:rPr lang="hi-IN" sz="4800" dirty="0">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grpSp>
        <p:nvGrpSpPr>
          <p:cNvPr id="7" name="Group"/>
          <p:cNvGrpSpPr/>
          <p:nvPr/>
        </p:nvGrpSpPr>
        <p:grpSpPr>
          <a:xfrm>
            <a:off x="21506279" y="12813338"/>
            <a:ext cx="1945444" cy="902664"/>
            <a:chOff x="-32921" y="0"/>
            <a:chExt cx="1945444" cy="902662"/>
          </a:xfrm>
        </p:grpSpPr>
        <p:sp>
          <p:nvSpPr>
            <p:cNvPr id="8" name="PPT 2 - 1"/>
            <p:cNvSpPr txBox="1"/>
            <p:nvPr/>
          </p:nvSpPr>
          <p:spPr>
            <a:xfrm>
              <a:off x="-32921" y="0"/>
              <a:ext cx="1945444"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a:t>
              </a:r>
              <a:r>
                <a:rPr lang="en-US" b="1" dirty="0">
                  <a:solidFill>
                    <a:schemeClr val="bg1"/>
                  </a:solidFill>
                </a:rPr>
                <a:t> 20 - 1</a:t>
              </a:r>
              <a:endParaRPr b="1" dirty="0">
                <a:solidFill>
                  <a:schemeClr val="bg1"/>
                </a:solidFill>
              </a:endParaRPr>
            </a:p>
          </p:txBody>
        </p:sp>
        <p:sp>
          <p:nvSpPr>
            <p:cNvPr id="10"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pic>
        <p:nvPicPr>
          <p:cNvPr id="11" name="Picture 10">
            <a:extLst>
              <a:ext uri="{FF2B5EF4-FFF2-40B4-BE49-F238E27FC236}">
                <a16:creationId xmlns:a16="http://schemas.microsoft.com/office/drawing/2014/main" id="{8E48575C-96B3-18D6-8D84-C1D29B525862}"/>
              </a:ext>
            </a:extLst>
          </p:cNvPr>
          <p:cNvPicPr>
            <a:picLocks noChangeAspect="1"/>
          </p:cNvPicPr>
          <p:nvPr/>
        </p:nvPicPr>
        <p:blipFill>
          <a:blip r:embed="rId5"/>
          <a:stretch>
            <a:fillRect/>
          </a:stretch>
        </p:blipFill>
        <p:spPr>
          <a:xfrm>
            <a:off x="21941509" y="45516"/>
            <a:ext cx="2442492" cy="2436023"/>
          </a:xfrm>
          <a:prstGeom prst="rect">
            <a:avLst/>
          </a:prstGeom>
        </p:spPr>
      </p:pic>
      <p:sp>
        <p:nvSpPr>
          <p:cNvPr id="2" name="TextBox 1">
            <a:extLst>
              <a:ext uri="{FF2B5EF4-FFF2-40B4-BE49-F238E27FC236}">
                <a16:creationId xmlns:a16="http://schemas.microsoft.com/office/drawing/2014/main" id="{AC5EC712-4450-43FC-B492-DEDE81C3F3DA}"/>
              </a:ext>
            </a:extLst>
          </p:cNvPr>
          <p:cNvSpPr txBox="1"/>
          <p:nvPr/>
        </p:nvSpPr>
        <p:spPr>
          <a:xfrm>
            <a:off x="2650894" y="10004536"/>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40135" y="1915775"/>
            <a:ext cx="4296369"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9600" b="1" dirty="0">
                <a:ln/>
                <a:solidFill>
                  <a:schemeClr val="accent6">
                    <a:lumMod val="75000"/>
                  </a:schemeClr>
                </a:solidFill>
              </a:rPr>
              <a:t>धन्यवाद</a:t>
            </a:r>
            <a:endParaRPr lang="en-US" sz="9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61D5D7CE-2D84-071B-DB50-454CD0F96AA2}"/>
              </a:ext>
            </a:extLst>
          </p:cNvPr>
          <p:cNvPicPr>
            <a:picLocks noChangeAspect="1"/>
          </p:cNvPicPr>
          <p:nvPr/>
        </p:nvPicPr>
        <p:blipFill>
          <a:blip r:embed="rId4"/>
          <a:stretch>
            <a:fillRect/>
          </a:stretch>
        </p:blipFill>
        <p:spPr>
          <a:xfrm>
            <a:off x="21893067" y="0"/>
            <a:ext cx="2442492" cy="243602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7" name="Demonstrate how to record information about the patient’s condition and treatment given on the prescribed form.…">
            <a:extLst>
              <a:ext uri="{FF2B5EF4-FFF2-40B4-BE49-F238E27FC236}">
                <a16:creationId xmlns:a16="http://schemas.microsoft.com/office/drawing/2014/main" id="{2A44BA4A-8988-4482-BD3E-EFE1DB68347E}"/>
              </a:ext>
            </a:extLst>
          </p:cNvPr>
          <p:cNvSpPr txBox="1"/>
          <p:nvPr/>
        </p:nvSpPr>
        <p:spPr>
          <a:xfrm>
            <a:off x="11659744" y="5444384"/>
            <a:ext cx="11941596" cy="5328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निर्धारित प्रपत्र पर दिए गए रोगी की स्थिति और उपचार के बारे में जानकारी रिकॉर्ड करने का तरीका प्रदर्शित </a:t>
            </a:r>
            <a:r>
              <a:rPr lang="hi-IN" dirty="0">
                <a:solidFill>
                  <a:srgbClr val="FF0000"/>
                </a:solidFill>
              </a:rPr>
              <a:t>करना</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परिवहन वाहन को कीटाणुरहित करने के लिए पांच चरणों की सूची </a:t>
            </a:r>
            <a:r>
              <a:rPr lang="hi-IN" dirty="0">
                <a:solidFill>
                  <a:srgbClr val="FF0000"/>
                </a:solidFill>
              </a:rPr>
              <a:t>बनाना</a:t>
            </a:r>
            <a:r>
              <a:rPr lang="hi-IN" dirty="0"/>
              <a:t>।</a:t>
            </a:r>
            <a:endParaRPr dirty="0"/>
          </a:p>
        </p:txBody>
      </p:sp>
      <p:grpSp>
        <p:nvGrpSpPr>
          <p:cNvPr id="8" name="Group">
            <a:extLst>
              <a:ext uri="{FF2B5EF4-FFF2-40B4-BE49-F238E27FC236}">
                <a16:creationId xmlns:a16="http://schemas.microsoft.com/office/drawing/2014/main" id="{61BD9567-513C-0BA7-6858-BDEF9FCE8F4C}"/>
              </a:ext>
            </a:extLst>
          </p:cNvPr>
          <p:cNvGrpSpPr/>
          <p:nvPr/>
        </p:nvGrpSpPr>
        <p:grpSpPr>
          <a:xfrm>
            <a:off x="9958192" y="5444384"/>
            <a:ext cx="1219201" cy="1681958"/>
            <a:chOff x="0" y="115975"/>
            <a:chExt cx="1219200" cy="1681957"/>
          </a:xfrm>
        </p:grpSpPr>
        <p:sp>
          <p:nvSpPr>
            <p:cNvPr id="9" name="Circle">
              <a:extLst>
                <a:ext uri="{FF2B5EF4-FFF2-40B4-BE49-F238E27FC236}">
                  <a16:creationId xmlns:a16="http://schemas.microsoft.com/office/drawing/2014/main" id="{4ABE3DDB-C269-B25C-251F-C13124B80F6C}"/>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1">
              <a:extLst>
                <a:ext uri="{FF2B5EF4-FFF2-40B4-BE49-F238E27FC236}">
                  <a16:creationId xmlns:a16="http://schemas.microsoft.com/office/drawing/2014/main" id="{11F35A0B-9905-C53A-4FC7-8FEFF87AC67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1" name="Group">
            <a:extLst>
              <a:ext uri="{FF2B5EF4-FFF2-40B4-BE49-F238E27FC236}">
                <a16:creationId xmlns:a16="http://schemas.microsoft.com/office/drawing/2014/main" id="{DE74BA7E-E9C7-B72B-B512-50A76B5199AD}"/>
              </a:ext>
            </a:extLst>
          </p:cNvPr>
          <p:cNvGrpSpPr/>
          <p:nvPr/>
        </p:nvGrpSpPr>
        <p:grpSpPr>
          <a:xfrm>
            <a:off x="9958192" y="8549144"/>
            <a:ext cx="1219201" cy="1681958"/>
            <a:chOff x="0" y="115975"/>
            <a:chExt cx="1219200" cy="1681957"/>
          </a:xfrm>
        </p:grpSpPr>
        <p:sp>
          <p:nvSpPr>
            <p:cNvPr id="12" name="Circle">
              <a:extLst>
                <a:ext uri="{FF2B5EF4-FFF2-40B4-BE49-F238E27FC236}">
                  <a16:creationId xmlns:a16="http://schemas.microsoft.com/office/drawing/2014/main" id="{55B626D4-EF67-36FE-3E0D-7674CD26D3F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 name="2">
              <a:extLst>
                <a:ext uri="{FF2B5EF4-FFF2-40B4-BE49-F238E27FC236}">
                  <a16:creationId xmlns:a16="http://schemas.microsoft.com/office/drawing/2014/main" id="{BD4E9057-4219-0FB8-8A32-BB09AD7AC771}"/>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pic>
        <p:nvPicPr>
          <p:cNvPr id="2" name="Picture 1">
            <a:extLst>
              <a:ext uri="{FF2B5EF4-FFF2-40B4-BE49-F238E27FC236}">
                <a16:creationId xmlns:a16="http://schemas.microsoft.com/office/drawing/2014/main" id="{8E48575C-96B3-18D6-8D84-C1D29B525862}"/>
              </a:ext>
            </a:extLst>
          </p:cNvPr>
          <p:cNvPicPr>
            <a:picLocks noChangeAspect="1"/>
          </p:cNvPicPr>
          <p:nvPr/>
        </p:nvPicPr>
        <p:blipFill>
          <a:blip r:embed="rId2"/>
          <a:stretch>
            <a:fillRect/>
          </a:stretch>
        </p:blipFill>
        <p:spPr>
          <a:xfrm>
            <a:off x="21893067" y="0"/>
            <a:ext cx="2442492" cy="243602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 </a:t>
            </a:r>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2" name="List four steps to decontaminate          the stretcher.…">
            <a:extLst>
              <a:ext uri="{FF2B5EF4-FFF2-40B4-BE49-F238E27FC236}">
                <a16:creationId xmlns:a16="http://schemas.microsoft.com/office/drawing/2014/main" id="{435BE4F9-478E-9574-B5D4-E23ED52432B9}"/>
              </a:ext>
            </a:extLst>
          </p:cNvPr>
          <p:cNvSpPr txBox="1"/>
          <p:nvPr/>
        </p:nvSpPr>
        <p:spPr>
          <a:xfrm>
            <a:off x="11659744" y="4760577"/>
            <a:ext cx="11840325" cy="6067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स्ट्रेचर को कीटाणुरहित करने के लिए चार चरणों की सूची </a:t>
            </a:r>
            <a:r>
              <a:rPr lang="hi-IN" dirty="0">
                <a:solidFill>
                  <a:srgbClr val="FF0000"/>
                </a:solidFill>
              </a:rPr>
              <a:t>बनाना</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उपकरणों को कीटाणुरहित करने के लिए तीन चरणों की सूची </a:t>
            </a:r>
            <a:r>
              <a:rPr lang="hi-IN" dirty="0">
                <a:solidFill>
                  <a:srgbClr val="FF0000"/>
                </a:solidFill>
              </a:rPr>
              <a:t>बनाना </a:t>
            </a:r>
            <a:r>
              <a:rPr lang="hi-IN" dirty="0"/>
              <a:t>।</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व्यक्तिगत परिशोधन के लिए तीन मदों</a:t>
            </a:r>
            <a:r>
              <a:rPr lang="en-IN" dirty="0"/>
              <a:t>(items)</a:t>
            </a:r>
            <a:r>
              <a:rPr lang="hi-IN" dirty="0"/>
              <a:t> की सूची </a:t>
            </a:r>
            <a:r>
              <a:rPr lang="hi-IN" dirty="0">
                <a:solidFill>
                  <a:srgbClr val="FF0000"/>
                </a:solidFill>
              </a:rPr>
              <a:t>बनाना </a:t>
            </a:r>
            <a:r>
              <a:rPr lang="hi-IN" dirty="0"/>
              <a:t>।</a:t>
            </a:r>
            <a:endParaRPr dirty="0"/>
          </a:p>
        </p:txBody>
      </p:sp>
      <p:grpSp>
        <p:nvGrpSpPr>
          <p:cNvPr id="3" name="Group">
            <a:extLst>
              <a:ext uri="{FF2B5EF4-FFF2-40B4-BE49-F238E27FC236}">
                <a16:creationId xmlns:a16="http://schemas.microsoft.com/office/drawing/2014/main" id="{257732B0-973D-3FA0-B0C7-F92F7E5A5326}"/>
              </a:ext>
            </a:extLst>
          </p:cNvPr>
          <p:cNvGrpSpPr/>
          <p:nvPr/>
        </p:nvGrpSpPr>
        <p:grpSpPr>
          <a:xfrm>
            <a:off x="9958192" y="4527894"/>
            <a:ext cx="1219201" cy="1681958"/>
            <a:chOff x="0" y="128675"/>
            <a:chExt cx="1219200" cy="1681957"/>
          </a:xfrm>
        </p:grpSpPr>
        <p:sp>
          <p:nvSpPr>
            <p:cNvPr id="5" name="Circle">
              <a:extLst>
                <a:ext uri="{FF2B5EF4-FFF2-40B4-BE49-F238E27FC236}">
                  <a16:creationId xmlns:a16="http://schemas.microsoft.com/office/drawing/2014/main" id="{3286047E-11F8-3199-1737-17832A8CFCE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 name="3">
              <a:extLst>
                <a:ext uri="{FF2B5EF4-FFF2-40B4-BE49-F238E27FC236}">
                  <a16:creationId xmlns:a16="http://schemas.microsoft.com/office/drawing/2014/main" id="{56B001F0-8E76-901C-F690-02B95CA1ECC7}"/>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grpSp>
        <p:nvGrpSpPr>
          <p:cNvPr id="8" name="Group">
            <a:extLst>
              <a:ext uri="{FF2B5EF4-FFF2-40B4-BE49-F238E27FC236}">
                <a16:creationId xmlns:a16="http://schemas.microsoft.com/office/drawing/2014/main" id="{AE5EC28B-9553-0CF7-9624-4AB74E4EF373}"/>
              </a:ext>
            </a:extLst>
          </p:cNvPr>
          <p:cNvGrpSpPr/>
          <p:nvPr/>
        </p:nvGrpSpPr>
        <p:grpSpPr>
          <a:xfrm>
            <a:off x="9958192" y="6992038"/>
            <a:ext cx="1219201" cy="1681958"/>
            <a:chOff x="0" y="141375"/>
            <a:chExt cx="1219200" cy="1681957"/>
          </a:xfrm>
        </p:grpSpPr>
        <p:sp>
          <p:nvSpPr>
            <p:cNvPr id="9" name="Circle">
              <a:extLst>
                <a:ext uri="{FF2B5EF4-FFF2-40B4-BE49-F238E27FC236}">
                  <a16:creationId xmlns:a16="http://schemas.microsoft.com/office/drawing/2014/main" id="{181BD5D8-048F-49B4-D875-F9554E482B3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4">
              <a:extLst>
                <a:ext uri="{FF2B5EF4-FFF2-40B4-BE49-F238E27FC236}">
                  <a16:creationId xmlns:a16="http://schemas.microsoft.com/office/drawing/2014/main" id="{2351C4E0-C4F6-2F0C-F598-DE15CA742EA9}"/>
                </a:ext>
              </a:extLst>
            </p:cNvPr>
            <p:cNvSpPr txBox="1"/>
            <p:nvPr/>
          </p:nvSpPr>
          <p:spPr>
            <a:xfrm>
              <a:off x="2618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2" name="Group">
            <a:extLst>
              <a:ext uri="{FF2B5EF4-FFF2-40B4-BE49-F238E27FC236}">
                <a16:creationId xmlns:a16="http://schemas.microsoft.com/office/drawing/2014/main" id="{9703B9D2-14DD-9C4E-3E66-F101AFA86C05}"/>
              </a:ext>
            </a:extLst>
          </p:cNvPr>
          <p:cNvGrpSpPr/>
          <p:nvPr/>
        </p:nvGrpSpPr>
        <p:grpSpPr>
          <a:xfrm>
            <a:off x="9958192" y="9456182"/>
            <a:ext cx="1219201" cy="1681958"/>
            <a:chOff x="0" y="141375"/>
            <a:chExt cx="1219200" cy="1681957"/>
          </a:xfrm>
        </p:grpSpPr>
        <p:sp>
          <p:nvSpPr>
            <p:cNvPr id="23" name="Circle">
              <a:extLst>
                <a:ext uri="{FF2B5EF4-FFF2-40B4-BE49-F238E27FC236}">
                  <a16:creationId xmlns:a16="http://schemas.microsoft.com/office/drawing/2014/main" id="{C59B7E35-DAC1-6A68-82EA-C221CC582CE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4" name="5">
              <a:extLst>
                <a:ext uri="{FF2B5EF4-FFF2-40B4-BE49-F238E27FC236}">
                  <a16:creationId xmlns:a16="http://schemas.microsoft.com/office/drawing/2014/main" id="{9D28D4B2-5884-1318-1AE8-221135F94DAB}"/>
                </a:ext>
              </a:extLst>
            </p:cNvPr>
            <p:cNvSpPr txBox="1"/>
            <p:nvPr/>
          </p:nvSpPr>
          <p:spPr>
            <a:xfrm>
              <a:off x="2618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pic>
        <p:nvPicPr>
          <p:cNvPr id="11" name="Picture 10">
            <a:extLst>
              <a:ext uri="{FF2B5EF4-FFF2-40B4-BE49-F238E27FC236}">
                <a16:creationId xmlns:a16="http://schemas.microsoft.com/office/drawing/2014/main" id="{F11E2480-12DD-E03F-FEDD-330CBE54B473}"/>
              </a:ext>
            </a:extLst>
          </p:cNvPr>
          <p:cNvPicPr>
            <a:picLocks noChangeAspect="1"/>
          </p:cNvPicPr>
          <p:nvPr/>
        </p:nvPicPr>
        <p:blipFill>
          <a:blip r:embed="rId2"/>
          <a:stretch>
            <a:fillRect/>
          </a:stretch>
        </p:blipFill>
        <p:spPr>
          <a:xfrm>
            <a:off x="21893067" y="0"/>
            <a:ext cx="2442492" cy="2436023"/>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0B30-928D-2584-72F0-282284F97B0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4FA68B-B577-CFF9-C53B-C0F84F52833C}"/>
              </a:ext>
            </a:extLst>
          </p:cNvPr>
          <p:cNvSpPr/>
          <p:nvPr/>
        </p:nvSpPr>
        <p:spPr>
          <a:xfrm>
            <a:off x="7994874" y="-282903"/>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C343CB4F-ED42-BB72-6F10-914364309CA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5680C5-3E32-5160-0F39-B674DE384C2D}"/>
              </a:ext>
            </a:extLst>
          </p:cNvPr>
          <p:cNvSpPr txBox="1"/>
          <p:nvPr/>
        </p:nvSpPr>
        <p:spPr>
          <a:xfrm>
            <a:off x="8564880" y="4716207"/>
            <a:ext cx="15076257" cy="8140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6400" dirty="0">
                <a:solidFill>
                  <a:srgbClr val="000000"/>
                </a:solidFill>
              </a:rPr>
              <a:t>रोगी की जानकारी को एक व्यक्ति से दूसरे व्यक्ति तक स्थानांतरित </a:t>
            </a:r>
            <a:r>
              <a:rPr lang="hi-IN" sz="6400" dirty="0">
                <a:solidFill>
                  <a:srgbClr val="FF0000"/>
                </a:solidFill>
              </a:rPr>
              <a:t>कर</a:t>
            </a:r>
            <a:r>
              <a:rPr lang="hi-IN" dirty="0">
                <a:solidFill>
                  <a:srgbClr val="FF0000"/>
                </a:solidFill>
              </a:rPr>
              <a:t>ना</a:t>
            </a:r>
            <a:r>
              <a:rPr lang="hi-IN" sz="6400" dirty="0">
                <a:solidFill>
                  <a:srgbClr val="FF0000"/>
                </a:solidFill>
              </a:rPr>
              <a:t> </a:t>
            </a:r>
            <a:r>
              <a:rPr lang="hi-IN" dirty="0">
                <a:solidFill>
                  <a:srgbClr val="FF0000"/>
                </a:solidFill>
              </a:rPr>
              <a:t>।</a:t>
            </a:r>
            <a:endParaRPr lang="en-IN" dirty="0">
              <a:solidFill>
                <a:srgbClr val="FF0000"/>
              </a:solidFill>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6400" dirty="0">
                <a:solidFill>
                  <a:srgbClr val="000000"/>
                </a:solidFill>
              </a:rPr>
              <a:t>कानूनी दस्तावेज प्रदान </a:t>
            </a:r>
            <a:r>
              <a:rPr lang="hi-IN" sz="6400" dirty="0">
                <a:solidFill>
                  <a:srgbClr val="FF0000"/>
                </a:solidFill>
              </a:rPr>
              <a:t>कर</a:t>
            </a:r>
            <a:r>
              <a:rPr lang="hi-IN" dirty="0">
                <a:solidFill>
                  <a:srgbClr val="FF0000"/>
                </a:solidFill>
              </a:rPr>
              <a:t>ना</a:t>
            </a:r>
            <a:r>
              <a:rPr lang="en-US" dirty="0">
                <a:solidFill>
                  <a:srgbClr val="FF0000"/>
                </a:solidFill>
              </a:rPr>
              <a:t> </a:t>
            </a:r>
            <a:r>
              <a:rPr lang="hi-IN" dirty="0">
                <a:solidFill>
                  <a:srgbClr val="FF0000"/>
                </a:solidFill>
              </a:rPr>
              <a:t>।</a:t>
            </a:r>
            <a:endParaRPr lang="en-IN" dirty="0">
              <a:solidFill>
                <a:srgbClr val="FF0000"/>
              </a:solidFill>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6400" dirty="0">
                <a:solidFill>
                  <a:srgbClr val="000000"/>
                </a:solidFill>
              </a:rPr>
              <a:t> आपके द्वारा प्रदान की गई देखभाल का दस्तावेजीकरण </a:t>
            </a:r>
            <a:r>
              <a:rPr lang="hi-IN" sz="6400" dirty="0">
                <a:solidFill>
                  <a:srgbClr val="FF0000"/>
                </a:solidFill>
              </a:rPr>
              <a:t>कर</a:t>
            </a:r>
            <a:r>
              <a:rPr lang="hi-IN" dirty="0">
                <a:solidFill>
                  <a:srgbClr val="FF0000"/>
                </a:solidFill>
              </a:rPr>
              <a:t>ना</a:t>
            </a:r>
            <a:r>
              <a:rPr lang="hi-IN" sz="6400" dirty="0">
                <a:solidFill>
                  <a:srgbClr val="FF0000"/>
                </a:solidFill>
              </a:rPr>
              <a:t> </a:t>
            </a:r>
            <a:r>
              <a:rPr lang="hi-IN" dirty="0">
                <a:solidFill>
                  <a:srgbClr val="FF0000"/>
                </a:solidFill>
              </a:rPr>
              <a:t>।</a:t>
            </a:r>
            <a:endParaRPr lang="en-IN" dirty="0">
              <a:solidFill>
                <a:srgbClr val="FF0000"/>
              </a:solidFill>
            </a:endParaRPr>
          </a:p>
          <a:p>
            <a:pPr marL="85725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6400" dirty="0">
                <a:solidFill>
                  <a:srgbClr val="000000"/>
                </a:solidFill>
              </a:rPr>
              <a:t>अपने ईएमएस सिस्टम को बेहतर </a:t>
            </a:r>
            <a:r>
              <a:rPr lang="hi-IN" sz="6400" dirty="0">
                <a:solidFill>
                  <a:srgbClr val="FF0000"/>
                </a:solidFill>
              </a:rPr>
              <a:t>बनाना</a:t>
            </a:r>
            <a:r>
              <a:rPr lang="en-US" sz="6400" dirty="0">
                <a:solidFill>
                  <a:srgbClr val="FF0000"/>
                </a:solidFill>
              </a:rPr>
              <a:t> </a:t>
            </a:r>
            <a:r>
              <a:rPr lang="hi-IN" dirty="0">
                <a:solidFill>
                  <a:srgbClr val="FF0000"/>
                </a:solidFill>
              </a:rPr>
              <a:t>।</a:t>
            </a:r>
            <a:endParaRPr lang="en-IN" dirty="0">
              <a:solidFill>
                <a:srgbClr val="FF0000"/>
              </a:solidFill>
            </a:endParaRPr>
          </a:p>
          <a:p>
            <a:pPr marL="857250" lvl="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kumimoji="0" lang="en-US" sz="6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CF4DFEB5-7EE8-F352-E91C-BE8A034123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F593C478-D862-E152-E1BF-05F845ABAC07}"/>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29ACD9B1-0A98-7AD2-0119-4A904D84B6F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7B81EB6F-3174-1892-DE03-6BB2E251CF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4</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27FF22BA-808A-2538-570E-E21EB15BA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AB49C97-DF49-072B-030C-2D93E302C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BAA24D-EB31-3479-773A-B7849C6E8FBB}"/>
              </a:ext>
            </a:extLst>
          </p:cNvPr>
          <p:cNvSpPr txBox="1"/>
          <p:nvPr/>
        </p:nvSpPr>
        <p:spPr>
          <a:xfrm>
            <a:off x="742863" y="2812493"/>
            <a:ext cx="7113118"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6600" dirty="0"/>
              <a:t>अस्पताल से पहले उपचार रिपोर्ट</a:t>
            </a:r>
            <a:endParaRPr kumimoji="0" lang="en-IN" sz="66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pic>
        <p:nvPicPr>
          <p:cNvPr id="2" name="Picture 1">
            <a:extLst>
              <a:ext uri="{FF2B5EF4-FFF2-40B4-BE49-F238E27FC236}">
                <a16:creationId xmlns:a16="http://schemas.microsoft.com/office/drawing/2014/main" id="{00405DC0-062C-CE1E-93DF-1713E7F3AFF4}"/>
              </a:ext>
            </a:extLst>
          </p:cNvPr>
          <p:cNvPicPr>
            <a:picLocks noChangeAspect="1"/>
          </p:cNvPicPr>
          <p:nvPr/>
        </p:nvPicPr>
        <p:blipFill>
          <a:blip r:embed="rId4"/>
          <a:stretch>
            <a:fillRect/>
          </a:stretch>
        </p:blipFill>
        <p:spPr>
          <a:xfrm>
            <a:off x="21716546" y="0"/>
            <a:ext cx="2619013" cy="2612076"/>
          </a:xfrm>
          <a:prstGeom prst="rect">
            <a:avLst/>
          </a:prstGeom>
        </p:spPr>
      </p:pic>
    </p:spTree>
    <p:extLst>
      <p:ext uri="{BB962C8B-B14F-4D97-AF65-F5344CB8AC3E}">
        <p14:creationId xmlns:p14="http://schemas.microsoft.com/office/powerpoint/2010/main" val="2715533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isoning">
            <a:extLst>
              <a:ext uri="{FF2B5EF4-FFF2-40B4-BE49-F238E27FC236}">
                <a16:creationId xmlns:a16="http://schemas.microsoft.com/office/drawing/2014/main" id="{478F04A7-6FF9-ADC7-E32D-C060FD8C93B7}"/>
              </a:ext>
            </a:extLst>
          </p:cNvPr>
          <p:cNvSpPr txBox="1"/>
          <p:nvPr/>
        </p:nvSpPr>
        <p:spPr>
          <a:xfrm>
            <a:off x="1077422" y="2421680"/>
            <a:ext cx="7449138"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lvl="0">
              <a:defRPr/>
            </a:pPr>
            <a:r>
              <a:rPr lang="hi-IN" dirty="0"/>
              <a:t>बुनियादी डेटा</a:t>
            </a:r>
            <a:endParaRPr kumimoji="0"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Nausea and/or vomiting…">
            <a:extLst>
              <a:ext uri="{FF2B5EF4-FFF2-40B4-BE49-F238E27FC236}">
                <a16:creationId xmlns:a16="http://schemas.microsoft.com/office/drawing/2014/main" id="{0E95A16B-8235-75A3-0D91-9C2CFE5F022E}"/>
              </a:ext>
            </a:extLst>
          </p:cNvPr>
          <p:cNvSpPr txBox="1"/>
          <p:nvPr/>
        </p:nvSpPr>
        <p:spPr>
          <a:xfrm>
            <a:off x="10718337" y="4138115"/>
            <a:ext cx="12893864" cy="8283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marL="609600" lvl="0" indent="-609600" defTabSz="1896340">
              <a:buSzPct val="100000"/>
              <a:buFontTx/>
              <a:buChar char="•"/>
              <a:tabLst>
                <a:tab pos="2286000" algn="l"/>
                <a:tab pos="3644900" algn="l"/>
                <a:tab pos="5029200" algn="l"/>
                <a:tab pos="6388100" algn="l"/>
              </a:tabLst>
              <a:defRPr sz="5400">
                <a:latin typeface="Open Sans"/>
                <a:ea typeface="Open Sans"/>
                <a:cs typeface="Open Sans"/>
                <a:sym typeface="Open Sans"/>
              </a:defRPr>
            </a:pPr>
            <a:r>
              <a:rPr lang="hi-IN" sz="4800" dirty="0">
                <a:latin typeface="Open Sans"/>
                <a:ea typeface="Open Sans"/>
                <a:cs typeface="Open Sans"/>
                <a:sym typeface="Open Sans"/>
              </a:rPr>
              <a:t>उम्र और लिंग
मुख्य शिकायत
वर्तमान बीमारी का इतिहास
चिकित्सा का इतिहास
दवा जो रोगी को मिल रही है
एलर्जी
चेतना की स्थिति और रोगी की सामान्य स्थिति
महत्वपूर्ण संकेत
प्रासंगिक भौतिक निष्कर्ष
उपचार दिया गया
स्वभाव</a:t>
            </a:r>
            <a:endPar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5" name="Line">
            <a:extLst>
              <a:ext uri="{FF2B5EF4-FFF2-40B4-BE49-F238E27FC236}">
                <a16:creationId xmlns:a16="http://schemas.microsoft.com/office/drawing/2014/main" id="{537BF6AB-BDF4-CAEA-8127-EBC06C3068E0}"/>
              </a:ext>
            </a:extLst>
          </p:cNvPr>
          <p:cNvSpPr/>
          <p:nvPr/>
        </p:nvSpPr>
        <p:spPr>
          <a:xfrm>
            <a:off x="10718337" y="3576970"/>
            <a:ext cx="12900379" cy="1"/>
          </a:xfrm>
          <a:prstGeom prst="line">
            <a:avLst/>
          </a:prstGeom>
          <a:ln w="25400">
            <a:solidFill>
              <a:srgbClr val="881920"/>
            </a:solidFill>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81BFEEA8-CB85-5587-28D2-DBE9B9A68B8A}"/>
              </a:ext>
            </a:extLst>
          </p:cNvPr>
          <p:cNvPicPr>
            <a:picLocks noChangeAspect="1"/>
          </p:cNvPicPr>
          <p:nvPr/>
        </p:nvPicPr>
        <p:blipFill>
          <a:blip r:embed="rId2"/>
          <a:stretch>
            <a:fillRect/>
          </a:stretch>
        </p:blipFill>
        <p:spPr>
          <a:xfrm>
            <a:off x="21893067" y="0"/>
            <a:ext cx="2442492" cy="2436023"/>
          </a:xfrm>
          <a:prstGeom prst="rect">
            <a:avLst/>
          </a:prstGeom>
        </p:spPr>
      </p:pic>
    </p:spTree>
    <p:extLst>
      <p:ext uri="{BB962C8B-B14F-4D97-AF65-F5344CB8AC3E}">
        <p14:creationId xmlns:p14="http://schemas.microsoft.com/office/powerpoint/2010/main" val="31655070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178E-E27F-5E61-27C3-E0665564A86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937349-E282-16AD-46CD-8ED1D027F19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B7B48651-2EA3-4AE9-499C-A83B8C1FAB8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9D28B63-3C53-8D3B-F9F1-D293737A6A46}"/>
              </a:ext>
            </a:extLst>
          </p:cNvPr>
          <p:cNvSpPr txBox="1"/>
          <p:nvPr/>
        </p:nvSpPr>
        <p:spPr>
          <a:xfrm>
            <a:off x="8564880" y="4716207"/>
            <a:ext cx="15076257" cy="5812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lvl="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4400" dirty="0">
                <a:solidFill>
                  <a:srgbClr val="000000"/>
                </a:solidFill>
              </a:rPr>
              <a:t>सभी दूषित आपूर्ति (पट्टियाँ, ड्रेसिंग, डिस्पोजेबल सामग्री) को एक सीलबंद प्लास्टिक बैग में निपटाएं।
सभी दूषित पुन: प्रयोज्य उपकरणों को इकट्ठा करें और उन्हें दूसरे प्लास्टिक बैग में सील कर दें।
फर्श, दीवारों और छत को साबुन और पानी से साफ करें।
पानी और 10 प्रतिशत ब्लीच के घोल से सतहों को कीटाणुरहित करें।
एम्बुलेंस को हवा दें</a:t>
            </a:r>
            <a:endParaRPr kumimoji="0" lang="en-US" sz="4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5E7F26E6-629F-B664-45F9-D3A80FE06C1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C796645A-F8B4-7B7F-6987-D3B638027452}"/>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48F45903-8C8B-BAA6-5A4D-122EB7F85792}"/>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3FC71629-C240-B7AC-A399-0787FE2A6C1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6</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1E40213B-EEAD-7473-4DC4-066BA925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28DA329-C762-A595-192F-5CCF86C89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2B4C461E-3253-FA7B-05DF-17F94F6993DA}"/>
              </a:ext>
            </a:extLst>
          </p:cNvPr>
          <p:cNvSpPr txBox="1"/>
          <p:nvPr/>
        </p:nvSpPr>
        <p:spPr>
          <a:xfrm>
            <a:off x="742863" y="2812493"/>
            <a:ext cx="7113118" cy="989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6E9F5B26-6AA0-9BBA-9D2F-D6AA77B2D1BD}"/>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परिवहन इकाई</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A4B040B0-975F-996C-34D2-2C82B04355FA}"/>
              </a:ext>
            </a:extLst>
          </p:cNvPr>
          <p:cNvPicPr>
            <a:picLocks noChangeAspect="1"/>
          </p:cNvPicPr>
          <p:nvPr/>
        </p:nvPicPr>
        <p:blipFill>
          <a:blip r:embed="rId5"/>
          <a:stretch>
            <a:fillRect/>
          </a:stretch>
        </p:blipFill>
        <p:spPr>
          <a:xfrm>
            <a:off x="21716546" y="1"/>
            <a:ext cx="2619013" cy="2428598"/>
          </a:xfrm>
          <a:prstGeom prst="rect">
            <a:avLst/>
          </a:prstGeom>
        </p:spPr>
      </p:pic>
    </p:spTree>
    <p:extLst>
      <p:ext uri="{BB962C8B-B14F-4D97-AF65-F5344CB8AC3E}">
        <p14:creationId xmlns:p14="http://schemas.microsoft.com/office/powerpoint/2010/main" val="9651047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79C3-AA94-D14C-23A3-E23C84C6E10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FB18E05-89BA-C44E-FF02-1EC1E42E1CA5}"/>
              </a:ext>
            </a:extLst>
          </p:cNvPr>
          <p:cNvSpPr/>
          <p:nvPr/>
        </p:nvSpPr>
        <p:spPr>
          <a:xfrm>
            <a:off x="8279988" y="-203201"/>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ECAA2085-7AA7-E645-7617-7B36E5B3FD50}"/>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B3E1773-99AD-6B95-D26D-EE4468AD8214}"/>
              </a:ext>
            </a:extLst>
          </p:cNvPr>
          <p:cNvSpPr txBox="1"/>
          <p:nvPr/>
        </p:nvSpPr>
        <p:spPr>
          <a:xfrm>
            <a:off x="8564880" y="4620045"/>
            <a:ext cx="15076257" cy="4930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lvl="0">
              <a:defRPr sz="6400">
                <a:solidFill>
                  <a:srgbClr val="FFFFFF"/>
                </a:solidFill>
                <a:latin typeface="Open Sans Semibold"/>
                <a:ea typeface="Open Sans Semibold"/>
                <a:cs typeface="Open Sans Semibold"/>
                <a:sym typeface="Open Sans Semibold"/>
              </a:defRPr>
            </a:pPr>
            <a:r>
              <a:rPr lang="hi-IN" sz="6600" dirty="0">
                <a:solidFill>
                  <a:srgbClr val="000000"/>
                </a:solidFill>
              </a:rPr>
              <a:t>1) दूषित शीट को हटा दें।
2) स्ट्रेचर गद्दे को साफ और कीटाणुरहित करें।
3) गद्दे को घुमाएं।
4) गद्दे पर एक साफ चादर रखें।</a:t>
            </a:r>
            <a:endParaRPr kumimoji="0" lang="en-US" sz="60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6441C788-5866-1D92-7CDD-67C019784E6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B7AE3D51-C944-7831-C245-453B361FF1DE}"/>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19891EFA-662E-4AF9-800E-7A40D24976B0}"/>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E23C57A5-1FB4-787F-5C01-BDBC99F66A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7</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B416746E-A9F3-C5BE-AA5E-B010431C5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A0D0441-D629-0A32-7180-41AF79B8F3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24886D0-A45F-D411-F367-5F9D041FFBA5}"/>
              </a:ext>
            </a:extLst>
          </p:cNvPr>
          <p:cNvSpPr txBox="1"/>
          <p:nvPr/>
        </p:nvSpPr>
        <p:spPr>
          <a:xfrm>
            <a:off x="742863" y="2812493"/>
            <a:ext cx="7113118" cy="989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8A27D38D-35BB-9C06-8E26-A6BFD4A3665C}"/>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स्‍ट्रेचर</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2B2CA2C5-A266-2541-28FB-B9D3FFD7683F}"/>
              </a:ext>
            </a:extLst>
          </p:cNvPr>
          <p:cNvPicPr>
            <a:picLocks noChangeAspect="1"/>
          </p:cNvPicPr>
          <p:nvPr/>
        </p:nvPicPr>
        <p:blipFill>
          <a:blip r:embed="rId4"/>
          <a:stretch>
            <a:fillRect/>
          </a:stretch>
        </p:blipFill>
        <p:spPr>
          <a:xfrm>
            <a:off x="21893067" y="0"/>
            <a:ext cx="2442492" cy="2436023"/>
          </a:xfrm>
          <a:prstGeom prst="rect">
            <a:avLst/>
          </a:prstGeom>
        </p:spPr>
      </p:pic>
    </p:spTree>
    <p:extLst>
      <p:ext uri="{BB962C8B-B14F-4D97-AF65-F5344CB8AC3E}">
        <p14:creationId xmlns:p14="http://schemas.microsoft.com/office/powerpoint/2010/main" val="2033372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6A07-5D4F-6354-6DB5-A9C0FC9036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F5B6F87-0A46-033B-9750-0A34BE58A0D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20B9B715-0BCC-3E8F-9388-276923FB210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45F0461-3ABB-CA8C-FD82-7C45FADEB516}"/>
              </a:ext>
            </a:extLst>
          </p:cNvPr>
          <p:cNvSpPr txBox="1"/>
          <p:nvPr/>
        </p:nvSpPr>
        <p:spPr>
          <a:xfrm>
            <a:off x="8564880" y="4716207"/>
            <a:ext cx="15076257" cy="5822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85800" lvl="0" indent="-68580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rgbClr val="000000"/>
                </a:solidFill>
              </a:rPr>
              <a:t>किसी भी सूखे पदार्थ को खत्म करने के लिए दूषित उपकरणों को स्क्रब करें, फिर उन्हें साबुन और पानी से धो लें
उपकरणों को 10% ब्लीच और पानी के घोल में 10 मिनट के लिए भिगोएँ, फिर उन्हें सुखा लें
उपकरणों और किसी भी दवा को बदलें</a:t>
            </a:r>
            <a:endParaRPr kumimoji="0" lang="en-US" sz="5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E1F8D44A-B8AC-BFD8-9C1B-4109A246F90B}"/>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8B8E5577-C409-0441-4DBD-35C670E2D59A}"/>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C7D213D1-0490-A4F3-6EEA-FD450A0A8C8A}"/>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5BDA1EC3-7368-30DC-BC21-E820EE5CA0A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8</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13815548-3827-DFB1-D0A8-5F1E3EEE1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3C2AD8C-7C47-33BA-0A59-568BD808D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B003027-C179-8888-8B13-20D87D77E91A}"/>
              </a:ext>
            </a:extLst>
          </p:cNvPr>
          <p:cNvSpPr txBox="1"/>
          <p:nvPr/>
        </p:nvSpPr>
        <p:spPr>
          <a:xfrm>
            <a:off x="742863" y="2812493"/>
            <a:ext cx="7113118" cy="989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17104836-17C2-F271-93CE-64C053DB1B01}"/>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उपकरणों</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7134CFCA-1611-1630-BE51-EA3F77294179}"/>
              </a:ext>
            </a:extLst>
          </p:cNvPr>
          <p:cNvPicPr>
            <a:picLocks noChangeAspect="1"/>
          </p:cNvPicPr>
          <p:nvPr/>
        </p:nvPicPr>
        <p:blipFill>
          <a:blip r:embed="rId4"/>
          <a:stretch>
            <a:fillRect/>
          </a:stretch>
        </p:blipFill>
        <p:spPr>
          <a:xfrm>
            <a:off x="21893067" y="0"/>
            <a:ext cx="2442492" cy="2436023"/>
          </a:xfrm>
          <a:prstGeom prst="rect">
            <a:avLst/>
          </a:prstGeom>
        </p:spPr>
      </p:pic>
    </p:spTree>
    <p:extLst>
      <p:ext uri="{BB962C8B-B14F-4D97-AF65-F5344CB8AC3E}">
        <p14:creationId xmlns:p14="http://schemas.microsoft.com/office/powerpoint/2010/main" val="26510958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DBA5-F709-AA9C-13A3-0482BDDDF07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688F5CD-A26F-13EB-2096-709BCF2CA2D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DAAB9BF7-9F2B-7603-EDE3-5347B06235D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2C5FD27-A1C2-6E08-C4B7-23EEF29F615C}"/>
              </a:ext>
            </a:extLst>
          </p:cNvPr>
          <p:cNvSpPr txBox="1"/>
          <p:nvPr/>
        </p:nvSpPr>
        <p:spPr>
          <a:xfrm>
            <a:off x="8564880" y="4716207"/>
            <a:ext cx="15076257" cy="3949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85800" lvl="0" indent="-68580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7200" dirty="0">
                <a:solidFill>
                  <a:srgbClr val="000000"/>
                </a:solidFill>
              </a:rPr>
              <a:t>हाथ
कोट आदि
जूते</a:t>
            </a:r>
            <a:endParaRPr kumimoji="0" lang="en-US" sz="72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1407895B-741B-A5C4-FD7F-36CB91B6FD0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A56BBC0C-EFC6-D656-D409-731789D8B596}"/>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874831E5-FE1A-8889-8595-D1CAB62F54BD}"/>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0ECC3977-2C98-E9D6-5460-830656580F6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9</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392080CB-6D6A-3420-AD4C-8BF8F823C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5D25013-F9D5-84A7-5A87-75F4E500F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F826312-049A-FEEE-ED32-870D173B32BF}"/>
              </a:ext>
            </a:extLst>
          </p:cNvPr>
          <p:cNvSpPr txBox="1"/>
          <p:nvPr/>
        </p:nvSpPr>
        <p:spPr>
          <a:xfrm>
            <a:off x="742863" y="2812493"/>
            <a:ext cx="7113118" cy="989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2CEE6D7F-9B14-2CE9-4697-4E51FD70BB6D}"/>
              </a:ext>
            </a:extLst>
          </p:cNvPr>
          <p:cNvSpPr txBox="1"/>
          <p:nvPr/>
        </p:nvSpPr>
        <p:spPr>
          <a:xfrm>
            <a:off x="1117763" y="4228101"/>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शारीरिक</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3D3CB0F2-056B-D08D-F093-360EA1D6B9C5}"/>
              </a:ext>
            </a:extLst>
          </p:cNvPr>
          <p:cNvPicPr>
            <a:picLocks noChangeAspect="1"/>
          </p:cNvPicPr>
          <p:nvPr/>
        </p:nvPicPr>
        <p:blipFill>
          <a:blip r:embed="rId4"/>
          <a:stretch>
            <a:fillRect/>
          </a:stretch>
        </p:blipFill>
        <p:spPr>
          <a:xfrm>
            <a:off x="21893067" y="0"/>
            <a:ext cx="2442492" cy="2436023"/>
          </a:xfrm>
          <a:prstGeom prst="rect">
            <a:avLst/>
          </a:prstGeom>
        </p:spPr>
      </p:pic>
    </p:spTree>
    <p:extLst>
      <p:ext uri="{BB962C8B-B14F-4D97-AF65-F5344CB8AC3E}">
        <p14:creationId xmlns:p14="http://schemas.microsoft.com/office/powerpoint/2010/main" val="2014724062"/>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396</TotalTime>
  <Words>432</Words>
  <Application>Microsoft Office PowerPoint</Application>
  <PresentationFormat>Custom</PresentationFormat>
  <Paragraphs>54</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Open Sans</vt:lpstr>
      <vt:lpstr>Open Sans Semibold</vt:lpstr>
      <vt:lpstr>OpenSans-Semibold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60</cp:revision>
  <dcterms:modified xsi:type="dcterms:W3CDTF">2025-12-20T12:40:43Z</dcterms:modified>
</cp:coreProperties>
</file>