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5" r:id="rId4"/>
    <p:sldId id="426" r:id="rId5"/>
    <p:sldId id="368" r:id="rId6"/>
    <p:sldId id="418" r:id="rId7"/>
    <p:sldId id="420" r:id="rId8"/>
    <p:sldId id="421" r:id="rId9"/>
    <p:sldId id="422" r:id="rId10"/>
    <p:sldId id="423" r:id="rId11"/>
    <p:sldId id="424" r:id="rId12"/>
    <p:sldId id="427" r:id="rId13"/>
    <p:sldId id="425" r:id="rId14"/>
    <p:sldId id="428" r:id="rId15"/>
    <p:sldId id="429" r:id="rId16"/>
    <p:sldId id="430" r:id="rId17"/>
    <p:sldId id="431" r:id="rId18"/>
    <p:sldId id="274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8366FB-1062-4A39-B450-DC429232B491}" v="46" dt="2025-09-16T06:58:04.8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38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custSel modSld">
      <pc:chgData name="CHARAN SINGH" userId="cf93d647e8583ced" providerId="LiveId" clId="{0369EAA2-502D-4E43-A93D-DD36393BC89F}" dt="2025-09-16T06:58:04.852" v="131"/>
      <pc:docMkLst>
        <pc:docMk/>
      </pc:docMkLst>
      <pc:sldChg chg="modSp mod">
        <pc:chgData name="CHARAN SINGH" userId="cf93d647e8583ced" providerId="LiveId" clId="{0369EAA2-502D-4E43-A93D-DD36393BC89F}" dt="2025-09-12T13:06:23.566" v="25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2T13:06:18.302" v="24" actId="20577"/>
          <ac:spMkLst>
            <pc:docMk/>
            <pc:sldMk cId="0" sldId="256"/>
            <ac:spMk id="4" creationId="{2E9EC43E-C7B1-EF48-5F3B-E2AF3723BE8A}"/>
          </ac:spMkLst>
        </pc:spChg>
        <pc:spChg chg="mod">
          <ac:chgData name="CHARAN SINGH" userId="cf93d647e8583ced" providerId="LiveId" clId="{0369EAA2-502D-4E43-A93D-DD36393BC89F}" dt="2025-09-12T13:06:23.566" v="25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CHARAN SINGH" userId="cf93d647e8583ced" providerId="LiveId" clId="{0369EAA2-502D-4E43-A93D-DD36393BC89F}" dt="2025-09-16T06:48:54.081" v="59" actId="20577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6T06:48:54.081" v="59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2T13:06:49.141" v="30" actId="20577"/>
          <ac:spMkLst>
            <pc:docMk/>
            <pc:sldMk cId="0" sldId="257"/>
            <ac:spMk id="7" creationId="{23579518-5CFF-EB7F-6D2D-B75B6CD03201}"/>
          </ac:spMkLst>
        </pc:spChg>
      </pc:sldChg>
      <pc:sldChg chg="modSp mod">
        <pc:chgData name="CHARAN SINGH" userId="cf93d647e8583ced" providerId="LiveId" clId="{0369EAA2-502D-4E43-A93D-DD36393BC89F}" dt="2025-09-12T13:13:19.544" v="57" actId="103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3:13:12.492" v="56" actId="255"/>
          <ac:spMkLst>
            <pc:docMk/>
            <pc:sldMk cId="0" sldId="274"/>
            <ac:spMk id="2" creationId="{E9A6B61E-3BFB-8B6A-B54D-9BFC4C887C61}"/>
          </ac:spMkLst>
        </pc:spChg>
        <pc:picChg chg="mod">
          <ac:chgData name="CHARAN SINGH" userId="cf93d647e8583ced" providerId="LiveId" clId="{0369EAA2-502D-4E43-A93D-DD36393BC89F}" dt="2025-09-12T13:13:19.544" v="57" actId="1035"/>
          <ac:picMkLst>
            <pc:docMk/>
            <pc:sldMk cId="0" sldId="274"/>
            <ac:picMk id="3" creationId="{5E650F79-7DDC-3572-24A0-923746DF3718}"/>
          </ac:picMkLst>
        </pc:picChg>
      </pc:sldChg>
      <pc:sldChg chg="modSp mod">
        <pc:chgData name="CHARAN SINGH" userId="cf93d647e8583ced" providerId="LiveId" clId="{0369EAA2-502D-4E43-A93D-DD36393BC89F}" dt="2025-09-16T06:49:02.153" v="61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6T06:49:02.153" v="61" actId="20577"/>
          <ac:spMkLst>
            <pc:docMk/>
            <pc:sldMk cId="3173233629" sldId="275"/>
            <ac:spMk id="6" creationId="{800CDD3E-D678-F499-FEBF-63CF25662869}"/>
          </ac:spMkLst>
        </pc:spChg>
        <pc:spChg chg="mod">
          <ac:chgData name="CHARAN SINGH" userId="cf93d647e8583ced" providerId="LiveId" clId="{0369EAA2-502D-4E43-A93D-DD36393BC89F}" dt="2025-09-12T13:07:20.217" v="35" actId="20577"/>
          <ac:spMkLst>
            <pc:docMk/>
            <pc:sldMk cId="3173233629" sldId="275"/>
            <ac:spMk id="11" creationId="{CF334E98-D2A8-BBC3-5166-453F6C48BE3F}"/>
          </ac:spMkLst>
        </pc:spChg>
      </pc:sldChg>
      <pc:sldChg chg="modSp mod">
        <pc:chgData name="CHARAN SINGH" userId="cf93d647e8583ced" providerId="LiveId" clId="{0369EAA2-502D-4E43-A93D-DD36393BC89F}" dt="2025-09-16T06:51:23.314" v="119" actId="20577"/>
        <pc:sldMkLst>
          <pc:docMk/>
          <pc:sldMk cId="4223995927" sldId="368"/>
        </pc:sldMkLst>
        <pc:spChg chg="mod">
          <ac:chgData name="CHARAN SINGH" userId="cf93d647e8583ced" providerId="LiveId" clId="{0369EAA2-502D-4E43-A93D-DD36393BC89F}" dt="2025-09-12T13:08:32.669" v="37"/>
          <ac:spMkLst>
            <pc:docMk/>
            <pc:sldMk cId="4223995927" sldId="368"/>
            <ac:spMk id="2" creationId="{461FD432-2429-9235-9D35-B5DDEBCC3662}"/>
          </ac:spMkLst>
        </pc:spChg>
        <pc:spChg chg="mod">
          <ac:chgData name="CHARAN SINGH" userId="cf93d647e8583ced" providerId="LiveId" clId="{0369EAA2-502D-4E43-A93D-DD36393BC89F}" dt="2025-09-12T13:08:48.363" v="38" actId="27636"/>
          <ac:spMkLst>
            <pc:docMk/>
            <pc:sldMk cId="4223995927" sldId="368"/>
            <ac:spMk id="20" creationId="{FF0B55E4-0438-A04E-6FB5-D4927022B1A8}"/>
          </ac:spMkLst>
        </pc:spChg>
        <pc:spChg chg="mod">
          <ac:chgData name="CHARAN SINGH" userId="cf93d647e8583ced" providerId="LiveId" clId="{0369EAA2-502D-4E43-A93D-DD36393BC89F}" dt="2025-09-16T06:51:23.314" v="119" actId="20577"/>
          <ac:spMkLst>
            <pc:docMk/>
            <pc:sldMk cId="4223995927" sldId="368"/>
            <ac:spMk id="22" creationId="{C4129B47-3714-82EC-00C9-A133586F23E8}"/>
          </ac:spMkLst>
        </pc:spChg>
      </pc:sldChg>
      <pc:sldChg chg="modSp">
        <pc:chgData name="CHARAN SINGH" userId="cf93d647e8583ced" providerId="LiveId" clId="{0369EAA2-502D-4E43-A93D-DD36393BC89F}" dt="2025-09-12T13:09:44.243" v="39"/>
        <pc:sldMkLst>
          <pc:docMk/>
          <pc:sldMk cId="889650741" sldId="418"/>
        </pc:sldMkLst>
        <pc:spChg chg="mod">
          <ac:chgData name="CHARAN SINGH" userId="cf93d647e8583ced" providerId="LiveId" clId="{0369EAA2-502D-4E43-A93D-DD36393BC89F}" dt="2025-09-12T13:09:44.243" v="39"/>
          <ac:spMkLst>
            <pc:docMk/>
            <pc:sldMk cId="889650741" sldId="418"/>
            <ac:spMk id="2" creationId="{CF5493F8-4DC7-B9AC-60DB-A3BDA4B6E894}"/>
          </ac:spMkLst>
        </pc:spChg>
      </pc:sldChg>
      <pc:sldChg chg="modSp mod">
        <pc:chgData name="CHARAN SINGH" userId="cf93d647e8583ced" providerId="LiveId" clId="{0369EAA2-502D-4E43-A93D-DD36393BC89F}" dt="2025-09-16T06:52:13.521" v="121"/>
        <pc:sldMkLst>
          <pc:docMk/>
          <pc:sldMk cId="3569327352" sldId="420"/>
        </pc:sldMkLst>
        <pc:spChg chg="mod">
          <ac:chgData name="CHARAN SINGH" userId="cf93d647e8583ced" providerId="LiveId" clId="{0369EAA2-502D-4E43-A93D-DD36393BC89F}" dt="2025-09-16T06:52:13.521" v="121"/>
          <ac:spMkLst>
            <pc:docMk/>
            <pc:sldMk cId="3569327352" sldId="420"/>
            <ac:spMk id="2" creationId="{CC914F0F-FEA0-9BD1-3A43-E46638F3F661}"/>
          </ac:spMkLst>
        </pc:spChg>
      </pc:sldChg>
      <pc:sldChg chg="modSp mod">
        <pc:chgData name="CHARAN SINGH" userId="cf93d647e8583ced" providerId="LiveId" clId="{0369EAA2-502D-4E43-A93D-DD36393BC89F}" dt="2025-09-12T13:11:14.571" v="43" actId="1076"/>
        <pc:sldMkLst>
          <pc:docMk/>
          <pc:sldMk cId="855620639" sldId="422"/>
        </pc:sldMkLst>
        <pc:spChg chg="mod">
          <ac:chgData name="CHARAN SINGH" userId="cf93d647e8583ced" providerId="LiveId" clId="{0369EAA2-502D-4E43-A93D-DD36393BC89F}" dt="2025-09-12T13:11:14.571" v="43" actId="1076"/>
          <ac:spMkLst>
            <pc:docMk/>
            <pc:sldMk cId="855620639" sldId="422"/>
            <ac:spMk id="3" creationId="{FD52F767-EB6C-DCEA-4AEA-29F43EE2C346}"/>
          </ac:spMkLst>
        </pc:spChg>
      </pc:sldChg>
      <pc:sldChg chg="modSp">
        <pc:chgData name="CHARAN SINGH" userId="cf93d647e8583ced" providerId="LiveId" clId="{0369EAA2-502D-4E43-A93D-DD36393BC89F}" dt="2025-09-12T13:11:29.043" v="44"/>
        <pc:sldMkLst>
          <pc:docMk/>
          <pc:sldMk cId="2180961895" sldId="423"/>
        </pc:sldMkLst>
        <pc:spChg chg="mod">
          <ac:chgData name="CHARAN SINGH" userId="cf93d647e8583ced" providerId="LiveId" clId="{0369EAA2-502D-4E43-A93D-DD36393BC89F}" dt="2025-09-12T13:11:29.043" v="44"/>
          <ac:spMkLst>
            <pc:docMk/>
            <pc:sldMk cId="2180961895" sldId="423"/>
            <ac:spMk id="2" creationId="{F25B8F26-992D-AE03-E77A-A15FC6CD4F6E}"/>
          </ac:spMkLst>
        </pc:spChg>
      </pc:sldChg>
      <pc:sldChg chg="modSp">
        <pc:chgData name="CHARAN SINGH" userId="cf93d647e8583ced" providerId="LiveId" clId="{0369EAA2-502D-4E43-A93D-DD36393BC89F}" dt="2025-09-12T13:11:41.292" v="45"/>
        <pc:sldMkLst>
          <pc:docMk/>
          <pc:sldMk cId="1447149815" sldId="424"/>
        </pc:sldMkLst>
        <pc:spChg chg="mod">
          <ac:chgData name="CHARAN SINGH" userId="cf93d647e8583ced" providerId="LiveId" clId="{0369EAA2-502D-4E43-A93D-DD36393BC89F}" dt="2025-09-12T13:11:41.292" v="45"/>
          <ac:spMkLst>
            <pc:docMk/>
            <pc:sldMk cId="1447149815" sldId="424"/>
            <ac:spMk id="2" creationId="{8E584182-06AF-395F-5B05-EA6D98E74D9A}"/>
          </ac:spMkLst>
        </pc:spChg>
      </pc:sldChg>
      <pc:sldChg chg="modSp">
        <pc:chgData name="CHARAN SINGH" userId="cf93d647e8583ced" providerId="LiveId" clId="{0369EAA2-502D-4E43-A93D-DD36393BC89F}" dt="2025-09-16T06:54:11.685" v="122"/>
        <pc:sldMkLst>
          <pc:docMk/>
          <pc:sldMk cId="3798022386" sldId="425"/>
        </pc:sldMkLst>
        <pc:spChg chg="mod">
          <ac:chgData name="CHARAN SINGH" userId="cf93d647e8583ced" providerId="LiveId" clId="{0369EAA2-502D-4E43-A93D-DD36393BC89F}" dt="2025-09-12T13:12:05.658" v="47"/>
          <ac:spMkLst>
            <pc:docMk/>
            <pc:sldMk cId="3798022386" sldId="425"/>
            <ac:spMk id="2" creationId="{9FE4C67D-9385-D969-3E01-8C50FD6B5B44}"/>
          </ac:spMkLst>
        </pc:spChg>
        <pc:spChg chg="mod">
          <ac:chgData name="CHARAN SINGH" userId="cf93d647e8583ced" providerId="LiveId" clId="{0369EAA2-502D-4E43-A93D-DD36393BC89F}" dt="2025-09-16T06:54:11.685" v="122"/>
          <ac:spMkLst>
            <pc:docMk/>
            <pc:sldMk cId="3798022386" sldId="425"/>
            <ac:spMk id="6" creationId="{4E26D9B1-2D74-2096-3A7C-256568A5E8EB}"/>
          </ac:spMkLst>
        </pc:spChg>
      </pc:sldChg>
      <pc:sldChg chg="modSp mod">
        <pc:chgData name="CHARAN SINGH" userId="cf93d647e8583ced" providerId="LiveId" clId="{0369EAA2-502D-4E43-A93D-DD36393BC89F}" dt="2025-09-16T06:50:09.937" v="92" actId="20577"/>
        <pc:sldMkLst>
          <pc:docMk/>
          <pc:sldMk cId="466385841" sldId="426"/>
        </pc:sldMkLst>
        <pc:spChg chg="mod">
          <ac:chgData name="CHARAN SINGH" userId="cf93d647e8583ced" providerId="LiveId" clId="{0369EAA2-502D-4E43-A93D-DD36393BC89F}" dt="2025-09-16T06:50:09.937" v="92" actId="20577"/>
          <ac:spMkLst>
            <pc:docMk/>
            <pc:sldMk cId="466385841" sldId="426"/>
            <ac:spMk id="2" creationId="{0B00815B-3CFF-283B-F918-EF85196D72FE}"/>
          </ac:spMkLst>
        </pc:spChg>
        <pc:spChg chg="mod">
          <ac:chgData name="CHARAN SINGH" userId="cf93d647e8583ced" providerId="LiveId" clId="{0369EAA2-502D-4E43-A93D-DD36393BC89F}" dt="2025-09-16T06:49:36.586" v="64" actId="20577"/>
          <ac:spMkLst>
            <pc:docMk/>
            <pc:sldMk cId="466385841" sldId="426"/>
            <ac:spMk id="6" creationId="{61C7774B-E872-19D0-811C-A6C553FC6DD3}"/>
          </ac:spMkLst>
        </pc:spChg>
      </pc:sldChg>
      <pc:sldChg chg="modSp">
        <pc:chgData name="CHARAN SINGH" userId="cf93d647e8583ced" providerId="LiveId" clId="{0369EAA2-502D-4E43-A93D-DD36393BC89F}" dt="2025-09-12T13:11:55.747" v="46"/>
        <pc:sldMkLst>
          <pc:docMk/>
          <pc:sldMk cId="2727944368" sldId="427"/>
        </pc:sldMkLst>
        <pc:spChg chg="mod">
          <ac:chgData name="CHARAN SINGH" userId="cf93d647e8583ced" providerId="LiveId" clId="{0369EAA2-502D-4E43-A93D-DD36393BC89F}" dt="2025-09-12T13:11:55.747" v="46"/>
          <ac:spMkLst>
            <pc:docMk/>
            <pc:sldMk cId="2727944368" sldId="427"/>
            <ac:spMk id="2" creationId="{5597BE0D-ECEA-D7FC-1702-058A587E890E}"/>
          </ac:spMkLst>
        </pc:spChg>
      </pc:sldChg>
      <pc:sldChg chg="modSp">
        <pc:chgData name="CHARAN SINGH" userId="cf93d647e8583ced" providerId="LiveId" clId="{0369EAA2-502D-4E43-A93D-DD36393BC89F}" dt="2025-09-12T13:12:13.265" v="48"/>
        <pc:sldMkLst>
          <pc:docMk/>
          <pc:sldMk cId="2829062423" sldId="428"/>
        </pc:sldMkLst>
        <pc:spChg chg="mod">
          <ac:chgData name="CHARAN SINGH" userId="cf93d647e8583ced" providerId="LiveId" clId="{0369EAA2-502D-4E43-A93D-DD36393BC89F}" dt="2025-09-12T13:12:13.265" v="48"/>
          <ac:spMkLst>
            <pc:docMk/>
            <pc:sldMk cId="2829062423" sldId="428"/>
            <ac:spMk id="2" creationId="{81B64DAE-7CD7-B6B6-F32E-B772F9BE2E0A}"/>
          </ac:spMkLst>
        </pc:spChg>
      </pc:sldChg>
      <pc:sldChg chg="modSp">
        <pc:chgData name="CHARAN SINGH" userId="cf93d647e8583ced" providerId="LiveId" clId="{0369EAA2-502D-4E43-A93D-DD36393BC89F}" dt="2025-09-12T13:12:19.894" v="49"/>
        <pc:sldMkLst>
          <pc:docMk/>
          <pc:sldMk cId="1352373062" sldId="429"/>
        </pc:sldMkLst>
        <pc:spChg chg="mod">
          <ac:chgData name="CHARAN SINGH" userId="cf93d647e8583ced" providerId="LiveId" clId="{0369EAA2-502D-4E43-A93D-DD36393BC89F}" dt="2025-09-12T13:12:19.894" v="49"/>
          <ac:spMkLst>
            <pc:docMk/>
            <pc:sldMk cId="1352373062" sldId="429"/>
            <ac:spMk id="2" creationId="{311E6320-DF08-CE44-0EDC-9C6CDDDF3C92}"/>
          </ac:spMkLst>
        </pc:spChg>
      </pc:sldChg>
      <pc:sldChg chg="modSp">
        <pc:chgData name="CHARAN SINGH" userId="cf93d647e8583ced" providerId="LiveId" clId="{0369EAA2-502D-4E43-A93D-DD36393BC89F}" dt="2025-09-12T13:12:40.874" v="50"/>
        <pc:sldMkLst>
          <pc:docMk/>
          <pc:sldMk cId="3092466845" sldId="430"/>
        </pc:sldMkLst>
        <pc:spChg chg="mod">
          <ac:chgData name="CHARAN SINGH" userId="cf93d647e8583ced" providerId="LiveId" clId="{0369EAA2-502D-4E43-A93D-DD36393BC89F}" dt="2025-09-12T13:12:40.874" v="50"/>
          <ac:spMkLst>
            <pc:docMk/>
            <pc:sldMk cId="3092466845" sldId="430"/>
            <ac:spMk id="2" creationId="{210F8D0D-2854-EFA3-DD53-F67441EFB682}"/>
          </ac:spMkLst>
        </pc:spChg>
      </pc:sldChg>
      <pc:sldChg chg="modSp mod">
        <pc:chgData name="CHARAN SINGH" userId="cf93d647e8583ced" providerId="LiveId" clId="{0369EAA2-502D-4E43-A93D-DD36393BC89F}" dt="2025-09-16T06:58:04.852" v="131"/>
        <pc:sldMkLst>
          <pc:docMk/>
          <pc:sldMk cId="3052202097" sldId="431"/>
        </pc:sldMkLst>
        <pc:spChg chg="mod">
          <ac:chgData name="CHARAN SINGH" userId="cf93d647e8583ced" providerId="LiveId" clId="{0369EAA2-502D-4E43-A93D-DD36393BC89F}" dt="2025-09-12T13:12:50.383" v="51"/>
          <ac:spMkLst>
            <pc:docMk/>
            <pc:sldMk cId="3052202097" sldId="431"/>
            <ac:spMk id="2" creationId="{B8825929-4BB3-1A10-C45C-48DC48D2DC1D}"/>
          </ac:spMkLst>
        </pc:spChg>
        <pc:spChg chg="mod">
          <ac:chgData name="CHARAN SINGH" userId="cf93d647e8583ced" providerId="LiveId" clId="{0369EAA2-502D-4E43-A93D-DD36393BC89F}" dt="2025-09-16T06:58:04.852" v="131"/>
          <ac:spMkLst>
            <pc:docMk/>
            <pc:sldMk cId="3052202097" sldId="431"/>
            <ac:spMk id="5" creationId="{195C356A-B2A4-650D-51AC-E370202B5E9E}"/>
          </ac:spMkLst>
        </pc:spChg>
        <pc:spChg chg="mod">
          <ac:chgData name="CHARAN SINGH" userId="cf93d647e8583ced" providerId="LiveId" clId="{0369EAA2-502D-4E43-A93D-DD36393BC89F}" dt="2025-09-16T06:58:04.852" v="131"/>
          <ac:spMkLst>
            <pc:docMk/>
            <pc:sldMk cId="3052202097" sldId="431"/>
            <ac:spMk id="6" creationId="{18F0397E-0142-AC75-0302-7E467BB0C34F}"/>
          </ac:spMkLst>
        </pc:spChg>
        <pc:spChg chg="mod">
          <ac:chgData name="CHARAN SINGH" userId="cf93d647e8583ced" providerId="LiveId" clId="{0369EAA2-502D-4E43-A93D-DD36393BC89F}" dt="2025-09-16T06:58:04.852" v="131"/>
          <ac:spMkLst>
            <pc:docMk/>
            <pc:sldMk cId="3052202097" sldId="431"/>
            <ac:spMk id="8" creationId="{91B55900-10C7-7C0C-5823-A52227179D1D}"/>
          </ac:spMkLst>
        </pc:spChg>
        <pc:spChg chg="mod">
          <ac:chgData name="CHARAN SINGH" userId="cf93d647e8583ced" providerId="LiveId" clId="{0369EAA2-502D-4E43-A93D-DD36393BC89F}" dt="2025-09-16T06:58:04.852" v="131"/>
          <ac:spMkLst>
            <pc:docMk/>
            <pc:sldMk cId="3052202097" sldId="431"/>
            <ac:spMk id="9" creationId="{B36D4FB3-884A-2BB7-FE38-377F6D3AF5BD}"/>
          </ac:spMkLst>
        </pc:spChg>
        <pc:spChg chg="mod">
          <ac:chgData name="CHARAN SINGH" userId="cf93d647e8583ced" providerId="LiveId" clId="{0369EAA2-502D-4E43-A93D-DD36393BC89F}" dt="2025-09-16T06:58:04.852" v="131"/>
          <ac:spMkLst>
            <pc:docMk/>
            <pc:sldMk cId="3052202097" sldId="431"/>
            <ac:spMk id="10" creationId="{D21BD3D4-AF02-5A60-509A-26F59CE4039F}"/>
          </ac:spMkLst>
        </pc:spChg>
        <pc:grpChg chg="mod">
          <ac:chgData name="CHARAN SINGH" userId="cf93d647e8583ced" providerId="LiveId" clId="{0369EAA2-502D-4E43-A93D-DD36393BC89F}" dt="2025-09-16T06:58:04.852" v="131"/>
          <ac:grpSpMkLst>
            <pc:docMk/>
            <pc:sldMk cId="3052202097" sldId="431"/>
            <ac:grpSpMk id="4" creationId="{525CDACA-9C93-900A-D92C-A92A2A7F6EF0}"/>
          </ac:grpSpMkLst>
        </pc:grpChg>
        <pc:picChg chg="mod">
          <ac:chgData name="CHARAN SINGH" userId="cf93d647e8583ced" providerId="LiveId" clId="{0369EAA2-502D-4E43-A93D-DD36393BC89F}" dt="2025-09-16T06:58:04.852" v="131"/>
          <ac:picMkLst>
            <pc:docMk/>
            <pc:sldMk cId="3052202097" sldId="431"/>
            <ac:picMk id="7" creationId="{EB3B1E31-E3BA-8B9B-1844-0222AD3862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18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383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5057894"/>
            <a:ext cx="10382141" cy="183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/>
              <a:t>पाठ 18
प्रसव आपात स्थिति</a:t>
            </a:r>
            <a:endParaRPr lang="en-IN" sz="6600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lang="en-IN" sz="4800" dirty="0">
                <a:latin typeface="Arial Black" panose="020B0A04020102020204" pitchFamily="34" charset="0"/>
              </a:rPr>
              <a:t>           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grpSp>
        <p:nvGrpSpPr>
          <p:cNvPr id="7" name="Group"/>
          <p:cNvGrpSpPr/>
          <p:nvPr/>
        </p:nvGrpSpPr>
        <p:grpSpPr>
          <a:xfrm>
            <a:off x="21506279" y="12813338"/>
            <a:ext cx="1945444" cy="902664"/>
            <a:chOff x="-32921" y="0"/>
            <a:chExt cx="1945444" cy="902662"/>
          </a:xfrm>
        </p:grpSpPr>
        <p:sp>
          <p:nvSpPr>
            <p:cNvPr id="8" name="PPT 2 - 1"/>
            <p:cNvSpPr txBox="1"/>
            <p:nvPr/>
          </p:nvSpPr>
          <p:spPr>
            <a:xfrm>
              <a:off x="-32921" y="0"/>
              <a:ext cx="1945444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18 - 1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8575C-96B3-18D6-8D84-C1D29B525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C712-4450-43FC-B492-DEDE81C3F3DA}"/>
              </a:ext>
            </a:extLst>
          </p:cNvPr>
          <p:cNvSpPr txBox="1"/>
          <p:nvPr/>
        </p:nvSpPr>
        <p:spPr>
          <a:xfrm>
            <a:off x="2298021" y="9777294"/>
            <a:ext cx="8463064" cy="126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8283" tIns="78283" rIns="78283" bIns="78283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Vetted by –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b="1" dirty="0" err="1">
                <a:solidFill>
                  <a:schemeClr val="bg1"/>
                </a:solidFill>
              </a:rPr>
              <a:t>.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Pushpendra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Kumar, DC  </a:t>
            </a: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                    2 BN NDRF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E356C-D024-9417-BE38-A14DF53F8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F25B8F26-992D-AE03-E77A-A15FC6CD4F6E}"/>
              </a:ext>
            </a:extLst>
          </p:cNvPr>
          <p:cNvSpPr txBox="1"/>
          <p:nvPr/>
        </p:nvSpPr>
        <p:spPr>
          <a:xfrm>
            <a:off x="1077422" y="2587024"/>
            <a:ext cx="972554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प्रसव के दौरान रोगी की स्थिति</a:t>
            </a:r>
            <a:endParaRPr lang="en-IN" dirty="0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8272C406-93C6-4152-C561-C97C71D586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422" y="4887890"/>
            <a:ext cx="22374232" cy="7827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616AAF-DF33-184E-992C-D0982FBD8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618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FCE18-AD4F-54B7-9FFF-CD4E3065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8E584182-06AF-395F-5B05-EA6D98E74D9A}"/>
              </a:ext>
            </a:extLst>
          </p:cNvPr>
          <p:cNvSpPr txBox="1"/>
          <p:nvPr/>
        </p:nvSpPr>
        <p:spPr>
          <a:xfrm>
            <a:off x="1077422" y="2587024"/>
            <a:ext cx="1340057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बच्चे की गर्दन के आसपास से गर्भनाल निकालें</a:t>
            </a:r>
            <a:endParaRPr lang="en-US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394F7E74-A6AB-E39B-E631-2AB2A07E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530" y="4534711"/>
            <a:ext cx="15822460" cy="8858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34BC16-45F5-3E60-C434-DAB042F4F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98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89027-1B95-E1CC-D6ED-C6BB463B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5597BE0D-ECEA-D7FC-1702-058A587E890E}"/>
              </a:ext>
            </a:extLst>
          </p:cNvPr>
          <p:cNvSpPr txBox="1"/>
          <p:nvPr/>
        </p:nvSpPr>
        <p:spPr>
          <a:xfrm>
            <a:off x="1077422" y="2587024"/>
            <a:ext cx="1340057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बच्चे के सिर को सहारा दें</a:t>
            </a:r>
            <a:endParaRPr lang="en-IN" dirty="0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693F1756-2215-E868-386E-FEBD116736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8899" y="4526367"/>
            <a:ext cx="15082522" cy="9189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D9E55-135F-902B-9F2B-C35AFA4A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43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6ADA3-5C4C-8A79-FBB5-8DD0B901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9FE4C67D-9385-D969-3E01-8C50FD6B5B44}"/>
              </a:ext>
            </a:extLst>
          </p:cNvPr>
          <p:cNvSpPr txBox="1"/>
          <p:nvPr/>
        </p:nvSpPr>
        <p:spPr>
          <a:xfrm>
            <a:off x="1077422" y="2587024"/>
            <a:ext cx="1687529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कंधों को वितरित करने में सहायता के लिए बच्चे के सिर का मार्गदर्शन करें</a:t>
            </a:r>
            <a:endParaRPr lang="en-US" dirty="0"/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49861998-2822-2002-4F3A-D2694172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5416" y="3646709"/>
            <a:ext cx="15750768" cy="958952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upport the baby through the entire process.">
            <a:extLst>
              <a:ext uri="{FF2B5EF4-FFF2-40B4-BE49-F238E27FC236}">
                <a16:creationId xmlns:a16="http://schemas.microsoft.com/office/drawing/2014/main" id="{4E26D9B1-2D74-2096-3A7C-256568A5E8EB}"/>
              </a:ext>
            </a:extLst>
          </p:cNvPr>
          <p:cNvSpPr txBox="1"/>
          <p:nvPr/>
        </p:nvSpPr>
        <p:spPr>
          <a:xfrm>
            <a:off x="7483709" y="12733931"/>
            <a:ext cx="13074182" cy="896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पूरी प्रक्रिया के दौरान बच्चे का समर्थन करें</a:t>
            </a:r>
            <a:r>
              <a:rPr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3DC35-8F60-94D0-565A-84EA424C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23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6F7FD-9064-5535-DF10-D3ABD07B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81B64DAE-7CD7-B6B6-F32E-B772F9BE2E0A}"/>
              </a:ext>
            </a:extLst>
          </p:cNvPr>
          <p:cNvSpPr txBox="1"/>
          <p:nvPr/>
        </p:nvSpPr>
        <p:spPr>
          <a:xfrm>
            <a:off x="1077422" y="2587024"/>
            <a:ext cx="1687529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खुला वायुमार्ग बनाए रखें</a:t>
            </a:r>
            <a:endParaRPr lang="en-IN" dirty="0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CD0EE6C5-1880-2C7C-0F7A-297A884A6D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6985" y="3500194"/>
            <a:ext cx="15740948" cy="10215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ACE87-8F6B-2AAC-FB6E-40FC4AF3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624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E7562-9ADE-6CDD-CAF4-7E68E813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311E6320-DF08-CE44-0EDC-9C6CDDDF3C92}"/>
              </a:ext>
            </a:extLst>
          </p:cNvPr>
          <p:cNvSpPr txBox="1"/>
          <p:nvPr/>
        </p:nvSpPr>
        <p:spPr>
          <a:xfrm>
            <a:off x="1077422" y="2587024"/>
            <a:ext cx="1687529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सक्शन नवजात शिशु का मुंह और नाक</a:t>
            </a:r>
            <a:endParaRPr lang="en-US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91066574-9DC6-ED7C-1942-F56293AA77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080" y="4457928"/>
            <a:ext cx="16176110" cy="916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9C468-71E5-F8D3-B52E-D7768A5B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730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FA0A-767C-4974-1983-BAB38790E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210F8D0D-2854-EFA3-DD53-F67441EFB682}"/>
              </a:ext>
            </a:extLst>
          </p:cNvPr>
          <p:cNvSpPr txBox="1"/>
          <p:nvPr/>
        </p:nvSpPr>
        <p:spPr>
          <a:xfrm>
            <a:off x="1077422" y="2587024"/>
            <a:ext cx="1687529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गर्भनाल को काटने की तैयारी में नवजात शिशु की स्थिति</a:t>
            </a:r>
            <a:endParaRPr lang="en-US" dirty="0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3F349CF0-B4FF-7EB0-F570-3D27D6C7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36" y="4511040"/>
            <a:ext cx="14584304" cy="9204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3F45C-6918-B8D3-246E-F8FE7C42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68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3E34B-3A93-B8E8-646B-97C7F516B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B8825929-4BB3-1A10-C45C-48DC48D2DC1D}"/>
              </a:ext>
            </a:extLst>
          </p:cNvPr>
          <p:cNvSpPr txBox="1"/>
          <p:nvPr/>
        </p:nvSpPr>
        <p:spPr>
          <a:xfrm>
            <a:off x="1077422" y="2587024"/>
            <a:ext cx="904193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काटना 
नाभि-नाड़ी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5CDACA-9C93-900A-D92C-A92A2A7F6EF0}"/>
              </a:ext>
            </a:extLst>
          </p:cNvPr>
          <p:cNvGrpSpPr/>
          <p:nvPr/>
        </p:nvGrpSpPr>
        <p:grpSpPr>
          <a:xfrm>
            <a:off x="3309682" y="1879399"/>
            <a:ext cx="20787360" cy="11345947"/>
            <a:chOff x="2688000" y="690617"/>
            <a:chExt cx="20288758" cy="12849890"/>
          </a:xfrm>
        </p:grpSpPr>
        <p:sp>
          <p:nvSpPr>
            <p:cNvPr id="5" name="Place first clamp…">
              <a:extLst>
                <a:ext uri="{FF2B5EF4-FFF2-40B4-BE49-F238E27FC236}">
                  <a16:creationId xmlns:a16="http://schemas.microsoft.com/office/drawing/2014/main" id="{195C356A-B2A4-650D-51AC-E370202B5E9E}"/>
                </a:ext>
              </a:extLst>
            </p:cNvPr>
            <p:cNvSpPr txBox="1"/>
            <p:nvPr/>
          </p:nvSpPr>
          <p:spPr>
            <a:xfrm>
              <a:off x="2688000" y="3840897"/>
              <a:ext cx="4642558" cy="31070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8283" tIns="78283" rIns="78283" bIns="78283">
              <a:spAutoFit/>
            </a:bodyPr>
            <a:lstStyle/>
            <a:p>
              <a: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पहला क्लैंप नवजात शिशु की नाभि 
से 6 इंच रखें 
</a:t>
              </a:r>
              <a:endParaRPr dirty="0"/>
            </a:p>
          </p:txBody>
        </p:sp>
        <p:sp>
          <p:nvSpPr>
            <p:cNvPr id="6" name="Place second…">
              <a:extLst>
                <a:ext uri="{FF2B5EF4-FFF2-40B4-BE49-F238E27FC236}">
                  <a16:creationId xmlns:a16="http://schemas.microsoft.com/office/drawing/2014/main" id="{18F0397E-0142-AC75-0302-7E467BB0C34F}"/>
                </a:ext>
              </a:extLst>
            </p:cNvPr>
            <p:cNvSpPr txBox="1"/>
            <p:nvPr/>
          </p:nvSpPr>
          <p:spPr>
            <a:xfrm>
              <a:off x="18131848" y="2671971"/>
              <a:ext cx="4844910" cy="38390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8283" tIns="78283" rIns="78283" bIns="78283">
              <a:spAutoFit/>
            </a:bodyPr>
            <a:lstStyle/>
            <a:p>
              <a: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दूसरे स्थान पर 
क्लैंप पहले क्लैंप से 3 इंच
नवजात शिशु की तरफ रखें </a:t>
              </a:r>
              <a:endParaRPr dirty="0"/>
            </a:p>
          </p:txBody>
        </p:sp>
        <p:pic>
          <p:nvPicPr>
            <p:cNvPr id="7" name="image.png" descr="image.png">
              <a:extLst>
                <a:ext uri="{FF2B5EF4-FFF2-40B4-BE49-F238E27FC236}">
                  <a16:creationId xmlns:a16="http://schemas.microsoft.com/office/drawing/2014/main" id="{EB3B1E31-E3BA-8B9B-1844-0222AD38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947" b="3126"/>
            <a:stretch>
              <a:fillRect/>
            </a:stretch>
          </p:blipFill>
          <p:spPr>
            <a:xfrm>
              <a:off x="7518844" y="690617"/>
              <a:ext cx="10513624" cy="128498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Line">
              <a:extLst>
                <a:ext uri="{FF2B5EF4-FFF2-40B4-BE49-F238E27FC236}">
                  <a16:creationId xmlns:a16="http://schemas.microsoft.com/office/drawing/2014/main" id="{91B55900-10C7-7C0C-5823-A52227179D1D}"/>
                </a:ext>
              </a:extLst>
            </p:cNvPr>
            <p:cNvSpPr/>
            <p:nvPr/>
          </p:nvSpPr>
          <p:spPr>
            <a:xfrm flipH="1">
              <a:off x="11692280" y="3259253"/>
              <a:ext cx="6091452" cy="3749018"/>
            </a:xfrm>
            <a:prstGeom prst="line">
              <a:avLst/>
            </a:prstGeom>
            <a:ln w="635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36D4FB3-884A-2BB7-FE38-377F6D3AF5BD}"/>
                </a:ext>
              </a:extLst>
            </p:cNvPr>
            <p:cNvSpPr/>
            <p:nvPr/>
          </p:nvSpPr>
          <p:spPr>
            <a:xfrm>
              <a:off x="5672226" y="5852434"/>
              <a:ext cx="5984919" cy="2268256"/>
            </a:xfrm>
            <a:prstGeom prst="line">
              <a:avLst/>
            </a:prstGeom>
            <a:ln w="635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D21BD3D4-AF02-5A60-509A-26F59CE4039F}"/>
                </a:ext>
              </a:extLst>
            </p:cNvPr>
            <p:cNvSpPr/>
            <p:nvPr/>
          </p:nvSpPr>
          <p:spPr>
            <a:xfrm>
              <a:off x="10419558" y="6393263"/>
              <a:ext cx="2475172" cy="2475173"/>
            </a:xfrm>
            <a:prstGeom prst="ellipse">
              <a:avLst/>
            </a:prstGeom>
            <a:ln w="101600">
              <a:solidFill>
                <a:srgbClr val="C00000"/>
              </a:solidFill>
            </a:ln>
          </p:spPr>
          <p:txBody>
            <a:bodyPr lIns="45719" rIns="45719"/>
            <a:lstStyle/>
            <a:p>
              <a:pPr defTabSz="914400">
                <a:defRPr sz="2300"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92C1F5-5E8F-C25A-C70D-28A7B0C14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020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40135" y="1915775"/>
            <a:ext cx="4296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96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96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59460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1AA01-5B34-A963-FE93-AF91A746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List the eight steps for assessment of the mother.…">
            <a:extLst>
              <a:ext uri="{FF2B5EF4-FFF2-40B4-BE49-F238E27FC236}">
                <a16:creationId xmlns:a16="http://schemas.microsoft.com/office/drawing/2014/main" id="{23579518-5CFF-EB7F-6D2D-B75B6CD03201}"/>
              </a:ext>
            </a:extLst>
          </p:cNvPr>
          <p:cNvSpPr txBox="1"/>
          <p:nvPr/>
        </p:nvSpPr>
        <p:spPr>
          <a:xfrm>
            <a:off x="11304393" y="5511291"/>
            <a:ext cx="10340297" cy="606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माता के मूल्यांकन के लिए आठ चरणों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मां की पूर्व-अस्पताल तैयारी के लिए सात चरणों की सूची </a:t>
            </a:r>
            <a:r>
              <a:rPr lang="hi-IN" dirty="0">
                <a:solidFill>
                  <a:srgbClr val="FF0000"/>
                </a:solidFill>
              </a:rPr>
              <a:t>बनाना 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बच्चे के जन्म के लिए दस चरणों की सूची </a:t>
            </a:r>
            <a:r>
              <a:rPr lang="hi-IN" dirty="0">
                <a:solidFill>
                  <a:srgbClr val="FF0000"/>
                </a:solidFill>
              </a:rPr>
              <a:t>बनाना 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E54B7C7F-4FED-B0E2-9823-A3564F769D13}"/>
              </a:ext>
            </a:extLst>
          </p:cNvPr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68A4E93D-57A6-EBA5-E7EA-DBE4A11951F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74225DA4-EC8D-9890-DD88-381D346B703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64A80299-28A5-E397-08B3-9796ABCAE7C7}"/>
              </a:ext>
            </a:extLst>
          </p:cNvPr>
          <p:cNvGrpSpPr/>
          <p:nvPr/>
        </p:nvGrpSpPr>
        <p:grpSpPr>
          <a:xfrm>
            <a:off x="9958192" y="7702362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C788F681-4B67-4BC4-C178-F35C41F74D39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193D7084-9EC0-64EE-9F9F-44A1AA7ADD1E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C3BF69EA-8521-060C-8375-1FFB77D5901D}"/>
              </a:ext>
            </a:extLst>
          </p:cNvPr>
          <p:cNvGrpSpPr/>
          <p:nvPr/>
        </p:nvGrpSpPr>
        <p:grpSpPr>
          <a:xfrm>
            <a:off x="9958192" y="10133223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F4EAD552-E556-0D73-F78C-6B8F846023E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9E889691-0290-7FC1-600E-50756CDDFAA9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27EA78-74D1-6A9E-E893-34B961BB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" name="List and describe three complications    of pregnancy.…">
            <a:extLst>
              <a:ext uri="{FF2B5EF4-FFF2-40B4-BE49-F238E27FC236}">
                <a16:creationId xmlns:a16="http://schemas.microsoft.com/office/drawing/2014/main" id="{CF334E98-D2A8-BBC3-5166-453F6C48BE3F}"/>
              </a:ext>
            </a:extLst>
          </p:cNvPr>
          <p:cNvSpPr txBox="1"/>
          <p:nvPr/>
        </p:nvSpPr>
        <p:spPr>
          <a:xfrm>
            <a:off x="11965783" y="4664464"/>
            <a:ext cx="11840325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गर्भावस्था की तीन जटिलताओं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 और उनका वर्णन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प्रसव की छह जटिलताओं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 और उनका वर्णन </a:t>
            </a:r>
            <a:r>
              <a:rPr lang="hi-IN" dirty="0">
                <a:solidFill>
                  <a:srgbClr val="FF0000"/>
                </a:solidFill>
              </a:rPr>
              <a:t>करना 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0DE80E08-3A5F-79AC-C38D-22A89EC21FD5}"/>
              </a:ext>
            </a:extLst>
          </p:cNvPr>
          <p:cNvGrpSpPr/>
          <p:nvPr/>
        </p:nvGrpSpPr>
        <p:grpSpPr>
          <a:xfrm>
            <a:off x="9958192" y="451519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DD54788A-825C-D571-E018-D97136D967B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4">
              <a:extLst>
                <a:ext uri="{FF2B5EF4-FFF2-40B4-BE49-F238E27FC236}">
                  <a16:creationId xmlns:a16="http://schemas.microsoft.com/office/drawing/2014/main" id="{22F68179-1D75-2DBA-7100-25C8E9E6EC9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7D1680A8-5069-F835-BDD0-5392A76093CC}"/>
              </a:ext>
            </a:extLst>
          </p:cNvPr>
          <p:cNvGrpSpPr/>
          <p:nvPr/>
        </p:nvGrpSpPr>
        <p:grpSpPr>
          <a:xfrm>
            <a:off x="9958192" y="7044901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542F257-48FB-FCF3-B395-CA564E57109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5">
              <a:extLst>
                <a:ext uri="{FF2B5EF4-FFF2-40B4-BE49-F238E27FC236}">
                  <a16:creationId xmlns:a16="http://schemas.microsoft.com/office/drawing/2014/main" id="{994BED26-509E-8139-25FE-89B1B93D248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5DCFF0-CDA9-03F4-EF59-4AB68850A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B648-B721-C0CA-FD48-8F5D9756F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772C9175-5D80-00B3-E732-262FBFDC7AC3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61C7774B-E872-19D0-811C-A6C553FC6DD3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97E1EF8-60CF-B9A5-DC92-C4170E454D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Demonstrate the pre-hospital treatment for a breech presentation and a wrapped umbilical cord around the neck.">
            <a:extLst>
              <a:ext uri="{FF2B5EF4-FFF2-40B4-BE49-F238E27FC236}">
                <a16:creationId xmlns:a16="http://schemas.microsoft.com/office/drawing/2014/main" id="{0B00815B-3CFF-283B-F918-EF85196D72FE}"/>
              </a:ext>
            </a:extLst>
          </p:cNvPr>
          <p:cNvSpPr txBox="1"/>
          <p:nvPr/>
        </p:nvSpPr>
        <p:spPr>
          <a:xfrm>
            <a:off x="11659744" y="4760577"/>
            <a:ext cx="11840325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एक ब्रीच प्रस्तुति</a:t>
            </a:r>
            <a:r>
              <a:rPr lang="en-IN" dirty="0"/>
              <a:t>( breech presentation)</a:t>
            </a:r>
            <a:r>
              <a:rPr lang="hi-IN" dirty="0"/>
              <a:t> और गर्दन के चारों ओर एक लिपटे गर्भनाल के लिए पूर्व-अस्पताल उपचार का प्रदर्शन </a:t>
            </a:r>
            <a:r>
              <a:rPr lang="hi-IN" dirty="0">
                <a:solidFill>
                  <a:srgbClr val="FF0000"/>
                </a:solidFill>
              </a:rPr>
              <a:t>करना 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720CE066-49E1-FB54-1095-08BA94D65567}"/>
              </a:ext>
            </a:extLst>
          </p:cNvPr>
          <p:cNvGrpSpPr/>
          <p:nvPr/>
        </p:nvGrpSpPr>
        <p:grpSpPr>
          <a:xfrm>
            <a:off x="9866752" y="4760577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8F332F3-0DDA-26A3-B854-87F0D101D0E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51D3F5A9-70AC-93DF-BAB1-4A99F0F4B4D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9EDA8F2-F9A1-AFC0-BFE7-F63795F53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58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77422" y="2587024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गर्भावस्था की शारीरिक रचना</a:t>
            </a:r>
            <a:endParaRPr lang="en-IN" dirty="0"/>
          </a:p>
        </p:txBody>
      </p:sp>
      <p:pic>
        <p:nvPicPr>
          <p:cNvPr id="19" name="image.png" descr="image.png">
            <a:extLst>
              <a:ext uri="{FF2B5EF4-FFF2-40B4-BE49-F238E27FC236}">
                <a16:creationId xmlns:a16="http://schemas.microsoft.com/office/drawing/2014/main" id="{41EF035B-CA6C-BF8E-7884-66BB9E03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76"/>
          <a:stretch>
            <a:fillRect/>
          </a:stretch>
        </p:blipFill>
        <p:spPr>
          <a:xfrm>
            <a:off x="9549348" y="3011351"/>
            <a:ext cx="11212108" cy="977981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Cervix">
            <a:extLst>
              <a:ext uri="{FF2B5EF4-FFF2-40B4-BE49-F238E27FC236}">
                <a16:creationId xmlns:a16="http://schemas.microsoft.com/office/drawing/2014/main" id="{FF0B55E4-0438-A04E-6FB5-D4927022B1A8}"/>
              </a:ext>
            </a:extLst>
          </p:cNvPr>
          <p:cNvSpPr txBox="1"/>
          <p:nvPr/>
        </p:nvSpPr>
        <p:spPr>
          <a:xfrm>
            <a:off x="15783974" y="1252228"/>
            <a:ext cx="2273480" cy="96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 fontScale="85000" lnSpcReduction="20000"/>
          </a:bodyPr>
          <a:lstStyle>
            <a:lvl1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गर्भाशय-ग्रीवा</a:t>
            </a:r>
            <a:endParaRPr dirty="0"/>
          </a:p>
        </p:txBody>
      </p:sp>
      <p:sp>
        <p:nvSpPr>
          <p:cNvPr id="21" name="Rectum">
            <a:extLst>
              <a:ext uri="{FF2B5EF4-FFF2-40B4-BE49-F238E27FC236}">
                <a16:creationId xmlns:a16="http://schemas.microsoft.com/office/drawing/2014/main" id="{E880C668-B120-7900-94B6-7AD50E8D8D99}"/>
              </a:ext>
            </a:extLst>
          </p:cNvPr>
          <p:cNvSpPr txBox="1"/>
          <p:nvPr/>
        </p:nvSpPr>
        <p:spPr>
          <a:xfrm>
            <a:off x="21111329" y="3733960"/>
            <a:ext cx="2684543" cy="968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गुदा</a:t>
            </a:r>
            <a:endParaRPr dirty="0"/>
          </a:p>
        </p:txBody>
      </p:sp>
      <p:sp>
        <p:nvSpPr>
          <p:cNvPr id="22" name="Vagina…">
            <a:extLst>
              <a:ext uri="{FF2B5EF4-FFF2-40B4-BE49-F238E27FC236}">
                <a16:creationId xmlns:a16="http://schemas.microsoft.com/office/drawing/2014/main" id="{C4129B47-3714-82EC-00C9-A133586F23E8}"/>
              </a:ext>
            </a:extLst>
          </p:cNvPr>
          <p:cNvSpPr txBox="1"/>
          <p:nvPr/>
        </p:nvSpPr>
        <p:spPr>
          <a:xfrm>
            <a:off x="21127336" y="6378224"/>
            <a:ext cx="3109729" cy="177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77377">
              <a:lnSpc>
                <a:spcPct val="90000"/>
              </a:lnSpc>
              <a:tabLst>
                <a:tab pos="2260600" algn="l"/>
                <a:tab pos="3606800" algn="l"/>
                <a:tab pos="4978400" algn="l"/>
                <a:tab pos="6324600" algn="l"/>
              </a:tabLst>
              <a:defRPr sz="4158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योनि 
(</a:t>
            </a:r>
            <a:r>
              <a:rPr lang="en-IN" dirty="0"/>
              <a:t>birth canal</a:t>
            </a:r>
            <a:r>
              <a:rPr lang="hi-IN" dirty="0"/>
              <a:t>)</a:t>
            </a:r>
            <a:endParaRPr dirty="0"/>
          </a:p>
        </p:txBody>
      </p:sp>
      <p:sp>
        <p:nvSpPr>
          <p:cNvPr id="23" name="Perineum">
            <a:extLst>
              <a:ext uri="{FF2B5EF4-FFF2-40B4-BE49-F238E27FC236}">
                <a16:creationId xmlns:a16="http://schemas.microsoft.com/office/drawing/2014/main" id="{598A39CA-1095-0E43-39DD-EC25139ED85A}"/>
              </a:ext>
            </a:extLst>
          </p:cNvPr>
          <p:cNvSpPr txBox="1"/>
          <p:nvPr/>
        </p:nvSpPr>
        <p:spPr>
          <a:xfrm>
            <a:off x="21040107" y="10461633"/>
            <a:ext cx="3284186" cy="96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पेरिनेम</a:t>
            </a:r>
            <a:endParaRPr dirty="0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C0B788-F421-767B-BEE0-7BEB615E17C6}"/>
              </a:ext>
            </a:extLst>
          </p:cNvPr>
          <p:cNvSpPr/>
          <p:nvPr/>
        </p:nvSpPr>
        <p:spPr>
          <a:xfrm flipV="1">
            <a:off x="15463248" y="2201252"/>
            <a:ext cx="1096516" cy="317890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5788CC61-576F-4DBD-FD55-6E6121DEAB8C}"/>
              </a:ext>
            </a:extLst>
          </p:cNvPr>
          <p:cNvSpPr/>
          <p:nvPr/>
        </p:nvSpPr>
        <p:spPr>
          <a:xfrm flipV="1">
            <a:off x="17064052" y="4336713"/>
            <a:ext cx="3716846" cy="101103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AD3BB144-0B79-BDC9-BC9B-3B81BB4454B1}"/>
              </a:ext>
            </a:extLst>
          </p:cNvPr>
          <p:cNvSpPr/>
          <p:nvPr/>
        </p:nvSpPr>
        <p:spPr>
          <a:xfrm>
            <a:off x="14747099" y="6945310"/>
            <a:ext cx="6069446" cy="3240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402AE768-1CE5-EAD7-7DB6-85E8A1415659}"/>
              </a:ext>
            </a:extLst>
          </p:cNvPr>
          <p:cNvSpPr/>
          <p:nvPr/>
        </p:nvSpPr>
        <p:spPr>
          <a:xfrm>
            <a:off x="15887753" y="8840999"/>
            <a:ext cx="4961197" cy="211928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8" name="Uterus">
            <a:extLst>
              <a:ext uri="{FF2B5EF4-FFF2-40B4-BE49-F238E27FC236}">
                <a16:creationId xmlns:a16="http://schemas.microsoft.com/office/drawing/2014/main" id="{02F36420-3814-F3AC-77FE-E81D831D728B}"/>
              </a:ext>
            </a:extLst>
          </p:cNvPr>
          <p:cNvSpPr txBox="1"/>
          <p:nvPr/>
        </p:nvSpPr>
        <p:spPr>
          <a:xfrm>
            <a:off x="7621581" y="3536932"/>
            <a:ext cx="2347531" cy="96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गर्भाशय</a:t>
            </a:r>
            <a:endParaRPr dirty="0"/>
          </a:p>
        </p:txBody>
      </p:sp>
      <p:sp>
        <p:nvSpPr>
          <p:cNvPr id="29" name="Symphysis…">
            <a:extLst>
              <a:ext uri="{FF2B5EF4-FFF2-40B4-BE49-F238E27FC236}">
                <a16:creationId xmlns:a16="http://schemas.microsoft.com/office/drawing/2014/main" id="{47C9CB9B-371F-0BE5-FBB3-2776BD7D8925}"/>
              </a:ext>
            </a:extLst>
          </p:cNvPr>
          <p:cNvSpPr txBox="1"/>
          <p:nvPr/>
        </p:nvSpPr>
        <p:spPr>
          <a:xfrm>
            <a:off x="6337324" y="6378224"/>
            <a:ext cx="3284185" cy="177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सिम्फिसिस 
प्यूबिस</a:t>
            </a:r>
            <a:endParaRPr dirty="0"/>
          </a:p>
        </p:txBody>
      </p:sp>
      <p:sp>
        <p:nvSpPr>
          <p:cNvPr id="30" name="Urinary…">
            <a:extLst>
              <a:ext uri="{FF2B5EF4-FFF2-40B4-BE49-F238E27FC236}">
                <a16:creationId xmlns:a16="http://schemas.microsoft.com/office/drawing/2014/main" id="{3B375A1B-6298-B281-71CA-BB54029CC7FC}"/>
              </a:ext>
            </a:extLst>
          </p:cNvPr>
          <p:cNvSpPr txBox="1"/>
          <p:nvPr/>
        </p:nvSpPr>
        <p:spPr>
          <a:xfrm>
            <a:off x="6550336" y="9163519"/>
            <a:ext cx="2947175" cy="1771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9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मूत्रतंत्रीय 
मूत्राशय</a:t>
            </a:r>
            <a:endParaRPr dirty="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D76B5D8A-BAED-66C0-800D-7BDB3B5886F6}"/>
              </a:ext>
            </a:extLst>
          </p:cNvPr>
          <p:cNvSpPr/>
          <p:nvPr/>
        </p:nvSpPr>
        <p:spPr>
          <a:xfrm flipV="1">
            <a:off x="8753935" y="6031491"/>
            <a:ext cx="4133124" cy="372559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79828C7-F748-26C0-7FEF-0D7EB03F46C0}"/>
              </a:ext>
            </a:extLst>
          </p:cNvPr>
          <p:cNvSpPr/>
          <p:nvPr/>
        </p:nvSpPr>
        <p:spPr>
          <a:xfrm flipV="1">
            <a:off x="9102161" y="6686071"/>
            <a:ext cx="2219739" cy="58977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26A3A0E8-37A0-F096-094A-1B7A0C9B85AD}"/>
              </a:ext>
            </a:extLst>
          </p:cNvPr>
          <p:cNvSpPr/>
          <p:nvPr/>
        </p:nvSpPr>
        <p:spPr>
          <a:xfrm>
            <a:off x="9627119" y="4109878"/>
            <a:ext cx="3159482" cy="61893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B7E6D-7FD5-CD34-E9E0-367129675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C257B-3023-4BEF-DAAA-2794375EA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CF5493F8-4DC7-B9AC-60DB-A3BDA4B6E894}"/>
              </a:ext>
            </a:extLst>
          </p:cNvPr>
          <p:cNvSpPr txBox="1"/>
          <p:nvPr/>
        </p:nvSpPr>
        <p:spPr>
          <a:xfrm>
            <a:off x="1077422" y="2587024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गर्भावस्था की शारीरिक रचना</a:t>
            </a:r>
            <a:endParaRPr lang="en-IN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EF21FC50-A09F-882D-8214-5A24E217AF6C}"/>
              </a:ext>
            </a:extLst>
          </p:cNvPr>
          <p:cNvGrpSpPr/>
          <p:nvPr/>
        </p:nvGrpSpPr>
        <p:grpSpPr>
          <a:xfrm>
            <a:off x="6624541" y="2035680"/>
            <a:ext cx="17495350" cy="11135631"/>
            <a:chOff x="0" y="0"/>
            <a:chExt cx="17495349" cy="11135630"/>
          </a:xfrm>
        </p:grpSpPr>
        <p:pic>
          <p:nvPicPr>
            <p:cNvPr id="4" name="image.png" descr="image.png">
              <a:extLst>
                <a:ext uri="{FF2B5EF4-FFF2-40B4-BE49-F238E27FC236}">
                  <a16:creationId xmlns:a16="http://schemas.microsoft.com/office/drawing/2014/main" id="{BE285BBD-66B6-C1EB-C9DA-14E7B112B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960"/>
            <a:stretch>
              <a:fillRect/>
            </a:stretch>
          </p:blipFill>
          <p:spPr>
            <a:xfrm>
              <a:off x="1354282" y="0"/>
              <a:ext cx="12668509" cy="11135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Placenta">
              <a:extLst>
                <a:ext uri="{FF2B5EF4-FFF2-40B4-BE49-F238E27FC236}">
                  <a16:creationId xmlns:a16="http://schemas.microsoft.com/office/drawing/2014/main" id="{6D3BE821-38E3-7011-1FE0-2CA8210EDF24}"/>
                </a:ext>
              </a:extLst>
            </p:cNvPr>
            <p:cNvSpPr txBox="1"/>
            <p:nvPr/>
          </p:nvSpPr>
          <p:spPr>
            <a:xfrm>
              <a:off x="14067150" y="1299412"/>
              <a:ext cx="2829718" cy="917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खेड़ी</a:t>
              </a:r>
              <a:endParaRPr dirty="0"/>
            </a:p>
          </p:txBody>
        </p:sp>
        <p:sp>
          <p:nvSpPr>
            <p:cNvPr id="6" name="Umbilical…">
              <a:extLst>
                <a:ext uri="{FF2B5EF4-FFF2-40B4-BE49-F238E27FC236}">
                  <a16:creationId xmlns:a16="http://schemas.microsoft.com/office/drawing/2014/main" id="{026F1AA8-651D-64C6-3530-25E80E7EEF63}"/>
                </a:ext>
              </a:extLst>
            </p:cNvPr>
            <p:cNvSpPr txBox="1"/>
            <p:nvPr/>
          </p:nvSpPr>
          <p:spPr>
            <a:xfrm>
              <a:off x="14098122" y="4209906"/>
              <a:ext cx="3397228" cy="1679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नाल 
रस्सी</a:t>
              </a:r>
              <a:endParaRPr dirty="0"/>
            </a:p>
          </p:txBody>
        </p:sp>
        <p:sp>
          <p:nvSpPr>
            <p:cNvPr id="7" name="Amniotic…">
              <a:extLst>
                <a:ext uri="{FF2B5EF4-FFF2-40B4-BE49-F238E27FC236}">
                  <a16:creationId xmlns:a16="http://schemas.microsoft.com/office/drawing/2014/main" id="{F8A35256-5729-FE73-CE97-345BD680A2BF}"/>
                </a:ext>
              </a:extLst>
            </p:cNvPr>
            <p:cNvSpPr txBox="1"/>
            <p:nvPr/>
          </p:nvSpPr>
          <p:spPr>
            <a:xfrm>
              <a:off x="14484001" y="6798110"/>
              <a:ext cx="2842071" cy="16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/>
            <a:p>
              <a: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hi-IN" dirty="0"/>
                <a:t>एमनियोटिक 
थैली</a:t>
              </a:r>
              <a:endParaRPr dirty="0"/>
            </a:p>
          </p:txBody>
        </p:sp>
        <p:sp>
          <p:nvSpPr>
            <p:cNvPr id="8" name="Foetus">
              <a:extLst>
                <a:ext uri="{FF2B5EF4-FFF2-40B4-BE49-F238E27FC236}">
                  <a16:creationId xmlns:a16="http://schemas.microsoft.com/office/drawing/2014/main" id="{D29DD7D5-953C-2332-7D89-C751A306CE9B}"/>
                </a:ext>
              </a:extLst>
            </p:cNvPr>
            <p:cNvSpPr txBox="1"/>
            <p:nvPr/>
          </p:nvSpPr>
          <p:spPr>
            <a:xfrm>
              <a:off x="662352" y="2398008"/>
              <a:ext cx="2295904" cy="917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/>
                <a:t>भ्रूण</a:t>
              </a:r>
              <a:endParaRPr dirty="0"/>
            </a:p>
          </p:txBody>
        </p:sp>
        <p:sp>
          <p:nvSpPr>
            <p:cNvPr id="9" name="Uterus">
              <a:extLst>
                <a:ext uri="{FF2B5EF4-FFF2-40B4-BE49-F238E27FC236}">
                  <a16:creationId xmlns:a16="http://schemas.microsoft.com/office/drawing/2014/main" id="{2C4898D7-6F31-AE25-5764-BD898E7C2D67}"/>
                </a:ext>
              </a:extLst>
            </p:cNvPr>
            <p:cNvSpPr txBox="1"/>
            <p:nvPr/>
          </p:nvSpPr>
          <p:spPr>
            <a:xfrm>
              <a:off x="0" y="5034840"/>
              <a:ext cx="2225394" cy="917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9235" tIns="89235" rIns="89235" bIns="89235" numCol="1" anchor="t">
              <a:normAutofit/>
            </a:bodyPr>
            <a:lstStyle>
              <a:lvl1pPr defTabSz="1896340">
                <a:lnSpc>
                  <a:spcPct val="9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2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गर्भाशय</a:t>
              </a: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021815AF-7BB7-E6C8-D170-E7F5A5A37C87}"/>
                </a:ext>
              </a:extLst>
            </p:cNvPr>
            <p:cNvSpPr/>
            <p:nvPr/>
          </p:nvSpPr>
          <p:spPr>
            <a:xfrm flipV="1">
              <a:off x="8825140" y="1833923"/>
              <a:ext cx="4942685" cy="125026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1DE067D4-7700-2540-C7B9-DACD8704DCB6}"/>
                </a:ext>
              </a:extLst>
            </p:cNvPr>
            <p:cNvSpPr/>
            <p:nvPr/>
          </p:nvSpPr>
          <p:spPr>
            <a:xfrm>
              <a:off x="8662330" y="3572617"/>
              <a:ext cx="5197652" cy="122876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B4289DE9-C2CD-F9D8-BD99-30D6563404CF}"/>
                </a:ext>
              </a:extLst>
            </p:cNvPr>
            <p:cNvSpPr/>
            <p:nvPr/>
          </p:nvSpPr>
          <p:spPr>
            <a:xfrm>
              <a:off x="8499519" y="5197650"/>
              <a:ext cx="5683012" cy="21103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09EE6DEB-3D42-B994-5340-A1FACF4C0D85}"/>
                </a:ext>
              </a:extLst>
            </p:cNvPr>
            <p:cNvSpPr/>
            <p:nvPr/>
          </p:nvSpPr>
          <p:spPr>
            <a:xfrm>
              <a:off x="2629120" y="3007387"/>
              <a:ext cx="3922815" cy="23961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34E0E90A-A1A7-7AB9-5BD1-342B3B01FEBE}"/>
                </a:ext>
              </a:extLst>
            </p:cNvPr>
            <p:cNvSpPr/>
            <p:nvPr/>
          </p:nvSpPr>
          <p:spPr>
            <a:xfrm flipV="1">
              <a:off x="2165264" y="5034840"/>
              <a:ext cx="4386671" cy="48536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3067C9-BD01-D24B-71A7-C000D6D7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507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9D83-1AB8-1338-6DFF-A8CFBA8D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CC914F0F-FEA0-9BD1-3A43-E46638F3F661}"/>
              </a:ext>
            </a:extLst>
          </p:cNvPr>
          <p:cNvSpPr txBox="1"/>
          <p:nvPr/>
        </p:nvSpPr>
        <p:spPr>
          <a:xfrm>
            <a:off x="1367352" y="2408605"/>
            <a:ext cx="8224120" cy="105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solidFill>
                  <a:srgbClr val="FF0000"/>
                </a:solidFill>
              </a:rPr>
              <a:t>प्रसव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i-IN" dirty="0">
                <a:solidFill>
                  <a:srgbClr val="FF0000"/>
                </a:solidFill>
              </a:rPr>
              <a:t>का </a:t>
            </a:r>
            <a:r>
              <a:rPr lang="hi-IN" i="0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पहला चरण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3" name="First Stage of Labour" descr="First Stage of Labour">
            <a:extLst>
              <a:ext uri="{FF2B5EF4-FFF2-40B4-BE49-F238E27FC236}">
                <a16:creationId xmlns:a16="http://schemas.microsoft.com/office/drawing/2014/main" id="{BAFA6D2E-665E-A2AE-B6BF-3B4DDA14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08" y="4805182"/>
            <a:ext cx="19015632" cy="806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CC386-12B7-5BFD-3B61-E621D89CA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273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D1ED7-29E4-EFBC-2181-09A4E20D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9CB1040D-09AA-6F9E-25F5-E4B7D4C28D19}"/>
              </a:ext>
            </a:extLst>
          </p:cNvPr>
          <p:cNvSpPr txBox="1"/>
          <p:nvPr/>
        </p:nvSpPr>
        <p:spPr>
          <a:xfrm>
            <a:off x="1077421" y="2587024"/>
            <a:ext cx="8319497" cy="105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solidFill>
                  <a:srgbClr val="FF0000"/>
                </a:solidFill>
              </a:rPr>
              <a:t>प्रसव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i-IN" dirty="0">
                <a:solidFill>
                  <a:srgbClr val="FF0000"/>
                </a:solidFill>
              </a:rPr>
              <a:t>का </a:t>
            </a:r>
            <a:r>
              <a:rPr lang="hi-IN" i="0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दूसरा</a:t>
            </a:r>
            <a:r>
              <a:rPr lang="en-US" i="0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 </a:t>
            </a:r>
            <a:r>
              <a:rPr lang="hi-IN" i="0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चरण</a:t>
            </a:r>
            <a:endParaRPr lang="en-IN" dirty="0">
              <a:solidFill>
                <a:srgbClr val="FF0000"/>
              </a:solidFill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3C189B0F-39D0-3DE9-10CA-21FEBFA258B5}"/>
              </a:ext>
            </a:extLst>
          </p:cNvPr>
          <p:cNvGrpSpPr/>
          <p:nvPr/>
        </p:nvGrpSpPr>
        <p:grpSpPr>
          <a:xfrm>
            <a:off x="1575905" y="5160489"/>
            <a:ext cx="21622906" cy="7532830"/>
            <a:chOff x="0" y="0"/>
            <a:chExt cx="21622904" cy="7532828"/>
          </a:xfrm>
        </p:grpSpPr>
        <p:pic>
          <p:nvPicPr>
            <p:cNvPr id="5" name="image.png" descr="image.png">
              <a:extLst>
                <a:ext uri="{FF2B5EF4-FFF2-40B4-BE49-F238E27FC236}">
                  <a16:creationId xmlns:a16="http://schemas.microsoft.com/office/drawing/2014/main" id="{480EE746-7221-5D2B-4A30-822CFB62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95162" y="22341"/>
              <a:ext cx="12127743" cy="746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407EFDEA-667C-3D3E-D60D-0D3DDEA11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9227064" cy="7532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E98138-7FB4-717C-3AAC-AA0C8C00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46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F3A3A-2A3A-963C-6CD0-6E4764B2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D58C44E2-4217-CFE7-2028-374D046DB4F4}"/>
              </a:ext>
            </a:extLst>
          </p:cNvPr>
          <p:cNvSpPr txBox="1"/>
          <p:nvPr/>
        </p:nvSpPr>
        <p:spPr>
          <a:xfrm>
            <a:off x="1077422" y="2587024"/>
            <a:ext cx="8475140" cy="105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solidFill>
                  <a:srgbClr val="FF0000"/>
                </a:solidFill>
              </a:rPr>
              <a:t>प्रसव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i-IN" dirty="0">
                <a:solidFill>
                  <a:srgbClr val="FF0000"/>
                </a:solidFill>
              </a:rPr>
              <a:t>का </a:t>
            </a:r>
            <a:r>
              <a:rPr lang="hi-IN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तीसरा</a:t>
            </a:r>
            <a:r>
              <a:rPr lang="en-US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FF0000"/>
                </a:solidFill>
                <a:effectLst/>
                <a:latin typeface="Nirmala UI" panose="020B0502040204020203" pitchFamily="34" charset="0"/>
              </a:rPr>
              <a:t>चरण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During this stage, the placenta separates from the uterine wall.  It is usually then spontaneously expelled from the uterus.">
            <a:extLst>
              <a:ext uri="{FF2B5EF4-FFF2-40B4-BE49-F238E27FC236}">
                <a16:creationId xmlns:a16="http://schemas.microsoft.com/office/drawing/2014/main" id="{FD52F767-EB6C-DCEA-4AEA-29F43EE2C346}"/>
              </a:ext>
            </a:extLst>
          </p:cNvPr>
          <p:cNvSpPr txBox="1"/>
          <p:nvPr/>
        </p:nvSpPr>
        <p:spPr>
          <a:xfrm>
            <a:off x="7179128" y="5809920"/>
            <a:ext cx="15729938" cy="337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इस चरण के दौरान, प्लेसेंटा गर्भाशय की दीवार से अलग हो जाता है।  यह आमतौर पर गर्भाशय से अनायास बाहर निकाल दिया जाता है।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3548E-246D-D693-1553-E87B2ABC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509" y="45516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206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336</Words>
  <Application>Microsoft Office PowerPoint</Application>
  <PresentationFormat>Custom</PresentationFormat>
  <Paragraphs>59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Nirmala UI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HP</cp:lastModifiedBy>
  <cp:revision>72</cp:revision>
  <dcterms:modified xsi:type="dcterms:W3CDTF">2025-12-20T12:40:21Z</dcterms:modified>
</cp:coreProperties>
</file>