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5" r:id="rId4"/>
    <p:sldId id="368" r:id="rId5"/>
    <p:sldId id="338" r:id="rId6"/>
    <p:sldId id="395" r:id="rId7"/>
    <p:sldId id="396" r:id="rId8"/>
    <p:sldId id="397" r:id="rId9"/>
    <p:sldId id="398" r:id="rId10"/>
    <p:sldId id="399" r:id="rId11"/>
    <p:sldId id="370" r:id="rId12"/>
    <p:sldId id="385" r:id="rId13"/>
    <p:sldId id="401" r:id="rId14"/>
    <p:sldId id="402" r:id="rId15"/>
    <p:sldId id="274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F9EEF0-03D5-45E4-A527-01F79C84C477}" v="51" dt="2025-09-16T05:59:01.160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5" autoAdjust="0"/>
    <p:restoredTop sz="94660"/>
  </p:normalViewPr>
  <p:slideViewPr>
    <p:cSldViewPr snapToGrid="0">
      <p:cViewPr varScale="1">
        <p:scale>
          <a:sx n="53" d="100"/>
          <a:sy n="53" d="100"/>
        </p:scale>
        <p:origin x="738" y="10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AN SINGH" userId="cf93d647e8583ced" providerId="LiveId" clId="{0369EAA2-502D-4E43-A93D-DD36393BC89F}"/>
    <pc:docChg chg="undo custSel modSld">
      <pc:chgData name="CHARAN SINGH" userId="cf93d647e8583ced" providerId="LiveId" clId="{0369EAA2-502D-4E43-A93D-DD36393BC89F}" dt="2025-09-16T06:06:32.511" v="92" actId="6549"/>
      <pc:docMkLst>
        <pc:docMk/>
      </pc:docMkLst>
      <pc:sldChg chg="modSp">
        <pc:chgData name="CHARAN SINGH" userId="cf93d647e8583ced" providerId="LiveId" clId="{0369EAA2-502D-4E43-A93D-DD36393BC89F}" dt="2025-09-12T12:45:50.037" v="0"/>
        <pc:sldMkLst>
          <pc:docMk/>
          <pc:sldMk cId="0" sldId="256"/>
        </pc:sldMkLst>
        <pc:spChg chg="mod">
          <ac:chgData name="CHARAN SINGH" userId="cf93d647e8583ced" providerId="LiveId" clId="{0369EAA2-502D-4E43-A93D-DD36393BC89F}" dt="2025-09-12T12:45:50.037" v="0"/>
          <ac:spMkLst>
            <pc:docMk/>
            <pc:sldMk cId="0" sldId="256"/>
            <ac:spMk id="84" creationId="{00000000-0000-0000-0000-000000000000}"/>
          </ac:spMkLst>
        </pc:spChg>
      </pc:sldChg>
      <pc:sldChg chg="modSp mod">
        <pc:chgData name="CHARAN SINGH" userId="cf93d647e8583ced" providerId="LiveId" clId="{0369EAA2-502D-4E43-A93D-DD36393BC89F}" dt="2025-09-16T05:49:11.575" v="42" actId="20577"/>
        <pc:sldMkLst>
          <pc:docMk/>
          <pc:sldMk cId="0" sldId="257"/>
        </pc:sldMkLst>
        <pc:spChg chg="mod">
          <ac:chgData name="CHARAN SINGH" userId="cf93d647e8583ced" providerId="LiveId" clId="{0369EAA2-502D-4E43-A93D-DD36393BC89F}" dt="2025-09-16T05:39:17.856" v="39" actId="20577"/>
          <ac:spMkLst>
            <pc:docMk/>
            <pc:sldMk cId="0" sldId="257"/>
            <ac:spMk id="6" creationId="{D3DB3725-B6EF-8DE8-0BDC-B71D6415B706}"/>
          </ac:spMkLst>
        </pc:spChg>
        <pc:spChg chg="mod">
          <ac:chgData name="CHARAN SINGH" userId="cf93d647e8583ced" providerId="LiveId" clId="{0369EAA2-502D-4E43-A93D-DD36393BC89F}" dt="2025-09-16T05:49:11.575" v="42" actId="20577"/>
          <ac:spMkLst>
            <pc:docMk/>
            <pc:sldMk cId="0" sldId="257"/>
            <ac:spMk id="7" creationId="{B5904AD5-1B13-401D-2517-C3835080D89C}"/>
          </ac:spMkLst>
        </pc:spChg>
      </pc:sldChg>
      <pc:sldChg chg="modSp mod">
        <pc:chgData name="CHARAN SINGH" userId="cf93d647e8583ced" providerId="LiveId" clId="{0369EAA2-502D-4E43-A93D-DD36393BC89F}" dt="2025-09-12T12:52:05.514" v="37" actId="1035"/>
        <pc:sldMkLst>
          <pc:docMk/>
          <pc:sldMk cId="0" sldId="274"/>
        </pc:sldMkLst>
        <pc:spChg chg="mod">
          <ac:chgData name="CHARAN SINGH" userId="cf93d647e8583ced" providerId="LiveId" clId="{0369EAA2-502D-4E43-A93D-DD36393BC89F}" dt="2025-09-12T12:51:55.109" v="36" actId="255"/>
          <ac:spMkLst>
            <pc:docMk/>
            <pc:sldMk cId="0" sldId="274"/>
            <ac:spMk id="2" creationId="{E9A6B61E-3BFB-8B6A-B54D-9BFC4C887C61}"/>
          </ac:spMkLst>
        </pc:spChg>
        <pc:picChg chg="mod">
          <ac:chgData name="CHARAN SINGH" userId="cf93d647e8583ced" providerId="LiveId" clId="{0369EAA2-502D-4E43-A93D-DD36393BC89F}" dt="2025-09-12T12:52:05.514" v="37" actId="1035"/>
          <ac:picMkLst>
            <pc:docMk/>
            <pc:sldMk cId="0" sldId="274"/>
            <ac:picMk id="3" creationId="{5E650F79-7DDC-3572-24A0-923746DF3718}"/>
          </ac:picMkLst>
        </pc:picChg>
      </pc:sldChg>
      <pc:sldChg chg="modSp mod">
        <pc:chgData name="CHARAN SINGH" userId="cf93d647e8583ced" providerId="LiveId" clId="{0369EAA2-502D-4E43-A93D-DD36393BC89F}" dt="2025-09-16T05:39:25.017" v="41" actId="20577"/>
        <pc:sldMkLst>
          <pc:docMk/>
          <pc:sldMk cId="3173233629" sldId="275"/>
        </pc:sldMkLst>
        <pc:spChg chg="mod">
          <ac:chgData name="CHARAN SINGH" userId="cf93d647e8583ced" providerId="LiveId" clId="{0369EAA2-502D-4E43-A93D-DD36393BC89F}" dt="2025-09-16T05:39:25.017" v="41" actId="20577"/>
          <ac:spMkLst>
            <pc:docMk/>
            <pc:sldMk cId="3173233629" sldId="275"/>
            <ac:spMk id="6" creationId="{800CDD3E-D678-F499-FEBF-63CF25662869}"/>
          </ac:spMkLst>
        </pc:spChg>
        <pc:spChg chg="mod">
          <ac:chgData name="CHARAN SINGH" userId="cf93d647e8583ced" providerId="LiveId" clId="{0369EAA2-502D-4E43-A93D-DD36393BC89F}" dt="2025-09-12T12:46:47.377" v="9" actId="20577"/>
          <ac:spMkLst>
            <pc:docMk/>
            <pc:sldMk cId="3173233629" sldId="275"/>
            <ac:spMk id="11" creationId="{A4A6CF41-5FB4-824E-FF7E-46884A448CEA}"/>
          </ac:spMkLst>
        </pc:spChg>
      </pc:sldChg>
      <pc:sldChg chg="modSp mod">
        <pc:chgData name="CHARAN SINGH" userId="cf93d647e8583ced" providerId="LiveId" clId="{0369EAA2-502D-4E43-A93D-DD36393BC89F}" dt="2025-09-16T05:59:17.437" v="53" actId="20577"/>
        <pc:sldMkLst>
          <pc:docMk/>
          <pc:sldMk cId="761576584" sldId="338"/>
        </pc:sldMkLst>
        <pc:spChg chg="mod">
          <ac:chgData name="CHARAN SINGH" userId="cf93d647e8583ced" providerId="LiveId" clId="{0369EAA2-502D-4E43-A93D-DD36393BC89F}" dt="2025-09-16T05:59:17.437" v="53" actId="20577"/>
          <ac:spMkLst>
            <pc:docMk/>
            <pc:sldMk cId="761576584" sldId="338"/>
            <ac:spMk id="2" creationId="{6A3A9D7B-A3C3-BF70-66C2-EED9F649EBD2}"/>
          </ac:spMkLst>
        </pc:spChg>
        <pc:spChg chg="mod">
          <ac:chgData name="CHARAN SINGH" userId="cf93d647e8583ced" providerId="LiveId" clId="{0369EAA2-502D-4E43-A93D-DD36393BC89F}" dt="2025-09-12T12:47:34.051" v="15"/>
          <ac:spMkLst>
            <pc:docMk/>
            <pc:sldMk cId="761576584" sldId="338"/>
            <ac:spMk id="9" creationId="{72BAA24D-EB31-3479-773A-B7849C6E8FBB}"/>
          </ac:spMkLst>
        </pc:spChg>
      </pc:sldChg>
      <pc:sldChg chg="modSp">
        <pc:chgData name="CHARAN SINGH" userId="cf93d647e8583ced" providerId="LiveId" clId="{0369EAA2-502D-4E43-A93D-DD36393BC89F}" dt="2025-09-12T12:47:07.211" v="11"/>
        <pc:sldMkLst>
          <pc:docMk/>
          <pc:sldMk cId="4223995927" sldId="368"/>
        </pc:sldMkLst>
        <pc:spChg chg="mod">
          <ac:chgData name="CHARAN SINGH" userId="cf93d647e8583ced" providerId="LiveId" clId="{0369EAA2-502D-4E43-A93D-DD36393BC89F}" dt="2025-09-12T12:47:01.504" v="10"/>
          <ac:spMkLst>
            <pc:docMk/>
            <pc:sldMk cId="4223995927" sldId="368"/>
            <ac:spMk id="2" creationId="{461FD432-2429-9235-9D35-B5DDEBCC3662}"/>
          </ac:spMkLst>
        </pc:spChg>
        <pc:spChg chg="mod">
          <ac:chgData name="CHARAN SINGH" userId="cf93d647e8583ced" providerId="LiveId" clId="{0369EAA2-502D-4E43-A93D-DD36393BC89F}" dt="2025-09-12T12:47:07.211" v="11"/>
          <ac:spMkLst>
            <pc:docMk/>
            <pc:sldMk cId="4223995927" sldId="368"/>
            <ac:spMk id="3" creationId="{94432758-A216-8827-C512-99F77C0D675F}"/>
          </ac:spMkLst>
        </pc:spChg>
      </pc:sldChg>
      <pc:sldChg chg="modSp mod">
        <pc:chgData name="CHARAN SINGH" userId="cf93d647e8583ced" providerId="LiveId" clId="{0369EAA2-502D-4E43-A93D-DD36393BC89F}" dt="2025-09-16T06:05:27.829" v="91" actId="20577"/>
        <pc:sldMkLst>
          <pc:docMk/>
          <pc:sldMk cId="2744253494" sldId="370"/>
        </pc:sldMkLst>
        <pc:spChg chg="mod">
          <ac:chgData name="CHARAN SINGH" userId="cf93d647e8583ced" providerId="LiveId" clId="{0369EAA2-502D-4E43-A93D-DD36393BC89F}" dt="2025-09-12T12:50:18.798" v="26"/>
          <ac:spMkLst>
            <pc:docMk/>
            <pc:sldMk cId="2744253494" sldId="370"/>
            <ac:spMk id="2" creationId="{478F04A7-6FF9-ADC7-E32D-C060FD8C93B7}"/>
          </ac:spMkLst>
        </pc:spChg>
        <pc:spChg chg="mod">
          <ac:chgData name="CHARAN SINGH" userId="cf93d647e8583ced" providerId="LiveId" clId="{0369EAA2-502D-4E43-A93D-DD36393BC89F}" dt="2025-09-16T06:05:27.829" v="91" actId="20577"/>
          <ac:spMkLst>
            <pc:docMk/>
            <pc:sldMk cId="2744253494" sldId="370"/>
            <ac:spMk id="3" creationId="{0E95A16B-8235-75A3-0D91-9C2CFE5F022E}"/>
          </ac:spMkLst>
        </pc:spChg>
        <pc:spChg chg="mod">
          <ac:chgData name="CHARAN SINGH" userId="cf93d647e8583ced" providerId="LiveId" clId="{0369EAA2-502D-4E43-A93D-DD36393BC89F}" dt="2025-09-12T12:50:22.836" v="27"/>
          <ac:spMkLst>
            <pc:docMk/>
            <pc:sldMk cId="2744253494" sldId="370"/>
            <ac:spMk id="4" creationId="{19596091-B8DD-FFBD-086D-7543A7181010}"/>
          </ac:spMkLst>
        </pc:spChg>
      </pc:sldChg>
      <pc:sldChg chg="modSp">
        <pc:chgData name="CHARAN SINGH" userId="cf93d647e8583ced" providerId="LiveId" clId="{0369EAA2-502D-4E43-A93D-DD36393BC89F}" dt="2025-09-12T12:50:41.688" v="30"/>
        <pc:sldMkLst>
          <pc:docMk/>
          <pc:sldMk cId="2858273515" sldId="385"/>
        </pc:sldMkLst>
        <pc:spChg chg="mod">
          <ac:chgData name="CHARAN SINGH" userId="cf93d647e8583ced" providerId="LiveId" clId="{0369EAA2-502D-4E43-A93D-DD36393BC89F}" dt="2025-09-12T12:50:34.066" v="29"/>
          <ac:spMkLst>
            <pc:docMk/>
            <pc:sldMk cId="2858273515" sldId="385"/>
            <ac:spMk id="2" creationId="{CA1D5CCF-ABFA-C9A6-F49D-5CAFE350440B}"/>
          </ac:spMkLst>
        </pc:spChg>
        <pc:spChg chg="mod">
          <ac:chgData name="CHARAN SINGH" userId="cf93d647e8583ced" providerId="LiveId" clId="{0369EAA2-502D-4E43-A93D-DD36393BC89F}" dt="2025-09-12T12:50:41.688" v="30"/>
          <ac:spMkLst>
            <pc:docMk/>
            <pc:sldMk cId="2858273515" sldId="385"/>
            <ac:spMk id="4" creationId="{68AEBC83-2C2F-D441-1DBE-CC18798DD719}"/>
          </ac:spMkLst>
        </pc:spChg>
      </pc:sldChg>
      <pc:sldChg chg="modSp mod">
        <pc:chgData name="CHARAN SINGH" userId="cf93d647e8583ced" providerId="LiveId" clId="{0369EAA2-502D-4E43-A93D-DD36393BC89F}" dt="2025-09-16T05:59:59.248" v="54" actId="6549"/>
        <pc:sldMkLst>
          <pc:docMk/>
          <pc:sldMk cId="1803424748" sldId="395"/>
        </pc:sldMkLst>
        <pc:spChg chg="mod">
          <ac:chgData name="CHARAN SINGH" userId="cf93d647e8583ced" providerId="LiveId" clId="{0369EAA2-502D-4E43-A93D-DD36393BC89F}" dt="2025-09-16T05:59:59.248" v="54" actId="6549"/>
          <ac:spMkLst>
            <pc:docMk/>
            <pc:sldMk cId="1803424748" sldId="395"/>
            <ac:spMk id="3" creationId="{118E48E5-9B81-1F0B-EFD4-EB775FCCB4B5}"/>
          </ac:spMkLst>
        </pc:spChg>
        <pc:spChg chg="mod">
          <ac:chgData name="CHARAN SINGH" userId="cf93d647e8583ced" providerId="LiveId" clId="{0369EAA2-502D-4E43-A93D-DD36393BC89F}" dt="2025-09-12T12:48:08.378" v="17" actId="1076"/>
          <ac:spMkLst>
            <pc:docMk/>
            <pc:sldMk cId="1803424748" sldId="395"/>
            <ac:spMk id="7" creationId="{97AB53F1-C3EA-F1D8-5E06-BA038D837795}"/>
          </ac:spMkLst>
        </pc:spChg>
        <pc:spChg chg="mod">
          <ac:chgData name="CHARAN SINGH" userId="cf93d647e8583ced" providerId="LiveId" clId="{0369EAA2-502D-4E43-A93D-DD36393BC89F}" dt="2025-09-12T12:47:42.426" v="16"/>
          <ac:spMkLst>
            <pc:docMk/>
            <pc:sldMk cId="1803424748" sldId="395"/>
            <ac:spMk id="9" creationId="{110ED661-D794-80C6-EF2C-7E8E30505FC8}"/>
          </ac:spMkLst>
        </pc:spChg>
      </pc:sldChg>
      <pc:sldChg chg="modSp">
        <pc:chgData name="CHARAN SINGH" userId="cf93d647e8583ced" providerId="LiveId" clId="{0369EAA2-502D-4E43-A93D-DD36393BC89F}" dt="2025-09-12T12:48:17.787" v="18"/>
        <pc:sldMkLst>
          <pc:docMk/>
          <pc:sldMk cId="2594727496" sldId="396"/>
        </pc:sldMkLst>
        <pc:spChg chg="mod">
          <ac:chgData name="CHARAN SINGH" userId="cf93d647e8583ced" providerId="LiveId" clId="{0369EAA2-502D-4E43-A93D-DD36393BC89F}" dt="2025-09-12T12:48:17.787" v="18"/>
          <ac:spMkLst>
            <pc:docMk/>
            <pc:sldMk cId="2594727496" sldId="396"/>
            <ac:spMk id="2" creationId="{C7A4BF8E-6C62-1977-6902-91BC23822A28}"/>
          </ac:spMkLst>
        </pc:spChg>
      </pc:sldChg>
      <pc:sldChg chg="modSp">
        <pc:chgData name="CHARAN SINGH" userId="cf93d647e8583ced" providerId="LiveId" clId="{0369EAA2-502D-4E43-A93D-DD36393BC89F}" dt="2025-09-12T12:48:41.472" v="20"/>
        <pc:sldMkLst>
          <pc:docMk/>
          <pc:sldMk cId="1869118246" sldId="397"/>
        </pc:sldMkLst>
        <pc:spChg chg="mod">
          <ac:chgData name="CHARAN SINGH" userId="cf93d647e8583ced" providerId="LiveId" clId="{0369EAA2-502D-4E43-A93D-DD36393BC89F}" dt="2025-09-12T12:48:41.472" v="20"/>
          <ac:spMkLst>
            <pc:docMk/>
            <pc:sldMk cId="1869118246" sldId="397"/>
            <ac:spMk id="2" creationId="{25A0CC9B-06C2-A21E-39AC-EB53E5BB0398}"/>
          </ac:spMkLst>
        </pc:spChg>
        <pc:spChg chg="mod">
          <ac:chgData name="CHARAN SINGH" userId="cf93d647e8583ced" providerId="LiveId" clId="{0369EAA2-502D-4E43-A93D-DD36393BC89F}" dt="2025-09-12T12:48:34.289" v="19"/>
          <ac:spMkLst>
            <pc:docMk/>
            <pc:sldMk cId="1869118246" sldId="397"/>
            <ac:spMk id="3" creationId="{60DE407B-25A9-1C95-A068-20C938978D7E}"/>
          </ac:spMkLst>
        </pc:spChg>
      </pc:sldChg>
      <pc:sldChg chg="modSp">
        <pc:chgData name="CHARAN SINGH" userId="cf93d647e8583ced" providerId="LiveId" clId="{0369EAA2-502D-4E43-A93D-DD36393BC89F}" dt="2025-09-12T12:49:00.766" v="21"/>
        <pc:sldMkLst>
          <pc:docMk/>
          <pc:sldMk cId="3718695909" sldId="398"/>
        </pc:sldMkLst>
        <pc:spChg chg="mod">
          <ac:chgData name="CHARAN SINGH" userId="cf93d647e8583ced" providerId="LiveId" clId="{0369EAA2-502D-4E43-A93D-DD36393BC89F}" dt="2025-09-12T12:49:00.766" v="21"/>
          <ac:spMkLst>
            <pc:docMk/>
            <pc:sldMk cId="3718695909" sldId="398"/>
            <ac:spMk id="2" creationId="{6223E0DD-F427-CF9E-B637-F3F457BFF2F5}"/>
          </ac:spMkLst>
        </pc:spChg>
      </pc:sldChg>
      <pc:sldChg chg="modSp mod">
        <pc:chgData name="CHARAN SINGH" userId="cf93d647e8583ced" providerId="LiveId" clId="{0369EAA2-502D-4E43-A93D-DD36393BC89F}" dt="2025-09-12T12:50:05.345" v="25" actId="20577"/>
        <pc:sldMkLst>
          <pc:docMk/>
          <pc:sldMk cId="3823060492" sldId="399"/>
        </pc:sldMkLst>
        <pc:spChg chg="mod">
          <ac:chgData name="CHARAN SINGH" userId="cf93d647e8583ced" providerId="LiveId" clId="{0369EAA2-502D-4E43-A93D-DD36393BC89F}" dt="2025-09-12T12:50:05.345" v="25" actId="20577"/>
          <ac:spMkLst>
            <pc:docMk/>
            <pc:sldMk cId="3823060492" sldId="399"/>
            <ac:spMk id="2" creationId="{2770EA2A-25B6-39EF-F497-53100EA4DE2C}"/>
          </ac:spMkLst>
        </pc:spChg>
        <pc:spChg chg="mod">
          <ac:chgData name="CHARAN SINGH" userId="cf93d647e8583ced" providerId="LiveId" clId="{0369EAA2-502D-4E43-A93D-DD36393BC89F}" dt="2025-09-12T12:49:49.114" v="23"/>
          <ac:spMkLst>
            <pc:docMk/>
            <pc:sldMk cId="3823060492" sldId="399"/>
            <ac:spMk id="9" creationId="{38C955C2-62E5-BAE8-6D5A-28E6113FD163}"/>
          </ac:spMkLst>
        </pc:spChg>
      </pc:sldChg>
      <pc:sldChg chg="modSp mod">
        <pc:chgData name="CHARAN SINGH" userId="cf93d647e8583ced" providerId="LiveId" clId="{0369EAA2-502D-4E43-A93D-DD36393BC89F}" dt="2025-09-12T12:51:11.592" v="32" actId="20577"/>
        <pc:sldMkLst>
          <pc:docMk/>
          <pc:sldMk cId="2649468550" sldId="401"/>
        </pc:sldMkLst>
        <pc:spChg chg="mod">
          <ac:chgData name="CHARAN SINGH" userId="cf93d647e8583ced" providerId="LiveId" clId="{0369EAA2-502D-4E43-A93D-DD36393BC89F}" dt="2025-09-12T12:51:11.592" v="32" actId="20577"/>
          <ac:spMkLst>
            <pc:docMk/>
            <pc:sldMk cId="2649468550" sldId="401"/>
            <ac:spMk id="2" creationId="{8E075FC5-8B41-20C8-554B-EBB3A43831F3}"/>
          </ac:spMkLst>
        </pc:spChg>
        <pc:spChg chg="mod">
          <ac:chgData name="CHARAN SINGH" userId="cf93d647e8583ced" providerId="LiveId" clId="{0369EAA2-502D-4E43-A93D-DD36393BC89F}" dt="2025-09-12T12:50:56.107" v="31"/>
          <ac:spMkLst>
            <pc:docMk/>
            <pc:sldMk cId="2649468550" sldId="401"/>
            <ac:spMk id="9" creationId="{4BBB2963-6EBF-A9DC-5D81-5EC80D89B1B9}"/>
          </ac:spMkLst>
        </pc:spChg>
      </pc:sldChg>
      <pc:sldChg chg="modSp mod">
        <pc:chgData name="CHARAN SINGH" userId="cf93d647e8583ced" providerId="LiveId" clId="{0369EAA2-502D-4E43-A93D-DD36393BC89F}" dt="2025-09-16T06:06:32.511" v="92" actId="6549"/>
        <pc:sldMkLst>
          <pc:docMk/>
          <pc:sldMk cId="2204440904" sldId="402"/>
        </pc:sldMkLst>
        <pc:spChg chg="mod">
          <ac:chgData name="CHARAN SINGH" userId="cf93d647e8583ced" providerId="LiveId" clId="{0369EAA2-502D-4E43-A93D-DD36393BC89F}" dt="2025-09-12T12:51:37.952" v="34" actId="20577"/>
          <ac:spMkLst>
            <pc:docMk/>
            <pc:sldMk cId="2204440904" sldId="402"/>
            <ac:spMk id="2" creationId="{8DA8212E-E560-7E87-4CB3-28298D1EC955}"/>
          </ac:spMkLst>
        </pc:spChg>
        <pc:spChg chg="mod">
          <ac:chgData name="CHARAN SINGH" userId="cf93d647e8583ced" providerId="LiveId" clId="{0369EAA2-502D-4E43-A93D-DD36393BC89F}" dt="2025-09-16T06:06:32.511" v="92" actId="6549"/>
          <ac:spMkLst>
            <pc:docMk/>
            <pc:sldMk cId="2204440904" sldId="402"/>
            <ac:spMk id="3" creationId="{6D5688A4-E080-B5D6-13D8-FDD4C43E7056}"/>
          </ac:spMkLst>
        </pc:spChg>
        <pc:spChg chg="mod">
          <ac:chgData name="CHARAN SINGH" userId="cf93d647e8583ced" providerId="LiveId" clId="{0369EAA2-502D-4E43-A93D-DD36393BC89F}" dt="2025-09-12T12:51:23.004" v="33"/>
          <ac:spMkLst>
            <pc:docMk/>
            <pc:sldMk cId="2204440904" sldId="402"/>
            <ac:spMk id="9" creationId="{6CBAB947-C5A5-8CC5-71FE-CBF33135DD3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24F2B74D-F11E-A5DB-5043-8BE355B57385}"/>
              </a:ext>
            </a:extLst>
          </p:cNvPr>
          <p:cNvSpPr txBox="1">
            <a:spLocks/>
          </p:cNvSpPr>
          <p:nvPr userDrawn="1"/>
        </p:nvSpPr>
        <p:spPr>
          <a:xfrm>
            <a:off x="22812204" y="12813339"/>
            <a:ext cx="905046" cy="502612"/>
          </a:xfrm>
          <a:prstGeom prst="rect">
            <a:avLst/>
          </a:prstGeom>
        </p:spPr>
        <p:txBody>
          <a:bodyPr lIns="78283" tIns="78283" rIns="78283" bIns="7828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5E2FD404-044F-4320-5F92-72E92DB0DDD7}"/>
              </a:ext>
            </a:extLst>
          </p:cNvPr>
          <p:cNvSpPr txBox="1">
            <a:spLocks/>
          </p:cNvSpPr>
          <p:nvPr userDrawn="1"/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solidFill>
          <a:srgbClr val="535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" descr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icture 2" descr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5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92B3DFEB-AD9F-FE6C-361E-0205A8A5B25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DB766189-80CE-A703-E292-9366EB64CAE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2A9E7F-ED96-1630-5F44-F7F1631848A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2137" y="38720"/>
            <a:ext cx="2231142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D5626698-A73A-12E1-1740-8A559851473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2" name="PEER | MFR | INDIA">
            <a:extLst>
              <a:ext uri="{FF2B5EF4-FFF2-40B4-BE49-F238E27FC236}">
                <a16:creationId xmlns:a16="http://schemas.microsoft.com/office/drawing/2014/main" id="{5756C156-BAFF-F354-1A4C-767C3126B277}"/>
              </a:ext>
            </a:extLst>
          </p:cNvPr>
          <p:cNvSpPr txBox="1"/>
          <p:nvPr userDrawn="1"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NDRF | </a:t>
            </a:r>
            <a:r>
              <a:rPr dirty="0"/>
              <a:t>MFR | INDIA</a:t>
            </a: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68B22D2E-D8EC-4A98-23F7-488A6E15488E}"/>
              </a:ext>
            </a:extLst>
          </p:cNvPr>
          <p:cNvSpPr/>
          <p:nvPr userDrawn="1"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" name="PPT 2 -">
            <a:extLst>
              <a:ext uri="{FF2B5EF4-FFF2-40B4-BE49-F238E27FC236}">
                <a16:creationId xmlns:a16="http://schemas.microsoft.com/office/drawing/2014/main" id="{8B0424C2-D99E-7E04-A2DF-88986D9AF56C}"/>
              </a:ext>
            </a:extLst>
          </p:cNvPr>
          <p:cNvSpPr txBox="1"/>
          <p:nvPr userDrawn="1"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16</a:t>
            </a:r>
            <a:r>
              <a:rPr b="1" dirty="0"/>
              <a:t> -</a:t>
            </a: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96D4E023-009E-D84A-59B6-CFE974A124D7}"/>
              </a:ext>
            </a:extLst>
          </p:cNvPr>
          <p:cNvSpPr/>
          <p:nvPr userDrawn="1"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E68C5C7-2EFC-EA6F-F155-AFCE48EDDBA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</p:sldLayoutIdLst>
  <p:transition spd="med"/>
  <p:hf hdr="0" dt="0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37FC53-ECDA-951A-DADC-B448EAB3A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" r="5814"/>
          <a:stretch/>
        </p:blipFill>
        <p:spPr>
          <a:xfrm>
            <a:off x="25400" y="0"/>
            <a:ext cx="24333201" cy="13716000"/>
          </a:xfrm>
          <a:prstGeom prst="rect">
            <a:avLst/>
          </a:prstGeom>
        </p:spPr>
      </p:pic>
      <p:sp>
        <p:nvSpPr>
          <p:cNvPr id="9" name="Rectangle">
            <a:extLst>
              <a:ext uri="{FF2B5EF4-FFF2-40B4-BE49-F238E27FC236}">
                <a16:creationId xmlns:a16="http://schemas.microsoft.com/office/drawing/2014/main" id="{72473347-6BEE-3525-8885-93B0C9BDE2E2}"/>
              </a:ext>
            </a:extLst>
          </p:cNvPr>
          <p:cNvSpPr/>
          <p:nvPr/>
        </p:nvSpPr>
        <p:spPr>
          <a:xfrm>
            <a:off x="-25400" y="-25400"/>
            <a:ext cx="24434800" cy="13766800"/>
          </a:xfrm>
          <a:prstGeom prst="rect">
            <a:avLst/>
          </a:prstGeom>
          <a:solidFill>
            <a:srgbClr val="535353">
              <a:alpha val="7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7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3" name="Shape"/>
          <p:cNvSpPr/>
          <p:nvPr/>
        </p:nvSpPr>
        <p:spPr>
          <a:xfrm>
            <a:off x="-103356" y="3880188"/>
            <a:ext cx="13772463" cy="49285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" y="0"/>
                </a:moveTo>
                <a:lnTo>
                  <a:pt x="21600" y="0"/>
                </a:lnTo>
                <a:lnTo>
                  <a:pt x="19937" y="21600"/>
                </a:lnTo>
                <a:lnTo>
                  <a:pt x="0" y="21600"/>
                </a:lnTo>
                <a:lnTo>
                  <a:pt x="3" y="0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4" name="LESSON 2…"/>
          <p:cNvSpPr txBox="1"/>
          <p:nvPr/>
        </p:nvSpPr>
        <p:spPr>
          <a:xfrm>
            <a:off x="1016000" y="4706678"/>
            <a:ext cx="10382141" cy="1833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sz="6600" dirty="0"/>
              <a:t>पाठ 16
श्वसन आपात स्थिति</a:t>
            </a:r>
            <a:endParaRPr lang="en-IN" sz="6600" dirty="0"/>
          </a:p>
        </p:txBody>
      </p:sp>
      <p:sp>
        <p:nvSpPr>
          <p:cNvPr id="85" name="Shape"/>
          <p:cNvSpPr/>
          <p:nvPr/>
        </p:nvSpPr>
        <p:spPr>
          <a:xfrm flipH="1">
            <a:off x="-87200" y="2457"/>
            <a:ext cx="24497477" cy="2522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txBody>
          <a:bodyPr wrap="square" lIns="78283" tIns="78283" rIns="78283" bIns="78283" numCol="1" anchor="t">
            <a:noAutofit/>
          </a:bodyPr>
          <a:lstStyle/>
          <a:p>
            <a:endParaRPr/>
          </a:p>
        </p:txBody>
      </p:sp>
      <p:pic>
        <p:nvPicPr>
          <p:cNvPr id="95" name="MFR-logo-02.png" descr="MFR-logo-02.png"/>
          <p:cNvPicPr>
            <a:picLocks noChangeAspect="1"/>
          </p:cNvPicPr>
          <p:nvPr/>
        </p:nvPicPr>
        <p:blipFill>
          <a:blip r:embed="rId3" cstate="print"/>
          <a:srcRect t="12599" b="19178"/>
          <a:stretch>
            <a:fillRect/>
          </a:stretch>
        </p:blipFill>
        <p:spPr>
          <a:xfrm>
            <a:off x="16316126" y="7112432"/>
            <a:ext cx="7102674" cy="3425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941"/>
            <a:ext cx="3258094" cy="221951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9EC43E-C7B1-EF48-5F3B-E2AF3723BE8A}"/>
              </a:ext>
            </a:extLst>
          </p:cNvPr>
          <p:cNvSpPr/>
          <p:nvPr/>
        </p:nvSpPr>
        <p:spPr>
          <a:xfrm>
            <a:off x="4831337" y="354061"/>
            <a:ext cx="16234425" cy="992159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Black" panose="020B0A04020102020204" pitchFamily="34" charset="0"/>
                <a:sym typeface="Arial"/>
              </a:rPr>
              <a:t>              </a:t>
            </a:r>
            <a:r>
              <a:rPr lang="hi-IN" sz="4800" dirty="0">
                <a:latin typeface="Arial Black" panose="020B0A04020102020204" pitchFamily="34" charset="0"/>
              </a:rPr>
              <a:t>चिकित्सा प्रथम उत्तरदाता</a:t>
            </a:r>
            <a:endParaRPr kumimoji="0" lang="en-IN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Black" panose="020B0A04020102020204" pitchFamily="34" charset="0"/>
              <a:sym typeface="Arial"/>
            </a:endParaRPr>
          </a:p>
        </p:txBody>
      </p:sp>
      <p:sp>
        <p:nvSpPr>
          <p:cNvPr id="5" name="PEER | CSSR | INDIA">
            <a:extLst>
              <a:ext uri="{FF2B5EF4-FFF2-40B4-BE49-F238E27FC236}">
                <a16:creationId xmlns:a16="http://schemas.microsoft.com/office/drawing/2014/main" id="{3EC7D4A0-11F1-2F27-2523-56E1BA3CB2CB}"/>
              </a:ext>
            </a:extLst>
          </p:cNvPr>
          <p:cNvSpPr txBox="1"/>
          <p:nvPr/>
        </p:nvSpPr>
        <p:spPr>
          <a:xfrm>
            <a:off x="602390" y="12960656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>
                <a:solidFill>
                  <a:schemeClr val="bg1"/>
                </a:solidFill>
              </a:rPr>
              <a:t>NDRF</a:t>
            </a:r>
            <a:r>
              <a:rPr dirty="0">
                <a:solidFill>
                  <a:schemeClr val="bg1"/>
                </a:solidFill>
              </a:rPr>
              <a:t> | </a:t>
            </a:r>
            <a:r>
              <a:rPr lang="en-US" dirty="0">
                <a:solidFill>
                  <a:schemeClr val="bg1"/>
                </a:solidFill>
              </a:rPr>
              <a:t>MFR</a:t>
            </a:r>
            <a:r>
              <a:rPr dirty="0">
                <a:solidFill>
                  <a:schemeClr val="bg1"/>
                </a:solidFill>
              </a:rPr>
              <a:t> | INDIA</a:t>
            </a:r>
          </a:p>
        </p:txBody>
      </p:sp>
      <p:grpSp>
        <p:nvGrpSpPr>
          <p:cNvPr id="7" name="Group"/>
          <p:cNvGrpSpPr/>
          <p:nvPr/>
        </p:nvGrpSpPr>
        <p:grpSpPr>
          <a:xfrm>
            <a:off x="21506279" y="12813338"/>
            <a:ext cx="1945444" cy="902664"/>
            <a:chOff x="-32921" y="0"/>
            <a:chExt cx="1945444" cy="902662"/>
          </a:xfrm>
        </p:grpSpPr>
        <p:sp>
          <p:nvSpPr>
            <p:cNvPr id="8" name="PPT 2 - 1"/>
            <p:cNvSpPr txBox="1"/>
            <p:nvPr/>
          </p:nvSpPr>
          <p:spPr>
            <a:xfrm>
              <a:off x="-32921" y="0"/>
              <a:ext cx="1945444" cy="6197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78283" tIns="78283" rIns="78283" bIns="78283" numCol="1" anchor="t">
              <a:spAutoFit/>
            </a:bodyPr>
            <a:lstStyle>
              <a:lvl1pPr algn="ctr" defTabSz="2438400">
                <a:spcBef>
                  <a:spcPts val="600"/>
                </a:spcBef>
                <a:defRPr sz="3000" b="1">
                  <a:solidFill>
                    <a:srgbClr val="535353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>
                <a:defRPr b="0"/>
              </a:pPr>
              <a:r>
                <a:rPr b="1" dirty="0">
                  <a:solidFill>
                    <a:schemeClr val="bg1"/>
                  </a:solidFill>
                </a:rPr>
                <a:t>PPT</a:t>
              </a:r>
              <a:r>
                <a:rPr lang="en-US" b="1" dirty="0">
                  <a:solidFill>
                    <a:schemeClr val="bg1"/>
                  </a:solidFill>
                </a:rPr>
                <a:t> 16 - 1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"/>
            <p:cNvSpPr/>
            <p:nvPr/>
          </p:nvSpPr>
          <p:spPr>
            <a:xfrm>
              <a:off x="0" y="699461"/>
              <a:ext cx="1879600" cy="203201"/>
            </a:xfrm>
            <a:prstGeom prst="rect">
              <a:avLst/>
            </a:prstGeom>
            <a:solidFill>
              <a:srgbClr val="585756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CBFE50B-6A06-4FC2-44C7-12F834ACD0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66908" y="-6874"/>
            <a:ext cx="2442492" cy="24360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5EC712-4450-43FC-B492-DEDE81C3F3DA}"/>
              </a:ext>
            </a:extLst>
          </p:cNvPr>
          <p:cNvSpPr txBox="1"/>
          <p:nvPr/>
        </p:nvSpPr>
        <p:spPr>
          <a:xfrm>
            <a:off x="1779124" y="10008968"/>
            <a:ext cx="8463064" cy="12660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78283" tIns="78283" rIns="78283" bIns="78283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Vetted by –</a:t>
            </a:r>
            <a:r>
              <a:rPr kumimoji="0" lang="en-US" sz="3600" b="1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Sh</a:t>
            </a:r>
            <a:r>
              <a:rPr lang="en-US" b="1" dirty="0" err="1">
                <a:solidFill>
                  <a:schemeClr val="bg1"/>
                </a:solidFill>
              </a:rPr>
              <a:t>.</a:t>
            </a:r>
            <a:r>
              <a:rPr kumimoji="0" lang="en-US" sz="3600" b="1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Pushpendra</a:t>
            </a: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Kumar, DC  </a:t>
            </a:r>
          </a:p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bg1"/>
                </a:solidFill>
              </a:rPr>
              <a:t>                    2 BN NDRF 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03B49-323F-ACDC-06A2-9B33D09E4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034801B5-A0E3-E2E9-F4FF-ED5F67CB208C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0218BE0B-723A-2448-5F8B-3FC440B2918C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5155BEFC-C72A-A4F4-A228-BC5652B3B7EE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C7F1F808-E249-EB5C-7A26-1BC6014C23BD}"/>
              </a:ext>
            </a:extLst>
          </p:cNvPr>
          <p:cNvSpPr txBox="1"/>
          <p:nvPr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16</a:t>
            </a:r>
            <a:r>
              <a:rPr b="1" dirty="0"/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C6677B81-CB15-481D-7058-6C5863FC1820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6EC50F9F-E28E-5BC0-2E6D-BCDF7143D3B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10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D10A70-1726-DA2A-400C-8AB95622C8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7BCC2166-3E5C-3880-39A4-384120222B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38C955C2-62E5-BAE8-6D5A-28E6113FD163}"/>
              </a:ext>
            </a:extLst>
          </p:cNvPr>
          <p:cNvSpPr txBox="1"/>
          <p:nvPr/>
        </p:nvSpPr>
        <p:spPr>
          <a:xfrm>
            <a:off x="1061497" y="2627848"/>
            <a:ext cx="7113118" cy="217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अत्‍यधिक-
वेंटिलेशन</a:t>
            </a:r>
            <a:endParaRPr lang="en-IN" dirty="0"/>
          </a:p>
        </p:txBody>
      </p:sp>
      <p:sp>
        <p:nvSpPr>
          <p:cNvPr id="2" name="Move the patient away from                  the contaminated area…">
            <a:extLst>
              <a:ext uri="{FF2B5EF4-FFF2-40B4-BE49-F238E27FC236}">
                <a16:creationId xmlns:a16="http://schemas.microsoft.com/office/drawing/2014/main" id="{2770EA2A-25B6-39EF-F497-53100EA4DE2C}"/>
              </a:ext>
            </a:extLst>
          </p:cNvPr>
          <p:cNvSpPr txBox="1"/>
          <p:nvPr/>
        </p:nvSpPr>
        <p:spPr>
          <a:xfrm>
            <a:off x="9181744" y="5111336"/>
            <a:ext cx="13859345" cy="776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/>
          <a:lstStyle/>
          <a:p>
            <a:pPr marL="914400" indent="-914400" defTabSz="1896340">
              <a:spcBef>
                <a:spcPts val="4000"/>
              </a:spcBef>
              <a:buSzPct val="100000"/>
              <a:buFont typeface="+mj-lt"/>
              <a:buAutoNum type="arabicParenR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b="1" dirty="0"/>
              <a:t>रोगी को शांत और आश्वस्त करें</a:t>
            </a:r>
            <a:endParaRPr lang="en-IN" b="1" dirty="0"/>
          </a:p>
          <a:p>
            <a:pPr marL="914400" indent="-914400" defTabSz="1896340">
              <a:spcBef>
                <a:spcPts val="4000"/>
              </a:spcBef>
              <a:buSzPct val="100000"/>
              <a:buFont typeface="+mj-lt"/>
              <a:buAutoNum type="arabicParenR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>
                <a:solidFill>
                  <a:srgbClr val="FF0000"/>
                </a:solidFill>
              </a:rPr>
              <a:t>स्थानीय प्रोटोकॉल के अनुसार ऑक्सीजन प्रदान करें</a:t>
            </a:r>
            <a:endParaRPr lang="en-US" dirty="0">
              <a:solidFill>
                <a:srgbClr val="FF0000"/>
              </a:solidFill>
            </a:endParaRPr>
          </a:p>
          <a:p>
            <a:pPr marL="914400" indent="-914400" defTabSz="1896340">
              <a:spcBef>
                <a:spcPts val="4000"/>
              </a:spcBef>
              <a:buSzPct val="100000"/>
              <a:buFont typeface="+mj-lt"/>
              <a:buAutoNum type="arabicParenR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पेपर बैग विधि का उपयोग करते समय सावधानी बरतें</a:t>
            </a:r>
            <a:endParaRPr lang="en-US" dirty="0"/>
          </a:p>
        </p:txBody>
      </p:sp>
      <p:sp>
        <p:nvSpPr>
          <p:cNvPr id="3" name="Pre-hospital Treatment">
            <a:extLst>
              <a:ext uri="{FF2B5EF4-FFF2-40B4-BE49-F238E27FC236}">
                <a16:creationId xmlns:a16="http://schemas.microsoft.com/office/drawing/2014/main" id="{7BB68F18-0592-2213-35ED-2709342958B0}"/>
              </a:ext>
            </a:extLst>
          </p:cNvPr>
          <p:cNvSpPr txBox="1"/>
          <p:nvPr/>
        </p:nvSpPr>
        <p:spPr>
          <a:xfrm>
            <a:off x="9181744" y="3496963"/>
            <a:ext cx="11583750" cy="1283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89235" tIns="89235" rIns="89235" bIns="89235">
            <a:normAutofit/>
          </a:bodyPr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 i="1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>
              <a:defRPr sz="6400" i="1"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dirty="0"/>
              <a:t>अस्पताल से पहले का उपचार</a:t>
            </a:r>
            <a:endParaRPr lang="en-IN" sz="4800" dirty="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021464-B199-CDC6-6BEC-AE1A91FCC2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40787" y="119645"/>
            <a:ext cx="2442492" cy="24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6049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ing">
            <a:extLst>
              <a:ext uri="{FF2B5EF4-FFF2-40B4-BE49-F238E27FC236}">
                <a16:creationId xmlns:a16="http://schemas.microsoft.com/office/drawing/2014/main" id="{478F04A7-6FF9-ADC7-E32D-C060FD8C93B7}"/>
              </a:ext>
            </a:extLst>
          </p:cNvPr>
          <p:cNvSpPr txBox="1"/>
          <p:nvPr/>
        </p:nvSpPr>
        <p:spPr>
          <a:xfrm>
            <a:off x="1077422" y="2421680"/>
            <a:ext cx="7914178" cy="217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विषाक्त उत्पाद साँस लेना</a:t>
            </a:r>
            <a:endParaRPr lang="en-IN" dirty="0"/>
          </a:p>
        </p:txBody>
      </p:sp>
      <p:sp>
        <p:nvSpPr>
          <p:cNvPr id="3" name="Nausea and/or vomiting…">
            <a:extLst>
              <a:ext uri="{FF2B5EF4-FFF2-40B4-BE49-F238E27FC236}">
                <a16:creationId xmlns:a16="http://schemas.microsoft.com/office/drawing/2014/main" id="{0E95A16B-8235-75A3-0D91-9C2CFE5F022E}"/>
              </a:ext>
            </a:extLst>
          </p:cNvPr>
          <p:cNvSpPr txBox="1"/>
          <p:nvPr/>
        </p:nvSpPr>
        <p:spPr>
          <a:xfrm>
            <a:off x="10721595" y="6825343"/>
            <a:ext cx="12893864" cy="4508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वायु मार्ग, आंखों और नाक की जलन और सूजन
सांस लेने की आवृत्ति और गहराई में बदलाव
संभावित कार्डियो-श्वसन</a:t>
            </a:r>
            <a:r>
              <a:rPr lang="en-US" dirty="0"/>
              <a:t> </a:t>
            </a:r>
            <a:r>
              <a:rPr lang="hi-IN" dirty="0">
                <a:solidFill>
                  <a:srgbClr val="FF0000"/>
                </a:solidFill>
              </a:rPr>
              <a:t>रुकावट की आशंका </a:t>
            </a:r>
            <a:r>
              <a:rPr lang="en-IN" dirty="0"/>
              <a:t>(</a:t>
            </a:r>
            <a:r>
              <a:rPr lang="en-IN" dirty="0" err="1"/>
              <a:t>cadiac</a:t>
            </a:r>
            <a:r>
              <a:rPr lang="en-IN" dirty="0"/>
              <a:t>-respiratory-arrest)</a:t>
            </a:r>
            <a:endParaRPr lang="en-US" dirty="0"/>
          </a:p>
        </p:txBody>
      </p:sp>
      <p:sp>
        <p:nvSpPr>
          <p:cNvPr id="4" name="General signs and symptoms">
            <a:extLst>
              <a:ext uri="{FF2B5EF4-FFF2-40B4-BE49-F238E27FC236}">
                <a16:creationId xmlns:a16="http://schemas.microsoft.com/office/drawing/2014/main" id="{19596091-B8DD-FFBD-086D-7543A7181010}"/>
              </a:ext>
            </a:extLst>
          </p:cNvPr>
          <p:cNvSpPr txBox="1"/>
          <p:nvPr/>
        </p:nvSpPr>
        <p:spPr>
          <a:xfrm>
            <a:off x="1077422" y="4574167"/>
            <a:ext cx="4349948" cy="927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dirty="0"/>
              <a:t>संकेत और लक्षण</a:t>
            </a:r>
            <a:endParaRPr lang="en-IN" dirty="0"/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537BF6AB-BDF4-CAEA-8127-EBC06C3068E0}"/>
              </a:ext>
            </a:extLst>
          </p:cNvPr>
          <p:cNvSpPr/>
          <p:nvPr/>
        </p:nvSpPr>
        <p:spPr>
          <a:xfrm>
            <a:off x="10718338" y="6227284"/>
            <a:ext cx="1290037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6AB77B-DAA1-0795-F654-A31AFB658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6908" y="-6874"/>
            <a:ext cx="2442492" cy="24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5349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4EE4DE-9B45-6B81-472C-7909DD3DE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ing">
            <a:extLst>
              <a:ext uri="{FF2B5EF4-FFF2-40B4-BE49-F238E27FC236}">
                <a16:creationId xmlns:a16="http://schemas.microsoft.com/office/drawing/2014/main" id="{CA1D5CCF-ABFA-C9A6-F49D-5CAFE350440B}"/>
              </a:ext>
            </a:extLst>
          </p:cNvPr>
          <p:cNvSpPr txBox="1"/>
          <p:nvPr/>
        </p:nvSpPr>
        <p:spPr>
          <a:xfrm>
            <a:off x="1077422" y="2421680"/>
            <a:ext cx="7822738" cy="217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विषाक्त उत्पाद साँस लेना</a:t>
            </a:r>
            <a:endParaRPr lang="en-IN" dirty="0"/>
          </a:p>
        </p:txBody>
      </p:sp>
      <p:sp>
        <p:nvSpPr>
          <p:cNvPr id="4" name="General signs and symptoms">
            <a:extLst>
              <a:ext uri="{FF2B5EF4-FFF2-40B4-BE49-F238E27FC236}">
                <a16:creationId xmlns:a16="http://schemas.microsoft.com/office/drawing/2014/main" id="{68AEBC83-2C2F-D441-1DBE-CC18798DD719}"/>
              </a:ext>
            </a:extLst>
          </p:cNvPr>
          <p:cNvSpPr txBox="1"/>
          <p:nvPr/>
        </p:nvSpPr>
        <p:spPr>
          <a:xfrm>
            <a:off x="1077422" y="4574167"/>
            <a:ext cx="4349948" cy="927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dirty="0"/>
              <a:t>संकेत और लक्षण</a:t>
            </a:r>
            <a:endParaRPr lang="en-IN" dirty="0"/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BCF81456-AAA9-A098-247E-7BF18C0C3BDE}"/>
              </a:ext>
            </a:extLst>
          </p:cNvPr>
          <p:cNvSpPr/>
          <p:nvPr/>
        </p:nvSpPr>
        <p:spPr>
          <a:xfrm>
            <a:off x="10718338" y="6227284"/>
            <a:ext cx="1290037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7" name="Normal to high blood pressure…">
            <a:extLst>
              <a:ext uri="{FF2B5EF4-FFF2-40B4-BE49-F238E27FC236}">
                <a16:creationId xmlns:a16="http://schemas.microsoft.com/office/drawing/2014/main" id="{983A7986-3D36-BF08-39AE-E7E3EE65829C}"/>
              </a:ext>
            </a:extLst>
          </p:cNvPr>
          <p:cNvSpPr txBox="1"/>
          <p:nvPr/>
        </p:nvSpPr>
        <p:spPr>
          <a:xfrm>
            <a:off x="10718338" y="6858000"/>
            <a:ext cx="12803811" cy="6364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नाक के बाल
धूल भरी भूरे रंग का थूक
घरघराहट और शोरगुल वाली श्वास
खाँसना
स्वर बैठना</a:t>
            </a:r>
            <a:endParaRPr lang="en-US" dirty="0"/>
          </a:p>
        </p:txBody>
      </p:sp>
      <p:sp>
        <p:nvSpPr>
          <p:cNvPr id="8" name="Cont.">
            <a:extLst>
              <a:ext uri="{FF2B5EF4-FFF2-40B4-BE49-F238E27FC236}">
                <a16:creationId xmlns:a16="http://schemas.microsoft.com/office/drawing/2014/main" id="{3A5DAB08-7AA9-A171-89AE-4D6B9150D9C1}"/>
              </a:ext>
            </a:extLst>
          </p:cNvPr>
          <p:cNvSpPr txBox="1"/>
          <p:nvPr/>
        </p:nvSpPr>
        <p:spPr>
          <a:xfrm>
            <a:off x="10718338" y="5433196"/>
            <a:ext cx="2047634" cy="778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cap="all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rPr dirty="0"/>
              <a:t>Cont.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C2B555-D947-029C-05C1-E71913849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6908" y="-6874"/>
            <a:ext cx="2442492" cy="24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7351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D2942-04E7-1CFC-7ABE-0053C7DBB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D6B47B06-05D2-876F-B75A-5F7FE3BAFF1A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37D7CD95-E1D4-3E89-D9E1-663B5D490FF2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CE8A1EDB-FE2E-0A09-A035-32BD29476AA0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6735903C-78B7-463C-73B7-3F21C45A3022}"/>
              </a:ext>
            </a:extLst>
          </p:cNvPr>
          <p:cNvSpPr txBox="1"/>
          <p:nvPr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16</a:t>
            </a:r>
            <a:r>
              <a:rPr b="1" dirty="0"/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0642B372-1F31-B64D-D88F-133C519A1027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58D266C4-B8A3-3D5E-140D-B866C72BA4C0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13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7F51BB-0680-37FD-1185-C60451256A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EF1CDDEB-5474-2DA5-F805-30AA92AA71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4BBB2963-6EBF-A9DC-5D81-5EC80D89B1B9}"/>
              </a:ext>
            </a:extLst>
          </p:cNvPr>
          <p:cNvSpPr txBox="1"/>
          <p:nvPr/>
        </p:nvSpPr>
        <p:spPr>
          <a:xfrm>
            <a:off x="742863" y="2812493"/>
            <a:ext cx="7113118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dirty="0"/>
              <a:t>विषाक्त उत्पाद साँस लेना</a:t>
            </a:r>
            <a:endParaRPr lang="en-IN" dirty="0"/>
          </a:p>
        </p:txBody>
      </p:sp>
      <p:sp>
        <p:nvSpPr>
          <p:cNvPr id="2" name="Move the patient away from                  the contaminated area…">
            <a:extLst>
              <a:ext uri="{FF2B5EF4-FFF2-40B4-BE49-F238E27FC236}">
                <a16:creationId xmlns:a16="http://schemas.microsoft.com/office/drawing/2014/main" id="{8E075FC5-8B41-20C8-554B-EBB3A43831F3}"/>
              </a:ext>
            </a:extLst>
          </p:cNvPr>
          <p:cNvSpPr txBox="1"/>
          <p:nvPr/>
        </p:nvSpPr>
        <p:spPr>
          <a:xfrm>
            <a:off x="9181744" y="5111336"/>
            <a:ext cx="13859345" cy="776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/>
          <a:lstStyle/>
          <a:p>
            <a:pPr marL="889000" indent="-889000" defTabSz="1896340">
              <a:spcBef>
                <a:spcPts val="4000"/>
              </a:spcBef>
              <a:buSzPct val="100000"/>
              <a:buAutoNum type="arabicParenR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रोगी को दूषित क्षेत्र से हटा दें।</a:t>
            </a:r>
            <a:endParaRPr lang="en-IN" dirty="0"/>
          </a:p>
          <a:p>
            <a:pPr marL="889000" indent="-889000" defTabSz="1896340">
              <a:spcBef>
                <a:spcPts val="4000"/>
              </a:spcBef>
              <a:buSzPct val="100000"/>
              <a:buAutoNum type="arabicParenR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प्रारंभिक मूल्यांकन करें और आवश्यकतानुसार बुनियादी जीवन समर्थन लागू करें।</a:t>
            </a:r>
            <a:endParaRPr lang="en-US" dirty="0"/>
          </a:p>
        </p:txBody>
      </p:sp>
      <p:sp>
        <p:nvSpPr>
          <p:cNvPr id="3" name="Pre-hospital Treatment">
            <a:extLst>
              <a:ext uri="{FF2B5EF4-FFF2-40B4-BE49-F238E27FC236}">
                <a16:creationId xmlns:a16="http://schemas.microsoft.com/office/drawing/2014/main" id="{12CC558F-A125-B2DA-E430-5FF385DB0778}"/>
              </a:ext>
            </a:extLst>
          </p:cNvPr>
          <p:cNvSpPr txBox="1"/>
          <p:nvPr/>
        </p:nvSpPr>
        <p:spPr>
          <a:xfrm>
            <a:off x="9181744" y="3496963"/>
            <a:ext cx="11583750" cy="1283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89235" tIns="89235" rIns="89235" bIns="89235">
            <a:normAutofit/>
          </a:bodyPr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 i="1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>
              <a:defRPr sz="6400" i="1"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dirty="0"/>
              <a:t>अस्पताल से पहले का उपचार</a:t>
            </a:r>
            <a:endParaRPr lang="en-IN" sz="4800" dirty="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6AD69D-94D7-61C2-4A60-05DFB78BA1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19843" y="0"/>
            <a:ext cx="2442492" cy="242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6855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7F13E0-AB7F-8C04-8074-3A54B9A94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9817132F-A49A-31E4-10FD-903213F94B79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1081F959-CC89-86BE-D1AE-44A12680855E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8C32EE16-14AE-CF69-9651-7747B9584AE1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0D473A71-C524-FC22-DBE7-5A5BC138E22D}"/>
              </a:ext>
            </a:extLst>
          </p:cNvPr>
          <p:cNvSpPr txBox="1"/>
          <p:nvPr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16</a:t>
            </a:r>
            <a:r>
              <a:rPr b="1" dirty="0"/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44DC0200-F1BA-C213-9A32-4721B0023A84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6553FEC0-8CF4-373E-6637-E1730AB186EE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14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5693A4-05C9-660D-7B57-A7BE9A6E22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F1577957-5F66-306C-18EB-9371568889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6CBAB947-C5A5-8CC5-71FE-CBF33135DD3F}"/>
              </a:ext>
            </a:extLst>
          </p:cNvPr>
          <p:cNvSpPr txBox="1"/>
          <p:nvPr/>
        </p:nvSpPr>
        <p:spPr>
          <a:xfrm>
            <a:off x="742863" y="2812493"/>
            <a:ext cx="7113118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hi-IN" dirty="0"/>
              <a:t>विषाक्त उत्पाद साँस लेना</a:t>
            </a:r>
            <a:endParaRPr lang="en-IN" dirty="0"/>
          </a:p>
        </p:txBody>
      </p:sp>
      <p:sp>
        <p:nvSpPr>
          <p:cNvPr id="2" name="Move the patient away from                  the contaminated area…">
            <a:extLst>
              <a:ext uri="{FF2B5EF4-FFF2-40B4-BE49-F238E27FC236}">
                <a16:creationId xmlns:a16="http://schemas.microsoft.com/office/drawing/2014/main" id="{8DA8212E-E560-7E87-4CB3-28298D1EC955}"/>
              </a:ext>
            </a:extLst>
          </p:cNvPr>
          <p:cNvSpPr txBox="1"/>
          <p:nvPr/>
        </p:nvSpPr>
        <p:spPr>
          <a:xfrm>
            <a:off x="9181744" y="5111336"/>
            <a:ext cx="13859345" cy="776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/>
          <a:lstStyle/>
          <a:p>
            <a:pPr marL="889000" indent="-889000" defTabSz="1896340">
              <a:spcBef>
                <a:spcPts val="4000"/>
              </a:spcBef>
              <a:buSzPct val="100000"/>
              <a:buAutoNum type="arabicParenR" startAt="3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यदि रोगी सांस ले रहा है और गर्दन या रीढ़ की हड्डी में आघात के कोई लक्षण नहीं हैं, तो रोगी को आरामदायक बैठने की स्थिति में रखें।</a:t>
            </a:r>
            <a:endParaRPr lang="en-IN" dirty="0"/>
          </a:p>
          <a:p>
            <a:pPr marL="889000" indent="-889000" defTabSz="1896340">
              <a:spcBef>
                <a:spcPts val="4000"/>
              </a:spcBef>
              <a:buSzPct val="100000"/>
              <a:buAutoNum type="arabicParenR" startAt="3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स्थानीय प्रोटोकॉल के अनुसार </a:t>
            </a:r>
            <a:r>
              <a:rPr lang="hi-IN" dirty="0">
                <a:solidFill>
                  <a:srgbClr val="FF0000"/>
                </a:solidFill>
              </a:rPr>
              <a:t>ऑक्सीजन प्रदान करें </a:t>
            </a:r>
            <a:r>
              <a:rPr lang="hi-IN" dirty="0"/>
              <a:t>।
सदमे के लिए इलाज करें।</a:t>
            </a:r>
            <a:endParaRPr lang="en-US" dirty="0"/>
          </a:p>
        </p:txBody>
      </p:sp>
      <p:sp>
        <p:nvSpPr>
          <p:cNvPr id="3" name="Pre-hospital Treatment">
            <a:extLst>
              <a:ext uri="{FF2B5EF4-FFF2-40B4-BE49-F238E27FC236}">
                <a16:creationId xmlns:a16="http://schemas.microsoft.com/office/drawing/2014/main" id="{6D5688A4-E080-B5D6-13D8-FDD4C43E7056}"/>
              </a:ext>
            </a:extLst>
          </p:cNvPr>
          <p:cNvSpPr txBox="1"/>
          <p:nvPr/>
        </p:nvSpPr>
        <p:spPr>
          <a:xfrm>
            <a:off x="9181744" y="3496963"/>
            <a:ext cx="11583750" cy="1283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9235" tIns="89235" rIns="89235" bIns="89235">
            <a:normAutofit/>
          </a:bodyPr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 i="1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>
              <a:defRPr sz="6400" i="1"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dirty="0"/>
              <a:t>अस्पताल से </a:t>
            </a:r>
            <a:r>
              <a:rPr lang="hi-IN"/>
              <a:t>पहले उपचार</a:t>
            </a:r>
            <a:endParaRPr lang="en-IN" sz="4800" dirty="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4DE629-4ECC-2612-9843-87DEBE4EAF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16946" y="51948"/>
            <a:ext cx="2442492" cy="24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4090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ircle"/>
          <p:cNvSpPr/>
          <p:nvPr/>
        </p:nvSpPr>
        <p:spPr>
          <a:xfrm>
            <a:off x="-8639176" y="-8445205"/>
            <a:ext cx="19547984" cy="19547984"/>
          </a:xfrm>
          <a:prstGeom prst="ellipse">
            <a:avLst/>
          </a:prstGeom>
          <a:gradFill>
            <a:gsLst>
              <a:gs pos="0">
                <a:srgbClr val="DA751A"/>
              </a:gs>
              <a:gs pos="57570">
                <a:srgbClr val="E67C1D"/>
              </a:gs>
              <a:gs pos="100000">
                <a:srgbClr val="F28320"/>
              </a:gs>
            </a:gsLst>
            <a:lin ang="4595515"/>
          </a:gra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22" name="IMG-3642.JPG" descr="IMG-3642.JPG"/>
          <p:cNvPicPr>
            <a:picLocks noChangeAspect="1"/>
          </p:cNvPicPr>
          <p:nvPr/>
        </p:nvPicPr>
        <p:blipFill>
          <a:blip r:embed="rId2"/>
          <a:srcRect l="25406"/>
          <a:stretch>
            <a:fillRect/>
          </a:stretch>
        </p:blipFill>
        <p:spPr>
          <a:xfrm flipH="1">
            <a:off x="-2789159" y="-627962"/>
            <a:ext cx="12809302" cy="11447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73" h="21600" extrusionOk="0">
                <a:moveTo>
                  <a:pt x="360" y="0"/>
                </a:moveTo>
                <a:cubicBezTo>
                  <a:pt x="-727" y="5723"/>
                  <a:pt x="646" y="11946"/>
                  <a:pt x="4490" y="16396"/>
                </a:cubicBezTo>
                <a:cubicBezTo>
                  <a:pt x="7486" y="19866"/>
                  <a:pt x="11414" y="21600"/>
                  <a:pt x="15340" y="21600"/>
                </a:cubicBezTo>
                <a:cubicBezTo>
                  <a:pt x="17219" y="21600"/>
                  <a:pt x="19096" y="21199"/>
                  <a:pt x="20873" y="20405"/>
                </a:cubicBezTo>
                <a:lnTo>
                  <a:pt x="20873" y="0"/>
                </a:lnTo>
                <a:lnTo>
                  <a:pt x="36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2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2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0" y="12813338"/>
            <a:ext cx="860669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15</a:t>
            </a:fld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A6B61E-3BFB-8B6A-B54D-9BFC4C887C61}"/>
              </a:ext>
            </a:extLst>
          </p:cNvPr>
          <p:cNvSpPr/>
          <p:nvPr/>
        </p:nvSpPr>
        <p:spPr>
          <a:xfrm>
            <a:off x="14240135" y="1915775"/>
            <a:ext cx="429636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i-IN" sz="9600" b="1" dirty="0">
                <a:ln/>
                <a:solidFill>
                  <a:schemeClr val="accent6">
                    <a:lumMod val="75000"/>
                  </a:schemeClr>
                </a:solidFill>
              </a:rPr>
              <a:t>धन्यवाद</a:t>
            </a:r>
            <a:endParaRPr lang="en-US" sz="96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650F79-7DDC-3572-24A0-923746DF3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27110" y="3594600"/>
            <a:ext cx="11691690" cy="827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48575C-96B3-18D6-8D84-C1D29B525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66908" y="-6874"/>
            <a:ext cx="2442492" cy="243602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C77F0D2F-63C2-DC7A-327A-7363CBB73A8D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hi-IN" sz="4800" dirty="0"/>
              <a:t>इस पाठ को पूरा करने पर, आप निम्न में सक्षम होंगे</a:t>
            </a:r>
            <a:r>
              <a:rPr lang="en-US" sz="4800" dirty="0"/>
              <a:t>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D3DB3725-B6EF-8DE8-0BDC-B71D6415B706}"/>
              </a:ext>
            </a:extLst>
          </p:cNvPr>
          <p:cNvSpPr txBox="1"/>
          <p:nvPr/>
        </p:nvSpPr>
        <p:spPr>
          <a:xfrm>
            <a:off x="8661373" y="787889"/>
            <a:ext cx="2806256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उद्देश्य</a:t>
            </a:r>
            <a:endParaRPr dirty="0"/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83C7BAED-6F29-E142-C962-8C88F04D95B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7" name="Define respiratory distress.…">
            <a:extLst>
              <a:ext uri="{FF2B5EF4-FFF2-40B4-BE49-F238E27FC236}">
                <a16:creationId xmlns:a16="http://schemas.microsoft.com/office/drawing/2014/main" id="{B5904AD5-1B13-401D-2517-C3835080D89C}"/>
              </a:ext>
            </a:extLst>
          </p:cNvPr>
          <p:cNvSpPr txBox="1"/>
          <p:nvPr/>
        </p:nvSpPr>
        <p:spPr>
          <a:xfrm>
            <a:off x="11659744" y="5444384"/>
            <a:ext cx="12068230" cy="5103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श्वसन संकट को परिभाषित </a:t>
            </a:r>
            <a:r>
              <a:rPr lang="hi-IN" dirty="0">
                <a:solidFill>
                  <a:srgbClr val="FF0000"/>
                </a:solidFill>
              </a:rPr>
              <a:t>करना</a:t>
            </a:r>
            <a:r>
              <a:rPr lang="hi-IN" dirty="0"/>
              <a:t>।</a:t>
            </a:r>
            <a:endParaRPr lang="en-IN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
श्वसन संकट के चार कारणों की सूची </a:t>
            </a:r>
            <a:r>
              <a:rPr lang="hi-IN" dirty="0">
                <a:solidFill>
                  <a:srgbClr val="FF0000"/>
                </a:solidFill>
              </a:rPr>
              <a:t>बनाना</a:t>
            </a:r>
            <a:r>
              <a:rPr lang="hi-IN" dirty="0"/>
              <a:t>।</a:t>
            </a:r>
            <a:endParaRPr lang="en-IN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
श्वसन संकट के सात संकेतों और लक्षणों की सूची </a:t>
            </a:r>
            <a:r>
              <a:rPr lang="hi-IN" dirty="0">
                <a:solidFill>
                  <a:srgbClr val="FF0000"/>
                </a:solidFill>
              </a:rPr>
              <a:t>बनाना </a:t>
            </a:r>
            <a:r>
              <a:rPr lang="hi-IN" dirty="0"/>
              <a:t>।</a:t>
            </a:r>
            <a:endParaRPr dirty="0"/>
          </a:p>
        </p:txBody>
      </p:sp>
      <p:grpSp>
        <p:nvGrpSpPr>
          <p:cNvPr id="8" name="Group">
            <a:extLst>
              <a:ext uri="{FF2B5EF4-FFF2-40B4-BE49-F238E27FC236}">
                <a16:creationId xmlns:a16="http://schemas.microsoft.com/office/drawing/2014/main" id="{C41391C0-82AF-DACB-9352-74A172F641A2}"/>
              </a:ext>
            </a:extLst>
          </p:cNvPr>
          <p:cNvGrpSpPr/>
          <p:nvPr/>
        </p:nvGrpSpPr>
        <p:grpSpPr>
          <a:xfrm>
            <a:off x="9958192" y="5169901"/>
            <a:ext cx="1219201" cy="1681958"/>
            <a:chOff x="0" y="115975"/>
            <a:chExt cx="1219200" cy="1681957"/>
          </a:xfrm>
        </p:grpSpPr>
        <p:sp>
          <p:nvSpPr>
            <p:cNvPr id="9" name="Circle">
              <a:extLst>
                <a:ext uri="{FF2B5EF4-FFF2-40B4-BE49-F238E27FC236}">
                  <a16:creationId xmlns:a16="http://schemas.microsoft.com/office/drawing/2014/main" id="{50126C49-A7B4-2B9F-88BE-E57D80338408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0" name="1">
              <a:extLst>
                <a:ext uri="{FF2B5EF4-FFF2-40B4-BE49-F238E27FC236}">
                  <a16:creationId xmlns:a16="http://schemas.microsoft.com/office/drawing/2014/main" id="{EBE689FA-8272-3218-560A-AD172C0F7744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1" name="Group">
            <a:extLst>
              <a:ext uri="{FF2B5EF4-FFF2-40B4-BE49-F238E27FC236}">
                <a16:creationId xmlns:a16="http://schemas.microsoft.com/office/drawing/2014/main" id="{58506D7F-3606-68DE-89D4-D71962D8DEC4}"/>
              </a:ext>
            </a:extLst>
          </p:cNvPr>
          <p:cNvGrpSpPr/>
          <p:nvPr/>
        </p:nvGrpSpPr>
        <p:grpSpPr>
          <a:xfrm>
            <a:off x="9958192" y="7061124"/>
            <a:ext cx="1219201" cy="1681958"/>
            <a:chOff x="0" y="115975"/>
            <a:chExt cx="1219200" cy="1681957"/>
          </a:xfrm>
        </p:grpSpPr>
        <p:sp>
          <p:nvSpPr>
            <p:cNvPr id="12" name="Circle">
              <a:extLst>
                <a:ext uri="{FF2B5EF4-FFF2-40B4-BE49-F238E27FC236}">
                  <a16:creationId xmlns:a16="http://schemas.microsoft.com/office/drawing/2014/main" id="{7B7D4F0C-625A-81D7-CE37-7EFF8EE86915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3" name="2">
              <a:extLst>
                <a:ext uri="{FF2B5EF4-FFF2-40B4-BE49-F238E27FC236}">
                  <a16:creationId xmlns:a16="http://schemas.microsoft.com/office/drawing/2014/main" id="{0460A60D-48EA-B5F1-9801-9905D03AD057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9" name="Group">
            <a:extLst>
              <a:ext uri="{FF2B5EF4-FFF2-40B4-BE49-F238E27FC236}">
                <a16:creationId xmlns:a16="http://schemas.microsoft.com/office/drawing/2014/main" id="{497B12AC-FFA1-DD85-51B1-7A374335CEF2}"/>
              </a:ext>
            </a:extLst>
          </p:cNvPr>
          <p:cNvGrpSpPr/>
          <p:nvPr/>
        </p:nvGrpSpPr>
        <p:grpSpPr>
          <a:xfrm>
            <a:off x="9958192" y="9045814"/>
            <a:ext cx="1219201" cy="1681959"/>
            <a:chOff x="0" y="115975"/>
            <a:chExt cx="1219200" cy="1681957"/>
          </a:xfrm>
        </p:grpSpPr>
        <p:sp>
          <p:nvSpPr>
            <p:cNvPr id="20" name="Circle">
              <a:extLst>
                <a:ext uri="{FF2B5EF4-FFF2-40B4-BE49-F238E27FC236}">
                  <a16:creationId xmlns:a16="http://schemas.microsoft.com/office/drawing/2014/main" id="{F61FF156-6E9C-D2B2-C857-4A81216454FE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1" name="3">
              <a:extLst>
                <a:ext uri="{FF2B5EF4-FFF2-40B4-BE49-F238E27FC236}">
                  <a16:creationId xmlns:a16="http://schemas.microsoft.com/office/drawing/2014/main" id="{ECA99C67-7AD5-1755-65C8-21B1E3F3C72D}"/>
                </a:ext>
              </a:extLst>
            </p:cNvPr>
            <p:cNvSpPr txBox="1"/>
            <p:nvPr/>
          </p:nvSpPr>
          <p:spPr>
            <a:xfrm>
              <a:off x="2745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61ED9D4-D010-4B12-8F48-8628F702B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6908" y="-6874"/>
            <a:ext cx="2442492" cy="243602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2A287-F30E-965F-8CE8-767FBC7C0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F5718F69-9DD9-9433-D379-32CAAFCAE4EB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hi-IN" sz="4800" dirty="0"/>
              <a:t>इस पाठ को पूरा करने पर, आप निम्न में सक्षम होंगे:</a:t>
            </a:r>
            <a:endParaRPr lang="en-US" sz="4800" dirty="0"/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800CDD3E-D678-F499-FEBF-63CF25662869}"/>
              </a:ext>
            </a:extLst>
          </p:cNvPr>
          <p:cNvSpPr txBox="1"/>
          <p:nvPr/>
        </p:nvSpPr>
        <p:spPr>
          <a:xfrm>
            <a:off x="8661373" y="787889"/>
            <a:ext cx="2806256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उद्देश्य</a:t>
            </a:r>
            <a:endParaRPr dirty="0"/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604411A1-C3C6-2F4F-82AF-C46323EE4C0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11" name="List five steps for pre-hospital treatment of respiratory distress.…">
            <a:extLst>
              <a:ext uri="{FF2B5EF4-FFF2-40B4-BE49-F238E27FC236}">
                <a16:creationId xmlns:a16="http://schemas.microsoft.com/office/drawing/2014/main" id="{A4A6CF41-5FB4-824E-FF7E-46884A448CEA}"/>
              </a:ext>
            </a:extLst>
          </p:cNvPr>
          <p:cNvSpPr txBox="1"/>
          <p:nvPr/>
        </p:nvSpPr>
        <p:spPr>
          <a:xfrm>
            <a:off x="11659744" y="4760577"/>
            <a:ext cx="11555214" cy="6806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श्वसन संकट के पूर्व-अस्पताल उपचार के लिए पांच चरणों की सूची </a:t>
            </a:r>
            <a:r>
              <a:rPr lang="hi-IN" dirty="0">
                <a:solidFill>
                  <a:srgbClr val="FF0000"/>
                </a:solidFill>
              </a:rPr>
              <a:t>बनाना </a:t>
            </a:r>
            <a:r>
              <a:rPr lang="hi-IN" dirty="0"/>
              <a:t>।</a:t>
            </a:r>
            <a:endParaRPr lang="en-IN" dirty="0"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
विषाक्त उत्पाद साँस लेना के आठ संकेतों और लक्षणों की सूची </a:t>
            </a:r>
            <a:r>
              <a:rPr lang="hi-IN" dirty="0">
                <a:solidFill>
                  <a:srgbClr val="FF0000"/>
                </a:solidFill>
              </a:rPr>
              <a:t>बनाना </a:t>
            </a:r>
            <a:r>
              <a:rPr lang="hi-IN" dirty="0"/>
              <a:t>।</a:t>
            </a:r>
            <a:endParaRPr lang="en-IN" dirty="0"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IN" dirty="0"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
विषाक्त उत्पाद साँस लेना के पूर्व-अस्पताल उपचार के लिए पांच चरणों की सूची </a:t>
            </a:r>
            <a:r>
              <a:rPr lang="hi-IN" dirty="0">
                <a:solidFill>
                  <a:srgbClr val="FF0000"/>
                </a:solidFill>
              </a:rPr>
              <a:t>बनाना </a:t>
            </a:r>
            <a:r>
              <a:rPr lang="hi-IN" dirty="0"/>
              <a:t>।</a:t>
            </a:r>
            <a:endParaRPr dirty="0"/>
          </a:p>
        </p:txBody>
      </p:sp>
      <p:grpSp>
        <p:nvGrpSpPr>
          <p:cNvPr id="12" name="Group">
            <a:extLst>
              <a:ext uri="{FF2B5EF4-FFF2-40B4-BE49-F238E27FC236}">
                <a16:creationId xmlns:a16="http://schemas.microsoft.com/office/drawing/2014/main" id="{89A11B00-9973-C386-B8EB-F58760760D46}"/>
              </a:ext>
            </a:extLst>
          </p:cNvPr>
          <p:cNvGrpSpPr/>
          <p:nvPr/>
        </p:nvGrpSpPr>
        <p:grpSpPr>
          <a:xfrm>
            <a:off x="9958192" y="4464394"/>
            <a:ext cx="1219201" cy="1681958"/>
            <a:chOff x="0" y="115975"/>
            <a:chExt cx="1219200" cy="1681957"/>
          </a:xfrm>
        </p:grpSpPr>
        <p:sp>
          <p:nvSpPr>
            <p:cNvPr id="13" name="Circle">
              <a:extLst>
                <a:ext uri="{FF2B5EF4-FFF2-40B4-BE49-F238E27FC236}">
                  <a16:creationId xmlns:a16="http://schemas.microsoft.com/office/drawing/2014/main" id="{7E494DE8-F8CA-9977-D7C1-100A885D9684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4">
              <a:extLst>
                <a:ext uri="{FF2B5EF4-FFF2-40B4-BE49-F238E27FC236}">
                  <a16:creationId xmlns:a16="http://schemas.microsoft.com/office/drawing/2014/main" id="{674B4518-F867-2C3C-491D-B4A282C0FB31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097247FF-6EFA-29F6-92B2-E48B84E0E964}"/>
              </a:ext>
            </a:extLst>
          </p:cNvPr>
          <p:cNvGrpSpPr/>
          <p:nvPr/>
        </p:nvGrpSpPr>
        <p:grpSpPr>
          <a:xfrm>
            <a:off x="9958192" y="7040116"/>
            <a:ext cx="1219201" cy="1681958"/>
            <a:chOff x="0" y="115975"/>
            <a:chExt cx="1219200" cy="1681957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5ADDA2AB-2F4C-42C9-C816-7D74028CA2A2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5">
              <a:extLst>
                <a:ext uri="{FF2B5EF4-FFF2-40B4-BE49-F238E27FC236}">
                  <a16:creationId xmlns:a16="http://schemas.microsoft.com/office/drawing/2014/main" id="{F25E4A49-542E-75A9-017F-368F08256041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5</a:t>
              </a:r>
            </a:p>
          </p:txBody>
        </p:sp>
      </p:grpSp>
      <p:grpSp>
        <p:nvGrpSpPr>
          <p:cNvPr id="19" name="Group">
            <a:extLst>
              <a:ext uri="{FF2B5EF4-FFF2-40B4-BE49-F238E27FC236}">
                <a16:creationId xmlns:a16="http://schemas.microsoft.com/office/drawing/2014/main" id="{0CF55059-D91F-0F0E-2125-AD04B3D59848}"/>
              </a:ext>
            </a:extLst>
          </p:cNvPr>
          <p:cNvGrpSpPr/>
          <p:nvPr/>
        </p:nvGrpSpPr>
        <p:grpSpPr>
          <a:xfrm>
            <a:off x="9958192" y="9487021"/>
            <a:ext cx="1219201" cy="1681958"/>
            <a:chOff x="0" y="115975"/>
            <a:chExt cx="1219200" cy="1681957"/>
          </a:xfrm>
        </p:grpSpPr>
        <p:sp>
          <p:nvSpPr>
            <p:cNvPr id="20" name="Circle">
              <a:extLst>
                <a:ext uri="{FF2B5EF4-FFF2-40B4-BE49-F238E27FC236}">
                  <a16:creationId xmlns:a16="http://schemas.microsoft.com/office/drawing/2014/main" id="{AC555C76-AC5A-ADDE-4D56-242302A548D7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1" name="6">
              <a:extLst>
                <a:ext uri="{FF2B5EF4-FFF2-40B4-BE49-F238E27FC236}">
                  <a16:creationId xmlns:a16="http://schemas.microsoft.com/office/drawing/2014/main" id="{441E4649-9522-8A37-D02F-B48D4EE27692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6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7D397B4-3BDC-1171-3B2A-4CC947F6D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6908" y="-6874"/>
            <a:ext cx="2442492" cy="24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3362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">
            <a:extLst>
              <a:ext uri="{FF2B5EF4-FFF2-40B4-BE49-F238E27FC236}">
                <a16:creationId xmlns:a16="http://schemas.microsoft.com/office/drawing/2014/main" id="{461FD432-2429-9235-9D35-B5DDEBCC3662}"/>
              </a:ext>
            </a:extLst>
          </p:cNvPr>
          <p:cNvSpPr txBox="1"/>
          <p:nvPr/>
        </p:nvSpPr>
        <p:spPr>
          <a:xfrm>
            <a:off x="1077422" y="2587024"/>
            <a:ext cx="7113118" cy="1099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श्वसन में परेशानी</a:t>
            </a:r>
            <a:endParaRPr lang="en-IN" dirty="0"/>
          </a:p>
        </p:txBody>
      </p:sp>
      <p:sp>
        <p:nvSpPr>
          <p:cNvPr id="3" name="Any substance that can impair or cause death of cell structure or function.">
            <a:extLst>
              <a:ext uri="{FF2B5EF4-FFF2-40B4-BE49-F238E27FC236}">
                <a16:creationId xmlns:a16="http://schemas.microsoft.com/office/drawing/2014/main" id="{94432758-A216-8827-C512-99F77C0D675F}"/>
              </a:ext>
            </a:extLst>
          </p:cNvPr>
          <p:cNvSpPr txBox="1"/>
          <p:nvPr/>
        </p:nvSpPr>
        <p:spPr>
          <a:xfrm>
            <a:off x="9858055" y="6858000"/>
            <a:ext cx="13274901" cy="3288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dirty="0">
                <a:solidFill>
                  <a:schemeClr val="tx1"/>
                </a:solidFill>
              </a:rPr>
              <a:t>सांस लेने में तकलीफ या सांस लेने में कठिनाई के साथ हवा की </a:t>
            </a:r>
            <a:r>
              <a:rPr lang="hi-IN" dirty="0">
                <a:solidFill>
                  <a:srgbClr val="FF0000"/>
                </a:solidFill>
              </a:rPr>
              <a:t>भूख-सी भावना महसूस होती है। ।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FC4D8D-BBAC-5A8F-6A60-02C4D9716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6908" y="-6874"/>
            <a:ext cx="2442492" cy="24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99592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90B30-928D-2584-72F0-282284F97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C34FA68B-B577-CFF9-C53B-C0F84F52833C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C343CB4F-ED42-BB72-6F10-914364309CA5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CF4DFEB5-7EE8-F352-E91C-BE8A034123A2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F593C478-D862-E152-E1BF-05F845ABAC07}"/>
              </a:ext>
            </a:extLst>
          </p:cNvPr>
          <p:cNvSpPr txBox="1"/>
          <p:nvPr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16</a:t>
            </a:r>
            <a:r>
              <a:rPr b="1" dirty="0"/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29ACD9B1-0A98-7AD2-0119-4A904D84B6F5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7B81EB6F-3174-1892-DE03-6BB2E251CFD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5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FF22BA-808A-2538-570E-E21EB15BAA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5AB49C97-DF49-072B-030C-2D93E302C6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72BAA24D-EB31-3479-773A-B7849C6E8FBB}"/>
              </a:ext>
            </a:extLst>
          </p:cNvPr>
          <p:cNvSpPr txBox="1"/>
          <p:nvPr/>
        </p:nvSpPr>
        <p:spPr>
          <a:xfrm>
            <a:off x="742863" y="2812493"/>
            <a:ext cx="7113118" cy="942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sz="6000" dirty="0"/>
              <a:t>श्वसन में परेशानी</a:t>
            </a:r>
            <a:endParaRPr lang="en-IN" sz="6000" dirty="0"/>
          </a:p>
        </p:txBody>
      </p:sp>
      <p:sp>
        <p:nvSpPr>
          <p:cNvPr id="2" name="Move the patient away from                  the contaminated area…">
            <a:extLst>
              <a:ext uri="{FF2B5EF4-FFF2-40B4-BE49-F238E27FC236}">
                <a16:creationId xmlns:a16="http://schemas.microsoft.com/office/drawing/2014/main" id="{6A3A9D7B-A3C3-BF70-66C2-EED9F649EBD2}"/>
              </a:ext>
            </a:extLst>
          </p:cNvPr>
          <p:cNvSpPr txBox="1"/>
          <p:nvPr/>
        </p:nvSpPr>
        <p:spPr>
          <a:xfrm>
            <a:off x="9181744" y="5111336"/>
            <a:ext cx="13859345" cy="776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/>
          <a:lstStyle/>
          <a:p>
            <a:pPr marL="889000" indent="-889000" defTabSz="1896340">
              <a:spcBef>
                <a:spcPts val="4000"/>
              </a:spcBef>
              <a:buSzPct val="100000"/>
              <a:buAutoNum type="arabicParenR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रोगी को दूषित क्षेत्र से दूर ले जाएं
यह निर्धारित करने के लिए कि रोगी की श्वास क्या पर्याप्त है</a:t>
            </a:r>
            <a:r>
              <a:rPr lang="en-IN" dirty="0"/>
              <a:t>,</a:t>
            </a:r>
            <a:r>
              <a:rPr lang="hi-IN" dirty="0"/>
              <a:t> का आकलन करें 
उत्तरदायी रोगी को आरामदायक स्थिति में रखें</a:t>
            </a:r>
            <a:endParaRPr dirty="0"/>
          </a:p>
        </p:txBody>
      </p:sp>
      <p:sp>
        <p:nvSpPr>
          <p:cNvPr id="3" name="Pre-hospital Treatment">
            <a:extLst>
              <a:ext uri="{FF2B5EF4-FFF2-40B4-BE49-F238E27FC236}">
                <a16:creationId xmlns:a16="http://schemas.microsoft.com/office/drawing/2014/main" id="{72DB0FDC-FCF7-5720-8787-B3FDF20BB4B6}"/>
              </a:ext>
            </a:extLst>
          </p:cNvPr>
          <p:cNvSpPr txBox="1"/>
          <p:nvPr/>
        </p:nvSpPr>
        <p:spPr>
          <a:xfrm>
            <a:off x="9181744" y="3496963"/>
            <a:ext cx="11583750" cy="1283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89235" tIns="89235" rIns="89235" bIns="89235">
            <a:normAutofit/>
          </a:bodyPr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 i="1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dirty="0"/>
              <a:t>अस्पताल से पहले का उपचार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346D83-B9E1-947E-7E33-F42AECD116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40787" y="145691"/>
            <a:ext cx="2442492" cy="24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7658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F9B928-3222-418C-7A91-B8B594DD3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97AB53F1-C3EA-F1D8-5E06-BA038D837795}"/>
              </a:ext>
            </a:extLst>
          </p:cNvPr>
          <p:cNvSpPr/>
          <p:nvPr/>
        </p:nvSpPr>
        <p:spPr>
          <a:xfrm>
            <a:off x="8167732" y="-282903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B9F5F8E8-1534-BCA2-7606-EC500C0ED5EB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62F401AF-6C1F-4249-512B-07643B7269A7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29CB7C66-B2B4-DB33-56AE-D8C843D80FB1}"/>
              </a:ext>
            </a:extLst>
          </p:cNvPr>
          <p:cNvSpPr txBox="1"/>
          <p:nvPr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16</a:t>
            </a:r>
            <a:r>
              <a:rPr b="1" dirty="0"/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4A88BCCD-190E-D735-36B1-4D0AB25DB717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817D7BCA-A86E-7BE7-F001-ED543BCD78ED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6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DA0141-3216-B451-65AE-72BF6C1311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458B55C4-F361-5D13-7786-3A5CE76C60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110ED661-D794-80C6-EF2C-7E8E30505FC8}"/>
              </a:ext>
            </a:extLst>
          </p:cNvPr>
          <p:cNvSpPr txBox="1"/>
          <p:nvPr/>
        </p:nvSpPr>
        <p:spPr>
          <a:xfrm>
            <a:off x="742863" y="2812493"/>
            <a:ext cx="7113118" cy="942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sz="6000" dirty="0"/>
              <a:t>श्वसन में परेशानी</a:t>
            </a:r>
            <a:endParaRPr lang="en-IN" sz="6000" dirty="0"/>
          </a:p>
        </p:txBody>
      </p:sp>
      <p:sp>
        <p:nvSpPr>
          <p:cNvPr id="2" name="Move the patient away from                  the contaminated area…">
            <a:extLst>
              <a:ext uri="{FF2B5EF4-FFF2-40B4-BE49-F238E27FC236}">
                <a16:creationId xmlns:a16="http://schemas.microsoft.com/office/drawing/2014/main" id="{7EF8142F-F397-350D-F304-D8642DCED89D}"/>
              </a:ext>
            </a:extLst>
          </p:cNvPr>
          <p:cNvSpPr txBox="1"/>
          <p:nvPr/>
        </p:nvSpPr>
        <p:spPr>
          <a:xfrm>
            <a:off x="9181744" y="5111336"/>
            <a:ext cx="13859345" cy="776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/>
          <a:lstStyle/>
          <a:p>
            <a:pPr marL="889000" indent="-889000" defTabSz="1896340">
              <a:spcBef>
                <a:spcPts val="4000"/>
              </a:spcBef>
              <a:buSzPct val="100000"/>
              <a:buAutoNum type="arabicParenR" startAt="4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स्थानीय प्रोटोकॉल के अनुसार ऑक्सीजन का प्रशासन करें</a:t>
            </a:r>
            <a:r>
              <a:rPr lang="en-US" dirty="0"/>
              <a:t>.</a:t>
            </a:r>
          </a:p>
          <a:p>
            <a:pPr marL="889000" indent="-889000" defTabSz="1896340">
              <a:spcBef>
                <a:spcPts val="4000"/>
              </a:spcBef>
              <a:buSzPct val="100000"/>
              <a:buAutoNum type="arabicParenR" startAt="4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भावनात्मक समर्थन प्रदान करके रोगी को आराम और आश्वस्त करें।जितनी जल्दी हो सके रोगी को </a:t>
            </a:r>
            <a:r>
              <a:rPr lang="hi-IN" dirty="0">
                <a:solidFill>
                  <a:srgbClr val="FF0000"/>
                </a:solidFill>
              </a:rPr>
              <a:t>अस्पताल भेजे </a:t>
            </a:r>
            <a:r>
              <a:rPr lang="hi-IN" dirty="0"/>
              <a:t>।</a:t>
            </a:r>
            <a:endParaRPr lang="en-US" dirty="0"/>
          </a:p>
        </p:txBody>
      </p:sp>
      <p:sp>
        <p:nvSpPr>
          <p:cNvPr id="3" name="Pre-hospital Treatment">
            <a:extLst>
              <a:ext uri="{FF2B5EF4-FFF2-40B4-BE49-F238E27FC236}">
                <a16:creationId xmlns:a16="http://schemas.microsoft.com/office/drawing/2014/main" id="{118E48E5-9B81-1F0B-EFD4-EB775FCCB4B5}"/>
              </a:ext>
            </a:extLst>
          </p:cNvPr>
          <p:cNvSpPr txBox="1"/>
          <p:nvPr/>
        </p:nvSpPr>
        <p:spPr>
          <a:xfrm>
            <a:off x="9181744" y="3496963"/>
            <a:ext cx="11583750" cy="1283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9235" tIns="89235" rIns="89235" bIns="89235">
            <a:normAutofit/>
          </a:bodyPr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 i="1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>
              <a:defRPr sz="6400" i="1"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dirty="0"/>
              <a:t>अस्पताल से पहले उपचार</a:t>
            </a:r>
            <a:endParaRPr lang="en-IN" sz="4800" dirty="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A2A95D-BDF9-6825-CDB6-40A974BF1F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66908" y="-6874"/>
            <a:ext cx="2442492" cy="24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42474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5011E0-4E77-BBB1-C5A4-C2F51ED45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">
            <a:extLst>
              <a:ext uri="{FF2B5EF4-FFF2-40B4-BE49-F238E27FC236}">
                <a16:creationId xmlns:a16="http://schemas.microsoft.com/office/drawing/2014/main" id="{C7A4BF8E-6C62-1977-6902-91BC23822A28}"/>
              </a:ext>
            </a:extLst>
          </p:cNvPr>
          <p:cNvSpPr txBox="1"/>
          <p:nvPr/>
        </p:nvSpPr>
        <p:spPr>
          <a:xfrm>
            <a:off x="1077422" y="2587024"/>
            <a:ext cx="7365538" cy="1099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एनाफिलेक्टिक शॉक</a:t>
            </a:r>
            <a:endParaRPr lang="en-IN" dirty="0"/>
          </a:p>
        </p:txBody>
      </p:sp>
      <p:sp>
        <p:nvSpPr>
          <p:cNvPr id="3" name="Any substance that can impair or cause death of cell structure or function.">
            <a:extLst>
              <a:ext uri="{FF2B5EF4-FFF2-40B4-BE49-F238E27FC236}">
                <a16:creationId xmlns:a16="http://schemas.microsoft.com/office/drawing/2014/main" id="{185F3253-CF4B-F881-86E8-E84FE6546A54}"/>
              </a:ext>
            </a:extLst>
          </p:cNvPr>
          <p:cNvSpPr txBox="1"/>
          <p:nvPr/>
        </p:nvSpPr>
        <p:spPr>
          <a:xfrm>
            <a:off x="9858055" y="6858000"/>
            <a:ext cx="13274901" cy="4377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dirty="0">
                <a:solidFill>
                  <a:schemeClr val="tx1"/>
                </a:solidFill>
              </a:rPr>
              <a:t>शरीर की एक </a:t>
            </a:r>
            <a:r>
              <a:rPr lang="hi-IN" dirty="0">
                <a:solidFill>
                  <a:srgbClr val="FF0000"/>
                </a:solidFill>
              </a:rPr>
              <a:t>जीवन के लिए खतरा </a:t>
            </a:r>
            <a:r>
              <a:rPr lang="hi-IN" dirty="0">
                <a:solidFill>
                  <a:schemeClr val="tx1"/>
                </a:solidFill>
              </a:rPr>
              <a:t>वाली प्रतिक्रिया जो किसी ऐसी चीज के कारण होती है जिससे रोगी को अत्यधिक एलर्जी होती है।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88DA35-4F7C-811D-9721-00E9F8F9D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6908" y="-6874"/>
            <a:ext cx="2442492" cy="24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2749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2058A-F1AB-4018-8548-2A1DF8CA7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">
            <a:extLst>
              <a:ext uri="{FF2B5EF4-FFF2-40B4-BE49-F238E27FC236}">
                <a16:creationId xmlns:a16="http://schemas.microsoft.com/office/drawing/2014/main" id="{25A0CC9B-06C2-A21E-39AC-EB53E5BB0398}"/>
              </a:ext>
            </a:extLst>
          </p:cNvPr>
          <p:cNvSpPr txBox="1"/>
          <p:nvPr/>
        </p:nvSpPr>
        <p:spPr>
          <a:xfrm>
            <a:off x="1077422" y="2587024"/>
            <a:ext cx="7365538" cy="198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एनाफिलेक्टिक शॉक के कारण</a:t>
            </a:r>
            <a:endParaRPr lang="en-IN" dirty="0"/>
          </a:p>
        </p:txBody>
      </p:sp>
      <p:sp>
        <p:nvSpPr>
          <p:cNvPr id="3" name="Any substance that can impair or cause death of cell structure or function.">
            <a:extLst>
              <a:ext uri="{FF2B5EF4-FFF2-40B4-BE49-F238E27FC236}">
                <a16:creationId xmlns:a16="http://schemas.microsoft.com/office/drawing/2014/main" id="{60DE407B-25A9-1C95-A068-20C938978D7E}"/>
              </a:ext>
            </a:extLst>
          </p:cNvPr>
          <p:cNvSpPr txBox="1"/>
          <p:nvPr/>
        </p:nvSpPr>
        <p:spPr>
          <a:xfrm>
            <a:off x="9766615" y="5390628"/>
            <a:ext cx="14343065" cy="4667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857250" indent="-857250">
              <a:buFont typeface="Arial" panose="020B0604020202020204" pitchFamily="34" charset="0"/>
              <a:buChar char="•"/>
            </a:pPr>
            <a:r>
              <a:rPr lang="hi-IN" dirty="0">
                <a:solidFill>
                  <a:schemeClr val="tx1"/>
                </a:solidFill>
              </a:rPr>
              <a:t>ततैया और मधुमक्खी के डंक सहित कीड़े के काटना
खाद्य पदार्थ और मसाले (विशेषकर शंख) 
धूल और पराग सहित साँस के पदार्थ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A100F5-06D2-9AED-F895-B9686E0C1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6908" y="-6874"/>
            <a:ext cx="2442492" cy="24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11824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AC5BB-9B5E-2C9D-8698-8105F6CE4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">
            <a:extLst>
              <a:ext uri="{FF2B5EF4-FFF2-40B4-BE49-F238E27FC236}">
                <a16:creationId xmlns:a16="http://schemas.microsoft.com/office/drawing/2014/main" id="{6223E0DD-F427-CF9E-B637-F3F457BFF2F5}"/>
              </a:ext>
            </a:extLst>
          </p:cNvPr>
          <p:cNvSpPr txBox="1"/>
          <p:nvPr/>
        </p:nvSpPr>
        <p:spPr>
          <a:xfrm>
            <a:off x="1077422" y="2587024"/>
            <a:ext cx="7365538" cy="198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एनाफिलेक्टिक शॉक के कारण</a:t>
            </a:r>
            <a:endParaRPr lang="en-IN" dirty="0"/>
          </a:p>
        </p:txBody>
      </p:sp>
      <p:sp>
        <p:nvSpPr>
          <p:cNvPr id="3" name="Any substance that can impair or cause death of cell structure or function.">
            <a:extLst>
              <a:ext uri="{FF2B5EF4-FFF2-40B4-BE49-F238E27FC236}">
                <a16:creationId xmlns:a16="http://schemas.microsoft.com/office/drawing/2014/main" id="{B83B709F-7DD9-9E8C-358F-58546FB58F32}"/>
              </a:ext>
            </a:extLst>
          </p:cNvPr>
          <p:cNvSpPr txBox="1"/>
          <p:nvPr/>
        </p:nvSpPr>
        <p:spPr>
          <a:xfrm>
            <a:off x="9766615" y="5390628"/>
            <a:ext cx="14343065" cy="4505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857250" indent="-857250">
              <a:buFont typeface="Arial" panose="020B0604020202020204" pitchFamily="34" charset="0"/>
              <a:buChar char="•"/>
            </a:pPr>
            <a:r>
              <a:rPr lang="hi-IN" dirty="0">
                <a:solidFill>
                  <a:schemeClr val="tx1"/>
                </a:solidFill>
              </a:rPr>
              <a:t>रसायन साँस लेते हैं या त्वचा के संपर्क में आते हैं
पेनिसिलिन सहित इंजेक्ट या मुंह से ली जाने वाली दवाएं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.">
            <a:extLst>
              <a:ext uri="{FF2B5EF4-FFF2-40B4-BE49-F238E27FC236}">
                <a16:creationId xmlns:a16="http://schemas.microsoft.com/office/drawing/2014/main" id="{B39DCFF5-2BBF-D9FE-6169-09AC49221AA4}"/>
              </a:ext>
            </a:extLst>
          </p:cNvPr>
          <p:cNvSpPr txBox="1"/>
          <p:nvPr/>
        </p:nvSpPr>
        <p:spPr>
          <a:xfrm>
            <a:off x="1077422" y="5390628"/>
            <a:ext cx="2047634" cy="778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cap="all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Cont.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D4C87A-83D5-3744-7917-1562895AB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6908" y="-6874"/>
            <a:ext cx="2442492" cy="24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9590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522</Words>
  <Application>Microsoft Office PowerPoint</Application>
  <PresentationFormat>Custom</PresentationFormat>
  <Paragraphs>73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Calibri</vt:lpstr>
      <vt:lpstr>Open Sans</vt:lpstr>
      <vt:lpstr>Open Sans Light</vt:lpstr>
      <vt:lpstr>Open Sans Semibold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Kamal Mehra</dc:creator>
  <cp:lastModifiedBy>HP</cp:lastModifiedBy>
  <cp:revision>66</cp:revision>
  <dcterms:modified xsi:type="dcterms:W3CDTF">2025-12-20T12:39:57Z</dcterms:modified>
</cp:coreProperties>
</file>