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367" r:id="rId5"/>
    <p:sldId id="368" r:id="rId6"/>
    <p:sldId id="338" r:id="rId7"/>
    <p:sldId id="382" r:id="rId8"/>
    <p:sldId id="383" r:id="rId9"/>
    <p:sldId id="384" r:id="rId10"/>
    <p:sldId id="370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4" r:id="rId20"/>
    <p:sldId id="393" r:id="rId21"/>
    <p:sldId id="274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34F22-B06F-4FDF-979D-21A1E04A45C5}" v="59" dt="2025-09-16T05:37:42.36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38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N SINGH" userId="cf93d647e8583ced" providerId="LiveId" clId="{0369EAA2-502D-4E43-A93D-DD36393BC89F}"/>
    <pc:docChg chg="undo custSel modSld">
      <pc:chgData name="CHARAN SINGH" userId="cf93d647e8583ced" providerId="LiveId" clId="{0369EAA2-502D-4E43-A93D-DD36393BC89F}" dt="2025-09-16T05:38:23.142" v="217" actId="20577"/>
      <pc:docMkLst>
        <pc:docMk/>
      </pc:docMkLst>
      <pc:sldChg chg="modSp mod">
        <pc:chgData name="CHARAN SINGH" userId="cf93d647e8583ced" providerId="LiveId" clId="{0369EAA2-502D-4E43-A93D-DD36393BC89F}" dt="2025-09-12T12:36:43.421" v="25"/>
        <pc:sldMkLst>
          <pc:docMk/>
          <pc:sldMk cId="0" sldId="256"/>
        </pc:sldMkLst>
        <pc:spChg chg="mod">
          <ac:chgData name="CHARAN SINGH" userId="cf93d647e8583ced" providerId="LiveId" clId="{0369EAA2-502D-4E43-A93D-DD36393BC89F}" dt="2025-09-12T12:36:35.574" v="24" actId="20577"/>
          <ac:spMkLst>
            <pc:docMk/>
            <pc:sldMk cId="0" sldId="256"/>
            <ac:spMk id="4" creationId="{2E9EC43E-C7B1-EF48-5F3B-E2AF3723BE8A}"/>
          </ac:spMkLst>
        </pc:spChg>
        <pc:spChg chg="mod">
          <ac:chgData name="CHARAN SINGH" userId="cf93d647e8583ced" providerId="LiveId" clId="{0369EAA2-502D-4E43-A93D-DD36393BC89F}" dt="2025-09-12T12:36:43.421" v="25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CHARAN SINGH" userId="cf93d647e8583ced" providerId="LiveId" clId="{0369EAA2-502D-4E43-A93D-DD36393BC89F}" dt="2025-09-16T05:13:38.597" v="83" actId="20577"/>
        <pc:sldMkLst>
          <pc:docMk/>
          <pc:sldMk cId="0" sldId="257"/>
        </pc:sldMkLst>
        <pc:spChg chg="mod">
          <ac:chgData name="CHARAN SINGH" userId="cf93d647e8583ced" providerId="LiveId" clId="{0369EAA2-502D-4E43-A93D-DD36393BC89F}" dt="2025-09-16T05:13:38.597" v="83" actId="20577"/>
          <ac:spMkLst>
            <pc:docMk/>
            <pc:sldMk cId="0" sldId="257"/>
            <ac:spMk id="2" creationId="{5130EE20-E2B8-B2B2-8A0C-4453AF45E443}"/>
          </ac:spMkLst>
        </pc:spChg>
        <pc:spChg chg="mod">
          <ac:chgData name="CHARAN SINGH" userId="cf93d647e8583ced" providerId="LiveId" clId="{0369EAA2-502D-4E43-A93D-DD36393BC89F}" dt="2025-09-16T05:10:06.413" v="74" actId="20577"/>
          <ac:spMkLst>
            <pc:docMk/>
            <pc:sldMk cId="0" sldId="257"/>
            <ac:spMk id="6" creationId="{D3DB3725-B6EF-8DE8-0BDC-B71D6415B706}"/>
          </ac:spMkLst>
        </pc:spChg>
      </pc:sldChg>
      <pc:sldChg chg="modSp mod">
        <pc:chgData name="CHARAN SINGH" userId="cf93d647e8583ced" providerId="LiveId" clId="{0369EAA2-502D-4E43-A93D-DD36393BC89F}" dt="2025-09-12T12:44:26.778" v="72" actId="255"/>
        <pc:sldMkLst>
          <pc:docMk/>
          <pc:sldMk cId="0" sldId="274"/>
        </pc:sldMkLst>
        <pc:spChg chg="mod">
          <ac:chgData name="CHARAN SINGH" userId="cf93d647e8583ced" providerId="LiveId" clId="{0369EAA2-502D-4E43-A93D-DD36393BC89F}" dt="2025-09-12T12:44:26.778" v="72" actId="255"/>
          <ac:spMkLst>
            <pc:docMk/>
            <pc:sldMk cId="0" sldId="274"/>
            <ac:spMk id="2" creationId="{E9A6B61E-3BFB-8B6A-B54D-9BFC4C887C61}"/>
          </ac:spMkLst>
        </pc:spChg>
      </pc:sldChg>
      <pc:sldChg chg="modSp mod">
        <pc:chgData name="CHARAN SINGH" userId="cf93d647e8583ced" providerId="LiveId" clId="{0369EAA2-502D-4E43-A93D-DD36393BC89F}" dt="2025-09-16T05:13:47.869" v="85" actId="20577"/>
        <pc:sldMkLst>
          <pc:docMk/>
          <pc:sldMk cId="3173233629" sldId="275"/>
        </pc:sldMkLst>
        <pc:spChg chg="mod">
          <ac:chgData name="CHARAN SINGH" userId="cf93d647e8583ced" providerId="LiveId" clId="{0369EAA2-502D-4E43-A93D-DD36393BC89F}" dt="2025-09-12T12:38:02.765" v="32" actId="20577"/>
          <ac:spMkLst>
            <pc:docMk/>
            <pc:sldMk cId="3173233629" sldId="275"/>
            <ac:spMk id="2" creationId="{E5FA9D84-3F7F-E35B-5041-C55CB8E6A2A6}"/>
          </ac:spMkLst>
        </pc:spChg>
        <pc:spChg chg="mod">
          <ac:chgData name="CHARAN SINGH" userId="cf93d647e8583ced" providerId="LiveId" clId="{0369EAA2-502D-4E43-A93D-DD36393BC89F}" dt="2025-09-16T05:13:47.869" v="85" actId="20577"/>
          <ac:spMkLst>
            <pc:docMk/>
            <pc:sldMk cId="3173233629" sldId="275"/>
            <ac:spMk id="6" creationId="{800CDD3E-D678-F499-FEBF-63CF25662869}"/>
          </ac:spMkLst>
        </pc:spChg>
      </pc:sldChg>
      <pc:sldChg chg="modSp mod">
        <pc:chgData name="CHARAN SINGH" userId="cf93d647e8583ced" providerId="LiveId" clId="{0369EAA2-502D-4E43-A93D-DD36393BC89F}" dt="2025-09-16T05:22:55.747" v="119" actId="20577"/>
        <pc:sldMkLst>
          <pc:docMk/>
          <pc:sldMk cId="761576584" sldId="338"/>
        </pc:sldMkLst>
        <pc:spChg chg="mod">
          <ac:chgData name="CHARAN SINGH" userId="cf93d647e8583ced" providerId="LiveId" clId="{0369EAA2-502D-4E43-A93D-DD36393BC89F}" dt="2025-09-16T05:22:21.025" v="106" actId="1076"/>
          <ac:spMkLst>
            <pc:docMk/>
            <pc:sldMk cId="761576584" sldId="338"/>
            <ac:spMk id="7" creationId="{C34FA68B-B577-CFF9-C53B-C0F84F52833C}"/>
          </ac:spMkLst>
        </pc:spChg>
        <pc:spChg chg="mod">
          <ac:chgData name="CHARAN SINGH" userId="cf93d647e8583ced" providerId="LiveId" clId="{0369EAA2-502D-4E43-A93D-DD36393BC89F}" dt="2025-09-12T12:38:57.494" v="37"/>
          <ac:spMkLst>
            <pc:docMk/>
            <pc:sldMk cId="761576584" sldId="338"/>
            <ac:spMk id="9" creationId="{72BAA24D-EB31-3479-773A-B7849C6E8FBB}"/>
          </ac:spMkLst>
        </pc:spChg>
        <pc:spChg chg="mod">
          <ac:chgData name="CHARAN SINGH" userId="cf93d647e8583ced" providerId="LiveId" clId="{0369EAA2-502D-4E43-A93D-DD36393BC89F}" dt="2025-09-16T05:22:55.747" v="119" actId="20577"/>
          <ac:spMkLst>
            <pc:docMk/>
            <pc:sldMk cId="761576584" sldId="338"/>
            <ac:spMk id="10" creationId="{8B5680C5-3E32-5160-0F39-B674DE384C2D}"/>
          </ac:spMkLst>
        </pc:spChg>
      </pc:sldChg>
      <pc:sldChg chg="modSp mod">
        <pc:chgData name="CHARAN SINGH" userId="cf93d647e8583ced" providerId="LiveId" clId="{0369EAA2-502D-4E43-A93D-DD36393BC89F}" dt="2025-09-16T05:16:35.882" v="88" actId="20577"/>
        <pc:sldMkLst>
          <pc:docMk/>
          <pc:sldMk cId="1592957199" sldId="367"/>
        </pc:sldMkLst>
        <pc:spChg chg="mod">
          <ac:chgData name="CHARAN SINGH" userId="cf93d647e8583ced" providerId="LiveId" clId="{0369EAA2-502D-4E43-A93D-DD36393BC89F}" dt="2025-09-16T05:16:35.882" v="88" actId="20577"/>
          <ac:spMkLst>
            <pc:docMk/>
            <pc:sldMk cId="1592957199" sldId="367"/>
            <ac:spMk id="6" creationId="{472F527B-750F-5B62-512C-64E6E9F7BEF7}"/>
          </ac:spMkLst>
        </pc:spChg>
        <pc:spChg chg="mod">
          <ac:chgData name="CHARAN SINGH" userId="cf93d647e8583ced" providerId="LiveId" clId="{0369EAA2-502D-4E43-A93D-DD36393BC89F}" dt="2025-09-12T12:38:24.590" v="34" actId="20577"/>
          <ac:spMkLst>
            <pc:docMk/>
            <pc:sldMk cId="1592957199" sldId="367"/>
            <ac:spMk id="11" creationId="{B93E20E4-6B5B-D850-376F-5062DCADDF20}"/>
          </ac:spMkLst>
        </pc:spChg>
      </pc:sldChg>
      <pc:sldChg chg="modSp mod">
        <pc:chgData name="CHARAN SINGH" userId="cf93d647e8583ced" providerId="LiveId" clId="{0369EAA2-502D-4E43-A93D-DD36393BC89F}" dt="2025-09-16T05:20:06.855" v="95" actId="6549"/>
        <pc:sldMkLst>
          <pc:docMk/>
          <pc:sldMk cId="4223995927" sldId="368"/>
        </pc:sldMkLst>
        <pc:spChg chg="mod">
          <ac:chgData name="CHARAN SINGH" userId="cf93d647e8583ced" providerId="LiveId" clId="{0369EAA2-502D-4E43-A93D-DD36393BC89F}" dt="2025-09-12T12:38:35.283" v="35"/>
          <ac:spMkLst>
            <pc:docMk/>
            <pc:sldMk cId="4223995927" sldId="368"/>
            <ac:spMk id="2" creationId="{461FD432-2429-9235-9D35-B5DDEBCC3662}"/>
          </ac:spMkLst>
        </pc:spChg>
        <pc:spChg chg="mod">
          <ac:chgData name="CHARAN SINGH" userId="cf93d647e8583ced" providerId="LiveId" clId="{0369EAA2-502D-4E43-A93D-DD36393BC89F}" dt="2025-09-16T05:20:06.855" v="95" actId="6549"/>
          <ac:spMkLst>
            <pc:docMk/>
            <pc:sldMk cId="4223995927" sldId="368"/>
            <ac:spMk id="3" creationId="{94432758-A216-8827-C512-99F77C0D675F}"/>
          </ac:spMkLst>
        </pc:spChg>
      </pc:sldChg>
      <pc:sldChg chg="modSp mod">
        <pc:chgData name="CHARAN SINGH" userId="cf93d647e8583ced" providerId="LiveId" clId="{0369EAA2-502D-4E43-A93D-DD36393BC89F}" dt="2025-09-12T12:40:41.004" v="46"/>
        <pc:sldMkLst>
          <pc:docMk/>
          <pc:sldMk cId="2744253494" sldId="370"/>
        </pc:sldMkLst>
        <pc:spChg chg="mod">
          <ac:chgData name="CHARAN SINGH" userId="cf93d647e8583ced" providerId="LiveId" clId="{0369EAA2-502D-4E43-A93D-DD36393BC89F}" dt="2025-09-12T12:40:31.965" v="45"/>
          <ac:spMkLst>
            <pc:docMk/>
            <pc:sldMk cId="2744253494" sldId="370"/>
            <ac:spMk id="2" creationId="{478F04A7-6FF9-ADC7-E32D-C060FD8C93B7}"/>
          </ac:spMkLst>
        </pc:spChg>
        <pc:spChg chg="mod">
          <ac:chgData name="CHARAN SINGH" userId="cf93d647e8583ced" providerId="LiveId" clId="{0369EAA2-502D-4E43-A93D-DD36393BC89F}" dt="2025-09-12T12:40:41.004" v="46"/>
          <ac:spMkLst>
            <pc:docMk/>
            <pc:sldMk cId="2744253494" sldId="370"/>
            <ac:spMk id="4" creationId="{19596091-B8DD-FFBD-086D-7543A7181010}"/>
          </ac:spMkLst>
        </pc:spChg>
      </pc:sldChg>
      <pc:sldChg chg="modSp mod">
        <pc:chgData name="CHARAN SINGH" userId="cf93d647e8583ced" providerId="LiveId" clId="{0369EAA2-502D-4E43-A93D-DD36393BC89F}" dt="2025-09-16T05:25:09.468" v="148"/>
        <pc:sldMkLst>
          <pc:docMk/>
          <pc:sldMk cId="1229802837" sldId="382"/>
        </pc:sldMkLst>
        <pc:spChg chg="mod">
          <ac:chgData name="CHARAN SINGH" userId="cf93d647e8583ced" providerId="LiveId" clId="{0369EAA2-502D-4E43-A93D-DD36393BC89F}" dt="2025-09-16T05:23:35.933" v="121" actId="207"/>
          <ac:spMkLst>
            <pc:docMk/>
            <pc:sldMk cId="1229802837" sldId="382"/>
            <ac:spMk id="2" creationId="{C1EA9032-B17C-5E42-7193-2DF44E975A4A}"/>
          </ac:spMkLst>
        </pc:spChg>
        <pc:spChg chg="mod">
          <ac:chgData name="CHARAN SINGH" userId="cf93d647e8583ced" providerId="LiveId" clId="{0369EAA2-502D-4E43-A93D-DD36393BC89F}" dt="2025-09-16T05:25:09.468" v="148"/>
          <ac:spMkLst>
            <pc:docMk/>
            <pc:sldMk cId="1229802837" sldId="382"/>
            <ac:spMk id="3" creationId="{04BA50FF-6CBC-52B2-0A68-6910EA1B949B}"/>
          </ac:spMkLst>
        </pc:spChg>
      </pc:sldChg>
      <pc:sldChg chg="modSp mod">
        <pc:chgData name="CHARAN SINGH" userId="cf93d647e8583ced" providerId="LiveId" clId="{0369EAA2-502D-4E43-A93D-DD36393BC89F}" dt="2025-09-12T12:39:51.893" v="41" actId="20577"/>
        <pc:sldMkLst>
          <pc:docMk/>
          <pc:sldMk cId="883316935" sldId="383"/>
        </pc:sldMkLst>
        <pc:spChg chg="mod">
          <ac:chgData name="CHARAN SINGH" userId="cf93d647e8583ced" providerId="LiveId" clId="{0369EAA2-502D-4E43-A93D-DD36393BC89F}" dt="2025-09-12T12:39:31.052" v="39"/>
          <ac:spMkLst>
            <pc:docMk/>
            <pc:sldMk cId="883316935" sldId="383"/>
            <ac:spMk id="2" creationId="{372D3CF3-2042-5D03-3981-A7335113F279}"/>
          </ac:spMkLst>
        </pc:spChg>
        <pc:spChg chg="mod">
          <ac:chgData name="CHARAN SINGH" userId="cf93d647e8583ced" providerId="LiveId" clId="{0369EAA2-502D-4E43-A93D-DD36393BC89F}" dt="2025-09-12T12:39:51.893" v="41" actId="20577"/>
          <ac:spMkLst>
            <pc:docMk/>
            <pc:sldMk cId="883316935" sldId="383"/>
            <ac:spMk id="3" creationId="{BF6C6432-EE4A-214F-9181-60FA8B62F62E}"/>
          </ac:spMkLst>
        </pc:spChg>
      </pc:sldChg>
      <pc:sldChg chg="modSp">
        <pc:chgData name="CHARAN SINGH" userId="cf93d647e8583ced" providerId="LiveId" clId="{0369EAA2-502D-4E43-A93D-DD36393BC89F}" dt="2025-09-12T12:40:10.728" v="43"/>
        <pc:sldMkLst>
          <pc:docMk/>
          <pc:sldMk cId="1871042348" sldId="384"/>
        </pc:sldMkLst>
        <pc:spChg chg="mod">
          <ac:chgData name="CHARAN SINGH" userId="cf93d647e8583ced" providerId="LiveId" clId="{0369EAA2-502D-4E43-A93D-DD36393BC89F}" dt="2025-09-12T12:40:06.056" v="42"/>
          <ac:spMkLst>
            <pc:docMk/>
            <pc:sldMk cId="1871042348" sldId="384"/>
            <ac:spMk id="2" creationId="{ECF079DC-6167-E323-2B62-856374B391B2}"/>
          </ac:spMkLst>
        </pc:spChg>
        <pc:spChg chg="mod">
          <ac:chgData name="CHARAN SINGH" userId="cf93d647e8583ced" providerId="LiveId" clId="{0369EAA2-502D-4E43-A93D-DD36393BC89F}" dt="2025-09-12T12:40:10.728" v="43"/>
          <ac:spMkLst>
            <pc:docMk/>
            <pc:sldMk cId="1871042348" sldId="384"/>
            <ac:spMk id="3" creationId="{26E4507A-6EC3-EA30-813A-C8C195324421}"/>
          </ac:spMkLst>
        </pc:spChg>
      </pc:sldChg>
      <pc:sldChg chg="modSp">
        <pc:chgData name="CHARAN SINGH" userId="cf93d647e8583ced" providerId="LiveId" clId="{0369EAA2-502D-4E43-A93D-DD36393BC89F}" dt="2025-09-12T12:41:03.853" v="49"/>
        <pc:sldMkLst>
          <pc:docMk/>
          <pc:sldMk cId="2858273515" sldId="385"/>
        </pc:sldMkLst>
        <pc:spChg chg="mod">
          <ac:chgData name="CHARAN SINGH" userId="cf93d647e8583ced" providerId="LiveId" clId="{0369EAA2-502D-4E43-A93D-DD36393BC89F}" dt="2025-09-12T12:40:54.046" v="47"/>
          <ac:spMkLst>
            <pc:docMk/>
            <pc:sldMk cId="2858273515" sldId="385"/>
            <ac:spMk id="2" creationId="{CA1D5CCF-ABFA-C9A6-F49D-5CAFE350440B}"/>
          </ac:spMkLst>
        </pc:spChg>
        <pc:spChg chg="mod">
          <ac:chgData name="CHARAN SINGH" userId="cf93d647e8583ced" providerId="LiveId" clId="{0369EAA2-502D-4E43-A93D-DD36393BC89F}" dt="2025-09-12T12:40:58.458" v="48"/>
          <ac:spMkLst>
            <pc:docMk/>
            <pc:sldMk cId="2858273515" sldId="385"/>
            <ac:spMk id="4" creationId="{68AEBC83-2C2F-D441-1DBE-CC18798DD719}"/>
          </ac:spMkLst>
        </pc:spChg>
        <pc:spChg chg="mod">
          <ac:chgData name="CHARAN SINGH" userId="cf93d647e8583ced" providerId="LiveId" clId="{0369EAA2-502D-4E43-A93D-DD36393BC89F}" dt="2025-09-12T12:41:03.853" v="49"/>
          <ac:spMkLst>
            <pc:docMk/>
            <pc:sldMk cId="2858273515" sldId="385"/>
            <ac:spMk id="7" creationId="{983A7986-3D36-BF08-39AE-E7E3EE65829C}"/>
          </ac:spMkLst>
        </pc:spChg>
      </pc:sldChg>
      <pc:sldChg chg="modSp mod">
        <pc:chgData name="CHARAN SINGH" userId="cf93d647e8583ced" providerId="LiveId" clId="{0369EAA2-502D-4E43-A93D-DD36393BC89F}" dt="2025-09-16T05:28:56.935" v="172" actId="20577"/>
        <pc:sldMkLst>
          <pc:docMk/>
          <pc:sldMk cId="967375259" sldId="386"/>
        </pc:sldMkLst>
        <pc:spChg chg="mod">
          <ac:chgData name="CHARAN SINGH" userId="cf93d647e8583ced" providerId="LiveId" clId="{0369EAA2-502D-4E43-A93D-DD36393BC89F}" dt="2025-09-12T12:41:12.299" v="50"/>
          <ac:spMkLst>
            <pc:docMk/>
            <pc:sldMk cId="967375259" sldId="386"/>
            <ac:spMk id="2" creationId="{406F8C23-E81D-5456-C372-99C31FC9EB24}"/>
          </ac:spMkLst>
        </pc:spChg>
        <pc:spChg chg="mod">
          <ac:chgData name="CHARAN SINGH" userId="cf93d647e8583ced" providerId="LiveId" clId="{0369EAA2-502D-4E43-A93D-DD36393BC89F}" dt="2025-09-16T05:28:56.935" v="172" actId="20577"/>
          <ac:spMkLst>
            <pc:docMk/>
            <pc:sldMk cId="967375259" sldId="386"/>
            <ac:spMk id="3" creationId="{9CE4CFB6-D02E-874B-33FA-1BEDEA9E9D40}"/>
          </ac:spMkLst>
        </pc:spChg>
      </pc:sldChg>
      <pc:sldChg chg="modSp">
        <pc:chgData name="CHARAN SINGH" userId="cf93d647e8583ced" providerId="LiveId" clId="{0369EAA2-502D-4E43-A93D-DD36393BC89F}" dt="2025-09-12T12:41:42.983" v="53"/>
        <pc:sldMkLst>
          <pc:docMk/>
          <pc:sldMk cId="4036588129" sldId="387"/>
        </pc:sldMkLst>
        <pc:spChg chg="mod">
          <ac:chgData name="CHARAN SINGH" userId="cf93d647e8583ced" providerId="LiveId" clId="{0369EAA2-502D-4E43-A93D-DD36393BC89F}" dt="2025-09-12T12:41:38.320" v="52"/>
          <ac:spMkLst>
            <pc:docMk/>
            <pc:sldMk cId="4036588129" sldId="387"/>
            <ac:spMk id="2" creationId="{33D8505C-4B79-5EB5-3D3B-CDC5929F4A75}"/>
          </ac:spMkLst>
        </pc:spChg>
        <pc:spChg chg="mod">
          <ac:chgData name="CHARAN SINGH" userId="cf93d647e8583ced" providerId="LiveId" clId="{0369EAA2-502D-4E43-A93D-DD36393BC89F}" dt="2025-09-12T12:41:42.983" v="53"/>
          <ac:spMkLst>
            <pc:docMk/>
            <pc:sldMk cId="4036588129" sldId="387"/>
            <ac:spMk id="4" creationId="{30D159F4-4224-C58F-AB62-2B4022B67007}"/>
          </ac:spMkLst>
        </pc:spChg>
      </pc:sldChg>
      <pc:sldChg chg="modSp mod">
        <pc:chgData name="CHARAN SINGH" userId="cf93d647e8583ced" providerId="LiveId" clId="{0369EAA2-502D-4E43-A93D-DD36393BC89F}" dt="2025-09-12T12:42:22.317" v="56"/>
        <pc:sldMkLst>
          <pc:docMk/>
          <pc:sldMk cId="11051648" sldId="388"/>
        </pc:sldMkLst>
        <pc:spChg chg="mod">
          <ac:chgData name="CHARAN SINGH" userId="cf93d647e8583ced" providerId="LiveId" clId="{0369EAA2-502D-4E43-A93D-DD36393BC89F}" dt="2025-09-12T12:41:56.421" v="54"/>
          <ac:spMkLst>
            <pc:docMk/>
            <pc:sldMk cId="11051648" sldId="388"/>
            <ac:spMk id="2" creationId="{8199A322-2A8F-92B4-5DD4-DD76A0EB9DE0}"/>
          </ac:spMkLst>
        </pc:spChg>
        <pc:spChg chg="mod">
          <ac:chgData name="CHARAN SINGH" userId="cf93d647e8583ced" providerId="LiveId" clId="{0369EAA2-502D-4E43-A93D-DD36393BC89F}" dt="2025-09-12T12:42:22.317" v="56"/>
          <ac:spMkLst>
            <pc:docMk/>
            <pc:sldMk cId="11051648" sldId="388"/>
            <ac:spMk id="4" creationId="{DC1CD4BB-2B4D-DB58-30D1-65C3E7E99095}"/>
          </ac:spMkLst>
        </pc:spChg>
      </pc:sldChg>
      <pc:sldChg chg="modSp">
        <pc:chgData name="CHARAN SINGH" userId="cf93d647e8583ced" providerId="LiveId" clId="{0369EAA2-502D-4E43-A93D-DD36393BC89F}" dt="2025-09-12T12:42:45.565" v="58"/>
        <pc:sldMkLst>
          <pc:docMk/>
          <pc:sldMk cId="1243967839" sldId="389"/>
        </pc:sldMkLst>
        <pc:spChg chg="mod">
          <ac:chgData name="CHARAN SINGH" userId="cf93d647e8583ced" providerId="LiveId" clId="{0369EAA2-502D-4E43-A93D-DD36393BC89F}" dt="2025-09-12T12:42:40.298" v="57"/>
          <ac:spMkLst>
            <pc:docMk/>
            <pc:sldMk cId="1243967839" sldId="389"/>
            <ac:spMk id="2" creationId="{6371216A-EFC0-11ED-E360-E7C6F0419E42}"/>
          </ac:spMkLst>
        </pc:spChg>
        <pc:spChg chg="mod">
          <ac:chgData name="CHARAN SINGH" userId="cf93d647e8583ced" providerId="LiveId" clId="{0369EAA2-502D-4E43-A93D-DD36393BC89F}" dt="2025-09-12T12:42:45.565" v="58"/>
          <ac:spMkLst>
            <pc:docMk/>
            <pc:sldMk cId="1243967839" sldId="389"/>
            <ac:spMk id="3" creationId="{34F337B2-3C3E-E3CE-CF8C-6564D829C9CB}"/>
          </ac:spMkLst>
        </pc:spChg>
      </pc:sldChg>
      <pc:sldChg chg="modSp mod">
        <pc:chgData name="CHARAN SINGH" userId="cf93d647e8583ced" providerId="LiveId" clId="{0369EAA2-502D-4E43-A93D-DD36393BC89F}" dt="2025-09-16T05:32:11.159" v="174" actId="1076"/>
        <pc:sldMkLst>
          <pc:docMk/>
          <pc:sldMk cId="3704420792" sldId="390"/>
        </pc:sldMkLst>
        <pc:spChg chg="mod">
          <ac:chgData name="CHARAN SINGH" userId="cf93d647e8583ced" providerId="LiveId" clId="{0369EAA2-502D-4E43-A93D-DD36393BC89F}" dt="2025-09-16T05:32:11.159" v="174" actId="1076"/>
          <ac:spMkLst>
            <pc:docMk/>
            <pc:sldMk cId="3704420792" sldId="390"/>
            <ac:spMk id="7" creationId="{203885B0-FCCE-CBEF-4823-1EE3725A9FC1}"/>
          </ac:spMkLst>
        </pc:spChg>
        <pc:spChg chg="mod">
          <ac:chgData name="CHARAN SINGH" userId="cf93d647e8583ced" providerId="LiveId" clId="{0369EAA2-502D-4E43-A93D-DD36393BC89F}" dt="2025-09-12T12:42:54.772" v="59"/>
          <ac:spMkLst>
            <pc:docMk/>
            <pc:sldMk cId="3704420792" sldId="390"/>
            <ac:spMk id="9" creationId="{6065B73B-F7FE-A319-0554-3EB42DB025AB}"/>
          </ac:spMkLst>
        </pc:spChg>
      </pc:sldChg>
      <pc:sldChg chg="modSp mod">
        <pc:chgData name="CHARAN SINGH" userId="cf93d647e8583ced" providerId="LiveId" clId="{0369EAA2-502D-4E43-A93D-DD36393BC89F}" dt="2025-09-16T05:36:38.886" v="209" actId="20577"/>
        <pc:sldMkLst>
          <pc:docMk/>
          <pc:sldMk cId="1266247339" sldId="391"/>
        </pc:sldMkLst>
        <pc:spChg chg="mod">
          <ac:chgData name="CHARAN SINGH" userId="cf93d647e8583ced" providerId="LiveId" clId="{0369EAA2-502D-4E43-A93D-DD36393BC89F}" dt="2025-09-12T12:43:13.540" v="60"/>
          <ac:spMkLst>
            <pc:docMk/>
            <pc:sldMk cId="1266247339" sldId="391"/>
            <ac:spMk id="9" creationId="{B7B14F10-0E82-79D4-3EBF-113553D317B0}"/>
          </ac:spMkLst>
        </pc:spChg>
        <pc:spChg chg="mod">
          <ac:chgData name="CHARAN SINGH" userId="cf93d647e8583ced" providerId="LiveId" clId="{0369EAA2-502D-4E43-A93D-DD36393BC89F}" dt="2025-09-16T05:36:38.886" v="209" actId="20577"/>
          <ac:spMkLst>
            <pc:docMk/>
            <pc:sldMk cId="1266247339" sldId="391"/>
            <ac:spMk id="10" creationId="{1331D9FF-0912-FD37-629F-1E6C96EA03D6}"/>
          </ac:spMkLst>
        </pc:spChg>
      </pc:sldChg>
      <pc:sldChg chg="modSp">
        <pc:chgData name="CHARAN SINGH" userId="cf93d647e8583ced" providerId="LiveId" clId="{0369EAA2-502D-4E43-A93D-DD36393BC89F}" dt="2025-09-12T12:43:44.933" v="66"/>
        <pc:sldMkLst>
          <pc:docMk/>
          <pc:sldMk cId="3080864403" sldId="392"/>
        </pc:sldMkLst>
        <pc:spChg chg="mod">
          <ac:chgData name="CHARAN SINGH" userId="cf93d647e8583ced" providerId="LiveId" clId="{0369EAA2-502D-4E43-A93D-DD36393BC89F}" dt="2025-09-12T12:43:37.333" v="64"/>
          <ac:spMkLst>
            <pc:docMk/>
            <pc:sldMk cId="3080864403" sldId="392"/>
            <ac:spMk id="2" creationId="{14B1DF32-2873-2F74-9AEC-B6BE4489B84E}"/>
          </ac:spMkLst>
        </pc:spChg>
        <pc:spChg chg="mod">
          <ac:chgData name="CHARAN SINGH" userId="cf93d647e8583ced" providerId="LiveId" clId="{0369EAA2-502D-4E43-A93D-DD36393BC89F}" dt="2025-09-12T12:43:44.933" v="66"/>
          <ac:spMkLst>
            <pc:docMk/>
            <pc:sldMk cId="3080864403" sldId="392"/>
            <ac:spMk id="3" creationId="{98401D57-ACC8-17AF-40DF-7D39369BC235}"/>
          </ac:spMkLst>
        </pc:spChg>
        <pc:spChg chg="mod">
          <ac:chgData name="CHARAN SINGH" userId="cf93d647e8583ced" providerId="LiveId" clId="{0369EAA2-502D-4E43-A93D-DD36393BC89F}" dt="2025-09-12T12:43:41.304" v="65"/>
          <ac:spMkLst>
            <pc:docMk/>
            <pc:sldMk cId="3080864403" sldId="392"/>
            <ac:spMk id="4" creationId="{9D60A151-D99F-010B-B48B-E346BB0540E7}"/>
          </ac:spMkLst>
        </pc:spChg>
      </pc:sldChg>
      <pc:sldChg chg="modSp mod">
        <pc:chgData name="CHARAN SINGH" userId="cf93d647e8583ced" providerId="LiveId" clId="{0369EAA2-502D-4E43-A93D-DD36393BC89F}" dt="2025-09-16T05:38:23.142" v="217" actId="20577"/>
        <pc:sldMkLst>
          <pc:docMk/>
          <pc:sldMk cId="1197216803" sldId="393"/>
        </pc:sldMkLst>
        <pc:spChg chg="mod">
          <ac:chgData name="CHARAN SINGH" userId="cf93d647e8583ced" providerId="LiveId" clId="{0369EAA2-502D-4E43-A93D-DD36393BC89F}" dt="2025-09-12T12:44:05.075" v="69"/>
          <ac:spMkLst>
            <pc:docMk/>
            <pc:sldMk cId="1197216803" sldId="393"/>
            <ac:spMk id="2" creationId="{2B8826B4-033C-6840-502B-8E0C0FD76F0B}"/>
          </ac:spMkLst>
        </pc:spChg>
        <pc:spChg chg="mod">
          <ac:chgData name="CHARAN SINGH" userId="cf93d647e8583ced" providerId="LiveId" clId="{0369EAA2-502D-4E43-A93D-DD36393BC89F}" dt="2025-09-16T05:38:23.142" v="217" actId="20577"/>
          <ac:spMkLst>
            <pc:docMk/>
            <pc:sldMk cId="1197216803" sldId="393"/>
            <ac:spMk id="3" creationId="{D3251831-424A-7643-09E9-4DC50ABF44BC}"/>
          </ac:spMkLst>
        </pc:spChg>
        <pc:spChg chg="mod">
          <ac:chgData name="CHARAN SINGH" userId="cf93d647e8583ced" providerId="LiveId" clId="{0369EAA2-502D-4E43-A93D-DD36393BC89F}" dt="2025-09-12T12:44:09.106" v="70"/>
          <ac:spMkLst>
            <pc:docMk/>
            <pc:sldMk cId="1197216803" sldId="393"/>
            <ac:spMk id="4" creationId="{555DED48-E0C6-09AA-3405-87BEE1FF62A2}"/>
          </ac:spMkLst>
        </pc:spChg>
      </pc:sldChg>
      <pc:sldChg chg="modSp">
        <pc:chgData name="CHARAN SINGH" userId="cf93d647e8583ced" providerId="LiveId" clId="{0369EAA2-502D-4E43-A93D-DD36393BC89F}" dt="2025-09-16T05:37:42.361" v="211"/>
        <pc:sldMkLst>
          <pc:docMk/>
          <pc:sldMk cId="892988975" sldId="394"/>
        </pc:sldMkLst>
        <pc:spChg chg="mod">
          <ac:chgData name="CHARAN SINGH" userId="cf93d647e8583ced" providerId="LiveId" clId="{0369EAA2-502D-4E43-A93D-DD36393BC89F}" dt="2025-09-16T05:37:38.505" v="210"/>
          <ac:spMkLst>
            <pc:docMk/>
            <pc:sldMk cId="892988975" sldId="394"/>
            <ac:spMk id="2" creationId="{81E8B79A-E22E-E769-DF45-7483F5D64B8B}"/>
          </ac:spMkLst>
        </pc:spChg>
        <pc:spChg chg="mod">
          <ac:chgData name="CHARAN SINGH" userId="cf93d647e8583ced" providerId="LiveId" clId="{0369EAA2-502D-4E43-A93D-DD36393BC89F}" dt="2025-09-16T05:37:42.361" v="211"/>
          <ac:spMkLst>
            <pc:docMk/>
            <pc:sldMk cId="892988975" sldId="394"/>
            <ac:spMk id="4" creationId="{6CA9612A-B655-5F19-0566-51AD24627E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15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r="322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292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9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/>
              <a:t>पाठ 15
हृदय संबंधी आपात स्थिति और पेट की परेशानी</a:t>
            </a:r>
            <a:endParaRPr lang="en-US" sz="60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IN" sz="4800" dirty="0">
                <a:latin typeface="Arial Black" panose="020B0A04020102020204" pitchFamily="34" charset="0"/>
              </a:rPr>
              <a:t>                         </a:t>
            </a:r>
            <a:r>
              <a:rPr lang="hi-IN" sz="4800" dirty="0">
                <a:latin typeface="Arial Black" panose="020B0A04020102020204" pitchFamily="34" charset="0"/>
              </a:rPr>
              <a:t>चिकित्सा प्रथम उत्तरदाता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8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15 - 1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FE50B-6A06-4FC2-44C7-12F834ACD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1177" y="8195"/>
            <a:ext cx="2442492" cy="2436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1975538" y="9635209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78F04A7-6FF9-ADC7-E32D-C060FD8C93B7}"/>
              </a:ext>
            </a:extLst>
          </p:cNvPr>
          <p:cNvSpPr txBox="1"/>
          <p:nvPr/>
        </p:nvSpPr>
        <p:spPr>
          <a:xfrm>
            <a:off x="1077422" y="2220958"/>
            <a:ext cx="7449138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कंजेस्टिव हार्ट फेल्योर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E95A16B-8235-75A3-0D91-9C2CFE5F022E}"/>
              </a:ext>
            </a:extLst>
          </p:cNvPr>
          <p:cNvSpPr txBox="1"/>
          <p:nvPr/>
        </p:nvSpPr>
        <p:spPr>
          <a:xfrm>
            <a:off x="10721595" y="6825343"/>
            <a:ext cx="12893864" cy="585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सांस की तकलीफ, सपाट लेटने से बदतर हो जाती है
तीव्र हृदय गति
चिंता
श्वसन दर में वृद्धि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9596091-B8DD-FFBD-086D-7543A7181010}"/>
              </a:ext>
            </a:extLst>
          </p:cNvPr>
          <p:cNvSpPr txBox="1"/>
          <p:nvPr/>
        </p:nvSpPr>
        <p:spPr>
          <a:xfrm>
            <a:off x="1077422" y="4574167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37BF6AB-BDF4-CAEA-8127-EBC06C3068E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0A722-3726-3084-62FC-107C9D80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34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EE4DE-9B45-6B81-472C-7909DD3DE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CA1D5CCF-ABFA-C9A6-F49D-5CAFE350440B}"/>
              </a:ext>
            </a:extLst>
          </p:cNvPr>
          <p:cNvSpPr txBox="1"/>
          <p:nvPr/>
        </p:nvSpPr>
        <p:spPr>
          <a:xfrm>
            <a:off x="1077422" y="2421680"/>
            <a:ext cx="7449138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कंजेस्टिव हार्ट फेल्योर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68AEBC83-2C2F-D441-1DBE-CC18798DD719}"/>
              </a:ext>
            </a:extLst>
          </p:cNvPr>
          <p:cNvSpPr txBox="1"/>
          <p:nvPr/>
        </p:nvSpPr>
        <p:spPr>
          <a:xfrm>
            <a:off x="1077422" y="4574167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CF81456-AAA9-A098-247E-7BF18C0C3BDE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" name="Normal to high blood pressure…">
            <a:extLst>
              <a:ext uri="{FF2B5EF4-FFF2-40B4-BE49-F238E27FC236}">
                <a16:creationId xmlns:a16="http://schemas.microsoft.com/office/drawing/2014/main" id="{983A7986-3D36-BF08-39AE-E7E3EE65829C}"/>
              </a:ext>
            </a:extLst>
          </p:cNvPr>
          <p:cNvSpPr txBox="1"/>
          <p:nvPr/>
        </p:nvSpPr>
        <p:spPr>
          <a:xfrm>
            <a:off x="10718338" y="6858000"/>
            <a:ext cx="12803811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सामान्य से उच्च रक्तचाप
गले की नस फैलाव
टखनों में सूजन
सायनोसिस</a:t>
            </a:r>
            <a:endParaRPr dirty="0"/>
          </a:p>
        </p:txBody>
      </p:sp>
      <p:sp>
        <p:nvSpPr>
          <p:cNvPr id="8" name="Cont.">
            <a:extLst>
              <a:ext uri="{FF2B5EF4-FFF2-40B4-BE49-F238E27FC236}">
                <a16:creationId xmlns:a16="http://schemas.microsoft.com/office/drawing/2014/main" id="{3A5DAB08-7AA9-A171-89AE-4D6B9150D9C1}"/>
              </a:ext>
            </a:extLst>
          </p:cNvPr>
          <p:cNvSpPr txBox="1"/>
          <p:nvPr/>
        </p:nvSpPr>
        <p:spPr>
          <a:xfrm>
            <a:off x="10718338" y="5433196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1CCD2-F638-A2E1-5E1D-39DD4153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735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CC59D-9123-1AB4-5A40-B460C436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06F8C23-E81D-5456-C372-99C31FC9EB24}"/>
              </a:ext>
            </a:extLst>
          </p:cNvPr>
          <p:cNvSpPr txBox="1"/>
          <p:nvPr/>
        </p:nvSpPr>
        <p:spPr>
          <a:xfrm>
            <a:off x="1077422" y="2587024"/>
            <a:ext cx="773129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उच्च रक्तचाप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CE4CFB6-D02E-874B-33FA-1BEDEA9E9D40}"/>
              </a:ext>
            </a:extLst>
          </p:cNvPr>
          <p:cNvSpPr txBox="1"/>
          <p:nvPr/>
        </p:nvSpPr>
        <p:spPr>
          <a:xfrm>
            <a:off x="9858055" y="6858000"/>
            <a:ext cx="13274901" cy="22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रक्तचाप जो सामान्य मूल्यों </a:t>
            </a:r>
            <a:r>
              <a:rPr lang="en-IN" dirty="0">
                <a:solidFill>
                  <a:schemeClr val="tx1"/>
                </a:solidFill>
              </a:rPr>
              <a:t>(120/80 mmHg) </a:t>
            </a:r>
            <a:r>
              <a:rPr lang="hi-IN" dirty="0">
                <a:solidFill>
                  <a:schemeClr val="tx1"/>
                </a:solidFill>
              </a:rPr>
              <a:t>से लगातार ऊपर रहता है।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08B37-671C-C7B4-AF2E-C086B80F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75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24348-C8FE-EAE6-9B5C-C0B4166C0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33D8505C-4B79-5EB5-3D3B-CDC5929F4A75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उच्च रक्तचाप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D8C3D0F4-166B-945E-F2D9-98155C7301D0}"/>
              </a:ext>
            </a:extLst>
          </p:cNvPr>
          <p:cNvSpPr txBox="1"/>
          <p:nvPr/>
        </p:nvSpPr>
        <p:spPr>
          <a:xfrm>
            <a:off x="10721595" y="6825343"/>
            <a:ext cx="12893864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सरदर्द 
बीमारी की भावना
चिंता
कानों की घंटी बजना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30D159F4-4224-C58F-AB62-2B4022B67007}"/>
              </a:ext>
            </a:extLst>
          </p:cNvPr>
          <p:cNvSpPr txBox="1"/>
          <p:nvPr/>
        </p:nvSpPr>
        <p:spPr>
          <a:xfrm>
            <a:off x="1077422" y="4574167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DCA37D2-A4AA-2EF0-64BD-6A1D98D77022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A3468-3938-7A2D-6C3F-D249F4E3F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81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D8805-B079-353E-5E5F-ED94B492B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8199A322-2A8F-92B4-5DD4-DD76A0EB9DE0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उच्च रक्तचाप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DC1CD4BB-2B4D-DB58-30D1-65C3E7E99095}"/>
              </a:ext>
            </a:extLst>
          </p:cNvPr>
          <p:cNvSpPr txBox="1"/>
          <p:nvPr/>
        </p:nvSpPr>
        <p:spPr>
          <a:xfrm>
            <a:off x="1017420" y="3815884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69AF557-AC75-C0B7-22E2-6BE7C0F35088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" name="Normal to high blood pressure…">
            <a:extLst>
              <a:ext uri="{FF2B5EF4-FFF2-40B4-BE49-F238E27FC236}">
                <a16:creationId xmlns:a16="http://schemas.microsoft.com/office/drawing/2014/main" id="{40FD9BAF-DB01-2122-5AE7-771E1DBBD866}"/>
              </a:ext>
            </a:extLst>
          </p:cNvPr>
          <p:cNvSpPr txBox="1"/>
          <p:nvPr/>
        </p:nvSpPr>
        <p:spPr>
          <a:xfrm>
            <a:off x="10718338" y="6858000"/>
            <a:ext cx="12803811" cy="585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"सितारों को देखना"
नकसीर
डायस्टोलिक रक्तचाप 90 </a:t>
            </a:r>
            <a:r>
              <a:rPr lang="en-US" dirty="0"/>
              <a:t>mmHg </a:t>
            </a:r>
            <a:r>
              <a:rPr lang="hi-IN" dirty="0"/>
              <a:t>से ऊपर। 	
चेहरे या हाथ-पैरों में झुनझुनी</a:t>
            </a:r>
            <a:endParaRPr lang="en-US" dirty="0"/>
          </a:p>
        </p:txBody>
      </p:sp>
      <p:sp>
        <p:nvSpPr>
          <p:cNvPr id="8" name="Cont.">
            <a:extLst>
              <a:ext uri="{FF2B5EF4-FFF2-40B4-BE49-F238E27FC236}">
                <a16:creationId xmlns:a16="http://schemas.microsoft.com/office/drawing/2014/main" id="{2EC39191-D464-5E24-3ECB-2B73F587FA5E}"/>
              </a:ext>
            </a:extLst>
          </p:cNvPr>
          <p:cNvSpPr txBox="1"/>
          <p:nvPr/>
        </p:nvSpPr>
        <p:spPr>
          <a:xfrm>
            <a:off x="10718338" y="5433196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9D2E5-D23C-4A00-2A17-3F315215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6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A1A1-6434-E125-7D58-F50F123CC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6371216A-EFC0-11ED-E360-E7C6F0419E42}"/>
              </a:ext>
            </a:extLst>
          </p:cNvPr>
          <p:cNvSpPr txBox="1"/>
          <p:nvPr/>
        </p:nvSpPr>
        <p:spPr>
          <a:xfrm>
            <a:off x="1077422" y="2587024"/>
            <a:ext cx="773129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पेट में परेशानी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34F337B2-3C3E-E3CE-CF8C-6564D829C9CB}"/>
              </a:ext>
            </a:extLst>
          </p:cNvPr>
          <p:cNvSpPr txBox="1"/>
          <p:nvPr/>
        </p:nvSpPr>
        <p:spPr>
          <a:xfrm>
            <a:off x="9858055" y="6858000"/>
            <a:ext cx="13274901" cy="1160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तेज, गंभीर पेट दर्द</a:t>
            </a:r>
            <a:r>
              <a:rPr lang="en-IN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904A7-0BD5-7CB2-4F9A-0B6112DE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78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B664F-2601-49B8-C47E-786D5C854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3885B0-FCCE-CBEF-4823-1EE3725A9FC1}"/>
              </a:ext>
            </a:extLst>
          </p:cNvPr>
          <p:cNvSpPr/>
          <p:nvPr/>
        </p:nvSpPr>
        <p:spPr>
          <a:xfrm>
            <a:off x="8061707" y="53989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517AD6F0-6496-29C3-B490-98C91353EBF0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75948C6-5EE1-BC94-0AB3-4EA437DAD22C}"/>
              </a:ext>
            </a:extLst>
          </p:cNvPr>
          <p:cNvSpPr txBox="1"/>
          <p:nvPr/>
        </p:nvSpPr>
        <p:spPr>
          <a:xfrm>
            <a:off x="8564880" y="4716207"/>
            <a:ext cx="15076257" cy="4319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solidFill>
                  <a:schemeClr val="tx1"/>
                </a:solidFill>
              </a:rPr>
              <a:t>तीव्र एपेंडिसाइटिस
छिद्रित अल्सर 
आंतों में रुकावट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02FEB1DD-C41C-49F0-7C6F-764EF00D37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E6D9CD4-A934-CD2F-8359-D576DB9BCBB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15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B11A238-3642-F010-9031-E87479AC200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B7E160F-A932-B4A2-976A-D2F92C262BD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3B169-2548-D702-C588-B0220A69E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6DC8E74-16DC-6E35-CB43-4631594FD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065B73B-F7FE-A319-0554-3EB42DB025AB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पेट की परेशानी के कारण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AF6BD-262B-E153-8402-E4D1594B1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207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4BE5C-10FA-A226-C4DB-AD0E2465A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BBFF66C-6E14-EC34-7C47-90EAC98D89B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F575883-565E-2006-7A65-0EC6C00273D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331D9FF-0912-FD37-629F-1E6C96EA03D6}"/>
              </a:ext>
            </a:extLst>
          </p:cNvPr>
          <p:cNvSpPr txBox="1"/>
          <p:nvPr/>
        </p:nvSpPr>
        <p:spPr>
          <a:xfrm>
            <a:off x="8564880" y="4716207"/>
            <a:ext cx="15076257" cy="384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solidFill>
                  <a:schemeClr val="tx1"/>
                </a:solidFill>
              </a:rPr>
              <a:t>अस्थानिक गर्भावस्था</a:t>
            </a:r>
            <a:r>
              <a:rPr lang="en-IN" dirty="0">
                <a:solidFill>
                  <a:schemeClr val="tx1"/>
                </a:solidFill>
              </a:rPr>
              <a:t> (ectopic pregnancy)</a:t>
            </a:r>
            <a:r>
              <a:rPr lang="hi-IN" dirty="0">
                <a:solidFill>
                  <a:schemeClr val="tx1"/>
                </a:solidFill>
              </a:rPr>
              <a:t> या अन्य स्त्री रोग संबंधी आपात स्थिति
बंद पेट का आघात (</a:t>
            </a:r>
            <a:r>
              <a:rPr lang="en-US" dirty="0">
                <a:solidFill>
                  <a:schemeClr val="tx1"/>
                </a:solidFill>
              </a:rPr>
              <a:t>ruptures, </a:t>
            </a:r>
            <a:r>
              <a:rPr lang="hi-IN" dirty="0">
                <a:solidFill>
                  <a:schemeClr val="tx1"/>
                </a:solidFill>
              </a:rPr>
              <a:t>रक्तस्राव).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E00C8168-CB17-A15E-6398-10764AEEADE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2B8A390-A10F-4A6E-E0D6-A95025AEDDB1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15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85E1759-16C5-697B-4BC7-58C4C0C243D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19D4BAA-A450-D5C2-4276-829A0073DE0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37886-6971-C0EB-10A1-9F3DD2446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4D5C058-7065-752D-A7F9-44BB0C357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7B14F10-0E82-79D4-3EBF-113553D317B0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पेट की परेशानी के कारण</a:t>
            </a:r>
            <a:endParaRPr lang="en-IN" dirty="0"/>
          </a:p>
        </p:txBody>
      </p:sp>
      <p:sp>
        <p:nvSpPr>
          <p:cNvPr id="2" name="Cont.">
            <a:extLst>
              <a:ext uri="{FF2B5EF4-FFF2-40B4-BE49-F238E27FC236}">
                <a16:creationId xmlns:a16="http://schemas.microsoft.com/office/drawing/2014/main" id="{4C2C2279-144C-98DA-238C-28B0EAC052BF}"/>
              </a:ext>
            </a:extLst>
          </p:cNvPr>
          <p:cNvSpPr txBox="1"/>
          <p:nvPr/>
        </p:nvSpPr>
        <p:spPr>
          <a:xfrm>
            <a:off x="742863" y="6294575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E6AE6-5464-8AF8-5A1A-214D87149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73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24A29-1E92-7BFF-3F15-7B3B62383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14B1DF32-2873-2F74-9AEC-B6BE4489B84E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पेट में परेशानी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98401D57-ACC8-17AF-40DF-7D39369BC235}"/>
              </a:ext>
            </a:extLst>
          </p:cNvPr>
          <p:cNvSpPr txBox="1"/>
          <p:nvPr/>
        </p:nvSpPr>
        <p:spPr>
          <a:xfrm>
            <a:off x="10721595" y="6825343"/>
            <a:ext cx="12893864" cy="367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पेट दर्द, स्थानीय या फैलाना
पेट का दर्द (तरंगों में होने वाली ऐंठन)
पेट की कोमलता, स्थानीय या फैलाना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9D60A151-D99F-010B-B48B-E346BB0540E7}"/>
              </a:ext>
            </a:extLst>
          </p:cNvPr>
          <p:cNvSpPr txBox="1"/>
          <p:nvPr/>
        </p:nvSpPr>
        <p:spPr>
          <a:xfrm>
            <a:off x="1077422" y="4574167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2C41416-05F5-EE30-E5BF-32C16BA3787F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4078E-506A-9B5B-8EE0-6B4B4AAE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644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A7F54-0052-B7EA-9E20-CE5156034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81E8B79A-E22E-E769-DF45-7483F5D64B8B}"/>
              </a:ext>
            </a:extLst>
          </p:cNvPr>
          <p:cNvSpPr txBox="1"/>
          <p:nvPr/>
        </p:nvSpPr>
        <p:spPr>
          <a:xfrm>
            <a:off x="1077422" y="242168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पेट में परेशानी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C358EC11-5336-955F-D388-B47ACB219ED9}"/>
              </a:ext>
            </a:extLst>
          </p:cNvPr>
          <p:cNvSpPr txBox="1"/>
          <p:nvPr/>
        </p:nvSpPr>
        <p:spPr>
          <a:xfrm>
            <a:off x="10721595" y="6825343"/>
            <a:ext cx="12893864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चिंता, हिलने-डुलने की अनिच्छा
भूख न लगना, मतली, उल्टी
बुखार
कठोर, तनावग्रस्त या फैला हुआ पेट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6CA9612A-B655-5F19-0566-51AD24627E8F}"/>
              </a:ext>
            </a:extLst>
          </p:cNvPr>
          <p:cNvSpPr txBox="1"/>
          <p:nvPr/>
        </p:nvSpPr>
        <p:spPr>
          <a:xfrm>
            <a:off x="1077422" y="4574167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C286D367-1705-9BF3-094D-FB46D545CC25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136C9A61-9AEF-4D0A-6E98-36A9672E0EA9}"/>
              </a:ext>
            </a:extLst>
          </p:cNvPr>
          <p:cNvSpPr txBox="1"/>
          <p:nvPr/>
        </p:nvSpPr>
        <p:spPr>
          <a:xfrm>
            <a:off x="10718338" y="5419627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15BFA-85F5-FF21-8A81-19D60DAB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889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715178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" name="List the signs and symptoms of poisoning, and steps for pre-hospital treatment.…">
            <a:extLst>
              <a:ext uri="{FF2B5EF4-FFF2-40B4-BE49-F238E27FC236}">
                <a16:creationId xmlns:a16="http://schemas.microsoft.com/office/drawing/2014/main" id="{5130EE20-E2B8-B2B2-8A0C-4453AF45E443}"/>
              </a:ext>
            </a:extLst>
          </p:cNvPr>
          <p:cNvSpPr txBox="1"/>
          <p:nvPr/>
        </p:nvSpPr>
        <p:spPr>
          <a:xfrm>
            <a:off x="11737878" y="5446143"/>
            <a:ext cx="12068230" cy="5713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एक चिकित्सा आपातकाल को परिभाषित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मायोकार्डियल </a:t>
            </a:r>
            <a:r>
              <a:rPr lang="hi-IN" sz="4800" dirty="0">
                <a:sym typeface="Open Sans"/>
              </a:rPr>
              <a:t>व्यतिक्रमण</a:t>
            </a:r>
            <a:r>
              <a:rPr lang="en-IN" sz="4800" dirty="0">
                <a:sym typeface="Open Sans"/>
              </a:rPr>
              <a:t> (</a:t>
            </a:r>
            <a:r>
              <a:rPr lang="hi-IN" dirty="0"/>
              <a:t>रोधगलन </a:t>
            </a:r>
            <a:r>
              <a:rPr lang="en-IN" dirty="0"/>
              <a:t>) </a:t>
            </a:r>
            <a:r>
              <a:rPr lang="hi-IN" dirty="0"/>
              <a:t>को परिभाषित करना, नौ संकेतों और लक्षणों को सूचीबद्ध करें, और पूर्व-अस्पताल उपचार के लिए आठ चरणों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</a:t>
            </a:r>
            <a:r>
              <a:rPr lang="hi-IN" dirty="0"/>
              <a:t>।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FE50B-6A06-4FC2-44C7-12F834AC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658A6-A3CF-14A6-8419-36FF3E474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2B8826B4-033C-6840-502B-8E0C0FD76F0B}"/>
              </a:ext>
            </a:extLst>
          </p:cNvPr>
          <p:cNvSpPr txBox="1"/>
          <p:nvPr/>
        </p:nvSpPr>
        <p:spPr>
          <a:xfrm>
            <a:off x="1017420" y="2711612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पेट में परेशानी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D3251831-424A-7643-09E9-4DC50ABF44BC}"/>
              </a:ext>
            </a:extLst>
          </p:cNvPr>
          <p:cNvSpPr txBox="1"/>
          <p:nvPr/>
        </p:nvSpPr>
        <p:spPr>
          <a:xfrm>
            <a:off x="10721595" y="6825343"/>
            <a:ext cx="12893864" cy="450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सदमे के लक्षण
खून की उल्टी, चमकदार लाल या गहरे भूरे, कॉफी </a:t>
            </a:r>
            <a:r>
              <a:rPr lang="hi-IN"/>
              <a:t>के जैसा </a:t>
            </a:r>
            <a:r>
              <a:rPr lang="hi-IN" dirty="0"/>
              <a:t>दिखता है
मल में रक्त, चमकदार लाल या काला रंग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55DED48-E0C6-09AA-3405-87BEE1FF62A2}"/>
              </a:ext>
            </a:extLst>
          </p:cNvPr>
          <p:cNvSpPr txBox="1"/>
          <p:nvPr/>
        </p:nvSpPr>
        <p:spPr>
          <a:xfrm>
            <a:off x="1077422" y="4574167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FAF6BAA7-CD89-0BF1-6DA9-F1BA4E2BE73E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9EAAAC27-ABEC-1F7D-785F-79E5722438BF}"/>
              </a:ext>
            </a:extLst>
          </p:cNvPr>
          <p:cNvSpPr txBox="1"/>
          <p:nvPr/>
        </p:nvSpPr>
        <p:spPr>
          <a:xfrm>
            <a:off x="10718338" y="5419627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C79B7-FBEA-444C-CD77-74961BDA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680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40135" y="1915775"/>
            <a:ext cx="42963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i-IN" sz="9600" b="1" dirty="0">
                <a:ln/>
                <a:solidFill>
                  <a:schemeClr val="accent6">
                    <a:lumMod val="75000"/>
                  </a:schemeClr>
                </a:solidFill>
              </a:rPr>
              <a:t>धन्यवाद</a:t>
            </a:r>
            <a:endParaRPr lang="en-US" sz="9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46424-2DE3-9801-7DD3-6C0DA506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Define angina pectoris, list six signs and symptoms, and describe pre-hospital treatment.…">
            <a:extLst>
              <a:ext uri="{FF2B5EF4-FFF2-40B4-BE49-F238E27FC236}">
                <a16:creationId xmlns:a16="http://schemas.microsoft.com/office/drawing/2014/main" id="{E5FA9D84-3F7F-E35B-5041-C55CB8E6A2A6}"/>
              </a:ext>
            </a:extLst>
          </p:cNvPr>
          <p:cNvSpPr txBox="1"/>
          <p:nvPr/>
        </p:nvSpPr>
        <p:spPr>
          <a:xfrm>
            <a:off x="11659744" y="5014577"/>
            <a:ext cx="11555214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एनजाइना पेक्टोरिस को परिभाषित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, छह संकेतों और लक्षणों को सूचीबद्ध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, और पूर्व-अस्पताल उपचार का वर्णन </a:t>
            </a:r>
            <a:r>
              <a:rPr lang="hi-IN" dirty="0">
                <a:solidFill>
                  <a:srgbClr val="FF0000"/>
                </a:solidFill>
              </a:rPr>
              <a:t>करना 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कंजेस्टिव दिल की विफलता को परिभाषित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, आठ संकेतों और लक्षणों को सूचीबद्ध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, और पूर्व-अस्पताल उपचार के लिए चार चरण सूचीबद्ध </a:t>
            </a:r>
            <a:r>
              <a:rPr lang="hi-IN" dirty="0">
                <a:solidFill>
                  <a:srgbClr val="FF0000"/>
                </a:solidFill>
              </a:rPr>
              <a:t>करना 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31188060-B86D-D115-9B1B-CA48ABC7C80F}"/>
              </a:ext>
            </a:extLst>
          </p:cNvPr>
          <p:cNvGrpSpPr/>
          <p:nvPr/>
        </p:nvGrpSpPr>
        <p:grpSpPr>
          <a:xfrm>
            <a:off x="9958192" y="4769194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4970EB7C-E149-66E7-4FB2-91310393E2E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3">
              <a:extLst>
                <a:ext uri="{FF2B5EF4-FFF2-40B4-BE49-F238E27FC236}">
                  <a16:creationId xmlns:a16="http://schemas.microsoft.com/office/drawing/2014/main" id="{FEEB6A3E-5453-1547-48E1-470FE132A7A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DB939113-732F-4176-9FD5-3CC01C83CD66}"/>
              </a:ext>
            </a:extLst>
          </p:cNvPr>
          <p:cNvGrpSpPr/>
          <p:nvPr/>
        </p:nvGrpSpPr>
        <p:grpSpPr>
          <a:xfrm>
            <a:off x="9958192" y="8054479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82ACCE88-6BC0-DBF9-22B9-5749B1A228C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4">
              <a:extLst>
                <a:ext uri="{FF2B5EF4-FFF2-40B4-BE49-F238E27FC236}">
                  <a16:creationId xmlns:a16="http://schemas.microsoft.com/office/drawing/2014/main" id="{CE76384E-F1F6-046E-5849-E09E625F39DB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DB1AB-9BED-CD3F-E020-1767AA19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4FBA-A08C-2E19-0297-A46306D8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3963AFCA-666F-13DA-7ADD-30EC72BEDFEC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472F527B-750F-5B62-512C-64E6E9F7BEF7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CEE4763-A0A8-AB1D-5A7A-2E2647C6871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1" name="Define hypertension, list five signs and symptoms and five steps for pre-hospital treatment.…">
            <a:extLst>
              <a:ext uri="{FF2B5EF4-FFF2-40B4-BE49-F238E27FC236}">
                <a16:creationId xmlns:a16="http://schemas.microsoft.com/office/drawing/2014/main" id="{B93E20E4-6B5B-D850-376F-5062DCADDF20}"/>
              </a:ext>
            </a:extLst>
          </p:cNvPr>
          <p:cNvSpPr txBox="1"/>
          <p:nvPr/>
        </p:nvSpPr>
        <p:spPr>
          <a:xfrm>
            <a:off x="11532744" y="5673282"/>
            <a:ext cx="11821625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उच्च रक्तचाप को परिभाषित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, पांच संकेतों और लक्षणों को सूचीबद्ध करें और पूर्व-अस्पताल उपचार के लिए पांच कदम </a:t>
            </a:r>
            <a:r>
              <a:rPr lang="hi-IN" dirty="0">
                <a:solidFill>
                  <a:srgbClr val="FF0000"/>
                </a:solidFill>
              </a:rPr>
              <a:t>उठाना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पेट दर्द के दस संकेतों और लक्षणों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</a:t>
            </a:r>
            <a:r>
              <a:rPr lang="hi-IN" dirty="0"/>
              <a:t> और अस्पताल से पहले के उपचार के लिए पांच चरणों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FE78B0B7-7747-19CD-62E7-69C02EE1C66C}"/>
              </a:ext>
            </a:extLst>
          </p:cNvPr>
          <p:cNvGrpSpPr/>
          <p:nvPr/>
        </p:nvGrpSpPr>
        <p:grpSpPr>
          <a:xfrm>
            <a:off x="9831192" y="5402499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E6D083C1-BFCB-288D-C86A-29612AF345F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217BEBEB-8AA7-3B0A-694B-886FDD43FF73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7FD6C5BC-C595-BB20-C4DE-762BAB8D17D1}"/>
              </a:ext>
            </a:extLst>
          </p:cNvPr>
          <p:cNvGrpSpPr/>
          <p:nvPr/>
        </p:nvGrpSpPr>
        <p:grpSpPr>
          <a:xfrm>
            <a:off x="9831192" y="8724577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FE8197C7-672E-1D35-5301-5944FD63A5D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6">
              <a:extLst>
                <a:ext uri="{FF2B5EF4-FFF2-40B4-BE49-F238E27FC236}">
                  <a16:creationId xmlns:a16="http://schemas.microsoft.com/office/drawing/2014/main" id="{359B9F1B-D2D6-5934-015E-73203C95F93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F35703-4FAF-B733-CDA0-27403C82B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57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077422" y="2587024"/>
            <a:ext cx="7113118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चिकित्सा आपातकाल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9858055" y="6858000"/>
            <a:ext cx="13274901" cy="332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रोगी को विभिन्न प्रकार की बीमारियों के कारण होने वाली गंभीर स्थिति जिसके कारण मे आघात शामिल नहीं होता है।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4ED48-2FFD-8241-B8B2-A0908DF16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01778" y="-1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5680C5-3E32-5160-0F39-B674DE384C2D}"/>
              </a:ext>
            </a:extLst>
          </p:cNvPr>
          <p:cNvSpPr txBox="1"/>
          <p:nvPr/>
        </p:nvSpPr>
        <p:spPr>
          <a:xfrm>
            <a:off x="8564880" y="4716207"/>
            <a:ext cx="15076257" cy="604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>
                <a:solidFill>
                  <a:schemeClr val="tx1"/>
                </a:solidFill>
              </a:rPr>
              <a:t>मायोकार्डियल</a:t>
            </a:r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 </a:t>
            </a:r>
            <a:r>
              <a:rPr lang="hi-IN" sz="6600" dirty="0">
                <a:solidFill>
                  <a:schemeClr val="tx1"/>
                </a:solidFill>
                <a:sym typeface="Open Sans"/>
              </a:rPr>
              <a:t>व्यतिक्रमण</a:t>
            </a:r>
            <a:r>
              <a:rPr lang="en-IN" sz="6600" dirty="0">
                <a:sym typeface="Open Sans"/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 </a:t>
            </a:r>
            <a:r>
              <a:rPr lang="en-IN" dirty="0">
                <a:solidFill>
                  <a:schemeClr val="tx1"/>
                </a:solidFill>
              </a:rPr>
              <a:t>(</a:t>
            </a:r>
            <a:r>
              <a:rPr lang="hi-IN" dirty="0">
                <a:solidFill>
                  <a:schemeClr val="tx1"/>
                </a:solidFill>
              </a:rPr>
              <a:t>रोधगलन</a:t>
            </a:r>
            <a:r>
              <a:rPr lang="en-IN" dirty="0">
                <a:solidFill>
                  <a:schemeClr val="tx1"/>
                </a:solidFill>
              </a:rPr>
              <a:t>)</a:t>
            </a:r>
            <a:r>
              <a:rPr lang="hi-IN" dirty="0">
                <a:solidFill>
                  <a:schemeClr val="tx1"/>
                </a:solidFill>
              </a:rPr>
              <a:t>
एनजाइना पेक्टोरिस
कंजेस्टिव हार्ट फेल्योर
सेरेब्रल संवहनी दुर्घटना</a:t>
            </a:r>
            <a:r>
              <a:rPr lang="en-IN" dirty="0">
                <a:solidFill>
                  <a:schemeClr val="tx1"/>
                </a:solidFill>
              </a:rPr>
              <a:t> (CVI)</a:t>
            </a:r>
            <a:r>
              <a:rPr lang="hi-IN" dirty="0">
                <a:solidFill>
                  <a:schemeClr val="tx1"/>
                </a:solidFill>
              </a:rPr>
              <a:t>
उच्च रक्तचाप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15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2928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000" dirty="0"/>
              <a:t>सबसे आम हृदय चिकित्सा आपात स्थिति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F4D37-91F4-D0D0-1488-D0DA3CD43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C0159-8036-A1E9-4735-B6C21D0D0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C1EA9032-B17C-5E42-7193-2DF44E975A4A}"/>
              </a:ext>
            </a:extLst>
          </p:cNvPr>
          <p:cNvSpPr txBox="1"/>
          <p:nvPr/>
        </p:nvSpPr>
        <p:spPr>
          <a:xfrm>
            <a:off x="1077422" y="2587024"/>
            <a:ext cx="7113118" cy="316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>
                <a:solidFill>
                  <a:srgbClr val="FF0000"/>
                </a:solidFill>
              </a:rPr>
              <a:t>मायोकार्डियल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 </a:t>
            </a:r>
            <a:r>
              <a:rPr lang="hi-IN" sz="9600" dirty="0">
                <a:solidFill>
                  <a:srgbClr val="FF0000"/>
                </a:solidFill>
              </a:rPr>
              <a:t>व्यतिक्रमण</a:t>
            </a:r>
            <a:r>
              <a:rPr lang="en-IN" sz="9600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 </a:t>
            </a:r>
            <a:r>
              <a:rPr lang="en-IN" dirty="0">
                <a:solidFill>
                  <a:srgbClr val="FF0000"/>
                </a:solidFill>
              </a:rPr>
              <a:t>(</a:t>
            </a:r>
            <a:r>
              <a:rPr lang="hi-IN" dirty="0">
                <a:solidFill>
                  <a:srgbClr val="FF0000"/>
                </a:solidFill>
              </a:rPr>
              <a:t>रोधगलन</a:t>
            </a:r>
            <a:r>
              <a:rPr lang="en-IN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04BA50FF-6CBC-52B2-0A68-6910EA1B949B}"/>
              </a:ext>
            </a:extLst>
          </p:cNvPr>
          <p:cNvSpPr txBox="1"/>
          <p:nvPr/>
        </p:nvSpPr>
        <p:spPr>
          <a:xfrm>
            <a:off x="9858055" y="6858000"/>
            <a:ext cx="13274901" cy="5750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>
                <a:solidFill>
                  <a:schemeClr val="tx1"/>
                </a:solidFill>
              </a:rPr>
              <a:t>मायोकार्डियल</a:t>
            </a:r>
            <a:endParaRPr lang="en-IN" dirty="0">
              <a:solidFill>
                <a:schemeClr val="tx1"/>
              </a:solidFill>
            </a:endParaRP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>
                <a:solidFill>
                  <a:schemeClr val="tx1"/>
                </a:solidFill>
              </a:rPr>
              <a:t>शाब्दिक अर्थ है " हृदय की मृत्यु 
," जब हृदय के हिस्से में रक्त अवरुद्ध हो जाता है या बहुत कम हो जाता है, तो वह हिस्सा मर जाता है।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50A28-F715-66A0-63D4-4290CA5E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28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D4543-5A9C-8BE1-2182-6578C86E4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372D3CF3-2042-5D03-3981-A7335113F279}"/>
              </a:ext>
            </a:extLst>
          </p:cNvPr>
          <p:cNvSpPr txBox="1"/>
          <p:nvPr/>
        </p:nvSpPr>
        <p:spPr>
          <a:xfrm>
            <a:off x="1077422" y="2587024"/>
            <a:ext cx="7113118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एनजाइना पेक्टोरिस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BF6C6432-EE4A-214F-9181-60FA8B62F62E}"/>
              </a:ext>
            </a:extLst>
          </p:cNvPr>
          <p:cNvSpPr txBox="1"/>
          <p:nvPr/>
        </p:nvSpPr>
        <p:spPr>
          <a:xfrm>
            <a:off x="9858055" y="6858000"/>
            <a:ext cx="13274901" cy="1160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सीने में दर्द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B4190-415E-4EF5-4A12-7E213B29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169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26CD-4BFD-E719-1F9C-5FECB6EAE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ECF079DC-6167-E323-2B62-856374B391B2}"/>
              </a:ext>
            </a:extLst>
          </p:cNvPr>
          <p:cNvSpPr txBox="1"/>
          <p:nvPr/>
        </p:nvSpPr>
        <p:spPr>
          <a:xfrm>
            <a:off x="1077422" y="2587024"/>
            <a:ext cx="7113118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कंजेस्टिव हार्ट फेल्योर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26E4507A-6EC3-EA30-813A-C8C195324421}"/>
              </a:ext>
            </a:extLst>
          </p:cNvPr>
          <p:cNvSpPr txBox="1"/>
          <p:nvPr/>
        </p:nvSpPr>
        <p:spPr>
          <a:xfrm>
            <a:off x="9858055" y="6858000"/>
            <a:ext cx="13274901" cy="332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हृदय के अपर्याप्त पंपिंग के कारण फेफड़ों और/या अन्य अंगों में अत्यधिक तरल पदार्थ जमा होने की स्थिति.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3F653-3A89-EEC6-B6DE-386F0C97A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067" y="47220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423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617</Words>
  <Application>Microsoft Office PowerPoint</Application>
  <PresentationFormat>Custom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63</cp:revision>
  <dcterms:modified xsi:type="dcterms:W3CDTF">2025-12-20T12:39:49Z</dcterms:modified>
</cp:coreProperties>
</file>