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5" r:id="rId4"/>
    <p:sldId id="367" r:id="rId5"/>
    <p:sldId id="368" r:id="rId6"/>
    <p:sldId id="369" r:id="rId7"/>
    <p:sldId id="370" r:id="rId8"/>
    <p:sldId id="372" r:id="rId9"/>
    <p:sldId id="373" r:id="rId10"/>
    <p:sldId id="374" r:id="rId11"/>
    <p:sldId id="375" r:id="rId12"/>
    <p:sldId id="376" r:id="rId13"/>
    <p:sldId id="377" r:id="rId14"/>
    <p:sldId id="378" r:id="rId15"/>
    <p:sldId id="379" r:id="rId16"/>
    <p:sldId id="380" r:id="rId17"/>
    <p:sldId id="338" r:id="rId18"/>
    <p:sldId id="381" r:id="rId19"/>
    <p:sldId id="274" r:id="rId2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C13FAF-544F-48E0-8F70-C86AC0AF8C75}" v="63" dt="2025-09-16T05:07:36.976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25" autoAdjust="0"/>
    <p:restoredTop sz="94660"/>
  </p:normalViewPr>
  <p:slideViewPr>
    <p:cSldViewPr snapToGrid="0">
      <p:cViewPr varScale="1">
        <p:scale>
          <a:sx n="53" d="100"/>
          <a:sy n="53" d="100"/>
        </p:scale>
        <p:origin x="738" y="48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AN SINGH" userId="cf93d647e8583ced" providerId="LiveId" clId="{0369EAA2-502D-4E43-A93D-DD36393BC89F}"/>
    <pc:docChg chg="undo custSel modSld">
      <pc:chgData name="CHARAN SINGH" userId="cf93d647e8583ced" providerId="LiveId" clId="{0369EAA2-502D-4E43-A93D-DD36393BC89F}" dt="2025-09-16T05:08:26.407" v="182" actId="255"/>
      <pc:docMkLst>
        <pc:docMk/>
      </pc:docMkLst>
      <pc:sldChg chg="modSp mod">
        <pc:chgData name="CHARAN SINGH" userId="cf93d647e8583ced" providerId="LiveId" clId="{0369EAA2-502D-4E43-A93D-DD36393BC89F}" dt="2025-09-12T12:26:56.333" v="26" actId="1076"/>
        <pc:sldMkLst>
          <pc:docMk/>
          <pc:sldMk cId="0" sldId="256"/>
        </pc:sldMkLst>
        <pc:spChg chg="mod">
          <ac:chgData name="CHARAN SINGH" userId="cf93d647e8583ced" providerId="LiveId" clId="{0369EAA2-502D-4E43-A93D-DD36393BC89F}" dt="2025-09-12T12:26:52.595" v="25" actId="20577"/>
          <ac:spMkLst>
            <pc:docMk/>
            <pc:sldMk cId="0" sldId="256"/>
            <ac:spMk id="4" creationId="{2E9EC43E-C7B1-EF48-5F3B-E2AF3723BE8A}"/>
          </ac:spMkLst>
        </pc:spChg>
        <pc:spChg chg="mod">
          <ac:chgData name="CHARAN SINGH" userId="cf93d647e8583ced" providerId="LiveId" clId="{0369EAA2-502D-4E43-A93D-DD36393BC89F}" dt="2025-09-12T12:26:56.333" v="26" actId="1076"/>
          <ac:spMkLst>
            <pc:docMk/>
            <pc:sldMk cId="0" sldId="256"/>
            <ac:spMk id="9" creationId="{72473347-6BEE-3525-8885-93B0C9BDE2E2}"/>
          </ac:spMkLst>
        </pc:spChg>
        <pc:spChg chg="mod">
          <ac:chgData name="CHARAN SINGH" userId="cf93d647e8583ced" providerId="LiveId" clId="{0369EAA2-502D-4E43-A93D-DD36393BC89F}" dt="2025-09-12T12:26:37.268" v="0"/>
          <ac:spMkLst>
            <pc:docMk/>
            <pc:sldMk cId="0" sldId="256"/>
            <ac:spMk id="84" creationId="{00000000-0000-0000-0000-000000000000}"/>
          </ac:spMkLst>
        </pc:spChg>
      </pc:sldChg>
      <pc:sldChg chg="modSp mod">
        <pc:chgData name="CHARAN SINGH" userId="cf93d647e8583ced" providerId="LiveId" clId="{0369EAA2-502D-4E43-A93D-DD36393BC89F}" dt="2025-09-16T04:44:40.889" v="85" actId="20577"/>
        <pc:sldMkLst>
          <pc:docMk/>
          <pc:sldMk cId="0" sldId="257"/>
        </pc:sldMkLst>
        <pc:spChg chg="mod">
          <ac:chgData name="CHARAN SINGH" userId="cf93d647e8583ced" providerId="LiveId" clId="{0369EAA2-502D-4E43-A93D-DD36393BC89F}" dt="2025-09-12T12:28:00.183" v="34" actId="20577"/>
          <ac:spMkLst>
            <pc:docMk/>
            <pc:sldMk cId="0" sldId="257"/>
            <ac:spMk id="2" creationId="{5130EE20-E2B8-B2B2-8A0C-4453AF45E443}"/>
          </ac:spMkLst>
        </pc:spChg>
        <pc:spChg chg="mod">
          <ac:chgData name="CHARAN SINGH" userId="cf93d647e8583ced" providerId="LiveId" clId="{0369EAA2-502D-4E43-A93D-DD36393BC89F}" dt="2025-09-16T04:44:40.889" v="85" actId="20577"/>
          <ac:spMkLst>
            <pc:docMk/>
            <pc:sldMk cId="0" sldId="257"/>
            <ac:spMk id="6" creationId="{D3DB3725-B6EF-8DE8-0BDC-B71D6415B706}"/>
          </ac:spMkLst>
        </pc:spChg>
      </pc:sldChg>
      <pc:sldChg chg="modSp mod">
        <pc:chgData name="CHARAN SINGH" userId="cf93d647e8583ced" providerId="LiveId" clId="{0369EAA2-502D-4E43-A93D-DD36393BC89F}" dt="2025-09-12T12:35:18.004" v="83" actId="255"/>
        <pc:sldMkLst>
          <pc:docMk/>
          <pc:sldMk cId="0" sldId="274"/>
        </pc:sldMkLst>
        <pc:spChg chg="mod">
          <ac:chgData name="CHARAN SINGH" userId="cf93d647e8583ced" providerId="LiveId" clId="{0369EAA2-502D-4E43-A93D-DD36393BC89F}" dt="2025-09-12T12:35:18.004" v="83" actId="255"/>
          <ac:spMkLst>
            <pc:docMk/>
            <pc:sldMk cId="0" sldId="274"/>
            <ac:spMk id="2" creationId="{E9A6B61E-3BFB-8B6A-B54D-9BFC4C887C61}"/>
          </ac:spMkLst>
        </pc:spChg>
      </pc:sldChg>
      <pc:sldChg chg="modSp mod">
        <pc:chgData name="CHARAN SINGH" userId="cf93d647e8583ced" providerId="LiveId" clId="{0369EAA2-502D-4E43-A93D-DD36393BC89F}" dt="2025-09-16T04:47:21.681" v="87" actId="20577"/>
        <pc:sldMkLst>
          <pc:docMk/>
          <pc:sldMk cId="3173233629" sldId="275"/>
        </pc:sldMkLst>
        <pc:spChg chg="mod">
          <ac:chgData name="CHARAN SINGH" userId="cf93d647e8583ced" providerId="LiveId" clId="{0369EAA2-502D-4E43-A93D-DD36393BC89F}" dt="2025-09-16T04:47:21.681" v="87" actId="20577"/>
          <ac:spMkLst>
            <pc:docMk/>
            <pc:sldMk cId="3173233629" sldId="275"/>
            <ac:spMk id="6" creationId="{800CDD3E-D678-F499-FEBF-63CF25662869}"/>
          </ac:spMkLst>
        </pc:spChg>
        <pc:spChg chg="mod">
          <ac:chgData name="CHARAN SINGH" userId="cf93d647e8583ced" providerId="LiveId" clId="{0369EAA2-502D-4E43-A93D-DD36393BC89F}" dt="2025-09-12T12:28:44.663" v="38" actId="20577"/>
          <ac:spMkLst>
            <pc:docMk/>
            <pc:sldMk cId="3173233629" sldId="275"/>
            <ac:spMk id="11" creationId="{B304FDB7-D01F-4B1A-F37A-98E5E1855667}"/>
          </ac:spMkLst>
        </pc:spChg>
      </pc:sldChg>
      <pc:sldChg chg="modSp mod">
        <pc:chgData name="CHARAN SINGH" userId="cf93d647e8583ced" providerId="LiveId" clId="{0369EAA2-502D-4E43-A93D-DD36393BC89F}" dt="2025-09-16T05:07:49.504" v="181" actId="20577"/>
        <pc:sldMkLst>
          <pc:docMk/>
          <pc:sldMk cId="761576584" sldId="338"/>
        </pc:sldMkLst>
        <pc:spChg chg="mod">
          <ac:chgData name="CHARAN SINGH" userId="cf93d647e8583ced" providerId="LiveId" clId="{0369EAA2-502D-4E43-A93D-DD36393BC89F}" dt="2025-09-16T05:07:49.504" v="181" actId="20577"/>
          <ac:spMkLst>
            <pc:docMk/>
            <pc:sldMk cId="761576584" sldId="338"/>
            <ac:spMk id="9" creationId="{72BAA24D-EB31-3479-773A-B7849C6E8FBB}"/>
          </ac:spMkLst>
        </pc:spChg>
        <pc:spChg chg="mod">
          <ac:chgData name="CHARAN SINGH" userId="cf93d647e8583ced" providerId="LiveId" clId="{0369EAA2-502D-4E43-A93D-DD36393BC89F}" dt="2025-09-12T12:34:37.809" v="79"/>
          <ac:spMkLst>
            <pc:docMk/>
            <pc:sldMk cId="761576584" sldId="338"/>
            <ac:spMk id="10" creationId="{8B5680C5-3E32-5160-0F39-B674DE384C2D}"/>
          </ac:spMkLst>
        </pc:spChg>
      </pc:sldChg>
      <pc:sldChg chg="modSp mod">
        <pc:chgData name="CHARAN SINGH" userId="cf93d647e8583ced" providerId="LiveId" clId="{0369EAA2-502D-4E43-A93D-DD36393BC89F}" dt="2025-09-16T04:47:49.150" v="89" actId="20577"/>
        <pc:sldMkLst>
          <pc:docMk/>
          <pc:sldMk cId="1592957199" sldId="367"/>
        </pc:sldMkLst>
        <pc:spChg chg="mod">
          <ac:chgData name="CHARAN SINGH" userId="cf93d647e8583ced" providerId="LiveId" clId="{0369EAA2-502D-4E43-A93D-DD36393BC89F}" dt="2025-09-12T12:29:12.084" v="41" actId="20577"/>
          <ac:spMkLst>
            <pc:docMk/>
            <pc:sldMk cId="1592957199" sldId="367"/>
            <ac:spMk id="2" creationId="{55DE589C-011C-F3D6-75C8-4255B3FAB73E}"/>
          </ac:spMkLst>
        </pc:spChg>
        <pc:spChg chg="mod">
          <ac:chgData name="CHARAN SINGH" userId="cf93d647e8583ced" providerId="LiveId" clId="{0369EAA2-502D-4E43-A93D-DD36393BC89F}" dt="2025-09-16T04:47:49.150" v="89" actId="20577"/>
          <ac:spMkLst>
            <pc:docMk/>
            <pc:sldMk cId="1592957199" sldId="367"/>
            <ac:spMk id="6" creationId="{472F527B-750F-5B62-512C-64E6E9F7BEF7}"/>
          </ac:spMkLst>
        </pc:spChg>
      </pc:sldChg>
      <pc:sldChg chg="modSp mod">
        <pc:chgData name="CHARAN SINGH" userId="cf93d647e8583ced" providerId="LiveId" clId="{0369EAA2-502D-4E43-A93D-DD36393BC89F}" dt="2025-09-12T12:29:51.001" v="45"/>
        <pc:sldMkLst>
          <pc:docMk/>
          <pc:sldMk cId="4223995927" sldId="368"/>
        </pc:sldMkLst>
        <pc:spChg chg="mod">
          <ac:chgData name="CHARAN SINGH" userId="cf93d647e8583ced" providerId="LiveId" clId="{0369EAA2-502D-4E43-A93D-DD36393BC89F}" dt="2025-09-12T12:29:31.969" v="43"/>
          <ac:spMkLst>
            <pc:docMk/>
            <pc:sldMk cId="4223995927" sldId="368"/>
            <ac:spMk id="2" creationId="{461FD432-2429-9235-9D35-B5DDEBCC3662}"/>
          </ac:spMkLst>
        </pc:spChg>
        <pc:spChg chg="mod">
          <ac:chgData name="CHARAN SINGH" userId="cf93d647e8583ced" providerId="LiveId" clId="{0369EAA2-502D-4E43-A93D-DD36393BC89F}" dt="2025-09-12T12:29:51.001" v="45"/>
          <ac:spMkLst>
            <pc:docMk/>
            <pc:sldMk cId="4223995927" sldId="368"/>
            <ac:spMk id="3" creationId="{94432758-A216-8827-C512-99F77C0D675F}"/>
          </ac:spMkLst>
        </pc:spChg>
      </pc:sldChg>
      <pc:sldChg chg="modSp mod">
        <pc:chgData name="CHARAN SINGH" userId="cf93d647e8583ced" providerId="LiveId" clId="{0369EAA2-502D-4E43-A93D-DD36393BC89F}" dt="2025-09-16T04:58:01.155" v="168" actId="20577"/>
        <pc:sldMkLst>
          <pc:docMk/>
          <pc:sldMk cId="2841498266" sldId="369"/>
        </pc:sldMkLst>
        <pc:spChg chg="mod">
          <ac:chgData name="CHARAN SINGH" userId="cf93d647e8583ced" providerId="LiveId" clId="{0369EAA2-502D-4E43-A93D-DD36393BC89F}" dt="2025-09-16T04:58:01.155" v="168" actId="20577"/>
          <ac:spMkLst>
            <pc:docMk/>
            <pc:sldMk cId="2841498266" sldId="369"/>
            <ac:spMk id="2" creationId="{A3AD5C47-FFA8-E55E-C69C-81A9588B939C}"/>
          </ac:spMkLst>
        </pc:spChg>
        <pc:spChg chg="mod">
          <ac:chgData name="CHARAN SINGH" userId="cf93d647e8583ced" providerId="LiveId" clId="{0369EAA2-502D-4E43-A93D-DD36393BC89F}" dt="2025-09-12T12:30:08.151" v="46"/>
          <ac:spMkLst>
            <pc:docMk/>
            <pc:sldMk cId="2841498266" sldId="369"/>
            <ac:spMk id="3" creationId="{2FC21703-51FB-4314-91C6-7920FD3C301E}"/>
          </ac:spMkLst>
        </pc:spChg>
      </pc:sldChg>
      <pc:sldChg chg="modSp mod">
        <pc:chgData name="CHARAN SINGH" userId="cf93d647e8583ced" providerId="LiveId" clId="{0369EAA2-502D-4E43-A93D-DD36393BC89F}" dt="2025-09-16T04:56:45.144" v="166" actId="20577"/>
        <pc:sldMkLst>
          <pc:docMk/>
          <pc:sldMk cId="2744253494" sldId="370"/>
        </pc:sldMkLst>
        <pc:spChg chg="mod">
          <ac:chgData name="CHARAN SINGH" userId="cf93d647e8583ced" providerId="LiveId" clId="{0369EAA2-502D-4E43-A93D-DD36393BC89F}" dt="2025-09-12T12:30:43.459" v="48"/>
          <ac:spMkLst>
            <pc:docMk/>
            <pc:sldMk cId="2744253494" sldId="370"/>
            <ac:spMk id="2" creationId="{478F04A7-6FF9-ADC7-E32D-C060FD8C93B7}"/>
          </ac:spMkLst>
        </pc:spChg>
        <pc:spChg chg="mod">
          <ac:chgData name="CHARAN SINGH" userId="cf93d647e8583ced" providerId="LiveId" clId="{0369EAA2-502D-4E43-A93D-DD36393BC89F}" dt="2025-09-16T04:56:45.144" v="166" actId="20577"/>
          <ac:spMkLst>
            <pc:docMk/>
            <pc:sldMk cId="2744253494" sldId="370"/>
            <ac:spMk id="3" creationId="{0E95A16B-8235-75A3-0D91-9C2CFE5F022E}"/>
          </ac:spMkLst>
        </pc:spChg>
        <pc:spChg chg="mod">
          <ac:chgData name="CHARAN SINGH" userId="cf93d647e8583ced" providerId="LiveId" clId="{0369EAA2-502D-4E43-A93D-DD36393BC89F}" dt="2025-09-12T12:30:48.452" v="49"/>
          <ac:spMkLst>
            <pc:docMk/>
            <pc:sldMk cId="2744253494" sldId="370"/>
            <ac:spMk id="4" creationId="{19596091-B8DD-FFBD-086D-7543A7181010}"/>
          </ac:spMkLst>
        </pc:spChg>
      </pc:sldChg>
      <pc:sldChg chg="modSp">
        <pc:chgData name="CHARAN SINGH" userId="cf93d647e8583ced" providerId="LiveId" clId="{0369EAA2-502D-4E43-A93D-DD36393BC89F}" dt="2025-09-12T12:31:08.534" v="53"/>
        <pc:sldMkLst>
          <pc:docMk/>
          <pc:sldMk cId="1229880164" sldId="372"/>
        </pc:sldMkLst>
        <pc:spChg chg="mod">
          <ac:chgData name="CHARAN SINGH" userId="cf93d647e8583ced" providerId="LiveId" clId="{0369EAA2-502D-4E43-A93D-DD36393BC89F}" dt="2025-09-12T12:30:59.535" v="51"/>
          <ac:spMkLst>
            <pc:docMk/>
            <pc:sldMk cId="1229880164" sldId="372"/>
            <ac:spMk id="2" creationId="{BD8C9F32-4F72-6789-CA8C-D9C737BE7845}"/>
          </ac:spMkLst>
        </pc:spChg>
        <pc:spChg chg="mod">
          <ac:chgData name="CHARAN SINGH" userId="cf93d647e8583ced" providerId="LiveId" clId="{0369EAA2-502D-4E43-A93D-DD36393BC89F}" dt="2025-09-12T12:31:03.390" v="52"/>
          <ac:spMkLst>
            <pc:docMk/>
            <pc:sldMk cId="1229880164" sldId="372"/>
            <ac:spMk id="4" creationId="{88DCB181-C2E2-2851-BD74-A3859F74BEB3}"/>
          </ac:spMkLst>
        </pc:spChg>
        <pc:spChg chg="mod">
          <ac:chgData name="CHARAN SINGH" userId="cf93d647e8583ced" providerId="LiveId" clId="{0369EAA2-502D-4E43-A93D-DD36393BC89F}" dt="2025-09-12T12:31:08.534" v="53"/>
          <ac:spMkLst>
            <pc:docMk/>
            <pc:sldMk cId="1229880164" sldId="372"/>
            <ac:spMk id="6" creationId="{0982F626-0518-A1BF-3AF8-838283B4230A}"/>
          </ac:spMkLst>
        </pc:spChg>
      </pc:sldChg>
      <pc:sldChg chg="modSp mod">
        <pc:chgData name="CHARAN SINGH" userId="cf93d647e8583ced" providerId="LiveId" clId="{0369EAA2-502D-4E43-A93D-DD36393BC89F}" dt="2025-09-12T12:31:21.525" v="56"/>
        <pc:sldMkLst>
          <pc:docMk/>
          <pc:sldMk cId="2695708165" sldId="373"/>
        </pc:sldMkLst>
        <pc:spChg chg="mod">
          <ac:chgData name="CHARAN SINGH" userId="cf93d647e8583ced" providerId="LiveId" clId="{0369EAA2-502D-4E43-A93D-DD36393BC89F}" dt="2025-09-12T12:31:14.784" v="54"/>
          <ac:spMkLst>
            <pc:docMk/>
            <pc:sldMk cId="2695708165" sldId="373"/>
            <ac:spMk id="2" creationId="{5142DFA1-91A6-8356-BD45-6594A4AEC1D4}"/>
          </ac:spMkLst>
        </pc:spChg>
        <pc:spChg chg="mod">
          <ac:chgData name="CHARAN SINGH" userId="cf93d647e8583ced" providerId="LiveId" clId="{0369EAA2-502D-4E43-A93D-DD36393BC89F}" dt="2025-09-12T12:31:21.525" v="56"/>
          <ac:spMkLst>
            <pc:docMk/>
            <pc:sldMk cId="2695708165" sldId="373"/>
            <ac:spMk id="4" creationId="{5D1400E8-D93C-774D-A22F-3B6A061498EE}"/>
          </ac:spMkLst>
        </pc:spChg>
      </pc:sldChg>
      <pc:sldChg chg="modSp mod">
        <pc:chgData name="CHARAN SINGH" userId="cf93d647e8583ced" providerId="LiveId" clId="{0369EAA2-502D-4E43-A93D-DD36393BC89F}" dt="2025-09-12T12:31:52.503" v="60"/>
        <pc:sldMkLst>
          <pc:docMk/>
          <pc:sldMk cId="1944960832" sldId="374"/>
        </pc:sldMkLst>
        <pc:spChg chg="mod">
          <ac:chgData name="CHARAN SINGH" userId="cf93d647e8583ced" providerId="LiveId" clId="{0369EAA2-502D-4E43-A93D-DD36393BC89F}" dt="2025-09-12T12:31:35.040" v="57"/>
          <ac:spMkLst>
            <pc:docMk/>
            <pc:sldMk cId="1944960832" sldId="374"/>
            <ac:spMk id="2" creationId="{89D58513-108E-B5FF-BA54-07B808FFA632}"/>
          </ac:spMkLst>
        </pc:spChg>
        <pc:spChg chg="mod">
          <ac:chgData name="CHARAN SINGH" userId="cf93d647e8583ced" providerId="LiveId" clId="{0369EAA2-502D-4E43-A93D-DD36393BC89F}" dt="2025-09-12T12:31:48.036" v="59"/>
          <ac:spMkLst>
            <pc:docMk/>
            <pc:sldMk cId="1944960832" sldId="374"/>
            <ac:spMk id="4" creationId="{74883347-9B43-ED8C-7644-F412E4C4569B}"/>
          </ac:spMkLst>
        </pc:spChg>
        <pc:spChg chg="mod">
          <ac:chgData name="CHARAN SINGH" userId="cf93d647e8583ced" providerId="LiveId" clId="{0369EAA2-502D-4E43-A93D-DD36393BC89F}" dt="2025-09-12T12:31:52.503" v="60"/>
          <ac:spMkLst>
            <pc:docMk/>
            <pc:sldMk cId="1944960832" sldId="374"/>
            <ac:spMk id="6" creationId="{1CB1F417-90E1-8F3A-793A-17E4DE0F9080}"/>
          </ac:spMkLst>
        </pc:spChg>
      </pc:sldChg>
      <pc:sldChg chg="modSp">
        <pc:chgData name="CHARAN SINGH" userId="cf93d647e8583ced" providerId="LiveId" clId="{0369EAA2-502D-4E43-A93D-DD36393BC89F}" dt="2025-09-12T12:32:21.699" v="63"/>
        <pc:sldMkLst>
          <pc:docMk/>
          <pc:sldMk cId="5412688" sldId="375"/>
        </pc:sldMkLst>
        <pc:spChg chg="mod">
          <ac:chgData name="CHARAN SINGH" userId="cf93d647e8583ced" providerId="LiveId" clId="{0369EAA2-502D-4E43-A93D-DD36393BC89F}" dt="2025-09-12T12:32:13.085" v="61"/>
          <ac:spMkLst>
            <pc:docMk/>
            <pc:sldMk cId="5412688" sldId="375"/>
            <ac:spMk id="2" creationId="{8BAB43C6-E6AC-9AEE-7D4F-B8F4B1238826}"/>
          </ac:spMkLst>
        </pc:spChg>
        <pc:spChg chg="mod">
          <ac:chgData name="CHARAN SINGH" userId="cf93d647e8583ced" providerId="LiveId" clId="{0369EAA2-502D-4E43-A93D-DD36393BC89F}" dt="2025-09-12T12:32:16.896" v="62"/>
          <ac:spMkLst>
            <pc:docMk/>
            <pc:sldMk cId="5412688" sldId="375"/>
            <ac:spMk id="4" creationId="{AB7DBE12-24F2-0B48-3B3B-195017B765D1}"/>
          </ac:spMkLst>
        </pc:spChg>
        <pc:spChg chg="mod">
          <ac:chgData name="CHARAN SINGH" userId="cf93d647e8583ced" providerId="LiveId" clId="{0369EAA2-502D-4E43-A93D-DD36393BC89F}" dt="2025-09-12T12:32:21.699" v="63"/>
          <ac:spMkLst>
            <pc:docMk/>
            <pc:sldMk cId="5412688" sldId="375"/>
            <ac:spMk id="6" creationId="{EBF506EA-97AA-688D-73F7-B19878565EFF}"/>
          </ac:spMkLst>
        </pc:spChg>
      </pc:sldChg>
      <pc:sldChg chg="modSp">
        <pc:chgData name="CHARAN SINGH" userId="cf93d647e8583ced" providerId="LiveId" clId="{0369EAA2-502D-4E43-A93D-DD36393BC89F}" dt="2025-09-12T12:32:34.285" v="65"/>
        <pc:sldMkLst>
          <pc:docMk/>
          <pc:sldMk cId="930663041" sldId="376"/>
        </pc:sldMkLst>
        <pc:spChg chg="mod">
          <ac:chgData name="CHARAN SINGH" userId="cf93d647e8583ced" providerId="LiveId" clId="{0369EAA2-502D-4E43-A93D-DD36393BC89F}" dt="2025-09-12T12:32:28.084" v="64"/>
          <ac:spMkLst>
            <pc:docMk/>
            <pc:sldMk cId="930663041" sldId="376"/>
            <ac:spMk id="2" creationId="{7F526285-1125-DE63-9433-60560E4B2E1C}"/>
          </ac:spMkLst>
        </pc:spChg>
        <pc:spChg chg="mod">
          <ac:chgData name="CHARAN SINGH" userId="cf93d647e8583ced" providerId="LiveId" clId="{0369EAA2-502D-4E43-A93D-DD36393BC89F}" dt="2025-09-12T12:32:34.285" v="65"/>
          <ac:spMkLst>
            <pc:docMk/>
            <pc:sldMk cId="930663041" sldId="376"/>
            <ac:spMk id="4" creationId="{29E8A4E8-C9FE-688D-4642-B28E2925E57A}"/>
          </ac:spMkLst>
        </pc:spChg>
      </pc:sldChg>
      <pc:sldChg chg="modSp">
        <pc:chgData name="CHARAN SINGH" userId="cf93d647e8583ced" providerId="LiveId" clId="{0369EAA2-502D-4E43-A93D-DD36393BC89F}" dt="2025-09-12T12:33:08.252" v="68"/>
        <pc:sldMkLst>
          <pc:docMk/>
          <pc:sldMk cId="858052841" sldId="377"/>
        </pc:sldMkLst>
        <pc:spChg chg="mod">
          <ac:chgData name="CHARAN SINGH" userId="cf93d647e8583ced" providerId="LiveId" clId="{0369EAA2-502D-4E43-A93D-DD36393BC89F}" dt="2025-09-12T12:33:02.744" v="67"/>
          <ac:spMkLst>
            <pc:docMk/>
            <pc:sldMk cId="858052841" sldId="377"/>
            <ac:spMk id="2" creationId="{9BB96AAD-276F-948A-D480-73A51C534193}"/>
          </ac:spMkLst>
        </pc:spChg>
        <pc:spChg chg="mod">
          <ac:chgData name="CHARAN SINGH" userId="cf93d647e8583ced" providerId="LiveId" clId="{0369EAA2-502D-4E43-A93D-DD36393BC89F}" dt="2025-09-12T12:33:08.252" v="68"/>
          <ac:spMkLst>
            <pc:docMk/>
            <pc:sldMk cId="858052841" sldId="377"/>
            <ac:spMk id="4" creationId="{7B5A089D-EFA2-F962-3177-A0F1971D86EA}"/>
          </ac:spMkLst>
        </pc:spChg>
        <pc:spChg chg="mod">
          <ac:chgData name="CHARAN SINGH" userId="cf93d647e8583ced" providerId="LiveId" clId="{0369EAA2-502D-4E43-A93D-DD36393BC89F}" dt="2025-09-12T12:32:57.101" v="66"/>
          <ac:spMkLst>
            <pc:docMk/>
            <pc:sldMk cId="858052841" sldId="377"/>
            <ac:spMk id="6" creationId="{F599BE5F-F7B0-231C-6C63-CE04CA1D1B0D}"/>
          </ac:spMkLst>
        </pc:spChg>
      </pc:sldChg>
      <pc:sldChg chg="modSp">
        <pc:chgData name="CHARAN SINGH" userId="cf93d647e8583ced" providerId="LiveId" clId="{0369EAA2-502D-4E43-A93D-DD36393BC89F}" dt="2025-09-12T12:33:36.778" v="71"/>
        <pc:sldMkLst>
          <pc:docMk/>
          <pc:sldMk cId="2267663783" sldId="378"/>
        </pc:sldMkLst>
        <pc:spChg chg="mod">
          <ac:chgData name="CHARAN SINGH" userId="cf93d647e8583ced" providerId="LiveId" clId="{0369EAA2-502D-4E43-A93D-DD36393BC89F}" dt="2025-09-12T12:33:22.182" v="69"/>
          <ac:spMkLst>
            <pc:docMk/>
            <pc:sldMk cId="2267663783" sldId="378"/>
            <ac:spMk id="2" creationId="{5E9D13D8-E028-84F4-52A0-F3BBCACC29FE}"/>
          </ac:spMkLst>
        </pc:spChg>
        <pc:spChg chg="mod">
          <ac:chgData name="CHARAN SINGH" userId="cf93d647e8583ced" providerId="LiveId" clId="{0369EAA2-502D-4E43-A93D-DD36393BC89F}" dt="2025-09-12T12:33:30.503" v="70"/>
          <ac:spMkLst>
            <pc:docMk/>
            <pc:sldMk cId="2267663783" sldId="378"/>
            <ac:spMk id="4" creationId="{685A940F-5FB1-8FB5-9404-283353832BD3}"/>
          </ac:spMkLst>
        </pc:spChg>
        <pc:spChg chg="mod">
          <ac:chgData name="CHARAN SINGH" userId="cf93d647e8583ced" providerId="LiveId" clId="{0369EAA2-502D-4E43-A93D-DD36393BC89F}" dt="2025-09-12T12:33:36.778" v="71"/>
          <ac:spMkLst>
            <pc:docMk/>
            <pc:sldMk cId="2267663783" sldId="378"/>
            <ac:spMk id="6" creationId="{070E678E-68D4-3218-6B3D-7EC10241399B}"/>
          </ac:spMkLst>
        </pc:spChg>
      </pc:sldChg>
      <pc:sldChg chg="modSp">
        <pc:chgData name="CHARAN SINGH" userId="cf93d647e8583ced" providerId="LiveId" clId="{0369EAA2-502D-4E43-A93D-DD36393BC89F}" dt="2025-09-16T05:06:24.422" v="169"/>
        <pc:sldMkLst>
          <pc:docMk/>
          <pc:sldMk cId="1339444156" sldId="379"/>
        </pc:sldMkLst>
        <pc:spChg chg="mod">
          <ac:chgData name="CHARAN SINGH" userId="cf93d647e8583ced" providerId="LiveId" clId="{0369EAA2-502D-4E43-A93D-DD36393BC89F}" dt="2025-09-16T05:06:24.422" v="169"/>
          <ac:spMkLst>
            <pc:docMk/>
            <pc:sldMk cId="1339444156" sldId="379"/>
            <ac:spMk id="2" creationId="{39D933F2-5735-133F-D790-3EDD8D36B8EA}"/>
          </ac:spMkLst>
        </pc:spChg>
        <pc:spChg chg="mod">
          <ac:chgData name="CHARAN SINGH" userId="cf93d647e8583ced" providerId="LiveId" clId="{0369EAA2-502D-4E43-A93D-DD36393BC89F}" dt="2025-09-12T12:33:53.982" v="73"/>
          <ac:spMkLst>
            <pc:docMk/>
            <pc:sldMk cId="1339444156" sldId="379"/>
            <ac:spMk id="4" creationId="{A6B4AFF6-718B-B218-2286-6A99A21A9202}"/>
          </ac:spMkLst>
        </pc:spChg>
        <pc:spChg chg="mod">
          <ac:chgData name="CHARAN SINGH" userId="cf93d647e8583ced" providerId="LiveId" clId="{0369EAA2-502D-4E43-A93D-DD36393BC89F}" dt="2025-09-12T12:33:59.677" v="74"/>
          <ac:spMkLst>
            <pc:docMk/>
            <pc:sldMk cId="1339444156" sldId="379"/>
            <ac:spMk id="6" creationId="{BF31A8BB-B1E9-BB4B-4AF6-2569082AA3EC}"/>
          </ac:spMkLst>
        </pc:spChg>
      </pc:sldChg>
      <pc:sldChg chg="modSp">
        <pc:chgData name="CHARAN SINGH" userId="cf93d647e8583ced" providerId="LiveId" clId="{0369EAA2-502D-4E43-A93D-DD36393BC89F}" dt="2025-09-16T05:06:49.379" v="170"/>
        <pc:sldMkLst>
          <pc:docMk/>
          <pc:sldMk cId="1865307565" sldId="380"/>
        </pc:sldMkLst>
        <pc:spChg chg="mod">
          <ac:chgData name="CHARAN SINGH" userId="cf93d647e8583ced" providerId="LiveId" clId="{0369EAA2-502D-4E43-A93D-DD36393BC89F}" dt="2025-09-16T05:06:49.379" v="170"/>
          <ac:spMkLst>
            <pc:docMk/>
            <pc:sldMk cId="1865307565" sldId="380"/>
            <ac:spMk id="2" creationId="{DE157446-9AE4-A46D-F017-87ED8E8F5212}"/>
          </ac:spMkLst>
        </pc:spChg>
        <pc:spChg chg="mod">
          <ac:chgData name="CHARAN SINGH" userId="cf93d647e8583ced" providerId="LiveId" clId="{0369EAA2-502D-4E43-A93D-DD36393BC89F}" dt="2025-09-12T12:34:17.545" v="77"/>
          <ac:spMkLst>
            <pc:docMk/>
            <pc:sldMk cId="1865307565" sldId="380"/>
            <ac:spMk id="3" creationId="{7F1F4BE7-C7E3-2D8C-3671-109850B38106}"/>
          </ac:spMkLst>
        </pc:spChg>
        <pc:spChg chg="mod">
          <ac:chgData name="CHARAN SINGH" userId="cf93d647e8583ced" providerId="LiveId" clId="{0369EAA2-502D-4E43-A93D-DD36393BC89F}" dt="2025-09-12T12:34:12.409" v="76"/>
          <ac:spMkLst>
            <pc:docMk/>
            <pc:sldMk cId="1865307565" sldId="380"/>
            <ac:spMk id="4" creationId="{1749267C-7E71-5744-0E11-76A29A2B6FFA}"/>
          </ac:spMkLst>
        </pc:spChg>
      </pc:sldChg>
      <pc:sldChg chg="modSp mod">
        <pc:chgData name="CHARAN SINGH" userId="cf93d647e8583ced" providerId="LiveId" clId="{0369EAA2-502D-4E43-A93D-DD36393BC89F}" dt="2025-09-16T05:08:26.407" v="182" actId="255"/>
        <pc:sldMkLst>
          <pc:docMk/>
          <pc:sldMk cId="1228897577" sldId="381"/>
        </pc:sldMkLst>
        <pc:spChg chg="mod">
          <ac:chgData name="CHARAN SINGH" userId="cf93d647e8583ced" providerId="LiveId" clId="{0369EAA2-502D-4E43-A93D-DD36393BC89F}" dt="2025-09-12T12:34:45.338" v="80"/>
          <ac:spMkLst>
            <pc:docMk/>
            <pc:sldMk cId="1228897577" sldId="381"/>
            <ac:spMk id="2" creationId="{51241985-726A-7298-8AFA-266C73B33A31}"/>
          </ac:spMkLst>
        </pc:spChg>
        <pc:spChg chg="mod">
          <ac:chgData name="CHARAN SINGH" userId="cf93d647e8583ced" providerId="LiveId" clId="{0369EAA2-502D-4E43-A93D-DD36393BC89F}" dt="2025-09-16T05:08:26.407" v="182" actId="255"/>
          <ac:spMkLst>
            <pc:docMk/>
            <pc:sldMk cId="1228897577" sldId="381"/>
            <ac:spMk id="3" creationId="{C3547A76-21AF-787F-2C0E-5D3AAA7EB5B0}"/>
          </ac:spMkLst>
        </pc:spChg>
        <pc:spChg chg="mod">
          <ac:chgData name="CHARAN SINGH" userId="cf93d647e8583ced" providerId="LiveId" clId="{0369EAA2-502D-4E43-A93D-DD36393BC89F}" dt="2025-09-12T12:34:50.650" v="81"/>
          <ac:spMkLst>
            <pc:docMk/>
            <pc:sldMk cId="1228897577" sldId="381"/>
            <ac:spMk id="4" creationId="{C332D790-B673-E872-E89F-8569A5BA291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1pPr>
    <a:lvl2pPr indent="228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2pPr>
    <a:lvl3pPr indent="457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3pPr>
    <a:lvl4pPr indent="685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4pPr>
    <a:lvl5pPr indent="9144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5pPr>
    <a:lvl6pPr indent="11430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6pPr>
    <a:lvl7pPr indent="1371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7pPr>
    <a:lvl8pPr indent="1600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8pPr>
    <a:lvl9pPr indent="1828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>
            <a:extLst>
              <a:ext uri="{FF2B5EF4-FFF2-40B4-BE49-F238E27FC236}">
                <a16:creationId xmlns:a16="http://schemas.microsoft.com/office/drawing/2014/main" id="{24F2B74D-F11E-A5DB-5043-8BE355B57385}"/>
              </a:ext>
            </a:extLst>
          </p:cNvPr>
          <p:cNvSpPr txBox="1">
            <a:spLocks/>
          </p:cNvSpPr>
          <p:nvPr userDrawn="1"/>
        </p:nvSpPr>
        <p:spPr>
          <a:xfrm>
            <a:off x="22812204" y="12813339"/>
            <a:ext cx="905046" cy="502612"/>
          </a:xfrm>
          <a:prstGeom prst="rect">
            <a:avLst/>
          </a:prstGeom>
        </p:spPr>
        <p:txBody>
          <a:bodyPr lIns="78283" tIns="78283" rIns="78283" bIns="78283"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662545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 with Caption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416469" y="3401615"/>
            <a:ext cx="7298268" cy="574940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200" b="1" i="0">
                <a:solidFill>
                  <a:srgbClr val="C00000"/>
                </a:solidFill>
              </a:defRPr>
            </a:lvl1pPr>
            <a:lvl2pPr marL="10572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2pPr>
            <a:lvl3pPr marL="1447800" indent="-533400">
              <a:spcBef>
                <a:spcPts val="1000"/>
              </a:spcBef>
              <a:buSzPct val="100000"/>
              <a:buChar char="•"/>
              <a:defRPr sz="4200" b="1" i="0">
                <a:solidFill>
                  <a:srgbClr val="C00000"/>
                </a:solidFill>
              </a:defRPr>
            </a:lvl3pPr>
            <a:lvl4pPr marL="19716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4pPr>
            <a:lvl5pPr marL="2428875" indent="-600075">
              <a:spcBef>
                <a:spcPts val="1000"/>
              </a:spcBef>
              <a:buSzPct val="100000"/>
              <a:buChar char="»"/>
              <a:defRPr sz="4200" b="1" i="0">
                <a:solidFill>
                  <a:srgbClr val="C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6416469" y="4169701"/>
            <a:ext cx="7296414" cy="1726209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600"/>
              </a:spcBef>
              <a:defRPr sz="2600" i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63599" y="905338"/>
            <a:ext cx="22851535" cy="96096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sz="7400" b="1" i="0">
                <a:solidFill>
                  <a:srgbClr val="C00000"/>
                </a:solidFill>
              </a:defRPr>
            </a:pPr>
            <a:endParaRPr/>
          </a:p>
        </p:txBody>
      </p:sp>
      <p:sp>
        <p:nvSpPr>
          <p:cNvPr id="45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863599" y="2060773"/>
            <a:ext cx="22851535" cy="76623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5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5E2FD404-044F-4320-5F92-72E92DB0DDD7}"/>
              </a:ext>
            </a:extLst>
          </p:cNvPr>
          <p:cNvSpPr txBox="1">
            <a:spLocks/>
          </p:cNvSpPr>
          <p:nvPr userDrawn="1"/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662545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Red Section Header">
    <p:bg>
      <p:bgPr>
        <a:solidFill>
          <a:srgbClr val="5353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1" descr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43594" y="2825551"/>
            <a:ext cx="3793068" cy="2698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Picture 2" descr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2847" y="8184445"/>
            <a:ext cx="3781780" cy="3341513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2954" y="3593637"/>
            <a:ext cx="8640961" cy="6528726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6400" i="0"/>
            </a:lvl1pPr>
            <a:lvl2pPr marL="1371600" indent="-914400">
              <a:spcBef>
                <a:spcPts val="1500"/>
              </a:spcBef>
              <a:buSzPct val="100000"/>
              <a:buChar char="–"/>
              <a:defRPr sz="6400" i="0"/>
            </a:lvl2pPr>
            <a:lvl3pPr marL="1727200" indent="-812800">
              <a:spcBef>
                <a:spcPts val="1500"/>
              </a:spcBef>
              <a:buSzPct val="100000"/>
              <a:buChar char="•"/>
              <a:defRPr sz="6400" i="0"/>
            </a:lvl3pPr>
            <a:lvl4pPr marL="2286000" indent="-914400">
              <a:spcBef>
                <a:spcPts val="1500"/>
              </a:spcBef>
              <a:buSzPct val="100000"/>
              <a:buChar char="–"/>
              <a:defRPr sz="6400" i="0"/>
            </a:lvl4pPr>
            <a:lvl5pPr marL="2743200" indent="-914400">
              <a:spcBef>
                <a:spcPts val="1500"/>
              </a:spcBef>
              <a:buSzPct val="100000"/>
              <a:buChar char="»"/>
              <a:defRPr sz="6400" i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47316" y="10314384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800"/>
              </a:spcBef>
              <a:defRPr sz="3600" b="1" i="0"/>
            </a:pPr>
            <a:endParaRPr/>
          </a:p>
        </p:txBody>
      </p:sp>
      <p:sp>
        <p:nvSpPr>
          <p:cNvPr id="57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47316" y="11082470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600"/>
              </a:spcBef>
              <a:defRPr sz="2600" i="0"/>
            </a:pPr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92B3DFEB-AD9F-FE6C-361E-0205A8A5B25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lide - Urban Resi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xfrm>
            <a:off x="2218794" y="10698426"/>
            <a:ext cx="20726401" cy="76808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206890" y="11658533"/>
            <a:ext cx="20738305" cy="76808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DB766189-80CE-A703-E292-9366EB64CAE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2A9E7F-ED96-1630-5F44-F7F1631848A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2137" y="38720"/>
            <a:ext cx="2231142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D5626698-A73A-12E1-1740-8A559851473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2" name="PEER | MFR | INDIA">
            <a:extLst>
              <a:ext uri="{FF2B5EF4-FFF2-40B4-BE49-F238E27FC236}">
                <a16:creationId xmlns:a16="http://schemas.microsoft.com/office/drawing/2014/main" id="{5756C156-BAFF-F354-1A4C-767C3126B277}"/>
              </a:ext>
            </a:extLst>
          </p:cNvPr>
          <p:cNvSpPr txBox="1"/>
          <p:nvPr userDrawn="1"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NDRF | </a:t>
            </a:r>
            <a:r>
              <a:rPr dirty="0"/>
              <a:t>MFR | INDIA</a:t>
            </a:r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68B22D2E-D8EC-4A98-23F7-488A6E15488E}"/>
              </a:ext>
            </a:extLst>
          </p:cNvPr>
          <p:cNvSpPr/>
          <p:nvPr userDrawn="1"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4" name="PPT 2 -">
            <a:extLst>
              <a:ext uri="{FF2B5EF4-FFF2-40B4-BE49-F238E27FC236}">
                <a16:creationId xmlns:a16="http://schemas.microsoft.com/office/drawing/2014/main" id="{8B0424C2-D99E-7E04-A2DF-88986D9AF56C}"/>
              </a:ext>
            </a:extLst>
          </p:cNvPr>
          <p:cNvSpPr txBox="1"/>
          <p:nvPr userDrawn="1"/>
        </p:nvSpPr>
        <p:spPr>
          <a:xfrm>
            <a:off x="21437178" y="12813338"/>
            <a:ext cx="1626446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US" b="1" dirty="0"/>
              <a:t>14</a:t>
            </a:r>
            <a:r>
              <a:rPr b="1" dirty="0"/>
              <a:t> -</a:t>
            </a:r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96D4E023-009E-D84A-59B6-CFE974A124D7}"/>
              </a:ext>
            </a:extLst>
          </p:cNvPr>
          <p:cNvSpPr/>
          <p:nvPr userDrawn="1"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E68C5C7-2EFC-EA6F-F155-AFCE48EDDBA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</p:sldLayoutIdLst>
  <p:transition spd="med"/>
  <p:hf hdr="0" dt="0"/>
  <p:txStyles>
    <p:titleStyle>
      <a:lvl1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457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914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1371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18288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22860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2743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3200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3657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1pPr>
      <a:lvl2pPr marL="0" marR="0" indent="457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2pPr>
      <a:lvl3pPr marL="0" marR="0" indent="914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3pPr>
      <a:lvl4pPr marL="0" marR="0" indent="1371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4pPr>
      <a:lvl5pPr marL="0" marR="0" indent="18288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5pPr>
      <a:lvl6pPr marL="0" marR="0" indent="22860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6pPr>
      <a:lvl7pPr marL="0" marR="0" indent="2743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7pPr>
      <a:lvl8pPr marL="0" marR="0" indent="3200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8pPr>
      <a:lvl9pPr marL="0" marR="0" indent="3657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137FC53-ECDA-951A-DADC-B448EAB3AF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" r="2999"/>
          <a:stretch/>
        </p:blipFill>
        <p:spPr>
          <a:xfrm>
            <a:off x="25400" y="0"/>
            <a:ext cx="24333201" cy="13716000"/>
          </a:xfrm>
          <a:prstGeom prst="rect">
            <a:avLst/>
          </a:prstGeom>
        </p:spPr>
      </p:pic>
      <p:sp>
        <p:nvSpPr>
          <p:cNvPr id="9" name="Rectangle">
            <a:extLst>
              <a:ext uri="{FF2B5EF4-FFF2-40B4-BE49-F238E27FC236}">
                <a16:creationId xmlns:a16="http://schemas.microsoft.com/office/drawing/2014/main" id="{72473347-6BEE-3525-8885-93B0C9BDE2E2}"/>
              </a:ext>
            </a:extLst>
          </p:cNvPr>
          <p:cNvSpPr/>
          <p:nvPr/>
        </p:nvSpPr>
        <p:spPr>
          <a:xfrm>
            <a:off x="-1252034" y="354061"/>
            <a:ext cx="24434800" cy="13766800"/>
          </a:xfrm>
          <a:prstGeom prst="rect">
            <a:avLst/>
          </a:prstGeom>
          <a:solidFill>
            <a:srgbClr val="535353">
              <a:alpha val="7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78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3" name="Shape"/>
          <p:cNvSpPr/>
          <p:nvPr/>
        </p:nvSpPr>
        <p:spPr>
          <a:xfrm>
            <a:off x="-103356" y="3880188"/>
            <a:ext cx="13772463" cy="49285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" y="0"/>
                </a:moveTo>
                <a:lnTo>
                  <a:pt x="21600" y="0"/>
                </a:lnTo>
                <a:lnTo>
                  <a:pt x="19937" y="21600"/>
                </a:lnTo>
                <a:lnTo>
                  <a:pt x="0" y="21600"/>
                </a:lnTo>
                <a:lnTo>
                  <a:pt x="3" y="0"/>
                </a:lnTo>
                <a:close/>
              </a:path>
            </a:pathLst>
          </a:custGeom>
          <a:solidFill>
            <a:schemeClr val="accent6">
              <a:alpha val="9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4" name="LESSON 2…"/>
          <p:cNvSpPr txBox="1"/>
          <p:nvPr/>
        </p:nvSpPr>
        <p:spPr>
          <a:xfrm>
            <a:off x="1016000" y="4706678"/>
            <a:ext cx="10382141" cy="1833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/>
          <a:p>
            <a:pPr defTabSz="2438400">
              <a:lnSpc>
                <a:spcPct val="8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sz="6600" dirty="0"/>
              <a:t>पाठ 14
विषाक्तता</a:t>
            </a:r>
            <a:endParaRPr lang="en-IN" sz="6600" dirty="0"/>
          </a:p>
        </p:txBody>
      </p:sp>
      <p:sp>
        <p:nvSpPr>
          <p:cNvPr id="85" name="Shape"/>
          <p:cNvSpPr/>
          <p:nvPr/>
        </p:nvSpPr>
        <p:spPr>
          <a:xfrm flipH="1">
            <a:off x="-87200" y="2457"/>
            <a:ext cx="24497477" cy="25221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</p:spPr>
        <p:txBody>
          <a:bodyPr wrap="square" lIns="78283" tIns="78283" rIns="78283" bIns="78283" numCol="1" anchor="t">
            <a:noAutofit/>
          </a:bodyPr>
          <a:lstStyle/>
          <a:p>
            <a:endParaRPr/>
          </a:p>
        </p:txBody>
      </p:sp>
      <p:pic>
        <p:nvPicPr>
          <p:cNvPr id="95" name="MFR-logo-02.png" descr="MFR-logo-02.png"/>
          <p:cNvPicPr>
            <a:picLocks noChangeAspect="1"/>
          </p:cNvPicPr>
          <p:nvPr/>
        </p:nvPicPr>
        <p:blipFill>
          <a:blip r:embed="rId3" cstate="print"/>
          <a:srcRect t="12599" b="19178"/>
          <a:stretch>
            <a:fillRect/>
          </a:stretch>
        </p:blipFill>
        <p:spPr>
          <a:xfrm>
            <a:off x="16316126" y="7112432"/>
            <a:ext cx="7102674" cy="342564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4941"/>
            <a:ext cx="3258094" cy="2219517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9EC43E-C7B1-EF48-5F3B-E2AF3723BE8A}"/>
              </a:ext>
            </a:extLst>
          </p:cNvPr>
          <p:cNvSpPr/>
          <p:nvPr/>
        </p:nvSpPr>
        <p:spPr>
          <a:xfrm>
            <a:off x="4831337" y="354061"/>
            <a:ext cx="16234425" cy="992159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r>
              <a:rPr lang="en-IN" sz="4800" dirty="0">
                <a:latin typeface="Arial Black" panose="020B0A04020102020204" pitchFamily="34" charset="0"/>
              </a:rPr>
              <a:t>                         </a:t>
            </a:r>
            <a:r>
              <a:rPr lang="hi-IN" sz="4800" dirty="0">
                <a:latin typeface="Arial Black" panose="020B0A04020102020204" pitchFamily="34" charset="0"/>
              </a:rPr>
              <a:t>चिकित्सा प्रथम उत्तरदाता</a:t>
            </a:r>
            <a:endParaRPr kumimoji="0" lang="en-IN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Black" panose="020B0A04020102020204" pitchFamily="34" charset="0"/>
              <a:sym typeface="Arial"/>
            </a:endParaRPr>
          </a:p>
        </p:txBody>
      </p:sp>
      <p:sp>
        <p:nvSpPr>
          <p:cNvPr id="5" name="PEER | CSSR | INDIA">
            <a:extLst>
              <a:ext uri="{FF2B5EF4-FFF2-40B4-BE49-F238E27FC236}">
                <a16:creationId xmlns:a16="http://schemas.microsoft.com/office/drawing/2014/main" id="{3EC7D4A0-11F1-2F27-2523-56E1BA3CB2CB}"/>
              </a:ext>
            </a:extLst>
          </p:cNvPr>
          <p:cNvSpPr txBox="1"/>
          <p:nvPr/>
        </p:nvSpPr>
        <p:spPr>
          <a:xfrm>
            <a:off x="602390" y="12960656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>
                <a:solidFill>
                  <a:schemeClr val="bg1"/>
                </a:solidFill>
              </a:rPr>
              <a:t>NDRF</a:t>
            </a:r>
            <a:r>
              <a:rPr dirty="0">
                <a:solidFill>
                  <a:schemeClr val="bg1"/>
                </a:solidFill>
              </a:rPr>
              <a:t> | </a:t>
            </a:r>
            <a:r>
              <a:rPr lang="en-US" dirty="0">
                <a:solidFill>
                  <a:schemeClr val="bg1"/>
                </a:solidFill>
              </a:rPr>
              <a:t>MFR</a:t>
            </a:r>
            <a:r>
              <a:rPr dirty="0">
                <a:solidFill>
                  <a:schemeClr val="bg1"/>
                </a:solidFill>
              </a:rPr>
              <a:t> | INDIA</a:t>
            </a:r>
          </a:p>
        </p:txBody>
      </p:sp>
      <p:grpSp>
        <p:nvGrpSpPr>
          <p:cNvPr id="7" name="Group"/>
          <p:cNvGrpSpPr/>
          <p:nvPr/>
        </p:nvGrpSpPr>
        <p:grpSpPr>
          <a:xfrm>
            <a:off x="21506279" y="12813338"/>
            <a:ext cx="1945444" cy="902664"/>
            <a:chOff x="-32921" y="0"/>
            <a:chExt cx="1945444" cy="902662"/>
          </a:xfrm>
        </p:grpSpPr>
        <p:sp>
          <p:nvSpPr>
            <p:cNvPr id="8" name="PPT 2 - 1"/>
            <p:cNvSpPr txBox="1"/>
            <p:nvPr/>
          </p:nvSpPr>
          <p:spPr>
            <a:xfrm>
              <a:off x="-32921" y="0"/>
              <a:ext cx="1945444" cy="6197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78283" tIns="78283" rIns="78283" bIns="78283" numCol="1" anchor="t">
              <a:spAutoFit/>
            </a:bodyPr>
            <a:lstStyle>
              <a:lvl1pPr algn="ctr" defTabSz="2438400">
                <a:spcBef>
                  <a:spcPts val="600"/>
                </a:spcBef>
                <a:defRPr sz="3000" b="1">
                  <a:solidFill>
                    <a:srgbClr val="535353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>
                <a:defRPr b="0"/>
              </a:pPr>
              <a:r>
                <a:rPr b="1" dirty="0">
                  <a:solidFill>
                    <a:schemeClr val="bg1"/>
                  </a:solidFill>
                </a:rPr>
                <a:t>PPT</a:t>
              </a:r>
              <a:r>
                <a:rPr lang="en-US" b="1" dirty="0">
                  <a:solidFill>
                    <a:schemeClr val="bg1"/>
                  </a:solidFill>
                </a:rPr>
                <a:t> 14 - 1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Rectangle"/>
            <p:cNvSpPr/>
            <p:nvPr/>
          </p:nvSpPr>
          <p:spPr>
            <a:xfrm>
              <a:off x="0" y="699461"/>
              <a:ext cx="1879600" cy="203201"/>
            </a:xfrm>
            <a:prstGeom prst="rect">
              <a:avLst/>
            </a:prstGeom>
            <a:solidFill>
              <a:srgbClr val="585756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7CBFE50B-6A06-4FC2-44C7-12F834ACD0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61520" y="8195"/>
            <a:ext cx="2442492" cy="24360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5EC712-4450-43FC-B492-DEDE81C3F3DA}"/>
              </a:ext>
            </a:extLst>
          </p:cNvPr>
          <p:cNvSpPr txBox="1"/>
          <p:nvPr/>
        </p:nvSpPr>
        <p:spPr>
          <a:xfrm>
            <a:off x="599805" y="9565653"/>
            <a:ext cx="8463064" cy="12660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78283" tIns="78283" rIns="78283" bIns="78283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Vetted by –</a:t>
            </a:r>
            <a:r>
              <a:rPr kumimoji="0" lang="en-US" sz="3600" b="1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Sh</a:t>
            </a:r>
            <a:r>
              <a:rPr lang="en-US" b="1" dirty="0" err="1">
                <a:solidFill>
                  <a:schemeClr val="bg1"/>
                </a:solidFill>
              </a:rPr>
              <a:t>.</a:t>
            </a:r>
            <a:r>
              <a:rPr kumimoji="0" lang="en-US" sz="3600" b="1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Pushpendra</a:t>
            </a: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Kumar, DC  </a:t>
            </a:r>
          </a:p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chemeClr val="bg1"/>
                </a:solidFill>
              </a:rPr>
              <a:t>                    2 BN NDRF </a:t>
            </a:r>
            <a:endParaRPr kumimoji="0" lang="en-US" sz="3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503698-058C-25E5-92DF-FAA988CCB2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isoning">
            <a:extLst>
              <a:ext uri="{FF2B5EF4-FFF2-40B4-BE49-F238E27FC236}">
                <a16:creationId xmlns:a16="http://schemas.microsoft.com/office/drawing/2014/main" id="{89D58513-108E-B5FF-BA54-07B808FFA632}"/>
              </a:ext>
            </a:extLst>
          </p:cNvPr>
          <p:cNvSpPr txBox="1"/>
          <p:nvPr/>
        </p:nvSpPr>
        <p:spPr>
          <a:xfrm>
            <a:off x="1077422" y="2421680"/>
            <a:ext cx="7449138" cy="1182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dirty="0"/>
              <a:t>अंतर्ग्रहण जहर</a:t>
            </a:r>
            <a:endParaRPr lang="en-IN" dirty="0"/>
          </a:p>
        </p:txBody>
      </p:sp>
      <p:sp>
        <p:nvSpPr>
          <p:cNvPr id="4" name="General signs and symptoms">
            <a:extLst>
              <a:ext uri="{FF2B5EF4-FFF2-40B4-BE49-F238E27FC236}">
                <a16:creationId xmlns:a16="http://schemas.microsoft.com/office/drawing/2014/main" id="{74883347-9B43-ED8C-7644-F412E4C4569B}"/>
              </a:ext>
            </a:extLst>
          </p:cNvPr>
          <p:cNvSpPr txBox="1"/>
          <p:nvPr/>
        </p:nvSpPr>
        <p:spPr>
          <a:xfrm>
            <a:off x="1077422" y="4355094"/>
            <a:ext cx="6422630" cy="927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hi-IN" dirty="0"/>
              <a:t>विशिष्ट संकेत और लक्षण</a:t>
            </a:r>
            <a:endParaRPr lang="en-IN" dirty="0"/>
          </a:p>
        </p:txBody>
      </p:sp>
      <p:sp>
        <p:nvSpPr>
          <p:cNvPr id="5" name="Line">
            <a:extLst>
              <a:ext uri="{FF2B5EF4-FFF2-40B4-BE49-F238E27FC236}">
                <a16:creationId xmlns:a16="http://schemas.microsoft.com/office/drawing/2014/main" id="{3DB6E6CF-12B3-92E1-48D1-8DBD50CF8951}"/>
              </a:ext>
            </a:extLst>
          </p:cNvPr>
          <p:cNvSpPr/>
          <p:nvPr/>
        </p:nvSpPr>
        <p:spPr>
          <a:xfrm>
            <a:off x="10718338" y="6227284"/>
            <a:ext cx="12900379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6" name="Seizures…">
            <a:extLst>
              <a:ext uri="{FF2B5EF4-FFF2-40B4-BE49-F238E27FC236}">
                <a16:creationId xmlns:a16="http://schemas.microsoft.com/office/drawing/2014/main" id="{1CB1F417-90E1-8F3A-793A-17E4DE0F9080}"/>
              </a:ext>
            </a:extLst>
          </p:cNvPr>
          <p:cNvSpPr txBox="1"/>
          <p:nvPr/>
        </p:nvSpPr>
        <p:spPr>
          <a:xfrm>
            <a:off x="10721595" y="6794863"/>
            <a:ext cx="12803811" cy="46362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मुंह के आसपास जलन, सूजन या दाग
असामान्य श्वास
डायफोरेसिस
मुंह में अत्यधिक लार या झाग आना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C913BE-93EB-BF8B-197E-F28559834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1508" y="98338"/>
            <a:ext cx="2442492" cy="243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96083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776A5F-CBA2-04C6-C1E8-9B1C23619E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isoning">
            <a:extLst>
              <a:ext uri="{FF2B5EF4-FFF2-40B4-BE49-F238E27FC236}">
                <a16:creationId xmlns:a16="http://schemas.microsoft.com/office/drawing/2014/main" id="{8BAB43C6-E6AC-9AEE-7D4F-B8F4B1238826}"/>
              </a:ext>
            </a:extLst>
          </p:cNvPr>
          <p:cNvSpPr txBox="1"/>
          <p:nvPr/>
        </p:nvSpPr>
        <p:spPr>
          <a:xfrm>
            <a:off x="1077422" y="2421680"/>
            <a:ext cx="7449138" cy="1182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dirty="0"/>
              <a:t>साँस के जहर</a:t>
            </a:r>
            <a:endParaRPr lang="en-IN" dirty="0"/>
          </a:p>
        </p:txBody>
      </p:sp>
      <p:sp>
        <p:nvSpPr>
          <p:cNvPr id="4" name="General signs and symptoms">
            <a:extLst>
              <a:ext uri="{FF2B5EF4-FFF2-40B4-BE49-F238E27FC236}">
                <a16:creationId xmlns:a16="http://schemas.microsoft.com/office/drawing/2014/main" id="{AB7DBE12-24F2-0B48-3B3B-195017B765D1}"/>
              </a:ext>
            </a:extLst>
          </p:cNvPr>
          <p:cNvSpPr txBox="1"/>
          <p:nvPr/>
        </p:nvSpPr>
        <p:spPr>
          <a:xfrm>
            <a:off x="1077422" y="4868050"/>
            <a:ext cx="6422630" cy="927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hi-IN" dirty="0"/>
              <a:t>विशिष्ट संकेत और लक्षण</a:t>
            </a:r>
            <a:endParaRPr lang="en-IN" dirty="0"/>
          </a:p>
        </p:txBody>
      </p:sp>
      <p:sp>
        <p:nvSpPr>
          <p:cNvPr id="5" name="Line">
            <a:extLst>
              <a:ext uri="{FF2B5EF4-FFF2-40B4-BE49-F238E27FC236}">
                <a16:creationId xmlns:a16="http://schemas.microsoft.com/office/drawing/2014/main" id="{61AE1FAD-0DB0-96CD-4C19-61BA596C95AE}"/>
              </a:ext>
            </a:extLst>
          </p:cNvPr>
          <p:cNvSpPr/>
          <p:nvPr/>
        </p:nvSpPr>
        <p:spPr>
          <a:xfrm>
            <a:off x="10718338" y="6227284"/>
            <a:ext cx="12900379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6" name="Seizures…">
            <a:extLst>
              <a:ext uri="{FF2B5EF4-FFF2-40B4-BE49-F238E27FC236}">
                <a16:creationId xmlns:a16="http://schemas.microsoft.com/office/drawing/2014/main" id="{EBF506EA-97AA-688D-73F7-B19878565EFF}"/>
              </a:ext>
            </a:extLst>
          </p:cNvPr>
          <p:cNvSpPr txBox="1"/>
          <p:nvPr/>
        </p:nvSpPr>
        <p:spPr>
          <a:xfrm>
            <a:off x="10721595" y="6794863"/>
            <a:ext cx="12803811" cy="46362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साँस लेना के दुरुपयोग का इतिहास
सीने में दर्द या जकड़न
छाती या गले में जलन
खांसी, घरघराहट या रेल्स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438096-81ED-D2C4-77F6-D469B0660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1508" y="98338"/>
            <a:ext cx="2442492" cy="243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268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532FE9-B803-2D11-BF72-9132B1F25B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isoning">
            <a:extLst>
              <a:ext uri="{FF2B5EF4-FFF2-40B4-BE49-F238E27FC236}">
                <a16:creationId xmlns:a16="http://schemas.microsoft.com/office/drawing/2014/main" id="{7F526285-1125-DE63-9433-60560E4B2E1C}"/>
              </a:ext>
            </a:extLst>
          </p:cNvPr>
          <p:cNvSpPr txBox="1"/>
          <p:nvPr/>
        </p:nvSpPr>
        <p:spPr>
          <a:xfrm>
            <a:off x="1077422" y="2421680"/>
            <a:ext cx="7449138" cy="1182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dirty="0"/>
              <a:t>अवशोषित जहर</a:t>
            </a:r>
            <a:endParaRPr lang="en-IN" dirty="0"/>
          </a:p>
        </p:txBody>
      </p:sp>
      <p:sp>
        <p:nvSpPr>
          <p:cNvPr id="4" name="General signs and symptoms">
            <a:extLst>
              <a:ext uri="{FF2B5EF4-FFF2-40B4-BE49-F238E27FC236}">
                <a16:creationId xmlns:a16="http://schemas.microsoft.com/office/drawing/2014/main" id="{29E8A4E8-C9FE-688D-4642-B28E2925E57A}"/>
              </a:ext>
            </a:extLst>
          </p:cNvPr>
          <p:cNvSpPr txBox="1"/>
          <p:nvPr/>
        </p:nvSpPr>
        <p:spPr>
          <a:xfrm>
            <a:off x="1077422" y="4868050"/>
            <a:ext cx="6422630" cy="927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hi-IN" dirty="0"/>
              <a:t>विशिष्ट संकेत और लक्षण</a:t>
            </a:r>
            <a:endParaRPr lang="en-IN" dirty="0"/>
          </a:p>
        </p:txBody>
      </p:sp>
      <p:sp>
        <p:nvSpPr>
          <p:cNvPr id="5" name="Line">
            <a:extLst>
              <a:ext uri="{FF2B5EF4-FFF2-40B4-BE49-F238E27FC236}">
                <a16:creationId xmlns:a16="http://schemas.microsoft.com/office/drawing/2014/main" id="{8BEC0FC5-BF16-BF9B-C97A-A20F7AA2E386}"/>
              </a:ext>
            </a:extLst>
          </p:cNvPr>
          <p:cNvSpPr/>
          <p:nvPr/>
        </p:nvSpPr>
        <p:spPr>
          <a:xfrm>
            <a:off x="10718338" y="6227284"/>
            <a:ext cx="12900379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6" name="Seizures…">
            <a:extLst>
              <a:ext uri="{FF2B5EF4-FFF2-40B4-BE49-F238E27FC236}">
                <a16:creationId xmlns:a16="http://schemas.microsoft.com/office/drawing/2014/main" id="{F0F3BA3E-79FB-7416-F354-A015600F6271}"/>
              </a:ext>
            </a:extLst>
          </p:cNvPr>
          <p:cNvSpPr txBox="1"/>
          <p:nvPr/>
        </p:nvSpPr>
        <p:spPr>
          <a:xfrm>
            <a:off x="10721595" y="6794863"/>
            <a:ext cx="12803811" cy="46362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एक्सपोजर का इतिहास
त्वचा पर तरल या अवशेष
खुजली या जलन
दाने या फफोले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7DFF90-DC69-2942-1E6B-27BAF857E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1508" y="98338"/>
            <a:ext cx="2442492" cy="243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66304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377DEE-0AA6-B672-B7EA-F9791E341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isoning">
            <a:extLst>
              <a:ext uri="{FF2B5EF4-FFF2-40B4-BE49-F238E27FC236}">
                <a16:creationId xmlns:a16="http://schemas.microsoft.com/office/drawing/2014/main" id="{9BB96AAD-276F-948A-D480-73A51C534193}"/>
              </a:ext>
            </a:extLst>
          </p:cNvPr>
          <p:cNvSpPr txBox="1"/>
          <p:nvPr/>
        </p:nvSpPr>
        <p:spPr>
          <a:xfrm>
            <a:off x="1077422" y="2421680"/>
            <a:ext cx="7449138" cy="1182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dirty="0"/>
              <a:t>इंजेक्टेड जहर</a:t>
            </a:r>
            <a:endParaRPr lang="en-IN" dirty="0"/>
          </a:p>
        </p:txBody>
      </p:sp>
      <p:sp>
        <p:nvSpPr>
          <p:cNvPr id="4" name="General signs and symptoms">
            <a:extLst>
              <a:ext uri="{FF2B5EF4-FFF2-40B4-BE49-F238E27FC236}">
                <a16:creationId xmlns:a16="http://schemas.microsoft.com/office/drawing/2014/main" id="{7B5A089D-EFA2-F962-3177-A0F1971D86EA}"/>
              </a:ext>
            </a:extLst>
          </p:cNvPr>
          <p:cNvSpPr txBox="1"/>
          <p:nvPr/>
        </p:nvSpPr>
        <p:spPr>
          <a:xfrm>
            <a:off x="1077422" y="4868050"/>
            <a:ext cx="6422630" cy="927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hi-IN" dirty="0"/>
              <a:t>विशिष्ट संकेत और लक्षण</a:t>
            </a:r>
            <a:endParaRPr lang="en-IN" dirty="0"/>
          </a:p>
        </p:txBody>
      </p:sp>
      <p:sp>
        <p:nvSpPr>
          <p:cNvPr id="5" name="Line">
            <a:extLst>
              <a:ext uri="{FF2B5EF4-FFF2-40B4-BE49-F238E27FC236}">
                <a16:creationId xmlns:a16="http://schemas.microsoft.com/office/drawing/2014/main" id="{2862A4FA-170B-69C7-9A88-9B0C128FBFA1}"/>
              </a:ext>
            </a:extLst>
          </p:cNvPr>
          <p:cNvSpPr/>
          <p:nvPr/>
        </p:nvSpPr>
        <p:spPr>
          <a:xfrm>
            <a:off x="10718338" y="6227284"/>
            <a:ext cx="12900379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6" name="Seizures…">
            <a:extLst>
              <a:ext uri="{FF2B5EF4-FFF2-40B4-BE49-F238E27FC236}">
                <a16:creationId xmlns:a16="http://schemas.microsoft.com/office/drawing/2014/main" id="{F599BE5F-F7B0-231C-6C63-CE04CA1D1B0D}"/>
              </a:ext>
            </a:extLst>
          </p:cNvPr>
          <p:cNvSpPr txBox="1"/>
          <p:nvPr/>
        </p:nvSpPr>
        <p:spPr>
          <a:xfrm>
            <a:off x="10721595" y="6794863"/>
            <a:ext cx="12803811" cy="3420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सुई ट्रैक
इंजेक्शन स्थल पर दर्द, सूजन या लालिमा
काटने या डंक मारने का इतिहास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415D27-C4BD-32CC-E55C-02C3EC7B1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1508" y="98338"/>
            <a:ext cx="2442492" cy="243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05284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75753E-08C7-C822-BC74-EC524408F0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isoning">
            <a:extLst>
              <a:ext uri="{FF2B5EF4-FFF2-40B4-BE49-F238E27FC236}">
                <a16:creationId xmlns:a16="http://schemas.microsoft.com/office/drawing/2014/main" id="{5E9D13D8-E028-84F4-52A0-F3BBCACC29FE}"/>
              </a:ext>
            </a:extLst>
          </p:cNvPr>
          <p:cNvSpPr txBox="1"/>
          <p:nvPr/>
        </p:nvSpPr>
        <p:spPr>
          <a:xfrm>
            <a:off x="1077422" y="2421680"/>
            <a:ext cx="7449138" cy="1182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dirty="0"/>
              <a:t>इंजेक्टेड जहर</a:t>
            </a:r>
            <a:endParaRPr lang="en-IN" dirty="0"/>
          </a:p>
        </p:txBody>
      </p:sp>
      <p:sp>
        <p:nvSpPr>
          <p:cNvPr id="4" name="General signs and symptoms">
            <a:extLst>
              <a:ext uri="{FF2B5EF4-FFF2-40B4-BE49-F238E27FC236}">
                <a16:creationId xmlns:a16="http://schemas.microsoft.com/office/drawing/2014/main" id="{685A940F-5FB1-8FB5-9404-283353832BD3}"/>
              </a:ext>
            </a:extLst>
          </p:cNvPr>
          <p:cNvSpPr txBox="1"/>
          <p:nvPr/>
        </p:nvSpPr>
        <p:spPr>
          <a:xfrm>
            <a:off x="1077422" y="4868050"/>
            <a:ext cx="6422630" cy="927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hi-IN" dirty="0"/>
              <a:t>विशिष्ट संकेत और लक्षण</a:t>
            </a:r>
            <a:endParaRPr lang="en-IN" dirty="0"/>
          </a:p>
        </p:txBody>
      </p:sp>
      <p:sp>
        <p:nvSpPr>
          <p:cNvPr id="5" name="Line">
            <a:extLst>
              <a:ext uri="{FF2B5EF4-FFF2-40B4-BE49-F238E27FC236}">
                <a16:creationId xmlns:a16="http://schemas.microsoft.com/office/drawing/2014/main" id="{9C946F6E-B9EA-5F62-A2D7-4B1220F5ADE1}"/>
              </a:ext>
            </a:extLst>
          </p:cNvPr>
          <p:cNvSpPr/>
          <p:nvPr/>
        </p:nvSpPr>
        <p:spPr>
          <a:xfrm>
            <a:off x="10718338" y="6227284"/>
            <a:ext cx="12900379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6" name="Seizures…">
            <a:extLst>
              <a:ext uri="{FF2B5EF4-FFF2-40B4-BE49-F238E27FC236}">
                <a16:creationId xmlns:a16="http://schemas.microsoft.com/office/drawing/2014/main" id="{070E678E-68D4-3218-6B3D-7EC10241399B}"/>
              </a:ext>
            </a:extLst>
          </p:cNvPr>
          <p:cNvSpPr txBox="1"/>
          <p:nvPr/>
        </p:nvSpPr>
        <p:spPr>
          <a:xfrm>
            <a:off x="10721595" y="6794863"/>
            <a:ext cx="12803811" cy="3420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काटने के निशान या एम्बेडेड स्टिंगर
चोट वाली जगह पर सुन्नता
अंतर्ग्रहण जहर के समान अन्य लक्षण</a:t>
            </a:r>
            <a:endParaRPr lang="en-US" dirty="0"/>
          </a:p>
        </p:txBody>
      </p:sp>
      <p:sp>
        <p:nvSpPr>
          <p:cNvPr id="3" name="Cont.">
            <a:extLst>
              <a:ext uri="{FF2B5EF4-FFF2-40B4-BE49-F238E27FC236}">
                <a16:creationId xmlns:a16="http://schemas.microsoft.com/office/drawing/2014/main" id="{A89D244B-E589-ED15-D0B9-7AC9C042760C}"/>
              </a:ext>
            </a:extLst>
          </p:cNvPr>
          <p:cNvSpPr txBox="1"/>
          <p:nvPr/>
        </p:nvSpPr>
        <p:spPr>
          <a:xfrm>
            <a:off x="10565938" y="5444988"/>
            <a:ext cx="2047633" cy="778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cap="all">
                <a:solidFill>
                  <a:srgbClr val="C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rPr dirty="0"/>
              <a:t>Cont.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785064-276A-7F79-1E83-AD120FD82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1508" y="98338"/>
            <a:ext cx="2442492" cy="243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66378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367EBD-8F90-4E5E-ACE6-3E53B81CF3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isoning">
            <a:extLst>
              <a:ext uri="{FF2B5EF4-FFF2-40B4-BE49-F238E27FC236}">
                <a16:creationId xmlns:a16="http://schemas.microsoft.com/office/drawing/2014/main" id="{39D933F2-5735-133F-D790-3EDD8D36B8EA}"/>
              </a:ext>
            </a:extLst>
          </p:cNvPr>
          <p:cNvSpPr txBox="1"/>
          <p:nvPr/>
        </p:nvSpPr>
        <p:spPr>
          <a:xfrm>
            <a:off x="1077422" y="2421680"/>
            <a:ext cx="7449138" cy="1182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b="0" dirty="0"/>
              <a:t>सांप का काटना</a:t>
            </a:r>
            <a:endParaRPr lang="en-IN" dirty="0"/>
          </a:p>
        </p:txBody>
      </p:sp>
      <p:sp>
        <p:nvSpPr>
          <p:cNvPr id="4" name="General signs and symptoms">
            <a:extLst>
              <a:ext uri="{FF2B5EF4-FFF2-40B4-BE49-F238E27FC236}">
                <a16:creationId xmlns:a16="http://schemas.microsoft.com/office/drawing/2014/main" id="{A6B4AFF6-718B-B218-2286-6A99A21A9202}"/>
              </a:ext>
            </a:extLst>
          </p:cNvPr>
          <p:cNvSpPr txBox="1"/>
          <p:nvPr/>
        </p:nvSpPr>
        <p:spPr>
          <a:xfrm>
            <a:off x="1077422" y="4868050"/>
            <a:ext cx="6422630" cy="927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hi-IN" dirty="0"/>
              <a:t>विशिष्ट संकेत और लक्षण</a:t>
            </a:r>
            <a:endParaRPr lang="en-IN" dirty="0"/>
          </a:p>
        </p:txBody>
      </p:sp>
      <p:sp>
        <p:nvSpPr>
          <p:cNvPr id="5" name="Line">
            <a:extLst>
              <a:ext uri="{FF2B5EF4-FFF2-40B4-BE49-F238E27FC236}">
                <a16:creationId xmlns:a16="http://schemas.microsoft.com/office/drawing/2014/main" id="{51AF903B-0DFA-C730-F6AC-918C1843FFA7}"/>
              </a:ext>
            </a:extLst>
          </p:cNvPr>
          <p:cNvSpPr/>
          <p:nvPr/>
        </p:nvSpPr>
        <p:spPr>
          <a:xfrm>
            <a:off x="10718338" y="6227284"/>
            <a:ext cx="12900379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6" name="Seizures…">
            <a:extLst>
              <a:ext uri="{FF2B5EF4-FFF2-40B4-BE49-F238E27FC236}">
                <a16:creationId xmlns:a16="http://schemas.microsoft.com/office/drawing/2014/main" id="{BF31A8BB-B1E9-BB4B-4AF6-2569082AA3EC}"/>
              </a:ext>
            </a:extLst>
          </p:cNvPr>
          <p:cNvSpPr txBox="1"/>
          <p:nvPr/>
        </p:nvSpPr>
        <p:spPr>
          <a:xfrm>
            <a:off x="10721595" y="6794863"/>
            <a:ext cx="12803811" cy="3420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मतली और उल्टी
कमजोरी और पक्षाघात
दौरे या चेतना के स्तर में कमी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CF591B-D4EE-6A53-2A6B-B3D6FE304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1508" y="98338"/>
            <a:ext cx="2442492" cy="243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44415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DE3E97-0458-4D58-08A1-EC679A4F6C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isoning">
            <a:extLst>
              <a:ext uri="{FF2B5EF4-FFF2-40B4-BE49-F238E27FC236}">
                <a16:creationId xmlns:a16="http://schemas.microsoft.com/office/drawing/2014/main" id="{DE157446-9AE4-A46D-F017-87ED8E8F5212}"/>
              </a:ext>
            </a:extLst>
          </p:cNvPr>
          <p:cNvSpPr txBox="1"/>
          <p:nvPr/>
        </p:nvSpPr>
        <p:spPr>
          <a:xfrm>
            <a:off x="1077422" y="2421680"/>
            <a:ext cx="7449138" cy="1182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b="0" dirty="0"/>
              <a:t>सांप का काटना</a:t>
            </a:r>
            <a:endParaRPr lang="en-IN" dirty="0"/>
          </a:p>
        </p:txBody>
      </p:sp>
      <p:sp>
        <p:nvSpPr>
          <p:cNvPr id="4" name="General signs and symptoms">
            <a:extLst>
              <a:ext uri="{FF2B5EF4-FFF2-40B4-BE49-F238E27FC236}">
                <a16:creationId xmlns:a16="http://schemas.microsoft.com/office/drawing/2014/main" id="{1749267C-7E71-5744-0E11-76A29A2B6FFA}"/>
              </a:ext>
            </a:extLst>
          </p:cNvPr>
          <p:cNvSpPr txBox="1"/>
          <p:nvPr/>
        </p:nvSpPr>
        <p:spPr>
          <a:xfrm>
            <a:off x="1077422" y="4868050"/>
            <a:ext cx="6422630" cy="927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hi-IN" dirty="0"/>
              <a:t>विशिष्ट संकेत और लक्षण</a:t>
            </a:r>
            <a:endParaRPr lang="en-IN" dirty="0"/>
          </a:p>
        </p:txBody>
      </p:sp>
      <p:sp>
        <p:nvSpPr>
          <p:cNvPr id="5" name="Line">
            <a:extLst>
              <a:ext uri="{FF2B5EF4-FFF2-40B4-BE49-F238E27FC236}">
                <a16:creationId xmlns:a16="http://schemas.microsoft.com/office/drawing/2014/main" id="{C75E0601-94A1-8F08-66BC-9CB5AD299628}"/>
              </a:ext>
            </a:extLst>
          </p:cNvPr>
          <p:cNvSpPr/>
          <p:nvPr/>
        </p:nvSpPr>
        <p:spPr>
          <a:xfrm>
            <a:off x="10718338" y="6227284"/>
            <a:ext cx="12900379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" name="Puncture wound…">
            <a:extLst>
              <a:ext uri="{FF2B5EF4-FFF2-40B4-BE49-F238E27FC236}">
                <a16:creationId xmlns:a16="http://schemas.microsoft.com/office/drawing/2014/main" id="{7F1F4BE7-C7E3-2D8C-3671-109850B38106}"/>
              </a:ext>
            </a:extLst>
          </p:cNvPr>
          <p:cNvSpPr txBox="1"/>
          <p:nvPr/>
        </p:nvSpPr>
        <p:spPr>
          <a:xfrm>
            <a:off x="10721595" y="6825343"/>
            <a:ext cx="11784779" cy="5467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पंचर घाव
काटने के निशान के आसपास दर्द और/या जलन
काटने के निशान से खून बहना
मलिनकिरण और सूजन</a:t>
            </a:r>
            <a:endParaRPr dirty="0"/>
          </a:p>
        </p:txBody>
      </p:sp>
      <p:sp>
        <p:nvSpPr>
          <p:cNvPr id="7" name="Cont.">
            <a:extLst>
              <a:ext uri="{FF2B5EF4-FFF2-40B4-BE49-F238E27FC236}">
                <a16:creationId xmlns:a16="http://schemas.microsoft.com/office/drawing/2014/main" id="{AED8A629-E7BB-525F-8728-723C156CFC9A}"/>
              </a:ext>
            </a:extLst>
          </p:cNvPr>
          <p:cNvSpPr txBox="1"/>
          <p:nvPr/>
        </p:nvSpPr>
        <p:spPr>
          <a:xfrm>
            <a:off x="10633611" y="5400539"/>
            <a:ext cx="2047633" cy="778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cap="all">
                <a:solidFill>
                  <a:srgbClr val="C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rPr dirty="0"/>
              <a:t>Cont.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9432A6-944C-8738-5283-358DBB3D3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1508" y="98338"/>
            <a:ext cx="2442492" cy="243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30756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E90B30-928D-2584-72F0-282284F97B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C34FA68B-B577-CFF9-C53B-C0F84F52833C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C343CB4F-ED42-BB72-6F10-914364309CA5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8B5680C5-3E32-5160-0F39-B674DE384C2D}"/>
              </a:ext>
            </a:extLst>
          </p:cNvPr>
          <p:cNvSpPr txBox="1"/>
          <p:nvPr/>
        </p:nvSpPr>
        <p:spPr>
          <a:xfrm>
            <a:off x="8564880" y="4716207"/>
            <a:ext cx="15076257" cy="3584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857250" indent="-857250"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dirty="0">
                <a:solidFill>
                  <a:schemeClr val="tx1"/>
                </a:solidFill>
              </a:rPr>
              <a:t>विशिष्टता (सांप प्रजातियों के लिए उपयुक्त)
उचित मात्रा
कम से कम समय के भीतर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3" name="Rectangle">
            <a:extLst>
              <a:ext uri="{FF2B5EF4-FFF2-40B4-BE49-F238E27FC236}">
                <a16:creationId xmlns:a16="http://schemas.microsoft.com/office/drawing/2014/main" id="{CF4DFEB5-7EE8-F352-E91C-BE8A034123A2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F593C478-D862-E152-E1BF-05F845ABAC07}"/>
              </a:ext>
            </a:extLst>
          </p:cNvPr>
          <p:cNvSpPr txBox="1"/>
          <p:nvPr/>
        </p:nvSpPr>
        <p:spPr>
          <a:xfrm>
            <a:off x="21437178" y="12813338"/>
            <a:ext cx="1626446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US" b="1" dirty="0"/>
              <a:t>11</a:t>
            </a:r>
            <a:r>
              <a:rPr b="1" dirty="0"/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29ACD9B1-0A98-7AD2-0119-4A904D84B6F5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7B81EB6F-3174-1892-DE03-6BB2E251CFD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17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FF22BA-808A-2538-570E-E21EB15BAA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5AB49C97-DF49-072B-030C-2D93E302C6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72BAA24D-EB31-3479-773A-B7849C6E8FBB}"/>
              </a:ext>
            </a:extLst>
          </p:cNvPr>
          <p:cNvSpPr txBox="1"/>
          <p:nvPr/>
        </p:nvSpPr>
        <p:spPr>
          <a:xfrm>
            <a:off x="742863" y="2812493"/>
            <a:ext cx="7113118" cy="21894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hi-IN" sz="6600" dirty="0"/>
              <a:t>एंटी-वेनम</a:t>
            </a:r>
            <a:r>
              <a:rPr lang="en-IN" sz="6600" dirty="0"/>
              <a:t> </a:t>
            </a:r>
            <a:r>
              <a:rPr lang="hi-IN" sz="6600" dirty="0"/>
              <a:t>प्रशासित करने के लिए मानदंड</a:t>
            </a:r>
            <a:endParaRPr lang="en-IN" sz="6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0A9ECAD-1E6A-A308-1C97-240988A8B9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54160" y="98338"/>
            <a:ext cx="2529840" cy="243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576584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0316CC-D30D-6D64-F540-09147768C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isoning">
            <a:extLst>
              <a:ext uri="{FF2B5EF4-FFF2-40B4-BE49-F238E27FC236}">
                <a16:creationId xmlns:a16="http://schemas.microsoft.com/office/drawing/2014/main" id="{51241985-726A-7298-8AFA-266C73B33A31}"/>
              </a:ext>
            </a:extLst>
          </p:cNvPr>
          <p:cNvSpPr txBox="1"/>
          <p:nvPr/>
        </p:nvSpPr>
        <p:spPr>
          <a:xfrm>
            <a:off x="1077422" y="2421680"/>
            <a:ext cx="8036098" cy="217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dirty="0"/>
              <a:t>शराब का दुरुपयोग/विषाक्तता</a:t>
            </a:r>
            <a:endParaRPr lang="en-IN" dirty="0"/>
          </a:p>
        </p:txBody>
      </p:sp>
      <p:sp>
        <p:nvSpPr>
          <p:cNvPr id="4" name="General signs and symptoms">
            <a:extLst>
              <a:ext uri="{FF2B5EF4-FFF2-40B4-BE49-F238E27FC236}">
                <a16:creationId xmlns:a16="http://schemas.microsoft.com/office/drawing/2014/main" id="{C332D790-B673-E872-E89F-8569A5BA2913}"/>
              </a:ext>
            </a:extLst>
          </p:cNvPr>
          <p:cNvSpPr txBox="1"/>
          <p:nvPr/>
        </p:nvSpPr>
        <p:spPr>
          <a:xfrm>
            <a:off x="1077422" y="4868050"/>
            <a:ext cx="6422630" cy="927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hi-IN" dirty="0"/>
              <a:t>विशिष्ट संकेत और लक्षण</a:t>
            </a:r>
            <a:endParaRPr lang="en-IN" dirty="0"/>
          </a:p>
        </p:txBody>
      </p:sp>
      <p:sp>
        <p:nvSpPr>
          <p:cNvPr id="5" name="Line">
            <a:extLst>
              <a:ext uri="{FF2B5EF4-FFF2-40B4-BE49-F238E27FC236}">
                <a16:creationId xmlns:a16="http://schemas.microsoft.com/office/drawing/2014/main" id="{EE422C6E-62B4-A132-BBE6-E52CDF6D75D7}"/>
              </a:ext>
            </a:extLst>
          </p:cNvPr>
          <p:cNvSpPr/>
          <p:nvPr/>
        </p:nvSpPr>
        <p:spPr>
          <a:xfrm>
            <a:off x="10718338" y="6227284"/>
            <a:ext cx="12900379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" name="Smell of alcohol on breath/clothes…">
            <a:extLst>
              <a:ext uri="{FF2B5EF4-FFF2-40B4-BE49-F238E27FC236}">
                <a16:creationId xmlns:a16="http://schemas.microsoft.com/office/drawing/2014/main" id="{C3547A76-21AF-787F-2C0E-5D3AAA7EB5B0}"/>
              </a:ext>
            </a:extLst>
          </p:cNvPr>
          <p:cNvSpPr txBox="1"/>
          <p:nvPr/>
        </p:nvSpPr>
        <p:spPr>
          <a:xfrm>
            <a:off x="10718338" y="6648321"/>
            <a:ext cx="11784779" cy="6513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sz="4800" dirty="0"/>
              <a:t>सांस/कपड़ों पर शराब की गंध
हैरतअंगेज़
अस्पष्ट भाषण
मतली और उल्टी
चेहरे की लाली
बदला हुआ व्यवहार</a:t>
            </a:r>
            <a:endParaRPr sz="4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C54630-8F30-7AE7-994F-4B32B5BB3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1508" y="98338"/>
            <a:ext cx="2442492" cy="243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897577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ircle"/>
          <p:cNvSpPr/>
          <p:nvPr/>
        </p:nvSpPr>
        <p:spPr>
          <a:xfrm>
            <a:off x="-8639176" y="-8445205"/>
            <a:ext cx="19547984" cy="19547984"/>
          </a:xfrm>
          <a:prstGeom prst="ellipse">
            <a:avLst/>
          </a:prstGeom>
          <a:gradFill>
            <a:gsLst>
              <a:gs pos="0">
                <a:srgbClr val="DA751A"/>
              </a:gs>
              <a:gs pos="57570">
                <a:srgbClr val="E67C1D"/>
              </a:gs>
              <a:gs pos="100000">
                <a:srgbClr val="F28320"/>
              </a:gs>
            </a:gsLst>
            <a:lin ang="4595515"/>
          </a:gra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122" name="IMG-3642.JPG" descr="IMG-3642.JPG"/>
          <p:cNvPicPr>
            <a:picLocks noChangeAspect="1"/>
          </p:cNvPicPr>
          <p:nvPr/>
        </p:nvPicPr>
        <p:blipFill>
          <a:blip r:embed="rId2"/>
          <a:srcRect l="25406"/>
          <a:stretch>
            <a:fillRect/>
          </a:stretch>
        </p:blipFill>
        <p:spPr>
          <a:xfrm flipH="1">
            <a:off x="-2789159" y="-627962"/>
            <a:ext cx="12809302" cy="114478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73" h="21600" extrusionOk="0">
                <a:moveTo>
                  <a:pt x="360" y="0"/>
                </a:moveTo>
                <a:cubicBezTo>
                  <a:pt x="-727" y="5723"/>
                  <a:pt x="646" y="11946"/>
                  <a:pt x="4490" y="16396"/>
                </a:cubicBezTo>
                <a:cubicBezTo>
                  <a:pt x="7486" y="19866"/>
                  <a:pt x="11414" y="21600"/>
                  <a:pt x="15340" y="21600"/>
                </a:cubicBezTo>
                <a:cubicBezTo>
                  <a:pt x="17219" y="21600"/>
                  <a:pt x="19096" y="21199"/>
                  <a:pt x="20873" y="20405"/>
                </a:cubicBezTo>
                <a:lnTo>
                  <a:pt x="20873" y="0"/>
                </a:lnTo>
                <a:lnTo>
                  <a:pt x="36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2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26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0" y="12813338"/>
            <a:ext cx="860669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19</a:t>
            </a:fld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A6B61E-3BFB-8B6A-B54D-9BFC4C887C61}"/>
              </a:ext>
            </a:extLst>
          </p:cNvPr>
          <p:cNvSpPr/>
          <p:nvPr/>
        </p:nvSpPr>
        <p:spPr>
          <a:xfrm>
            <a:off x="14240135" y="1915775"/>
            <a:ext cx="429636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i-IN" sz="9600" b="1" dirty="0">
                <a:ln/>
                <a:solidFill>
                  <a:schemeClr val="accent6">
                    <a:lumMod val="75000"/>
                  </a:schemeClr>
                </a:solidFill>
              </a:rPr>
              <a:t>धन्यवाद</a:t>
            </a:r>
            <a:endParaRPr lang="en-US" sz="9600" b="1" cap="none" spc="0" dirty="0">
              <a:ln/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650F79-7DDC-3572-24A0-923746DF3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27110" y="3617460"/>
            <a:ext cx="11691690" cy="827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01AF9E-40AB-ED91-690C-7C1DDF34ED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41508" y="98338"/>
            <a:ext cx="2442492" cy="243602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C77F0D2F-63C2-DC7A-327A-7363CBB73A8D}"/>
              </a:ext>
            </a:extLst>
          </p:cNvPr>
          <p:cNvSpPr txBox="1">
            <a:spLocks/>
          </p:cNvSpPr>
          <p:nvPr/>
        </p:nvSpPr>
        <p:spPr>
          <a:xfrm>
            <a:off x="577892" y="2703577"/>
            <a:ext cx="7627938" cy="7756525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hi-IN" sz="4800" dirty="0"/>
              <a:t>इस पाठ को पूरा करने पर, आप निम्न में सक्षम होंगे</a:t>
            </a:r>
            <a:r>
              <a:rPr lang="en-US" sz="4800" dirty="0"/>
              <a:t>:</a:t>
            </a:r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D3DB3725-B6EF-8DE8-0BDC-B71D6415B706}"/>
              </a:ext>
            </a:extLst>
          </p:cNvPr>
          <p:cNvSpPr txBox="1"/>
          <p:nvPr/>
        </p:nvSpPr>
        <p:spPr>
          <a:xfrm>
            <a:off x="8661373" y="787889"/>
            <a:ext cx="2806256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dirty="0"/>
              <a:t>उद्देश्य</a:t>
            </a:r>
            <a:endParaRPr dirty="0"/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83C7BAED-6F29-E142-C962-8C88F04D95B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grpSp>
        <p:nvGrpSpPr>
          <p:cNvPr id="3" name="Group">
            <a:extLst>
              <a:ext uri="{FF2B5EF4-FFF2-40B4-BE49-F238E27FC236}">
                <a16:creationId xmlns:a16="http://schemas.microsoft.com/office/drawing/2014/main" id="{8B29F151-C2FD-2760-8D02-12B45828F2B8}"/>
              </a:ext>
            </a:extLst>
          </p:cNvPr>
          <p:cNvGrpSpPr/>
          <p:nvPr/>
        </p:nvGrpSpPr>
        <p:grpSpPr>
          <a:xfrm>
            <a:off x="9844663" y="5146261"/>
            <a:ext cx="1219201" cy="1681958"/>
            <a:chOff x="0" y="115975"/>
            <a:chExt cx="1219200" cy="1681957"/>
          </a:xfrm>
        </p:grpSpPr>
        <p:sp>
          <p:nvSpPr>
            <p:cNvPr id="5" name="Circle">
              <a:extLst>
                <a:ext uri="{FF2B5EF4-FFF2-40B4-BE49-F238E27FC236}">
                  <a16:creationId xmlns:a16="http://schemas.microsoft.com/office/drawing/2014/main" id="{A2CF8A5D-63AF-0550-745A-87A9FACA797A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5" name="1">
              <a:extLst>
                <a:ext uri="{FF2B5EF4-FFF2-40B4-BE49-F238E27FC236}">
                  <a16:creationId xmlns:a16="http://schemas.microsoft.com/office/drawing/2014/main" id="{C9CBD52F-5810-657C-5DB9-93367EE39DAA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6" name="Group">
            <a:extLst>
              <a:ext uri="{FF2B5EF4-FFF2-40B4-BE49-F238E27FC236}">
                <a16:creationId xmlns:a16="http://schemas.microsoft.com/office/drawing/2014/main" id="{08DADF9C-5398-2401-4FC4-D7AE40380090}"/>
              </a:ext>
            </a:extLst>
          </p:cNvPr>
          <p:cNvGrpSpPr/>
          <p:nvPr/>
        </p:nvGrpSpPr>
        <p:grpSpPr>
          <a:xfrm>
            <a:off x="9844662" y="7715178"/>
            <a:ext cx="1219201" cy="1681958"/>
            <a:chOff x="0" y="115975"/>
            <a:chExt cx="1219200" cy="1681957"/>
          </a:xfrm>
        </p:grpSpPr>
        <p:sp>
          <p:nvSpPr>
            <p:cNvPr id="17" name="Circle">
              <a:extLst>
                <a:ext uri="{FF2B5EF4-FFF2-40B4-BE49-F238E27FC236}">
                  <a16:creationId xmlns:a16="http://schemas.microsoft.com/office/drawing/2014/main" id="{8FBE3C0A-15F5-0E5E-B830-BF6C48A0D876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8" name="2">
              <a:extLst>
                <a:ext uri="{FF2B5EF4-FFF2-40B4-BE49-F238E27FC236}">
                  <a16:creationId xmlns:a16="http://schemas.microsoft.com/office/drawing/2014/main" id="{35D8AC1A-4264-2AA1-BAA4-1BDF77B0C62F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2</a:t>
              </a:r>
            </a:p>
          </p:txBody>
        </p:sp>
      </p:grpSp>
      <p:sp>
        <p:nvSpPr>
          <p:cNvPr id="2" name="List the signs and symptoms of poisoning, and steps for pre-hospital treatment.…">
            <a:extLst>
              <a:ext uri="{FF2B5EF4-FFF2-40B4-BE49-F238E27FC236}">
                <a16:creationId xmlns:a16="http://schemas.microsoft.com/office/drawing/2014/main" id="{5130EE20-E2B8-B2B2-8A0C-4453AF45E443}"/>
              </a:ext>
            </a:extLst>
          </p:cNvPr>
          <p:cNvSpPr txBox="1"/>
          <p:nvPr/>
        </p:nvSpPr>
        <p:spPr>
          <a:xfrm>
            <a:off x="11737878" y="5446143"/>
            <a:ext cx="12068230" cy="39796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विषाक्तता के संकेतों और लक्षणों की सूची </a:t>
            </a:r>
            <a:r>
              <a:rPr lang="hi-IN" dirty="0">
                <a:solidFill>
                  <a:srgbClr val="FF0000"/>
                </a:solidFill>
              </a:rPr>
              <a:t>बनाना</a:t>
            </a:r>
            <a:r>
              <a:rPr lang="hi-IN" dirty="0"/>
              <a:t>, और अस्पताल से पहले के उपचार के लिए कदम </a:t>
            </a:r>
            <a:r>
              <a:rPr lang="hi-IN" dirty="0">
                <a:solidFill>
                  <a:srgbClr val="FF0000"/>
                </a:solidFill>
              </a:rPr>
              <a:t>उठाना</a:t>
            </a:r>
            <a:r>
              <a:rPr lang="hi-IN" dirty="0"/>
              <a:t>।
अंतर्ग्रहण जहर के चार विशिष्ट संकेतों और लक्षणों की सूची </a:t>
            </a:r>
            <a:r>
              <a:rPr lang="hi-IN" dirty="0">
                <a:solidFill>
                  <a:srgbClr val="FF0000"/>
                </a:solidFill>
              </a:rPr>
              <a:t>बनाना</a:t>
            </a:r>
            <a:r>
              <a:rPr lang="hi-IN" dirty="0"/>
              <a:t>।</a:t>
            </a: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BFE50B-6A06-4FC2-44C7-12F834ACD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1508" y="98338"/>
            <a:ext cx="2442492" cy="243602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A2A287-F30E-965F-8CE8-767FBC7C0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F5718F69-9DD9-9433-D379-32CAAFCAE4EB}"/>
              </a:ext>
            </a:extLst>
          </p:cNvPr>
          <p:cNvSpPr txBox="1">
            <a:spLocks/>
          </p:cNvSpPr>
          <p:nvPr/>
        </p:nvSpPr>
        <p:spPr>
          <a:xfrm>
            <a:off x="577892" y="2703577"/>
            <a:ext cx="7627938" cy="7756525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hi-IN" sz="4800" dirty="0"/>
              <a:t>इस पाठ को पूरा करने पर, आप निम्न में सक्षम होंगे:</a:t>
            </a:r>
            <a:endParaRPr lang="en-US" sz="4800" dirty="0"/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800CDD3E-D678-F499-FEBF-63CF25662869}"/>
              </a:ext>
            </a:extLst>
          </p:cNvPr>
          <p:cNvSpPr txBox="1"/>
          <p:nvPr/>
        </p:nvSpPr>
        <p:spPr>
          <a:xfrm>
            <a:off x="8661373" y="787889"/>
            <a:ext cx="2806256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dirty="0"/>
              <a:t>उद्देश्य</a:t>
            </a:r>
            <a:endParaRPr dirty="0"/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604411A1-C3C6-2F4F-82AF-C46323EE4C0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sp>
        <p:nvSpPr>
          <p:cNvPr id="11" name="List four specific signs and symptoms of inhaled poisons.…">
            <a:extLst>
              <a:ext uri="{FF2B5EF4-FFF2-40B4-BE49-F238E27FC236}">
                <a16:creationId xmlns:a16="http://schemas.microsoft.com/office/drawing/2014/main" id="{B304FDB7-D01F-4B1A-F37A-98E5E1855667}"/>
              </a:ext>
            </a:extLst>
          </p:cNvPr>
          <p:cNvSpPr txBox="1"/>
          <p:nvPr/>
        </p:nvSpPr>
        <p:spPr>
          <a:xfrm>
            <a:off x="11659744" y="5014577"/>
            <a:ext cx="11555214" cy="6806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साँस के जहर के चार विशिष्ट संकेतों और लक्षणों की सूची </a:t>
            </a:r>
            <a:r>
              <a:rPr lang="hi-IN" dirty="0">
                <a:solidFill>
                  <a:srgbClr val="FF0000"/>
                </a:solidFill>
              </a:rPr>
              <a:t>बनाना </a:t>
            </a:r>
            <a:r>
              <a:rPr lang="hi-IN" dirty="0"/>
              <a:t>।</a:t>
            </a:r>
            <a:endParaRPr lang="en-IN" dirty="0"/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
अवशोषित जहर के चार विशिष्ट संकेतों और लक्षणों की सूची </a:t>
            </a:r>
            <a:r>
              <a:rPr lang="hi-IN" dirty="0">
                <a:solidFill>
                  <a:srgbClr val="FF0000"/>
                </a:solidFill>
              </a:rPr>
              <a:t>बनाना </a:t>
            </a:r>
            <a:r>
              <a:rPr lang="hi-IN" dirty="0"/>
              <a:t>।</a:t>
            </a:r>
            <a:endParaRPr lang="en-IN" dirty="0"/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
सांप के काटने सहित इंजेक्ट किए गए जहर के संकेतों और लक्षणों और पूर्व-अस्पताल उपचार के चरणों की सूची </a:t>
            </a:r>
            <a:r>
              <a:rPr lang="hi-IN" dirty="0">
                <a:solidFill>
                  <a:srgbClr val="FF0000"/>
                </a:solidFill>
              </a:rPr>
              <a:t>बनाना </a:t>
            </a:r>
            <a:r>
              <a:rPr lang="hi-IN" dirty="0"/>
              <a:t>।</a:t>
            </a:r>
            <a:endParaRPr dirty="0"/>
          </a:p>
        </p:txBody>
      </p:sp>
      <p:grpSp>
        <p:nvGrpSpPr>
          <p:cNvPr id="12" name="Group">
            <a:extLst>
              <a:ext uri="{FF2B5EF4-FFF2-40B4-BE49-F238E27FC236}">
                <a16:creationId xmlns:a16="http://schemas.microsoft.com/office/drawing/2014/main" id="{33E3E820-A3CC-DD11-1B3C-8176A0E9A167}"/>
              </a:ext>
            </a:extLst>
          </p:cNvPr>
          <p:cNvGrpSpPr/>
          <p:nvPr/>
        </p:nvGrpSpPr>
        <p:grpSpPr>
          <a:xfrm>
            <a:off x="9958192" y="4718394"/>
            <a:ext cx="1219201" cy="1681958"/>
            <a:chOff x="0" y="115975"/>
            <a:chExt cx="1219200" cy="1681957"/>
          </a:xfrm>
        </p:grpSpPr>
        <p:sp>
          <p:nvSpPr>
            <p:cNvPr id="13" name="Circle">
              <a:extLst>
                <a:ext uri="{FF2B5EF4-FFF2-40B4-BE49-F238E27FC236}">
                  <a16:creationId xmlns:a16="http://schemas.microsoft.com/office/drawing/2014/main" id="{233B3B9A-66F1-DEB3-4A6B-FAAB4799405F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5" name="3">
              <a:extLst>
                <a:ext uri="{FF2B5EF4-FFF2-40B4-BE49-F238E27FC236}">
                  <a16:creationId xmlns:a16="http://schemas.microsoft.com/office/drawing/2014/main" id="{5E83356E-26F7-58CF-B043-702F501F4A47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16" name="Group">
            <a:extLst>
              <a:ext uri="{FF2B5EF4-FFF2-40B4-BE49-F238E27FC236}">
                <a16:creationId xmlns:a16="http://schemas.microsoft.com/office/drawing/2014/main" id="{CF6CEB91-8F98-5D46-159B-C1BEE94971EF}"/>
              </a:ext>
            </a:extLst>
          </p:cNvPr>
          <p:cNvGrpSpPr/>
          <p:nvPr/>
        </p:nvGrpSpPr>
        <p:grpSpPr>
          <a:xfrm>
            <a:off x="9958192" y="7257307"/>
            <a:ext cx="1219201" cy="1681958"/>
            <a:chOff x="0" y="115975"/>
            <a:chExt cx="1219200" cy="1681957"/>
          </a:xfrm>
        </p:grpSpPr>
        <p:sp>
          <p:nvSpPr>
            <p:cNvPr id="17" name="Circle">
              <a:extLst>
                <a:ext uri="{FF2B5EF4-FFF2-40B4-BE49-F238E27FC236}">
                  <a16:creationId xmlns:a16="http://schemas.microsoft.com/office/drawing/2014/main" id="{2090EB60-8C53-64A6-1BB3-E6438094D6D8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8" name="4">
              <a:extLst>
                <a:ext uri="{FF2B5EF4-FFF2-40B4-BE49-F238E27FC236}">
                  <a16:creationId xmlns:a16="http://schemas.microsoft.com/office/drawing/2014/main" id="{1C63CBC0-E51B-47AA-F064-F9AE87A08676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19" name="Group">
            <a:extLst>
              <a:ext uri="{FF2B5EF4-FFF2-40B4-BE49-F238E27FC236}">
                <a16:creationId xmlns:a16="http://schemas.microsoft.com/office/drawing/2014/main" id="{DF316ECF-D53D-381B-606A-36925E3750C3}"/>
              </a:ext>
            </a:extLst>
          </p:cNvPr>
          <p:cNvGrpSpPr/>
          <p:nvPr/>
        </p:nvGrpSpPr>
        <p:grpSpPr>
          <a:xfrm>
            <a:off x="9958192" y="9417998"/>
            <a:ext cx="1219201" cy="1681958"/>
            <a:chOff x="0" y="115975"/>
            <a:chExt cx="1219200" cy="1681957"/>
          </a:xfrm>
        </p:grpSpPr>
        <p:sp>
          <p:nvSpPr>
            <p:cNvPr id="20" name="Circle">
              <a:extLst>
                <a:ext uri="{FF2B5EF4-FFF2-40B4-BE49-F238E27FC236}">
                  <a16:creationId xmlns:a16="http://schemas.microsoft.com/office/drawing/2014/main" id="{BF844F3D-4CC2-4AF9-2675-270AC19A2EC8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21" name="5">
              <a:extLst>
                <a:ext uri="{FF2B5EF4-FFF2-40B4-BE49-F238E27FC236}">
                  <a16:creationId xmlns:a16="http://schemas.microsoft.com/office/drawing/2014/main" id="{EB3DBF32-F6AE-3156-CDB3-BC802C35F950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5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A66DE7B-6615-2346-6740-32905CC2F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1508" y="98338"/>
            <a:ext cx="2442492" cy="243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23362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B64FBA-A08C-2E19-0297-A46306D806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3963AFCA-666F-13DA-7ADD-30EC72BEDFEC}"/>
              </a:ext>
            </a:extLst>
          </p:cNvPr>
          <p:cNvSpPr txBox="1">
            <a:spLocks/>
          </p:cNvSpPr>
          <p:nvPr/>
        </p:nvSpPr>
        <p:spPr>
          <a:xfrm>
            <a:off x="577892" y="2703577"/>
            <a:ext cx="7627938" cy="7756525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hi-IN" sz="4800" dirty="0"/>
              <a:t>इस पाठ को पूरा करने पर, आप निम्न में सक्षम होंगे:</a:t>
            </a:r>
            <a:endParaRPr lang="en-US" sz="4800" dirty="0"/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472F527B-750F-5B62-512C-64E6E9F7BEF7}"/>
              </a:ext>
            </a:extLst>
          </p:cNvPr>
          <p:cNvSpPr txBox="1"/>
          <p:nvPr/>
        </p:nvSpPr>
        <p:spPr>
          <a:xfrm>
            <a:off x="8661373" y="787889"/>
            <a:ext cx="2806256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dirty="0"/>
              <a:t>उद्देश्य</a:t>
            </a:r>
            <a:endParaRPr dirty="0"/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5CEE4763-A0A8-AB1D-5A7A-2E2647C68717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2" name="List the signs and symptoms for alcohol abuse and the steps for pre-hospital treatment.…">
            <a:extLst>
              <a:ext uri="{FF2B5EF4-FFF2-40B4-BE49-F238E27FC236}">
                <a16:creationId xmlns:a16="http://schemas.microsoft.com/office/drawing/2014/main" id="{55DE589C-011C-F3D6-75C8-4255B3FAB73E}"/>
              </a:ext>
            </a:extLst>
          </p:cNvPr>
          <p:cNvSpPr txBox="1"/>
          <p:nvPr/>
        </p:nvSpPr>
        <p:spPr>
          <a:xfrm>
            <a:off x="11532744" y="5673282"/>
            <a:ext cx="11696334" cy="5328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शराब के दुरुपयोग के संकेतों और लक्षणों और पूर्व-अस्पताल उपचार के चरणों की सूची </a:t>
            </a:r>
            <a:r>
              <a:rPr lang="hi-IN" dirty="0">
                <a:solidFill>
                  <a:srgbClr val="FF0000"/>
                </a:solidFill>
              </a:rPr>
              <a:t>बनाना </a:t>
            </a:r>
            <a:r>
              <a:rPr lang="hi-IN" dirty="0"/>
              <a:t>।</a:t>
            </a:r>
            <a:endParaRPr lang="en-IN" dirty="0"/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lang="en-IN" dirty="0"/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
नशीली दवाओं के दुरुपयोग के संकेतों और लक्षणों और पूर्व-अस्पताल उपचार के चरणों की सूची </a:t>
            </a:r>
            <a:r>
              <a:rPr lang="hi-IN" dirty="0">
                <a:solidFill>
                  <a:srgbClr val="FF0000"/>
                </a:solidFill>
              </a:rPr>
              <a:t>बनाना </a:t>
            </a:r>
            <a:r>
              <a:rPr lang="hi-IN" dirty="0"/>
              <a:t>।</a:t>
            </a:r>
            <a:endParaRPr dirty="0"/>
          </a:p>
        </p:txBody>
      </p:sp>
      <p:grpSp>
        <p:nvGrpSpPr>
          <p:cNvPr id="3" name="Group">
            <a:extLst>
              <a:ext uri="{FF2B5EF4-FFF2-40B4-BE49-F238E27FC236}">
                <a16:creationId xmlns:a16="http://schemas.microsoft.com/office/drawing/2014/main" id="{05CADD67-AD45-9F12-F2AE-197497D2ABDC}"/>
              </a:ext>
            </a:extLst>
          </p:cNvPr>
          <p:cNvGrpSpPr/>
          <p:nvPr/>
        </p:nvGrpSpPr>
        <p:grpSpPr>
          <a:xfrm>
            <a:off x="9831192" y="5402499"/>
            <a:ext cx="1219201" cy="1681958"/>
            <a:chOff x="0" y="115975"/>
            <a:chExt cx="1219200" cy="1681957"/>
          </a:xfrm>
        </p:grpSpPr>
        <p:sp>
          <p:nvSpPr>
            <p:cNvPr id="5" name="Circle">
              <a:extLst>
                <a:ext uri="{FF2B5EF4-FFF2-40B4-BE49-F238E27FC236}">
                  <a16:creationId xmlns:a16="http://schemas.microsoft.com/office/drawing/2014/main" id="{6CA8D7BF-AC6D-FC10-7CEC-674FADFD4E8E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7" name="6">
              <a:extLst>
                <a:ext uri="{FF2B5EF4-FFF2-40B4-BE49-F238E27FC236}">
                  <a16:creationId xmlns:a16="http://schemas.microsoft.com/office/drawing/2014/main" id="{B335EF64-D0C2-A120-B6AB-2B03F667C18C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6</a:t>
              </a:r>
            </a:p>
          </p:txBody>
        </p:sp>
      </p:grpSp>
      <p:grpSp>
        <p:nvGrpSpPr>
          <p:cNvPr id="8" name="Group">
            <a:extLst>
              <a:ext uri="{FF2B5EF4-FFF2-40B4-BE49-F238E27FC236}">
                <a16:creationId xmlns:a16="http://schemas.microsoft.com/office/drawing/2014/main" id="{D69A488C-BD62-A9C7-4D14-4FA88AE55C86}"/>
              </a:ext>
            </a:extLst>
          </p:cNvPr>
          <p:cNvGrpSpPr/>
          <p:nvPr/>
        </p:nvGrpSpPr>
        <p:grpSpPr>
          <a:xfrm>
            <a:off x="9831192" y="8724577"/>
            <a:ext cx="1219201" cy="1681958"/>
            <a:chOff x="0" y="115975"/>
            <a:chExt cx="1219200" cy="1681957"/>
          </a:xfrm>
        </p:grpSpPr>
        <p:sp>
          <p:nvSpPr>
            <p:cNvPr id="9" name="Circle">
              <a:extLst>
                <a:ext uri="{FF2B5EF4-FFF2-40B4-BE49-F238E27FC236}">
                  <a16:creationId xmlns:a16="http://schemas.microsoft.com/office/drawing/2014/main" id="{69A042DF-CC14-AA7A-03CF-764E3ABC01E1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0" name="7">
              <a:extLst>
                <a:ext uri="{FF2B5EF4-FFF2-40B4-BE49-F238E27FC236}">
                  <a16:creationId xmlns:a16="http://schemas.microsoft.com/office/drawing/2014/main" id="{8B391C42-727E-9A49-B5A6-9F0129853199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7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E4BE3369-5250-8E3C-F59F-231B6E9E4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1508" y="98338"/>
            <a:ext cx="2442492" cy="243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5719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ison">
            <a:extLst>
              <a:ext uri="{FF2B5EF4-FFF2-40B4-BE49-F238E27FC236}">
                <a16:creationId xmlns:a16="http://schemas.microsoft.com/office/drawing/2014/main" id="{461FD432-2429-9235-9D35-B5DDEBCC3662}"/>
              </a:ext>
            </a:extLst>
          </p:cNvPr>
          <p:cNvSpPr txBox="1"/>
          <p:nvPr/>
        </p:nvSpPr>
        <p:spPr>
          <a:xfrm>
            <a:off x="1077422" y="2587024"/>
            <a:ext cx="7113118" cy="1099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dirty="0"/>
              <a:t>ज़हर</a:t>
            </a:r>
            <a:endParaRPr dirty="0"/>
          </a:p>
        </p:txBody>
      </p:sp>
      <p:sp>
        <p:nvSpPr>
          <p:cNvPr id="3" name="Any substance that can impair or cause death of cell structure or function.">
            <a:extLst>
              <a:ext uri="{FF2B5EF4-FFF2-40B4-BE49-F238E27FC236}">
                <a16:creationId xmlns:a16="http://schemas.microsoft.com/office/drawing/2014/main" id="{94432758-A216-8827-C512-99F77C0D675F}"/>
              </a:ext>
            </a:extLst>
          </p:cNvPr>
          <p:cNvSpPr txBox="1"/>
          <p:nvPr/>
        </p:nvSpPr>
        <p:spPr>
          <a:xfrm>
            <a:off x="9926635" y="6629400"/>
            <a:ext cx="13274901" cy="33277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hi-IN" dirty="0">
                <a:solidFill>
                  <a:schemeClr val="tx1"/>
                </a:solidFill>
              </a:rPr>
              <a:t>कोई भी पदार्थ जो कोशिका संरचना या कार्य को खराब कर सकता है या मृत्यु का कारण बन सकता है।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4" name="C:\Users\MTandingan\Pictures\for peer manuals\L14 poisoning pakistan.jpg" descr="C:\Users\MTandingan\Pictures\for peer manuals\L14 poisoning pakistan.jpg">
            <a:extLst>
              <a:ext uri="{FF2B5EF4-FFF2-40B4-BE49-F238E27FC236}">
                <a16:creationId xmlns:a16="http://schemas.microsoft.com/office/drawing/2014/main" id="{6C2F4EBA-91A7-CF35-3F40-56ED3ACBD2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480" t="27865" r="35029" b="32081"/>
          <a:stretch>
            <a:fillRect/>
          </a:stretch>
        </p:blipFill>
        <p:spPr>
          <a:xfrm>
            <a:off x="1378091" y="5658728"/>
            <a:ext cx="5739034" cy="5594377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C569E0-7AF4-5A09-B790-B7E79CDC1B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1508" y="98338"/>
            <a:ext cx="2442492" cy="243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99592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 enter the body in four ways:…">
            <a:extLst>
              <a:ext uri="{FF2B5EF4-FFF2-40B4-BE49-F238E27FC236}">
                <a16:creationId xmlns:a16="http://schemas.microsoft.com/office/drawing/2014/main" id="{A3AD5C47-FFA8-E55E-C69C-81A9588B939C}"/>
              </a:ext>
            </a:extLst>
          </p:cNvPr>
          <p:cNvSpPr txBox="1">
            <a:spLocks/>
          </p:cNvSpPr>
          <p:nvPr/>
        </p:nvSpPr>
        <p:spPr>
          <a:xfrm>
            <a:off x="1086771" y="5138521"/>
            <a:ext cx="7588877" cy="7733285"/>
          </a:xfrm>
          <a:prstGeom prst="rect">
            <a:avLst/>
          </a:prstGeom>
        </p:spPr>
        <p:txBody>
          <a:bodyPr lIns="78283" tIns="78283" rIns="78283" bIns="78283" anchor="t">
            <a:noAutofit/>
          </a:bodyPr>
          <a:lstStyle>
            <a:lvl1pPr marL="0" marR="0" indent="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defTabSz="1896340" hangingPunct="1">
              <a:spcBef>
                <a:spcPts val="3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400" i="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5400" i="0" dirty="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शरीर में चार तरह से प्रवेश कर सकते हैं:</a:t>
            </a:r>
            <a:endParaRPr lang="en-IN" sz="5400" i="0" dirty="0">
              <a:solidFill>
                <a:srgbClr val="00000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defTabSz="1896340" hangingPunct="1">
              <a:spcBef>
                <a:spcPts val="3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400" i="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4400" i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hi-IN" sz="4400" dirty="0"/>
              <a:t>अंतर्ग्रहण</a:t>
            </a:r>
            <a:r>
              <a:rPr lang="en-IN" sz="4400" dirty="0"/>
              <a:t> </a:t>
            </a:r>
            <a:r>
              <a:rPr lang="en-IN" sz="4400" i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(INGESTION )</a:t>
            </a:r>
            <a:r>
              <a:rPr lang="hi-IN" sz="4400" i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
साँस लेना </a:t>
            </a:r>
            <a:r>
              <a:rPr lang="en-IN" sz="4400" i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(INHALATION)</a:t>
            </a:r>
            <a:r>
              <a:rPr lang="hi-IN" sz="4400" i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
इंजेक्शन</a:t>
            </a:r>
            <a:r>
              <a:rPr lang="en-IN" sz="4400" i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(INJECTION)</a:t>
            </a:r>
            <a:r>
              <a:rPr lang="hi-IN" sz="4400" i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
तन्‍मयता</a:t>
            </a:r>
            <a:r>
              <a:rPr lang="en-IN" sz="4400" i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( ABSORPTION)</a:t>
            </a:r>
            <a:endParaRPr lang="en-US" sz="4400" i="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Poisons">
            <a:extLst>
              <a:ext uri="{FF2B5EF4-FFF2-40B4-BE49-F238E27FC236}">
                <a16:creationId xmlns:a16="http://schemas.microsoft.com/office/drawing/2014/main" id="{2FC21703-51FB-4314-91C6-7920FD3C301E}"/>
              </a:ext>
            </a:extLst>
          </p:cNvPr>
          <p:cNvSpPr txBox="1"/>
          <p:nvPr/>
        </p:nvSpPr>
        <p:spPr>
          <a:xfrm>
            <a:off x="1077422" y="2360720"/>
            <a:ext cx="8752736" cy="1182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dirty="0"/>
              <a:t>जहर</a:t>
            </a:r>
            <a:endParaRPr dirty="0"/>
          </a:p>
        </p:txBody>
      </p:sp>
      <p:pic>
        <p:nvPicPr>
          <p:cNvPr id="4" name="Picture 1" descr="Picture 1">
            <a:extLst>
              <a:ext uri="{FF2B5EF4-FFF2-40B4-BE49-F238E27FC236}">
                <a16:creationId xmlns:a16="http://schemas.microsoft.com/office/drawing/2014/main" id="{22B2A1F6-80C3-AF8C-8BDF-E6267CDE0D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89" t="6333" r="3289" b="8868"/>
          <a:stretch>
            <a:fillRect/>
          </a:stretch>
        </p:blipFill>
        <p:spPr>
          <a:xfrm>
            <a:off x="10697192" y="979449"/>
            <a:ext cx="11037196" cy="11757102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512E29-7229-B2EB-D6F9-326475249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1508" y="98338"/>
            <a:ext cx="2442492" cy="243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49826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isoning">
            <a:extLst>
              <a:ext uri="{FF2B5EF4-FFF2-40B4-BE49-F238E27FC236}">
                <a16:creationId xmlns:a16="http://schemas.microsoft.com/office/drawing/2014/main" id="{478F04A7-6FF9-ADC7-E32D-C060FD8C93B7}"/>
              </a:ext>
            </a:extLst>
          </p:cNvPr>
          <p:cNvSpPr txBox="1"/>
          <p:nvPr/>
        </p:nvSpPr>
        <p:spPr>
          <a:xfrm>
            <a:off x="1077422" y="2421680"/>
            <a:ext cx="7449138" cy="1182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dirty="0"/>
              <a:t>विषाक्तता</a:t>
            </a:r>
            <a:endParaRPr dirty="0"/>
          </a:p>
        </p:txBody>
      </p:sp>
      <p:sp>
        <p:nvSpPr>
          <p:cNvPr id="3" name="Nausea and/or vomiting…">
            <a:extLst>
              <a:ext uri="{FF2B5EF4-FFF2-40B4-BE49-F238E27FC236}">
                <a16:creationId xmlns:a16="http://schemas.microsoft.com/office/drawing/2014/main" id="{0E95A16B-8235-75A3-0D91-9C2CFE5F022E}"/>
              </a:ext>
            </a:extLst>
          </p:cNvPr>
          <p:cNvSpPr txBox="1"/>
          <p:nvPr/>
        </p:nvSpPr>
        <p:spPr>
          <a:xfrm>
            <a:off x="10721595" y="6825343"/>
            <a:ext cx="12893864" cy="5020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मतली और उल्टी /</a:t>
            </a:r>
            <a:r>
              <a:rPr lang="en-IN" dirty="0"/>
              <a:t> </a:t>
            </a:r>
            <a:r>
              <a:rPr lang="hi-IN" dirty="0"/>
              <a:t>या उल्टी
सरदर्द
पेट दर्द
बदली हुई मानसिक स्थिति या कोमा</a:t>
            </a:r>
            <a:endParaRPr dirty="0"/>
          </a:p>
        </p:txBody>
      </p:sp>
      <p:sp>
        <p:nvSpPr>
          <p:cNvPr id="4" name="General signs and symptoms">
            <a:extLst>
              <a:ext uri="{FF2B5EF4-FFF2-40B4-BE49-F238E27FC236}">
                <a16:creationId xmlns:a16="http://schemas.microsoft.com/office/drawing/2014/main" id="{19596091-B8DD-FFBD-086D-7543A7181010}"/>
              </a:ext>
            </a:extLst>
          </p:cNvPr>
          <p:cNvSpPr txBox="1"/>
          <p:nvPr/>
        </p:nvSpPr>
        <p:spPr>
          <a:xfrm>
            <a:off x="1077422" y="4436609"/>
            <a:ext cx="6555680" cy="927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hi-IN" dirty="0"/>
              <a:t>सामान्य संकेत और लक्षण</a:t>
            </a:r>
            <a:endParaRPr dirty="0"/>
          </a:p>
        </p:txBody>
      </p:sp>
      <p:sp>
        <p:nvSpPr>
          <p:cNvPr id="5" name="Line">
            <a:extLst>
              <a:ext uri="{FF2B5EF4-FFF2-40B4-BE49-F238E27FC236}">
                <a16:creationId xmlns:a16="http://schemas.microsoft.com/office/drawing/2014/main" id="{537BF6AB-BDF4-CAEA-8127-EBC06C3068E0}"/>
              </a:ext>
            </a:extLst>
          </p:cNvPr>
          <p:cNvSpPr/>
          <p:nvPr/>
        </p:nvSpPr>
        <p:spPr>
          <a:xfrm>
            <a:off x="10718338" y="6227284"/>
            <a:ext cx="12900379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2A81C0-85C3-E85D-55F4-F2A2B4C61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1508" y="98338"/>
            <a:ext cx="2442492" cy="243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5349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425BC7-1063-A7DD-4838-222639991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isoning">
            <a:extLst>
              <a:ext uri="{FF2B5EF4-FFF2-40B4-BE49-F238E27FC236}">
                <a16:creationId xmlns:a16="http://schemas.microsoft.com/office/drawing/2014/main" id="{BD8C9F32-4F72-6789-CA8C-D9C737BE7845}"/>
              </a:ext>
            </a:extLst>
          </p:cNvPr>
          <p:cNvSpPr txBox="1"/>
          <p:nvPr/>
        </p:nvSpPr>
        <p:spPr>
          <a:xfrm>
            <a:off x="1077422" y="2421680"/>
            <a:ext cx="7449138" cy="1182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dirty="0"/>
              <a:t>विषाक्तता</a:t>
            </a:r>
            <a:endParaRPr dirty="0"/>
          </a:p>
        </p:txBody>
      </p:sp>
      <p:sp>
        <p:nvSpPr>
          <p:cNvPr id="4" name="General signs and symptoms">
            <a:extLst>
              <a:ext uri="{FF2B5EF4-FFF2-40B4-BE49-F238E27FC236}">
                <a16:creationId xmlns:a16="http://schemas.microsoft.com/office/drawing/2014/main" id="{88DCB181-C2E2-2851-BD74-A3859F74BEB3}"/>
              </a:ext>
            </a:extLst>
          </p:cNvPr>
          <p:cNvSpPr txBox="1"/>
          <p:nvPr/>
        </p:nvSpPr>
        <p:spPr>
          <a:xfrm>
            <a:off x="1077422" y="4349890"/>
            <a:ext cx="6555680" cy="927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hi-IN" dirty="0"/>
              <a:t>सामान्य संकेत और लक्षण</a:t>
            </a:r>
            <a:endParaRPr dirty="0"/>
          </a:p>
        </p:txBody>
      </p:sp>
      <p:sp>
        <p:nvSpPr>
          <p:cNvPr id="5" name="Line">
            <a:extLst>
              <a:ext uri="{FF2B5EF4-FFF2-40B4-BE49-F238E27FC236}">
                <a16:creationId xmlns:a16="http://schemas.microsoft.com/office/drawing/2014/main" id="{D833BAD3-7C19-3D02-19B6-DEB79BFD29A1}"/>
              </a:ext>
            </a:extLst>
          </p:cNvPr>
          <p:cNvSpPr/>
          <p:nvPr/>
        </p:nvSpPr>
        <p:spPr>
          <a:xfrm>
            <a:off x="10718338" y="6227284"/>
            <a:ext cx="12900379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6" name="Seizures…">
            <a:extLst>
              <a:ext uri="{FF2B5EF4-FFF2-40B4-BE49-F238E27FC236}">
                <a16:creationId xmlns:a16="http://schemas.microsoft.com/office/drawing/2014/main" id="{0982F626-0518-A1BF-3AF8-838283B4230A}"/>
              </a:ext>
            </a:extLst>
          </p:cNvPr>
          <p:cNvSpPr txBox="1"/>
          <p:nvPr/>
        </p:nvSpPr>
        <p:spPr>
          <a:xfrm>
            <a:off x="10721595" y="6794863"/>
            <a:ext cx="12803811" cy="5020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दौरे
तीव्र या धीमी हृदय गति
उच्च, सामान्य या निम्न रक्तचाप
पुतलियों का संभावित फैलाव या कसना</a:t>
            </a:r>
            <a:endParaRPr dirty="0"/>
          </a:p>
        </p:txBody>
      </p:sp>
      <p:sp>
        <p:nvSpPr>
          <p:cNvPr id="7" name="Cont.">
            <a:extLst>
              <a:ext uri="{FF2B5EF4-FFF2-40B4-BE49-F238E27FC236}">
                <a16:creationId xmlns:a16="http://schemas.microsoft.com/office/drawing/2014/main" id="{D2354EFE-0A97-2910-393D-5C0B6F2611B9}"/>
              </a:ext>
            </a:extLst>
          </p:cNvPr>
          <p:cNvSpPr txBox="1"/>
          <p:nvPr/>
        </p:nvSpPr>
        <p:spPr>
          <a:xfrm>
            <a:off x="10633611" y="5370059"/>
            <a:ext cx="2047633" cy="778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cap="all">
                <a:solidFill>
                  <a:srgbClr val="C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t>Cont.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99897A-908F-DE27-9912-249096E9D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1508" y="98338"/>
            <a:ext cx="2442492" cy="243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88016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3EFE21-96B4-249B-6F7D-68E851CA65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isoning">
            <a:extLst>
              <a:ext uri="{FF2B5EF4-FFF2-40B4-BE49-F238E27FC236}">
                <a16:creationId xmlns:a16="http://schemas.microsoft.com/office/drawing/2014/main" id="{5142DFA1-91A6-8356-BD45-6594A4AEC1D4}"/>
              </a:ext>
            </a:extLst>
          </p:cNvPr>
          <p:cNvSpPr txBox="1"/>
          <p:nvPr/>
        </p:nvSpPr>
        <p:spPr>
          <a:xfrm>
            <a:off x="1077422" y="2421680"/>
            <a:ext cx="7449138" cy="1182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dirty="0"/>
              <a:t>विषाक्तता</a:t>
            </a:r>
            <a:endParaRPr dirty="0"/>
          </a:p>
        </p:txBody>
      </p:sp>
      <p:sp>
        <p:nvSpPr>
          <p:cNvPr id="4" name="General signs and symptoms">
            <a:extLst>
              <a:ext uri="{FF2B5EF4-FFF2-40B4-BE49-F238E27FC236}">
                <a16:creationId xmlns:a16="http://schemas.microsoft.com/office/drawing/2014/main" id="{5D1400E8-D93C-774D-A22F-3B6A061498EE}"/>
              </a:ext>
            </a:extLst>
          </p:cNvPr>
          <p:cNvSpPr txBox="1"/>
          <p:nvPr/>
        </p:nvSpPr>
        <p:spPr>
          <a:xfrm>
            <a:off x="1300446" y="4349890"/>
            <a:ext cx="6555680" cy="927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hi-IN"/>
              <a:t>सामान्य संकेत और लक्षण</a:t>
            </a:r>
            <a:endParaRPr dirty="0"/>
          </a:p>
        </p:txBody>
      </p:sp>
      <p:sp>
        <p:nvSpPr>
          <p:cNvPr id="5" name="Line">
            <a:extLst>
              <a:ext uri="{FF2B5EF4-FFF2-40B4-BE49-F238E27FC236}">
                <a16:creationId xmlns:a16="http://schemas.microsoft.com/office/drawing/2014/main" id="{0D74E12C-F100-E740-2884-B9B2311E9EF4}"/>
              </a:ext>
            </a:extLst>
          </p:cNvPr>
          <p:cNvSpPr/>
          <p:nvPr/>
        </p:nvSpPr>
        <p:spPr>
          <a:xfrm>
            <a:off x="10718338" y="6227284"/>
            <a:ext cx="12900379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6" name="Seizures…">
            <a:extLst>
              <a:ext uri="{FF2B5EF4-FFF2-40B4-BE49-F238E27FC236}">
                <a16:creationId xmlns:a16="http://schemas.microsoft.com/office/drawing/2014/main" id="{FA06939E-C893-74BB-9D80-43210947BF6E}"/>
              </a:ext>
            </a:extLst>
          </p:cNvPr>
          <p:cNvSpPr txBox="1"/>
          <p:nvPr/>
        </p:nvSpPr>
        <p:spPr>
          <a:xfrm>
            <a:off x="10721595" y="6794863"/>
            <a:ext cx="12803811" cy="45080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सांस की कमी
त्वचा पर चोट (मलिनकिरण, जलन, इंजेक्शन के निशान, सूजन)
दस्त</a:t>
            </a:r>
            <a:endParaRPr lang="en-US" dirty="0"/>
          </a:p>
        </p:txBody>
      </p:sp>
      <p:sp>
        <p:nvSpPr>
          <p:cNvPr id="7" name="Cont.">
            <a:extLst>
              <a:ext uri="{FF2B5EF4-FFF2-40B4-BE49-F238E27FC236}">
                <a16:creationId xmlns:a16="http://schemas.microsoft.com/office/drawing/2014/main" id="{7B6F7749-63F3-38A0-56C1-47E9AA791FEB}"/>
              </a:ext>
            </a:extLst>
          </p:cNvPr>
          <p:cNvSpPr txBox="1"/>
          <p:nvPr/>
        </p:nvSpPr>
        <p:spPr>
          <a:xfrm>
            <a:off x="10633611" y="5370059"/>
            <a:ext cx="2047633" cy="778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cap="all">
                <a:solidFill>
                  <a:srgbClr val="C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t>Cont.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7437D6-387B-AFEC-6999-031E5766E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1508" y="98338"/>
            <a:ext cx="2442492" cy="243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70816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579</Words>
  <Application>Microsoft Office PowerPoint</Application>
  <PresentationFormat>Custom</PresentationFormat>
  <Paragraphs>77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Arial Black</vt:lpstr>
      <vt:lpstr>Calibri</vt:lpstr>
      <vt:lpstr>Open Sans</vt:lpstr>
      <vt:lpstr>Open Sans Semibold</vt:lpstr>
      <vt:lpstr>Verdana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Kamal Mehra</dc:creator>
  <cp:lastModifiedBy>HP</cp:lastModifiedBy>
  <cp:revision>58</cp:revision>
  <dcterms:modified xsi:type="dcterms:W3CDTF">2025-12-20T12:39:41Z</dcterms:modified>
</cp:coreProperties>
</file>