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7" r:id="rId2"/>
    <p:sldId id="320" r:id="rId3"/>
    <p:sldId id="345" r:id="rId4"/>
    <p:sldId id="1078" r:id="rId5"/>
    <p:sldId id="1118" r:id="rId6"/>
    <p:sldId id="1119" r:id="rId7"/>
    <p:sldId id="1120" r:id="rId8"/>
    <p:sldId id="1121" r:id="rId9"/>
    <p:sldId id="1122" r:id="rId10"/>
    <p:sldId id="1123" r:id="rId11"/>
    <p:sldId id="1163" r:id="rId12"/>
    <p:sldId id="1164" r:id="rId13"/>
    <p:sldId id="1165" r:id="rId14"/>
    <p:sldId id="1166" r:id="rId15"/>
    <p:sldId id="1167" r:id="rId16"/>
    <p:sldId id="1168" r:id="rId17"/>
    <p:sldId id="1169" r:id="rId18"/>
    <p:sldId id="1171" r:id="rId19"/>
    <p:sldId id="1170" r:id="rId20"/>
    <p:sldId id="1172" r:id="rId21"/>
    <p:sldId id="1173" r:id="rId22"/>
    <p:sldId id="1174" r:id="rId23"/>
    <p:sldId id="1175" r:id="rId24"/>
    <p:sldId id="1176" r:id="rId25"/>
    <p:sldId id="1177" r:id="rId26"/>
    <p:sldId id="1178" r:id="rId27"/>
    <p:sldId id="1179" r:id="rId28"/>
    <p:sldId id="1180" r:id="rId29"/>
    <p:sldId id="1181" r:id="rId30"/>
    <p:sldId id="1182" r:id="rId31"/>
    <p:sldId id="1183" r:id="rId32"/>
    <p:sldId id="1184" r:id="rId33"/>
    <p:sldId id="1185" r:id="rId34"/>
    <p:sldId id="1186" r:id="rId35"/>
    <p:sldId id="1187" r:id="rId36"/>
    <p:sldId id="1188" r:id="rId37"/>
    <p:sldId id="1189" r:id="rId38"/>
    <p:sldId id="1190" r:id="rId39"/>
    <p:sldId id="1191" r:id="rId40"/>
    <p:sldId id="1192" r:id="rId41"/>
    <p:sldId id="1193" r:id="rId42"/>
    <p:sldId id="1194" r:id="rId43"/>
    <p:sldId id="1195" r:id="rId44"/>
    <p:sldId id="1196" r:id="rId45"/>
    <p:sldId id="1197" r:id="rId46"/>
    <p:sldId id="1207" r:id="rId47"/>
    <p:sldId id="1199" r:id="rId48"/>
    <p:sldId id="1200" r:id="rId49"/>
    <p:sldId id="1201" r:id="rId50"/>
    <p:sldId id="1202" r:id="rId51"/>
    <p:sldId id="1203" r:id="rId52"/>
    <p:sldId id="1204" r:id="rId53"/>
    <p:sldId id="1205" r:id="rId54"/>
    <p:sldId id="1206"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FEBD3C-9608-4861-A7C2-44ADA0CC3585}" v="222" dt="2024-07-16T04:39:43.2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447" autoAdjust="0"/>
  </p:normalViewPr>
  <p:slideViewPr>
    <p:cSldViewPr>
      <p:cViewPr varScale="1">
        <p:scale>
          <a:sx n="83" d="100"/>
          <a:sy n="83" d="100"/>
        </p:scale>
        <p:origin x="1524" y="66"/>
      </p:cViewPr>
      <p:guideLst>
        <p:guide orient="horz" pos="2160"/>
        <p:guide pos="3840"/>
      </p:guideLst>
    </p:cSldViewPr>
  </p:slideViewPr>
  <p:outlineViewPr>
    <p:cViewPr>
      <p:scale>
        <a:sx n="33" d="100"/>
        <a:sy n="33" d="100"/>
      </p:scale>
      <p:origin x="0" y="-4492"/>
    </p:cViewPr>
  </p:outlineViewPr>
  <p:notesTextViewPr>
    <p:cViewPr>
      <p:scale>
        <a:sx n="100" d="100"/>
        <a:sy n="100" d="100"/>
      </p:scale>
      <p:origin x="0" y="0"/>
    </p:cViewPr>
  </p:notesTextViewPr>
  <p:sorterViewPr>
    <p:cViewPr>
      <p:scale>
        <a:sx n="100" d="100"/>
        <a:sy n="100" d="100"/>
      </p:scale>
      <p:origin x="0" y="-42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61" Type="http://schemas.microsoft.com/office/2016/11/relationships/changesInfo" Target="changesInfos/changesInfo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hulkumar08945@gmail.com" userId="eaa8108a85f67eff" providerId="LiveId" clId="{54EF1D79-E478-4C67-9EB2-AE56EF51DF03}"/>
    <pc:docChg chg="undo custSel addSld delSld modSld modMainMaster modNotesMaster">
      <pc:chgData name="rahulkumar08945@gmail.com" userId="eaa8108a85f67eff" providerId="LiveId" clId="{54EF1D79-E478-4C67-9EB2-AE56EF51DF03}" dt="2023-06-25T15:21:41.157" v="1969" actId="14100"/>
      <pc:docMkLst>
        <pc:docMk/>
      </pc:docMkLst>
      <pc:sldChg chg="addSp delSp modSp mod">
        <pc:chgData name="rahulkumar08945@gmail.com" userId="eaa8108a85f67eff" providerId="LiveId" clId="{54EF1D79-E478-4C67-9EB2-AE56EF51DF03}" dt="2023-06-25T15:18:55.497" v="1954" actId="1036"/>
        <pc:sldMkLst>
          <pc:docMk/>
          <pc:sldMk cId="0" sldId="256"/>
        </pc:sldMkLst>
        <pc:spChg chg="add mod">
          <ac:chgData name="rahulkumar08945@gmail.com" userId="eaa8108a85f67eff" providerId="LiveId" clId="{54EF1D79-E478-4C67-9EB2-AE56EF51DF03}" dt="2023-06-25T13:23:55.570" v="1654"/>
          <ac:spMkLst>
            <pc:docMk/>
            <pc:sldMk cId="0" sldId="256"/>
            <ac:spMk id="2" creationId="{8F494C7E-1148-6FBD-5A19-E29FA60E51F6}"/>
          </ac:spMkLst>
        </pc:spChg>
        <pc:spChg chg="add del mod">
          <ac:chgData name="rahulkumar08945@gmail.com" userId="eaa8108a85f67eff" providerId="LiveId" clId="{54EF1D79-E478-4C67-9EB2-AE56EF51DF03}" dt="2023-06-25T13:04:31.865" v="1464"/>
          <ac:spMkLst>
            <pc:docMk/>
            <pc:sldMk cId="0" sldId="256"/>
            <ac:spMk id="3" creationId="{CA95A612-8A83-896F-2FD0-6FD639CF231F}"/>
          </ac:spMkLst>
        </pc:spChg>
        <pc:spChg chg="del mod">
          <ac:chgData name="rahulkumar08945@gmail.com" userId="eaa8108a85f67eff" providerId="LiveId" clId="{54EF1D79-E478-4C67-9EB2-AE56EF51DF03}" dt="2023-06-25T13:24:38.213" v="1659" actId="21"/>
          <ac:spMkLst>
            <pc:docMk/>
            <pc:sldMk cId="0" sldId="256"/>
            <ac:spMk id="4" creationId="{34C19C89-C58F-BF76-5C80-D001907741E5}"/>
          </ac:spMkLst>
        </pc:spChg>
        <pc:spChg chg="del mod">
          <ac:chgData name="rahulkumar08945@gmail.com" userId="eaa8108a85f67eff" providerId="LiveId" clId="{54EF1D79-E478-4C67-9EB2-AE56EF51DF03}" dt="2023-06-25T13:27:28.441" v="1705" actId="478"/>
          <ac:spMkLst>
            <pc:docMk/>
            <pc:sldMk cId="0" sldId="256"/>
            <ac:spMk id="5" creationId="{00000000-0000-0000-0000-000000000000}"/>
          </ac:spMkLst>
        </pc:spChg>
        <pc:spChg chg="mod">
          <ac:chgData name="rahulkumar08945@gmail.com" userId="eaa8108a85f67eff" providerId="LiveId" clId="{54EF1D79-E478-4C67-9EB2-AE56EF51DF03}" dt="2023-06-25T13:29:35.678" v="1812" actId="115"/>
          <ac:spMkLst>
            <pc:docMk/>
            <pc:sldMk cId="0" sldId="256"/>
            <ac:spMk id="6" creationId="{581CC655-124A-F845-63F4-003C75BF8110}"/>
          </ac:spMkLst>
        </pc:spChg>
        <pc:spChg chg="add del mod">
          <ac:chgData name="rahulkumar08945@gmail.com" userId="eaa8108a85f67eff" providerId="LiveId" clId="{54EF1D79-E478-4C67-9EB2-AE56EF51DF03}" dt="2023-06-25T13:04:31.401" v="1463"/>
          <ac:spMkLst>
            <pc:docMk/>
            <pc:sldMk cId="0" sldId="256"/>
            <ac:spMk id="7" creationId="{65B69BAF-67FF-2CCD-C51F-76C7B79CD27F}"/>
          </ac:spMkLst>
        </pc:spChg>
        <pc:spChg chg="add del mod">
          <ac:chgData name="rahulkumar08945@gmail.com" userId="eaa8108a85f67eff" providerId="LiveId" clId="{54EF1D79-E478-4C67-9EB2-AE56EF51DF03}" dt="2023-06-25T13:04:31.101" v="1462"/>
          <ac:spMkLst>
            <pc:docMk/>
            <pc:sldMk cId="0" sldId="256"/>
            <ac:spMk id="8" creationId="{9F01C43F-3B98-68DF-289D-04D1FB62D21F}"/>
          </ac:spMkLst>
        </pc:spChg>
        <pc:spChg chg="add mod">
          <ac:chgData name="rahulkumar08945@gmail.com" userId="eaa8108a85f67eff" providerId="LiveId" clId="{54EF1D79-E478-4C67-9EB2-AE56EF51DF03}" dt="2023-06-25T13:23:55.570" v="1654"/>
          <ac:spMkLst>
            <pc:docMk/>
            <pc:sldMk cId="0" sldId="256"/>
            <ac:spMk id="9" creationId="{2C7018B3-BA7C-3397-47B4-7A2B7E50B4CC}"/>
          </ac:spMkLst>
        </pc:spChg>
        <pc:spChg chg="add mod">
          <ac:chgData name="rahulkumar08945@gmail.com" userId="eaa8108a85f67eff" providerId="LiveId" clId="{54EF1D79-E478-4C67-9EB2-AE56EF51DF03}" dt="2023-06-25T13:23:55.570" v="1654"/>
          <ac:spMkLst>
            <pc:docMk/>
            <pc:sldMk cId="0" sldId="256"/>
            <ac:spMk id="10" creationId="{22D9F5CC-9DCC-8A61-5E1C-E28539097573}"/>
          </ac:spMkLst>
        </pc:spChg>
        <pc:spChg chg="add mod">
          <ac:chgData name="rahulkumar08945@gmail.com" userId="eaa8108a85f67eff" providerId="LiveId" clId="{54EF1D79-E478-4C67-9EB2-AE56EF51DF03}" dt="2023-06-25T15:18:55.497" v="1954" actId="1036"/>
          <ac:spMkLst>
            <pc:docMk/>
            <pc:sldMk cId="0" sldId="256"/>
            <ac:spMk id="11" creationId="{1F85E682-B874-4790-6EAC-80BA10029669}"/>
          </ac:spMkLst>
        </pc:spChg>
        <pc:spChg chg="add del mod">
          <ac:chgData name="rahulkumar08945@gmail.com" userId="eaa8108a85f67eff" providerId="LiveId" clId="{54EF1D79-E478-4C67-9EB2-AE56EF51DF03}" dt="2023-06-25T13:27:50.326" v="1708" actId="478"/>
          <ac:spMkLst>
            <pc:docMk/>
            <pc:sldMk cId="0" sldId="256"/>
            <ac:spMk id="14" creationId="{ECDD607F-A330-2B86-F5F4-E2D030C737F8}"/>
          </ac:spMkLst>
        </pc:spChg>
        <pc:spChg chg="add mod">
          <ac:chgData name="rahulkumar08945@gmail.com" userId="eaa8108a85f67eff" providerId="LiveId" clId="{54EF1D79-E478-4C67-9EB2-AE56EF51DF03}" dt="2023-06-25T13:29:22.417" v="1809" actId="404"/>
          <ac:spMkLst>
            <pc:docMk/>
            <pc:sldMk cId="0" sldId="256"/>
            <ac:spMk id="16" creationId="{20863D78-1815-83C5-6AA1-973C8840FECC}"/>
          </ac:spMkLst>
        </pc:spChg>
      </pc:sldChg>
      <pc:sldChg chg="addSp modSp mod">
        <pc:chgData name="rahulkumar08945@gmail.com" userId="eaa8108a85f67eff" providerId="LiveId" clId="{54EF1D79-E478-4C67-9EB2-AE56EF51DF03}" dt="2023-06-25T13:31:38.088" v="1911" actId="12"/>
        <pc:sldMkLst>
          <pc:docMk/>
          <pc:sldMk cId="0" sldId="257"/>
        </pc:sldMkLst>
        <pc:spChg chg="mod">
          <ac:chgData name="rahulkumar08945@gmail.com" userId="eaa8108a85f67eff" providerId="LiveId" clId="{54EF1D79-E478-4C67-9EB2-AE56EF51DF03}" dt="2023-06-25T13:31:38.088" v="1911" actId="12"/>
          <ac:spMkLst>
            <pc:docMk/>
            <pc:sldMk cId="0" sldId="257"/>
            <ac:spMk id="3" creationId="{00000000-0000-0000-0000-000000000000}"/>
          </ac:spMkLst>
        </pc:spChg>
        <pc:spChg chg="add mod">
          <ac:chgData name="rahulkumar08945@gmail.com" userId="eaa8108a85f67eff" providerId="LiveId" clId="{54EF1D79-E478-4C67-9EB2-AE56EF51DF03}" dt="2023-06-25T13:30:59.808" v="1871"/>
          <ac:spMkLst>
            <pc:docMk/>
            <pc:sldMk cId="0" sldId="257"/>
            <ac:spMk id="5" creationId="{F38F28EA-9F11-8416-7C28-4C47EE85B383}"/>
          </ac:spMkLst>
        </pc:spChg>
      </pc:sldChg>
      <pc:sldChg chg="del">
        <pc:chgData name="rahulkumar08945@gmail.com" userId="eaa8108a85f67eff" providerId="LiveId" clId="{54EF1D79-E478-4C67-9EB2-AE56EF51DF03}" dt="2023-06-25T11:59:48.417" v="1298" actId="2696"/>
        <pc:sldMkLst>
          <pc:docMk/>
          <pc:sldMk cId="994430322" sldId="263"/>
        </pc:sldMkLst>
      </pc:sldChg>
      <pc:sldChg chg="modSp mod modNotes">
        <pc:chgData name="rahulkumar08945@gmail.com" userId="eaa8108a85f67eff" providerId="LiveId" clId="{54EF1D79-E478-4C67-9EB2-AE56EF51DF03}" dt="2023-06-25T13:23:55.866" v="1657" actId="27636"/>
        <pc:sldMkLst>
          <pc:docMk/>
          <pc:sldMk cId="0" sldId="264"/>
        </pc:sldMkLst>
        <pc:spChg chg="mod">
          <ac:chgData name="rahulkumar08945@gmail.com" userId="eaa8108a85f67eff" providerId="LiveId" clId="{54EF1D79-E478-4C67-9EB2-AE56EF51DF03}" dt="2023-06-25T13:23:55.866" v="1657" actId="27636"/>
          <ac:spMkLst>
            <pc:docMk/>
            <pc:sldMk cId="0" sldId="264"/>
            <ac:spMk id="52226" creationId="{FF6EF33C-E636-EBAC-BB88-BE076826874D}"/>
          </ac:spMkLst>
        </pc:spChg>
      </pc:sldChg>
      <pc:sldChg chg="addSp delSp modSp mod addAnim delAnim modAnim">
        <pc:chgData name="rahulkumar08945@gmail.com" userId="eaa8108a85f67eff" providerId="LiveId" clId="{54EF1D79-E478-4C67-9EB2-AE56EF51DF03}" dt="2023-06-25T13:23:55.570" v="1654"/>
        <pc:sldMkLst>
          <pc:docMk/>
          <pc:sldMk cId="0" sldId="265"/>
        </pc:sldMkLst>
        <pc:spChg chg="mod">
          <ac:chgData name="rahulkumar08945@gmail.com" userId="eaa8108a85f67eff" providerId="LiveId" clId="{54EF1D79-E478-4C67-9EB2-AE56EF51DF03}" dt="2023-06-25T13:23:55.570" v="1654"/>
          <ac:spMkLst>
            <pc:docMk/>
            <pc:sldMk cId="0" sldId="265"/>
            <ac:spMk id="2" creationId="{00000000-0000-0000-0000-000000000000}"/>
          </ac:spMkLst>
        </pc:spChg>
        <pc:spChg chg="add del mod">
          <ac:chgData name="rahulkumar08945@gmail.com" userId="eaa8108a85f67eff" providerId="LiveId" clId="{54EF1D79-E478-4C67-9EB2-AE56EF51DF03}" dt="2023-06-25T13:23:55.570" v="1654"/>
          <ac:spMkLst>
            <pc:docMk/>
            <pc:sldMk cId="0" sldId="265"/>
            <ac:spMk id="3" creationId="{00000000-0000-0000-0000-000000000000}"/>
          </ac:spMkLst>
        </pc:spChg>
        <pc:spChg chg="del mod">
          <ac:chgData name="rahulkumar08945@gmail.com" userId="eaa8108a85f67eff" providerId="LiveId" clId="{54EF1D79-E478-4C67-9EB2-AE56EF51DF03}" dt="2023-06-25T11:23:45.723" v="636"/>
          <ac:spMkLst>
            <pc:docMk/>
            <pc:sldMk cId="0" sldId="265"/>
            <ac:spMk id="4" creationId="{00000000-0000-0000-0000-000000000000}"/>
          </ac:spMkLst>
        </pc:spChg>
        <pc:spChg chg="del mod">
          <ac:chgData name="rahulkumar08945@gmail.com" userId="eaa8108a85f67eff" providerId="LiveId" clId="{54EF1D79-E478-4C67-9EB2-AE56EF51DF03}" dt="2023-06-25T11:23:28.374" v="630" actId="21"/>
          <ac:spMkLst>
            <pc:docMk/>
            <pc:sldMk cId="0" sldId="265"/>
            <ac:spMk id="5" creationId="{00000000-0000-0000-0000-000000000000}"/>
          </ac:spMkLst>
        </pc:spChg>
        <pc:spChg chg="add del mod">
          <ac:chgData name="rahulkumar08945@gmail.com" userId="eaa8108a85f67eff" providerId="LiveId" clId="{54EF1D79-E478-4C67-9EB2-AE56EF51DF03}" dt="2023-06-25T11:23:19.470" v="627" actId="21"/>
          <ac:spMkLst>
            <pc:docMk/>
            <pc:sldMk cId="0" sldId="265"/>
            <ac:spMk id="7" creationId="{7F89FB15-CE9B-70F1-2E8A-B37EABD68A0A}"/>
          </ac:spMkLst>
        </pc:spChg>
      </pc:sldChg>
      <pc:sldChg chg="delSp modSp mod modAnim">
        <pc:chgData name="rahulkumar08945@gmail.com" userId="eaa8108a85f67eff" providerId="LiveId" clId="{54EF1D79-E478-4C67-9EB2-AE56EF51DF03}" dt="2023-06-25T13:23:55.570" v="1654"/>
        <pc:sldMkLst>
          <pc:docMk/>
          <pc:sldMk cId="0" sldId="266"/>
        </pc:sldMkLst>
        <pc:spChg chg="mod">
          <ac:chgData name="rahulkumar08945@gmail.com" userId="eaa8108a85f67eff" providerId="LiveId" clId="{54EF1D79-E478-4C67-9EB2-AE56EF51DF03}" dt="2023-06-25T13:23:55.570" v="1654"/>
          <ac:spMkLst>
            <pc:docMk/>
            <pc:sldMk cId="0" sldId="266"/>
            <ac:spMk id="2" creationId="{00000000-0000-0000-0000-000000000000}"/>
          </ac:spMkLst>
        </pc:spChg>
        <pc:spChg chg="mod">
          <ac:chgData name="rahulkumar08945@gmail.com" userId="eaa8108a85f67eff" providerId="LiveId" clId="{54EF1D79-E478-4C67-9EB2-AE56EF51DF03}" dt="2023-06-25T13:23:55.570" v="1654"/>
          <ac:spMkLst>
            <pc:docMk/>
            <pc:sldMk cId="0" sldId="266"/>
            <ac:spMk id="3" creationId="{00000000-0000-0000-0000-000000000000}"/>
          </ac:spMkLst>
        </pc:spChg>
        <pc:spChg chg="del mod">
          <ac:chgData name="rahulkumar08945@gmail.com" userId="eaa8108a85f67eff" providerId="LiveId" clId="{54EF1D79-E478-4C67-9EB2-AE56EF51DF03}" dt="2023-06-25T11:30:14.817" v="833"/>
          <ac:spMkLst>
            <pc:docMk/>
            <pc:sldMk cId="0" sldId="266"/>
            <ac:spMk id="4" creationId="{00000000-0000-0000-0000-000000000000}"/>
          </ac:spMkLst>
        </pc:spChg>
        <pc:spChg chg="del mod">
          <ac:chgData name="rahulkumar08945@gmail.com" userId="eaa8108a85f67eff" providerId="LiveId" clId="{54EF1D79-E478-4C67-9EB2-AE56EF51DF03}" dt="2023-06-25T11:29:27.108" v="788" actId="21"/>
          <ac:spMkLst>
            <pc:docMk/>
            <pc:sldMk cId="0" sldId="266"/>
            <ac:spMk id="5" creationId="{00000000-0000-0000-0000-000000000000}"/>
          </ac:spMkLst>
        </pc:spChg>
      </pc:sldChg>
      <pc:sldChg chg="delSp modSp mod">
        <pc:chgData name="rahulkumar08945@gmail.com" userId="eaa8108a85f67eff" providerId="LiveId" clId="{54EF1D79-E478-4C67-9EB2-AE56EF51DF03}" dt="2023-06-25T13:23:55.570" v="1654"/>
        <pc:sldMkLst>
          <pc:docMk/>
          <pc:sldMk cId="0" sldId="267"/>
        </pc:sldMkLst>
        <pc:spChg chg="mod">
          <ac:chgData name="rahulkumar08945@gmail.com" userId="eaa8108a85f67eff" providerId="LiveId" clId="{54EF1D79-E478-4C67-9EB2-AE56EF51DF03}" dt="2023-06-25T11:33:24.405" v="882" actId="403"/>
          <ac:spMkLst>
            <pc:docMk/>
            <pc:sldMk cId="0" sldId="267"/>
            <ac:spMk id="2" creationId="{00000000-0000-0000-0000-000000000000}"/>
          </ac:spMkLst>
        </pc:spChg>
        <pc:spChg chg="mod">
          <ac:chgData name="rahulkumar08945@gmail.com" userId="eaa8108a85f67eff" providerId="LiveId" clId="{54EF1D79-E478-4C67-9EB2-AE56EF51DF03}" dt="2023-06-25T13:23:55.570" v="1654"/>
          <ac:spMkLst>
            <pc:docMk/>
            <pc:sldMk cId="0" sldId="267"/>
            <ac:spMk id="3" creationId="{00000000-0000-0000-0000-000000000000}"/>
          </ac:spMkLst>
        </pc:spChg>
        <pc:spChg chg="mod">
          <ac:chgData name="rahulkumar08945@gmail.com" userId="eaa8108a85f67eff" providerId="LiveId" clId="{54EF1D79-E478-4C67-9EB2-AE56EF51DF03}" dt="2023-06-25T13:23:55.570" v="1654"/>
          <ac:spMkLst>
            <pc:docMk/>
            <pc:sldMk cId="0" sldId="267"/>
            <ac:spMk id="4" creationId="{00000000-0000-0000-0000-000000000000}"/>
          </ac:spMkLst>
        </pc:spChg>
        <pc:spChg chg="del">
          <ac:chgData name="rahulkumar08945@gmail.com" userId="eaa8108a85f67eff" providerId="LiveId" clId="{54EF1D79-E478-4C67-9EB2-AE56EF51DF03}" dt="2023-06-25T11:33:10.749" v="878" actId="21"/>
          <ac:spMkLst>
            <pc:docMk/>
            <pc:sldMk cId="0" sldId="267"/>
            <ac:spMk id="5" creationId="{00000000-0000-0000-0000-000000000000}"/>
          </ac:spMkLst>
        </pc:spChg>
      </pc:sldChg>
      <pc:sldChg chg="modSp">
        <pc:chgData name="rahulkumar08945@gmail.com" userId="eaa8108a85f67eff" providerId="LiveId" clId="{54EF1D79-E478-4C67-9EB2-AE56EF51DF03}" dt="2023-06-25T13:23:55.570" v="1654"/>
        <pc:sldMkLst>
          <pc:docMk/>
          <pc:sldMk cId="0" sldId="268"/>
        </pc:sldMkLst>
        <pc:spChg chg="mod">
          <ac:chgData name="rahulkumar08945@gmail.com" userId="eaa8108a85f67eff" providerId="LiveId" clId="{54EF1D79-E478-4C67-9EB2-AE56EF51DF03}" dt="2023-06-25T13:23:55.570" v="1654"/>
          <ac:spMkLst>
            <pc:docMk/>
            <pc:sldMk cId="0" sldId="268"/>
            <ac:spMk id="3" creationId="{1AF712DE-9AE9-5D7F-5862-E9E3F8B5F178}"/>
          </ac:spMkLst>
        </pc:spChg>
        <pc:spChg chg="mod">
          <ac:chgData name="rahulkumar08945@gmail.com" userId="eaa8108a85f67eff" providerId="LiveId" clId="{54EF1D79-E478-4C67-9EB2-AE56EF51DF03}" dt="2023-06-25T13:23:55.570" v="1654"/>
          <ac:spMkLst>
            <pc:docMk/>
            <pc:sldMk cId="0" sldId="268"/>
            <ac:spMk id="4" creationId="{1D56C5A7-247F-5230-16A2-36E022974DD2}"/>
          </ac:spMkLst>
        </pc:spChg>
        <pc:spChg chg="mod">
          <ac:chgData name="rahulkumar08945@gmail.com" userId="eaa8108a85f67eff" providerId="LiveId" clId="{54EF1D79-E478-4C67-9EB2-AE56EF51DF03}" dt="2023-06-25T13:23:55.570" v="1654"/>
          <ac:spMkLst>
            <pc:docMk/>
            <pc:sldMk cId="0" sldId="268"/>
            <ac:spMk id="5" creationId="{371C4991-66D9-DEF0-BB63-823A40A370BD}"/>
          </ac:spMkLst>
        </pc:spChg>
        <pc:spChg chg="mod">
          <ac:chgData name="rahulkumar08945@gmail.com" userId="eaa8108a85f67eff" providerId="LiveId" clId="{54EF1D79-E478-4C67-9EB2-AE56EF51DF03}" dt="2023-06-25T13:23:55.570" v="1654"/>
          <ac:spMkLst>
            <pc:docMk/>
            <pc:sldMk cId="0" sldId="268"/>
            <ac:spMk id="1034" creationId="{992E0E9A-F416-E83E-43B8-C2968FF23601}"/>
          </ac:spMkLst>
        </pc:spChg>
        <pc:spChg chg="mod">
          <ac:chgData name="rahulkumar08945@gmail.com" userId="eaa8108a85f67eff" providerId="LiveId" clId="{54EF1D79-E478-4C67-9EB2-AE56EF51DF03}" dt="2023-06-25T13:23:55.570" v="1654"/>
          <ac:spMkLst>
            <pc:docMk/>
            <pc:sldMk cId="0" sldId="268"/>
            <ac:spMk id="1035" creationId="{2DC76050-0FD2-94B1-B03C-E00A417B93E7}"/>
          </ac:spMkLst>
        </pc:spChg>
        <pc:grpChg chg="mod">
          <ac:chgData name="rahulkumar08945@gmail.com" userId="eaa8108a85f67eff" providerId="LiveId" clId="{54EF1D79-E478-4C67-9EB2-AE56EF51DF03}" dt="2023-06-25T13:23:55.570" v="1654"/>
          <ac:grpSpMkLst>
            <pc:docMk/>
            <pc:sldMk cId="0" sldId="268"/>
            <ac:grpSpMk id="2" creationId="{040771B2-BD02-B0F4-0B2C-9FCE39A9A3BE}"/>
          </ac:grpSpMkLst>
        </pc:grpChg>
        <pc:cxnChg chg="mod">
          <ac:chgData name="rahulkumar08945@gmail.com" userId="eaa8108a85f67eff" providerId="LiveId" clId="{54EF1D79-E478-4C67-9EB2-AE56EF51DF03}" dt="2023-06-25T13:23:55.570" v="1654"/>
          <ac:cxnSpMkLst>
            <pc:docMk/>
            <pc:sldMk cId="0" sldId="268"/>
            <ac:cxnSpMk id="1028" creationId="{EA10300A-EB0E-0327-4962-AB49A8635DFB}"/>
          </ac:cxnSpMkLst>
        </pc:cxnChg>
        <pc:cxnChg chg="mod">
          <ac:chgData name="rahulkumar08945@gmail.com" userId="eaa8108a85f67eff" providerId="LiveId" clId="{54EF1D79-E478-4C67-9EB2-AE56EF51DF03}" dt="2023-06-25T13:23:55.570" v="1654"/>
          <ac:cxnSpMkLst>
            <pc:docMk/>
            <pc:sldMk cId="0" sldId="268"/>
            <ac:cxnSpMk id="1029" creationId="{1ED69332-92B0-7B89-048F-10742C9B4EDA}"/>
          </ac:cxnSpMkLst>
        </pc:cxnChg>
      </pc:sldChg>
      <pc:sldChg chg="delSp modSp mod modAnim">
        <pc:chgData name="rahulkumar08945@gmail.com" userId="eaa8108a85f67eff" providerId="LiveId" clId="{54EF1D79-E478-4C67-9EB2-AE56EF51DF03}" dt="2023-06-25T13:23:55.570" v="1654"/>
        <pc:sldMkLst>
          <pc:docMk/>
          <pc:sldMk cId="0" sldId="269"/>
        </pc:sldMkLst>
        <pc:spChg chg="mod">
          <ac:chgData name="rahulkumar08945@gmail.com" userId="eaa8108a85f67eff" providerId="LiveId" clId="{54EF1D79-E478-4C67-9EB2-AE56EF51DF03}" dt="2023-06-25T13:23:55.570" v="1654"/>
          <ac:spMkLst>
            <pc:docMk/>
            <pc:sldMk cId="0" sldId="269"/>
            <ac:spMk id="2" creationId="{00000000-0000-0000-0000-000000000000}"/>
          </ac:spMkLst>
        </pc:spChg>
        <pc:spChg chg="mod">
          <ac:chgData name="rahulkumar08945@gmail.com" userId="eaa8108a85f67eff" providerId="LiveId" clId="{54EF1D79-E478-4C67-9EB2-AE56EF51DF03}" dt="2023-06-25T13:23:55.570" v="1654"/>
          <ac:spMkLst>
            <pc:docMk/>
            <pc:sldMk cId="0" sldId="269"/>
            <ac:spMk id="3" creationId="{00000000-0000-0000-0000-000000000000}"/>
          </ac:spMkLst>
        </pc:spChg>
        <pc:spChg chg="mod">
          <ac:chgData name="rahulkumar08945@gmail.com" userId="eaa8108a85f67eff" providerId="LiveId" clId="{54EF1D79-E478-4C67-9EB2-AE56EF51DF03}" dt="2023-06-25T13:23:55.570" v="1654"/>
          <ac:spMkLst>
            <pc:docMk/>
            <pc:sldMk cId="0" sldId="269"/>
            <ac:spMk id="4" creationId="{00000000-0000-0000-0000-000000000000}"/>
          </ac:spMkLst>
        </pc:spChg>
        <pc:spChg chg="del mod">
          <ac:chgData name="rahulkumar08945@gmail.com" userId="eaa8108a85f67eff" providerId="LiveId" clId="{54EF1D79-E478-4C67-9EB2-AE56EF51DF03}" dt="2023-06-25T11:33:47.700" v="888" actId="21"/>
          <ac:spMkLst>
            <pc:docMk/>
            <pc:sldMk cId="0" sldId="269"/>
            <ac:spMk id="7" creationId="{00000000-0000-0000-0000-000000000000}"/>
          </ac:spMkLst>
        </pc:spChg>
      </pc:sldChg>
      <pc:sldChg chg="modSp">
        <pc:chgData name="rahulkumar08945@gmail.com" userId="eaa8108a85f67eff" providerId="LiveId" clId="{54EF1D79-E478-4C67-9EB2-AE56EF51DF03}" dt="2023-06-25T13:23:55.570" v="1654"/>
        <pc:sldMkLst>
          <pc:docMk/>
          <pc:sldMk cId="0" sldId="270"/>
        </pc:sldMkLst>
        <pc:spChg chg="mod">
          <ac:chgData name="rahulkumar08945@gmail.com" userId="eaa8108a85f67eff" providerId="LiveId" clId="{54EF1D79-E478-4C67-9EB2-AE56EF51DF03}" dt="2023-06-25T13:23:55.570" v="1654"/>
          <ac:spMkLst>
            <pc:docMk/>
            <pc:sldMk cId="0" sldId="270"/>
            <ac:spMk id="3" creationId="{4DDFFF5D-CC47-F81E-42D3-AC330483A436}"/>
          </ac:spMkLst>
        </pc:spChg>
        <pc:spChg chg="mod">
          <ac:chgData name="rahulkumar08945@gmail.com" userId="eaa8108a85f67eff" providerId="LiveId" clId="{54EF1D79-E478-4C67-9EB2-AE56EF51DF03}" dt="2023-06-25T13:23:55.570" v="1654"/>
          <ac:spMkLst>
            <pc:docMk/>
            <pc:sldMk cId="0" sldId="270"/>
            <ac:spMk id="23554" creationId="{96AF7A38-CE47-0BF2-2215-EF2A3329FE1B}"/>
          </ac:spMkLst>
        </pc:spChg>
      </pc:sldChg>
      <pc:sldChg chg="addSp delSp modSp mod addAnim delAnim modAnim">
        <pc:chgData name="rahulkumar08945@gmail.com" userId="eaa8108a85f67eff" providerId="LiveId" clId="{54EF1D79-E478-4C67-9EB2-AE56EF51DF03}" dt="2023-06-25T13:23:55.570" v="1654"/>
        <pc:sldMkLst>
          <pc:docMk/>
          <pc:sldMk cId="0" sldId="271"/>
        </pc:sldMkLst>
        <pc:spChg chg="mod">
          <ac:chgData name="rahulkumar08945@gmail.com" userId="eaa8108a85f67eff" providerId="LiveId" clId="{54EF1D79-E478-4C67-9EB2-AE56EF51DF03}" dt="2023-06-25T13:23:55.570" v="1654"/>
          <ac:spMkLst>
            <pc:docMk/>
            <pc:sldMk cId="0" sldId="271"/>
            <ac:spMk id="2" creationId="{00000000-0000-0000-0000-000000000000}"/>
          </ac:spMkLst>
        </pc:spChg>
        <pc:spChg chg="add del mod">
          <ac:chgData name="rahulkumar08945@gmail.com" userId="eaa8108a85f67eff" providerId="LiveId" clId="{54EF1D79-E478-4C67-9EB2-AE56EF51DF03}" dt="2023-06-25T13:23:55.570" v="1654"/>
          <ac:spMkLst>
            <pc:docMk/>
            <pc:sldMk cId="0" sldId="271"/>
            <ac:spMk id="3" creationId="{00000000-0000-0000-0000-000000000000}"/>
          </ac:spMkLst>
        </pc:spChg>
        <pc:spChg chg="mod">
          <ac:chgData name="rahulkumar08945@gmail.com" userId="eaa8108a85f67eff" providerId="LiveId" clId="{54EF1D79-E478-4C67-9EB2-AE56EF51DF03}" dt="2023-06-25T13:23:55.570" v="1654"/>
          <ac:spMkLst>
            <pc:docMk/>
            <pc:sldMk cId="0" sldId="271"/>
            <ac:spMk id="4" creationId="{00000000-0000-0000-0000-000000000000}"/>
          </ac:spMkLst>
        </pc:spChg>
        <pc:spChg chg="del">
          <ac:chgData name="rahulkumar08945@gmail.com" userId="eaa8108a85f67eff" providerId="LiveId" clId="{54EF1D79-E478-4C67-9EB2-AE56EF51DF03}" dt="2023-06-25T11:36:08.798" v="953" actId="21"/>
          <ac:spMkLst>
            <pc:docMk/>
            <pc:sldMk cId="0" sldId="271"/>
            <ac:spMk id="5" creationId="{00000000-0000-0000-0000-000000000000}"/>
          </ac:spMkLst>
        </pc:spChg>
        <pc:spChg chg="add del mod">
          <ac:chgData name="rahulkumar08945@gmail.com" userId="eaa8108a85f67eff" providerId="LiveId" clId="{54EF1D79-E478-4C67-9EB2-AE56EF51DF03}" dt="2023-06-25T11:38:43.496" v="1036" actId="21"/>
          <ac:spMkLst>
            <pc:docMk/>
            <pc:sldMk cId="0" sldId="271"/>
            <ac:spMk id="7" creationId="{5D89063A-39BA-7E61-9732-9D7F410D2360}"/>
          </ac:spMkLst>
        </pc:spChg>
        <pc:spChg chg="add del mod">
          <ac:chgData name="rahulkumar08945@gmail.com" userId="eaa8108a85f67eff" providerId="LiveId" clId="{54EF1D79-E478-4C67-9EB2-AE56EF51DF03}" dt="2023-06-25T11:38:50.093" v="1038" actId="21"/>
          <ac:spMkLst>
            <pc:docMk/>
            <pc:sldMk cId="0" sldId="271"/>
            <ac:spMk id="9" creationId="{61E73E49-130F-D57C-4103-E20E1C449FFD}"/>
          </ac:spMkLst>
        </pc:spChg>
        <pc:spChg chg="add del mod">
          <ac:chgData name="rahulkumar08945@gmail.com" userId="eaa8108a85f67eff" providerId="LiveId" clId="{54EF1D79-E478-4C67-9EB2-AE56EF51DF03}" dt="2023-06-25T11:38:56.837" v="1041" actId="21"/>
          <ac:spMkLst>
            <pc:docMk/>
            <pc:sldMk cId="0" sldId="271"/>
            <ac:spMk id="11" creationId="{65793712-DDB7-E043-D1C4-08B75E2CC6E9}"/>
          </ac:spMkLst>
        </pc:spChg>
        <pc:spChg chg="add del mod">
          <ac:chgData name="rahulkumar08945@gmail.com" userId="eaa8108a85f67eff" providerId="LiveId" clId="{54EF1D79-E478-4C67-9EB2-AE56EF51DF03}" dt="2023-06-25T11:39:02.964" v="1044" actId="21"/>
          <ac:spMkLst>
            <pc:docMk/>
            <pc:sldMk cId="0" sldId="271"/>
            <ac:spMk id="13" creationId="{8FE3DE74-B2C1-8BA1-5A08-04BAB1ACB162}"/>
          </ac:spMkLst>
        </pc:spChg>
        <pc:spChg chg="add del mod">
          <ac:chgData name="rahulkumar08945@gmail.com" userId="eaa8108a85f67eff" providerId="LiveId" clId="{54EF1D79-E478-4C67-9EB2-AE56EF51DF03}" dt="2023-06-25T11:39:14.872" v="1046" actId="21"/>
          <ac:spMkLst>
            <pc:docMk/>
            <pc:sldMk cId="0" sldId="271"/>
            <ac:spMk id="15" creationId="{8757C534-EDF2-ADAB-27E5-CF1769356CB7}"/>
          </ac:spMkLst>
        </pc:spChg>
        <pc:spChg chg="add del mod">
          <ac:chgData name="rahulkumar08945@gmail.com" userId="eaa8108a85f67eff" providerId="LiveId" clId="{54EF1D79-E478-4C67-9EB2-AE56EF51DF03}" dt="2023-06-25T11:39:41.678" v="1061" actId="21"/>
          <ac:spMkLst>
            <pc:docMk/>
            <pc:sldMk cId="0" sldId="271"/>
            <ac:spMk id="17" creationId="{B28CC266-9AF0-26F5-F59A-993EBA76CA40}"/>
          </ac:spMkLst>
        </pc:spChg>
      </pc:sldChg>
      <pc:sldChg chg="modSp del mod">
        <pc:chgData name="rahulkumar08945@gmail.com" userId="eaa8108a85f67eff" providerId="LiveId" clId="{54EF1D79-E478-4C67-9EB2-AE56EF51DF03}" dt="2023-06-25T11:40:44.235" v="1211" actId="47"/>
        <pc:sldMkLst>
          <pc:docMk/>
          <pc:sldMk cId="0" sldId="272"/>
        </pc:sldMkLst>
        <pc:spChg chg="mod">
          <ac:chgData name="rahulkumar08945@gmail.com" userId="eaa8108a85f67eff" providerId="LiveId" clId="{54EF1D79-E478-4C67-9EB2-AE56EF51DF03}" dt="2023-06-25T11:38:08.642" v="1025" actId="21"/>
          <ac:spMkLst>
            <pc:docMk/>
            <pc:sldMk cId="0" sldId="272"/>
            <ac:spMk id="3" creationId="{00000000-0000-0000-0000-000000000000}"/>
          </ac:spMkLst>
        </pc:spChg>
      </pc:sldChg>
      <pc:sldChg chg="modSp">
        <pc:chgData name="rahulkumar08945@gmail.com" userId="eaa8108a85f67eff" providerId="LiveId" clId="{54EF1D79-E478-4C67-9EB2-AE56EF51DF03}" dt="2023-06-25T13:23:55.570" v="1654"/>
        <pc:sldMkLst>
          <pc:docMk/>
          <pc:sldMk cId="917184420" sldId="273"/>
        </pc:sldMkLst>
        <pc:spChg chg="mod">
          <ac:chgData name="rahulkumar08945@gmail.com" userId="eaa8108a85f67eff" providerId="LiveId" clId="{54EF1D79-E478-4C67-9EB2-AE56EF51DF03}" dt="2023-06-25T13:23:55.570" v="1654"/>
          <ac:spMkLst>
            <pc:docMk/>
            <pc:sldMk cId="917184420" sldId="273"/>
            <ac:spMk id="16386" creationId="{1AF6F955-7B22-D1AB-7DC3-94C72DB43051}"/>
          </ac:spMkLst>
        </pc:spChg>
      </pc:sldChg>
      <pc:sldChg chg="modSp">
        <pc:chgData name="rahulkumar08945@gmail.com" userId="eaa8108a85f67eff" providerId="LiveId" clId="{54EF1D79-E478-4C67-9EB2-AE56EF51DF03}" dt="2023-06-25T13:23:55.570" v="1654"/>
        <pc:sldMkLst>
          <pc:docMk/>
          <pc:sldMk cId="550037459" sldId="275"/>
        </pc:sldMkLst>
        <pc:spChg chg="mod">
          <ac:chgData name="rahulkumar08945@gmail.com" userId="eaa8108a85f67eff" providerId="LiveId" clId="{54EF1D79-E478-4C67-9EB2-AE56EF51DF03}" dt="2023-06-25T13:23:55.570" v="1654"/>
          <ac:spMkLst>
            <pc:docMk/>
            <pc:sldMk cId="550037459" sldId="275"/>
            <ac:spMk id="18434" creationId="{B15C223F-6C22-8345-F59C-346F21B66658}"/>
          </ac:spMkLst>
        </pc:spChg>
      </pc:sldChg>
      <pc:sldChg chg="delSp modSp mod">
        <pc:chgData name="rahulkumar08945@gmail.com" userId="eaa8108a85f67eff" providerId="LiveId" clId="{54EF1D79-E478-4C67-9EB2-AE56EF51DF03}" dt="2023-06-25T13:23:55.570" v="1654"/>
        <pc:sldMkLst>
          <pc:docMk/>
          <pc:sldMk cId="0" sldId="277"/>
        </pc:sldMkLst>
        <pc:spChg chg="mod">
          <ac:chgData name="rahulkumar08945@gmail.com" userId="eaa8108a85f67eff" providerId="LiveId" clId="{54EF1D79-E478-4C67-9EB2-AE56EF51DF03}" dt="2023-06-25T11:31:49.663" v="850" actId="20577"/>
          <ac:spMkLst>
            <pc:docMk/>
            <pc:sldMk cId="0" sldId="277"/>
            <ac:spMk id="2" creationId="{00000000-0000-0000-0000-000000000000}"/>
          </ac:spMkLst>
        </pc:spChg>
        <pc:spChg chg="mod">
          <ac:chgData name="rahulkumar08945@gmail.com" userId="eaa8108a85f67eff" providerId="LiveId" clId="{54EF1D79-E478-4C67-9EB2-AE56EF51DF03}" dt="2023-06-25T13:23:55.570" v="1654"/>
          <ac:spMkLst>
            <pc:docMk/>
            <pc:sldMk cId="0" sldId="277"/>
            <ac:spMk id="3" creationId="{00000000-0000-0000-0000-000000000000}"/>
          </ac:spMkLst>
        </pc:spChg>
        <pc:spChg chg="del mod">
          <ac:chgData name="rahulkumar08945@gmail.com" userId="eaa8108a85f67eff" providerId="LiveId" clId="{54EF1D79-E478-4C67-9EB2-AE56EF51DF03}" dt="2023-06-25T11:31:51.506" v="852"/>
          <ac:spMkLst>
            <pc:docMk/>
            <pc:sldMk cId="0" sldId="277"/>
            <ac:spMk id="4" creationId="{00000000-0000-0000-0000-000000000000}"/>
          </ac:spMkLst>
        </pc:spChg>
        <pc:spChg chg="del mod">
          <ac:chgData name="rahulkumar08945@gmail.com" userId="eaa8108a85f67eff" providerId="LiveId" clId="{54EF1D79-E478-4C67-9EB2-AE56EF51DF03}" dt="2023-06-25T11:31:19.935" v="844" actId="21"/>
          <ac:spMkLst>
            <pc:docMk/>
            <pc:sldMk cId="0" sldId="277"/>
            <ac:spMk id="5" creationId="{00000000-0000-0000-0000-000000000000}"/>
          </ac:spMkLst>
        </pc:spChg>
      </pc:sldChg>
      <pc:sldChg chg="delSp modSp mod">
        <pc:chgData name="rahulkumar08945@gmail.com" userId="eaa8108a85f67eff" providerId="LiveId" clId="{54EF1D79-E478-4C67-9EB2-AE56EF51DF03}" dt="2023-06-25T13:23:55.570" v="1654"/>
        <pc:sldMkLst>
          <pc:docMk/>
          <pc:sldMk cId="0" sldId="278"/>
        </pc:sldMkLst>
        <pc:spChg chg="mod">
          <ac:chgData name="rahulkumar08945@gmail.com" userId="eaa8108a85f67eff" providerId="LiveId" clId="{54EF1D79-E478-4C67-9EB2-AE56EF51DF03}" dt="2023-06-25T11:35:44.970" v="948" actId="403"/>
          <ac:spMkLst>
            <pc:docMk/>
            <pc:sldMk cId="0" sldId="278"/>
            <ac:spMk id="2" creationId="{00000000-0000-0000-0000-000000000000}"/>
          </ac:spMkLst>
        </pc:spChg>
        <pc:spChg chg="mod">
          <ac:chgData name="rahulkumar08945@gmail.com" userId="eaa8108a85f67eff" providerId="LiveId" clId="{54EF1D79-E478-4C67-9EB2-AE56EF51DF03}" dt="2023-06-25T13:23:55.570" v="1654"/>
          <ac:spMkLst>
            <pc:docMk/>
            <pc:sldMk cId="0" sldId="278"/>
            <ac:spMk id="3" creationId="{00000000-0000-0000-0000-000000000000}"/>
          </ac:spMkLst>
        </pc:spChg>
        <pc:spChg chg="del mod">
          <ac:chgData name="rahulkumar08945@gmail.com" userId="eaa8108a85f67eff" providerId="LiveId" clId="{54EF1D79-E478-4C67-9EB2-AE56EF51DF03}" dt="2023-06-25T11:35:58.001" v="952"/>
          <ac:spMkLst>
            <pc:docMk/>
            <pc:sldMk cId="0" sldId="278"/>
            <ac:spMk id="4" creationId="{00000000-0000-0000-0000-000000000000}"/>
          </ac:spMkLst>
        </pc:spChg>
        <pc:spChg chg="del">
          <ac:chgData name="rahulkumar08945@gmail.com" userId="eaa8108a85f67eff" providerId="LiveId" clId="{54EF1D79-E478-4C67-9EB2-AE56EF51DF03}" dt="2023-06-25T11:35:50.774" v="949" actId="21"/>
          <ac:spMkLst>
            <pc:docMk/>
            <pc:sldMk cId="0" sldId="278"/>
            <ac:spMk id="5" creationId="{00000000-0000-0000-0000-000000000000}"/>
          </ac:spMkLst>
        </pc:spChg>
      </pc:sldChg>
      <pc:sldChg chg="modSp">
        <pc:chgData name="rahulkumar08945@gmail.com" userId="eaa8108a85f67eff" providerId="LiveId" clId="{54EF1D79-E478-4C67-9EB2-AE56EF51DF03}" dt="2023-06-25T13:23:55.570" v="1654"/>
        <pc:sldMkLst>
          <pc:docMk/>
          <pc:sldMk cId="0" sldId="281"/>
        </pc:sldMkLst>
        <pc:spChg chg="mod">
          <ac:chgData name="rahulkumar08945@gmail.com" userId="eaa8108a85f67eff" providerId="LiveId" clId="{54EF1D79-E478-4C67-9EB2-AE56EF51DF03}" dt="2023-06-25T13:23:55.570" v="1654"/>
          <ac:spMkLst>
            <pc:docMk/>
            <pc:sldMk cId="0" sldId="281"/>
            <ac:spMk id="64515" creationId="{E9863920-D29F-958A-F2C9-41208571FB22}"/>
          </ac:spMkLst>
        </pc:spChg>
        <pc:spChg chg="mod">
          <ac:chgData name="rahulkumar08945@gmail.com" userId="eaa8108a85f67eff" providerId="LiveId" clId="{54EF1D79-E478-4C67-9EB2-AE56EF51DF03}" dt="2023-06-25T13:23:55.570" v="1654"/>
          <ac:spMkLst>
            <pc:docMk/>
            <pc:sldMk cId="0" sldId="281"/>
            <ac:spMk id="64516" creationId="{4CB3160F-3A6D-681A-0882-2E829AA4F8FD}"/>
          </ac:spMkLst>
        </pc:spChg>
      </pc:sldChg>
      <pc:sldChg chg="addSp delSp modSp add del mod">
        <pc:chgData name="rahulkumar08945@gmail.com" userId="eaa8108a85f67eff" providerId="LiveId" clId="{54EF1D79-E478-4C67-9EB2-AE56EF51DF03}" dt="2023-06-25T12:02:57.615" v="1385" actId="47"/>
        <pc:sldMkLst>
          <pc:docMk/>
          <pc:sldMk cId="0" sldId="283"/>
        </pc:sldMkLst>
        <pc:spChg chg="mod">
          <ac:chgData name="rahulkumar08945@gmail.com" userId="eaa8108a85f67eff" providerId="LiveId" clId="{54EF1D79-E478-4C67-9EB2-AE56EF51DF03}" dt="2023-06-25T08:28:44.096" v="417" actId="1035"/>
          <ac:spMkLst>
            <pc:docMk/>
            <pc:sldMk cId="0" sldId="283"/>
            <ac:spMk id="2" creationId="{CD33105D-42A0-1D5D-252F-395A2C37E33C}"/>
          </ac:spMkLst>
        </pc:spChg>
        <pc:spChg chg="mod">
          <ac:chgData name="rahulkumar08945@gmail.com" userId="eaa8108a85f67eff" providerId="LiveId" clId="{54EF1D79-E478-4C67-9EB2-AE56EF51DF03}" dt="2023-06-25T08:28:34.711" v="394" actId="2710"/>
          <ac:spMkLst>
            <pc:docMk/>
            <pc:sldMk cId="0" sldId="283"/>
            <ac:spMk id="3" creationId="{407C27ED-8C90-CD0D-C881-4C9558A6A43C}"/>
          </ac:spMkLst>
        </pc:spChg>
        <pc:spChg chg="add del mod">
          <ac:chgData name="rahulkumar08945@gmail.com" userId="eaa8108a85f67eff" providerId="LiveId" clId="{54EF1D79-E478-4C67-9EB2-AE56EF51DF03}" dt="2023-06-25T08:28:19.318" v="392"/>
          <ac:spMkLst>
            <pc:docMk/>
            <pc:sldMk cId="0" sldId="283"/>
            <ac:spMk id="4" creationId="{F2B96A3A-9822-BA37-D370-D7B316B42803}"/>
          </ac:spMkLst>
        </pc:spChg>
        <pc:spChg chg="add del mod">
          <ac:chgData name="rahulkumar08945@gmail.com" userId="eaa8108a85f67eff" providerId="LiveId" clId="{54EF1D79-E478-4C67-9EB2-AE56EF51DF03}" dt="2023-06-25T08:28:19.318" v="392"/>
          <ac:spMkLst>
            <pc:docMk/>
            <pc:sldMk cId="0" sldId="283"/>
            <ac:spMk id="5" creationId="{CDA1DB98-3C4C-F92C-B2C4-7F8BDD3B8538}"/>
          </ac:spMkLst>
        </pc:spChg>
      </pc:sldChg>
      <pc:sldChg chg="add del">
        <pc:chgData name="rahulkumar08945@gmail.com" userId="eaa8108a85f67eff" providerId="LiveId" clId="{54EF1D79-E478-4C67-9EB2-AE56EF51DF03}" dt="2023-06-25T12:02:57.615" v="1385" actId="47"/>
        <pc:sldMkLst>
          <pc:docMk/>
          <pc:sldMk cId="0" sldId="284"/>
        </pc:sldMkLst>
      </pc:sldChg>
      <pc:sldChg chg="del">
        <pc:chgData name="rahulkumar08945@gmail.com" userId="eaa8108a85f67eff" providerId="LiveId" clId="{54EF1D79-E478-4C67-9EB2-AE56EF51DF03}" dt="2023-06-25T12:02:57.615" v="1385" actId="47"/>
        <pc:sldMkLst>
          <pc:docMk/>
          <pc:sldMk cId="0" sldId="285"/>
        </pc:sldMkLst>
      </pc:sldChg>
      <pc:sldChg chg="modSp del mod">
        <pc:chgData name="rahulkumar08945@gmail.com" userId="eaa8108a85f67eff" providerId="LiveId" clId="{54EF1D79-E478-4C67-9EB2-AE56EF51DF03}" dt="2023-06-25T12:02:57.615" v="1385" actId="47"/>
        <pc:sldMkLst>
          <pc:docMk/>
          <pc:sldMk cId="0" sldId="286"/>
        </pc:sldMkLst>
        <pc:spChg chg="mod">
          <ac:chgData name="rahulkumar08945@gmail.com" userId="eaa8108a85f67eff" providerId="LiveId" clId="{54EF1D79-E478-4C67-9EB2-AE56EF51DF03}" dt="2023-06-25T08:29:08.932" v="424" actId="20577"/>
          <ac:spMkLst>
            <pc:docMk/>
            <pc:sldMk cId="0" sldId="286"/>
            <ac:spMk id="3" creationId="{88508A4E-5DDB-8677-880B-491F8BEDD858}"/>
          </ac:spMkLst>
        </pc:spChg>
      </pc:sldChg>
      <pc:sldChg chg="modSp del mod">
        <pc:chgData name="rahulkumar08945@gmail.com" userId="eaa8108a85f67eff" providerId="LiveId" clId="{54EF1D79-E478-4C67-9EB2-AE56EF51DF03}" dt="2023-06-25T12:02:57.615" v="1385" actId="47"/>
        <pc:sldMkLst>
          <pc:docMk/>
          <pc:sldMk cId="0" sldId="287"/>
        </pc:sldMkLst>
        <pc:spChg chg="mod">
          <ac:chgData name="rahulkumar08945@gmail.com" userId="eaa8108a85f67eff" providerId="LiveId" clId="{54EF1D79-E478-4C67-9EB2-AE56EF51DF03}" dt="2023-06-25T08:29:20.561" v="426" actId="20577"/>
          <ac:spMkLst>
            <pc:docMk/>
            <pc:sldMk cId="0" sldId="287"/>
            <ac:spMk id="3" creationId="{7E40800C-E779-4E98-9F6F-E37825FA9357}"/>
          </ac:spMkLst>
        </pc:spChg>
      </pc:sldChg>
      <pc:sldChg chg="modSp">
        <pc:chgData name="rahulkumar08945@gmail.com" userId="eaa8108a85f67eff" providerId="LiveId" clId="{54EF1D79-E478-4C67-9EB2-AE56EF51DF03}" dt="2023-06-25T13:23:55.570" v="1654"/>
        <pc:sldMkLst>
          <pc:docMk/>
          <pc:sldMk cId="0" sldId="297"/>
        </pc:sldMkLst>
        <pc:spChg chg="mod">
          <ac:chgData name="rahulkumar08945@gmail.com" userId="eaa8108a85f67eff" providerId="LiveId" clId="{54EF1D79-E478-4C67-9EB2-AE56EF51DF03}" dt="2023-06-25T13:23:55.570" v="1654"/>
          <ac:spMkLst>
            <pc:docMk/>
            <pc:sldMk cId="0" sldId="297"/>
            <ac:spMk id="13314" creationId="{130350B5-3587-330F-685C-0237DD24B49C}"/>
          </ac:spMkLst>
        </pc:spChg>
        <pc:spChg chg="mod">
          <ac:chgData name="rahulkumar08945@gmail.com" userId="eaa8108a85f67eff" providerId="LiveId" clId="{54EF1D79-E478-4C67-9EB2-AE56EF51DF03}" dt="2023-06-25T13:23:55.570" v="1654"/>
          <ac:spMkLst>
            <pc:docMk/>
            <pc:sldMk cId="0" sldId="297"/>
            <ac:spMk id="13315" creationId="{0C20948C-3350-FEE9-C779-E5FF8E64047B}"/>
          </ac:spMkLst>
        </pc:spChg>
      </pc:sldChg>
      <pc:sldChg chg="modSp del mod">
        <pc:chgData name="rahulkumar08945@gmail.com" userId="eaa8108a85f67eff" providerId="LiveId" clId="{54EF1D79-E478-4C67-9EB2-AE56EF51DF03}" dt="2023-06-25T15:21:41.157" v="1969" actId="14100"/>
        <pc:sldMkLst>
          <pc:docMk/>
          <pc:sldMk cId="3071906051" sldId="305"/>
        </pc:sldMkLst>
        <pc:picChg chg="mod">
          <ac:chgData name="rahulkumar08945@gmail.com" userId="eaa8108a85f67eff" providerId="LiveId" clId="{54EF1D79-E478-4C67-9EB2-AE56EF51DF03}" dt="2023-06-25T15:21:41.157" v="1969" actId="14100"/>
          <ac:picMkLst>
            <pc:docMk/>
            <pc:sldMk cId="3071906051" sldId="305"/>
            <ac:picMk id="26627" creationId="{A96CFC39-1170-2CC8-22FF-25034AB2FD1C}"/>
          </ac:picMkLst>
        </pc:picChg>
      </pc:sldChg>
      <pc:sldChg chg="modSp del">
        <pc:chgData name="rahulkumar08945@gmail.com" userId="eaa8108a85f67eff" providerId="LiveId" clId="{54EF1D79-E478-4C67-9EB2-AE56EF51DF03}" dt="2023-06-25T13:23:55.570" v="1654"/>
        <pc:sldMkLst>
          <pc:docMk/>
          <pc:sldMk cId="3636323286" sldId="408"/>
        </pc:sldMkLst>
        <pc:spChg chg="mod">
          <ac:chgData name="rahulkumar08945@gmail.com" userId="eaa8108a85f67eff" providerId="LiveId" clId="{54EF1D79-E478-4C67-9EB2-AE56EF51DF03}" dt="2023-06-25T13:23:55.570" v="1654"/>
          <ac:spMkLst>
            <pc:docMk/>
            <pc:sldMk cId="3636323286" sldId="408"/>
            <ac:spMk id="17410" creationId="{165D9794-BE6C-3E17-4822-6E9A45DF4C86}"/>
          </ac:spMkLst>
        </pc:spChg>
        <pc:spChg chg="mod">
          <ac:chgData name="rahulkumar08945@gmail.com" userId="eaa8108a85f67eff" providerId="LiveId" clId="{54EF1D79-E478-4C67-9EB2-AE56EF51DF03}" dt="2023-06-25T13:23:55.570" v="1654"/>
          <ac:spMkLst>
            <pc:docMk/>
            <pc:sldMk cId="3636323286" sldId="408"/>
            <ac:spMk id="17411" creationId="{00848C43-CC70-99FF-BE60-30A24FB4B5B8}"/>
          </ac:spMkLst>
        </pc:spChg>
      </pc:sldChg>
      <pc:sldChg chg="modSp add del mod">
        <pc:chgData name="rahulkumar08945@gmail.com" userId="eaa8108a85f67eff" providerId="LiveId" clId="{54EF1D79-E478-4C67-9EB2-AE56EF51DF03}" dt="2023-06-25T13:23:55.570" v="1654"/>
        <pc:sldMkLst>
          <pc:docMk/>
          <pc:sldMk cId="0" sldId="409"/>
        </pc:sldMkLst>
        <pc:spChg chg="mod">
          <ac:chgData name="rahulkumar08945@gmail.com" userId="eaa8108a85f67eff" providerId="LiveId" clId="{54EF1D79-E478-4C67-9EB2-AE56EF51DF03}" dt="2023-06-25T13:23:55.570" v="1654"/>
          <ac:spMkLst>
            <pc:docMk/>
            <pc:sldMk cId="0" sldId="409"/>
            <ac:spMk id="4099" creationId="{EA624464-154E-7F70-CF18-385B497BB154}"/>
          </ac:spMkLst>
        </pc:spChg>
        <pc:spChg chg="mod">
          <ac:chgData name="rahulkumar08945@gmail.com" userId="eaa8108a85f67eff" providerId="LiveId" clId="{54EF1D79-E478-4C67-9EB2-AE56EF51DF03}" dt="2023-06-25T13:23:55.570" v="1654"/>
          <ac:spMkLst>
            <pc:docMk/>
            <pc:sldMk cId="0" sldId="409"/>
            <ac:spMk id="10242" creationId="{5906A74D-523A-31BE-B2C6-3F6CF5E52D2E}"/>
          </ac:spMkLst>
        </pc:spChg>
      </pc:sldChg>
      <pc:sldChg chg="modSp del">
        <pc:chgData name="rahulkumar08945@gmail.com" userId="eaa8108a85f67eff" providerId="LiveId" clId="{54EF1D79-E478-4C67-9EB2-AE56EF51DF03}" dt="2023-06-25T13:23:55.570" v="1654"/>
        <pc:sldMkLst>
          <pc:docMk/>
          <pc:sldMk cId="1450934652" sldId="410"/>
        </pc:sldMkLst>
        <pc:spChg chg="mod">
          <ac:chgData name="rahulkumar08945@gmail.com" userId="eaa8108a85f67eff" providerId="LiveId" clId="{54EF1D79-E478-4C67-9EB2-AE56EF51DF03}" dt="2023-06-25T13:23:55.570" v="1654"/>
          <ac:spMkLst>
            <pc:docMk/>
            <pc:sldMk cId="1450934652" sldId="410"/>
            <ac:spMk id="16386" creationId="{68CCC185-A4D7-5725-3AD0-892C78AD8674}"/>
          </ac:spMkLst>
        </pc:spChg>
        <pc:spChg chg="mod">
          <ac:chgData name="rahulkumar08945@gmail.com" userId="eaa8108a85f67eff" providerId="LiveId" clId="{54EF1D79-E478-4C67-9EB2-AE56EF51DF03}" dt="2023-06-25T13:23:55.570" v="1654"/>
          <ac:spMkLst>
            <pc:docMk/>
            <pc:sldMk cId="1450934652" sldId="410"/>
            <ac:spMk id="16387" creationId="{E16BE5F7-787E-1619-AB29-173D3A1D5654}"/>
          </ac:spMkLst>
        </pc:spChg>
      </pc:sldChg>
      <pc:sldChg chg="modSp add del mod">
        <pc:chgData name="rahulkumar08945@gmail.com" userId="eaa8108a85f67eff" providerId="LiveId" clId="{54EF1D79-E478-4C67-9EB2-AE56EF51DF03}" dt="2023-06-25T13:23:55.570" v="1654"/>
        <pc:sldMkLst>
          <pc:docMk/>
          <pc:sldMk cId="0" sldId="451"/>
        </pc:sldMkLst>
        <pc:spChg chg="mod">
          <ac:chgData name="rahulkumar08945@gmail.com" userId="eaa8108a85f67eff" providerId="LiveId" clId="{54EF1D79-E478-4C67-9EB2-AE56EF51DF03}" dt="2023-06-25T13:23:55.570" v="1654"/>
          <ac:spMkLst>
            <pc:docMk/>
            <pc:sldMk cId="0" sldId="451"/>
            <ac:spMk id="3" creationId="{042650F7-30C2-412E-26C5-82DC1F77995F}"/>
          </ac:spMkLst>
        </pc:spChg>
        <pc:spChg chg="mod">
          <ac:chgData name="rahulkumar08945@gmail.com" userId="eaa8108a85f67eff" providerId="LiveId" clId="{54EF1D79-E478-4C67-9EB2-AE56EF51DF03}" dt="2023-06-25T13:23:55.570" v="1654"/>
          <ac:spMkLst>
            <pc:docMk/>
            <pc:sldMk cId="0" sldId="451"/>
            <ac:spMk id="4" creationId="{7B3CC2AB-BD41-60BC-A96A-2080F255E00C}"/>
          </ac:spMkLst>
        </pc:spChg>
      </pc:sldChg>
      <pc:sldChg chg="modSp add del mod">
        <pc:chgData name="rahulkumar08945@gmail.com" userId="eaa8108a85f67eff" providerId="LiveId" clId="{54EF1D79-E478-4C67-9EB2-AE56EF51DF03}" dt="2023-06-25T13:23:55.570" v="1654"/>
        <pc:sldMkLst>
          <pc:docMk/>
          <pc:sldMk cId="0" sldId="457"/>
        </pc:sldMkLst>
        <pc:spChg chg="mod">
          <ac:chgData name="rahulkumar08945@gmail.com" userId="eaa8108a85f67eff" providerId="LiveId" clId="{54EF1D79-E478-4C67-9EB2-AE56EF51DF03}" dt="2023-06-25T13:23:55.570" v="1654"/>
          <ac:spMkLst>
            <pc:docMk/>
            <pc:sldMk cId="0" sldId="457"/>
            <ac:spMk id="13314" creationId="{A76AEB64-5826-FD61-2759-86C8497BBBDA}"/>
          </ac:spMkLst>
        </pc:spChg>
        <pc:picChg chg="mod">
          <ac:chgData name="rahulkumar08945@gmail.com" userId="eaa8108a85f67eff" providerId="LiveId" clId="{54EF1D79-E478-4C67-9EB2-AE56EF51DF03}" dt="2023-06-25T13:23:55.570" v="1654"/>
          <ac:picMkLst>
            <pc:docMk/>
            <pc:sldMk cId="0" sldId="457"/>
            <ac:picMk id="13316" creationId="{8F2209D1-B863-EB3B-BD89-208A55E7D1DC}"/>
          </ac:picMkLst>
        </pc:picChg>
      </pc:sldChg>
      <pc:sldChg chg="modSp modNotes">
        <pc:chgData name="rahulkumar08945@gmail.com" userId="eaa8108a85f67eff" providerId="LiveId" clId="{54EF1D79-E478-4C67-9EB2-AE56EF51DF03}" dt="2023-06-25T13:23:55.570" v="1654"/>
        <pc:sldMkLst>
          <pc:docMk/>
          <pc:sldMk cId="178181601" sldId="458"/>
        </pc:sldMkLst>
        <pc:spChg chg="mod">
          <ac:chgData name="rahulkumar08945@gmail.com" userId="eaa8108a85f67eff" providerId="LiveId" clId="{54EF1D79-E478-4C67-9EB2-AE56EF51DF03}" dt="2023-06-25T13:23:55.570" v="1654"/>
          <ac:spMkLst>
            <pc:docMk/>
            <pc:sldMk cId="178181601" sldId="458"/>
            <ac:spMk id="3" creationId="{FF5DA182-0744-8AD2-088C-1D9DD938111D}"/>
          </ac:spMkLst>
        </pc:spChg>
        <pc:spChg chg="mod">
          <ac:chgData name="rahulkumar08945@gmail.com" userId="eaa8108a85f67eff" providerId="LiveId" clId="{54EF1D79-E478-4C67-9EB2-AE56EF51DF03}" dt="2023-06-25T13:23:55.570" v="1654"/>
          <ac:spMkLst>
            <pc:docMk/>
            <pc:sldMk cId="178181601" sldId="458"/>
            <ac:spMk id="14338" creationId="{61580A19-C383-F012-1A0D-44B4880A3D31}"/>
          </ac:spMkLst>
        </pc:spChg>
      </pc:sldChg>
      <pc:sldChg chg="modSp">
        <pc:chgData name="rahulkumar08945@gmail.com" userId="eaa8108a85f67eff" providerId="LiveId" clId="{54EF1D79-E478-4C67-9EB2-AE56EF51DF03}" dt="2023-06-25T13:23:55.570" v="1654"/>
        <pc:sldMkLst>
          <pc:docMk/>
          <pc:sldMk cId="2953229199" sldId="459"/>
        </pc:sldMkLst>
        <pc:spChg chg="mod">
          <ac:chgData name="rahulkumar08945@gmail.com" userId="eaa8108a85f67eff" providerId="LiveId" clId="{54EF1D79-E478-4C67-9EB2-AE56EF51DF03}" dt="2023-06-25T13:23:55.570" v="1654"/>
          <ac:spMkLst>
            <pc:docMk/>
            <pc:sldMk cId="2953229199" sldId="459"/>
            <ac:spMk id="3" creationId="{7EDAF79E-8C13-577C-BB88-ED928EB26FED}"/>
          </ac:spMkLst>
        </pc:spChg>
        <pc:spChg chg="mod">
          <ac:chgData name="rahulkumar08945@gmail.com" userId="eaa8108a85f67eff" providerId="LiveId" clId="{54EF1D79-E478-4C67-9EB2-AE56EF51DF03}" dt="2023-06-25T13:23:55.570" v="1654"/>
          <ac:spMkLst>
            <pc:docMk/>
            <pc:sldMk cId="2953229199" sldId="459"/>
            <ac:spMk id="15362" creationId="{0E250BC6-CCCA-3ABB-5571-319F89B64DCC}"/>
          </ac:spMkLst>
        </pc:spChg>
      </pc:sldChg>
      <pc:sldChg chg="add del modNotes">
        <pc:chgData name="rahulkumar08945@gmail.com" userId="eaa8108a85f67eff" providerId="LiveId" clId="{54EF1D79-E478-4C67-9EB2-AE56EF51DF03}" dt="2023-06-25T13:23:55.570" v="1654"/>
        <pc:sldMkLst>
          <pc:docMk/>
          <pc:sldMk cId="0" sldId="460"/>
        </pc:sldMkLst>
      </pc:sldChg>
      <pc:sldChg chg="add del">
        <pc:chgData name="rahulkumar08945@gmail.com" userId="eaa8108a85f67eff" providerId="LiveId" clId="{54EF1D79-E478-4C67-9EB2-AE56EF51DF03}" dt="2023-06-25T11:57:40.718" v="1267"/>
        <pc:sldMkLst>
          <pc:docMk/>
          <pc:sldMk cId="0" sldId="461"/>
        </pc:sldMkLst>
      </pc:sldChg>
      <pc:sldChg chg="add del">
        <pc:chgData name="rahulkumar08945@gmail.com" userId="eaa8108a85f67eff" providerId="LiveId" clId="{54EF1D79-E478-4C67-9EB2-AE56EF51DF03}" dt="2023-06-25T13:02:58.293" v="1434"/>
        <pc:sldMkLst>
          <pc:docMk/>
          <pc:sldMk cId="1566077152" sldId="462"/>
        </pc:sldMkLst>
      </pc:sldChg>
      <pc:sldChg chg="del">
        <pc:chgData name="rahulkumar08945@gmail.com" userId="eaa8108a85f67eff" providerId="LiveId" clId="{54EF1D79-E478-4C67-9EB2-AE56EF51DF03}" dt="2023-06-25T12:59:01.631" v="1431" actId="2696"/>
        <pc:sldMkLst>
          <pc:docMk/>
          <pc:sldMk cId="2796736831" sldId="462"/>
        </pc:sldMkLst>
      </pc:sldChg>
      <pc:sldChg chg="modSp">
        <pc:chgData name="rahulkumar08945@gmail.com" userId="eaa8108a85f67eff" providerId="LiveId" clId="{54EF1D79-E478-4C67-9EB2-AE56EF51DF03}" dt="2023-06-25T13:23:55.570" v="1654"/>
        <pc:sldMkLst>
          <pc:docMk/>
          <pc:sldMk cId="0" sldId="463"/>
        </pc:sldMkLst>
        <pc:spChg chg="mod">
          <ac:chgData name="rahulkumar08945@gmail.com" userId="eaa8108a85f67eff" providerId="LiveId" clId="{54EF1D79-E478-4C67-9EB2-AE56EF51DF03}" dt="2023-06-25T13:23:55.570" v="1654"/>
          <ac:spMkLst>
            <pc:docMk/>
            <pc:sldMk cId="0" sldId="463"/>
            <ac:spMk id="21506" creationId="{060F6923-9B8A-EBDF-008F-06F4278DB60E}"/>
          </ac:spMkLst>
        </pc:spChg>
        <pc:spChg chg="mod">
          <ac:chgData name="rahulkumar08945@gmail.com" userId="eaa8108a85f67eff" providerId="LiveId" clId="{54EF1D79-E478-4C67-9EB2-AE56EF51DF03}" dt="2023-06-25T13:23:55.570" v="1654"/>
          <ac:spMkLst>
            <pc:docMk/>
            <pc:sldMk cId="0" sldId="463"/>
            <ac:spMk id="21507" creationId="{DE446E4F-50D7-3152-1A0E-F963AD2596AE}"/>
          </ac:spMkLst>
        </pc:spChg>
      </pc:sldChg>
      <pc:sldChg chg="modSp add mod">
        <pc:chgData name="rahulkumar08945@gmail.com" userId="eaa8108a85f67eff" providerId="LiveId" clId="{54EF1D79-E478-4C67-9EB2-AE56EF51DF03}" dt="2023-06-25T13:23:55.570" v="1654"/>
        <pc:sldMkLst>
          <pc:docMk/>
          <pc:sldMk cId="2080189537" sldId="464"/>
        </pc:sldMkLst>
        <pc:spChg chg="mod">
          <ac:chgData name="rahulkumar08945@gmail.com" userId="eaa8108a85f67eff" providerId="LiveId" clId="{54EF1D79-E478-4C67-9EB2-AE56EF51DF03}" dt="2023-06-25T13:23:55.570" v="1654"/>
          <ac:spMkLst>
            <pc:docMk/>
            <pc:sldMk cId="2080189537" sldId="464"/>
            <ac:spMk id="4" creationId="{9D62E985-FCAD-8422-A628-D65AB6B73599}"/>
          </ac:spMkLst>
        </pc:spChg>
        <pc:spChg chg="mod">
          <ac:chgData name="rahulkumar08945@gmail.com" userId="eaa8108a85f67eff" providerId="LiveId" clId="{54EF1D79-E478-4C67-9EB2-AE56EF51DF03}" dt="2023-06-25T13:23:55.570" v="1654"/>
          <ac:spMkLst>
            <pc:docMk/>
            <pc:sldMk cId="2080189537" sldId="464"/>
            <ac:spMk id="22530" creationId="{6BF665A4-A3D9-1158-514C-EB897B2637A6}"/>
          </ac:spMkLst>
        </pc:spChg>
      </pc:sldChg>
      <pc:sldChg chg="modSp">
        <pc:chgData name="rahulkumar08945@gmail.com" userId="eaa8108a85f67eff" providerId="LiveId" clId="{54EF1D79-E478-4C67-9EB2-AE56EF51DF03}" dt="2023-06-25T13:23:55.570" v="1654"/>
        <pc:sldMkLst>
          <pc:docMk/>
          <pc:sldMk cId="0" sldId="465"/>
        </pc:sldMkLst>
        <pc:spChg chg="mod">
          <ac:chgData name="rahulkumar08945@gmail.com" userId="eaa8108a85f67eff" providerId="LiveId" clId="{54EF1D79-E478-4C67-9EB2-AE56EF51DF03}" dt="2023-06-25T13:23:55.570" v="1654"/>
          <ac:spMkLst>
            <pc:docMk/>
            <pc:sldMk cId="0" sldId="465"/>
            <ac:spMk id="3" creationId="{3B07C3B0-1A32-5C55-76A0-C762DFE41827}"/>
          </ac:spMkLst>
        </pc:spChg>
        <pc:spChg chg="mod">
          <ac:chgData name="rahulkumar08945@gmail.com" userId="eaa8108a85f67eff" providerId="LiveId" clId="{54EF1D79-E478-4C67-9EB2-AE56EF51DF03}" dt="2023-06-25T13:23:55.570" v="1654"/>
          <ac:spMkLst>
            <pc:docMk/>
            <pc:sldMk cId="0" sldId="465"/>
            <ac:spMk id="24578" creationId="{62211CD5-2644-9EC6-8E1D-56657349C7F3}"/>
          </ac:spMkLst>
        </pc:spChg>
      </pc:sldChg>
      <pc:sldChg chg="modSp">
        <pc:chgData name="rahulkumar08945@gmail.com" userId="eaa8108a85f67eff" providerId="LiveId" clId="{54EF1D79-E478-4C67-9EB2-AE56EF51DF03}" dt="2023-06-25T13:23:55.570" v="1654"/>
        <pc:sldMkLst>
          <pc:docMk/>
          <pc:sldMk cId="0" sldId="466"/>
        </pc:sldMkLst>
        <pc:spChg chg="mod">
          <ac:chgData name="rahulkumar08945@gmail.com" userId="eaa8108a85f67eff" providerId="LiveId" clId="{54EF1D79-E478-4C67-9EB2-AE56EF51DF03}" dt="2023-06-25T13:23:55.570" v="1654"/>
          <ac:spMkLst>
            <pc:docMk/>
            <pc:sldMk cId="0" sldId="466"/>
            <ac:spMk id="3" creationId="{11CE7324-8456-93EE-1D86-7558B2807FE8}"/>
          </ac:spMkLst>
        </pc:spChg>
        <pc:spChg chg="mod">
          <ac:chgData name="rahulkumar08945@gmail.com" userId="eaa8108a85f67eff" providerId="LiveId" clId="{54EF1D79-E478-4C67-9EB2-AE56EF51DF03}" dt="2023-06-25T13:23:55.570" v="1654"/>
          <ac:spMkLst>
            <pc:docMk/>
            <pc:sldMk cId="0" sldId="466"/>
            <ac:spMk id="25602" creationId="{E82F03CD-28BE-08DC-423F-D23F8A78C6F7}"/>
          </ac:spMkLst>
        </pc:spChg>
      </pc:sldChg>
      <pc:sldChg chg="modSp">
        <pc:chgData name="rahulkumar08945@gmail.com" userId="eaa8108a85f67eff" providerId="LiveId" clId="{54EF1D79-E478-4C67-9EB2-AE56EF51DF03}" dt="2023-06-25T15:20:29.832" v="1957" actId="14100"/>
        <pc:sldMkLst>
          <pc:docMk/>
          <pc:sldMk cId="3379789883" sldId="467"/>
        </pc:sldMkLst>
        <pc:picChg chg="mod">
          <ac:chgData name="rahulkumar08945@gmail.com" userId="eaa8108a85f67eff" providerId="LiveId" clId="{54EF1D79-E478-4C67-9EB2-AE56EF51DF03}" dt="2023-06-25T15:20:29.832" v="1957" actId="14100"/>
          <ac:picMkLst>
            <pc:docMk/>
            <pc:sldMk cId="3379789883" sldId="467"/>
            <ac:picMk id="4" creationId="{0B2C6FAE-D9C8-DC41-6EAB-3615D0B3ABD8}"/>
          </ac:picMkLst>
        </pc:picChg>
      </pc:sldChg>
      <pc:sldChg chg="modSp add mod modAnim">
        <pc:chgData name="rahulkumar08945@gmail.com" userId="eaa8108a85f67eff" providerId="LiveId" clId="{54EF1D79-E478-4C67-9EB2-AE56EF51DF03}" dt="2023-06-25T13:33:24.507" v="1953" actId="1076"/>
        <pc:sldMkLst>
          <pc:docMk/>
          <pc:sldMk cId="3479623668" sldId="469"/>
        </pc:sldMkLst>
        <pc:spChg chg="mod">
          <ac:chgData name="rahulkumar08945@gmail.com" userId="eaa8108a85f67eff" providerId="LiveId" clId="{54EF1D79-E478-4C67-9EB2-AE56EF51DF03}" dt="2023-06-25T13:32:41.616" v="1922" actId="115"/>
          <ac:spMkLst>
            <pc:docMk/>
            <pc:sldMk cId="3479623668" sldId="469"/>
            <ac:spMk id="2" creationId="{00000000-0000-0000-0000-000000000000}"/>
          </ac:spMkLst>
        </pc:spChg>
        <pc:spChg chg="mod">
          <ac:chgData name="rahulkumar08945@gmail.com" userId="eaa8108a85f67eff" providerId="LiveId" clId="{54EF1D79-E478-4C67-9EB2-AE56EF51DF03}" dt="2023-06-25T13:33:04.639" v="1948" actId="123"/>
          <ac:spMkLst>
            <pc:docMk/>
            <pc:sldMk cId="3479623668" sldId="469"/>
            <ac:spMk id="3" creationId="{00000000-0000-0000-0000-000000000000}"/>
          </ac:spMkLst>
        </pc:spChg>
        <pc:picChg chg="mod">
          <ac:chgData name="rahulkumar08945@gmail.com" userId="eaa8108a85f67eff" providerId="LiveId" clId="{54EF1D79-E478-4C67-9EB2-AE56EF51DF03}" dt="2023-06-25T13:33:24.507" v="1953" actId="1076"/>
          <ac:picMkLst>
            <pc:docMk/>
            <pc:sldMk cId="3479623668" sldId="469"/>
            <ac:picMk id="4" creationId="{00000000-0000-0000-0000-000000000000}"/>
          </ac:picMkLst>
        </pc:picChg>
      </pc:sldChg>
      <pc:sldChg chg="modSp add modAnim">
        <pc:chgData name="rahulkumar08945@gmail.com" userId="eaa8108a85f67eff" providerId="LiveId" clId="{54EF1D79-E478-4C67-9EB2-AE56EF51DF03}" dt="2023-06-25T13:23:55.570" v="1654"/>
        <pc:sldMkLst>
          <pc:docMk/>
          <pc:sldMk cId="1371876261" sldId="470"/>
        </pc:sldMkLst>
        <pc:spChg chg="mod">
          <ac:chgData name="rahulkumar08945@gmail.com" userId="eaa8108a85f67eff" providerId="LiveId" clId="{54EF1D79-E478-4C67-9EB2-AE56EF51DF03}" dt="2023-06-25T13:23:55.570" v="1654"/>
          <ac:spMkLst>
            <pc:docMk/>
            <pc:sldMk cId="1371876261" sldId="470"/>
            <ac:spMk id="2" creationId="{00000000-0000-0000-0000-000000000000}"/>
          </ac:spMkLst>
        </pc:spChg>
        <pc:spChg chg="mod">
          <ac:chgData name="rahulkumar08945@gmail.com" userId="eaa8108a85f67eff" providerId="LiveId" clId="{54EF1D79-E478-4C67-9EB2-AE56EF51DF03}" dt="2023-06-25T13:23:55.570" v="1654"/>
          <ac:spMkLst>
            <pc:docMk/>
            <pc:sldMk cId="1371876261" sldId="470"/>
            <ac:spMk id="3" creationId="{00000000-0000-0000-0000-000000000000}"/>
          </ac:spMkLst>
        </pc:spChg>
        <pc:spChg chg="mod">
          <ac:chgData name="rahulkumar08945@gmail.com" userId="eaa8108a85f67eff" providerId="LiveId" clId="{54EF1D79-E478-4C67-9EB2-AE56EF51DF03}" dt="2023-06-25T13:23:55.570" v="1654"/>
          <ac:spMkLst>
            <pc:docMk/>
            <pc:sldMk cId="1371876261" sldId="470"/>
            <ac:spMk id="8" creationId="{00000000-0000-0000-0000-000000000000}"/>
          </ac:spMkLst>
        </pc:spChg>
        <pc:picChg chg="mod">
          <ac:chgData name="rahulkumar08945@gmail.com" userId="eaa8108a85f67eff" providerId="LiveId" clId="{54EF1D79-E478-4C67-9EB2-AE56EF51DF03}" dt="2023-06-25T13:23:55.570" v="1654"/>
          <ac:picMkLst>
            <pc:docMk/>
            <pc:sldMk cId="1371876261" sldId="470"/>
            <ac:picMk id="4" creationId="{00000000-0000-0000-0000-000000000000}"/>
          </ac:picMkLst>
        </pc:picChg>
        <pc:picChg chg="mod">
          <ac:chgData name="rahulkumar08945@gmail.com" userId="eaa8108a85f67eff" providerId="LiveId" clId="{54EF1D79-E478-4C67-9EB2-AE56EF51DF03}" dt="2023-06-25T13:23:55.570" v="1654"/>
          <ac:picMkLst>
            <pc:docMk/>
            <pc:sldMk cId="1371876261" sldId="470"/>
            <ac:picMk id="6" creationId="{00000000-0000-0000-0000-000000000000}"/>
          </ac:picMkLst>
        </pc:picChg>
      </pc:sldChg>
      <pc:sldChg chg="modSp del modAnim">
        <pc:chgData name="rahulkumar08945@gmail.com" userId="eaa8108a85f67eff" providerId="LiveId" clId="{54EF1D79-E478-4C67-9EB2-AE56EF51DF03}" dt="2023-06-25T13:23:55.570" v="1654"/>
        <pc:sldMkLst>
          <pc:docMk/>
          <pc:sldMk cId="3165728828" sldId="471"/>
        </pc:sldMkLst>
        <pc:spChg chg="mod">
          <ac:chgData name="rahulkumar08945@gmail.com" userId="eaa8108a85f67eff" providerId="LiveId" clId="{54EF1D79-E478-4C67-9EB2-AE56EF51DF03}" dt="2023-06-25T13:23:55.570" v="1654"/>
          <ac:spMkLst>
            <pc:docMk/>
            <pc:sldMk cId="3165728828" sldId="471"/>
            <ac:spMk id="3" creationId="{00000000-0000-0000-0000-000000000000}"/>
          </ac:spMkLst>
        </pc:spChg>
        <pc:spChg chg="mod">
          <ac:chgData name="rahulkumar08945@gmail.com" userId="eaa8108a85f67eff" providerId="LiveId" clId="{54EF1D79-E478-4C67-9EB2-AE56EF51DF03}" dt="2023-06-25T13:23:55.570" v="1654"/>
          <ac:spMkLst>
            <pc:docMk/>
            <pc:sldMk cId="3165728828" sldId="471"/>
            <ac:spMk id="7" creationId="{00000000-0000-0000-0000-000000000000}"/>
          </ac:spMkLst>
        </pc:spChg>
        <pc:picChg chg="mod">
          <ac:chgData name="rahulkumar08945@gmail.com" userId="eaa8108a85f67eff" providerId="LiveId" clId="{54EF1D79-E478-4C67-9EB2-AE56EF51DF03}" dt="2023-06-25T13:23:55.570" v="1654"/>
          <ac:picMkLst>
            <pc:docMk/>
            <pc:sldMk cId="3165728828" sldId="471"/>
            <ac:picMk id="4" creationId="{00000000-0000-0000-0000-000000000000}"/>
          </ac:picMkLst>
        </pc:picChg>
      </pc:sldChg>
      <pc:sldChg chg="add">
        <pc:chgData name="rahulkumar08945@gmail.com" userId="eaa8108a85f67eff" providerId="LiveId" clId="{54EF1D79-E478-4C67-9EB2-AE56EF51DF03}" dt="2023-06-25T11:59:56.440" v="1299"/>
        <pc:sldMkLst>
          <pc:docMk/>
          <pc:sldMk cId="4263021717" sldId="472"/>
        </pc:sldMkLst>
        <pc:spChg chg="mod">
          <ac:chgData name="rahulkumar08945@gmail.com" userId="eaa8108a85f67eff" providerId="LiveId" clId="{54EF1D79-E478-4C67-9EB2-AE56EF51DF03}" dt="2023-06-25T13:23:55.570" v="1654"/>
          <ac:spMkLst>
            <pc:docMk/>
            <pc:sldMk cId="4263021717" sldId="472"/>
            <ac:spMk id="11266" creationId="{18E9240C-47AB-5C15-A023-6D35320E0D35}"/>
          </ac:spMkLst>
        </pc:spChg>
        <pc:spChg chg="mod">
          <ac:chgData name="rahulkumar08945@gmail.com" userId="eaa8108a85f67eff" providerId="LiveId" clId="{54EF1D79-E478-4C67-9EB2-AE56EF51DF03}" dt="2023-06-25T13:23:55.570" v="1654"/>
          <ac:spMkLst>
            <pc:docMk/>
            <pc:sldMk cId="4263021717" sldId="472"/>
            <ac:spMk id="11267" creationId="{497C6852-330A-AFBD-8866-01F515558259}"/>
          </ac:spMkLst>
        </pc:spChg>
      </pc:sldChg>
      <pc:sldChg chg="add">
        <pc:chgData name="rahulkumar08945@gmail.com" userId="eaa8108a85f67eff" providerId="LiveId" clId="{54EF1D79-E478-4C67-9EB2-AE56EF51DF03}" dt="2023-06-25T11:59:56.440" v="1299"/>
        <pc:sldMkLst>
          <pc:docMk/>
          <pc:sldMk cId="867738620" sldId="473"/>
        </pc:sldMkLst>
        <pc:spChg chg="mod">
          <ac:chgData name="rahulkumar08945@gmail.com" userId="eaa8108a85f67eff" providerId="LiveId" clId="{54EF1D79-E478-4C67-9EB2-AE56EF51DF03}" dt="2023-06-25T13:23:55.570" v="1654"/>
          <ac:spMkLst>
            <pc:docMk/>
            <pc:sldMk cId="867738620" sldId="473"/>
            <ac:spMk id="12290" creationId="{E7BD76AC-C97B-0B5E-7CAD-B84CC56CC8AD}"/>
          </ac:spMkLst>
        </pc:spChg>
        <pc:spChg chg="mod">
          <ac:chgData name="rahulkumar08945@gmail.com" userId="eaa8108a85f67eff" providerId="LiveId" clId="{54EF1D79-E478-4C67-9EB2-AE56EF51DF03}" dt="2023-06-25T13:23:55.570" v="1654"/>
          <ac:spMkLst>
            <pc:docMk/>
            <pc:sldMk cId="867738620" sldId="473"/>
            <ac:spMk id="12291" creationId="{8A1DD1D6-E3C9-EA43-9D3D-FF1370D110FB}"/>
          </ac:spMkLst>
        </pc:spChg>
      </pc:sldChg>
      <pc:sldChg chg="modSp del">
        <pc:chgData name="rahulkumar08945@gmail.com" userId="eaa8108a85f67eff" providerId="LiveId" clId="{54EF1D79-E478-4C67-9EB2-AE56EF51DF03}" dt="2023-06-25T13:23:55.570" v="1654"/>
        <pc:sldMkLst>
          <pc:docMk/>
          <pc:sldMk cId="3697268572" sldId="474"/>
        </pc:sldMkLst>
        <pc:spChg chg="mod">
          <ac:chgData name="rahulkumar08945@gmail.com" userId="eaa8108a85f67eff" providerId="LiveId" clId="{54EF1D79-E478-4C67-9EB2-AE56EF51DF03}" dt="2023-06-25T13:23:55.570" v="1654"/>
          <ac:spMkLst>
            <pc:docMk/>
            <pc:sldMk cId="3697268572" sldId="474"/>
            <ac:spMk id="14338" creationId="{D41896F0-0ABC-45EF-BC63-A503AF23EA38}"/>
          </ac:spMkLst>
        </pc:spChg>
        <pc:spChg chg="mod">
          <ac:chgData name="rahulkumar08945@gmail.com" userId="eaa8108a85f67eff" providerId="LiveId" clId="{54EF1D79-E478-4C67-9EB2-AE56EF51DF03}" dt="2023-06-25T13:23:55.570" v="1654"/>
          <ac:spMkLst>
            <pc:docMk/>
            <pc:sldMk cId="3697268572" sldId="474"/>
            <ac:spMk id="14339" creationId="{862AF2C7-306D-640F-296B-CA9E9F95BD35}"/>
          </ac:spMkLst>
        </pc:spChg>
      </pc:sldChg>
      <pc:sldChg chg="addSp modSp del mod">
        <pc:chgData name="rahulkumar08945@gmail.com" userId="eaa8108a85f67eff" providerId="LiveId" clId="{54EF1D79-E478-4C67-9EB2-AE56EF51DF03}" dt="2023-06-25T13:23:55.570" v="1654"/>
        <pc:sldMkLst>
          <pc:docMk/>
          <pc:sldMk cId="894204583" sldId="475"/>
        </pc:sldMkLst>
        <pc:spChg chg="add mod">
          <ac:chgData name="rahulkumar08945@gmail.com" userId="eaa8108a85f67eff" providerId="LiveId" clId="{54EF1D79-E478-4C67-9EB2-AE56EF51DF03}" dt="2023-06-25T13:23:55.570" v="1654"/>
          <ac:spMkLst>
            <pc:docMk/>
            <pc:sldMk cId="894204583" sldId="475"/>
            <ac:spMk id="2" creationId="{C7F68A05-3C64-D4E9-EBB2-C67A84025964}"/>
          </ac:spMkLst>
        </pc:spChg>
        <pc:spChg chg="add mod">
          <ac:chgData name="rahulkumar08945@gmail.com" userId="eaa8108a85f67eff" providerId="LiveId" clId="{54EF1D79-E478-4C67-9EB2-AE56EF51DF03}" dt="2023-06-25T13:23:55.570" v="1654"/>
          <ac:spMkLst>
            <pc:docMk/>
            <pc:sldMk cId="894204583" sldId="475"/>
            <ac:spMk id="3" creationId="{9A04E1D4-8953-6948-7492-D8C63B80B6A7}"/>
          </ac:spMkLst>
        </pc:spChg>
        <pc:spChg chg="mod">
          <ac:chgData name="rahulkumar08945@gmail.com" userId="eaa8108a85f67eff" providerId="LiveId" clId="{54EF1D79-E478-4C67-9EB2-AE56EF51DF03}" dt="2023-06-25T13:23:55.570" v="1654"/>
          <ac:spMkLst>
            <pc:docMk/>
            <pc:sldMk cId="894204583" sldId="475"/>
            <ac:spMk id="15362" creationId="{B50AAF17-5C70-BBC4-B2EB-93A959F5A436}"/>
          </ac:spMkLst>
        </pc:spChg>
        <pc:spChg chg="mod">
          <ac:chgData name="rahulkumar08945@gmail.com" userId="eaa8108a85f67eff" providerId="LiveId" clId="{54EF1D79-E478-4C67-9EB2-AE56EF51DF03}" dt="2023-06-25T13:23:55.570" v="1654"/>
          <ac:spMkLst>
            <pc:docMk/>
            <pc:sldMk cId="894204583" sldId="475"/>
            <ac:spMk id="15363" creationId="{DF40AE6C-9FB9-FA93-B0E7-BD1B634CCB97}"/>
          </ac:spMkLst>
        </pc:spChg>
      </pc:sldChg>
      <pc:sldChg chg="modSp">
        <pc:chgData name="rahulkumar08945@gmail.com" userId="eaa8108a85f67eff" providerId="LiveId" clId="{54EF1D79-E478-4C67-9EB2-AE56EF51DF03}" dt="2023-06-25T13:23:55.570" v="1654"/>
        <pc:sldMkLst>
          <pc:docMk/>
          <pc:sldMk cId="3311874255" sldId="476"/>
        </pc:sldMkLst>
        <pc:spChg chg="mod">
          <ac:chgData name="rahulkumar08945@gmail.com" userId="eaa8108a85f67eff" providerId="LiveId" clId="{54EF1D79-E478-4C67-9EB2-AE56EF51DF03}" dt="2023-06-25T13:23:55.570" v="1654"/>
          <ac:spMkLst>
            <pc:docMk/>
            <pc:sldMk cId="3311874255" sldId="476"/>
            <ac:spMk id="2" creationId="{00000000-0000-0000-0000-000000000000}"/>
          </ac:spMkLst>
        </pc:spChg>
        <pc:spChg chg="mod">
          <ac:chgData name="rahulkumar08945@gmail.com" userId="eaa8108a85f67eff" providerId="LiveId" clId="{54EF1D79-E478-4C67-9EB2-AE56EF51DF03}" dt="2023-06-25T13:23:55.570" v="1654"/>
          <ac:spMkLst>
            <pc:docMk/>
            <pc:sldMk cId="3311874255" sldId="476"/>
            <ac:spMk id="3" creationId="{00000000-0000-0000-0000-000000000000}"/>
          </ac:spMkLst>
        </pc:spChg>
        <pc:picChg chg="mod">
          <ac:chgData name="rahulkumar08945@gmail.com" userId="eaa8108a85f67eff" providerId="LiveId" clId="{54EF1D79-E478-4C67-9EB2-AE56EF51DF03}" dt="2023-06-25T13:23:55.570" v="1654"/>
          <ac:picMkLst>
            <pc:docMk/>
            <pc:sldMk cId="3311874255" sldId="476"/>
            <ac:picMk id="14338" creationId="{00000000-0000-0000-0000-000000000000}"/>
          </ac:picMkLst>
        </pc:picChg>
      </pc:sldChg>
      <pc:sldChg chg="modSp">
        <pc:chgData name="rahulkumar08945@gmail.com" userId="eaa8108a85f67eff" providerId="LiveId" clId="{54EF1D79-E478-4C67-9EB2-AE56EF51DF03}" dt="2023-06-25T13:23:55.570" v="1654"/>
        <pc:sldMkLst>
          <pc:docMk/>
          <pc:sldMk cId="719423731" sldId="477"/>
        </pc:sldMkLst>
        <pc:picChg chg="mod">
          <ac:chgData name="rahulkumar08945@gmail.com" userId="eaa8108a85f67eff" providerId="LiveId" clId="{54EF1D79-E478-4C67-9EB2-AE56EF51DF03}" dt="2023-06-25T13:23:55.570" v="1654"/>
          <ac:picMkLst>
            <pc:docMk/>
            <pc:sldMk cId="719423731" sldId="477"/>
            <ac:picMk id="12290" creationId="{00000000-0000-0000-0000-000000000000}"/>
          </ac:picMkLst>
        </pc:picChg>
      </pc:sldChg>
      <pc:sldChg chg="modSp">
        <pc:chgData name="rahulkumar08945@gmail.com" userId="eaa8108a85f67eff" providerId="LiveId" clId="{54EF1D79-E478-4C67-9EB2-AE56EF51DF03}" dt="2023-06-25T13:23:55.570" v="1654"/>
        <pc:sldMkLst>
          <pc:docMk/>
          <pc:sldMk cId="3187424992" sldId="478"/>
        </pc:sldMkLst>
        <pc:spChg chg="mod">
          <ac:chgData name="rahulkumar08945@gmail.com" userId="eaa8108a85f67eff" providerId="LiveId" clId="{54EF1D79-E478-4C67-9EB2-AE56EF51DF03}" dt="2023-06-25T13:23:55.570" v="1654"/>
          <ac:spMkLst>
            <pc:docMk/>
            <pc:sldMk cId="3187424992" sldId="478"/>
            <ac:spMk id="3" creationId="{00000000-0000-0000-0000-000000000000}"/>
          </ac:spMkLst>
        </pc:spChg>
      </pc:sldChg>
      <pc:sldChg chg="modSp">
        <pc:chgData name="rahulkumar08945@gmail.com" userId="eaa8108a85f67eff" providerId="LiveId" clId="{54EF1D79-E478-4C67-9EB2-AE56EF51DF03}" dt="2023-06-25T13:23:55.570" v="1654"/>
        <pc:sldMkLst>
          <pc:docMk/>
          <pc:sldMk cId="3820424199" sldId="479"/>
        </pc:sldMkLst>
        <pc:spChg chg="mod">
          <ac:chgData name="rahulkumar08945@gmail.com" userId="eaa8108a85f67eff" providerId="LiveId" clId="{54EF1D79-E478-4C67-9EB2-AE56EF51DF03}" dt="2023-06-25T13:23:55.570" v="1654"/>
          <ac:spMkLst>
            <pc:docMk/>
            <pc:sldMk cId="3820424199" sldId="479"/>
            <ac:spMk id="4" creationId="{43642D04-D887-80D4-1426-A09473C88005}"/>
          </ac:spMkLst>
        </pc:spChg>
      </pc:sldChg>
      <pc:sldChg chg="modSp">
        <pc:chgData name="rahulkumar08945@gmail.com" userId="eaa8108a85f67eff" providerId="LiveId" clId="{54EF1D79-E478-4C67-9EB2-AE56EF51DF03}" dt="2023-06-25T13:23:55.570" v="1654"/>
        <pc:sldMkLst>
          <pc:docMk/>
          <pc:sldMk cId="1333712773" sldId="480"/>
        </pc:sldMkLst>
        <pc:picChg chg="mod">
          <ac:chgData name="rahulkumar08945@gmail.com" userId="eaa8108a85f67eff" providerId="LiveId" clId="{54EF1D79-E478-4C67-9EB2-AE56EF51DF03}" dt="2023-06-25T13:23:55.570" v="1654"/>
          <ac:picMkLst>
            <pc:docMk/>
            <pc:sldMk cId="1333712773" sldId="480"/>
            <ac:picMk id="3" creationId="{0B2E3B44-D1E0-E8C0-8DB1-6F43ECE17A01}"/>
          </ac:picMkLst>
        </pc:picChg>
        <pc:picChg chg="mod">
          <ac:chgData name="rahulkumar08945@gmail.com" userId="eaa8108a85f67eff" providerId="LiveId" clId="{54EF1D79-E478-4C67-9EB2-AE56EF51DF03}" dt="2023-06-25T13:23:55.570" v="1654"/>
          <ac:picMkLst>
            <pc:docMk/>
            <pc:sldMk cId="1333712773" sldId="480"/>
            <ac:picMk id="13314" creationId="{00000000-0000-0000-0000-000000000000}"/>
          </ac:picMkLst>
        </pc:picChg>
      </pc:sldChg>
      <pc:sldChg chg="modSp">
        <pc:chgData name="rahulkumar08945@gmail.com" userId="eaa8108a85f67eff" providerId="LiveId" clId="{54EF1D79-E478-4C67-9EB2-AE56EF51DF03}" dt="2023-06-25T13:23:55.570" v="1654"/>
        <pc:sldMkLst>
          <pc:docMk/>
          <pc:sldMk cId="0" sldId="838"/>
        </pc:sldMkLst>
        <pc:spChg chg="mod">
          <ac:chgData name="rahulkumar08945@gmail.com" userId="eaa8108a85f67eff" providerId="LiveId" clId="{54EF1D79-E478-4C67-9EB2-AE56EF51DF03}" dt="2023-06-25T13:23:55.570" v="1654"/>
          <ac:spMkLst>
            <pc:docMk/>
            <pc:sldMk cId="0" sldId="838"/>
            <ac:spMk id="2051" creationId="{18A3584D-B80F-A470-097C-BE07C592FAAB}"/>
          </ac:spMkLst>
        </pc:spChg>
        <pc:spChg chg="mod">
          <ac:chgData name="rahulkumar08945@gmail.com" userId="eaa8108a85f67eff" providerId="LiveId" clId="{54EF1D79-E478-4C67-9EB2-AE56EF51DF03}" dt="2023-06-25T13:23:55.570" v="1654"/>
          <ac:spMkLst>
            <pc:docMk/>
            <pc:sldMk cId="0" sldId="838"/>
            <ac:spMk id="5126" creationId="{C4AE3651-22D0-EC18-F8C2-B4DAF05160D9}"/>
          </ac:spMkLst>
        </pc:spChg>
        <pc:picChg chg="mod">
          <ac:chgData name="rahulkumar08945@gmail.com" userId="eaa8108a85f67eff" providerId="LiveId" clId="{54EF1D79-E478-4C67-9EB2-AE56EF51DF03}" dt="2023-06-25T13:23:55.570" v="1654"/>
          <ac:picMkLst>
            <pc:docMk/>
            <pc:sldMk cId="0" sldId="838"/>
            <ac:picMk id="4" creationId="{86D659D4-5538-7A72-50A3-3762DC2CAFC3}"/>
          </ac:picMkLst>
        </pc:picChg>
        <pc:picChg chg="mod">
          <ac:chgData name="rahulkumar08945@gmail.com" userId="eaa8108a85f67eff" providerId="LiveId" clId="{54EF1D79-E478-4C67-9EB2-AE56EF51DF03}" dt="2023-06-25T13:23:55.570" v="1654"/>
          <ac:picMkLst>
            <pc:docMk/>
            <pc:sldMk cId="0" sldId="838"/>
            <ac:picMk id="5" creationId="{527466AB-9A41-1390-DCDA-E4F175A396A7}"/>
          </ac:picMkLst>
        </pc:picChg>
      </pc:sldChg>
      <pc:sldChg chg="modSp">
        <pc:chgData name="rahulkumar08945@gmail.com" userId="eaa8108a85f67eff" providerId="LiveId" clId="{54EF1D79-E478-4C67-9EB2-AE56EF51DF03}" dt="2023-06-25T13:23:55.570" v="1654"/>
        <pc:sldMkLst>
          <pc:docMk/>
          <pc:sldMk cId="0" sldId="839"/>
        </pc:sldMkLst>
        <pc:spChg chg="mod">
          <ac:chgData name="rahulkumar08945@gmail.com" userId="eaa8108a85f67eff" providerId="LiveId" clId="{54EF1D79-E478-4C67-9EB2-AE56EF51DF03}" dt="2023-06-25T13:23:55.570" v="1654"/>
          <ac:spMkLst>
            <pc:docMk/>
            <pc:sldMk cId="0" sldId="839"/>
            <ac:spMk id="5" creationId="{404F1CDD-2891-30CD-6A85-179A71DC4C58}"/>
          </ac:spMkLst>
        </pc:spChg>
      </pc:sldChg>
      <pc:sldChg chg="modSp">
        <pc:chgData name="rahulkumar08945@gmail.com" userId="eaa8108a85f67eff" providerId="LiveId" clId="{54EF1D79-E478-4C67-9EB2-AE56EF51DF03}" dt="2023-06-25T13:23:55.570" v="1654"/>
        <pc:sldMkLst>
          <pc:docMk/>
          <pc:sldMk cId="0" sldId="840"/>
        </pc:sldMkLst>
        <pc:spChg chg="mod">
          <ac:chgData name="rahulkumar08945@gmail.com" userId="eaa8108a85f67eff" providerId="LiveId" clId="{54EF1D79-E478-4C67-9EB2-AE56EF51DF03}" dt="2023-06-25T13:23:55.570" v="1654"/>
          <ac:spMkLst>
            <pc:docMk/>
            <pc:sldMk cId="0" sldId="840"/>
            <ac:spMk id="5" creationId="{A647FB59-2669-1988-3B33-2BF0581A3F22}"/>
          </ac:spMkLst>
        </pc:spChg>
        <pc:picChg chg="mod">
          <ac:chgData name="rahulkumar08945@gmail.com" userId="eaa8108a85f67eff" providerId="LiveId" clId="{54EF1D79-E478-4C67-9EB2-AE56EF51DF03}" dt="2023-06-25T13:23:55.570" v="1654"/>
          <ac:picMkLst>
            <pc:docMk/>
            <pc:sldMk cId="0" sldId="840"/>
            <ac:picMk id="137220" creationId="{B691A383-89CE-2659-FB7A-CF9FF8C41D93}"/>
          </ac:picMkLst>
        </pc:picChg>
      </pc:sldChg>
      <pc:sldChg chg="modSp">
        <pc:chgData name="rahulkumar08945@gmail.com" userId="eaa8108a85f67eff" providerId="LiveId" clId="{54EF1D79-E478-4C67-9EB2-AE56EF51DF03}" dt="2023-06-25T13:23:55.570" v="1654"/>
        <pc:sldMkLst>
          <pc:docMk/>
          <pc:sldMk cId="0" sldId="841"/>
        </pc:sldMkLst>
        <pc:spChg chg="mod">
          <ac:chgData name="rahulkumar08945@gmail.com" userId="eaa8108a85f67eff" providerId="LiveId" clId="{54EF1D79-E478-4C67-9EB2-AE56EF51DF03}" dt="2023-06-25T13:23:55.570" v="1654"/>
          <ac:spMkLst>
            <pc:docMk/>
            <pc:sldMk cId="0" sldId="841"/>
            <ac:spMk id="5" creationId="{5107F767-54D4-760A-9324-F7CDEA311CC8}"/>
          </ac:spMkLst>
        </pc:spChg>
        <pc:picChg chg="mod">
          <ac:chgData name="rahulkumar08945@gmail.com" userId="eaa8108a85f67eff" providerId="LiveId" clId="{54EF1D79-E478-4C67-9EB2-AE56EF51DF03}" dt="2023-06-25T13:23:55.570" v="1654"/>
          <ac:picMkLst>
            <pc:docMk/>
            <pc:sldMk cId="0" sldId="841"/>
            <ac:picMk id="139268" creationId="{5B8A9C43-2B5A-A6ED-5E27-01E2EC53FBA8}"/>
          </ac:picMkLst>
        </pc:picChg>
      </pc:sldChg>
      <pc:sldChg chg="modSp">
        <pc:chgData name="rahulkumar08945@gmail.com" userId="eaa8108a85f67eff" providerId="LiveId" clId="{54EF1D79-E478-4C67-9EB2-AE56EF51DF03}" dt="2023-06-25T13:23:55.570" v="1654"/>
        <pc:sldMkLst>
          <pc:docMk/>
          <pc:sldMk cId="0" sldId="842"/>
        </pc:sldMkLst>
        <pc:spChg chg="mod">
          <ac:chgData name="rahulkumar08945@gmail.com" userId="eaa8108a85f67eff" providerId="LiveId" clId="{54EF1D79-E478-4C67-9EB2-AE56EF51DF03}" dt="2023-06-25T13:23:55.570" v="1654"/>
          <ac:spMkLst>
            <pc:docMk/>
            <pc:sldMk cId="0" sldId="842"/>
            <ac:spMk id="6" creationId="{28904577-7B0D-8FD3-B8C7-AB95B6E18FAB}"/>
          </ac:spMkLst>
        </pc:spChg>
        <pc:spChg chg="mod">
          <ac:chgData name="rahulkumar08945@gmail.com" userId="eaa8108a85f67eff" providerId="LiveId" clId="{54EF1D79-E478-4C67-9EB2-AE56EF51DF03}" dt="2023-06-25T13:23:55.570" v="1654"/>
          <ac:spMkLst>
            <pc:docMk/>
            <pc:sldMk cId="0" sldId="842"/>
            <ac:spMk id="7173" creationId="{B7F82BDD-2604-F1A6-34C5-793AA365F8D9}"/>
          </ac:spMkLst>
        </pc:spChg>
        <pc:picChg chg="mod">
          <ac:chgData name="rahulkumar08945@gmail.com" userId="eaa8108a85f67eff" providerId="LiveId" clId="{54EF1D79-E478-4C67-9EB2-AE56EF51DF03}" dt="2023-06-25T13:23:55.570" v="1654"/>
          <ac:picMkLst>
            <pc:docMk/>
            <pc:sldMk cId="0" sldId="842"/>
            <ac:picMk id="138242" creationId="{3516D324-8FDB-C1F2-36C8-A0979A74287E}"/>
          </ac:picMkLst>
        </pc:picChg>
        <pc:picChg chg="mod">
          <ac:chgData name="rahulkumar08945@gmail.com" userId="eaa8108a85f67eff" providerId="LiveId" clId="{54EF1D79-E478-4C67-9EB2-AE56EF51DF03}" dt="2023-06-25T13:23:55.570" v="1654"/>
          <ac:picMkLst>
            <pc:docMk/>
            <pc:sldMk cId="0" sldId="842"/>
            <ac:picMk id="138244" creationId="{C43ED92A-F1E6-D2E3-8A14-3632F377F61B}"/>
          </ac:picMkLst>
        </pc:picChg>
      </pc:sldChg>
      <pc:sldChg chg="modSp">
        <pc:chgData name="rahulkumar08945@gmail.com" userId="eaa8108a85f67eff" providerId="LiveId" clId="{54EF1D79-E478-4C67-9EB2-AE56EF51DF03}" dt="2023-06-25T13:23:55.570" v="1654"/>
        <pc:sldMkLst>
          <pc:docMk/>
          <pc:sldMk cId="0" sldId="844"/>
        </pc:sldMkLst>
        <pc:spChg chg="mod">
          <ac:chgData name="rahulkumar08945@gmail.com" userId="eaa8108a85f67eff" providerId="LiveId" clId="{54EF1D79-E478-4C67-9EB2-AE56EF51DF03}" dt="2023-06-25T13:23:55.570" v="1654"/>
          <ac:spMkLst>
            <pc:docMk/>
            <pc:sldMk cId="0" sldId="844"/>
            <ac:spMk id="5" creationId="{B8F046B4-5CC7-E9CE-9A44-E2F976C184E3}"/>
          </ac:spMkLst>
        </pc:spChg>
        <pc:picChg chg="mod">
          <ac:chgData name="rahulkumar08945@gmail.com" userId="eaa8108a85f67eff" providerId="LiveId" clId="{54EF1D79-E478-4C67-9EB2-AE56EF51DF03}" dt="2023-06-25T13:23:55.570" v="1654"/>
          <ac:picMkLst>
            <pc:docMk/>
            <pc:sldMk cId="0" sldId="844"/>
            <ac:picMk id="142340" creationId="{96BAD78D-4A54-92C6-DD4F-6EA7E352E4B4}"/>
          </ac:picMkLst>
        </pc:picChg>
      </pc:sldChg>
      <pc:sldChg chg="modSp">
        <pc:chgData name="rahulkumar08945@gmail.com" userId="eaa8108a85f67eff" providerId="LiveId" clId="{54EF1D79-E478-4C67-9EB2-AE56EF51DF03}" dt="2023-06-25T13:23:55.570" v="1654"/>
        <pc:sldMkLst>
          <pc:docMk/>
          <pc:sldMk cId="0" sldId="884"/>
        </pc:sldMkLst>
        <pc:spChg chg="mod">
          <ac:chgData name="rahulkumar08945@gmail.com" userId="eaa8108a85f67eff" providerId="LiveId" clId="{54EF1D79-E478-4C67-9EB2-AE56EF51DF03}" dt="2023-06-25T13:23:55.570" v="1654"/>
          <ac:spMkLst>
            <pc:docMk/>
            <pc:sldMk cId="0" sldId="884"/>
            <ac:spMk id="6" creationId="{6F6AB9CF-6A5F-E161-2DE4-F4D28525EFCF}"/>
          </ac:spMkLst>
        </pc:spChg>
        <pc:spChg chg="mod">
          <ac:chgData name="rahulkumar08945@gmail.com" userId="eaa8108a85f67eff" providerId="LiveId" clId="{54EF1D79-E478-4C67-9EB2-AE56EF51DF03}" dt="2023-06-25T13:23:55.570" v="1654"/>
          <ac:spMkLst>
            <pc:docMk/>
            <pc:sldMk cId="0" sldId="884"/>
            <ac:spMk id="7" creationId="{D60A8BFE-C1B4-51DC-EE40-452FE1549E87}"/>
          </ac:spMkLst>
        </pc:spChg>
        <pc:spChg chg="mod">
          <ac:chgData name="rahulkumar08945@gmail.com" userId="eaa8108a85f67eff" providerId="LiveId" clId="{54EF1D79-E478-4C67-9EB2-AE56EF51DF03}" dt="2023-06-25T13:23:55.570" v="1654"/>
          <ac:spMkLst>
            <pc:docMk/>
            <pc:sldMk cId="0" sldId="884"/>
            <ac:spMk id="8" creationId="{F33984B5-3849-67C5-B293-07203D6D6A2E}"/>
          </ac:spMkLst>
        </pc:spChg>
        <pc:spChg chg="mod">
          <ac:chgData name="rahulkumar08945@gmail.com" userId="eaa8108a85f67eff" providerId="LiveId" clId="{54EF1D79-E478-4C67-9EB2-AE56EF51DF03}" dt="2023-06-25T13:23:55.570" v="1654"/>
          <ac:spMkLst>
            <pc:docMk/>
            <pc:sldMk cId="0" sldId="884"/>
            <ac:spMk id="12" creationId="{F81CFB4E-F5C6-A228-02E5-AB6CB194B0B7}"/>
          </ac:spMkLst>
        </pc:spChg>
        <pc:spChg chg="mod">
          <ac:chgData name="rahulkumar08945@gmail.com" userId="eaa8108a85f67eff" providerId="LiveId" clId="{54EF1D79-E478-4C67-9EB2-AE56EF51DF03}" dt="2023-06-25T13:23:55.570" v="1654"/>
          <ac:spMkLst>
            <pc:docMk/>
            <pc:sldMk cId="0" sldId="884"/>
            <ac:spMk id="13" creationId="{E4646FB4-7F61-0E6A-8E16-2EF92EE52262}"/>
          </ac:spMkLst>
        </pc:spChg>
        <pc:spChg chg="mod">
          <ac:chgData name="rahulkumar08945@gmail.com" userId="eaa8108a85f67eff" providerId="LiveId" clId="{54EF1D79-E478-4C67-9EB2-AE56EF51DF03}" dt="2023-06-25T13:23:55.570" v="1654"/>
          <ac:spMkLst>
            <pc:docMk/>
            <pc:sldMk cId="0" sldId="884"/>
            <ac:spMk id="14" creationId="{3673B923-D4C9-9635-B22C-DD9423D0421B}"/>
          </ac:spMkLst>
        </pc:spChg>
        <pc:spChg chg="mod">
          <ac:chgData name="rahulkumar08945@gmail.com" userId="eaa8108a85f67eff" providerId="LiveId" clId="{54EF1D79-E478-4C67-9EB2-AE56EF51DF03}" dt="2023-06-25T13:23:55.570" v="1654"/>
          <ac:spMkLst>
            <pc:docMk/>
            <pc:sldMk cId="0" sldId="884"/>
            <ac:spMk id="22" creationId="{4438A372-075D-A1F3-FF3C-F94314978E95}"/>
          </ac:spMkLst>
        </pc:spChg>
        <pc:spChg chg="mod">
          <ac:chgData name="rahulkumar08945@gmail.com" userId="eaa8108a85f67eff" providerId="LiveId" clId="{54EF1D79-E478-4C67-9EB2-AE56EF51DF03}" dt="2023-06-25T13:23:55.570" v="1654"/>
          <ac:spMkLst>
            <pc:docMk/>
            <pc:sldMk cId="0" sldId="884"/>
            <ac:spMk id="23" creationId="{BFB4DAEA-2887-2F1A-D003-335D998E78B5}"/>
          </ac:spMkLst>
        </pc:spChg>
        <pc:spChg chg="mod">
          <ac:chgData name="rahulkumar08945@gmail.com" userId="eaa8108a85f67eff" providerId="LiveId" clId="{54EF1D79-E478-4C67-9EB2-AE56EF51DF03}" dt="2023-06-25T13:23:55.570" v="1654"/>
          <ac:spMkLst>
            <pc:docMk/>
            <pc:sldMk cId="0" sldId="884"/>
            <ac:spMk id="24" creationId="{2A07EA89-0251-F590-D3BD-F0B58FD454E5}"/>
          </ac:spMkLst>
        </pc:spChg>
        <pc:spChg chg="mod">
          <ac:chgData name="rahulkumar08945@gmail.com" userId="eaa8108a85f67eff" providerId="LiveId" clId="{54EF1D79-E478-4C67-9EB2-AE56EF51DF03}" dt="2023-06-25T13:23:55.570" v="1654"/>
          <ac:spMkLst>
            <pc:docMk/>
            <pc:sldMk cId="0" sldId="884"/>
            <ac:spMk id="35" creationId="{033C2B32-6C07-FFFC-357F-54F01BF33EC3}"/>
          </ac:spMkLst>
        </pc:spChg>
        <pc:spChg chg="mod">
          <ac:chgData name="rahulkumar08945@gmail.com" userId="eaa8108a85f67eff" providerId="LiveId" clId="{54EF1D79-E478-4C67-9EB2-AE56EF51DF03}" dt="2023-06-25T13:23:55.570" v="1654"/>
          <ac:spMkLst>
            <pc:docMk/>
            <pc:sldMk cId="0" sldId="884"/>
            <ac:spMk id="121866" creationId="{E523ABC4-6DB3-1D74-58DA-462C359568D8}"/>
          </ac:spMkLst>
        </pc:spChg>
        <pc:spChg chg="mod">
          <ac:chgData name="rahulkumar08945@gmail.com" userId="eaa8108a85f67eff" providerId="LiveId" clId="{54EF1D79-E478-4C67-9EB2-AE56EF51DF03}" dt="2023-06-25T13:23:55.570" v="1654"/>
          <ac:spMkLst>
            <pc:docMk/>
            <pc:sldMk cId="0" sldId="884"/>
            <ac:spMk id="121867" creationId="{50ACCB6B-4130-01ED-EAAD-0D6E7DEBD444}"/>
          </ac:spMkLst>
        </pc:spChg>
        <pc:spChg chg="mod">
          <ac:chgData name="rahulkumar08945@gmail.com" userId="eaa8108a85f67eff" providerId="LiveId" clId="{54EF1D79-E478-4C67-9EB2-AE56EF51DF03}" dt="2023-06-25T13:23:55.570" v="1654"/>
          <ac:spMkLst>
            <pc:docMk/>
            <pc:sldMk cId="0" sldId="884"/>
            <ac:spMk id="121868" creationId="{EFB6295F-C925-D8ED-06A0-E9E0A365B1F3}"/>
          </ac:spMkLst>
        </pc:spChg>
        <pc:spChg chg="mod">
          <ac:chgData name="rahulkumar08945@gmail.com" userId="eaa8108a85f67eff" providerId="LiveId" clId="{54EF1D79-E478-4C67-9EB2-AE56EF51DF03}" dt="2023-06-25T13:23:55.570" v="1654"/>
          <ac:spMkLst>
            <pc:docMk/>
            <pc:sldMk cId="0" sldId="884"/>
            <ac:spMk id="121870" creationId="{F3573794-D679-EC37-1590-F83AA97B8A08}"/>
          </ac:spMkLst>
        </pc:spChg>
        <pc:spChg chg="mod">
          <ac:chgData name="rahulkumar08945@gmail.com" userId="eaa8108a85f67eff" providerId="LiveId" clId="{54EF1D79-E478-4C67-9EB2-AE56EF51DF03}" dt="2023-06-25T13:23:55.570" v="1654"/>
          <ac:spMkLst>
            <pc:docMk/>
            <pc:sldMk cId="0" sldId="884"/>
            <ac:spMk id="121871" creationId="{4EC4ECB2-832B-5B24-0218-41A11FFAD124}"/>
          </ac:spMkLst>
        </pc:spChg>
        <pc:spChg chg="mod">
          <ac:chgData name="rahulkumar08945@gmail.com" userId="eaa8108a85f67eff" providerId="LiveId" clId="{54EF1D79-E478-4C67-9EB2-AE56EF51DF03}" dt="2023-06-25T13:23:55.570" v="1654"/>
          <ac:spMkLst>
            <pc:docMk/>
            <pc:sldMk cId="0" sldId="884"/>
            <ac:spMk id="121872" creationId="{B384F079-8333-C356-A373-ED242314AE12}"/>
          </ac:spMkLst>
        </pc:spChg>
        <pc:spChg chg="mod">
          <ac:chgData name="rahulkumar08945@gmail.com" userId="eaa8108a85f67eff" providerId="LiveId" clId="{54EF1D79-E478-4C67-9EB2-AE56EF51DF03}" dt="2023-06-25T13:23:55.570" v="1654"/>
          <ac:spMkLst>
            <pc:docMk/>
            <pc:sldMk cId="0" sldId="884"/>
            <ac:spMk id="121874" creationId="{B42B8BE0-0305-5613-F9ED-B7B706A93575}"/>
          </ac:spMkLst>
        </pc:spChg>
        <pc:spChg chg="mod">
          <ac:chgData name="rahulkumar08945@gmail.com" userId="eaa8108a85f67eff" providerId="LiveId" clId="{54EF1D79-E478-4C67-9EB2-AE56EF51DF03}" dt="2023-06-25T13:23:55.570" v="1654"/>
          <ac:spMkLst>
            <pc:docMk/>
            <pc:sldMk cId="0" sldId="884"/>
            <ac:spMk id="121875" creationId="{A98E9425-62B1-8D91-809B-7902D1AFEB4B}"/>
          </ac:spMkLst>
        </pc:spChg>
        <pc:spChg chg="mod">
          <ac:chgData name="rahulkumar08945@gmail.com" userId="eaa8108a85f67eff" providerId="LiveId" clId="{54EF1D79-E478-4C67-9EB2-AE56EF51DF03}" dt="2023-06-25T13:23:55.570" v="1654"/>
          <ac:spMkLst>
            <pc:docMk/>
            <pc:sldMk cId="0" sldId="884"/>
            <ac:spMk id="121876" creationId="{8E588369-5171-EA1E-CFE4-26F6C5337429}"/>
          </ac:spMkLst>
        </pc:spChg>
        <pc:grpChg chg="mod">
          <ac:chgData name="rahulkumar08945@gmail.com" userId="eaa8108a85f67eff" providerId="LiveId" clId="{54EF1D79-E478-4C67-9EB2-AE56EF51DF03}" dt="2023-06-25T13:23:55.570" v="1654"/>
          <ac:grpSpMkLst>
            <pc:docMk/>
            <pc:sldMk cId="0" sldId="884"/>
            <ac:grpSpMk id="2" creationId="{B7566B7F-A11B-9893-89FF-8D1280FE2DC2}"/>
          </ac:grpSpMkLst>
        </pc:grpChg>
        <pc:grpChg chg="mod">
          <ac:chgData name="rahulkumar08945@gmail.com" userId="eaa8108a85f67eff" providerId="LiveId" clId="{54EF1D79-E478-4C67-9EB2-AE56EF51DF03}" dt="2023-06-25T13:23:55.570" v="1654"/>
          <ac:grpSpMkLst>
            <pc:docMk/>
            <pc:sldMk cId="0" sldId="884"/>
            <ac:grpSpMk id="3" creationId="{B9FC07EB-3EA3-6760-650B-3894E082199F}"/>
          </ac:grpSpMkLst>
        </pc:grpChg>
        <pc:grpChg chg="mod">
          <ac:chgData name="rahulkumar08945@gmail.com" userId="eaa8108a85f67eff" providerId="LiveId" clId="{54EF1D79-E478-4C67-9EB2-AE56EF51DF03}" dt="2023-06-25T13:23:55.570" v="1654"/>
          <ac:grpSpMkLst>
            <pc:docMk/>
            <pc:sldMk cId="0" sldId="884"/>
            <ac:grpSpMk id="4" creationId="{2D09B11E-835A-83F0-A8CA-CC426EB2D9D4}"/>
          </ac:grpSpMkLst>
        </pc:grpChg>
        <pc:grpChg chg="mod">
          <ac:chgData name="rahulkumar08945@gmail.com" userId="eaa8108a85f67eff" providerId="LiveId" clId="{54EF1D79-E478-4C67-9EB2-AE56EF51DF03}" dt="2023-06-25T13:23:55.570" v="1654"/>
          <ac:grpSpMkLst>
            <pc:docMk/>
            <pc:sldMk cId="0" sldId="884"/>
            <ac:grpSpMk id="5" creationId="{572BE922-9B67-1B03-6FE5-A7AE2B3050BD}"/>
          </ac:grpSpMkLst>
        </pc:grpChg>
        <pc:grpChg chg="mod">
          <ac:chgData name="rahulkumar08945@gmail.com" userId="eaa8108a85f67eff" providerId="LiveId" clId="{54EF1D79-E478-4C67-9EB2-AE56EF51DF03}" dt="2023-06-25T13:23:55.570" v="1654"/>
          <ac:grpSpMkLst>
            <pc:docMk/>
            <pc:sldMk cId="0" sldId="884"/>
            <ac:grpSpMk id="9" creationId="{B3D9A23A-6689-F5CA-8B58-303D7B400CFE}"/>
          </ac:grpSpMkLst>
        </pc:grpChg>
        <pc:grpChg chg="mod">
          <ac:chgData name="rahulkumar08945@gmail.com" userId="eaa8108a85f67eff" providerId="LiveId" clId="{54EF1D79-E478-4C67-9EB2-AE56EF51DF03}" dt="2023-06-25T13:23:55.570" v="1654"/>
          <ac:grpSpMkLst>
            <pc:docMk/>
            <pc:sldMk cId="0" sldId="884"/>
            <ac:grpSpMk id="11" creationId="{7F76B521-8FB2-2D1C-05C5-E9DB213A399F}"/>
          </ac:grpSpMkLst>
        </pc:grpChg>
        <pc:grpChg chg="mod">
          <ac:chgData name="rahulkumar08945@gmail.com" userId="eaa8108a85f67eff" providerId="LiveId" clId="{54EF1D79-E478-4C67-9EB2-AE56EF51DF03}" dt="2023-06-25T13:23:55.570" v="1654"/>
          <ac:grpSpMkLst>
            <pc:docMk/>
            <pc:sldMk cId="0" sldId="884"/>
            <ac:grpSpMk id="15" creationId="{6BBD0BD7-B3C1-F4E3-8F7A-B1CE7127E4B4}"/>
          </ac:grpSpMkLst>
        </pc:grpChg>
        <pc:grpChg chg="mod">
          <ac:chgData name="rahulkumar08945@gmail.com" userId="eaa8108a85f67eff" providerId="LiveId" clId="{54EF1D79-E478-4C67-9EB2-AE56EF51DF03}" dt="2023-06-25T13:23:55.570" v="1654"/>
          <ac:grpSpMkLst>
            <pc:docMk/>
            <pc:sldMk cId="0" sldId="884"/>
            <ac:grpSpMk id="16" creationId="{EA23028F-D4EE-FC27-AC28-A214867833BA}"/>
          </ac:grpSpMkLst>
        </pc:grpChg>
        <pc:grpChg chg="mod">
          <ac:chgData name="rahulkumar08945@gmail.com" userId="eaa8108a85f67eff" providerId="LiveId" clId="{54EF1D79-E478-4C67-9EB2-AE56EF51DF03}" dt="2023-06-25T13:23:55.570" v="1654"/>
          <ac:grpSpMkLst>
            <pc:docMk/>
            <pc:sldMk cId="0" sldId="884"/>
            <ac:grpSpMk id="18" creationId="{B7674DBC-0772-BBE5-E8CF-DB3C314E3FF2}"/>
          </ac:grpSpMkLst>
        </pc:grpChg>
        <pc:grpChg chg="mod">
          <ac:chgData name="rahulkumar08945@gmail.com" userId="eaa8108a85f67eff" providerId="LiveId" clId="{54EF1D79-E478-4C67-9EB2-AE56EF51DF03}" dt="2023-06-25T13:23:55.570" v="1654"/>
          <ac:grpSpMkLst>
            <pc:docMk/>
            <pc:sldMk cId="0" sldId="884"/>
            <ac:grpSpMk id="121865" creationId="{809D42E9-E00F-1CEE-8385-EF3B10929BE9}"/>
          </ac:grpSpMkLst>
        </pc:grpChg>
        <pc:grpChg chg="mod">
          <ac:chgData name="rahulkumar08945@gmail.com" userId="eaa8108a85f67eff" providerId="LiveId" clId="{54EF1D79-E478-4C67-9EB2-AE56EF51DF03}" dt="2023-06-25T13:23:55.570" v="1654"/>
          <ac:grpSpMkLst>
            <pc:docMk/>
            <pc:sldMk cId="0" sldId="884"/>
            <ac:grpSpMk id="121869" creationId="{D69915FA-EF09-91E3-2B2D-5C82FC8FB1D7}"/>
          </ac:grpSpMkLst>
        </pc:grpChg>
        <pc:grpChg chg="mod">
          <ac:chgData name="rahulkumar08945@gmail.com" userId="eaa8108a85f67eff" providerId="LiveId" clId="{54EF1D79-E478-4C67-9EB2-AE56EF51DF03}" dt="2023-06-25T13:23:55.570" v="1654"/>
          <ac:grpSpMkLst>
            <pc:docMk/>
            <pc:sldMk cId="0" sldId="884"/>
            <ac:grpSpMk id="121873" creationId="{F0AC080D-86C2-D98E-EC78-42C569160A9A}"/>
          </ac:grpSpMkLst>
        </pc:grpChg>
      </pc:sldChg>
      <pc:sldChg chg="modSp">
        <pc:chgData name="rahulkumar08945@gmail.com" userId="eaa8108a85f67eff" providerId="LiveId" clId="{54EF1D79-E478-4C67-9EB2-AE56EF51DF03}" dt="2023-06-25T13:23:55.570" v="1654"/>
        <pc:sldMkLst>
          <pc:docMk/>
          <pc:sldMk cId="0" sldId="885"/>
        </pc:sldMkLst>
        <pc:spChg chg="mod">
          <ac:chgData name="rahulkumar08945@gmail.com" userId="eaa8108a85f67eff" providerId="LiveId" clId="{54EF1D79-E478-4C67-9EB2-AE56EF51DF03}" dt="2023-06-25T13:23:55.570" v="1654"/>
          <ac:spMkLst>
            <pc:docMk/>
            <pc:sldMk cId="0" sldId="885"/>
            <ac:spMk id="122882" creationId="{C2AEA5BD-3187-E676-816D-CCE7B0DAFCC6}"/>
          </ac:spMkLst>
        </pc:spChg>
        <pc:spChg chg="mod">
          <ac:chgData name="rahulkumar08945@gmail.com" userId="eaa8108a85f67eff" providerId="LiveId" clId="{54EF1D79-E478-4C67-9EB2-AE56EF51DF03}" dt="2023-06-25T13:23:55.570" v="1654"/>
          <ac:spMkLst>
            <pc:docMk/>
            <pc:sldMk cId="0" sldId="885"/>
            <ac:spMk id="122883" creationId="{B06C0A91-85AC-6E5B-3BAD-AD003106CADE}"/>
          </ac:spMkLst>
        </pc:spChg>
      </pc:sldChg>
      <pc:sldChg chg="modSp modNotes">
        <pc:chgData name="rahulkumar08945@gmail.com" userId="eaa8108a85f67eff" providerId="LiveId" clId="{54EF1D79-E478-4C67-9EB2-AE56EF51DF03}" dt="2023-06-25T13:23:55.570" v="1654"/>
        <pc:sldMkLst>
          <pc:docMk/>
          <pc:sldMk cId="0" sldId="886"/>
        </pc:sldMkLst>
        <pc:spChg chg="mod">
          <ac:chgData name="rahulkumar08945@gmail.com" userId="eaa8108a85f67eff" providerId="LiveId" clId="{54EF1D79-E478-4C67-9EB2-AE56EF51DF03}" dt="2023-06-25T13:23:55.570" v="1654"/>
          <ac:spMkLst>
            <pc:docMk/>
            <pc:sldMk cId="0" sldId="886"/>
            <ac:spMk id="16" creationId="{D0A35838-E84B-A272-2F68-C6631ECE8793}"/>
          </ac:spMkLst>
        </pc:spChg>
        <pc:spChg chg="mod">
          <ac:chgData name="rahulkumar08945@gmail.com" userId="eaa8108a85f67eff" providerId="LiveId" clId="{54EF1D79-E478-4C67-9EB2-AE56EF51DF03}" dt="2023-06-25T13:23:55.570" v="1654"/>
          <ac:spMkLst>
            <pc:docMk/>
            <pc:sldMk cId="0" sldId="886"/>
            <ac:spMk id="123906" creationId="{1CABFB07-2878-44DB-18D7-4305526670C7}"/>
          </ac:spMkLst>
        </pc:spChg>
        <pc:spChg chg="mod">
          <ac:chgData name="rahulkumar08945@gmail.com" userId="eaa8108a85f67eff" providerId="LiveId" clId="{54EF1D79-E478-4C67-9EB2-AE56EF51DF03}" dt="2023-06-25T13:23:55.570" v="1654"/>
          <ac:spMkLst>
            <pc:docMk/>
            <pc:sldMk cId="0" sldId="886"/>
            <ac:spMk id="123909" creationId="{3DC17766-151E-9997-9C24-5A7D142C7E5E}"/>
          </ac:spMkLst>
        </pc:spChg>
        <pc:spChg chg="mod">
          <ac:chgData name="rahulkumar08945@gmail.com" userId="eaa8108a85f67eff" providerId="LiveId" clId="{54EF1D79-E478-4C67-9EB2-AE56EF51DF03}" dt="2023-06-25T13:23:55.570" v="1654"/>
          <ac:spMkLst>
            <pc:docMk/>
            <pc:sldMk cId="0" sldId="886"/>
            <ac:spMk id="123910" creationId="{D85F1C7D-E1C1-8C6A-004E-A6E475C3CD73}"/>
          </ac:spMkLst>
        </pc:spChg>
        <pc:spChg chg="mod">
          <ac:chgData name="rahulkumar08945@gmail.com" userId="eaa8108a85f67eff" providerId="LiveId" clId="{54EF1D79-E478-4C67-9EB2-AE56EF51DF03}" dt="2023-06-25T13:23:55.570" v="1654"/>
          <ac:spMkLst>
            <pc:docMk/>
            <pc:sldMk cId="0" sldId="886"/>
            <ac:spMk id="123911" creationId="{59595BD5-04CE-491A-3CD0-66B86D8151BB}"/>
          </ac:spMkLst>
        </pc:spChg>
        <pc:spChg chg="mod">
          <ac:chgData name="rahulkumar08945@gmail.com" userId="eaa8108a85f67eff" providerId="LiveId" clId="{54EF1D79-E478-4C67-9EB2-AE56EF51DF03}" dt="2023-06-25T13:23:55.570" v="1654"/>
          <ac:spMkLst>
            <pc:docMk/>
            <pc:sldMk cId="0" sldId="886"/>
            <ac:spMk id="123912" creationId="{2B5D2C62-E4EA-243D-C133-DEB4CB4FC372}"/>
          </ac:spMkLst>
        </pc:spChg>
        <pc:spChg chg="mod">
          <ac:chgData name="rahulkumar08945@gmail.com" userId="eaa8108a85f67eff" providerId="LiveId" clId="{54EF1D79-E478-4C67-9EB2-AE56EF51DF03}" dt="2023-06-25T13:23:55.570" v="1654"/>
          <ac:spMkLst>
            <pc:docMk/>
            <pc:sldMk cId="0" sldId="886"/>
            <ac:spMk id="123913" creationId="{BD11BD25-01EF-F667-AEA6-D92404847895}"/>
          </ac:spMkLst>
        </pc:spChg>
        <pc:spChg chg="mod">
          <ac:chgData name="rahulkumar08945@gmail.com" userId="eaa8108a85f67eff" providerId="LiveId" clId="{54EF1D79-E478-4C67-9EB2-AE56EF51DF03}" dt="2023-06-25T13:23:55.570" v="1654"/>
          <ac:spMkLst>
            <pc:docMk/>
            <pc:sldMk cId="0" sldId="886"/>
            <ac:spMk id="123915" creationId="{B99F1E69-5741-FF8A-92DE-CFF69217D2B2}"/>
          </ac:spMkLst>
        </pc:spChg>
        <pc:spChg chg="mod">
          <ac:chgData name="rahulkumar08945@gmail.com" userId="eaa8108a85f67eff" providerId="LiveId" clId="{54EF1D79-E478-4C67-9EB2-AE56EF51DF03}" dt="2023-06-25T13:23:55.570" v="1654"/>
          <ac:spMkLst>
            <pc:docMk/>
            <pc:sldMk cId="0" sldId="886"/>
            <ac:spMk id="123917" creationId="{E8EB07EB-EB08-261D-E51D-9E3F439996AD}"/>
          </ac:spMkLst>
        </pc:spChg>
        <pc:spChg chg="mod">
          <ac:chgData name="rahulkumar08945@gmail.com" userId="eaa8108a85f67eff" providerId="LiveId" clId="{54EF1D79-E478-4C67-9EB2-AE56EF51DF03}" dt="2023-06-25T13:23:55.570" v="1654"/>
          <ac:spMkLst>
            <pc:docMk/>
            <pc:sldMk cId="0" sldId="886"/>
            <ac:spMk id="123919" creationId="{DFF17350-62E1-641A-3300-3EE79BBAFD03}"/>
          </ac:spMkLst>
        </pc:spChg>
        <pc:picChg chg="mod">
          <ac:chgData name="rahulkumar08945@gmail.com" userId="eaa8108a85f67eff" providerId="LiveId" clId="{54EF1D79-E478-4C67-9EB2-AE56EF51DF03}" dt="2023-06-25T13:23:55.570" v="1654"/>
          <ac:picMkLst>
            <pc:docMk/>
            <pc:sldMk cId="0" sldId="886"/>
            <ac:picMk id="123907" creationId="{7CCA0523-5030-924B-5477-3350BB5D227A}"/>
          </ac:picMkLst>
        </pc:picChg>
        <pc:picChg chg="mod">
          <ac:chgData name="rahulkumar08945@gmail.com" userId="eaa8108a85f67eff" providerId="LiveId" clId="{54EF1D79-E478-4C67-9EB2-AE56EF51DF03}" dt="2023-06-25T13:23:55.570" v="1654"/>
          <ac:picMkLst>
            <pc:docMk/>
            <pc:sldMk cId="0" sldId="886"/>
            <ac:picMk id="123908" creationId="{C4C8CEB8-7749-0AC7-E7A2-74C96C78DF0D}"/>
          </ac:picMkLst>
        </pc:picChg>
        <pc:picChg chg="mod">
          <ac:chgData name="rahulkumar08945@gmail.com" userId="eaa8108a85f67eff" providerId="LiveId" clId="{54EF1D79-E478-4C67-9EB2-AE56EF51DF03}" dt="2023-06-25T13:23:55.570" v="1654"/>
          <ac:picMkLst>
            <pc:docMk/>
            <pc:sldMk cId="0" sldId="886"/>
            <ac:picMk id="123914" creationId="{FBBCE059-A6EC-EA82-535F-5919F08555A8}"/>
          </ac:picMkLst>
        </pc:picChg>
        <pc:picChg chg="mod">
          <ac:chgData name="rahulkumar08945@gmail.com" userId="eaa8108a85f67eff" providerId="LiveId" clId="{54EF1D79-E478-4C67-9EB2-AE56EF51DF03}" dt="2023-06-25T13:23:55.570" v="1654"/>
          <ac:picMkLst>
            <pc:docMk/>
            <pc:sldMk cId="0" sldId="886"/>
            <ac:picMk id="123916" creationId="{F03149D2-4EF0-C4D5-DB53-635978A9E0D8}"/>
          </ac:picMkLst>
        </pc:picChg>
        <pc:picChg chg="mod">
          <ac:chgData name="rahulkumar08945@gmail.com" userId="eaa8108a85f67eff" providerId="LiveId" clId="{54EF1D79-E478-4C67-9EB2-AE56EF51DF03}" dt="2023-06-25T13:23:55.570" v="1654"/>
          <ac:picMkLst>
            <pc:docMk/>
            <pc:sldMk cId="0" sldId="886"/>
            <ac:picMk id="123920" creationId="{9900A8F4-23C2-939D-2572-A752954CD376}"/>
          </ac:picMkLst>
        </pc:picChg>
        <pc:picChg chg="mod">
          <ac:chgData name="rahulkumar08945@gmail.com" userId="eaa8108a85f67eff" providerId="LiveId" clId="{54EF1D79-E478-4C67-9EB2-AE56EF51DF03}" dt="2023-06-25T13:23:55.570" v="1654"/>
          <ac:picMkLst>
            <pc:docMk/>
            <pc:sldMk cId="0" sldId="886"/>
            <ac:picMk id="123921" creationId="{23BE4261-3294-0705-0246-315837167423}"/>
          </ac:picMkLst>
        </pc:picChg>
      </pc:sldChg>
      <pc:sldChg chg="modSp modNotes">
        <pc:chgData name="rahulkumar08945@gmail.com" userId="eaa8108a85f67eff" providerId="LiveId" clId="{54EF1D79-E478-4C67-9EB2-AE56EF51DF03}" dt="2023-06-25T13:23:55.570" v="1654"/>
        <pc:sldMkLst>
          <pc:docMk/>
          <pc:sldMk cId="0" sldId="887"/>
        </pc:sldMkLst>
        <pc:spChg chg="mod">
          <ac:chgData name="rahulkumar08945@gmail.com" userId="eaa8108a85f67eff" providerId="LiveId" clId="{54EF1D79-E478-4C67-9EB2-AE56EF51DF03}" dt="2023-06-25T13:23:55.570" v="1654"/>
          <ac:spMkLst>
            <pc:docMk/>
            <pc:sldMk cId="0" sldId="887"/>
            <ac:spMk id="124933" creationId="{2FF79DC4-A626-4E20-F6C3-C615EC00010A}"/>
          </ac:spMkLst>
        </pc:spChg>
        <pc:spChg chg="mod">
          <ac:chgData name="rahulkumar08945@gmail.com" userId="eaa8108a85f67eff" providerId="LiveId" clId="{54EF1D79-E478-4C67-9EB2-AE56EF51DF03}" dt="2023-06-25T13:23:55.570" v="1654"/>
          <ac:spMkLst>
            <pc:docMk/>
            <pc:sldMk cId="0" sldId="887"/>
            <ac:spMk id="124934" creationId="{4BAA692E-7EA7-E5E7-5C0D-9089A9ADF44A}"/>
          </ac:spMkLst>
        </pc:spChg>
        <pc:spChg chg="mod">
          <ac:chgData name="rahulkumar08945@gmail.com" userId="eaa8108a85f67eff" providerId="LiveId" clId="{54EF1D79-E478-4C67-9EB2-AE56EF51DF03}" dt="2023-06-25T13:23:55.570" v="1654"/>
          <ac:spMkLst>
            <pc:docMk/>
            <pc:sldMk cId="0" sldId="887"/>
            <ac:spMk id="124935" creationId="{1F13A74F-6D63-DAF2-4B03-155E29835B90}"/>
          </ac:spMkLst>
        </pc:spChg>
        <pc:spChg chg="mod">
          <ac:chgData name="rahulkumar08945@gmail.com" userId="eaa8108a85f67eff" providerId="LiveId" clId="{54EF1D79-E478-4C67-9EB2-AE56EF51DF03}" dt="2023-06-25T13:23:55.570" v="1654"/>
          <ac:spMkLst>
            <pc:docMk/>
            <pc:sldMk cId="0" sldId="887"/>
            <ac:spMk id="124936" creationId="{7C72F27B-B8CC-4DAE-3871-D566CE0CADFE}"/>
          </ac:spMkLst>
        </pc:spChg>
        <pc:spChg chg="mod">
          <ac:chgData name="rahulkumar08945@gmail.com" userId="eaa8108a85f67eff" providerId="LiveId" clId="{54EF1D79-E478-4C67-9EB2-AE56EF51DF03}" dt="2023-06-25T13:23:55.570" v="1654"/>
          <ac:spMkLst>
            <pc:docMk/>
            <pc:sldMk cId="0" sldId="887"/>
            <ac:spMk id="124937" creationId="{5E26264E-C5DE-9D95-894D-07491A6A152C}"/>
          </ac:spMkLst>
        </pc:spChg>
        <pc:picChg chg="mod">
          <ac:chgData name="rahulkumar08945@gmail.com" userId="eaa8108a85f67eff" providerId="LiveId" clId="{54EF1D79-E478-4C67-9EB2-AE56EF51DF03}" dt="2023-06-25T13:23:55.570" v="1654"/>
          <ac:picMkLst>
            <pc:docMk/>
            <pc:sldMk cId="0" sldId="887"/>
            <ac:picMk id="124930" creationId="{C58967A8-1D59-97D1-2216-1F84A13782B2}"/>
          </ac:picMkLst>
        </pc:picChg>
        <pc:picChg chg="mod">
          <ac:chgData name="rahulkumar08945@gmail.com" userId="eaa8108a85f67eff" providerId="LiveId" clId="{54EF1D79-E478-4C67-9EB2-AE56EF51DF03}" dt="2023-06-25T13:23:55.570" v="1654"/>
          <ac:picMkLst>
            <pc:docMk/>
            <pc:sldMk cId="0" sldId="887"/>
            <ac:picMk id="124931" creationId="{30130E8C-F43F-9670-8F8C-5F8313E46E00}"/>
          </ac:picMkLst>
        </pc:picChg>
        <pc:picChg chg="mod">
          <ac:chgData name="rahulkumar08945@gmail.com" userId="eaa8108a85f67eff" providerId="LiveId" clId="{54EF1D79-E478-4C67-9EB2-AE56EF51DF03}" dt="2023-06-25T13:23:55.570" v="1654"/>
          <ac:picMkLst>
            <pc:docMk/>
            <pc:sldMk cId="0" sldId="887"/>
            <ac:picMk id="124932" creationId="{EC863749-9994-20C9-C382-0BAB72AD169A}"/>
          </ac:picMkLst>
        </pc:picChg>
      </pc:sldChg>
      <pc:sldChg chg="modSp">
        <pc:chgData name="rahulkumar08945@gmail.com" userId="eaa8108a85f67eff" providerId="LiveId" clId="{54EF1D79-E478-4C67-9EB2-AE56EF51DF03}" dt="2023-06-25T13:23:55.570" v="1654"/>
        <pc:sldMkLst>
          <pc:docMk/>
          <pc:sldMk cId="0" sldId="888"/>
        </pc:sldMkLst>
        <pc:spChg chg="mod">
          <ac:chgData name="rahulkumar08945@gmail.com" userId="eaa8108a85f67eff" providerId="LiveId" clId="{54EF1D79-E478-4C67-9EB2-AE56EF51DF03}" dt="2023-06-25T13:23:55.570" v="1654"/>
          <ac:spMkLst>
            <pc:docMk/>
            <pc:sldMk cId="0" sldId="888"/>
            <ac:spMk id="41989" creationId="{4BBB31BA-2D59-85CA-E1DB-177389BD3EA2}"/>
          </ac:spMkLst>
        </pc:spChg>
        <pc:spChg chg="mod">
          <ac:chgData name="rahulkumar08945@gmail.com" userId="eaa8108a85f67eff" providerId="LiveId" clId="{54EF1D79-E478-4C67-9EB2-AE56EF51DF03}" dt="2023-06-25T13:23:55.570" v="1654"/>
          <ac:spMkLst>
            <pc:docMk/>
            <pc:sldMk cId="0" sldId="888"/>
            <ac:spMk id="41992" creationId="{360993D1-CE44-1296-D6ED-F66D62CD6E8E}"/>
          </ac:spMkLst>
        </pc:spChg>
        <pc:spChg chg="mod">
          <ac:chgData name="rahulkumar08945@gmail.com" userId="eaa8108a85f67eff" providerId="LiveId" clId="{54EF1D79-E478-4C67-9EB2-AE56EF51DF03}" dt="2023-06-25T13:23:55.570" v="1654"/>
          <ac:spMkLst>
            <pc:docMk/>
            <pc:sldMk cId="0" sldId="888"/>
            <ac:spMk id="41999" creationId="{08F49D41-1B7A-75BB-956D-2C7CA7CD2890}"/>
          </ac:spMkLst>
        </pc:spChg>
        <pc:spChg chg="mod">
          <ac:chgData name="rahulkumar08945@gmail.com" userId="eaa8108a85f67eff" providerId="LiveId" clId="{54EF1D79-E478-4C67-9EB2-AE56EF51DF03}" dt="2023-06-25T13:23:55.570" v="1654"/>
          <ac:spMkLst>
            <pc:docMk/>
            <pc:sldMk cId="0" sldId="888"/>
            <ac:spMk id="125954" creationId="{E7B042AF-442B-4B54-7C98-5CD17CC5E7EA}"/>
          </ac:spMkLst>
        </pc:spChg>
        <pc:spChg chg="mod">
          <ac:chgData name="rahulkumar08945@gmail.com" userId="eaa8108a85f67eff" providerId="LiveId" clId="{54EF1D79-E478-4C67-9EB2-AE56EF51DF03}" dt="2023-06-25T13:23:55.570" v="1654"/>
          <ac:spMkLst>
            <pc:docMk/>
            <pc:sldMk cId="0" sldId="888"/>
            <ac:spMk id="125956" creationId="{8CEDB836-840A-8913-D955-35B703EEB3DA}"/>
          </ac:spMkLst>
        </pc:spChg>
        <pc:spChg chg="mod">
          <ac:chgData name="rahulkumar08945@gmail.com" userId="eaa8108a85f67eff" providerId="LiveId" clId="{54EF1D79-E478-4C67-9EB2-AE56EF51DF03}" dt="2023-06-25T13:23:55.570" v="1654"/>
          <ac:spMkLst>
            <pc:docMk/>
            <pc:sldMk cId="0" sldId="888"/>
            <ac:spMk id="125961" creationId="{17936176-B6CF-E948-0D32-A54BA59D57C2}"/>
          </ac:spMkLst>
        </pc:spChg>
        <pc:spChg chg="mod">
          <ac:chgData name="rahulkumar08945@gmail.com" userId="eaa8108a85f67eff" providerId="LiveId" clId="{54EF1D79-E478-4C67-9EB2-AE56EF51DF03}" dt="2023-06-25T13:23:55.570" v="1654"/>
          <ac:spMkLst>
            <pc:docMk/>
            <pc:sldMk cId="0" sldId="888"/>
            <ac:spMk id="125964" creationId="{69D8E92D-DFBE-3696-9AFE-78140B3C8C4C}"/>
          </ac:spMkLst>
        </pc:spChg>
        <pc:spChg chg="mod">
          <ac:chgData name="rahulkumar08945@gmail.com" userId="eaa8108a85f67eff" providerId="LiveId" clId="{54EF1D79-E478-4C67-9EB2-AE56EF51DF03}" dt="2023-06-25T13:23:55.570" v="1654"/>
          <ac:spMkLst>
            <pc:docMk/>
            <pc:sldMk cId="0" sldId="888"/>
            <ac:spMk id="125966" creationId="{62F171AA-8C1B-A60D-EF68-9C82A2D7798F}"/>
          </ac:spMkLst>
        </pc:spChg>
        <pc:spChg chg="mod">
          <ac:chgData name="rahulkumar08945@gmail.com" userId="eaa8108a85f67eff" providerId="LiveId" clId="{54EF1D79-E478-4C67-9EB2-AE56EF51DF03}" dt="2023-06-25T13:23:55.570" v="1654"/>
          <ac:spMkLst>
            <pc:docMk/>
            <pc:sldMk cId="0" sldId="888"/>
            <ac:spMk id="125972" creationId="{5B2464B2-22EF-697B-E538-B9D14469DFE8}"/>
          </ac:spMkLst>
        </pc:spChg>
        <pc:spChg chg="mod">
          <ac:chgData name="rahulkumar08945@gmail.com" userId="eaa8108a85f67eff" providerId="LiveId" clId="{54EF1D79-E478-4C67-9EB2-AE56EF51DF03}" dt="2023-06-25T13:23:55.570" v="1654"/>
          <ac:spMkLst>
            <pc:docMk/>
            <pc:sldMk cId="0" sldId="888"/>
            <ac:spMk id="125973" creationId="{5BAC3177-09C2-2419-C920-77F7D24B827C}"/>
          </ac:spMkLst>
        </pc:spChg>
        <pc:spChg chg="mod">
          <ac:chgData name="rahulkumar08945@gmail.com" userId="eaa8108a85f67eff" providerId="LiveId" clId="{54EF1D79-E478-4C67-9EB2-AE56EF51DF03}" dt="2023-06-25T13:23:55.570" v="1654"/>
          <ac:spMkLst>
            <pc:docMk/>
            <pc:sldMk cId="0" sldId="888"/>
            <ac:spMk id="125974" creationId="{D802F8BF-472B-159C-F281-C5436DBE392D}"/>
          </ac:spMkLst>
        </pc:spChg>
        <pc:spChg chg="mod">
          <ac:chgData name="rahulkumar08945@gmail.com" userId="eaa8108a85f67eff" providerId="LiveId" clId="{54EF1D79-E478-4C67-9EB2-AE56EF51DF03}" dt="2023-06-25T13:23:55.570" v="1654"/>
          <ac:spMkLst>
            <pc:docMk/>
            <pc:sldMk cId="0" sldId="888"/>
            <ac:spMk id="125975" creationId="{5FEF4E96-39F7-E35E-B899-6B9F4154DFA3}"/>
          </ac:spMkLst>
        </pc:spChg>
        <pc:spChg chg="mod">
          <ac:chgData name="rahulkumar08945@gmail.com" userId="eaa8108a85f67eff" providerId="LiveId" clId="{54EF1D79-E478-4C67-9EB2-AE56EF51DF03}" dt="2023-06-25T13:23:55.570" v="1654"/>
          <ac:spMkLst>
            <pc:docMk/>
            <pc:sldMk cId="0" sldId="888"/>
            <ac:spMk id="125976" creationId="{DB38E006-9E21-691A-7B67-C5E2E96D99F8}"/>
          </ac:spMkLst>
        </pc:spChg>
        <pc:picChg chg="mod">
          <ac:chgData name="rahulkumar08945@gmail.com" userId="eaa8108a85f67eff" providerId="LiveId" clId="{54EF1D79-E478-4C67-9EB2-AE56EF51DF03}" dt="2023-06-25T13:23:55.570" v="1654"/>
          <ac:picMkLst>
            <pc:docMk/>
            <pc:sldMk cId="0" sldId="888"/>
            <ac:picMk id="125955" creationId="{C66A0334-C415-23C5-3931-2C938F5E0401}"/>
          </ac:picMkLst>
        </pc:picChg>
        <pc:picChg chg="mod">
          <ac:chgData name="rahulkumar08945@gmail.com" userId="eaa8108a85f67eff" providerId="LiveId" clId="{54EF1D79-E478-4C67-9EB2-AE56EF51DF03}" dt="2023-06-25T13:23:55.570" v="1654"/>
          <ac:picMkLst>
            <pc:docMk/>
            <pc:sldMk cId="0" sldId="888"/>
            <ac:picMk id="125958" creationId="{FE83E2C7-F2DE-7A86-3431-1490DFCF59F7}"/>
          </ac:picMkLst>
        </pc:picChg>
        <pc:picChg chg="mod">
          <ac:chgData name="rahulkumar08945@gmail.com" userId="eaa8108a85f67eff" providerId="LiveId" clId="{54EF1D79-E478-4C67-9EB2-AE56EF51DF03}" dt="2023-06-25T13:23:55.570" v="1654"/>
          <ac:picMkLst>
            <pc:docMk/>
            <pc:sldMk cId="0" sldId="888"/>
            <ac:picMk id="125959" creationId="{F8DB8E09-8F31-E84C-ED3E-51A1E4433150}"/>
          </ac:picMkLst>
        </pc:picChg>
        <pc:picChg chg="mod">
          <ac:chgData name="rahulkumar08945@gmail.com" userId="eaa8108a85f67eff" providerId="LiveId" clId="{54EF1D79-E478-4C67-9EB2-AE56EF51DF03}" dt="2023-06-25T13:23:55.570" v="1654"/>
          <ac:picMkLst>
            <pc:docMk/>
            <pc:sldMk cId="0" sldId="888"/>
            <ac:picMk id="125962" creationId="{9A5CF853-F679-1043-0FF6-4AB5AD28859B}"/>
          </ac:picMkLst>
        </pc:picChg>
        <pc:picChg chg="mod">
          <ac:chgData name="rahulkumar08945@gmail.com" userId="eaa8108a85f67eff" providerId="LiveId" clId="{54EF1D79-E478-4C67-9EB2-AE56EF51DF03}" dt="2023-06-25T13:23:55.570" v="1654"/>
          <ac:picMkLst>
            <pc:docMk/>
            <pc:sldMk cId="0" sldId="888"/>
            <ac:picMk id="125963" creationId="{6F8EAA2B-5FB5-E9CB-FA74-2B3E4CD71AD9}"/>
          </ac:picMkLst>
        </pc:picChg>
        <pc:picChg chg="mod">
          <ac:chgData name="rahulkumar08945@gmail.com" userId="eaa8108a85f67eff" providerId="LiveId" clId="{54EF1D79-E478-4C67-9EB2-AE56EF51DF03}" dt="2023-06-25T13:23:55.570" v="1654"/>
          <ac:picMkLst>
            <pc:docMk/>
            <pc:sldMk cId="0" sldId="888"/>
            <ac:picMk id="125965" creationId="{5A509E08-451C-90D0-F592-E3997C5124E5}"/>
          </ac:picMkLst>
        </pc:picChg>
        <pc:picChg chg="mod">
          <ac:chgData name="rahulkumar08945@gmail.com" userId="eaa8108a85f67eff" providerId="LiveId" clId="{54EF1D79-E478-4C67-9EB2-AE56EF51DF03}" dt="2023-06-25T13:23:55.570" v="1654"/>
          <ac:picMkLst>
            <pc:docMk/>
            <pc:sldMk cId="0" sldId="888"/>
            <ac:picMk id="125968" creationId="{2F746667-0A11-6522-4CD2-68FE4E45D666}"/>
          </ac:picMkLst>
        </pc:picChg>
        <pc:picChg chg="mod">
          <ac:chgData name="rahulkumar08945@gmail.com" userId="eaa8108a85f67eff" providerId="LiveId" clId="{54EF1D79-E478-4C67-9EB2-AE56EF51DF03}" dt="2023-06-25T13:23:55.570" v="1654"/>
          <ac:picMkLst>
            <pc:docMk/>
            <pc:sldMk cId="0" sldId="888"/>
            <ac:picMk id="125969" creationId="{61A51676-5D9E-950E-5584-8E47ED96F47B}"/>
          </ac:picMkLst>
        </pc:picChg>
        <pc:picChg chg="mod">
          <ac:chgData name="rahulkumar08945@gmail.com" userId="eaa8108a85f67eff" providerId="LiveId" clId="{54EF1D79-E478-4C67-9EB2-AE56EF51DF03}" dt="2023-06-25T13:23:55.570" v="1654"/>
          <ac:picMkLst>
            <pc:docMk/>
            <pc:sldMk cId="0" sldId="888"/>
            <ac:picMk id="125970" creationId="{A564F4AC-4C6F-C35D-7931-2F53B25248CC}"/>
          </ac:picMkLst>
        </pc:picChg>
        <pc:picChg chg="mod">
          <ac:chgData name="rahulkumar08945@gmail.com" userId="eaa8108a85f67eff" providerId="LiveId" clId="{54EF1D79-E478-4C67-9EB2-AE56EF51DF03}" dt="2023-06-25T13:23:55.570" v="1654"/>
          <ac:picMkLst>
            <pc:docMk/>
            <pc:sldMk cId="0" sldId="888"/>
            <ac:picMk id="125971" creationId="{A7B80984-F964-24C1-9B42-2615F2F79BD7}"/>
          </ac:picMkLst>
        </pc:picChg>
      </pc:sldChg>
      <pc:sldChg chg="modSp">
        <pc:chgData name="rahulkumar08945@gmail.com" userId="eaa8108a85f67eff" providerId="LiveId" clId="{54EF1D79-E478-4C67-9EB2-AE56EF51DF03}" dt="2023-06-25T13:23:55.570" v="1654"/>
        <pc:sldMkLst>
          <pc:docMk/>
          <pc:sldMk cId="0" sldId="889"/>
        </pc:sldMkLst>
        <pc:spChg chg="mod">
          <ac:chgData name="rahulkumar08945@gmail.com" userId="eaa8108a85f67eff" providerId="LiveId" clId="{54EF1D79-E478-4C67-9EB2-AE56EF51DF03}" dt="2023-06-25T13:23:55.570" v="1654"/>
          <ac:spMkLst>
            <pc:docMk/>
            <pc:sldMk cId="0" sldId="889"/>
            <ac:spMk id="4099" creationId="{82520A14-590D-F738-84AB-3DE516E43780}"/>
          </ac:spMkLst>
        </pc:spChg>
        <pc:spChg chg="mod">
          <ac:chgData name="rahulkumar08945@gmail.com" userId="eaa8108a85f67eff" providerId="LiveId" clId="{54EF1D79-E478-4C67-9EB2-AE56EF51DF03}" dt="2023-06-25T13:23:55.570" v="1654"/>
          <ac:spMkLst>
            <pc:docMk/>
            <pc:sldMk cId="0" sldId="889"/>
            <ac:spMk id="4102" creationId="{1AF2D491-5D73-EA9F-8685-89A2DFD789B1}"/>
          </ac:spMkLst>
        </pc:spChg>
        <pc:spChg chg="mod">
          <ac:chgData name="rahulkumar08945@gmail.com" userId="eaa8108a85f67eff" providerId="LiveId" clId="{54EF1D79-E478-4C67-9EB2-AE56EF51DF03}" dt="2023-06-25T13:23:55.570" v="1654"/>
          <ac:spMkLst>
            <pc:docMk/>
            <pc:sldMk cId="0" sldId="889"/>
            <ac:spMk id="4103" creationId="{6DF8C45E-5033-74EE-1DDD-4365D459FA7C}"/>
          </ac:spMkLst>
        </pc:spChg>
        <pc:spChg chg="mod">
          <ac:chgData name="rahulkumar08945@gmail.com" userId="eaa8108a85f67eff" providerId="LiveId" clId="{54EF1D79-E478-4C67-9EB2-AE56EF51DF03}" dt="2023-06-25T13:23:55.570" v="1654"/>
          <ac:spMkLst>
            <pc:docMk/>
            <pc:sldMk cId="0" sldId="889"/>
            <ac:spMk id="4104" creationId="{5278C77D-6499-10FC-48AF-568E9ED9288F}"/>
          </ac:spMkLst>
        </pc:spChg>
        <pc:spChg chg="mod">
          <ac:chgData name="rahulkumar08945@gmail.com" userId="eaa8108a85f67eff" providerId="LiveId" clId="{54EF1D79-E478-4C67-9EB2-AE56EF51DF03}" dt="2023-06-25T13:23:55.570" v="1654"/>
          <ac:spMkLst>
            <pc:docMk/>
            <pc:sldMk cId="0" sldId="889"/>
            <ac:spMk id="4105" creationId="{27C841D4-638D-239B-7093-7C2AAC62D5A1}"/>
          </ac:spMkLst>
        </pc:spChg>
        <pc:spChg chg="mod">
          <ac:chgData name="rahulkumar08945@gmail.com" userId="eaa8108a85f67eff" providerId="LiveId" clId="{54EF1D79-E478-4C67-9EB2-AE56EF51DF03}" dt="2023-06-25T13:23:55.570" v="1654"/>
          <ac:spMkLst>
            <pc:docMk/>
            <pc:sldMk cId="0" sldId="889"/>
            <ac:spMk id="4106" creationId="{007B5F90-49A5-19A3-2A53-C350170F3E30}"/>
          </ac:spMkLst>
        </pc:spChg>
        <pc:spChg chg="mod">
          <ac:chgData name="rahulkumar08945@gmail.com" userId="eaa8108a85f67eff" providerId="LiveId" clId="{54EF1D79-E478-4C67-9EB2-AE56EF51DF03}" dt="2023-06-25T13:23:55.570" v="1654"/>
          <ac:spMkLst>
            <pc:docMk/>
            <pc:sldMk cId="0" sldId="889"/>
            <ac:spMk id="4107" creationId="{080EF758-9EEB-524A-323F-528E3FC8248F}"/>
          </ac:spMkLst>
        </pc:spChg>
        <pc:graphicFrameChg chg="mod">
          <ac:chgData name="rahulkumar08945@gmail.com" userId="eaa8108a85f67eff" providerId="LiveId" clId="{54EF1D79-E478-4C67-9EB2-AE56EF51DF03}" dt="2023-06-25T13:23:55.570" v="1654"/>
          <ac:graphicFrameMkLst>
            <pc:docMk/>
            <pc:sldMk cId="0" sldId="889"/>
            <ac:graphicFrameMk id="4098" creationId="{64708DB5-99C7-6BF4-CE75-7A04EF3D0EA8}"/>
          </ac:graphicFrameMkLst>
        </pc:graphicFrameChg>
        <pc:picChg chg="mod">
          <ac:chgData name="rahulkumar08945@gmail.com" userId="eaa8108a85f67eff" providerId="LiveId" clId="{54EF1D79-E478-4C67-9EB2-AE56EF51DF03}" dt="2023-06-25T13:23:55.570" v="1654"/>
          <ac:picMkLst>
            <pc:docMk/>
            <pc:sldMk cId="0" sldId="889"/>
            <ac:picMk id="4100" creationId="{5E290B08-6DEA-204C-1708-16D166C9AEB2}"/>
          </ac:picMkLst>
        </pc:picChg>
        <pc:picChg chg="mod">
          <ac:chgData name="rahulkumar08945@gmail.com" userId="eaa8108a85f67eff" providerId="LiveId" clId="{54EF1D79-E478-4C67-9EB2-AE56EF51DF03}" dt="2023-06-25T13:23:55.570" v="1654"/>
          <ac:picMkLst>
            <pc:docMk/>
            <pc:sldMk cId="0" sldId="889"/>
            <ac:picMk id="4101" creationId="{0E3A3826-0522-B61D-57A7-91779774647E}"/>
          </ac:picMkLst>
        </pc:picChg>
        <pc:picChg chg="mod">
          <ac:chgData name="rahulkumar08945@gmail.com" userId="eaa8108a85f67eff" providerId="LiveId" clId="{54EF1D79-E478-4C67-9EB2-AE56EF51DF03}" dt="2023-06-25T13:23:55.570" v="1654"/>
          <ac:picMkLst>
            <pc:docMk/>
            <pc:sldMk cId="0" sldId="889"/>
            <ac:picMk id="4108" creationId="{4FFB8C55-8BD2-6299-3905-9180FEAFBE50}"/>
          </ac:picMkLst>
        </pc:picChg>
        <pc:picChg chg="mod">
          <ac:chgData name="rahulkumar08945@gmail.com" userId="eaa8108a85f67eff" providerId="LiveId" clId="{54EF1D79-E478-4C67-9EB2-AE56EF51DF03}" dt="2023-06-25T13:23:55.570" v="1654"/>
          <ac:picMkLst>
            <pc:docMk/>
            <pc:sldMk cId="0" sldId="889"/>
            <ac:picMk id="4109" creationId="{2B057474-4C9E-428B-CCF2-E05B9493FDFB}"/>
          </ac:picMkLst>
        </pc:picChg>
      </pc:sldChg>
      <pc:sldChg chg="modSp modNotes">
        <pc:chgData name="rahulkumar08945@gmail.com" userId="eaa8108a85f67eff" providerId="LiveId" clId="{54EF1D79-E478-4C67-9EB2-AE56EF51DF03}" dt="2023-06-25T13:23:55.570" v="1654"/>
        <pc:sldMkLst>
          <pc:docMk/>
          <pc:sldMk cId="0" sldId="890"/>
        </pc:sldMkLst>
        <pc:picChg chg="mod">
          <ac:chgData name="rahulkumar08945@gmail.com" userId="eaa8108a85f67eff" providerId="LiveId" clId="{54EF1D79-E478-4C67-9EB2-AE56EF51DF03}" dt="2023-06-25T13:23:55.570" v="1654"/>
          <ac:picMkLst>
            <pc:docMk/>
            <pc:sldMk cId="0" sldId="890"/>
            <ac:picMk id="126978" creationId="{E48C7B53-3FBB-8BD5-CA57-46130D1C73B1}"/>
          </ac:picMkLst>
        </pc:picChg>
      </pc:sldChg>
      <pc:sldChg chg="modSp">
        <pc:chgData name="rahulkumar08945@gmail.com" userId="eaa8108a85f67eff" providerId="LiveId" clId="{54EF1D79-E478-4C67-9EB2-AE56EF51DF03}" dt="2023-06-25T13:23:55.570" v="1654"/>
        <pc:sldMkLst>
          <pc:docMk/>
          <pc:sldMk cId="0" sldId="891"/>
        </pc:sldMkLst>
        <pc:spChg chg="mod">
          <ac:chgData name="rahulkumar08945@gmail.com" userId="eaa8108a85f67eff" providerId="LiveId" clId="{54EF1D79-E478-4C67-9EB2-AE56EF51DF03}" dt="2023-06-25T13:23:55.570" v="1654"/>
          <ac:spMkLst>
            <pc:docMk/>
            <pc:sldMk cId="0" sldId="891"/>
            <ac:spMk id="12" creationId="{3ABEEFE8-00E3-4C76-F1E3-0AEA3C9BCCCC}"/>
          </ac:spMkLst>
        </pc:spChg>
        <pc:spChg chg="mod">
          <ac:chgData name="rahulkumar08945@gmail.com" userId="eaa8108a85f67eff" providerId="LiveId" clId="{54EF1D79-E478-4C67-9EB2-AE56EF51DF03}" dt="2023-06-25T13:23:55.570" v="1654"/>
          <ac:spMkLst>
            <pc:docMk/>
            <pc:sldMk cId="0" sldId="891"/>
            <ac:spMk id="15" creationId="{D4687A25-BB5F-3DA5-95FE-42EEE3592F67}"/>
          </ac:spMkLst>
        </pc:spChg>
        <pc:spChg chg="mod">
          <ac:chgData name="rahulkumar08945@gmail.com" userId="eaa8108a85f67eff" providerId="LiveId" clId="{54EF1D79-E478-4C67-9EB2-AE56EF51DF03}" dt="2023-06-25T13:23:55.570" v="1654"/>
          <ac:spMkLst>
            <pc:docMk/>
            <pc:sldMk cId="0" sldId="891"/>
            <ac:spMk id="128003" creationId="{7268C5AF-F6B2-D661-9D3A-4CD3BD02CFCB}"/>
          </ac:spMkLst>
        </pc:spChg>
        <pc:spChg chg="mod">
          <ac:chgData name="rahulkumar08945@gmail.com" userId="eaa8108a85f67eff" providerId="LiveId" clId="{54EF1D79-E478-4C67-9EB2-AE56EF51DF03}" dt="2023-06-25T13:23:55.570" v="1654"/>
          <ac:spMkLst>
            <pc:docMk/>
            <pc:sldMk cId="0" sldId="891"/>
            <ac:spMk id="128004" creationId="{C595428A-DB7F-53D1-3345-331CBF3EB0B8}"/>
          </ac:spMkLst>
        </pc:spChg>
        <pc:spChg chg="mod">
          <ac:chgData name="rahulkumar08945@gmail.com" userId="eaa8108a85f67eff" providerId="LiveId" clId="{54EF1D79-E478-4C67-9EB2-AE56EF51DF03}" dt="2023-06-25T13:23:55.570" v="1654"/>
          <ac:spMkLst>
            <pc:docMk/>
            <pc:sldMk cId="0" sldId="891"/>
            <ac:spMk id="128009" creationId="{90DDCBC1-FE63-62D3-1B3A-E95DC54B8D41}"/>
          </ac:spMkLst>
        </pc:spChg>
        <pc:spChg chg="mod">
          <ac:chgData name="rahulkumar08945@gmail.com" userId="eaa8108a85f67eff" providerId="LiveId" clId="{54EF1D79-E478-4C67-9EB2-AE56EF51DF03}" dt="2023-06-25T13:23:55.570" v="1654"/>
          <ac:spMkLst>
            <pc:docMk/>
            <pc:sldMk cId="0" sldId="891"/>
            <ac:spMk id="128010" creationId="{28BC82E4-ABFD-E7E8-2AAF-C37DE3FC92E3}"/>
          </ac:spMkLst>
        </pc:spChg>
        <pc:picChg chg="mod">
          <ac:chgData name="rahulkumar08945@gmail.com" userId="eaa8108a85f67eff" providerId="LiveId" clId="{54EF1D79-E478-4C67-9EB2-AE56EF51DF03}" dt="2023-06-25T13:23:55.570" v="1654"/>
          <ac:picMkLst>
            <pc:docMk/>
            <pc:sldMk cId="0" sldId="891"/>
            <ac:picMk id="128002" creationId="{08AD7E4A-6218-E807-517E-891F910326C5}"/>
          </ac:picMkLst>
        </pc:picChg>
        <pc:picChg chg="mod">
          <ac:chgData name="rahulkumar08945@gmail.com" userId="eaa8108a85f67eff" providerId="LiveId" clId="{54EF1D79-E478-4C67-9EB2-AE56EF51DF03}" dt="2023-06-25T13:23:55.570" v="1654"/>
          <ac:picMkLst>
            <pc:docMk/>
            <pc:sldMk cId="0" sldId="891"/>
            <ac:picMk id="128007" creationId="{B6C45E2A-5FB0-A7F2-CD9A-06F3B806B850}"/>
          </ac:picMkLst>
        </pc:picChg>
        <pc:picChg chg="mod">
          <ac:chgData name="rahulkumar08945@gmail.com" userId="eaa8108a85f67eff" providerId="LiveId" clId="{54EF1D79-E478-4C67-9EB2-AE56EF51DF03}" dt="2023-06-25T13:23:55.570" v="1654"/>
          <ac:picMkLst>
            <pc:docMk/>
            <pc:sldMk cId="0" sldId="891"/>
            <ac:picMk id="128008" creationId="{3801C10A-0941-10FC-BBCB-77C4CF79EDA8}"/>
          </ac:picMkLst>
        </pc:picChg>
        <pc:picChg chg="mod">
          <ac:chgData name="rahulkumar08945@gmail.com" userId="eaa8108a85f67eff" providerId="LiveId" clId="{54EF1D79-E478-4C67-9EB2-AE56EF51DF03}" dt="2023-06-25T13:23:55.570" v="1654"/>
          <ac:picMkLst>
            <pc:docMk/>
            <pc:sldMk cId="0" sldId="891"/>
            <ac:picMk id="128011" creationId="{089D2652-A12F-8FB4-F6E9-B425D3D3A02B}"/>
          </ac:picMkLst>
        </pc:picChg>
      </pc:sldChg>
      <pc:sldChg chg="modSp">
        <pc:chgData name="rahulkumar08945@gmail.com" userId="eaa8108a85f67eff" providerId="LiveId" clId="{54EF1D79-E478-4C67-9EB2-AE56EF51DF03}" dt="2023-06-25T13:23:55.570" v="1654"/>
        <pc:sldMkLst>
          <pc:docMk/>
          <pc:sldMk cId="0" sldId="892"/>
        </pc:sldMkLst>
        <pc:spChg chg="mod">
          <ac:chgData name="rahulkumar08945@gmail.com" userId="eaa8108a85f67eff" providerId="LiveId" clId="{54EF1D79-E478-4C67-9EB2-AE56EF51DF03}" dt="2023-06-25T13:23:55.570" v="1654"/>
          <ac:spMkLst>
            <pc:docMk/>
            <pc:sldMk cId="0" sldId="892"/>
            <ac:spMk id="129027" creationId="{777702A5-C4CA-BA6C-9B6F-FB111CEAB5A6}"/>
          </ac:spMkLst>
        </pc:spChg>
        <pc:spChg chg="mod">
          <ac:chgData name="rahulkumar08945@gmail.com" userId="eaa8108a85f67eff" providerId="LiveId" clId="{54EF1D79-E478-4C67-9EB2-AE56EF51DF03}" dt="2023-06-25T13:23:55.570" v="1654"/>
          <ac:spMkLst>
            <pc:docMk/>
            <pc:sldMk cId="0" sldId="892"/>
            <ac:spMk id="129028" creationId="{7BB6B5D2-285D-60FD-D089-1CCE9D57A1B1}"/>
          </ac:spMkLst>
        </pc:spChg>
        <pc:spChg chg="mod">
          <ac:chgData name="rahulkumar08945@gmail.com" userId="eaa8108a85f67eff" providerId="LiveId" clId="{54EF1D79-E478-4C67-9EB2-AE56EF51DF03}" dt="2023-06-25T13:23:55.570" v="1654"/>
          <ac:spMkLst>
            <pc:docMk/>
            <pc:sldMk cId="0" sldId="892"/>
            <ac:spMk id="129029" creationId="{204C7DBD-C821-F9B7-825D-F00F6F7FB318}"/>
          </ac:spMkLst>
        </pc:spChg>
        <pc:spChg chg="mod">
          <ac:chgData name="rahulkumar08945@gmail.com" userId="eaa8108a85f67eff" providerId="LiveId" clId="{54EF1D79-E478-4C67-9EB2-AE56EF51DF03}" dt="2023-06-25T13:23:55.570" v="1654"/>
          <ac:spMkLst>
            <pc:docMk/>
            <pc:sldMk cId="0" sldId="892"/>
            <ac:spMk id="129032" creationId="{E73161E9-12E8-0C76-6DB1-E35FAF57E9B8}"/>
          </ac:spMkLst>
        </pc:spChg>
        <pc:spChg chg="mod">
          <ac:chgData name="rahulkumar08945@gmail.com" userId="eaa8108a85f67eff" providerId="LiveId" clId="{54EF1D79-E478-4C67-9EB2-AE56EF51DF03}" dt="2023-06-25T13:23:55.570" v="1654"/>
          <ac:spMkLst>
            <pc:docMk/>
            <pc:sldMk cId="0" sldId="892"/>
            <ac:spMk id="129034" creationId="{51225A22-4905-8827-1D56-75367A4043C0}"/>
          </ac:spMkLst>
        </pc:spChg>
        <pc:spChg chg="mod">
          <ac:chgData name="rahulkumar08945@gmail.com" userId="eaa8108a85f67eff" providerId="LiveId" clId="{54EF1D79-E478-4C67-9EB2-AE56EF51DF03}" dt="2023-06-25T13:23:55.570" v="1654"/>
          <ac:spMkLst>
            <pc:docMk/>
            <pc:sldMk cId="0" sldId="892"/>
            <ac:spMk id="129037" creationId="{066031A9-1BB3-C274-1762-F1AC1655F09F}"/>
          </ac:spMkLst>
        </pc:spChg>
        <pc:picChg chg="mod">
          <ac:chgData name="rahulkumar08945@gmail.com" userId="eaa8108a85f67eff" providerId="LiveId" clId="{54EF1D79-E478-4C67-9EB2-AE56EF51DF03}" dt="2023-06-25T13:23:55.570" v="1654"/>
          <ac:picMkLst>
            <pc:docMk/>
            <pc:sldMk cId="0" sldId="892"/>
            <ac:picMk id="24594" creationId="{08268AEB-4E88-0486-B54B-39A1C06BAD06}"/>
          </ac:picMkLst>
        </pc:picChg>
        <pc:picChg chg="mod">
          <ac:chgData name="rahulkumar08945@gmail.com" userId="eaa8108a85f67eff" providerId="LiveId" clId="{54EF1D79-E478-4C67-9EB2-AE56EF51DF03}" dt="2023-06-25T13:23:55.570" v="1654"/>
          <ac:picMkLst>
            <pc:docMk/>
            <pc:sldMk cId="0" sldId="892"/>
            <ac:picMk id="129026" creationId="{357A6799-4F13-59D6-7D64-C769A73BF841}"/>
          </ac:picMkLst>
        </pc:picChg>
        <pc:picChg chg="mod">
          <ac:chgData name="rahulkumar08945@gmail.com" userId="eaa8108a85f67eff" providerId="LiveId" clId="{54EF1D79-E478-4C67-9EB2-AE56EF51DF03}" dt="2023-06-25T13:23:55.570" v="1654"/>
          <ac:picMkLst>
            <pc:docMk/>
            <pc:sldMk cId="0" sldId="892"/>
            <ac:picMk id="129031" creationId="{2CFC29A7-D647-A09F-93B1-AF11BE78F9DE}"/>
          </ac:picMkLst>
        </pc:picChg>
        <pc:picChg chg="mod">
          <ac:chgData name="rahulkumar08945@gmail.com" userId="eaa8108a85f67eff" providerId="LiveId" clId="{54EF1D79-E478-4C67-9EB2-AE56EF51DF03}" dt="2023-06-25T13:23:55.570" v="1654"/>
          <ac:picMkLst>
            <pc:docMk/>
            <pc:sldMk cId="0" sldId="892"/>
            <ac:picMk id="129033" creationId="{D38B2EBE-DAE5-659A-4E57-A59A2A9E2878}"/>
          </ac:picMkLst>
        </pc:picChg>
        <pc:picChg chg="mod">
          <ac:chgData name="rahulkumar08945@gmail.com" userId="eaa8108a85f67eff" providerId="LiveId" clId="{54EF1D79-E478-4C67-9EB2-AE56EF51DF03}" dt="2023-06-25T13:23:55.570" v="1654"/>
          <ac:picMkLst>
            <pc:docMk/>
            <pc:sldMk cId="0" sldId="892"/>
            <ac:picMk id="129035" creationId="{76EE654B-0797-B4B0-AA7D-56A9DC17087E}"/>
          </ac:picMkLst>
        </pc:picChg>
        <pc:picChg chg="mod">
          <ac:chgData name="rahulkumar08945@gmail.com" userId="eaa8108a85f67eff" providerId="LiveId" clId="{54EF1D79-E478-4C67-9EB2-AE56EF51DF03}" dt="2023-06-25T13:23:55.570" v="1654"/>
          <ac:picMkLst>
            <pc:docMk/>
            <pc:sldMk cId="0" sldId="892"/>
            <ac:picMk id="129036" creationId="{8D0BA2AD-8A93-18DC-5563-8E733980611F}"/>
          </ac:picMkLst>
        </pc:picChg>
      </pc:sldChg>
      <pc:sldChg chg="modSp">
        <pc:chgData name="rahulkumar08945@gmail.com" userId="eaa8108a85f67eff" providerId="LiveId" clId="{54EF1D79-E478-4C67-9EB2-AE56EF51DF03}" dt="2023-06-25T13:23:55.570" v="1654"/>
        <pc:sldMkLst>
          <pc:docMk/>
          <pc:sldMk cId="0" sldId="893"/>
        </pc:sldMkLst>
        <pc:spChg chg="mod">
          <ac:chgData name="rahulkumar08945@gmail.com" userId="eaa8108a85f67eff" providerId="LiveId" clId="{54EF1D79-E478-4C67-9EB2-AE56EF51DF03}" dt="2023-06-25T13:23:55.570" v="1654"/>
          <ac:spMkLst>
            <pc:docMk/>
            <pc:sldMk cId="0" sldId="893"/>
            <ac:spMk id="130054" creationId="{78EB0DD5-7955-E516-259B-E734D7EE4966}"/>
          </ac:spMkLst>
        </pc:spChg>
        <pc:spChg chg="mod">
          <ac:chgData name="rahulkumar08945@gmail.com" userId="eaa8108a85f67eff" providerId="LiveId" clId="{54EF1D79-E478-4C67-9EB2-AE56EF51DF03}" dt="2023-06-25T13:23:55.570" v="1654"/>
          <ac:spMkLst>
            <pc:docMk/>
            <pc:sldMk cId="0" sldId="893"/>
            <ac:spMk id="130055" creationId="{78D860C4-0500-B7F1-12CE-B7BD79294584}"/>
          </ac:spMkLst>
        </pc:spChg>
        <pc:spChg chg="mod">
          <ac:chgData name="rahulkumar08945@gmail.com" userId="eaa8108a85f67eff" providerId="LiveId" clId="{54EF1D79-E478-4C67-9EB2-AE56EF51DF03}" dt="2023-06-25T13:23:55.570" v="1654"/>
          <ac:spMkLst>
            <pc:docMk/>
            <pc:sldMk cId="0" sldId="893"/>
            <ac:spMk id="130056" creationId="{D098CCB0-C573-6040-8178-F070ABEA1A20}"/>
          </ac:spMkLst>
        </pc:spChg>
        <pc:spChg chg="mod">
          <ac:chgData name="rahulkumar08945@gmail.com" userId="eaa8108a85f67eff" providerId="LiveId" clId="{54EF1D79-E478-4C67-9EB2-AE56EF51DF03}" dt="2023-06-25T13:23:55.570" v="1654"/>
          <ac:spMkLst>
            <pc:docMk/>
            <pc:sldMk cId="0" sldId="893"/>
            <ac:spMk id="130057" creationId="{A363992D-9E06-9C24-618C-B8B469B35CBB}"/>
          </ac:spMkLst>
        </pc:spChg>
        <pc:spChg chg="mod">
          <ac:chgData name="rahulkumar08945@gmail.com" userId="eaa8108a85f67eff" providerId="LiveId" clId="{54EF1D79-E478-4C67-9EB2-AE56EF51DF03}" dt="2023-06-25T13:23:55.570" v="1654"/>
          <ac:spMkLst>
            <pc:docMk/>
            <pc:sldMk cId="0" sldId="893"/>
            <ac:spMk id="130059" creationId="{0DA842EC-2A71-35A2-C26A-4E2B5BD48A7D}"/>
          </ac:spMkLst>
        </pc:spChg>
        <pc:spChg chg="mod">
          <ac:chgData name="rahulkumar08945@gmail.com" userId="eaa8108a85f67eff" providerId="LiveId" clId="{54EF1D79-E478-4C67-9EB2-AE56EF51DF03}" dt="2023-06-25T13:23:55.570" v="1654"/>
          <ac:spMkLst>
            <pc:docMk/>
            <pc:sldMk cId="0" sldId="893"/>
            <ac:spMk id="130060" creationId="{1EADF0C5-E1A1-459E-F47B-4CB35230DC1C}"/>
          </ac:spMkLst>
        </pc:spChg>
        <pc:picChg chg="mod">
          <ac:chgData name="rahulkumar08945@gmail.com" userId="eaa8108a85f67eff" providerId="LiveId" clId="{54EF1D79-E478-4C67-9EB2-AE56EF51DF03}" dt="2023-06-25T13:23:55.570" v="1654"/>
          <ac:picMkLst>
            <pc:docMk/>
            <pc:sldMk cId="0" sldId="893"/>
            <ac:picMk id="130050" creationId="{364F0864-3BE4-DE61-752A-E57C25506C4F}"/>
          </ac:picMkLst>
        </pc:picChg>
        <pc:picChg chg="mod">
          <ac:chgData name="rahulkumar08945@gmail.com" userId="eaa8108a85f67eff" providerId="LiveId" clId="{54EF1D79-E478-4C67-9EB2-AE56EF51DF03}" dt="2023-06-25T13:23:55.570" v="1654"/>
          <ac:picMkLst>
            <pc:docMk/>
            <pc:sldMk cId="0" sldId="893"/>
            <ac:picMk id="130051" creationId="{AD9C0069-2A26-0EA6-BF35-37E03DD5F234}"/>
          </ac:picMkLst>
        </pc:picChg>
        <pc:picChg chg="mod">
          <ac:chgData name="rahulkumar08945@gmail.com" userId="eaa8108a85f67eff" providerId="LiveId" clId="{54EF1D79-E478-4C67-9EB2-AE56EF51DF03}" dt="2023-06-25T13:23:55.570" v="1654"/>
          <ac:picMkLst>
            <pc:docMk/>
            <pc:sldMk cId="0" sldId="893"/>
            <ac:picMk id="130052" creationId="{550C7CE5-40AE-97C3-E44E-E1CA45D96400}"/>
          </ac:picMkLst>
        </pc:picChg>
        <pc:picChg chg="mod">
          <ac:chgData name="rahulkumar08945@gmail.com" userId="eaa8108a85f67eff" providerId="LiveId" clId="{54EF1D79-E478-4C67-9EB2-AE56EF51DF03}" dt="2023-06-25T13:23:55.570" v="1654"/>
          <ac:picMkLst>
            <pc:docMk/>
            <pc:sldMk cId="0" sldId="893"/>
            <ac:picMk id="130053" creationId="{DA47566C-2086-08A0-A5DF-4565C1050EDE}"/>
          </ac:picMkLst>
        </pc:picChg>
        <pc:picChg chg="mod">
          <ac:chgData name="rahulkumar08945@gmail.com" userId="eaa8108a85f67eff" providerId="LiveId" clId="{54EF1D79-E478-4C67-9EB2-AE56EF51DF03}" dt="2023-06-25T13:23:55.570" v="1654"/>
          <ac:picMkLst>
            <pc:docMk/>
            <pc:sldMk cId="0" sldId="893"/>
            <ac:picMk id="130058" creationId="{8984ED92-499A-48F1-85B2-E53C83BDF7BE}"/>
          </ac:picMkLst>
        </pc:picChg>
      </pc:sldChg>
      <pc:sldChg chg="modSp modNotes">
        <pc:chgData name="rahulkumar08945@gmail.com" userId="eaa8108a85f67eff" providerId="LiveId" clId="{54EF1D79-E478-4C67-9EB2-AE56EF51DF03}" dt="2023-06-25T13:23:55.570" v="1654"/>
        <pc:sldMkLst>
          <pc:docMk/>
          <pc:sldMk cId="0" sldId="894"/>
        </pc:sldMkLst>
        <pc:spChg chg="mod">
          <ac:chgData name="rahulkumar08945@gmail.com" userId="eaa8108a85f67eff" providerId="LiveId" clId="{54EF1D79-E478-4C67-9EB2-AE56EF51DF03}" dt="2023-06-25T13:23:55.570" v="1654"/>
          <ac:spMkLst>
            <pc:docMk/>
            <pc:sldMk cId="0" sldId="894"/>
            <ac:spMk id="131077" creationId="{C143BE36-CD6D-E575-76FF-490D25BDF46E}"/>
          </ac:spMkLst>
        </pc:spChg>
        <pc:spChg chg="mod">
          <ac:chgData name="rahulkumar08945@gmail.com" userId="eaa8108a85f67eff" providerId="LiveId" clId="{54EF1D79-E478-4C67-9EB2-AE56EF51DF03}" dt="2023-06-25T13:23:55.570" v="1654"/>
          <ac:spMkLst>
            <pc:docMk/>
            <pc:sldMk cId="0" sldId="894"/>
            <ac:spMk id="131078" creationId="{75CA8EF2-5679-EBAB-33D6-BE4C81F4E8A6}"/>
          </ac:spMkLst>
        </pc:spChg>
        <pc:spChg chg="mod">
          <ac:chgData name="rahulkumar08945@gmail.com" userId="eaa8108a85f67eff" providerId="LiveId" clId="{54EF1D79-E478-4C67-9EB2-AE56EF51DF03}" dt="2023-06-25T13:23:55.570" v="1654"/>
          <ac:spMkLst>
            <pc:docMk/>
            <pc:sldMk cId="0" sldId="894"/>
            <ac:spMk id="131079" creationId="{4249E0B3-AC1D-79B5-9D3F-27FE3F4FC8D7}"/>
          </ac:spMkLst>
        </pc:spChg>
        <pc:spChg chg="mod">
          <ac:chgData name="rahulkumar08945@gmail.com" userId="eaa8108a85f67eff" providerId="LiveId" clId="{54EF1D79-E478-4C67-9EB2-AE56EF51DF03}" dt="2023-06-25T13:23:55.570" v="1654"/>
          <ac:spMkLst>
            <pc:docMk/>
            <pc:sldMk cId="0" sldId="894"/>
            <ac:spMk id="131080" creationId="{2451C96D-C7DA-93F4-4A1B-356D29153A5C}"/>
          </ac:spMkLst>
        </pc:spChg>
        <pc:picChg chg="mod">
          <ac:chgData name="rahulkumar08945@gmail.com" userId="eaa8108a85f67eff" providerId="LiveId" clId="{54EF1D79-E478-4C67-9EB2-AE56EF51DF03}" dt="2023-06-25T13:23:55.570" v="1654"/>
          <ac:picMkLst>
            <pc:docMk/>
            <pc:sldMk cId="0" sldId="894"/>
            <ac:picMk id="131074" creationId="{951583B1-7264-CE65-509F-51867255582E}"/>
          </ac:picMkLst>
        </pc:picChg>
        <pc:picChg chg="mod">
          <ac:chgData name="rahulkumar08945@gmail.com" userId="eaa8108a85f67eff" providerId="LiveId" clId="{54EF1D79-E478-4C67-9EB2-AE56EF51DF03}" dt="2023-06-25T13:23:55.570" v="1654"/>
          <ac:picMkLst>
            <pc:docMk/>
            <pc:sldMk cId="0" sldId="894"/>
            <ac:picMk id="131075" creationId="{D8D2D303-F974-8678-9740-E83579CA9D96}"/>
          </ac:picMkLst>
        </pc:picChg>
        <pc:picChg chg="mod">
          <ac:chgData name="rahulkumar08945@gmail.com" userId="eaa8108a85f67eff" providerId="LiveId" clId="{54EF1D79-E478-4C67-9EB2-AE56EF51DF03}" dt="2023-06-25T13:23:55.570" v="1654"/>
          <ac:picMkLst>
            <pc:docMk/>
            <pc:sldMk cId="0" sldId="894"/>
            <ac:picMk id="131076" creationId="{66054DC9-8952-5ACE-889A-C065E599482C}"/>
          </ac:picMkLst>
        </pc:picChg>
        <pc:picChg chg="mod">
          <ac:chgData name="rahulkumar08945@gmail.com" userId="eaa8108a85f67eff" providerId="LiveId" clId="{54EF1D79-E478-4C67-9EB2-AE56EF51DF03}" dt="2023-06-25T13:23:55.570" v="1654"/>
          <ac:picMkLst>
            <pc:docMk/>
            <pc:sldMk cId="0" sldId="894"/>
            <ac:picMk id="131081" creationId="{8A6D73BB-52FE-0413-8AB3-D2F36AD140D3}"/>
          </ac:picMkLst>
        </pc:picChg>
      </pc:sldChg>
      <pc:sldChg chg="modSp">
        <pc:chgData name="rahulkumar08945@gmail.com" userId="eaa8108a85f67eff" providerId="LiveId" clId="{54EF1D79-E478-4C67-9EB2-AE56EF51DF03}" dt="2023-06-25T13:23:55.570" v="1654"/>
        <pc:sldMkLst>
          <pc:docMk/>
          <pc:sldMk cId="0" sldId="895"/>
        </pc:sldMkLst>
        <pc:spChg chg="mod">
          <ac:chgData name="rahulkumar08945@gmail.com" userId="eaa8108a85f67eff" providerId="LiveId" clId="{54EF1D79-E478-4C67-9EB2-AE56EF51DF03}" dt="2023-06-25T13:23:55.570" v="1654"/>
          <ac:spMkLst>
            <pc:docMk/>
            <pc:sldMk cId="0" sldId="895"/>
            <ac:spMk id="132101" creationId="{3D901285-9E81-1063-029D-84ECB115AF45}"/>
          </ac:spMkLst>
        </pc:spChg>
        <pc:spChg chg="mod">
          <ac:chgData name="rahulkumar08945@gmail.com" userId="eaa8108a85f67eff" providerId="LiveId" clId="{54EF1D79-E478-4C67-9EB2-AE56EF51DF03}" dt="2023-06-25T13:23:55.570" v="1654"/>
          <ac:spMkLst>
            <pc:docMk/>
            <pc:sldMk cId="0" sldId="895"/>
            <ac:spMk id="132102" creationId="{AB247C7A-0130-C3CD-657B-3531F8C4569A}"/>
          </ac:spMkLst>
        </pc:spChg>
        <pc:spChg chg="mod">
          <ac:chgData name="rahulkumar08945@gmail.com" userId="eaa8108a85f67eff" providerId="LiveId" clId="{54EF1D79-E478-4C67-9EB2-AE56EF51DF03}" dt="2023-06-25T13:23:55.570" v="1654"/>
          <ac:spMkLst>
            <pc:docMk/>
            <pc:sldMk cId="0" sldId="895"/>
            <ac:spMk id="132103" creationId="{B92B9DB4-580E-BD11-9F8E-A9E1A8E5EA08}"/>
          </ac:spMkLst>
        </pc:spChg>
        <pc:spChg chg="mod">
          <ac:chgData name="rahulkumar08945@gmail.com" userId="eaa8108a85f67eff" providerId="LiveId" clId="{54EF1D79-E478-4C67-9EB2-AE56EF51DF03}" dt="2023-06-25T13:23:55.570" v="1654"/>
          <ac:spMkLst>
            <pc:docMk/>
            <pc:sldMk cId="0" sldId="895"/>
            <ac:spMk id="132104" creationId="{4FDD35A5-51F0-48D9-555F-7D8078022CC2}"/>
          </ac:spMkLst>
        </pc:spChg>
        <pc:spChg chg="mod">
          <ac:chgData name="rahulkumar08945@gmail.com" userId="eaa8108a85f67eff" providerId="LiveId" clId="{54EF1D79-E478-4C67-9EB2-AE56EF51DF03}" dt="2023-06-25T13:23:55.570" v="1654"/>
          <ac:spMkLst>
            <pc:docMk/>
            <pc:sldMk cId="0" sldId="895"/>
            <ac:spMk id="132105" creationId="{7ACF8926-76EE-BC7D-404E-8D6F0695ABF7}"/>
          </ac:spMkLst>
        </pc:spChg>
        <pc:spChg chg="mod">
          <ac:chgData name="rahulkumar08945@gmail.com" userId="eaa8108a85f67eff" providerId="LiveId" clId="{54EF1D79-E478-4C67-9EB2-AE56EF51DF03}" dt="2023-06-25T13:23:55.570" v="1654"/>
          <ac:spMkLst>
            <pc:docMk/>
            <pc:sldMk cId="0" sldId="895"/>
            <ac:spMk id="132108" creationId="{07536648-80DC-5EC6-C7F2-784A2218F13F}"/>
          </ac:spMkLst>
        </pc:spChg>
        <pc:picChg chg="mod">
          <ac:chgData name="rahulkumar08945@gmail.com" userId="eaa8108a85f67eff" providerId="LiveId" clId="{54EF1D79-E478-4C67-9EB2-AE56EF51DF03}" dt="2023-06-25T13:23:55.570" v="1654"/>
          <ac:picMkLst>
            <pc:docMk/>
            <pc:sldMk cId="0" sldId="895"/>
            <ac:picMk id="132098" creationId="{4FC4CBEE-DCEA-F1CC-5EAC-CEAADA5076B0}"/>
          </ac:picMkLst>
        </pc:picChg>
        <pc:picChg chg="mod">
          <ac:chgData name="rahulkumar08945@gmail.com" userId="eaa8108a85f67eff" providerId="LiveId" clId="{54EF1D79-E478-4C67-9EB2-AE56EF51DF03}" dt="2023-06-25T13:23:55.570" v="1654"/>
          <ac:picMkLst>
            <pc:docMk/>
            <pc:sldMk cId="0" sldId="895"/>
            <ac:picMk id="132099" creationId="{101FBCED-1098-DEDB-3B9B-8A4B917A34BA}"/>
          </ac:picMkLst>
        </pc:picChg>
        <pc:picChg chg="mod">
          <ac:chgData name="rahulkumar08945@gmail.com" userId="eaa8108a85f67eff" providerId="LiveId" clId="{54EF1D79-E478-4C67-9EB2-AE56EF51DF03}" dt="2023-06-25T13:23:55.570" v="1654"/>
          <ac:picMkLst>
            <pc:docMk/>
            <pc:sldMk cId="0" sldId="895"/>
            <ac:picMk id="132100" creationId="{AD09CA75-4CDF-3817-A710-2157C20E094F}"/>
          </ac:picMkLst>
        </pc:picChg>
        <pc:picChg chg="mod">
          <ac:chgData name="rahulkumar08945@gmail.com" userId="eaa8108a85f67eff" providerId="LiveId" clId="{54EF1D79-E478-4C67-9EB2-AE56EF51DF03}" dt="2023-06-25T13:23:55.570" v="1654"/>
          <ac:picMkLst>
            <pc:docMk/>
            <pc:sldMk cId="0" sldId="895"/>
            <ac:picMk id="132106" creationId="{38FAA181-70C8-1D06-C5F6-DBD158D8E040}"/>
          </ac:picMkLst>
        </pc:picChg>
        <pc:picChg chg="mod">
          <ac:chgData name="rahulkumar08945@gmail.com" userId="eaa8108a85f67eff" providerId="LiveId" clId="{54EF1D79-E478-4C67-9EB2-AE56EF51DF03}" dt="2023-06-25T13:23:55.570" v="1654"/>
          <ac:picMkLst>
            <pc:docMk/>
            <pc:sldMk cId="0" sldId="895"/>
            <ac:picMk id="132107" creationId="{B89C3A24-109D-3741-B301-6201995BE82E}"/>
          </ac:picMkLst>
        </pc:picChg>
      </pc:sldChg>
      <pc:sldChg chg="modSp">
        <pc:chgData name="rahulkumar08945@gmail.com" userId="eaa8108a85f67eff" providerId="LiveId" clId="{54EF1D79-E478-4C67-9EB2-AE56EF51DF03}" dt="2023-06-25T13:23:55.570" v="1654"/>
        <pc:sldMkLst>
          <pc:docMk/>
          <pc:sldMk cId="0" sldId="897"/>
        </pc:sldMkLst>
        <pc:spChg chg="mod">
          <ac:chgData name="rahulkumar08945@gmail.com" userId="eaa8108a85f67eff" providerId="LiveId" clId="{54EF1D79-E478-4C67-9EB2-AE56EF51DF03}" dt="2023-06-25T13:23:55.570" v="1654"/>
          <ac:spMkLst>
            <pc:docMk/>
            <pc:sldMk cId="0" sldId="897"/>
            <ac:spMk id="133122" creationId="{99BBAE2D-D793-D220-26AF-46E15B028C38}"/>
          </ac:spMkLst>
        </pc:spChg>
        <pc:spChg chg="mod">
          <ac:chgData name="rahulkumar08945@gmail.com" userId="eaa8108a85f67eff" providerId="LiveId" clId="{54EF1D79-E478-4C67-9EB2-AE56EF51DF03}" dt="2023-06-25T13:23:55.570" v="1654"/>
          <ac:spMkLst>
            <pc:docMk/>
            <pc:sldMk cId="0" sldId="897"/>
            <ac:spMk id="133123" creationId="{51AB9999-2038-B60A-DD7B-929A1FA59BC2}"/>
          </ac:spMkLst>
        </pc:spChg>
        <pc:spChg chg="mod">
          <ac:chgData name="rahulkumar08945@gmail.com" userId="eaa8108a85f67eff" providerId="LiveId" clId="{54EF1D79-E478-4C67-9EB2-AE56EF51DF03}" dt="2023-06-25T13:23:55.570" v="1654"/>
          <ac:spMkLst>
            <pc:docMk/>
            <pc:sldMk cId="0" sldId="897"/>
            <ac:spMk id="133124" creationId="{0F85996F-7B58-0D49-50B5-555A31AE38CF}"/>
          </ac:spMkLst>
        </pc:spChg>
        <pc:spChg chg="mod">
          <ac:chgData name="rahulkumar08945@gmail.com" userId="eaa8108a85f67eff" providerId="LiveId" clId="{54EF1D79-E478-4C67-9EB2-AE56EF51DF03}" dt="2023-06-25T13:23:55.570" v="1654"/>
          <ac:spMkLst>
            <pc:docMk/>
            <pc:sldMk cId="0" sldId="897"/>
            <ac:spMk id="133125" creationId="{6997FC06-C68A-116D-83C8-6382467D318F}"/>
          </ac:spMkLst>
        </pc:spChg>
        <pc:spChg chg="mod">
          <ac:chgData name="rahulkumar08945@gmail.com" userId="eaa8108a85f67eff" providerId="LiveId" clId="{54EF1D79-E478-4C67-9EB2-AE56EF51DF03}" dt="2023-06-25T13:23:55.570" v="1654"/>
          <ac:spMkLst>
            <pc:docMk/>
            <pc:sldMk cId="0" sldId="897"/>
            <ac:spMk id="133126" creationId="{97FEA824-F655-F36F-421F-460DAE9DDDB3}"/>
          </ac:spMkLst>
        </pc:spChg>
        <pc:spChg chg="mod">
          <ac:chgData name="rahulkumar08945@gmail.com" userId="eaa8108a85f67eff" providerId="LiveId" clId="{54EF1D79-E478-4C67-9EB2-AE56EF51DF03}" dt="2023-06-25T13:23:55.570" v="1654"/>
          <ac:spMkLst>
            <pc:docMk/>
            <pc:sldMk cId="0" sldId="897"/>
            <ac:spMk id="133131" creationId="{368A125E-12B6-43CE-E0F0-A1353F3C8D4C}"/>
          </ac:spMkLst>
        </pc:spChg>
        <pc:picChg chg="mod">
          <ac:chgData name="rahulkumar08945@gmail.com" userId="eaa8108a85f67eff" providerId="LiveId" clId="{54EF1D79-E478-4C67-9EB2-AE56EF51DF03}" dt="2023-06-25T13:23:55.570" v="1654"/>
          <ac:picMkLst>
            <pc:docMk/>
            <pc:sldMk cId="0" sldId="897"/>
            <ac:picMk id="133127" creationId="{4B86C191-1B79-CD36-9010-7FBDE91A7AF1}"/>
          </ac:picMkLst>
        </pc:picChg>
        <pc:picChg chg="mod">
          <ac:chgData name="rahulkumar08945@gmail.com" userId="eaa8108a85f67eff" providerId="LiveId" clId="{54EF1D79-E478-4C67-9EB2-AE56EF51DF03}" dt="2023-06-25T13:23:55.570" v="1654"/>
          <ac:picMkLst>
            <pc:docMk/>
            <pc:sldMk cId="0" sldId="897"/>
            <ac:picMk id="133128" creationId="{6C3AB99A-16FC-6699-760F-7279D4A26951}"/>
          </ac:picMkLst>
        </pc:picChg>
        <pc:picChg chg="mod">
          <ac:chgData name="rahulkumar08945@gmail.com" userId="eaa8108a85f67eff" providerId="LiveId" clId="{54EF1D79-E478-4C67-9EB2-AE56EF51DF03}" dt="2023-06-25T13:23:55.570" v="1654"/>
          <ac:picMkLst>
            <pc:docMk/>
            <pc:sldMk cId="0" sldId="897"/>
            <ac:picMk id="133129" creationId="{EA9A84C3-B9C7-615A-3AD7-60D6164BD64F}"/>
          </ac:picMkLst>
        </pc:picChg>
        <pc:picChg chg="mod">
          <ac:chgData name="rahulkumar08945@gmail.com" userId="eaa8108a85f67eff" providerId="LiveId" clId="{54EF1D79-E478-4C67-9EB2-AE56EF51DF03}" dt="2023-06-25T13:23:55.570" v="1654"/>
          <ac:picMkLst>
            <pc:docMk/>
            <pc:sldMk cId="0" sldId="897"/>
            <ac:picMk id="133130" creationId="{E9CE4F4F-D528-1770-EB6D-D221F4439B7F}"/>
          </ac:picMkLst>
        </pc:picChg>
      </pc:sldChg>
      <pc:sldChg chg="modSp">
        <pc:chgData name="rahulkumar08945@gmail.com" userId="eaa8108a85f67eff" providerId="LiveId" clId="{54EF1D79-E478-4C67-9EB2-AE56EF51DF03}" dt="2023-06-25T13:23:55.570" v="1654"/>
        <pc:sldMkLst>
          <pc:docMk/>
          <pc:sldMk cId="0" sldId="898"/>
        </pc:sldMkLst>
        <pc:spChg chg="mod">
          <ac:chgData name="rahulkumar08945@gmail.com" userId="eaa8108a85f67eff" providerId="LiveId" clId="{54EF1D79-E478-4C67-9EB2-AE56EF51DF03}" dt="2023-06-25T13:23:55.570" v="1654"/>
          <ac:spMkLst>
            <pc:docMk/>
            <pc:sldMk cId="0" sldId="898"/>
            <ac:spMk id="6" creationId="{C23D03E4-187F-A439-9882-040C770DF01D}"/>
          </ac:spMkLst>
        </pc:spChg>
        <pc:spChg chg="mod">
          <ac:chgData name="rahulkumar08945@gmail.com" userId="eaa8108a85f67eff" providerId="LiveId" clId="{54EF1D79-E478-4C67-9EB2-AE56EF51DF03}" dt="2023-06-25T13:23:55.570" v="1654"/>
          <ac:spMkLst>
            <pc:docMk/>
            <pc:sldMk cId="0" sldId="898"/>
            <ac:spMk id="250" creationId="{983E2476-2AB7-D26A-539F-F0B892D86F04}"/>
          </ac:spMkLst>
        </pc:spChg>
        <pc:picChg chg="mod">
          <ac:chgData name="rahulkumar08945@gmail.com" userId="eaa8108a85f67eff" providerId="LiveId" clId="{54EF1D79-E478-4C67-9EB2-AE56EF51DF03}" dt="2023-06-25T13:23:55.570" v="1654"/>
          <ac:picMkLst>
            <pc:docMk/>
            <pc:sldMk cId="0" sldId="898"/>
            <ac:picMk id="66565" creationId="{FE8163D4-B497-8277-B9F4-8B9B349A14AC}"/>
          </ac:picMkLst>
        </pc:picChg>
        <pc:picChg chg="mod">
          <ac:chgData name="rahulkumar08945@gmail.com" userId="eaa8108a85f67eff" providerId="LiveId" clId="{54EF1D79-E478-4C67-9EB2-AE56EF51DF03}" dt="2023-06-25T13:23:55.570" v="1654"/>
          <ac:picMkLst>
            <pc:docMk/>
            <pc:sldMk cId="0" sldId="898"/>
            <ac:picMk id="136195" creationId="{59D0CF43-FC74-5531-EEF0-7361CC658DB3}"/>
          </ac:picMkLst>
        </pc:picChg>
      </pc:sldChg>
      <pc:sldChg chg="modSp add">
        <pc:chgData name="rahulkumar08945@gmail.com" userId="eaa8108a85f67eff" providerId="LiveId" clId="{54EF1D79-E478-4C67-9EB2-AE56EF51DF03}" dt="2023-06-25T13:23:55.570" v="1654"/>
        <pc:sldMkLst>
          <pc:docMk/>
          <pc:sldMk cId="2358528597" sldId="944"/>
        </pc:sldMkLst>
        <pc:spChg chg="mod">
          <ac:chgData name="rahulkumar08945@gmail.com" userId="eaa8108a85f67eff" providerId="LiveId" clId="{54EF1D79-E478-4C67-9EB2-AE56EF51DF03}" dt="2023-06-25T13:23:55.570" v="1654"/>
          <ac:spMkLst>
            <pc:docMk/>
            <pc:sldMk cId="2358528597" sldId="944"/>
            <ac:spMk id="2051" creationId="{CA40CAE9-21A7-C3BB-7343-4D75F7B89B0F}"/>
          </ac:spMkLst>
        </pc:spChg>
        <pc:spChg chg="mod">
          <ac:chgData name="rahulkumar08945@gmail.com" userId="eaa8108a85f67eff" providerId="LiveId" clId="{54EF1D79-E478-4C67-9EB2-AE56EF51DF03}" dt="2023-06-25T13:23:55.570" v="1654"/>
          <ac:spMkLst>
            <pc:docMk/>
            <pc:sldMk cId="2358528597" sldId="944"/>
            <ac:spMk id="2056" creationId="{C35173D8-6977-F332-F6F6-632D3B089F88}"/>
          </ac:spMkLst>
        </pc:spChg>
        <pc:spChg chg="mod">
          <ac:chgData name="rahulkumar08945@gmail.com" userId="eaa8108a85f67eff" providerId="LiveId" clId="{54EF1D79-E478-4C67-9EB2-AE56EF51DF03}" dt="2023-06-25T13:23:55.570" v="1654"/>
          <ac:spMkLst>
            <pc:docMk/>
            <pc:sldMk cId="2358528597" sldId="944"/>
            <ac:spMk id="2058" creationId="{3194DD4E-2AB6-8180-DF65-9E0F0EEE37D6}"/>
          </ac:spMkLst>
        </pc:spChg>
        <pc:spChg chg="mod">
          <ac:chgData name="rahulkumar08945@gmail.com" userId="eaa8108a85f67eff" providerId="LiveId" clId="{54EF1D79-E478-4C67-9EB2-AE56EF51DF03}" dt="2023-06-25T13:23:55.570" v="1654"/>
          <ac:spMkLst>
            <pc:docMk/>
            <pc:sldMk cId="2358528597" sldId="944"/>
            <ac:spMk id="2059" creationId="{01EA7383-0B96-CBDC-BE98-98903C6BC286}"/>
          </ac:spMkLst>
        </pc:spChg>
        <pc:spChg chg="mod">
          <ac:chgData name="rahulkumar08945@gmail.com" userId="eaa8108a85f67eff" providerId="LiveId" clId="{54EF1D79-E478-4C67-9EB2-AE56EF51DF03}" dt="2023-06-25T13:23:55.570" v="1654"/>
          <ac:spMkLst>
            <pc:docMk/>
            <pc:sldMk cId="2358528597" sldId="944"/>
            <ac:spMk id="2060" creationId="{93FAEEBC-01C4-F5A3-40DC-F03372924491}"/>
          </ac:spMkLst>
        </pc:spChg>
        <pc:spChg chg="mod">
          <ac:chgData name="rahulkumar08945@gmail.com" userId="eaa8108a85f67eff" providerId="LiveId" clId="{54EF1D79-E478-4C67-9EB2-AE56EF51DF03}" dt="2023-06-25T13:23:55.570" v="1654"/>
          <ac:spMkLst>
            <pc:docMk/>
            <pc:sldMk cId="2358528597" sldId="944"/>
            <ac:spMk id="2061" creationId="{AB934714-F3F9-B40E-4AF4-BDA840C30946}"/>
          </ac:spMkLst>
        </pc:spChg>
        <pc:spChg chg="mod">
          <ac:chgData name="rahulkumar08945@gmail.com" userId="eaa8108a85f67eff" providerId="LiveId" clId="{54EF1D79-E478-4C67-9EB2-AE56EF51DF03}" dt="2023-06-25T13:23:55.570" v="1654"/>
          <ac:spMkLst>
            <pc:docMk/>
            <pc:sldMk cId="2358528597" sldId="944"/>
            <ac:spMk id="2062" creationId="{79787433-64A4-FF0F-64E7-F48DB7F68880}"/>
          </ac:spMkLst>
        </pc:spChg>
        <pc:spChg chg="mod">
          <ac:chgData name="rahulkumar08945@gmail.com" userId="eaa8108a85f67eff" providerId="LiveId" clId="{54EF1D79-E478-4C67-9EB2-AE56EF51DF03}" dt="2023-06-25T13:23:55.570" v="1654"/>
          <ac:spMkLst>
            <pc:docMk/>
            <pc:sldMk cId="2358528597" sldId="944"/>
            <ac:spMk id="2063" creationId="{8D75ABD7-BE75-C917-1BA5-BD021A2AE90D}"/>
          </ac:spMkLst>
        </pc:spChg>
        <pc:spChg chg="mod">
          <ac:chgData name="rahulkumar08945@gmail.com" userId="eaa8108a85f67eff" providerId="LiveId" clId="{54EF1D79-E478-4C67-9EB2-AE56EF51DF03}" dt="2023-06-25T13:23:55.570" v="1654"/>
          <ac:spMkLst>
            <pc:docMk/>
            <pc:sldMk cId="2358528597" sldId="944"/>
            <ac:spMk id="2064" creationId="{97C0C572-0D72-B3A2-EF9E-657FF318F13C}"/>
          </ac:spMkLst>
        </pc:spChg>
        <pc:spChg chg="mod">
          <ac:chgData name="rahulkumar08945@gmail.com" userId="eaa8108a85f67eff" providerId="LiveId" clId="{54EF1D79-E478-4C67-9EB2-AE56EF51DF03}" dt="2023-06-25T13:23:55.570" v="1654"/>
          <ac:spMkLst>
            <pc:docMk/>
            <pc:sldMk cId="2358528597" sldId="944"/>
            <ac:spMk id="2065" creationId="{B1DE1A13-FA38-AD50-D8A7-041E7545F164}"/>
          </ac:spMkLst>
        </pc:spChg>
        <pc:spChg chg="mod">
          <ac:chgData name="rahulkumar08945@gmail.com" userId="eaa8108a85f67eff" providerId="LiveId" clId="{54EF1D79-E478-4C67-9EB2-AE56EF51DF03}" dt="2023-06-25T13:23:55.570" v="1654"/>
          <ac:spMkLst>
            <pc:docMk/>
            <pc:sldMk cId="2358528597" sldId="944"/>
            <ac:spMk id="2066" creationId="{8C466D23-9DD9-8C23-C71D-7366213591E7}"/>
          </ac:spMkLst>
        </pc:spChg>
        <pc:spChg chg="mod">
          <ac:chgData name="rahulkumar08945@gmail.com" userId="eaa8108a85f67eff" providerId="LiveId" clId="{54EF1D79-E478-4C67-9EB2-AE56EF51DF03}" dt="2023-06-25T13:23:55.570" v="1654"/>
          <ac:spMkLst>
            <pc:docMk/>
            <pc:sldMk cId="2358528597" sldId="944"/>
            <ac:spMk id="2067" creationId="{6876A53E-4C00-E275-87B3-63845AC7D2BD}"/>
          </ac:spMkLst>
        </pc:spChg>
        <pc:spChg chg="mod">
          <ac:chgData name="rahulkumar08945@gmail.com" userId="eaa8108a85f67eff" providerId="LiveId" clId="{54EF1D79-E478-4C67-9EB2-AE56EF51DF03}" dt="2023-06-25T13:23:55.570" v="1654"/>
          <ac:spMkLst>
            <pc:docMk/>
            <pc:sldMk cId="2358528597" sldId="944"/>
            <ac:spMk id="2068" creationId="{72EF4CA2-EAC3-2F4E-0BFB-AF322284EC10}"/>
          </ac:spMkLst>
        </pc:spChg>
        <pc:spChg chg="mod">
          <ac:chgData name="rahulkumar08945@gmail.com" userId="eaa8108a85f67eff" providerId="LiveId" clId="{54EF1D79-E478-4C67-9EB2-AE56EF51DF03}" dt="2023-06-25T13:23:55.570" v="1654"/>
          <ac:spMkLst>
            <pc:docMk/>
            <pc:sldMk cId="2358528597" sldId="944"/>
            <ac:spMk id="2069" creationId="{8AF2517A-27E3-214F-1D45-928A323FECA8}"/>
          </ac:spMkLst>
        </pc:spChg>
        <pc:spChg chg="mod">
          <ac:chgData name="rahulkumar08945@gmail.com" userId="eaa8108a85f67eff" providerId="LiveId" clId="{54EF1D79-E478-4C67-9EB2-AE56EF51DF03}" dt="2023-06-25T13:23:55.570" v="1654"/>
          <ac:spMkLst>
            <pc:docMk/>
            <pc:sldMk cId="2358528597" sldId="944"/>
            <ac:spMk id="2070" creationId="{6732AC1B-46C5-42E3-9B6F-739BDC0D9BBD}"/>
          </ac:spMkLst>
        </pc:spChg>
        <pc:spChg chg="mod">
          <ac:chgData name="rahulkumar08945@gmail.com" userId="eaa8108a85f67eff" providerId="LiveId" clId="{54EF1D79-E478-4C67-9EB2-AE56EF51DF03}" dt="2023-06-25T13:23:55.570" v="1654"/>
          <ac:spMkLst>
            <pc:docMk/>
            <pc:sldMk cId="2358528597" sldId="944"/>
            <ac:spMk id="2071" creationId="{2C4C9E4D-BD84-ED3E-B07E-94256FDE8224}"/>
          </ac:spMkLst>
        </pc:spChg>
        <pc:spChg chg="mod">
          <ac:chgData name="rahulkumar08945@gmail.com" userId="eaa8108a85f67eff" providerId="LiveId" clId="{54EF1D79-E478-4C67-9EB2-AE56EF51DF03}" dt="2023-06-25T13:23:55.570" v="1654"/>
          <ac:spMkLst>
            <pc:docMk/>
            <pc:sldMk cId="2358528597" sldId="944"/>
            <ac:spMk id="2072" creationId="{124BB60D-5892-073F-DC94-A8BB026FFBF8}"/>
          </ac:spMkLst>
        </pc:spChg>
        <pc:spChg chg="mod">
          <ac:chgData name="rahulkumar08945@gmail.com" userId="eaa8108a85f67eff" providerId="LiveId" clId="{54EF1D79-E478-4C67-9EB2-AE56EF51DF03}" dt="2023-06-25T13:23:55.570" v="1654"/>
          <ac:spMkLst>
            <pc:docMk/>
            <pc:sldMk cId="2358528597" sldId="944"/>
            <ac:spMk id="2077" creationId="{A1F92017-C921-87FB-EC46-116E075C642E}"/>
          </ac:spMkLst>
        </pc:spChg>
        <pc:spChg chg="mod">
          <ac:chgData name="rahulkumar08945@gmail.com" userId="eaa8108a85f67eff" providerId="LiveId" clId="{54EF1D79-E478-4C67-9EB2-AE56EF51DF03}" dt="2023-06-25T13:23:55.570" v="1654"/>
          <ac:spMkLst>
            <pc:docMk/>
            <pc:sldMk cId="2358528597" sldId="944"/>
            <ac:spMk id="2078" creationId="{AF1C5BE8-67C6-CEE4-2B3F-FED9735BD942}"/>
          </ac:spMkLst>
        </pc:spChg>
        <pc:spChg chg="mod">
          <ac:chgData name="rahulkumar08945@gmail.com" userId="eaa8108a85f67eff" providerId="LiveId" clId="{54EF1D79-E478-4C67-9EB2-AE56EF51DF03}" dt="2023-06-25T13:23:55.570" v="1654"/>
          <ac:spMkLst>
            <pc:docMk/>
            <pc:sldMk cId="2358528597" sldId="944"/>
            <ac:spMk id="2079" creationId="{9CEC7C2C-CC4B-714D-15A7-22853B54C936}"/>
          </ac:spMkLst>
        </pc:spChg>
        <pc:spChg chg="mod">
          <ac:chgData name="rahulkumar08945@gmail.com" userId="eaa8108a85f67eff" providerId="LiveId" clId="{54EF1D79-E478-4C67-9EB2-AE56EF51DF03}" dt="2023-06-25T13:23:55.570" v="1654"/>
          <ac:spMkLst>
            <pc:docMk/>
            <pc:sldMk cId="2358528597" sldId="944"/>
            <ac:spMk id="2080" creationId="{0DB87865-B683-C86F-D735-2B46E4852EEC}"/>
          </ac:spMkLst>
        </pc:spChg>
        <pc:spChg chg="mod">
          <ac:chgData name="rahulkumar08945@gmail.com" userId="eaa8108a85f67eff" providerId="LiveId" clId="{54EF1D79-E478-4C67-9EB2-AE56EF51DF03}" dt="2023-06-25T13:23:55.570" v="1654"/>
          <ac:spMkLst>
            <pc:docMk/>
            <pc:sldMk cId="2358528597" sldId="944"/>
            <ac:spMk id="2081" creationId="{6DEBCA6F-73D0-A875-ED28-B86603EC4EEA}"/>
          </ac:spMkLst>
        </pc:spChg>
        <pc:spChg chg="mod">
          <ac:chgData name="rahulkumar08945@gmail.com" userId="eaa8108a85f67eff" providerId="LiveId" clId="{54EF1D79-E478-4C67-9EB2-AE56EF51DF03}" dt="2023-06-25T13:23:55.570" v="1654"/>
          <ac:spMkLst>
            <pc:docMk/>
            <pc:sldMk cId="2358528597" sldId="944"/>
            <ac:spMk id="2082" creationId="{C0D49141-59F5-5853-B8FF-BFC2A14F1D65}"/>
          </ac:spMkLst>
        </pc:spChg>
        <pc:spChg chg="mod">
          <ac:chgData name="rahulkumar08945@gmail.com" userId="eaa8108a85f67eff" providerId="LiveId" clId="{54EF1D79-E478-4C67-9EB2-AE56EF51DF03}" dt="2023-06-25T13:23:55.570" v="1654"/>
          <ac:spMkLst>
            <pc:docMk/>
            <pc:sldMk cId="2358528597" sldId="944"/>
            <ac:spMk id="2083" creationId="{64B96937-094E-16C4-1611-E4B7EB208BB8}"/>
          </ac:spMkLst>
        </pc:spChg>
        <pc:spChg chg="mod">
          <ac:chgData name="rahulkumar08945@gmail.com" userId="eaa8108a85f67eff" providerId="LiveId" clId="{54EF1D79-E478-4C67-9EB2-AE56EF51DF03}" dt="2023-06-25T13:23:55.570" v="1654"/>
          <ac:spMkLst>
            <pc:docMk/>
            <pc:sldMk cId="2358528597" sldId="944"/>
            <ac:spMk id="2084" creationId="{B085FF62-CDA2-4681-0187-5D20D87D0E8D}"/>
          </ac:spMkLst>
        </pc:spChg>
        <pc:spChg chg="mod">
          <ac:chgData name="rahulkumar08945@gmail.com" userId="eaa8108a85f67eff" providerId="LiveId" clId="{54EF1D79-E478-4C67-9EB2-AE56EF51DF03}" dt="2023-06-25T13:23:55.570" v="1654"/>
          <ac:spMkLst>
            <pc:docMk/>
            <pc:sldMk cId="2358528597" sldId="944"/>
            <ac:spMk id="2085" creationId="{3811CF49-B478-D06A-6EF8-FC02DC5E8DC3}"/>
          </ac:spMkLst>
        </pc:spChg>
        <pc:spChg chg="mod">
          <ac:chgData name="rahulkumar08945@gmail.com" userId="eaa8108a85f67eff" providerId="LiveId" clId="{54EF1D79-E478-4C67-9EB2-AE56EF51DF03}" dt="2023-06-25T13:23:55.570" v="1654"/>
          <ac:spMkLst>
            <pc:docMk/>
            <pc:sldMk cId="2358528597" sldId="944"/>
            <ac:spMk id="2086" creationId="{80BF3246-CBD3-254C-D6B9-1BEE6B43A90E}"/>
          </ac:spMkLst>
        </pc:spChg>
        <pc:spChg chg="mod">
          <ac:chgData name="rahulkumar08945@gmail.com" userId="eaa8108a85f67eff" providerId="LiveId" clId="{54EF1D79-E478-4C67-9EB2-AE56EF51DF03}" dt="2023-06-25T13:23:55.570" v="1654"/>
          <ac:spMkLst>
            <pc:docMk/>
            <pc:sldMk cId="2358528597" sldId="944"/>
            <ac:spMk id="2087" creationId="{200F05D4-E98F-7E9E-7E74-E5B43389ED74}"/>
          </ac:spMkLst>
        </pc:spChg>
        <pc:spChg chg="mod">
          <ac:chgData name="rahulkumar08945@gmail.com" userId="eaa8108a85f67eff" providerId="LiveId" clId="{54EF1D79-E478-4C67-9EB2-AE56EF51DF03}" dt="2023-06-25T13:23:55.570" v="1654"/>
          <ac:spMkLst>
            <pc:docMk/>
            <pc:sldMk cId="2358528597" sldId="944"/>
            <ac:spMk id="2088" creationId="{6DAEB656-4DDA-FCA0-096C-FD148AA4F335}"/>
          </ac:spMkLst>
        </pc:spChg>
        <pc:spChg chg="mod">
          <ac:chgData name="rahulkumar08945@gmail.com" userId="eaa8108a85f67eff" providerId="LiveId" clId="{54EF1D79-E478-4C67-9EB2-AE56EF51DF03}" dt="2023-06-25T13:23:55.570" v="1654"/>
          <ac:spMkLst>
            <pc:docMk/>
            <pc:sldMk cId="2358528597" sldId="944"/>
            <ac:spMk id="2089" creationId="{6F3EA1DB-3FF1-1210-B006-F04E5C9D230F}"/>
          </ac:spMkLst>
        </pc:spChg>
        <pc:spChg chg="mod">
          <ac:chgData name="rahulkumar08945@gmail.com" userId="eaa8108a85f67eff" providerId="LiveId" clId="{54EF1D79-E478-4C67-9EB2-AE56EF51DF03}" dt="2023-06-25T13:23:55.570" v="1654"/>
          <ac:spMkLst>
            <pc:docMk/>
            <pc:sldMk cId="2358528597" sldId="944"/>
            <ac:spMk id="2090" creationId="{22E7EA6D-4F2D-06B9-969D-1E7419C8DB43}"/>
          </ac:spMkLst>
        </pc:spChg>
        <pc:spChg chg="mod">
          <ac:chgData name="rahulkumar08945@gmail.com" userId="eaa8108a85f67eff" providerId="LiveId" clId="{54EF1D79-E478-4C67-9EB2-AE56EF51DF03}" dt="2023-06-25T13:23:55.570" v="1654"/>
          <ac:spMkLst>
            <pc:docMk/>
            <pc:sldMk cId="2358528597" sldId="944"/>
            <ac:spMk id="2091" creationId="{06006598-3EF6-3190-D0D9-9DBB0F856F5C}"/>
          </ac:spMkLst>
        </pc:spChg>
        <pc:spChg chg="mod">
          <ac:chgData name="rahulkumar08945@gmail.com" userId="eaa8108a85f67eff" providerId="LiveId" clId="{54EF1D79-E478-4C67-9EB2-AE56EF51DF03}" dt="2023-06-25T13:23:55.570" v="1654"/>
          <ac:spMkLst>
            <pc:docMk/>
            <pc:sldMk cId="2358528597" sldId="944"/>
            <ac:spMk id="2092" creationId="{87523FB8-39E8-F990-D679-25AFDF0C7815}"/>
          </ac:spMkLst>
        </pc:spChg>
        <pc:grpChg chg="mod">
          <ac:chgData name="rahulkumar08945@gmail.com" userId="eaa8108a85f67eff" providerId="LiveId" clId="{54EF1D79-E478-4C67-9EB2-AE56EF51DF03}" dt="2023-06-25T13:23:55.570" v="1654"/>
          <ac:grpSpMkLst>
            <pc:docMk/>
            <pc:sldMk cId="2358528597" sldId="944"/>
            <ac:grpSpMk id="2052" creationId="{F900F488-523E-63E5-4A60-55008CBCE5E9}"/>
          </ac:grpSpMkLst>
        </pc:grpChg>
        <pc:grpChg chg="mod">
          <ac:chgData name="rahulkumar08945@gmail.com" userId="eaa8108a85f67eff" providerId="LiveId" clId="{54EF1D79-E478-4C67-9EB2-AE56EF51DF03}" dt="2023-06-25T13:23:55.570" v="1654"/>
          <ac:grpSpMkLst>
            <pc:docMk/>
            <pc:sldMk cId="2358528597" sldId="944"/>
            <ac:grpSpMk id="2057" creationId="{518188EF-F7FD-EF02-E791-8162432ECAA5}"/>
          </ac:grpSpMkLst>
        </pc:grpChg>
        <pc:graphicFrameChg chg="mod">
          <ac:chgData name="rahulkumar08945@gmail.com" userId="eaa8108a85f67eff" providerId="LiveId" clId="{54EF1D79-E478-4C67-9EB2-AE56EF51DF03}" dt="2023-06-25T13:23:55.570" v="1654"/>
          <ac:graphicFrameMkLst>
            <pc:docMk/>
            <pc:sldMk cId="2358528597" sldId="944"/>
            <ac:graphicFrameMk id="2050" creationId="{67709FE1-A5E3-1F18-778C-146B89CA61BE}"/>
          </ac:graphicFrameMkLst>
        </pc:graphicFrameChg>
        <pc:picChg chg="mod">
          <ac:chgData name="rahulkumar08945@gmail.com" userId="eaa8108a85f67eff" providerId="LiveId" clId="{54EF1D79-E478-4C67-9EB2-AE56EF51DF03}" dt="2023-06-25T13:23:55.570" v="1654"/>
          <ac:picMkLst>
            <pc:docMk/>
            <pc:sldMk cId="2358528597" sldId="944"/>
            <ac:picMk id="2054" creationId="{AAD8C249-AC56-E6B6-24BB-BAE423F6DBB7}"/>
          </ac:picMkLst>
        </pc:picChg>
        <pc:picChg chg="mod">
          <ac:chgData name="rahulkumar08945@gmail.com" userId="eaa8108a85f67eff" providerId="LiveId" clId="{54EF1D79-E478-4C67-9EB2-AE56EF51DF03}" dt="2023-06-25T13:23:55.570" v="1654"/>
          <ac:picMkLst>
            <pc:docMk/>
            <pc:sldMk cId="2358528597" sldId="944"/>
            <ac:picMk id="2055" creationId="{E350F692-C64A-9DAC-261F-C541C7A3F537}"/>
          </ac:picMkLst>
        </pc:picChg>
        <pc:picChg chg="mod">
          <ac:chgData name="rahulkumar08945@gmail.com" userId="eaa8108a85f67eff" providerId="LiveId" clId="{54EF1D79-E478-4C67-9EB2-AE56EF51DF03}" dt="2023-06-25T13:23:55.570" v="1654"/>
          <ac:picMkLst>
            <pc:docMk/>
            <pc:sldMk cId="2358528597" sldId="944"/>
            <ac:picMk id="2073" creationId="{DF23AD38-859A-08EB-C323-45658BF19330}"/>
          </ac:picMkLst>
        </pc:picChg>
        <pc:picChg chg="mod">
          <ac:chgData name="rahulkumar08945@gmail.com" userId="eaa8108a85f67eff" providerId="LiveId" clId="{54EF1D79-E478-4C67-9EB2-AE56EF51DF03}" dt="2023-06-25T13:23:55.570" v="1654"/>
          <ac:picMkLst>
            <pc:docMk/>
            <pc:sldMk cId="2358528597" sldId="944"/>
            <ac:picMk id="2074" creationId="{DB38E046-62E7-DFBD-2722-7118F266359E}"/>
          </ac:picMkLst>
        </pc:picChg>
        <pc:picChg chg="mod">
          <ac:chgData name="rahulkumar08945@gmail.com" userId="eaa8108a85f67eff" providerId="LiveId" clId="{54EF1D79-E478-4C67-9EB2-AE56EF51DF03}" dt="2023-06-25T13:23:55.570" v="1654"/>
          <ac:picMkLst>
            <pc:docMk/>
            <pc:sldMk cId="2358528597" sldId="944"/>
            <ac:picMk id="2075" creationId="{6524C10E-6B62-6A14-AB7C-447729316331}"/>
          </ac:picMkLst>
        </pc:picChg>
        <pc:picChg chg="mod">
          <ac:chgData name="rahulkumar08945@gmail.com" userId="eaa8108a85f67eff" providerId="LiveId" clId="{54EF1D79-E478-4C67-9EB2-AE56EF51DF03}" dt="2023-06-25T13:23:55.570" v="1654"/>
          <ac:picMkLst>
            <pc:docMk/>
            <pc:sldMk cId="2358528597" sldId="944"/>
            <ac:picMk id="2076" creationId="{20782519-D6E9-C5F5-8522-2B41D67A4F81}"/>
          </ac:picMkLst>
        </pc:picChg>
      </pc:sldChg>
      <pc:sldChg chg="delSp modSp mod modAnim">
        <pc:chgData name="rahulkumar08945@gmail.com" userId="eaa8108a85f67eff" providerId="LiveId" clId="{54EF1D79-E478-4C67-9EB2-AE56EF51DF03}" dt="2023-06-25T13:23:55.570" v="1654"/>
        <pc:sldMkLst>
          <pc:docMk/>
          <pc:sldMk cId="0" sldId="945"/>
        </pc:sldMkLst>
        <pc:spChg chg="mod">
          <ac:chgData name="rahulkumar08945@gmail.com" userId="eaa8108a85f67eff" providerId="LiveId" clId="{54EF1D79-E478-4C67-9EB2-AE56EF51DF03}" dt="2023-06-25T13:23:55.570" v="1654"/>
          <ac:spMkLst>
            <pc:docMk/>
            <pc:sldMk cId="0" sldId="945"/>
            <ac:spMk id="2" creationId="{00000000-0000-0000-0000-000000000000}"/>
          </ac:spMkLst>
        </pc:spChg>
        <pc:spChg chg="mod">
          <ac:chgData name="rahulkumar08945@gmail.com" userId="eaa8108a85f67eff" providerId="LiveId" clId="{54EF1D79-E478-4C67-9EB2-AE56EF51DF03}" dt="2023-06-25T13:23:55.570" v="1654"/>
          <ac:spMkLst>
            <pc:docMk/>
            <pc:sldMk cId="0" sldId="945"/>
            <ac:spMk id="3" creationId="{00000000-0000-0000-0000-000000000000}"/>
          </ac:spMkLst>
        </pc:spChg>
        <pc:spChg chg="del mod">
          <ac:chgData name="rahulkumar08945@gmail.com" userId="eaa8108a85f67eff" providerId="LiveId" clId="{54EF1D79-E478-4C67-9EB2-AE56EF51DF03}" dt="2023-06-25T11:27:45.891" v="718"/>
          <ac:spMkLst>
            <pc:docMk/>
            <pc:sldMk cId="0" sldId="945"/>
            <ac:spMk id="4" creationId="{00000000-0000-0000-0000-000000000000}"/>
          </ac:spMkLst>
        </pc:spChg>
        <pc:spChg chg="del">
          <ac:chgData name="rahulkumar08945@gmail.com" userId="eaa8108a85f67eff" providerId="LiveId" clId="{54EF1D79-E478-4C67-9EB2-AE56EF51DF03}" dt="2023-06-25T11:26:57.757" v="692" actId="21"/>
          <ac:spMkLst>
            <pc:docMk/>
            <pc:sldMk cId="0" sldId="945"/>
            <ac:spMk id="5" creationId="{00000000-0000-0000-0000-000000000000}"/>
          </ac:spMkLst>
        </pc:spChg>
      </pc:sldChg>
      <pc:sldChg chg="delSp modSp mod modAnim">
        <pc:chgData name="rahulkumar08945@gmail.com" userId="eaa8108a85f67eff" providerId="LiveId" clId="{54EF1D79-E478-4C67-9EB2-AE56EF51DF03}" dt="2023-06-25T13:23:55.570" v="1654"/>
        <pc:sldMkLst>
          <pc:docMk/>
          <pc:sldMk cId="0" sldId="946"/>
        </pc:sldMkLst>
        <pc:spChg chg="mod">
          <ac:chgData name="rahulkumar08945@gmail.com" userId="eaa8108a85f67eff" providerId="LiveId" clId="{54EF1D79-E478-4C67-9EB2-AE56EF51DF03}" dt="2023-06-25T13:23:55.570" v="1654"/>
          <ac:spMkLst>
            <pc:docMk/>
            <pc:sldMk cId="0" sldId="946"/>
            <ac:spMk id="2" creationId="{00000000-0000-0000-0000-000000000000}"/>
          </ac:spMkLst>
        </pc:spChg>
        <pc:spChg chg="mod">
          <ac:chgData name="rahulkumar08945@gmail.com" userId="eaa8108a85f67eff" providerId="LiveId" clId="{54EF1D79-E478-4C67-9EB2-AE56EF51DF03}" dt="2023-06-25T13:23:55.570" v="1654"/>
          <ac:spMkLst>
            <pc:docMk/>
            <pc:sldMk cId="0" sldId="946"/>
            <ac:spMk id="3" creationId="{00000000-0000-0000-0000-000000000000}"/>
          </ac:spMkLst>
        </pc:spChg>
        <pc:spChg chg="mod">
          <ac:chgData name="rahulkumar08945@gmail.com" userId="eaa8108a85f67eff" providerId="LiveId" clId="{54EF1D79-E478-4C67-9EB2-AE56EF51DF03}" dt="2023-06-25T13:23:55.570" v="1654"/>
          <ac:spMkLst>
            <pc:docMk/>
            <pc:sldMk cId="0" sldId="946"/>
            <ac:spMk id="4" creationId="{00000000-0000-0000-0000-000000000000}"/>
          </ac:spMkLst>
        </pc:spChg>
        <pc:spChg chg="del mod">
          <ac:chgData name="rahulkumar08945@gmail.com" userId="eaa8108a85f67eff" providerId="LiveId" clId="{54EF1D79-E478-4C67-9EB2-AE56EF51DF03}" dt="2023-06-25T11:36:58.060" v="985" actId="21"/>
          <ac:spMkLst>
            <pc:docMk/>
            <pc:sldMk cId="0" sldId="946"/>
            <ac:spMk id="7" creationId="{00000000-0000-0000-0000-000000000000}"/>
          </ac:spMkLst>
        </pc:spChg>
      </pc:sldChg>
      <pc:sldChg chg="del">
        <pc:chgData name="rahulkumar08945@gmail.com" userId="eaa8108a85f67eff" providerId="LiveId" clId="{54EF1D79-E478-4C67-9EB2-AE56EF51DF03}" dt="2023-06-25T08:32:43.475" v="427" actId="47"/>
        <pc:sldMkLst>
          <pc:docMk/>
          <pc:sldMk cId="0" sldId="947"/>
        </pc:sldMkLst>
      </pc:sldChg>
      <pc:sldChg chg="modSp">
        <pc:chgData name="rahulkumar08945@gmail.com" userId="eaa8108a85f67eff" providerId="LiveId" clId="{54EF1D79-E478-4C67-9EB2-AE56EF51DF03}" dt="2023-06-25T13:23:55.570" v="1654"/>
        <pc:sldMkLst>
          <pc:docMk/>
          <pc:sldMk cId="0" sldId="948"/>
        </pc:sldMkLst>
        <pc:spChg chg="mod">
          <ac:chgData name="rahulkumar08945@gmail.com" userId="eaa8108a85f67eff" providerId="LiveId" clId="{54EF1D79-E478-4C67-9EB2-AE56EF51DF03}" dt="2023-06-25T13:23:55.570" v="1654"/>
          <ac:spMkLst>
            <pc:docMk/>
            <pc:sldMk cId="0" sldId="948"/>
            <ac:spMk id="2" creationId="{00000000-0000-0000-0000-000000000000}"/>
          </ac:spMkLst>
        </pc:spChg>
        <pc:spChg chg="mod">
          <ac:chgData name="rahulkumar08945@gmail.com" userId="eaa8108a85f67eff" providerId="LiveId" clId="{54EF1D79-E478-4C67-9EB2-AE56EF51DF03}" dt="2023-06-25T13:23:55.570" v="1654"/>
          <ac:spMkLst>
            <pc:docMk/>
            <pc:sldMk cId="0" sldId="948"/>
            <ac:spMk id="9" creationId="{00000000-0000-0000-0000-000000000000}"/>
          </ac:spMkLst>
        </pc:spChg>
        <pc:picChg chg="mod">
          <ac:chgData name="rahulkumar08945@gmail.com" userId="eaa8108a85f67eff" providerId="LiveId" clId="{54EF1D79-E478-4C67-9EB2-AE56EF51DF03}" dt="2023-06-25T13:23:55.570" v="1654"/>
          <ac:picMkLst>
            <pc:docMk/>
            <pc:sldMk cId="0" sldId="948"/>
            <ac:picMk id="7" creationId="{00000000-0000-0000-0000-000000000000}"/>
          </ac:picMkLst>
        </pc:picChg>
      </pc:sldChg>
      <pc:sldChg chg="modSp modNotes">
        <pc:chgData name="rahulkumar08945@gmail.com" userId="eaa8108a85f67eff" providerId="LiveId" clId="{54EF1D79-E478-4C67-9EB2-AE56EF51DF03}" dt="2023-06-25T13:23:55.570" v="1654"/>
        <pc:sldMkLst>
          <pc:docMk/>
          <pc:sldMk cId="0" sldId="976"/>
        </pc:sldMkLst>
        <pc:spChg chg="mod">
          <ac:chgData name="rahulkumar08945@gmail.com" userId="eaa8108a85f67eff" providerId="LiveId" clId="{54EF1D79-E478-4C67-9EB2-AE56EF51DF03}" dt="2023-06-25T13:23:55.570" v="1654"/>
          <ac:spMkLst>
            <pc:docMk/>
            <pc:sldMk cId="0" sldId="976"/>
            <ac:spMk id="18435" creationId="{4AA3CE86-0DBB-A84D-18C4-F6F770F69FD5}"/>
          </ac:spMkLst>
        </pc:spChg>
        <pc:spChg chg="mod">
          <ac:chgData name="rahulkumar08945@gmail.com" userId="eaa8108a85f67eff" providerId="LiveId" clId="{54EF1D79-E478-4C67-9EB2-AE56EF51DF03}" dt="2023-06-25T13:23:55.570" v="1654"/>
          <ac:spMkLst>
            <pc:docMk/>
            <pc:sldMk cId="0" sldId="976"/>
            <ac:spMk id="26626" creationId="{00892C32-1287-936A-D81E-BA9DBC82C6A8}"/>
          </ac:spMkLst>
        </pc:spChg>
      </pc:sldChg>
      <pc:sldChg chg="modSp modNotes">
        <pc:chgData name="rahulkumar08945@gmail.com" userId="eaa8108a85f67eff" providerId="LiveId" clId="{54EF1D79-E478-4C67-9EB2-AE56EF51DF03}" dt="2023-06-25T13:23:55.570" v="1654"/>
        <pc:sldMkLst>
          <pc:docMk/>
          <pc:sldMk cId="0" sldId="978"/>
        </pc:sldMkLst>
        <pc:spChg chg="mod">
          <ac:chgData name="rahulkumar08945@gmail.com" userId="eaa8108a85f67eff" providerId="LiveId" clId="{54EF1D79-E478-4C67-9EB2-AE56EF51DF03}" dt="2023-06-25T13:23:55.570" v="1654"/>
          <ac:spMkLst>
            <pc:docMk/>
            <pc:sldMk cId="0" sldId="978"/>
            <ac:spMk id="135170" creationId="{31D20FB0-6B92-D852-338D-7C034AC7AA69}"/>
          </ac:spMkLst>
        </pc:spChg>
        <pc:graphicFrameChg chg="mod">
          <ac:chgData name="rahulkumar08945@gmail.com" userId="eaa8108a85f67eff" providerId="LiveId" clId="{54EF1D79-E478-4C67-9EB2-AE56EF51DF03}" dt="2023-06-25T13:23:55.570" v="1654"/>
          <ac:graphicFrameMkLst>
            <pc:docMk/>
            <pc:sldMk cId="0" sldId="978"/>
            <ac:graphicFrameMk id="65579" creationId="{3BDF1DBC-2C48-FCBD-7115-EAD5BB657942}"/>
          </ac:graphicFrameMkLst>
        </pc:graphicFrameChg>
      </pc:sldChg>
      <pc:sldChg chg="modSp">
        <pc:chgData name="rahulkumar08945@gmail.com" userId="eaa8108a85f67eff" providerId="LiveId" clId="{54EF1D79-E478-4C67-9EB2-AE56EF51DF03}" dt="2023-06-25T13:23:55.570" v="1654"/>
        <pc:sldMkLst>
          <pc:docMk/>
          <pc:sldMk cId="3602388084" sldId="983"/>
        </pc:sldMkLst>
        <pc:spChg chg="mod">
          <ac:chgData name="rahulkumar08945@gmail.com" userId="eaa8108a85f67eff" providerId="LiveId" clId="{54EF1D79-E478-4C67-9EB2-AE56EF51DF03}" dt="2023-06-25T13:23:55.570" v="1654"/>
          <ac:spMkLst>
            <pc:docMk/>
            <pc:sldMk cId="3602388084" sldId="983"/>
            <ac:spMk id="2" creationId="{9BFF46C3-8B3D-260E-A79F-73F6CBE152C1}"/>
          </ac:spMkLst>
        </pc:spChg>
        <pc:spChg chg="mod">
          <ac:chgData name="rahulkumar08945@gmail.com" userId="eaa8108a85f67eff" providerId="LiveId" clId="{54EF1D79-E478-4C67-9EB2-AE56EF51DF03}" dt="2023-06-25T13:23:55.570" v="1654"/>
          <ac:spMkLst>
            <pc:docMk/>
            <pc:sldMk cId="3602388084" sldId="983"/>
            <ac:spMk id="189" creationId="{A5B0A888-F498-59B7-2A9B-066975764477}"/>
          </ac:spMkLst>
        </pc:spChg>
        <pc:spChg chg="mod">
          <ac:chgData name="rahulkumar08945@gmail.com" userId="eaa8108a85f67eff" providerId="LiveId" clId="{54EF1D79-E478-4C67-9EB2-AE56EF51DF03}" dt="2023-06-25T13:23:55.570" v="1654"/>
          <ac:spMkLst>
            <pc:docMk/>
            <pc:sldMk cId="3602388084" sldId="983"/>
            <ac:spMk id="3079" creationId="{8A56C104-C2E6-4979-E146-245A52514BC1}"/>
          </ac:spMkLst>
        </pc:spChg>
        <pc:spChg chg="mod">
          <ac:chgData name="rahulkumar08945@gmail.com" userId="eaa8108a85f67eff" providerId="LiveId" clId="{54EF1D79-E478-4C67-9EB2-AE56EF51DF03}" dt="2023-06-25T13:23:55.570" v="1654"/>
          <ac:spMkLst>
            <pc:docMk/>
            <pc:sldMk cId="3602388084" sldId="983"/>
            <ac:spMk id="3081" creationId="{A5AB6EAE-7D6A-0053-10E5-927EAD619B5A}"/>
          </ac:spMkLst>
        </pc:spChg>
        <pc:spChg chg="mod">
          <ac:chgData name="rahulkumar08945@gmail.com" userId="eaa8108a85f67eff" providerId="LiveId" clId="{54EF1D79-E478-4C67-9EB2-AE56EF51DF03}" dt="2023-06-25T13:23:55.570" v="1654"/>
          <ac:spMkLst>
            <pc:docMk/>
            <pc:sldMk cId="3602388084" sldId="983"/>
            <ac:spMk id="3082" creationId="{4D653AA4-316F-E6E0-E1A2-30AA1CA4D779}"/>
          </ac:spMkLst>
        </pc:spChg>
        <pc:spChg chg="mod">
          <ac:chgData name="rahulkumar08945@gmail.com" userId="eaa8108a85f67eff" providerId="LiveId" clId="{54EF1D79-E478-4C67-9EB2-AE56EF51DF03}" dt="2023-06-25T13:23:55.570" v="1654"/>
          <ac:spMkLst>
            <pc:docMk/>
            <pc:sldMk cId="3602388084" sldId="983"/>
            <ac:spMk id="3083" creationId="{A51FD430-BAA5-8275-DEC9-303CA6D9FC68}"/>
          </ac:spMkLst>
        </pc:spChg>
        <pc:spChg chg="mod">
          <ac:chgData name="rahulkumar08945@gmail.com" userId="eaa8108a85f67eff" providerId="LiveId" clId="{54EF1D79-E478-4C67-9EB2-AE56EF51DF03}" dt="2023-06-25T13:23:55.570" v="1654"/>
          <ac:spMkLst>
            <pc:docMk/>
            <pc:sldMk cId="3602388084" sldId="983"/>
            <ac:spMk id="3084" creationId="{DD997F24-334B-674E-B1F7-5EB378396A8E}"/>
          </ac:spMkLst>
        </pc:spChg>
        <pc:spChg chg="mod">
          <ac:chgData name="rahulkumar08945@gmail.com" userId="eaa8108a85f67eff" providerId="LiveId" clId="{54EF1D79-E478-4C67-9EB2-AE56EF51DF03}" dt="2023-06-25T13:23:55.570" v="1654"/>
          <ac:spMkLst>
            <pc:docMk/>
            <pc:sldMk cId="3602388084" sldId="983"/>
            <ac:spMk id="3085" creationId="{1FA697F7-CC44-DCD1-64B6-8E88F80CF55E}"/>
          </ac:spMkLst>
        </pc:spChg>
        <pc:spChg chg="mod">
          <ac:chgData name="rahulkumar08945@gmail.com" userId="eaa8108a85f67eff" providerId="LiveId" clId="{54EF1D79-E478-4C67-9EB2-AE56EF51DF03}" dt="2023-06-25T13:23:55.570" v="1654"/>
          <ac:spMkLst>
            <pc:docMk/>
            <pc:sldMk cId="3602388084" sldId="983"/>
            <ac:spMk id="3086" creationId="{0D3FB347-C80B-F171-EEDF-8F5E1E7393A2}"/>
          </ac:spMkLst>
        </pc:spChg>
        <pc:spChg chg="mod">
          <ac:chgData name="rahulkumar08945@gmail.com" userId="eaa8108a85f67eff" providerId="LiveId" clId="{54EF1D79-E478-4C67-9EB2-AE56EF51DF03}" dt="2023-06-25T13:23:55.570" v="1654"/>
          <ac:spMkLst>
            <pc:docMk/>
            <pc:sldMk cId="3602388084" sldId="983"/>
            <ac:spMk id="3087" creationId="{986B29DB-4407-9358-FAB9-F30FFA752160}"/>
          </ac:spMkLst>
        </pc:spChg>
        <pc:spChg chg="mod">
          <ac:chgData name="rahulkumar08945@gmail.com" userId="eaa8108a85f67eff" providerId="LiveId" clId="{54EF1D79-E478-4C67-9EB2-AE56EF51DF03}" dt="2023-06-25T13:23:55.570" v="1654"/>
          <ac:spMkLst>
            <pc:docMk/>
            <pc:sldMk cId="3602388084" sldId="983"/>
            <ac:spMk id="3088" creationId="{74F3ACFF-B381-EACC-0529-35ACBF392905}"/>
          </ac:spMkLst>
        </pc:spChg>
        <pc:spChg chg="mod">
          <ac:chgData name="rahulkumar08945@gmail.com" userId="eaa8108a85f67eff" providerId="LiveId" clId="{54EF1D79-E478-4C67-9EB2-AE56EF51DF03}" dt="2023-06-25T13:23:55.570" v="1654"/>
          <ac:spMkLst>
            <pc:docMk/>
            <pc:sldMk cId="3602388084" sldId="983"/>
            <ac:spMk id="3089" creationId="{E002C4E7-88BE-86ED-E7B3-50E29F975ABC}"/>
          </ac:spMkLst>
        </pc:spChg>
        <pc:spChg chg="mod">
          <ac:chgData name="rahulkumar08945@gmail.com" userId="eaa8108a85f67eff" providerId="LiveId" clId="{54EF1D79-E478-4C67-9EB2-AE56EF51DF03}" dt="2023-06-25T13:23:55.570" v="1654"/>
          <ac:spMkLst>
            <pc:docMk/>
            <pc:sldMk cId="3602388084" sldId="983"/>
            <ac:spMk id="3090" creationId="{F647E530-052D-8265-81D9-9EFC8CDB98DF}"/>
          </ac:spMkLst>
        </pc:spChg>
        <pc:spChg chg="mod">
          <ac:chgData name="rahulkumar08945@gmail.com" userId="eaa8108a85f67eff" providerId="LiveId" clId="{54EF1D79-E478-4C67-9EB2-AE56EF51DF03}" dt="2023-06-25T13:23:55.570" v="1654"/>
          <ac:spMkLst>
            <pc:docMk/>
            <pc:sldMk cId="3602388084" sldId="983"/>
            <ac:spMk id="3091" creationId="{E116CB53-2DA4-8E4A-E525-DA65A1C9C22B}"/>
          </ac:spMkLst>
        </pc:spChg>
        <pc:spChg chg="mod">
          <ac:chgData name="rahulkumar08945@gmail.com" userId="eaa8108a85f67eff" providerId="LiveId" clId="{54EF1D79-E478-4C67-9EB2-AE56EF51DF03}" dt="2023-06-25T13:23:55.570" v="1654"/>
          <ac:spMkLst>
            <pc:docMk/>
            <pc:sldMk cId="3602388084" sldId="983"/>
            <ac:spMk id="3092" creationId="{F2A6CB88-AD33-DCCA-C6F5-0095191FA642}"/>
          </ac:spMkLst>
        </pc:spChg>
        <pc:spChg chg="mod">
          <ac:chgData name="rahulkumar08945@gmail.com" userId="eaa8108a85f67eff" providerId="LiveId" clId="{54EF1D79-E478-4C67-9EB2-AE56EF51DF03}" dt="2023-06-25T13:23:55.570" v="1654"/>
          <ac:spMkLst>
            <pc:docMk/>
            <pc:sldMk cId="3602388084" sldId="983"/>
            <ac:spMk id="3093" creationId="{89BF4621-9273-DA23-A488-F39A8C76F275}"/>
          </ac:spMkLst>
        </pc:spChg>
        <pc:spChg chg="mod">
          <ac:chgData name="rahulkumar08945@gmail.com" userId="eaa8108a85f67eff" providerId="LiveId" clId="{54EF1D79-E478-4C67-9EB2-AE56EF51DF03}" dt="2023-06-25T13:23:55.570" v="1654"/>
          <ac:spMkLst>
            <pc:docMk/>
            <pc:sldMk cId="3602388084" sldId="983"/>
            <ac:spMk id="3094" creationId="{CE17441C-56F7-0BC5-0830-E713F3A4CD4C}"/>
          </ac:spMkLst>
        </pc:spChg>
        <pc:spChg chg="mod">
          <ac:chgData name="rahulkumar08945@gmail.com" userId="eaa8108a85f67eff" providerId="LiveId" clId="{54EF1D79-E478-4C67-9EB2-AE56EF51DF03}" dt="2023-06-25T13:23:55.570" v="1654"/>
          <ac:spMkLst>
            <pc:docMk/>
            <pc:sldMk cId="3602388084" sldId="983"/>
            <ac:spMk id="3095" creationId="{708C9669-FC54-14C4-D380-22122D0638AD}"/>
          </ac:spMkLst>
        </pc:spChg>
        <pc:spChg chg="mod">
          <ac:chgData name="rahulkumar08945@gmail.com" userId="eaa8108a85f67eff" providerId="LiveId" clId="{54EF1D79-E478-4C67-9EB2-AE56EF51DF03}" dt="2023-06-25T13:23:55.570" v="1654"/>
          <ac:spMkLst>
            <pc:docMk/>
            <pc:sldMk cId="3602388084" sldId="983"/>
            <ac:spMk id="3096" creationId="{B85F08D2-58FF-24A3-57E6-060D8F244F9D}"/>
          </ac:spMkLst>
        </pc:spChg>
        <pc:spChg chg="mod">
          <ac:chgData name="rahulkumar08945@gmail.com" userId="eaa8108a85f67eff" providerId="LiveId" clId="{54EF1D79-E478-4C67-9EB2-AE56EF51DF03}" dt="2023-06-25T13:23:55.570" v="1654"/>
          <ac:spMkLst>
            <pc:docMk/>
            <pc:sldMk cId="3602388084" sldId="983"/>
            <ac:spMk id="3097" creationId="{45C25E98-AF10-F1B2-FD7A-B138D6B21C69}"/>
          </ac:spMkLst>
        </pc:spChg>
        <pc:spChg chg="mod">
          <ac:chgData name="rahulkumar08945@gmail.com" userId="eaa8108a85f67eff" providerId="LiveId" clId="{54EF1D79-E478-4C67-9EB2-AE56EF51DF03}" dt="2023-06-25T13:23:55.570" v="1654"/>
          <ac:spMkLst>
            <pc:docMk/>
            <pc:sldMk cId="3602388084" sldId="983"/>
            <ac:spMk id="3098" creationId="{0C0880CA-EA05-4C1B-A463-00144A410AFE}"/>
          </ac:spMkLst>
        </pc:spChg>
        <pc:spChg chg="mod">
          <ac:chgData name="rahulkumar08945@gmail.com" userId="eaa8108a85f67eff" providerId="LiveId" clId="{54EF1D79-E478-4C67-9EB2-AE56EF51DF03}" dt="2023-06-25T13:23:55.570" v="1654"/>
          <ac:spMkLst>
            <pc:docMk/>
            <pc:sldMk cId="3602388084" sldId="983"/>
            <ac:spMk id="3099" creationId="{422DD393-1EEA-3F82-5A9D-A12751F29E52}"/>
          </ac:spMkLst>
        </pc:spChg>
        <pc:spChg chg="mod">
          <ac:chgData name="rahulkumar08945@gmail.com" userId="eaa8108a85f67eff" providerId="LiveId" clId="{54EF1D79-E478-4C67-9EB2-AE56EF51DF03}" dt="2023-06-25T13:23:55.570" v="1654"/>
          <ac:spMkLst>
            <pc:docMk/>
            <pc:sldMk cId="3602388084" sldId="983"/>
            <ac:spMk id="3100" creationId="{88AB6E58-179D-2DCF-4EC7-44A64A4038D1}"/>
          </ac:spMkLst>
        </pc:spChg>
        <pc:spChg chg="mod">
          <ac:chgData name="rahulkumar08945@gmail.com" userId="eaa8108a85f67eff" providerId="LiveId" clId="{54EF1D79-E478-4C67-9EB2-AE56EF51DF03}" dt="2023-06-25T13:23:55.570" v="1654"/>
          <ac:spMkLst>
            <pc:docMk/>
            <pc:sldMk cId="3602388084" sldId="983"/>
            <ac:spMk id="3102" creationId="{082D9B0B-9E1D-316D-3789-C52C575A80BC}"/>
          </ac:spMkLst>
        </pc:spChg>
        <pc:spChg chg="mod">
          <ac:chgData name="rahulkumar08945@gmail.com" userId="eaa8108a85f67eff" providerId="LiveId" clId="{54EF1D79-E478-4C67-9EB2-AE56EF51DF03}" dt="2023-06-25T13:23:55.570" v="1654"/>
          <ac:spMkLst>
            <pc:docMk/>
            <pc:sldMk cId="3602388084" sldId="983"/>
            <ac:spMk id="3103" creationId="{2B891BA3-2E62-6167-545A-F45E036C4C77}"/>
          </ac:spMkLst>
        </pc:spChg>
        <pc:spChg chg="mod">
          <ac:chgData name="rahulkumar08945@gmail.com" userId="eaa8108a85f67eff" providerId="LiveId" clId="{54EF1D79-E478-4C67-9EB2-AE56EF51DF03}" dt="2023-06-25T13:23:55.570" v="1654"/>
          <ac:spMkLst>
            <pc:docMk/>
            <pc:sldMk cId="3602388084" sldId="983"/>
            <ac:spMk id="3104" creationId="{5C8A72D9-2638-C8A6-2D1A-80B65B29D14D}"/>
          </ac:spMkLst>
        </pc:spChg>
        <pc:spChg chg="mod">
          <ac:chgData name="rahulkumar08945@gmail.com" userId="eaa8108a85f67eff" providerId="LiveId" clId="{54EF1D79-E478-4C67-9EB2-AE56EF51DF03}" dt="2023-06-25T13:23:55.570" v="1654"/>
          <ac:spMkLst>
            <pc:docMk/>
            <pc:sldMk cId="3602388084" sldId="983"/>
            <ac:spMk id="3109" creationId="{E31CD652-D552-8BE8-4169-D619543D49BC}"/>
          </ac:spMkLst>
        </pc:spChg>
        <pc:spChg chg="mod">
          <ac:chgData name="rahulkumar08945@gmail.com" userId="eaa8108a85f67eff" providerId="LiveId" clId="{54EF1D79-E478-4C67-9EB2-AE56EF51DF03}" dt="2023-06-25T13:23:55.570" v="1654"/>
          <ac:spMkLst>
            <pc:docMk/>
            <pc:sldMk cId="3602388084" sldId="983"/>
            <ac:spMk id="3113" creationId="{9845AF1E-7658-7483-E4A6-B1E29060BF48}"/>
          </ac:spMkLst>
        </pc:spChg>
        <pc:spChg chg="mod">
          <ac:chgData name="rahulkumar08945@gmail.com" userId="eaa8108a85f67eff" providerId="LiveId" clId="{54EF1D79-E478-4C67-9EB2-AE56EF51DF03}" dt="2023-06-25T13:23:55.570" v="1654"/>
          <ac:spMkLst>
            <pc:docMk/>
            <pc:sldMk cId="3602388084" sldId="983"/>
            <ac:spMk id="3114" creationId="{554AECCF-DF8E-3F44-1E25-787B3A1C2319}"/>
          </ac:spMkLst>
        </pc:spChg>
        <pc:spChg chg="mod">
          <ac:chgData name="rahulkumar08945@gmail.com" userId="eaa8108a85f67eff" providerId="LiveId" clId="{54EF1D79-E478-4C67-9EB2-AE56EF51DF03}" dt="2023-06-25T13:23:55.570" v="1654"/>
          <ac:spMkLst>
            <pc:docMk/>
            <pc:sldMk cId="3602388084" sldId="983"/>
            <ac:spMk id="3115" creationId="{C2262392-B865-2B78-BB15-B9E69DDE2E5B}"/>
          </ac:spMkLst>
        </pc:spChg>
        <pc:spChg chg="mod">
          <ac:chgData name="rahulkumar08945@gmail.com" userId="eaa8108a85f67eff" providerId="LiveId" clId="{54EF1D79-E478-4C67-9EB2-AE56EF51DF03}" dt="2023-06-25T13:23:55.570" v="1654"/>
          <ac:spMkLst>
            <pc:docMk/>
            <pc:sldMk cId="3602388084" sldId="983"/>
            <ac:spMk id="3116" creationId="{1A87F0BB-CACE-DFB3-87FF-CDFBF26F8162}"/>
          </ac:spMkLst>
        </pc:spChg>
        <pc:spChg chg="mod">
          <ac:chgData name="rahulkumar08945@gmail.com" userId="eaa8108a85f67eff" providerId="LiveId" clId="{54EF1D79-E478-4C67-9EB2-AE56EF51DF03}" dt="2023-06-25T13:23:55.570" v="1654"/>
          <ac:spMkLst>
            <pc:docMk/>
            <pc:sldMk cId="3602388084" sldId="983"/>
            <ac:spMk id="3117" creationId="{A2474B05-2680-DB47-D282-B515FAA63A9F}"/>
          </ac:spMkLst>
        </pc:spChg>
        <pc:spChg chg="mod">
          <ac:chgData name="rahulkumar08945@gmail.com" userId="eaa8108a85f67eff" providerId="LiveId" clId="{54EF1D79-E478-4C67-9EB2-AE56EF51DF03}" dt="2023-06-25T13:23:55.570" v="1654"/>
          <ac:spMkLst>
            <pc:docMk/>
            <pc:sldMk cId="3602388084" sldId="983"/>
            <ac:spMk id="3118" creationId="{DD706072-64CA-73A8-F6B7-44C055798E87}"/>
          </ac:spMkLst>
        </pc:spChg>
        <pc:spChg chg="mod">
          <ac:chgData name="rahulkumar08945@gmail.com" userId="eaa8108a85f67eff" providerId="LiveId" clId="{54EF1D79-E478-4C67-9EB2-AE56EF51DF03}" dt="2023-06-25T13:23:55.570" v="1654"/>
          <ac:spMkLst>
            <pc:docMk/>
            <pc:sldMk cId="3602388084" sldId="983"/>
            <ac:spMk id="3119" creationId="{1AC68420-2EED-EBDA-7BFE-533CEE5CE702}"/>
          </ac:spMkLst>
        </pc:spChg>
        <pc:spChg chg="mod">
          <ac:chgData name="rahulkumar08945@gmail.com" userId="eaa8108a85f67eff" providerId="LiveId" clId="{54EF1D79-E478-4C67-9EB2-AE56EF51DF03}" dt="2023-06-25T13:23:55.570" v="1654"/>
          <ac:spMkLst>
            <pc:docMk/>
            <pc:sldMk cId="3602388084" sldId="983"/>
            <ac:spMk id="3120" creationId="{A07679C5-5096-C851-84C7-66C9D0C276A4}"/>
          </ac:spMkLst>
        </pc:spChg>
        <pc:spChg chg="mod">
          <ac:chgData name="rahulkumar08945@gmail.com" userId="eaa8108a85f67eff" providerId="LiveId" clId="{54EF1D79-E478-4C67-9EB2-AE56EF51DF03}" dt="2023-06-25T13:23:55.570" v="1654"/>
          <ac:spMkLst>
            <pc:docMk/>
            <pc:sldMk cId="3602388084" sldId="983"/>
            <ac:spMk id="3121" creationId="{60E0CAF7-B0A7-21CC-07D8-FC37152505DF}"/>
          </ac:spMkLst>
        </pc:spChg>
        <pc:spChg chg="mod">
          <ac:chgData name="rahulkumar08945@gmail.com" userId="eaa8108a85f67eff" providerId="LiveId" clId="{54EF1D79-E478-4C67-9EB2-AE56EF51DF03}" dt="2023-06-25T13:23:55.570" v="1654"/>
          <ac:spMkLst>
            <pc:docMk/>
            <pc:sldMk cId="3602388084" sldId="983"/>
            <ac:spMk id="3122" creationId="{EA92828D-70BC-BA15-E2DE-9EDA84605A46}"/>
          </ac:spMkLst>
        </pc:spChg>
        <pc:spChg chg="mod">
          <ac:chgData name="rahulkumar08945@gmail.com" userId="eaa8108a85f67eff" providerId="LiveId" clId="{54EF1D79-E478-4C67-9EB2-AE56EF51DF03}" dt="2023-06-25T13:23:55.570" v="1654"/>
          <ac:spMkLst>
            <pc:docMk/>
            <pc:sldMk cId="3602388084" sldId="983"/>
            <ac:spMk id="3123" creationId="{8413F4D1-0F06-D07A-E717-F8A35F8AAB91}"/>
          </ac:spMkLst>
        </pc:spChg>
        <pc:spChg chg="mod">
          <ac:chgData name="rahulkumar08945@gmail.com" userId="eaa8108a85f67eff" providerId="LiveId" clId="{54EF1D79-E478-4C67-9EB2-AE56EF51DF03}" dt="2023-06-25T13:23:55.570" v="1654"/>
          <ac:spMkLst>
            <pc:docMk/>
            <pc:sldMk cId="3602388084" sldId="983"/>
            <ac:spMk id="3124" creationId="{F9B523A0-6712-1123-BA5C-359D70C2B0A1}"/>
          </ac:spMkLst>
        </pc:spChg>
        <pc:spChg chg="mod">
          <ac:chgData name="rahulkumar08945@gmail.com" userId="eaa8108a85f67eff" providerId="LiveId" clId="{54EF1D79-E478-4C67-9EB2-AE56EF51DF03}" dt="2023-06-25T13:23:55.570" v="1654"/>
          <ac:spMkLst>
            <pc:docMk/>
            <pc:sldMk cId="3602388084" sldId="983"/>
            <ac:spMk id="3125" creationId="{34AAB49D-17B5-C470-C814-B2F5581BCE27}"/>
          </ac:spMkLst>
        </pc:spChg>
        <pc:spChg chg="mod">
          <ac:chgData name="rahulkumar08945@gmail.com" userId="eaa8108a85f67eff" providerId="LiveId" clId="{54EF1D79-E478-4C67-9EB2-AE56EF51DF03}" dt="2023-06-25T13:23:55.570" v="1654"/>
          <ac:spMkLst>
            <pc:docMk/>
            <pc:sldMk cId="3602388084" sldId="983"/>
            <ac:spMk id="3126" creationId="{A81F5D8D-CBAB-DA46-0618-B0207F8BFA89}"/>
          </ac:spMkLst>
        </pc:spChg>
        <pc:spChg chg="mod">
          <ac:chgData name="rahulkumar08945@gmail.com" userId="eaa8108a85f67eff" providerId="LiveId" clId="{54EF1D79-E478-4C67-9EB2-AE56EF51DF03}" dt="2023-06-25T13:23:55.570" v="1654"/>
          <ac:spMkLst>
            <pc:docMk/>
            <pc:sldMk cId="3602388084" sldId="983"/>
            <ac:spMk id="3127" creationId="{3E76F933-4770-5797-D5FF-2B5BF94CC9E4}"/>
          </ac:spMkLst>
        </pc:spChg>
        <pc:spChg chg="mod">
          <ac:chgData name="rahulkumar08945@gmail.com" userId="eaa8108a85f67eff" providerId="LiveId" clId="{54EF1D79-E478-4C67-9EB2-AE56EF51DF03}" dt="2023-06-25T13:23:55.570" v="1654"/>
          <ac:spMkLst>
            <pc:docMk/>
            <pc:sldMk cId="3602388084" sldId="983"/>
            <ac:spMk id="3128" creationId="{EFD8CD52-9A90-10FB-1965-B657B2FC2DA0}"/>
          </ac:spMkLst>
        </pc:spChg>
        <pc:spChg chg="mod">
          <ac:chgData name="rahulkumar08945@gmail.com" userId="eaa8108a85f67eff" providerId="LiveId" clId="{54EF1D79-E478-4C67-9EB2-AE56EF51DF03}" dt="2023-06-25T13:23:55.570" v="1654"/>
          <ac:spMkLst>
            <pc:docMk/>
            <pc:sldMk cId="3602388084" sldId="983"/>
            <ac:spMk id="3129" creationId="{7610E5F5-7915-AB71-2C96-455A48A90A54}"/>
          </ac:spMkLst>
        </pc:spChg>
        <pc:spChg chg="mod">
          <ac:chgData name="rahulkumar08945@gmail.com" userId="eaa8108a85f67eff" providerId="LiveId" clId="{54EF1D79-E478-4C67-9EB2-AE56EF51DF03}" dt="2023-06-25T13:23:55.570" v="1654"/>
          <ac:spMkLst>
            <pc:docMk/>
            <pc:sldMk cId="3602388084" sldId="983"/>
            <ac:spMk id="3130" creationId="{A1BC7641-82D0-93DE-E4E3-30B723541E10}"/>
          </ac:spMkLst>
        </pc:spChg>
        <pc:spChg chg="mod">
          <ac:chgData name="rahulkumar08945@gmail.com" userId="eaa8108a85f67eff" providerId="LiveId" clId="{54EF1D79-E478-4C67-9EB2-AE56EF51DF03}" dt="2023-06-25T13:23:55.570" v="1654"/>
          <ac:spMkLst>
            <pc:docMk/>
            <pc:sldMk cId="3602388084" sldId="983"/>
            <ac:spMk id="3131" creationId="{88642839-C4F1-74CF-5296-F08558EA3A73}"/>
          </ac:spMkLst>
        </pc:spChg>
        <pc:spChg chg="mod">
          <ac:chgData name="rahulkumar08945@gmail.com" userId="eaa8108a85f67eff" providerId="LiveId" clId="{54EF1D79-E478-4C67-9EB2-AE56EF51DF03}" dt="2023-06-25T13:23:55.570" v="1654"/>
          <ac:spMkLst>
            <pc:docMk/>
            <pc:sldMk cId="3602388084" sldId="983"/>
            <ac:spMk id="3132" creationId="{B8DD0E8F-0FAD-78A1-9D32-EC471DC81B87}"/>
          </ac:spMkLst>
        </pc:spChg>
        <pc:spChg chg="mod">
          <ac:chgData name="rahulkumar08945@gmail.com" userId="eaa8108a85f67eff" providerId="LiveId" clId="{54EF1D79-E478-4C67-9EB2-AE56EF51DF03}" dt="2023-06-25T13:23:55.570" v="1654"/>
          <ac:spMkLst>
            <pc:docMk/>
            <pc:sldMk cId="3602388084" sldId="983"/>
            <ac:spMk id="3133" creationId="{9ABEB7CB-5E7A-1393-269E-773C8CE96664}"/>
          </ac:spMkLst>
        </pc:spChg>
        <pc:spChg chg="mod">
          <ac:chgData name="rahulkumar08945@gmail.com" userId="eaa8108a85f67eff" providerId="LiveId" clId="{54EF1D79-E478-4C67-9EB2-AE56EF51DF03}" dt="2023-06-25T13:23:55.570" v="1654"/>
          <ac:spMkLst>
            <pc:docMk/>
            <pc:sldMk cId="3602388084" sldId="983"/>
            <ac:spMk id="3134" creationId="{B7E5D187-CD19-540D-86DA-74D4FBC9641B}"/>
          </ac:spMkLst>
        </pc:spChg>
        <pc:spChg chg="mod">
          <ac:chgData name="rahulkumar08945@gmail.com" userId="eaa8108a85f67eff" providerId="LiveId" clId="{54EF1D79-E478-4C67-9EB2-AE56EF51DF03}" dt="2023-06-25T13:23:55.570" v="1654"/>
          <ac:spMkLst>
            <pc:docMk/>
            <pc:sldMk cId="3602388084" sldId="983"/>
            <ac:spMk id="3135" creationId="{21A968BD-ECA9-9F4F-5012-C81FD7671B11}"/>
          </ac:spMkLst>
        </pc:spChg>
        <pc:spChg chg="mod">
          <ac:chgData name="rahulkumar08945@gmail.com" userId="eaa8108a85f67eff" providerId="LiveId" clId="{54EF1D79-E478-4C67-9EB2-AE56EF51DF03}" dt="2023-06-25T13:23:55.570" v="1654"/>
          <ac:spMkLst>
            <pc:docMk/>
            <pc:sldMk cId="3602388084" sldId="983"/>
            <ac:spMk id="3136" creationId="{A0F1109B-6457-0C43-67BE-804DFC96E7A8}"/>
          </ac:spMkLst>
        </pc:spChg>
        <pc:spChg chg="mod">
          <ac:chgData name="rahulkumar08945@gmail.com" userId="eaa8108a85f67eff" providerId="LiveId" clId="{54EF1D79-E478-4C67-9EB2-AE56EF51DF03}" dt="2023-06-25T13:23:55.570" v="1654"/>
          <ac:spMkLst>
            <pc:docMk/>
            <pc:sldMk cId="3602388084" sldId="983"/>
            <ac:spMk id="3137" creationId="{7A957B61-7CCC-3D06-5008-DA581A2D672F}"/>
          </ac:spMkLst>
        </pc:spChg>
        <pc:spChg chg="mod">
          <ac:chgData name="rahulkumar08945@gmail.com" userId="eaa8108a85f67eff" providerId="LiveId" clId="{54EF1D79-E478-4C67-9EB2-AE56EF51DF03}" dt="2023-06-25T13:23:55.570" v="1654"/>
          <ac:spMkLst>
            <pc:docMk/>
            <pc:sldMk cId="3602388084" sldId="983"/>
            <ac:spMk id="3138" creationId="{55E00B72-C3FF-63D4-B51E-BD75DA6831C8}"/>
          </ac:spMkLst>
        </pc:spChg>
        <pc:spChg chg="mod">
          <ac:chgData name="rahulkumar08945@gmail.com" userId="eaa8108a85f67eff" providerId="LiveId" clId="{54EF1D79-E478-4C67-9EB2-AE56EF51DF03}" dt="2023-06-25T13:23:55.570" v="1654"/>
          <ac:spMkLst>
            <pc:docMk/>
            <pc:sldMk cId="3602388084" sldId="983"/>
            <ac:spMk id="3139" creationId="{D91A555B-79CF-0BD5-6FD9-7FF6524B6909}"/>
          </ac:spMkLst>
        </pc:spChg>
        <pc:spChg chg="mod">
          <ac:chgData name="rahulkumar08945@gmail.com" userId="eaa8108a85f67eff" providerId="LiveId" clId="{54EF1D79-E478-4C67-9EB2-AE56EF51DF03}" dt="2023-06-25T13:23:55.570" v="1654"/>
          <ac:spMkLst>
            <pc:docMk/>
            <pc:sldMk cId="3602388084" sldId="983"/>
            <ac:spMk id="3140" creationId="{573E1E85-13DA-AB60-F1DB-B5AE5AC37BCB}"/>
          </ac:spMkLst>
        </pc:spChg>
        <pc:spChg chg="mod">
          <ac:chgData name="rahulkumar08945@gmail.com" userId="eaa8108a85f67eff" providerId="LiveId" clId="{54EF1D79-E478-4C67-9EB2-AE56EF51DF03}" dt="2023-06-25T13:23:55.570" v="1654"/>
          <ac:spMkLst>
            <pc:docMk/>
            <pc:sldMk cId="3602388084" sldId="983"/>
            <ac:spMk id="3141" creationId="{87095FEC-A93C-4FE3-1A04-201E579E367F}"/>
          </ac:spMkLst>
        </pc:spChg>
        <pc:spChg chg="mod">
          <ac:chgData name="rahulkumar08945@gmail.com" userId="eaa8108a85f67eff" providerId="LiveId" clId="{54EF1D79-E478-4C67-9EB2-AE56EF51DF03}" dt="2023-06-25T13:23:55.570" v="1654"/>
          <ac:spMkLst>
            <pc:docMk/>
            <pc:sldMk cId="3602388084" sldId="983"/>
            <ac:spMk id="3142" creationId="{B434B1D5-AD14-D666-C142-928729774978}"/>
          </ac:spMkLst>
        </pc:spChg>
        <pc:spChg chg="mod">
          <ac:chgData name="rahulkumar08945@gmail.com" userId="eaa8108a85f67eff" providerId="LiveId" clId="{54EF1D79-E478-4C67-9EB2-AE56EF51DF03}" dt="2023-06-25T13:23:55.570" v="1654"/>
          <ac:spMkLst>
            <pc:docMk/>
            <pc:sldMk cId="3602388084" sldId="983"/>
            <ac:spMk id="3143" creationId="{89B81915-E238-65D9-B19F-D49A106D5A33}"/>
          </ac:spMkLst>
        </pc:spChg>
        <pc:spChg chg="mod">
          <ac:chgData name="rahulkumar08945@gmail.com" userId="eaa8108a85f67eff" providerId="LiveId" clId="{54EF1D79-E478-4C67-9EB2-AE56EF51DF03}" dt="2023-06-25T13:23:55.570" v="1654"/>
          <ac:spMkLst>
            <pc:docMk/>
            <pc:sldMk cId="3602388084" sldId="983"/>
            <ac:spMk id="3144" creationId="{E890B701-0445-6CBB-C6D7-989A1AA4CD68}"/>
          </ac:spMkLst>
        </pc:spChg>
        <pc:spChg chg="mod">
          <ac:chgData name="rahulkumar08945@gmail.com" userId="eaa8108a85f67eff" providerId="LiveId" clId="{54EF1D79-E478-4C67-9EB2-AE56EF51DF03}" dt="2023-06-25T13:23:55.570" v="1654"/>
          <ac:spMkLst>
            <pc:docMk/>
            <pc:sldMk cId="3602388084" sldId="983"/>
            <ac:spMk id="3145" creationId="{5D0CACFA-4566-BC62-36D6-85C4703178DD}"/>
          </ac:spMkLst>
        </pc:spChg>
        <pc:spChg chg="mod">
          <ac:chgData name="rahulkumar08945@gmail.com" userId="eaa8108a85f67eff" providerId="LiveId" clId="{54EF1D79-E478-4C67-9EB2-AE56EF51DF03}" dt="2023-06-25T13:23:55.570" v="1654"/>
          <ac:spMkLst>
            <pc:docMk/>
            <pc:sldMk cId="3602388084" sldId="983"/>
            <ac:spMk id="3146" creationId="{F978A40B-255F-0EE1-571D-1C57CC8A847D}"/>
          </ac:spMkLst>
        </pc:spChg>
        <pc:spChg chg="mod">
          <ac:chgData name="rahulkumar08945@gmail.com" userId="eaa8108a85f67eff" providerId="LiveId" clId="{54EF1D79-E478-4C67-9EB2-AE56EF51DF03}" dt="2023-06-25T13:23:55.570" v="1654"/>
          <ac:spMkLst>
            <pc:docMk/>
            <pc:sldMk cId="3602388084" sldId="983"/>
            <ac:spMk id="3147" creationId="{4009577B-8B0F-4FAF-1D11-8EEEA389B727}"/>
          </ac:spMkLst>
        </pc:spChg>
        <pc:spChg chg="mod">
          <ac:chgData name="rahulkumar08945@gmail.com" userId="eaa8108a85f67eff" providerId="LiveId" clId="{54EF1D79-E478-4C67-9EB2-AE56EF51DF03}" dt="2023-06-25T13:23:55.570" v="1654"/>
          <ac:spMkLst>
            <pc:docMk/>
            <pc:sldMk cId="3602388084" sldId="983"/>
            <ac:spMk id="3148" creationId="{D9EEA892-26B8-6DE3-9253-9528746AEEA2}"/>
          </ac:spMkLst>
        </pc:spChg>
        <pc:spChg chg="mod">
          <ac:chgData name="rahulkumar08945@gmail.com" userId="eaa8108a85f67eff" providerId="LiveId" clId="{54EF1D79-E478-4C67-9EB2-AE56EF51DF03}" dt="2023-06-25T13:23:55.570" v="1654"/>
          <ac:spMkLst>
            <pc:docMk/>
            <pc:sldMk cId="3602388084" sldId="983"/>
            <ac:spMk id="3149" creationId="{5607AF53-536D-8B90-539C-4C2F23DBF730}"/>
          </ac:spMkLst>
        </pc:spChg>
        <pc:spChg chg="mod">
          <ac:chgData name="rahulkumar08945@gmail.com" userId="eaa8108a85f67eff" providerId="LiveId" clId="{54EF1D79-E478-4C67-9EB2-AE56EF51DF03}" dt="2023-06-25T13:23:55.570" v="1654"/>
          <ac:spMkLst>
            <pc:docMk/>
            <pc:sldMk cId="3602388084" sldId="983"/>
            <ac:spMk id="3150" creationId="{FFA356BA-5C70-7113-37AA-B8856C454B9D}"/>
          </ac:spMkLst>
        </pc:spChg>
        <pc:spChg chg="mod">
          <ac:chgData name="rahulkumar08945@gmail.com" userId="eaa8108a85f67eff" providerId="LiveId" clId="{54EF1D79-E478-4C67-9EB2-AE56EF51DF03}" dt="2023-06-25T13:23:55.570" v="1654"/>
          <ac:spMkLst>
            <pc:docMk/>
            <pc:sldMk cId="3602388084" sldId="983"/>
            <ac:spMk id="3151" creationId="{E666963C-96CC-C5D8-CFC5-54495430C5BD}"/>
          </ac:spMkLst>
        </pc:spChg>
        <pc:spChg chg="mod">
          <ac:chgData name="rahulkumar08945@gmail.com" userId="eaa8108a85f67eff" providerId="LiveId" clId="{54EF1D79-E478-4C67-9EB2-AE56EF51DF03}" dt="2023-06-25T13:23:55.570" v="1654"/>
          <ac:spMkLst>
            <pc:docMk/>
            <pc:sldMk cId="3602388084" sldId="983"/>
            <ac:spMk id="3152" creationId="{2D6F8C81-59F2-0C39-34BD-689A85EEF451}"/>
          </ac:spMkLst>
        </pc:spChg>
        <pc:spChg chg="mod">
          <ac:chgData name="rahulkumar08945@gmail.com" userId="eaa8108a85f67eff" providerId="LiveId" clId="{54EF1D79-E478-4C67-9EB2-AE56EF51DF03}" dt="2023-06-25T13:23:55.570" v="1654"/>
          <ac:spMkLst>
            <pc:docMk/>
            <pc:sldMk cId="3602388084" sldId="983"/>
            <ac:spMk id="3153" creationId="{22B495E1-F0FD-BE32-F593-B02435EDBFAA}"/>
          </ac:spMkLst>
        </pc:spChg>
        <pc:spChg chg="mod">
          <ac:chgData name="rahulkumar08945@gmail.com" userId="eaa8108a85f67eff" providerId="LiveId" clId="{54EF1D79-E478-4C67-9EB2-AE56EF51DF03}" dt="2023-06-25T13:23:55.570" v="1654"/>
          <ac:spMkLst>
            <pc:docMk/>
            <pc:sldMk cId="3602388084" sldId="983"/>
            <ac:spMk id="3154" creationId="{138A3573-87CC-50E1-83B2-0D8A24F10B15}"/>
          </ac:spMkLst>
        </pc:spChg>
        <pc:spChg chg="mod">
          <ac:chgData name="rahulkumar08945@gmail.com" userId="eaa8108a85f67eff" providerId="LiveId" clId="{54EF1D79-E478-4C67-9EB2-AE56EF51DF03}" dt="2023-06-25T13:23:55.570" v="1654"/>
          <ac:spMkLst>
            <pc:docMk/>
            <pc:sldMk cId="3602388084" sldId="983"/>
            <ac:spMk id="3155" creationId="{3175F4C2-EFD4-7EA5-96E5-542DC2098E96}"/>
          </ac:spMkLst>
        </pc:spChg>
        <pc:spChg chg="mod">
          <ac:chgData name="rahulkumar08945@gmail.com" userId="eaa8108a85f67eff" providerId="LiveId" clId="{54EF1D79-E478-4C67-9EB2-AE56EF51DF03}" dt="2023-06-25T13:23:55.570" v="1654"/>
          <ac:spMkLst>
            <pc:docMk/>
            <pc:sldMk cId="3602388084" sldId="983"/>
            <ac:spMk id="3156" creationId="{9C9026B0-BD6C-7278-35BE-87F31CE725FB}"/>
          </ac:spMkLst>
        </pc:spChg>
        <pc:spChg chg="mod">
          <ac:chgData name="rahulkumar08945@gmail.com" userId="eaa8108a85f67eff" providerId="LiveId" clId="{54EF1D79-E478-4C67-9EB2-AE56EF51DF03}" dt="2023-06-25T13:23:55.570" v="1654"/>
          <ac:spMkLst>
            <pc:docMk/>
            <pc:sldMk cId="3602388084" sldId="983"/>
            <ac:spMk id="3157" creationId="{A5CA9E36-2158-C911-7318-DC4359A86EEB}"/>
          </ac:spMkLst>
        </pc:spChg>
        <pc:spChg chg="mod">
          <ac:chgData name="rahulkumar08945@gmail.com" userId="eaa8108a85f67eff" providerId="LiveId" clId="{54EF1D79-E478-4C67-9EB2-AE56EF51DF03}" dt="2023-06-25T13:23:55.570" v="1654"/>
          <ac:spMkLst>
            <pc:docMk/>
            <pc:sldMk cId="3602388084" sldId="983"/>
            <ac:spMk id="3158" creationId="{7BF24BCC-6ADE-6200-D45B-BE2DADE1A413}"/>
          </ac:spMkLst>
        </pc:spChg>
        <pc:spChg chg="mod">
          <ac:chgData name="rahulkumar08945@gmail.com" userId="eaa8108a85f67eff" providerId="LiveId" clId="{54EF1D79-E478-4C67-9EB2-AE56EF51DF03}" dt="2023-06-25T13:23:55.570" v="1654"/>
          <ac:spMkLst>
            <pc:docMk/>
            <pc:sldMk cId="3602388084" sldId="983"/>
            <ac:spMk id="3159" creationId="{581B68CF-2CC2-D6D1-C11B-A418DA62875D}"/>
          </ac:spMkLst>
        </pc:spChg>
        <pc:spChg chg="mod">
          <ac:chgData name="rahulkumar08945@gmail.com" userId="eaa8108a85f67eff" providerId="LiveId" clId="{54EF1D79-E478-4C67-9EB2-AE56EF51DF03}" dt="2023-06-25T13:23:55.570" v="1654"/>
          <ac:spMkLst>
            <pc:docMk/>
            <pc:sldMk cId="3602388084" sldId="983"/>
            <ac:spMk id="3161" creationId="{B083E8AE-AF57-15CA-4BC0-5AC77F5FE81F}"/>
          </ac:spMkLst>
        </pc:spChg>
        <pc:spChg chg="mod">
          <ac:chgData name="rahulkumar08945@gmail.com" userId="eaa8108a85f67eff" providerId="LiveId" clId="{54EF1D79-E478-4C67-9EB2-AE56EF51DF03}" dt="2023-06-25T13:23:55.570" v="1654"/>
          <ac:spMkLst>
            <pc:docMk/>
            <pc:sldMk cId="3602388084" sldId="983"/>
            <ac:spMk id="3162" creationId="{E247B5D2-DD49-7283-88B2-2F7353C733AC}"/>
          </ac:spMkLst>
        </pc:spChg>
        <pc:spChg chg="mod">
          <ac:chgData name="rahulkumar08945@gmail.com" userId="eaa8108a85f67eff" providerId="LiveId" clId="{54EF1D79-E478-4C67-9EB2-AE56EF51DF03}" dt="2023-06-25T13:23:55.570" v="1654"/>
          <ac:spMkLst>
            <pc:docMk/>
            <pc:sldMk cId="3602388084" sldId="983"/>
            <ac:spMk id="3163" creationId="{9B835C99-2A0D-5A03-13DA-42660F5EF1BE}"/>
          </ac:spMkLst>
        </pc:spChg>
        <pc:spChg chg="mod">
          <ac:chgData name="rahulkumar08945@gmail.com" userId="eaa8108a85f67eff" providerId="LiveId" clId="{54EF1D79-E478-4C67-9EB2-AE56EF51DF03}" dt="2023-06-25T13:23:55.570" v="1654"/>
          <ac:spMkLst>
            <pc:docMk/>
            <pc:sldMk cId="3602388084" sldId="983"/>
            <ac:spMk id="3164" creationId="{236F5EB8-424E-FFD6-ED82-FAF9BAF78B84}"/>
          </ac:spMkLst>
        </pc:spChg>
        <pc:spChg chg="mod">
          <ac:chgData name="rahulkumar08945@gmail.com" userId="eaa8108a85f67eff" providerId="LiveId" clId="{54EF1D79-E478-4C67-9EB2-AE56EF51DF03}" dt="2023-06-25T13:23:55.570" v="1654"/>
          <ac:spMkLst>
            <pc:docMk/>
            <pc:sldMk cId="3602388084" sldId="983"/>
            <ac:spMk id="3165" creationId="{DCDA17DF-4EE3-D12A-F158-836C4281D53B}"/>
          </ac:spMkLst>
        </pc:spChg>
        <pc:spChg chg="mod">
          <ac:chgData name="rahulkumar08945@gmail.com" userId="eaa8108a85f67eff" providerId="LiveId" clId="{54EF1D79-E478-4C67-9EB2-AE56EF51DF03}" dt="2023-06-25T13:23:55.570" v="1654"/>
          <ac:spMkLst>
            <pc:docMk/>
            <pc:sldMk cId="3602388084" sldId="983"/>
            <ac:spMk id="3166" creationId="{7C142796-AB58-1992-C031-E6D67B3DF74E}"/>
          </ac:spMkLst>
        </pc:spChg>
        <pc:spChg chg="mod">
          <ac:chgData name="rahulkumar08945@gmail.com" userId="eaa8108a85f67eff" providerId="LiveId" clId="{54EF1D79-E478-4C67-9EB2-AE56EF51DF03}" dt="2023-06-25T13:23:55.570" v="1654"/>
          <ac:spMkLst>
            <pc:docMk/>
            <pc:sldMk cId="3602388084" sldId="983"/>
            <ac:spMk id="3167" creationId="{B014FF36-644B-56D3-DE77-D71ED8EEEC33}"/>
          </ac:spMkLst>
        </pc:spChg>
        <pc:spChg chg="mod">
          <ac:chgData name="rahulkumar08945@gmail.com" userId="eaa8108a85f67eff" providerId="LiveId" clId="{54EF1D79-E478-4C67-9EB2-AE56EF51DF03}" dt="2023-06-25T13:23:55.570" v="1654"/>
          <ac:spMkLst>
            <pc:docMk/>
            <pc:sldMk cId="3602388084" sldId="983"/>
            <ac:spMk id="3168" creationId="{CBFA3C45-36F9-68D8-2715-D95B87248790}"/>
          </ac:spMkLst>
        </pc:spChg>
        <pc:spChg chg="mod">
          <ac:chgData name="rahulkumar08945@gmail.com" userId="eaa8108a85f67eff" providerId="LiveId" clId="{54EF1D79-E478-4C67-9EB2-AE56EF51DF03}" dt="2023-06-25T13:23:55.570" v="1654"/>
          <ac:spMkLst>
            <pc:docMk/>
            <pc:sldMk cId="3602388084" sldId="983"/>
            <ac:spMk id="3169" creationId="{3F72EB9C-9049-AC5A-5F3A-6AE966E39B65}"/>
          </ac:spMkLst>
        </pc:spChg>
        <pc:spChg chg="mod">
          <ac:chgData name="rahulkumar08945@gmail.com" userId="eaa8108a85f67eff" providerId="LiveId" clId="{54EF1D79-E478-4C67-9EB2-AE56EF51DF03}" dt="2023-06-25T13:23:55.570" v="1654"/>
          <ac:spMkLst>
            <pc:docMk/>
            <pc:sldMk cId="3602388084" sldId="983"/>
            <ac:spMk id="3170" creationId="{B62A4E6B-4FDD-2240-414B-245EAB983E02}"/>
          </ac:spMkLst>
        </pc:spChg>
        <pc:spChg chg="mod">
          <ac:chgData name="rahulkumar08945@gmail.com" userId="eaa8108a85f67eff" providerId="LiveId" clId="{54EF1D79-E478-4C67-9EB2-AE56EF51DF03}" dt="2023-06-25T13:23:55.570" v="1654"/>
          <ac:spMkLst>
            <pc:docMk/>
            <pc:sldMk cId="3602388084" sldId="983"/>
            <ac:spMk id="3171" creationId="{10D88F40-8CA4-5651-6DC1-1A013648215B}"/>
          </ac:spMkLst>
        </pc:spChg>
        <pc:spChg chg="mod">
          <ac:chgData name="rahulkumar08945@gmail.com" userId="eaa8108a85f67eff" providerId="LiveId" clId="{54EF1D79-E478-4C67-9EB2-AE56EF51DF03}" dt="2023-06-25T13:23:55.570" v="1654"/>
          <ac:spMkLst>
            <pc:docMk/>
            <pc:sldMk cId="3602388084" sldId="983"/>
            <ac:spMk id="3172" creationId="{2D633868-0760-E5CF-0281-88AAAD973C6D}"/>
          </ac:spMkLst>
        </pc:spChg>
        <pc:spChg chg="mod">
          <ac:chgData name="rahulkumar08945@gmail.com" userId="eaa8108a85f67eff" providerId="LiveId" clId="{54EF1D79-E478-4C67-9EB2-AE56EF51DF03}" dt="2023-06-25T13:23:55.570" v="1654"/>
          <ac:spMkLst>
            <pc:docMk/>
            <pc:sldMk cId="3602388084" sldId="983"/>
            <ac:spMk id="3173" creationId="{28A77604-E81D-8783-5F4F-F06D57E3DE94}"/>
          </ac:spMkLst>
        </pc:spChg>
        <pc:spChg chg="mod">
          <ac:chgData name="rahulkumar08945@gmail.com" userId="eaa8108a85f67eff" providerId="LiveId" clId="{54EF1D79-E478-4C67-9EB2-AE56EF51DF03}" dt="2023-06-25T13:23:55.570" v="1654"/>
          <ac:spMkLst>
            <pc:docMk/>
            <pc:sldMk cId="3602388084" sldId="983"/>
            <ac:spMk id="3174" creationId="{11881E23-654F-3036-7191-C5484E19925C}"/>
          </ac:spMkLst>
        </pc:spChg>
        <pc:spChg chg="mod">
          <ac:chgData name="rahulkumar08945@gmail.com" userId="eaa8108a85f67eff" providerId="LiveId" clId="{54EF1D79-E478-4C67-9EB2-AE56EF51DF03}" dt="2023-06-25T13:23:55.570" v="1654"/>
          <ac:spMkLst>
            <pc:docMk/>
            <pc:sldMk cId="3602388084" sldId="983"/>
            <ac:spMk id="3175" creationId="{5F4A376D-87F8-3AAE-330C-8BADA9A31F62}"/>
          </ac:spMkLst>
        </pc:spChg>
        <pc:spChg chg="mod">
          <ac:chgData name="rahulkumar08945@gmail.com" userId="eaa8108a85f67eff" providerId="LiveId" clId="{54EF1D79-E478-4C67-9EB2-AE56EF51DF03}" dt="2023-06-25T13:23:55.570" v="1654"/>
          <ac:spMkLst>
            <pc:docMk/>
            <pc:sldMk cId="3602388084" sldId="983"/>
            <ac:spMk id="3176" creationId="{87DF6E01-2133-994F-718D-7B49DEC5C9EF}"/>
          </ac:spMkLst>
        </pc:spChg>
        <pc:spChg chg="mod">
          <ac:chgData name="rahulkumar08945@gmail.com" userId="eaa8108a85f67eff" providerId="LiveId" clId="{54EF1D79-E478-4C67-9EB2-AE56EF51DF03}" dt="2023-06-25T13:23:55.570" v="1654"/>
          <ac:spMkLst>
            <pc:docMk/>
            <pc:sldMk cId="3602388084" sldId="983"/>
            <ac:spMk id="3177" creationId="{389553F7-4E76-E018-EBCD-16CE315C6A64}"/>
          </ac:spMkLst>
        </pc:spChg>
        <pc:spChg chg="mod">
          <ac:chgData name="rahulkumar08945@gmail.com" userId="eaa8108a85f67eff" providerId="LiveId" clId="{54EF1D79-E478-4C67-9EB2-AE56EF51DF03}" dt="2023-06-25T13:23:55.570" v="1654"/>
          <ac:spMkLst>
            <pc:docMk/>
            <pc:sldMk cId="3602388084" sldId="983"/>
            <ac:spMk id="3178" creationId="{A574E9ED-CECE-5841-B5ED-6C44A8168F69}"/>
          </ac:spMkLst>
        </pc:spChg>
        <pc:spChg chg="mod">
          <ac:chgData name="rahulkumar08945@gmail.com" userId="eaa8108a85f67eff" providerId="LiveId" clId="{54EF1D79-E478-4C67-9EB2-AE56EF51DF03}" dt="2023-06-25T13:23:55.570" v="1654"/>
          <ac:spMkLst>
            <pc:docMk/>
            <pc:sldMk cId="3602388084" sldId="983"/>
            <ac:spMk id="3179" creationId="{0D29C29D-801B-A2E6-43BA-CF0EC15529EC}"/>
          </ac:spMkLst>
        </pc:spChg>
        <pc:spChg chg="mod">
          <ac:chgData name="rahulkumar08945@gmail.com" userId="eaa8108a85f67eff" providerId="LiveId" clId="{54EF1D79-E478-4C67-9EB2-AE56EF51DF03}" dt="2023-06-25T13:23:55.570" v="1654"/>
          <ac:spMkLst>
            <pc:docMk/>
            <pc:sldMk cId="3602388084" sldId="983"/>
            <ac:spMk id="3180" creationId="{182D246E-1092-17C7-6A86-15E2EC567615}"/>
          </ac:spMkLst>
        </pc:spChg>
        <pc:spChg chg="mod">
          <ac:chgData name="rahulkumar08945@gmail.com" userId="eaa8108a85f67eff" providerId="LiveId" clId="{54EF1D79-E478-4C67-9EB2-AE56EF51DF03}" dt="2023-06-25T13:23:55.570" v="1654"/>
          <ac:spMkLst>
            <pc:docMk/>
            <pc:sldMk cId="3602388084" sldId="983"/>
            <ac:spMk id="3181" creationId="{2875869A-8C60-8F36-C9D1-F27A67B7059C}"/>
          </ac:spMkLst>
        </pc:spChg>
        <pc:spChg chg="mod">
          <ac:chgData name="rahulkumar08945@gmail.com" userId="eaa8108a85f67eff" providerId="LiveId" clId="{54EF1D79-E478-4C67-9EB2-AE56EF51DF03}" dt="2023-06-25T13:23:55.570" v="1654"/>
          <ac:spMkLst>
            <pc:docMk/>
            <pc:sldMk cId="3602388084" sldId="983"/>
            <ac:spMk id="3182" creationId="{03C3FDA2-770A-E35F-7629-82DD159D3913}"/>
          </ac:spMkLst>
        </pc:spChg>
        <pc:spChg chg="mod">
          <ac:chgData name="rahulkumar08945@gmail.com" userId="eaa8108a85f67eff" providerId="LiveId" clId="{54EF1D79-E478-4C67-9EB2-AE56EF51DF03}" dt="2023-06-25T13:23:55.570" v="1654"/>
          <ac:spMkLst>
            <pc:docMk/>
            <pc:sldMk cId="3602388084" sldId="983"/>
            <ac:spMk id="3183" creationId="{FDBC70CB-A698-43BD-9731-867CECCFD8D4}"/>
          </ac:spMkLst>
        </pc:spChg>
        <pc:spChg chg="mod">
          <ac:chgData name="rahulkumar08945@gmail.com" userId="eaa8108a85f67eff" providerId="LiveId" clId="{54EF1D79-E478-4C67-9EB2-AE56EF51DF03}" dt="2023-06-25T13:23:55.570" v="1654"/>
          <ac:spMkLst>
            <pc:docMk/>
            <pc:sldMk cId="3602388084" sldId="983"/>
            <ac:spMk id="3184" creationId="{86495004-1CBC-7603-177A-996D07AB558C}"/>
          </ac:spMkLst>
        </pc:spChg>
        <pc:spChg chg="mod">
          <ac:chgData name="rahulkumar08945@gmail.com" userId="eaa8108a85f67eff" providerId="LiveId" clId="{54EF1D79-E478-4C67-9EB2-AE56EF51DF03}" dt="2023-06-25T13:23:55.570" v="1654"/>
          <ac:spMkLst>
            <pc:docMk/>
            <pc:sldMk cId="3602388084" sldId="983"/>
            <ac:spMk id="3185" creationId="{2E1405AF-04E4-F8AC-73E6-382F602B1ECE}"/>
          </ac:spMkLst>
        </pc:spChg>
        <pc:spChg chg="mod">
          <ac:chgData name="rahulkumar08945@gmail.com" userId="eaa8108a85f67eff" providerId="LiveId" clId="{54EF1D79-E478-4C67-9EB2-AE56EF51DF03}" dt="2023-06-25T13:23:55.570" v="1654"/>
          <ac:spMkLst>
            <pc:docMk/>
            <pc:sldMk cId="3602388084" sldId="983"/>
            <ac:spMk id="3186" creationId="{E7372639-DDA0-EFEB-1910-0A8F9B078959}"/>
          </ac:spMkLst>
        </pc:spChg>
        <pc:spChg chg="mod">
          <ac:chgData name="rahulkumar08945@gmail.com" userId="eaa8108a85f67eff" providerId="LiveId" clId="{54EF1D79-E478-4C67-9EB2-AE56EF51DF03}" dt="2023-06-25T13:23:55.570" v="1654"/>
          <ac:spMkLst>
            <pc:docMk/>
            <pc:sldMk cId="3602388084" sldId="983"/>
            <ac:spMk id="3187" creationId="{A1FC557F-0E9C-060E-0B2C-140039F1D1FC}"/>
          </ac:spMkLst>
        </pc:spChg>
        <pc:spChg chg="mod">
          <ac:chgData name="rahulkumar08945@gmail.com" userId="eaa8108a85f67eff" providerId="LiveId" clId="{54EF1D79-E478-4C67-9EB2-AE56EF51DF03}" dt="2023-06-25T13:23:55.570" v="1654"/>
          <ac:spMkLst>
            <pc:docMk/>
            <pc:sldMk cId="3602388084" sldId="983"/>
            <ac:spMk id="3188" creationId="{725E759B-C06B-E8CF-A8B0-754F47937187}"/>
          </ac:spMkLst>
        </pc:spChg>
        <pc:spChg chg="mod">
          <ac:chgData name="rahulkumar08945@gmail.com" userId="eaa8108a85f67eff" providerId="LiveId" clId="{54EF1D79-E478-4C67-9EB2-AE56EF51DF03}" dt="2023-06-25T13:23:55.570" v="1654"/>
          <ac:spMkLst>
            <pc:docMk/>
            <pc:sldMk cId="3602388084" sldId="983"/>
            <ac:spMk id="3189" creationId="{DD4F86EC-F0F9-75D0-7723-3EE50453F787}"/>
          </ac:spMkLst>
        </pc:spChg>
        <pc:spChg chg="mod">
          <ac:chgData name="rahulkumar08945@gmail.com" userId="eaa8108a85f67eff" providerId="LiveId" clId="{54EF1D79-E478-4C67-9EB2-AE56EF51DF03}" dt="2023-06-25T13:23:55.570" v="1654"/>
          <ac:spMkLst>
            <pc:docMk/>
            <pc:sldMk cId="3602388084" sldId="983"/>
            <ac:spMk id="3190" creationId="{C4AEEA7E-DA75-05C7-67ED-9263C98C3B72}"/>
          </ac:spMkLst>
        </pc:spChg>
        <pc:spChg chg="mod">
          <ac:chgData name="rahulkumar08945@gmail.com" userId="eaa8108a85f67eff" providerId="LiveId" clId="{54EF1D79-E478-4C67-9EB2-AE56EF51DF03}" dt="2023-06-25T13:23:55.570" v="1654"/>
          <ac:spMkLst>
            <pc:docMk/>
            <pc:sldMk cId="3602388084" sldId="983"/>
            <ac:spMk id="3191" creationId="{8F10ABAD-44BF-3895-AAD4-8380D613D41F}"/>
          </ac:spMkLst>
        </pc:spChg>
        <pc:spChg chg="mod">
          <ac:chgData name="rahulkumar08945@gmail.com" userId="eaa8108a85f67eff" providerId="LiveId" clId="{54EF1D79-E478-4C67-9EB2-AE56EF51DF03}" dt="2023-06-25T13:23:55.570" v="1654"/>
          <ac:spMkLst>
            <pc:docMk/>
            <pc:sldMk cId="3602388084" sldId="983"/>
            <ac:spMk id="3192" creationId="{01BAA8BE-9405-99DC-1DD0-41B4646AC2FD}"/>
          </ac:spMkLst>
        </pc:spChg>
        <pc:spChg chg="mod">
          <ac:chgData name="rahulkumar08945@gmail.com" userId="eaa8108a85f67eff" providerId="LiveId" clId="{54EF1D79-E478-4C67-9EB2-AE56EF51DF03}" dt="2023-06-25T13:23:55.570" v="1654"/>
          <ac:spMkLst>
            <pc:docMk/>
            <pc:sldMk cId="3602388084" sldId="983"/>
            <ac:spMk id="3193" creationId="{2BD72B20-026B-6E18-4018-87D57609FAFF}"/>
          </ac:spMkLst>
        </pc:spChg>
        <pc:spChg chg="mod">
          <ac:chgData name="rahulkumar08945@gmail.com" userId="eaa8108a85f67eff" providerId="LiveId" clId="{54EF1D79-E478-4C67-9EB2-AE56EF51DF03}" dt="2023-06-25T13:23:55.570" v="1654"/>
          <ac:spMkLst>
            <pc:docMk/>
            <pc:sldMk cId="3602388084" sldId="983"/>
            <ac:spMk id="3194" creationId="{A333B148-5485-4C02-9111-60EFECC842C6}"/>
          </ac:spMkLst>
        </pc:spChg>
        <pc:spChg chg="mod">
          <ac:chgData name="rahulkumar08945@gmail.com" userId="eaa8108a85f67eff" providerId="LiveId" clId="{54EF1D79-E478-4C67-9EB2-AE56EF51DF03}" dt="2023-06-25T13:23:55.570" v="1654"/>
          <ac:spMkLst>
            <pc:docMk/>
            <pc:sldMk cId="3602388084" sldId="983"/>
            <ac:spMk id="3195" creationId="{3205D775-EF3D-FEAF-B333-82C00CFDCE3A}"/>
          </ac:spMkLst>
        </pc:spChg>
        <pc:spChg chg="mod">
          <ac:chgData name="rahulkumar08945@gmail.com" userId="eaa8108a85f67eff" providerId="LiveId" clId="{54EF1D79-E478-4C67-9EB2-AE56EF51DF03}" dt="2023-06-25T13:23:55.570" v="1654"/>
          <ac:spMkLst>
            <pc:docMk/>
            <pc:sldMk cId="3602388084" sldId="983"/>
            <ac:spMk id="3196" creationId="{E6F2C21A-E2C4-8F62-2BF2-F44A01571046}"/>
          </ac:spMkLst>
        </pc:spChg>
        <pc:spChg chg="mod">
          <ac:chgData name="rahulkumar08945@gmail.com" userId="eaa8108a85f67eff" providerId="LiveId" clId="{54EF1D79-E478-4C67-9EB2-AE56EF51DF03}" dt="2023-06-25T13:23:55.570" v="1654"/>
          <ac:spMkLst>
            <pc:docMk/>
            <pc:sldMk cId="3602388084" sldId="983"/>
            <ac:spMk id="3197" creationId="{5DB279FC-036B-A4DE-B9EE-731D56559393}"/>
          </ac:spMkLst>
        </pc:spChg>
        <pc:spChg chg="mod">
          <ac:chgData name="rahulkumar08945@gmail.com" userId="eaa8108a85f67eff" providerId="LiveId" clId="{54EF1D79-E478-4C67-9EB2-AE56EF51DF03}" dt="2023-06-25T13:23:55.570" v="1654"/>
          <ac:spMkLst>
            <pc:docMk/>
            <pc:sldMk cId="3602388084" sldId="983"/>
            <ac:spMk id="3198" creationId="{220D10FD-2019-528A-CA28-7DD2AA1EE819}"/>
          </ac:spMkLst>
        </pc:spChg>
        <pc:spChg chg="mod">
          <ac:chgData name="rahulkumar08945@gmail.com" userId="eaa8108a85f67eff" providerId="LiveId" clId="{54EF1D79-E478-4C67-9EB2-AE56EF51DF03}" dt="2023-06-25T13:23:55.570" v="1654"/>
          <ac:spMkLst>
            <pc:docMk/>
            <pc:sldMk cId="3602388084" sldId="983"/>
            <ac:spMk id="3199" creationId="{9F6AF45E-B48E-969C-106B-9F4F3819F4FF}"/>
          </ac:spMkLst>
        </pc:spChg>
        <pc:spChg chg="mod">
          <ac:chgData name="rahulkumar08945@gmail.com" userId="eaa8108a85f67eff" providerId="LiveId" clId="{54EF1D79-E478-4C67-9EB2-AE56EF51DF03}" dt="2023-06-25T13:23:55.570" v="1654"/>
          <ac:spMkLst>
            <pc:docMk/>
            <pc:sldMk cId="3602388084" sldId="983"/>
            <ac:spMk id="3200" creationId="{DDEE2D77-9AF5-D77E-DD7B-C7E764D94816}"/>
          </ac:spMkLst>
        </pc:spChg>
        <pc:spChg chg="mod">
          <ac:chgData name="rahulkumar08945@gmail.com" userId="eaa8108a85f67eff" providerId="LiveId" clId="{54EF1D79-E478-4C67-9EB2-AE56EF51DF03}" dt="2023-06-25T13:23:55.570" v="1654"/>
          <ac:spMkLst>
            <pc:docMk/>
            <pc:sldMk cId="3602388084" sldId="983"/>
            <ac:spMk id="3201" creationId="{43154CA4-F5FD-EAA7-4D54-27D8507D67CB}"/>
          </ac:spMkLst>
        </pc:spChg>
        <pc:spChg chg="mod">
          <ac:chgData name="rahulkumar08945@gmail.com" userId="eaa8108a85f67eff" providerId="LiveId" clId="{54EF1D79-E478-4C67-9EB2-AE56EF51DF03}" dt="2023-06-25T13:23:55.570" v="1654"/>
          <ac:spMkLst>
            <pc:docMk/>
            <pc:sldMk cId="3602388084" sldId="983"/>
            <ac:spMk id="3202" creationId="{379080B0-75FE-3AB5-F93D-D9C669DD4293}"/>
          </ac:spMkLst>
        </pc:spChg>
        <pc:spChg chg="mod">
          <ac:chgData name="rahulkumar08945@gmail.com" userId="eaa8108a85f67eff" providerId="LiveId" clId="{54EF1D79-E478-4C67-9EB2-AE56EF51DF03}" dt="2023-06-25T13:23:55.570" v="1654"/>
          <ac:spMkLst>
            <pc:docMk/>
            <pc:sldMk cId="3602388084" sldId="983"/>
            <ac:spMk id="3203" creationId="{62949A4A-3FAD-A28F-6556-FC3B84464B0D}"/>
          </ac:spMkLst>
        </pc:spChg>
        <pc:spChg chg="mod">
          <ac:chgData name="rahulkumar08945@gmail.com" userId="eaa8108a85f67eff" providerId="LiveId" clId="{54EF1D79-E478-4C67-9EB2-AE56EF51DF03}" dt="2023-06-25T13:23:55.570" v="1654"/>
          <ac:spMkLst>
            <pc:docMk/>
            <pc:sldMk cId="3602388084" sldId="983"/>
            <ac:spMk id="3204" creationId="{F2BC5A83-CDFD-0ECB-E4C9-BCF526B9CE54}"/>
          </ac:spMkLst>
        </pc:spChg>
        <pc:spChg chg="mod">
          <ac:chgData name="rahulkumar08945@gmail.com" userId="eaa8108a85f67eff" providerId="LiveId" clId="{54EF1D79-E478-4C67-9EB2-AE56EF51DF03}" dt="2023-06-25T13:23:55.570" v="1654"/>
          <ac:spMkLst>
            <pc:docMk/>
            <pc:sldMk cId="3602388084" sldId="983"/>
            <ac:spMk id="3205" creationId="{DB7A8AA7-C9A6-48E6-35B1-46A46669A20E}"/>
          </ac:spMkLst>
        </pc:spChg>
        <pc:spChg chg="mod">
          <ac:chgData name="rahulkumar08945@gmail.com" userId="eaa8108a85f67eff" providerId="LiveId" clId="{54EF1D79-E478-4C67-9EB2-AE56EF51DF03}" dt="2023-06-25T13:23:55.570" v="1654"/>
          <ac:spMkLst>
            <pc:docMk/>
            <pc:sldMk cId="3602388084" sldId="983"/>
            <ac:spMk id="3206" creationId="{B913603D-3631-5B0F-A26A-88420F3706FD}"/>
          </ac:spMkLst>
        </pc:spChg>
        <pc:spChg chg="mod">
          <ac:chgData name="rahulkumar08945@gmail.com" userId="eaa8108a85f67eff" providerId="LiveId" clId="{54EF1D79-E478-4C67-9EB2-AE56EF51DF03}" dt="2023-06-25T13:23:55.570" v="1654"/>
          <ac:spMkLst>
            <pc:docMk/>
            <pc:sldMk cId="3602388084" sldId="983"/>
            <ac:spMk id="3207" creationId="{59DBB605-41EF-CEFA-EB36-A8FC7CD970A3}"/>
          </ac:spMkLst>
        </pc:spChg>
        <pc:spChg chg="mod">
          <ac:chgData name="rahulkumar08945@gmail.com" userId="eaa8108a85f67eff" providerId="LiveId" clId="{54EF1D79-E478-4C67-9EB2-AE56EF51DF03}" dt="2023-06-25T13:23:55.570" v="1654"/>
          <ac:spMkLst>
            <pc:docMk/>
            <pc:sldMk cId="3602388084" sldId="983"/>
            <ac:spMk id="3208" creationId="{870C5026-4C51-8A8B-8FF5-729CEFC12A59}"/>
          </ac:spMkLst>
        </pc:spChg>
        <pc:spChg chg="mod">
          <ac:chgData name="rahulkumar08945@gmail.com" userId="eaa8108a85f67eff" providerId="LiveId" clId="{54EF1D79-E478-4C67-9EB2-AE56EF51DF03}" dt="2023-06-25T13:23:55.570" v="1654"/>
          <ac:spMkLst>
            <pc:docMk/>
            <pc:sldMk cId="3602388084" sldId="983"/>
            <ac:spMk id="3209" creationId="{694EB5B7-416B-88CB-2340-9EC581D66C90}"/>
          </ac:spMkLst>
        </pc:spChg>
        <pc:spChg chg="mod">
          <ac:chgData name="rahulkumar08945@gmail.com" userId="eaa8108a85f67eff" providerId="LiveId" clId="{54EF1D79-E478-4C67-9EB2-AE56EF51DF03}" dt="2023-06-25T13:23:55.570" v="1654"/>
          <ac:spMkLst>
            <pc:docMk/>
            <pc:sldMk cId="3602388084" sldId="983"/>
            <ac:spMk id="3210" creationId="{ECA205F5-3B9D-0F34-9110-A2B1E5627BA0}"/>
          </ac:spMkLst>
        </pc:spChg>
        <pc:spChg chg="mod">
          <ac:chgData name="rahulkumar08945@gmail.com" userId="eaa8108a85f67eff" providerId="LiveId" clId="{54EF1D79-E478-4C67-9EB2-AE56EF51DF03}" dt="2023-06-25T13:23:55.570" v="1654"/>
          <ac:spMkLst>
            <pc:docMk/>
            <pc:sldMk cId="3602388084" sldId="983"/>
            <ac:spMk id="3211" creationId="{C6646557-3F76-8BB7-BE9B-4D69E1D452E4}"/>
          </ac:spMkLst>
        </pc:spChg>
        <pc:spChg chg="mod">
          <ac:chgData name="rahulkumar08945@gmail.com" userId="eaa8108a85f67eff" providerId="LiveId" clId="{54EF1D79-E478-4C67-9EB2-AE56EF51DF03}" dt="2023-06-25T13:23:55.570" v="1654"/>
          <ac:spMkLst>
            <pc:docMk/>
            <pc:sldMk cId="3602388084" sldId="983"/>
            <ac:spMk id="3212" creationId="{FB689697-1AE0-43FC-166A-A0F8BBA02B83}"/>
          </ac:spMkLst>
        </pc:spChg>
        <pc:spChg chg="mod">
          <ac:chgData name="rahulkumar08945@gmail.com" userId="eaa8108a85f67eff" providerId="LiveId" clId="{54EF1D79-E478-4C67-9EB2-AE56EF51DF03}" dt="2023-06-25T13:23:55.570" v="1654"/>
          <ac:spMkLst>
            <pc:docMk/>
            <pc:sldMk cId="3602388084" sldId="983"/>
            <ac:spMk id="3213" creationId="{11422945-FD50-3CB4-8EA0-36E94215D3D5}"/>
          </ac:spMkLst>
        </pc:spChg>
        <pc:spChg chg="mod">
          <ac:chgData name="rahulkumar08945@gmail.com" userId="eaa8108a85f67eff" providerId="LiveId" clId="{54EF1D79-E478-4C67-9EB2-AE56EF51DF03}" dt="2023-06-25T13:23:55.570" v="1654"/>
          <ac:spMkLst>
            <pc:docMk/>
            <pc:sldMk cId="3602388084" sldId="983"/>
            <ac:spMk id="3214" creationId="{3AC8EA45-8C6B-D2D5-5D96-C5BB514742C8}"/>
          </ac:spMkLst>
        </pc:spChg>
        <pc:spChg chg="mod">
          <ac:chgData name="rahulkumar08945@gmail.com" userId="eaa8108a85f67eff" providerId="LiveId" clId="{54EF1D79-E478-4C67-9EB2-AE56EF51DF03}" dt="2023-06-25T13:23:55.570" v="1654"/>
          <ac:spMkLst>
            <pc:docMk/>
            <pc:sldMk cId="3602388084" sldId="983"/>
            <ac:spMk id="3215" creationId="{49EE964D-6C03-F03A-ABB0-0FA614A72C77}"/>
          </ac:spMkLst>
        </pc:spChg>
        <pc:spChg chg="mod">
          <ac:chgData name="rahulkumar08945@gmail.com" userId="eaa8108a85f67eff" providerId="LiveId" clId="{54EF1D79-E478-4C67-9EB2-AE56EF51DF03}" dt="2023-06-25T13:23:55.570" v="1654"/>
          <ac:spMkLst>
            <pc:docMk/>
            <pc:sldMk cId="3602388084" sldId="983"/>
            <ac:spMk id="3216" creationId="{757DEFDC-E9E6-2E57-50BA-FCE98726BDC2}"/>
          </ac:spMkLst>
        </pc:spChg>
        <pc:spChg chg="mod">
          <ac:chgData name="rahulkumar08945@gmail.com" userId="eaa8108a85f67eff" providerId="LiveId" clId="{54EF1D79-E478-4C67-9EB2-AE56EF51DF03}" dt="2023-06-25T13:23:55.570" v="1654"/>
          <ac:spMkLst>
            <pc:docMk/>
            <pc:sldMk cId="3602388084" sldId="983"/>
            <ac:spMk id="3217" creationId="{F56F99A3-AAB7-1C96-58DF-7FD44B43EB8A}"/>
          </ac:spMkLst>
        </pc:spChg>
        <pc:spChg chg="mod">
          <ac:chgData name="rahulkumar08945@gmail.com" userId="eaa8108a85f67eff" providerId="LiveId" clId="{54EF1D79-E478-4C67-9EB2-AE56EF51DF03}" dt="2023-06-25T13:23:55.570" v="1654"/>
          <ac:spMkLst>
            <pc:docMk/>
            <pc:sldMk cId="3602388084" sldId="983"/>
            <ac:spMk id="3218" creationId="{1452C65E-B82B-E78A-92A1-245AFDC09118}"/>
          </ac:spMkLst>
        </pc:spChg>
        <pc:spChg chg="mod">
          <ac:chgData name="rahulkumar08945@gmail.com" userId="eaa8108a85f67eff" providerId="LiveId" clId="{54EF1D79-E478-4C67-9EB2-AE56EF51DF03}" dt="2023-06-25T13:23:55.570" v="1654"/>
          <ac:spMkLst>
            <pc:docMk/>
            <pc:sldMk cId="3602388084" sldId="983"/>
            <ac:spMk id="3219" creationId="{A2D06AD2-84BF-8CB8-B5ED-0E55787EF564}"/>
          </ac:spMkLst>
        </pc:spChg>
        <pc:spChg chg="mod">
          <ac:chgData name="rahulkumar08945@gmail.com" userId="eaa8108a85f67eff" providerId="LiveId" clId="{54EF1D79-E478-4C67-9EB2-AE56EF51DF03}" dt="2023-06-25T13:23:55.570" v="1654"/>
          <ac:spMkLst>
            <pc:docMk/>
            <pc:sldMk cId="3602388084" sldId="983"/>
            <ac:spMk id="3220" creationId="{81E316A4-7357-FA68-BD06-FD18B3ABA3D9}"/>
          </ac:spMkLst>
        </pc:spChg>
        <pc:spChg chg="mod">
          <ac:chgData name="rahulkumar08945@gmail.com" userId="eaa8108a85f67eff" providerId="LiveId" clId="{54EF1D79-E478-4C67-9EB2-AE56EF51DF03}" dt="2023-06-25T13:23:55.570" v="1654"/>
          <ac:spMkLst>
            <pc:docMk/>
            <pc:sldMk cId="3602388084" sldId="983"/>
            <ac:spMk id="3221" creationId="{A3E4D734-B55C-26A6-DA44-ED078A6E66DA}"/>
          </ac:spMkLst>
        </pc:spChg>
        <pc:spChg chg="mod">
          <ac:chgData name="rahulkumar08945@gmail.com" userId="eaa8108a85f67eff" providerId="LiveId" clId="{54EF1D79-E478-4C67-9EB2-AE56EF51DF03}" dt="2023-06-25T13:23:55.570" v="1654"/>
          <ac:spMkLst>
            <pc:docMk/>
            <pc:sldMk cId="3602388084" sldId="983"/>
            <ac:spMk id="3222" creationId="{C5A0C8A6-9A5F-DA60-7AF1-D56F4F188716}"/>
          </ac:spMkLst>
        </pc:spChg>
        <pc:spChg chg="mod">
          <ac:chgData name="rahulkumar08945@gmail.com" userId="eaa8108a85f67eff" providerId="LiveId" clId="{54EF1D79-E478-4C67-9EB2-AE56EF51DF03}" dt="2023-06-25T13:23:55.570" v="1654"/>
          <ac:spMkLst>
            <pc:docMk/>
            <pc:sldMk cId="3602388084" sldId="983"/>
            <ac:spMk id="3223" creationId="{4752EDD5-D0B7-A905-A68C-5B9DA7E8B267}"/>
          </ac:spMkLst>
        </pc:spChg>
        <pc:spChg chg="mod">
          <ac:chgData name="rahulkumar08945@gmail.com" userId="eaa8108a85f67eff" providerId="LiveId" clId="{54EF1D79-E478-4C67-9EB2-AE56EF51DF03}" dt="2023-06-25T13:23:55.570" v="1654"/>
          <ac:spMkLst>
            <pc:docMk/>
            <pc:sldMk cId="3602388084" sldId="983"/>
            <ac:spMk id="3224" creationId="{1F6588FC-7FBD-F8D1-A375-1A360F332368}"/>
          </ac:spMkLst>
        </pc:spChg>
        <pc:spChg chg="mod">
          <ac:chgData name="rahulkumar08945@gmail.com" userId="eaa8108a85f67eff" providerId="LiveId" clId="{54EF1D79-E478-4C67-9EB2-AE56EF51DF03}" dt="2023-06-25T13:23:55.570" v="1654"/>
          <ac:spMkLst>
            <pc:docMk/>
            <pc:sldMk cId="3602388084" sldId="983"/>
            <ac:spMk id="3225" creationId="{151145A6-1CF0-DA44-9432-790C2FFD0FFF}"/>
          </ac:spMkLst>
        </pc:spChg>
        <pc:spChg chg="mod">
          <ac:chgData name="rahulkumar08945@gmail.com" userId="eaa8108a85f67eff" providerId="LiveId" clId="{54EF1D79-E478-4C67-9EB2-AE56EF51DF03}" dt="2023-06-25T13:23:55.570" v="1654"/>
          <ac:spMkLst>
            <pc:docMk/>
            <pc:sldMk cId="3602388084" sldId="983"/>
            <ac:spMk id="3226" creationId="{C1D3AB65-2CD1-65DA-5CBC-65AFBEDC5ABB}"/>
          </ac:spMkLst>
        </pc:spChg>
        <pc:spChg chg="mod">
          <ac:chgData name="rahulkumar08945@gmail.com" userId="eaa8108a85f67eff" providerId="LiveId" clId="{54EF1D79-E478-4C67-9EB2-AE56EF51DF03}" dt="2023-06-25T13:23:55.570" v="1654"/>
          <ac:spMkLst>
            <pc:docMk/>
            <pc:sldMk cId="3602388084" sldId="983"/>
            <ac:spMk id="3227" creationId="{3B5E5EAB-A0AA-F7B7-25D4-025DB8F1ABAD}"/>
          </ac:spMkLst>
        </pc:spChg>
        <pc:spChg chg="mod">
          <ac:chgData name="rahulkumar08945@gmail.com" userId="eaa8108a85f67eff" providerId="LiveId" clId="{54EF1D79-E478-4C67-9EB2-AE56EF51DF03}" dt="2023-06-25T13:23:55.570" v="1654"/>
          <ac:spMkLst>
            <pc:docMk/>
            <pc:sldMk cId="3602388084" sldId="983"/>
            <ac:spMk id="3228" creationId="{DD72C4C1-53CC-4C59-4B39-50F20A964E17}"/>
          </ac:spMkLst>
        </pc:spChg>
        <pc:spChg chg="mod">
          <ac:chgData name="rahulkumar08945@gmail.com" userId="eaa8108a85f67eff" providerId="LiveId" clId="{54EF1D79-E478-4C67-9EB2-AE56EF51DF03}" dt="2023-06-25T13:23:55.570" v="1654"/>
          <ac:spMkLst>
            <pc:docMk/>
            <pc:sldMk cId="3602388084" sldId="983"/>
            <ac:spMk id="3229" creationId="{6C37EA90-8FD3-3678-BC25-8D6E93EAA4D8}"/>
          </ac:spMkLst>
        </pc:spChg>
        <pc:spChg chg="mod">
          <ac:chgData name="rahulkumar08945@gmail.com" userId="eaa8108a85f67eff" providerId="LiveId" clId="{54EF1D79-E478-4C67-9EB2-AE56EF51DF03}" dt="2023-06-25T13:23:55.570" v="1654"/>
          <ac:spMkLst>
            <pc:docMk/>
            <pc:sldMk cId="3602388084" sldId="983"/>
            <ac:spMk id="3230" creationId="{18F54C5D-134C-2696-0834-56A3641589ED}"/>
          </ac:spMkLst>
        </pc:spChg>
        <pc:spChg chg="mod">
          <ac:chgData name="rahulkumar08945@gmail.com" userId="eaa8108a85f67eff" providerId="LiveId" clId="{54EF1D79-E478-4C67-9EB2-AE56EF51DF03}" dt="2023-06-25T13:23:55.570" v="1654"/>
          <ac:spMkLst>
            <pc:docMk/>
            <pc:sldMk cId="3602388084" sldId="983"/>
            <ac:spMk id="3231" creationId="{D2B9B280-1910-D11C-58FA-E31C75CC4205}"/>
          </ac:spMkLst>
        </pc:spChg>
        <pc:spChg chg="mod">
          <ac:chgData name="rahulkumar08945@gmail.com" userId="eaa8108a85f67eff" providerId="LiveId" clId="{54EF1D79-E478-4C67-9EB2-AE56EF51DF03}" dt="2023-06-25T13:23:55.570" v="1654"/>
          <ac:spMkLst>
            <pc:docMk/>
            <pc:sldMk cId="3602388084" sldId="983"/>
            <ac:spMk id="3232" creationId="{20A57A0B-6E3C-4EC7-60CA-0D0FC8C476DF}"/>
          </ac:spMkLst>
        </pc:spChg>
        <pc:spChg chg="mod">
          <ac:chgData name="rahulkumar08945@gmail.com" userId="eaa8108a85f67eff" providerId="LiveId" clId="{54EF1D79-E478-4C67-9EB2-AE56EF51DF03}" dt="2023-06-25T13:23:55.570" v="1654"/>
          <ac:spMkLst>
            <pc:docMk/>
            <pc:sldMk cId="3602388084" sldId="983"/>
            <ac:spMk id="3233" creationId="{8671E870-5794-A83E-94BA-850F6AE0AD70}"/>
          </ac:spMkLst>
        </pc:spChg>
        <pc:spChg chg="mod">
          <ac:chgData name="rahulkumar08945@gmail.com" userId="eaa8108a85f67eff" providerId="LiveId" clId="{54EF1D79-E478-4C67-9EB2-AE56EF51DF03}" dt="2023-06-25T13:23:55.570" v="1654"/>
          <ac:spMkLst>
            <pc:docMk/>
            <pc:sldMk cId="3602388084" sldId="983"/>
            <ac:spMk id="3234" creationId="{326394C2-38B1-6272-9E45-8B2E91BA2642}"/>
          </ac:spMkLst>
        </pc:spChg>
        <pc:spChg chg="mod">
          <ac:chgData name="rahulkumar08945@gmail.com" userId="eaa8108a85f67eff" providerId="LiveId" clId="{54EF1D79-E478-4C67-9EB2-AE56EF51DF03}" dt="2023-06-25T13:23:55.570" v="1654"/>
          <ac:spMkLst>
            <pc:docMk/>
            <pc:sldMk cId="3602388084" sldId="983"/>
            <ac:spMk id="3235" creationId="{87DE3163-35EA-5858-F93F-52B367910BEC}"/>
          </ac:spMkLst>
        </pc:spChg>
        <pc:spChg chg="mod">
          <ac:chgData name="rahulkumar08945@gmail.com" userId="eaa8108a85f67eff" providerId="LiveId" clId="{54EF1D79-E478-4C67-9EB2-AE56EF51DF03}" dt="2023-06-25T13:23:55.570" v="1654"/>
          <ac:spMkLst>
            <pc:docMk/>
            <pc:sldMk cId="3602388084" sldId="983"/>
            <ac:spMk id="3236" creationId="{3D23F61E-5A87-3F6E-05B8-16C3A7C8D369}"/>
          </ac:spMkLst>
        </pc:spChg>
        <pc:spChg chg="mod">
          <ac:chgData name="rahulkumar08945@gmail.com" userId="eaa8108a85f67eff" providerId="LiveId" clId="{54EF1D79-E478-4C67-9EB2-AE56EF51DF03}" dt="2023-06-25T13:23:55.570" v="1654"/>
          <ac:spMkLst>
            <pc:docMk/>
            <pc:sldMk cId="3602388084" sldId="983"/>
            <ac:spMk id="3237" creationId="{3831A9C8-C5EA-D12B-4D4A-1BE3D3A09E6B}"/>
          </ac:spMkLst>
        </pc:spChg>
        <pc:spChg chg="mod">
          <ac:chgData name="rahulkumar08945@gmail.com" userId="eaa8108a85f67eff" providerId="LiveId" clId="{54EF1D79-E478-4C67-9EB2-AE56EF51DF03}" dt="2023-06-25T13:23:55.570" v="1654"/>
          <ac:spMkLst>
            <pc:docMk/>
            <pc:sldMk cId="3602388084" sldId="983"/>
            <ac:spMk id="3238" creationId="{08FBDB13-C156-30E8-C9DE-3045EAE1EC8B}"/>
          </ac:spMkLst>
        </pc:spChg>
        <pc:spChg chg="mod">
          <ac:chgData name="rahulkumar08945@gmail.com" userId="eaa8108a85f67eff" providerId="LiveId" clId="{54EF1D79-E478-4C67-9EB2-AE56EF51DF03}" dt="2023-06-25T13:23:55.570" v="1654"/>
          <ac:spMkLst>
            <pc:docMk/>
            <pc:sldMk cId="3602388084" sldId="983"/>
            <ac:spMk id="3239" creationId="{31344F43-2D68-0B96-32CA-BA9B92078F7B}"/>
          </ac:spMkLst>
        </pc:spChg>
        <pc:spChg chg="mod">
          <ac:chgData name="rahulkumar08945@gmail.com" userId="eaa8108a85f67eff" providerId="LiveId" clId="{54EF1D79-E478-4C67-9EB2-AE56EF51DF03}" dt="2023-06-25T13:23:55.570" v="1654"/>
          <ac:spMkLst>
            <pc:docMk/>
            <pc:sldMk cId="3602388084" sldId="983"/>
            <ac:spMk id="3240" creationId="{D12EA3BA-CA65-671B-873D-E277DFBF5449}"/>
          </ac:spMkLst>
        </pc:spChg>
        <pc:spChg chg="mod">
          <ac:chgData name="rahulkumar08945@gmail.com" userId="eaa8108a85f67eff" providerId="LiveId" clId="{54EF1D79-E478-4C67-9EB2-AE56EF51DF03}" dt="2023-06-25T13:23:55.570" v="1654"/>
          <ac:spMkLst>
            <pc:docMk/>
            <pc:sldMk cId="3602388084" sldId="983"/>
            <ac:spMk id="3241" creationId="{86DEB918-3B70-F782-E60A-5BA4C1E57D64}"/>
          </ac:spMkLst>
        </pc:spChg>
        <pc:spChg chg="mod">
          <ac:chgData name="rahulkumar08945@gmail.com" userId="eaa8108a85f67eff" providerId="LiveId" clId="{54EF1D79-E478-4C67-9EB2-AE56EF51DF03}" dt="2023-06-25T13:23:55.570" v="1654"/>
          <ac:spMkLst>
            <pc:docMk/>
            <pc:sldMk cId="3602388084" sldId="983"/>
            <ac:spMk id="3242" creationId="{44207DD7-091A-A2C0-79F2-F12A9609BF78}"/>
          </ac:spMkLst>
        </pc:spChg>
        <pc:spChg chg="mod">
          <ac:chgData name="rahulkumar08945@gmail.com" userId="eaa8108a85f67eff" providerId="LiveId" clId="{54EF1D79-E478-4C67-9EB2-AE56EF51DF03}" dt="2023-06-25T13:23:55.570" v="1654"/>
          <ac:spMkLst>
            <pc:docMk/>
            <pc:sldMk cId="3602388084" sldId="983"/>
            <ac:spMk id="3243" creationId="{1A4328F2-9A69-D773-087D-22631ADCAAFB}"/>
          </ac:spMkLst>
        </pc:spChg>
        <pc:spChg chg="mod">
          <ac:chgData name="rahulkumar08945@gmail.com" userId="eaa8108a85f67eff" providerId="LiveId" clId="{54EF1D79-E478-4C67-9EB2-AE56EF51DF03}" dt="2023-06-25T13:23:55.570" v="1654"/>
          <ac:spMkLst>
            <pc:docMk/>
            <pc:sldMk cId="3602388084" sldId="983"/>
            <ac:spMk id="3244" creationId="{EF763D61-BEC9-D651-0812-E37CB50C4B9E}"/>
          </ac:spMkLst>
        </pc:spChg>
        <pc:spChg chg="mod">
          <ac:chgData name="rahulkumar08945@gmail.com" userId="eaa8108a85f67eff" providerId="LiveId" clId="{54EF1D79-E478-4C67-9EB2-AE56EF51DF03}" dt="2023-06-25T13:23:55.570" v="1654"/>
          <ac:spMkLst>
            <pc:docMk/>
            <pc:sldMk cId="3602388084" sldId="983"/>
            <ac:spMk id="3245" creationId="{CED67635-2A8F-22DC-E82B-7FE18431EAB8}"/>
          </ac:spMkLst>
        </pc:spChg>
        <pc:spChg chg="mod">
          <ac:chgData name="rahulkumar08945@gmail.com" userId="eaa8108a85f67eff" providerId="LiveId" clId="{54EF1D79-E478-4C67-9EB2-AE56EF51DF03}" dt="2023-06-25T13:23:55.570" v="1654"/>
          <ac:spMkLst>
            <pc:docMk/>
            <pc:sldMk cId="3602388084" sldId="983"/>
            <ac:spMk id="3246" creationId="{6EB235C2-562C-5294-0763-3985FC794D54}"/>
          </ac:spMkLst>
        </pc:spChg>
        <pc:spChg chg="mod">
          <ac:chgData name="rahulkumar08945@gmail.com" userId="eaa8108a85f67eff" providerId="LiveId" clId="{54EF1D79-E478-4C67-9EB2-AE56EF51DF03}" dt="2023-06-25T13:23:55.570" v="1654"/>
          <ac:spMkLst>
            <pc:docMk/>
            <pc:sldMk cId="3602388084" sldId="983"/>
            <ac:spMk id="3247" creationId="{FF1C9008-CF46-8FBF-2021-844A7C80D65C}"/>
          </ac:spMkLst>
        </pc:spChg>
        <pc:spChg chg="mod">
          <ac:chgData name="rahulkumar08945@gmail.com" userId="eaa8108a85f67eff" providerId="LiveId" clId="{54EF1D79-E478-4C67-9EB2-AE56EF51DF03}" dt="2023-06-25T13:23:55.570" v="1654"/>
          <ac:spMkLst>
            <pc:docMk/>
            <pc:sldMk cId="3602388084" sldId="983"/>
            <ac:spMk id="3248" creationId="{2A7BEEDB-98AA-40B9-AF85-5A7F50976436}"/>
          </ac:spMkLst>
        </pc:spChg>
        <pc:spChg chg="mod">
          <ac:chgData name="rahulkumar08945@gmail.com" userId="eaa8108a85f67eff" providerId="LiveId" clId="{54EF1D79-E478-4C67-9EB2-AE56EF51DF03}" dt="2023-06-25T13:23:55.570" v="1654"/>
          <ac:spMkLst>
            <pc:docMk/>
            <pc:sldMk cId="3602388084" sldId="983"/>
            <ac:spMk id="3249" creationId="{51A69E3A-F25D-2C66-478A-4C9DC71461B8}"/>
          </ac:spMkLst>
        </pc:spChg>
        <pc:spChg chg="mod">
          <ac:chgData name="rahulkumar08945@gmail.com" userId="eaa8108a85f67eff" providerId="LiveId" clId="{54EF1D79-E478-4C67-9EB2-AE56EF51DF03}" dt="2023-06-25T13:23:55.570" v="1654"/>
          <ac:spMkLst>
            <pc:docMk/>
            <pc:sldMk cId="3602388084" sldId="983"/>
            <ac:spMk id="3250" creationId="{24954AA4-3F18-F674-FD8D-C9EDE7CED67E}"/>
          </ac:spMkLst>
        </pc:spChg>
        <pc:spChg chg="mod">
          <ac:chgData name="rahulkumar08945@gmail.com" userId="eaa8108a85f67eff" providerId="LiveId" clId="{54EF1D79-E478-4C67-9EB2-AE56EF51DF03}" dt="2023-06-25T13:23:55.570" v="1654"/>
          <ac:spMkLst>
            <pc:docMk/>
            <pc:sldMk cId="3602388084" sldId="983"/>
            <ac:spMk id="3251" creationId="{3D6C7293-E476-8ADA-44BF-0729D56E1F55}"/>
          </ac:spMkLst>
        </pc:spChg>
        <pc:spChg chg="mod">
          <ac:chgData name="rahulkumar08945@gmail.com" userId="eaa8108a85f67eff" providerId="LiveId" clId="{54EF1D79-E478-4C67-9EB2-AE56EF51DF03}" dt="2023-06-25T13:23:55.570" v="1654"/>
          <ac:spMkLst>
            <pc:docMk/>
            <pc:sldMk cId="3602388084" sldId="983"/>
            <ac:spMk id="3252" creationId="{5AB03FDC-EB87-E0B4-46CE-49BC96CEF18C}"/>
          </ac:spMkLst>
        </pc:spChg>
        <pc:spChg chg="mod">
          <ac:chgData name="rahulkumar08945@gmail.com" userId="eaa8108a85f67eff" providerId="LiveId" clId="{54EF1D79-E478-4C67-9EB2-AE56EF51DF03}" dt="2023-06-25T13:23:55.570" v="1654"/>
          <ac:spMkLst>
            <pc:docMk/>
            <pc:sldMk cId="3602388084" sldId="983"/>
            <ac:spMk id="3253" creationId="{DB21EC9F-5634-8E91-E417-726138001A12}"/>
          </ac:spMkLst>
        </pc:spChg>
        <pc:spChg chg="mod">
          <ac:chgData name="rahulkumar08945@gmail.com" userId="eaa8108a85f67eff" providerId="LiveId" clId="{54EF1D79-E478-4C67-9EB2-AE56EF51DF03}" dt="2023-06-25T13:23:55.570" v="1654"/>
          <ac:spMkLst>
            <pc:docMk/>
            <pc:sldMk cId="3602388084" sldId="983"/>
            <ac:spMk id="3254" creationId="{8ADEC816-9999-CBC3-5E7F-35C6281465A9}"/>
          </ac:spMkLst>
        </pc:spChg>
        <pc:spChg chg="mod">
          <ac:chgData name="rahulkumar08945@gmail.com" userId="eaa8108a85f67eff" providerId="LiveId" clId="{54EF1D79-E478-4C67-9EB2-AE56EF51DF03}" dt="2023-06-25T13:23:55.570" v="1654"/>
          <ac:spMkLst>
            <pc:docMk/>
            <pc:sldMk cId="3602388084" sldId="983"/>
            <ac:spMk id="3255" creationId="{AD61CB2E-EDF5-56E1-D0CE-BC730A778B07}"/>
          </ac:spMkLst>
        </pc:spChg>
        <pc:spChg chg="mod">
          <ac:chgData name="rahulkumar08945@gmail.com" userId="eaa8108a85f67eff" providerId="LiveId" clId="{54EF1D79-E478-4C67-9EB2-AE56EF51DF03}" dt="2023-06-25T13:23:55.570" v="1654"/>
          <ac:spMkLst>
            <pc:docMk/>
            <pc:sldMk cId="3602388084" sldId="983"/>
            <ac:spMk id="3256" creationId="{CB5E5ECD-BB8F-4577-4A7F-A9F89CB9BFCA}"/>
          </ac:spMkLst>
        </pc:spChg>
        <pc:spChg chg="mod">
          <ac:chgData name="rahulkumar08945@gmail.com" userId="eaa8108a85f67eff" providerId="LiveId" clId="{54EF1D79-E478-4C67-9EB2-AE56EF51DF03}" dt="2023-06-25T13:23:55.570" v="1654"/>
          <ac:spMkLst>
            <pc:docMk/>
            <pc:sldMk cId="3602388084" sldId="983"/>
            <ac:spMk id="3257" creationId="{0C1601FC-74D3-6FDE-5C7B-25BE1CAD12F5}"/>
          </ac:spMkLst>
        </pc:spChg>
        <pc:spChg chg="mod">
          <ac:chgData name="rahulkumar08945@gmail.com" userId="eaa8108a85f67eff" providerId="LiveId" clId="{54EF1D79-E478-4C67-9EB2-AE56EF51DF03}" dt="2023-06-25T13:23:55.570" v="1654"/>
          <ac:spMkLst>
            <pc:docMk/>
            <pc:sldMk cId="3602388084" sldId="983"/>
            <ac:spMk id="3258" creationId="{C67AF299-1AFB-A5C9-BA5F-6C2E065E5075}"/>
          </ac:spMkLst>
        </pc:spChg>
        <pc:spChg chg="mod">
          <ac:chgData name="rahulkumar08945@gmail.com" userId="eaa8108a85f67eff" providerId="LiveId" clId="{54EF1D79-E478-4C67-9EB2-AE56EF51DF03}" dt="2023-06-25T13:23:55.570" v="1654"/>
          <ac:spMkLst>
            <pc:docMk/>
            <pc:sldMk cId="3602388084" sldId="983"/>
            <ac:spMk id="3259" creationId="{BA82F67F-7E17-16E9-63F4-F66C95FF41AB}"/>
          </ac:spMkLst>
        </pc:spChg>
        <pc:spChg chg="mod">
          <ac:chgData name="rahulkumar08945@gmail.com" userId="eaa8108a85f67eff" providerId="LiveId" clId="{54EF1D79-E478-4C67-9EB2-AE56EF51DF03}" dt="2023-06-25T13:23:55.570" v="1654"/>
          <ac:spMkLst>
            <pc:docMk/>
            <pc:sldMk cId="3602388084" sldId="983"/>
            <ac:spMk id="3260" creationId="{5DFA3C30-AC4C-633F-F94E-3C9B8C8ABE30}"/>
          </ac:spMkLst>
        </pc:spChg>
        <pc:spChg chg="mod">
          <ac:chgData name="rahulkumar08945@gmail.com" userId="eaa8108a85f67eff" providerId="LiveId" clId="{54EF1D79-E478-4C67-9EB2-AE56EF51DF03}" dt="2023-06-25T13:23:55.570" v="1654"/>
          <ac:spMkLst>
            <pc:docMk/>
            <pc:sldMk cId="3602388084" sldId="983"/>
            <ac:spMk id="3261" creationId="{25B3A0A3-E933-5018-3DC9-B14AD2BB337C}"/>
          </ac:spMkLst>
        </pc:spChg>
        <pc:spChg chg="mod">
          <ac:chgData name="rahulkumar08945@gmail.com" userId="eaa8108a85f67eff" providerId="LiveId" clId="{54EF1D79-E478-4C67-9EB2-AE56EF51DF03}" dt="2023-06-25T13:23:55.570" v="1654"/>
          <ac:spMkLst>
            <pc:docMk/>
            <pc:sldMk cId="3602388084" sldId="983"/>
            <ac:spMk id="3263" creationId="{8F76D7E0-AAF8-6C58-81A5-36BE916CD1BC}"/>
          </ac:spMkLst>
        </pc:spChg>
        <pc:spChg chg="mod">
          <ac:chgData name="rahulkumar08945@gmail.com" userId="eaa8108a85f67eff" providerId="LiveId" clId="{54EF1D79-E478-4C67-9EB2-AE56EF51DF03}" dt="2023-06-25T13:23:55.570" v="1654"/>
          <ac:spMkLst>
            <pc:docMk/>
            <pc:sldMk cId="3602388084" sldId="983"/>
            <ac:spMk id="3264" creationId="{E0EB02FE-7B0C-271E-F19B-6BD575820B72}"/>
          </ac:spMkLst>
        </pc:spChg>
        <pc:spChg chg="mod">
          <ac:chgData name="rahulkumar08945@gmail.com" userId="eaa8108a85f67eff" providerId="LiveId" clId="{54EF1D79-E478-4C67-9EB2-AE56EF51DF03}" dt="2023-06-25T13:23:55.570" v="1654"/>
          <ac:spMkLst>
            <pc:docMk/>
            <pc:sldMk cId="3602388084" sldId="983"/>
            <ac:spMk id="3265" creationId="{1B704A7A-C0D7-2756-5A51-C64F1CDDD89A}"/>
          </ac:spMkLst>
        </pc:spChg>
        <pc:spChg chg="mod">
          <ac:chgData name="rahulkumar08945@gmail.com" userId="eaa8108a85f67eff" providerId="LiveId" clId="{54EF1D79-E478-4C67-9EB2-AE56EF51DF03}" dt="2023-06-25T13:23:55.570" v="1654"/>
          <ac:spMkLst>
            <pc:docMk/>
            <pc:sldMk cId="3602388084" sldId="983"/>
            <ac:spMk id="3266" creationId="{6B4B74EA-20B2-2228-7454-09BE59616B87}"/>
          </ac:spMkLst>
        </pc:spChg>
        <pc:spChg chg="mod">
          <ac:chgData name="rahulkumar08945@gmail.com" userId="eaa8108a85f67eff" providerId="LiveId" clId="{54EF1D79-E478-4C67-9EB2-AE56EF51DF03}" dt="2023-06-25T13:23:55.570" v="1654"/>
          <ac:spMkLst>
            <pc:docMk/>
            <pc:sldMk cId="3602388084" sldId="983"/>
            <ac:spMk id="3267" creationId="{0380B1F8-F3F3-357B-EAE5-6751E4068E65}"/>
          </ac:spMkLst>
        </pc:spChg>
        <pc:spChg chg="mod">
          <ac:chgData name="rahulkumar08945@gmail.com" userId="eaa8108a85f67eff" providerId="LiveId" clId="{54EF1D79-E478-4C67-9EB2-AE56EF51DF03}" dt="2023-06-25T13:23:55.570" v="1654"/>
          <ac:spMkLst>
            <pc:docMk/>
            <pc:sldMk cId="3602388084" sldId="983"/>
            <ac:spMk id="3268" creationId="{8D8D21B4-09A6-8A47-8132-07AAA726F179}"/>
          </ac:spMkLst>
        </pc:spChg>
        <pc:spChg chg="mod">
          <ac:chgData name="rahulkumar08945@gmail.com" userId="eaa8108a85f67eff" providerId="LiveId" clId="{54EF1D79-E478-4C67-9EB2-AE56EF51DF03}" dt="2023-06-25T13:23:55.570" v="1654"/>
          <ac:spMkLst>
            <pc:docMk/>
            <pc:sldMk cId="3602388084" sldId="983"/>
            <ac:spMk id="3269" creationId="{0F109F9B-E8CE-0328-879E-064B09F31FDA}"/>
          </ac:spMkLst>
        </pc:spChg>
        <pc:spChg chg="mod">
          <ac:chgData name="rahulkumar08945@gmail.com" userId="eaa8108a85f67eff" providerId="LiveId" clId="{54EF1D79-E478-4C67-9EB2-AE56EF51DF03}" dt="2023-06-25T13:23:55.570" v="1654"/>
          <ac:spMkLst>
            <pc:docMk/>
            <pc:sldMk cId="3602388084" sldId="983"/>
            <ac:spMk id="3270" creationId="{D45C685D-70E0-E3FD-563F-4EA24CCBDBE5}"/>
          </ac:spMkLst>
        </pc:spChg>
        <pc:spChg chg="mod">
          <ac:chgData name="rahulkumar08945@gmail.com" userId="eaa8108a85f67eff" providerId="LiveId" clId="{54EF1D79-E478-4C67-9EB2-AE56EF51DF03}" dt="2023-06-25T13:23:55.570" v="1654"/>
          <ac:spMkLst>
            <pc:docMk/>
            <pc:sldMk cId="3602388084" sldId="983"/>
            <ac:spMk id="3275" creationId="{7051A12B-0CDF-72FF-D353-C2A57D3E7D2D}"/>
          </ac:spMkLst>
        </pc:spChg>
        <pc:spChg chg="mod">
          <ac:chgData name="rahulkumar08945@gmail.com" userId="eaa8108a85f67eff" providerId="LiveId" clId="{54EF1D79-E478-4C67-9EB2-AE56EF51DF03}" dt="2023-06-25T13:23:55.570" v="1654"/>
          <ac:spMkLst>
            <pc:docMk/>
            <pc:sldMk cId="3602388084" sldId="983"/>
            <ac:spMk id="3276" creationId="{E64D00CA-6DA7-B52A-2799-58437978BDC5}"/>
          </ac:spMkLst>
        </pc:spChg>
        <pc:spChg chg="mod">
          <ac:chgData name="rahulkumar08945@gmail.com" userId="eaa8108a85f67eff" providerId="LiveId" clId="{54EF1D79-E478-4C67-9EB2-AE56EF51DF03}" dt="2023-06-25T13:23:55.570" v="1654"/>
          <ac:spMkLst>
            <pc:docMk/>
            <pc:sldMk cId="3602388084" sldId="983"/>
            <ac:spMk id="3277" creationId="{0CB11B67-C3F9-4516-4F26-B7F6E4451AF2}"/>
          </ac:spMkLst>
        </pc:spChg>
        <pc:spChg chg="mod">
          <ac:chgData name="rahulkumar08945@gmail.com" userId="eaa8108a85f67eff" providerId="LiveId" clId="{54EF1D79-E478-4C67-9EB2-AE56EF51DF03}" dt="2023-06-25T13:23:55.570" v="1654"/>
          <ac:spMkLst>
            <pc:docMk/>
            <pc:sldMk cId="3602388084" sldId="983"/>
            <ac:spMk id="3278" creationId="{80309347-530D-AC04-879E-BE4E9072B46D}"/>
          </ac:spMkLst>
        </pc:spChg>
        <pc:spChg chg="mod">
          <ac:chgData name="rahulkumar08945@gmail.com" userId="eaa8108a85f67eff" providerId="LiveId" clId="{54EF1D79-E478-4C67-9EB2-AE56EF51DF03}" dt="2023-06-25T13:23:55.570" v="1654"/>
          <ac:spMkLst>
            <pc:docMk/>
            <pc:sldMk cId="3602388084" sldId="983"/>
            <ac:spMk id="3279" creationId="{8FFA4497-776C-6BA9-79EA-CED99D313821}"/>
          </ac:spMkLst>
        </pc:spChg>
        <pc:spChg chg="mod">
          <ac:chgData name="rahulkumar08945@gmail.com" userId="eaa8108a85f67eff" providerId="LiveId" clId="{54EF1D79-E478-4C67-9EB2-AE56EF51DF03}" dt="2023-06-25T13:23:55.570" v="1654"/>
          <ac:spMkLst>
            <pc:docMk/>
            <pc:sldMk cId="3602388084" sldId="983"/>
            <ac:spMk id="3280" creationId="{D0B35DCD-2B90-D2E4-1F3E-319F744BB470}"/>
          </ac:spMkLst>
        </pc:spChg>
        <pc:spChg chg="mod">
          <ac:chgData name="rahulkumar08945@gmail.com" userId="eaa8108a85f67eff" providerId="LiveId" clId="{54EF1D79-E478-4C67-9EB2-AE56EF51DF03}" dt="2023-06-25T13:23:55.570" v="1654"/>
          <ac:spMkLst>
            <pc:docMk/>
            <pc:sldMk cId="3602388084" sldId="983"/>
            <ac:spMk id="3281" creationId="{4DE97906-075A-6991-2CCC-3087BA5D4A6C}"/>
          </ac:spMkLst>
        </pc:spChg>
        <pc:spChg chg="mod">
          <ac:chgData name="rahulkumar08945@gmail.com" userId="eaa8108a85f67eff" providerId="LiveId" clId="{54EF1D79-E478-4C67-9EB2-AE56EF51DF03}" dt="2023-06-25T13:23:55.570" v="1654"/>
          <ac:spMkLst>
            <pc:docMk/>
            <pc:sldMk cId="3602388084" sldId="983"/>
            <ac:spMk id="3282" creationId="{1FEA4418-C75E-FBA8-1E01-72061A23B160}"/>
          </ac:spMkLst>
        </pc:spChg>
        <pc:spChg chg="mod">
          <ac:chgData name="rahulkumar08945@gmail.com" userId="eaa8108a85f67eff" providerId="LiveId" clId="{54EF1D79-E478-4C67-9EB2-AE56EF51DF03}" dt="2023-06-25T13:23:55.570" v="1654"/>
          <ac:spMkLst>
            <pc:docMk/>
            <pc:sldMk cId="3602388084" sldId="983"/>
            <ac:spMk id="3283" creationId="{1549AC6D-4850-7B5D-D5A9-ECC32F36DA47}"/>
          </ac:spMkLst>
        </pc:spChg>
        <pc:spChg chg="mod">
          <ac:chgData name="rahulkumar08945@gmail.com" userId="eaa8108a85f67eff" providerId="LiveId" clId="{54EF1D79-E478-4C67-9EB2-AE56EF51DF03}" dt="2023-06-25T13:23:55.570" v="1654"/>
          <ac:spMkLst>
            <pc:docMk/>
            <pc:sldMk cId="3602388084" sldId="983"/>
            <ac:spMk id="3284" creationId="{95EAE100-110F-2622-8103-7E7B8425B369}"/>
          </ac:spMkLst>
        </pc:spChg>
        <pc:spChg chg="mod">
          <ac:chgData name="rahulkumar08945@gmail.com" userId="eaa8108a85f67eff" providerId="LiveId" clId="{54EF1D79-E478-4C67-9EB2-AE56EF51DF03}" dt="2023-06-25T13:23:55.570" v="1654"/>
          <ac:spMkLst>
            <pc:docMk/>
            <pc:sldMk cId="3602388084" sldId="983"/>
            <ac:spMk id="3285" creationId="{3AF17678-3AD1-42EF-DABC-3F51CCA2A798}"/>
          </ac:spMkLst>
        </pc:spChg>
        <pc:spChg chg="mod">
          <ac:chgData name="rahulkumar08945@gmail.com" userId="eaa8108a85f67eff" providerId="LiveId" clId="{54EF1D79-E478-4C67-9EB2-AE56EF51DF03}" dt="2023-06-25T13:23:55.570" v="1654"/>
          <ac:spMkLst>
            <pc:docMk/>
            <pc:sldMk cId="3602388084" sldId="983"/>
            <ac:spMk id="3286" creationId="{45D5BD0A-3E59-177F-3ED2-C600130D02B3}"/>
          </ac:spMkLst>
        </pc:spChg>
        <pc:spChg chg="mod">
          <ac:chgData name="rahulkumar08945@gmail.com" userId="eaa8108a85f67eff" providerId="LiveId" clId="{54EF1D79-E478-4C67-9EB2-AE56EF51DF03}" dt="2023-06-25T13:23:55.570" v="1654"/>
          <ac:spMkLst>
            <pc:docMk/>
            <pc:sldMk cId="3602388084" sldId="983"/>
            <ac:spMk id="3287" creationId="{87D2D522-F6E8-DB4F-7577-2D528EC4FF3D}"/>
          </ac:spMkLst>
        </pc:spChg>
        <pc:spChg chg="mod">
          <ac:chgData name="rahulkumar08945@gmail.com" userId="eaa8108a85f67eff" providerId="LiveId" clId="{54EF1D79-E478-4C67-9EB2-AE56EF51DF03}" dt="2023-06-25T13:23:55.570" v="1654"/>
          <ac:spMkLst>
            <pc:docMk/>
            <pc:sldMk cId="3602388084" sldId="983"/>
            <ac:spMk id="3288" creationId="{B1F34E98-DB44-AD19-1978-8F2FF0232584}"/>
          </ac:spMkLst>
        </pc:spChg>
        <pc:spChg chg="mod">
          <ac:chgData name="rahulkumar08945@gmail.com" userId="eaa8108a85f67eff" providerId="LiveId" clId="{54EF1D79-E478-4C67-9EB2-AE56EF51DF03}" dt="2023-06-25T13:23:55.570" v="1654"/>
          <ac:spMkLst>
            <pc:docMk/>
            <pc:sldMk cId="3602388084" sldId="983"/>
            <ac:spMk id="3289" creationId="{49336FA5-D4DF-CF68-2ADF-1072B77C89A9}"/>
          </ac:spMkLst>
        </pc:spChg>
        <pc:spChg chg="mod">
          <ac:chgData name="rahulkumar08945@gmail.com" userId="eaa8108a85f67eff" providerId="LiveId" clId="{54EF1D79-E478-4C67-9EB2-AE56EF51DF03}" dt="2023-06-25T13:23:55.570" v="1654"/>
          <ac:spMkLst>
            <pc:docMk/>
            <pc:sldMk cId="3602388084" sldId="983"/>
            <ac:spMk id="3290" creationId="{294DCF68-2E3E-D0AE-D749-2F0FAAD4EB10}"/>
          </ac:spMkLst>
        </pc:spChg>
        <pc:spChg chg="mod">
          <ac:chgData name="rahulkumar08945@gmail.com" userId="eaa8108a85f67eff" providerId="LiveId" clId="{54EF1D79-E478-4C67-9EB2-AE56EF51DF03}" dt="2023-06-25T13:23:55.570" v="1654"/>
          <ac:spMkLst>
            <pc:docMk/>
            <pc:sldMk cId="3602388084" sldId="983"/>
            <ac:spMk id="3291" creationId="{8358E4CC-3899-B357-5387-6914B3CC98B6}"/>
          </ac:spMkLst>
        </pc:spChg>
        <pc:spChg chg="mod">
          <ac:chgData name="rahulkumar08945@gmail.com" userId="eaa8108a85f67eff" providerId="LiveId" clId="{54EF1D79-E478-4C67-9EB2-AE56EF51DF03}" dt="2023-06-25T13:23:55.570" v="1654"/>
          <ac:spMkLst>
            <pc:docMk/>
            <pc:sldMk cId="3602388084" sldId="983"/>
            <ac:spMk id="3292" creationId="{4E27B453-A2CD-539E-5CC8-1A62C6D7EB36}"/>
          </ac:spMkLst>
        </pc:spChg>
        <pc:spChg chg="mod">
          <ac:chgData name="rahulkumar08945@gmail.com" userId="eaa8108a85f67eff" providerId="LiveId" clId="{54EF1D79-E478-4C67-9EB2-AE56EF51DF03}" dt="2023-06-25T13:23:55.570" v="1654"/>
          <ac:spMkLst>
            <pc:docMk/>
            <pc:sldMk cId="3602388084" sldId="983"/>
            <ac:spMk id="3293" creationId="{F9D1F2E7-2F68-ABBC-123C-46179DF9775A}"/>
          </ac:spMkLst>
        </pc:spChg>
        <pc:spChg chg="mod">
          <ac:chgData name="rahulkumar08945@gmail.com" userId="eaa8108a85f67eff" providerId="LiveId" clId="{54EF1D79-E478-4C67-9EB2-AE56EF51DF03}" dt="2023-06-25T13:23:55.570" v="1654"/>
          <ac:spMkLst>
            <pc:docMk/>
            <pc:sldMk cId="3602388084" sldId="983"/>
            <ac:spMk id="3294" creationId="{C118C6BB-8CEB-2771-0316-F1B59EBE9FC4}"/>
          </ac:spMkLst>
        </pc:spChg>
        <pc:spChg chg="mod">
          <ac:chgData name="rahulkumar08945@gmail.com" userId="eaa8108a85f67eff" providerId="LiveId" clId="{54EF1D79-E478-4C67-9EB2-AE56EF51DF03}" dt="2023-06-25T13:23:55.570" v="1654"/>
          <ac:spMkLst>
            <pc:docMk/>
            <pc:sldMk cId="3602388084" sldId="983"/>
            <ac:spMk id="3295" creationId="{A1C9D9E3-8ECD-0D27-532E-2E49A088A130}"/>
          </ac:spMkLst>
        </pc:spChg>
        <pc:spChg chg="mod">
          <ac:chgData name="rahulkumar08945@gmail.com" userId="eaa8108a85f67eff" providerId="LiveId" clId="{54EF1D79-E478-4C67-9EB2-AE56EF51DF03}" dt="2023-06-25T13:23:55.570" v="1654"/>
          <ac:spMkLst>
            <pc:docMk/>
            <pc:sldMk cId="3602388084" sldId="983"/>
            <ac:spMk id="3296" creationId="{0FE02801-C75F-DA55-C922-0D52849EB5DF}"/>
          </ac:spMkLst>
        </pc:spChg>
        <pc:spChg chg="mod">
          <ac:chgData name="rahulkumar08945@gmail.com" userId="eaa8108a85f67eff" providerId="LiveId" clId="{54EF1D79-E478-4C67-9EB2-AE56EF51DF03}" dt="2023-06-25T13:23:55.570" v="1654"/>
          <ac:spMkLst>
            <pc:docMk/>
            <pc:sldMk cId="3602388084" sldId="983"/>
            <ac:spMk id="3297" creationId="{D6D0B47B-0B49-B787-8F87-AA35D5A2141E}"/>
          </ac:spMkLst>
        </pc:spChg>
        <pc:spChg chg="mod">
          <ac:chgData name="rahulkumar08945@gmail.com" userId="eaa8108a85f67eff" providerId="LiveId" clId="{54EF1D79-E478-4C67-9EB2-AE56EF51DF03}" dt="2023-06-25T13:23:55.570" v="1654"/>
          <ac:spMkLst>
            <pc:docMk/>
            <pc:sldMk cId="3602388084" sldId="983"/>
            <ac:spMk id="3298" creationId="{F91B09A2-510C-40D3-39BC-023F148A2C80}"/>
          </ac:spMkLst>
        </pc:spChg>
        <pc:spChg chg="mod">
          <ac:chgData name="rahulkumar08945@gmail.com" userId="eaa8108a85f67eff" providerId="LiveId" clId="{54EF1D79-E478-4C67-9EB2-AE56EF51DF03}" dt="2023-06-25T13:23:55.570" v="1654"/>
          <ac:spMkLst>
            <pc:docMk/>
            <pc:sldMk cId="3602388084" sldId="983"/>
            <ac:spMk id="3299" creationId="{21F897B1-4C15-6126-FBE3-C3BBCC9B81C9}"/>
          </ac:spMkLst>
        </pc:spChg>
        <pc:spChg chg="mod">
          <ac:chgData name="rahulkumar08945@gmail.com" userId="eaa8108a85f67eff" providerId="LiveId" clId="{54EF1D79-E478-4C67-9EB2-AE56EF51DF03}" dt="2023-06-25T13:23:55.570" v="1654"/>
          <ac:spMkLst>
            <pc:docMk/>
            <pc:sldMk cId="3602388084" sldId="983"/>
            <ac:spMk id="3300" creationId="{1BE08FD2-28DA-FA8A-173E-4F4A3CDBB520}"/>
          </ac:spMkLst>
        </pc:spChg>
        <pc:spChg chg="mod">
          <ac:chgData name="rahulkumar08945@gmail.com" userId="eaa8108a85f67eff" providerId="LiveId" clId="{54EF1D79-E478-4C67-9EB2-AE56EF51DF03}" dt="2023-06-25T13:23:55.570" v="1654"/>
          <ac:spMkLst>
            <pc:docMk/>
            <pc:sldMk cId="3602388084" sldId="983"/>
            <ac:spMk id="3301" creationId="{8B7271C1-6AD3-64E6-ACF6-C90620A54668}"/>
          </ac:spMkLst>
        </pc:spChg>
        <pc:spChg chg="mod">
          <ac:chgData name="rahulkumar08945@gmail.com" userId="eaa8108a85f67eff" providerId="LiveId" clId="{54EF1D79-E478-4C67-9EB2-AE56EF51DF03}" dt="2023-06-25T13:23:55.570" v="1654"/>
          <ac:spMkLst>
            <pc:docMk/>
            <pc:sldMk cId="3602388084" sldId="983"/>
            <ac:spMk id="3302" creationId="{FC947CF1-8F85-F8EC-4597-376ECC5B57D5}"/>
          </ac:spMkLst>
        </pc:spChg>
        <pc:spChg chg="mod">
          <ac:chgData name="rahulkumar08945@gmail.com" userId="eaa8108a85f67eff" providerId="LiveId" clId="{54EF1D79-E478-4C67-9EB2-AE56EF51DF03}" dt="2023-06-25T13:23:55.570" v="1654"/>
          <ac:spMkLst>
            <pc:docMk/>
            <pc:sldMk cId="3602388084" sldId="983"/>
            <ac:spMk id="3303" creationId="{5260B13E-2262-09C8-F819-297A1DA75087}"/>
          </ac:spMkLst>
        </pc:spChg>
        <pc:spChg chg="mod">
          <ac:chgData name="rahulkumar08945@gmail.com" userId="eaa8108a85f67eff" providerId="LiveId" clId="{54EF1D79-E478-4C67-9EB2-AE56EF51DF03}" dt="2023-06-25T13:23:55.570" v="1654"/>
          <ac:spMkLst>
            <pc:docMk/>
            <pc:sldMk cId="3602388084" sldId="983"/>
            <ac:spMk id="3304" creationId="{F1E3DD24-3921-40EB-B3EC-7CD14EF9C632}"/>
          </ac:spMkLst>
        </pc:spChg>
        <pc:spChg chg="mod">
          <ac:chgData name="rahulkumar08945@gmail.com" userId="eaa8108a85f67eff" providerId="LiveId" clId="{54EF1D79-E478-4C67-9EB2-AE56EF51DF03}" dt="2023-06-25T13:23:55.570" v="1654"/>
          <ac:spMkLst>
            <pc:docMk/>
            <pc:sldMk cId="3602388084" sldId="983"/>
            <ac:spMk id="3305" creationId="{F075CB40-1A56-3207-5E4C-30B59F79B834}"/>
          </ac:spMkLst>
        </pc:spChg>
        <pc:spChg chg="mod">
          <ac:chgData name="rahulkumar08945@gmail.com" userId="eaa8108a85f67eff" providerId="LiveId" clId="{54EF1D79-E478-4C67-9EB2-AE56EF51DF03}" dt="2023-06-25T13:23:55.570" v="1654"/>
          <ac:spMkLst>
            <pc:docMk/>
            <pc:sldMk cId="3602388084" sldId="983"/>
            <ac:spMk id="3306" creationId="{F4F15670-2F4D-839B-3CA6-75FA06DA95B8}"/>
          </ac:spMkLst>
        </pc:spChg>
        <pc:spChg chg="mod">
          <ac:chgData name="rahulkumar08945@gmail.com" userId="eaa8108a85f67eff" providerId="LiveId" clId="{54EF1D79-E478-4C67-9EB2-AE56EF51DF03}" dt="2023-06-25T13:23:55.570" v="1654"/>
          <ac:spMkLst>
            <pc:docMk/>
            <pc:sldMk cId="3602388084" sldId="983"/>
            <ac:spMk id="3307" creationId="{BF532E8C-F906-570B-BC09-62F79FAE04AF}"/>
          </ac:spMkLst>
        </pc:spChg>
        <pc:spChg chg="mod">
          <ac:chgData name="rahulkumar08945@gmail.com" userId="eaa8108a85f67eff" providerId="LiveId" clId="{54EF1D79-E478-4C67-9EB2-AE56EF51DF03}" dt="2023-06-25T13:23:55.570" v="1654"/>
          <ac:spMkLst>
            <pc:docMk/>
            <pc:sldMk cId="3602388084" sldId="983"/>
            <ac:spMk id="3308" creationId="{43F8650C-C5DD-DE9E-216C-8D13311017F5}"/>
          </ac:spMkLst>
        </pc:spChg>
        <pc:spChg chg="mod">
          <ac:chgData name="rahulkumar08945@gmail.com" userId="eaa8108a85f67eff" providerId="LiveId" clId="{54EF1D79-E478-4C67-9EB2-AE56EF51DF03}" dt="2023-06-25T13:23:55.570" v="1654"/>
          <ac:spMkLst>
            <pc:docMk/>
            <pc:sldMk cId="3602388084" sldId="983"/>
            <ac:spMk id="3309" creationId="{A172BEB5-F270-3C78-E137-65E7D9F2AEA5}"/>
          </ac:spMkLst>
        </pc:spChg>
        <pc:spChg chg="mod">
          <ac:chgData name="rahulkumar08945@gmail.com" userId="eaa8108a85f67eff" providerId="LiveId" clId="{54EF1D79-E478-4C67-9EB2-AE56EF51DF03}" dt="2023-06-25T13:23:55.570" v="1654"/>
          <ac:spMkLst>
            <pc:docMk/>
            <pc:sldMk cId="3602388084" sldId="983"/>
            <ac:spMk id="3310" creationId="{66370E04-01CA-FFA6-238E-0B0E6783DFFC}"/>
          </ac:spMkLst>
        </pc:spChg>
        <pc:spChg chg="mod">
          <ac:chgData name="rahulkumar08945@gmail.com" userId="eaa8108a85f67eff" providerId="LiveId" clId="{54EF1D79-E478-4C67-9EB2-AE56EF51DF03}" dt="2023-06-25T13:23:55.570" v="1654"/>
          <ac:spMkLst>
            <pc:docMk/>
            <pc:sldMk cId="3602388084" sldId="983"/>
            <ac:spMk id="3311" creationId="{04D3FD6B-2011-035E-0923-3AEBE17F5ACF}"/>
          </ac:spMkLst>
        </pc:spChg>
        <pc:spChg chg="mod">
          <ac:chgData name="rahulkumar08945@gmail.com" userId="eaa8108a85f67eff" providerId="LiveId" clId="{54EF1D79-E478-4C67-9EB2-AE56EF51DF03}" dt="2023-06-25T13:23:55.570" v="1654"/>
          <ac:spMkLst>
            <pc:docMk/>
            <pc:sldMk cId="3602388084" sldId="983"/>
            <ac:spMk id="3312" creationId="{1F38E8B0-CE96-DFBE-C1BC-2CBB13D98745}"/>
          </ac:spMkLst>
        </pc:spChg>
        <pc:spChg chg="mod">
          <ac:chgData name="rahulkumar08945@gmail.com" userId="eaa8108a85f67eff" providerId="LiveId" clId="{54EF1D79-E478-4C67-9EB2-AE56EF51DF03}" dt="2023-06-25T13:23:55.570" v="1654"/>
          <ac:spMkLst>
            <pc:docMk/>
            <pc:sldMk cId="3602388084" sldId="983"/>
            <ac:spMk id="3313" creationId="{0A5AE8A9-BD97-CC56-EF8A-596264FA6382}"/>
          </ac:spMkLst>
        </pc:spChg>
        <pc:spChg chg="mod">
          <ac:chgData name="rahulkumar08945@gmail.com" userId="eaa8108a85f67eff" providerId="LiveId" clId="{54EF1D79-E478-4C67-9EB2-AE56EF51DF03}" dt="2023-06-25T13:23:55.570" v="1654"/>
          <ac:spMkLst>
            <pc:docMk/>
            <pc:sldMk cId="3602388084" sldId="983"/>
            <ac:spMk id="3314" creationId="{2F3C4959-F565-BBCF-AF2B-88A557874C07}"/>
          </ac:spMkLst>
        </pc:spChg>
        <pc:spChg chg="mod">
          <ac:chgData name="rahulkumar08945@gmail.com" userId="eaa8108a85f67eff" providerId="LiveId" clId="{54EF1D79-E478-4C67-9EB2-AE56EF51DF03}" dt="2023-06-25T13:23:55.570" v="1654"/>
          <ac:spMkLst>
            <pc:docMk/>
            <pc:sldMk cId="3602388084" sldId="983"/>
            <ac:spMk id="3315" creationId="{8FE89345-0C64-B50B-80B5-4C6896734C10}"/>
          </ac:spMkLst>
        </pc:spChg>
        <pc:spChg chg="mod">
          <ac:chgData name="rahulkumar08945@gmail.com" userId="eaa8108a85f67eff" providerId="LiveId" clId="{54EF1D79-E478-4C67-9EB2-AE56EF51DF03}" dt="2023-06-25T13:23:55.570" v="1654"/>
          <ac:spMkLst>
            <pc:docMk/>
            <pc:sldMk cId="3602388084" sldId="983"/>
            <ac:spMk id="3316" creationId="{E61A1100-0DFE-5C57-DE45-B0C298138274}"/>
          </ac:spMkLst>
        </pc:spChg>
        <pc:spChg chg="mod">
          <ac:chgData name="rahulkumar08945@gmail.com" userId="eaa8108a85f67eff" providerId="LiveId" clId="{54EF1D79-E478-4C67-9EB2-AE56EF51DF03}" dt="2023-06-25T13:23:55.570" v="1654"/>
          <ac:spMkLst>
            <pc:docMk/>
            <pc:sldMk cId="3602388084" sldId="983"/>
            <ac:spMk id="3317" creationId="{BDC36FBE-3802-2A1B-7102-387221D693AC}"/>
          </ac:spMkLst>
        </pc:spChg>
        <pc:spChg chg="mod">
          <ac:chgData name="rahulkumar08945@gmail.com" userId="eaa8108a85f67eff" providerId="LiveId" clId="{54EF1D79-E478-4C67-9EB2-AE56EF51DF03}" dt="2023-06-25T13:23:55.570" v="1654"/>
          <ac:spMkLst>
            <pc:docMk/>
            <pc:sldMk cId="3602388084" sldId="983"/>
            <ac:spMk id="3318" creationId="{DEAF4CC1-3C31-3DE0-199C-4D73D9AFD387}"/>
          </ac:spMkLst>
        </pc:spChg>
        <pc:spChg chg="mod">
          <ac:chgData name="rahulkumar08945@gmail.com" userId="eaa8108a85f67eff" providerId="LiveId" clId="{54EF1D79-E478-4C67-9EB2-AE56EF51DF03}" dt="2023-06-25T13:23:55.570" v="1654"/>
          <ac:spMkLst>
            <pc:docMk/>
            <pc:sldMk cId="3602388084" sldId="983"/>
            <ac:spMk id="3319" creationId="{D6F5015C-4A96-6B0C-29EA-57AD80F60057}"/>
          </ac:spMkLst>
        </pc:spChg>
        <pc:spChg chg="mod">
          <ac:chgData name="rahulkumar08945@gmail.com" userId="eaa8108a85f67eff" providerId="LiveId" clId="{54EF1D79-E478-4C67-9EB2-AE56EF51DF03}" dt="2023-06-25T13:23:55.570" v="1654"/>
          <ac:spMkLst>
            <pc:docMk/>
            <pc:sldMk cId="3602388084" sldId="983"/>
            <ac:spMk id="3320" creationId="{048DC17C-64B7-4BB2-8792-C4FD8F545557}"/>
          </ac:spMkLst>
        </pc:spChg>
        <pc:spChg chg="mod">
          <ac:chgData name="rahulkumar08945@gmail.com" userId="eaa8108a85f67eff" providerId="LiveId" clId="{54EF1D79-E478-4C67-9EB2-AE56EF51DF03}" dt="2023-06-25T13:23:55.570" v="1654"/>
          <ac:spMkLst>
            <pc:docMk/>
            <pc:sldMk cId="3602388084" sldId="983"/>
            <ac:spMk id="3321" creationId="{CDF04856-0D52-99DE-75A7-4E19A089D31C}"/>
          </ac:spMkLst>
        </pc:spChg>
        <pc:spChg chg="mod">
          <ac:chgData name="rahulkumar08945@gmail.com" userId="eaa8108a85f67eff" providerId="LiveId" clId="{54EF1D79-E478-4C67-9EB2-AE56EF51DF03}" dt="2023-06-25T13:23:55.570" v="1654"/>
          <ac:spMkLst>
            <pc:docMk/>
            <pc:sldMk cId="3602388084" sldId="983"/>
            <ac:spMk id="3322" creationId="{23E4509E-4945-34F6-B24E-0E3AAC65E7CA}"/>
          </ac:spMkLst>
        </pc:spChg>
        <pc:spChg chg="mod">
          <ac:chgData name="rahulkumar08945@gmail.com" userId="eaa8108a85f67eff" providerId="LiveId" clId="{54EF1D79-E478-4C67-9EB2-AE56EF51DF03}" dt="2023-06-25T13:23:55.570" v="1654"/>
          <ac:spMkLst>
            <pc:docMk/>
            <pc:sldMk cId="3602388084" sldId="983"/>
            <ac:spMk id="3323" creationId="{5C9CA490-0F2D-19FA-6784-4286213297D2}"/>
          </ac:spMkLst>
        </pc:spChg>
        <pc:spChg chg="mod">
          <ac:chgData name="rahulkumar08945@gmail.com" userId="eaa8108a85f67eff" providerId="LiveId" clId="{54EF1D79-E478-4C67-9EB2-AE56EF51DF03}" dt="2023-06-25T13:23:55.570" v="1654"/>
          <ac:spMkLst>
            <pc:docMk/>
            <pc:sldMk cId="3602388084" sldId="983"/>
            <ac:spMk id="3324" creationId="{F92A2014-AF3A-FE9C-EBC2-D39E7CB3DE05}"/>
          </ac:spMkLst>
        </pc:spChg>
        <pc:spChg chg="mod">
          <ac:chgData name="rahulkumar08945@gmail.com" userId="eaa8108a85f67eff" providerId="LiveId" clId="{54EF1D79-E478-4C67-9EB2-AE56EF51DF03}" dt="2023-06-25T13:23:55.570" v="1654"/>
          <ac:spMkLst>
            <pc:docMk/>
            <pc:sldMk cId="3602388084" sldId="983"/>
            <ac:spMk id="3325" creationId="{A2BC8E45-E6A9-AE73-C8B4-94913103A0DB}"/>
          </ac:spMkLst>
        </pc:spChg>
        <pc:spChg chg="mod">
          <ac:chgData name="rahulkumar08945@gmail.com" userId="eaa8108a85f67eff" providerId="LiveId" clId="{54EF1D79-E478-4C67-9EB2-AE56EF51DF03}" dt="2023-06-25T13:23:55.570" v="1654"/>
          <ac:spMkLst>
            <pc:docMk/>
            <pc:sldMk cId="3602388084" sldId="983"/>
            <ac:spMk id="3326" creationId="{3F3030D3-57DD-DAE2-84EF-C18236DAA3E5}"/>
          </ac:spMkLst>
        </pc:spChg>
        <pc:spChg chg="mod">
          <ac:chgData name="rahulkumar08945@gmail.com" userId="eaa8108a85f67eff" providerId="LiveId" clId="{54EF1D79-E478-4C67-9EB2-AE56EF51DF03}" dt="2023-06-25T13:23:55.570" v="1654"/>
          <ac:spMkLst>
            <pc:docMk/>
            <pc:sldMk cId="3602388084" sldId="983"/>
            <ac:spMk id="3327" creationId="{DB7F563C-28F3-F321-0F6A-420AE46ED17F}"/>
          </ac:spMkLst>
        </pc:spChg>
        <pc:spChg chg="mod">
          <ac:chgData name="rahulkumar08945@gmail.com" userId="eaa8108a85f67eff" providerId="LiveId" clId="{54EF1D79-E478-4C67-9EB2-AE56EF51DF03}" dt="2023-06-25T13:23:55.570" v="1654"/>
          <ac:spMkLst>
            <pc:docMk/>
            <pc:sldMk cId="3602388084" sldId="983"/>
            <ac:spMk id="3328" creationId="{063F9352-802E-C834-7395-11D3CDA3AB62}"/>
          </ac:spMkLst>
        </pc:spChg>
        <pc:spChg chg="mod">
          <ac:chgData name="rahulkumar08945@gmail.com" userId="eaa8108a85f67eff" providerId="LiveId" clId="{54EF1D79-E478-4C67-9EB2-AE56EF51DF03}" dt="2023-06-25T13:23:55.570" v="1654"/>
          <ac:spMkLst>
            <pc:docMk/>
            <pc:sldMk cId="3602388084" sldId="983"/>
            <ac:spMk id="3329" creationId="{6DA3E8A1-984A-5C3C-C72D-951298F74EC2}"/>
          </ac:spMkLst>
        </pc:spChg>
        <pc:spChg chg="mod">
          <ac:chgData name="rahulkumar08945@gmail.com" userId="eaa8108a85f67eff" providerId="LiveId" clId="{54EF1D79-E478-4C67-9EB2-AE56EF51DF03}" dt="2023-06-25T13:23:55.570" v="1654"/>
          <ac:spMkLst>
            <pc:docMk/>
            <pc:sldMk cId="3602388084" sldId="983"/>
            <ac:spMk id="3330" creationId="{7AA95DB4-9304-E03C-638A-451208A61766}"/>
          </ac:spMkLst>
        </pc:spChg>
        <pc:spChg chg="mod">
          <ac:chgData name="rahulkumar08945@gmail.com" userId="eaa8108a85f67eff" providerId="LiveId" clId="{54EF1D79-E478-4C67-9EB2-AE56EF51DF03}" dt="2023-06-25T13:23:55.570" v="1654"/>
          <ac:spMkLst>
            <pc:docMk/>
            <pc:sldMk cId="3602388084" sldId="983"/>
            <ac:spMk id="3331" creationId="{995F24DE-D80D-AA3B-9B76-AE92BEA4FB84}"/>
          </ac:spMkLst>
        </pc:spChg>
        <pc:spChg chg="mod">
          <ac:chgData name="rahulkumar08945@gmail.com" userId="eaa8108a85f67eff" providerId="LiveId" clId="{54EF1D79-E478-4C67-9EB2-AE56EF51DF03}" dt="2023-06-25T13:23:55.570" v="1654"/>
          <ac:spMkLst>
            <pc:docMk/>
            <pc:sldMk cId="3602388084" sldId="983"/>
            <ac:spMk id="3332" creationId="{1BEC64F1-4EA1-2FA6-6F74-BE98026FDE34}"/>
          </ac:spMkLst>
        </pc:spChg>
        <pc:spChg chg="mod">
          <ac:chgData name="rahulkumar08945@gmail.com" userId="eaa8108a85f67eff" providerId="LiveId" clId="{54EF1D79-E478-4C67-9EB2-AE56EF51DF03}" dt="2023-06-25T13:23:55.570" v="1654"/>
          <ac:spMkLst>
            <pc:docMk/>
            <pc:sldMk cId="3602388084" sldId="983"/>
            <ac:spMk id="3333" creationId="{E934E479-1B5D-1F07-3FCF-7F82B21C4C2E}"/>
          </ac:spMkLst>
        </pc:spChg>
        <pc:spChg chg="mod">
          <ac:chgData name="rahulkumar08945@gmail.com" userId="eaa8108a85f67eff" providerId="LiveId" clId="{54EF1D79-E478-4C67-9EB2-AE56EF51DF03}" dt="2023-06-25T13:23:55.570" v="1654"/>
          <ac:spMkLst>
            <pc:docMk/>
            <pc:sldMk cId="3602388084" sldId="983"/>
            <ac:spMk id="3334" creationId="{5197705B-B665-3FDF-37D2-60E8B06CFBD6}"/>
          </ac:spMkLst>
        </pc:spChg>
        <pc:spChg chg="mod">
          <ac:chgData name="rahulkumar08945@gmail.com" userId="eaa8108a85f67eff" providerId="LiveId" clId="{54EF1D79-E478-4C67-9EB2-AE56EF51DF03}" dt="2023-06-25T13:23:55.570" v="1654"/>
          <ac:spMkLst>
            <pc:docMk/>
            <pc:sldMk cId="3602388084" sldId="983"/>
            <ac:spMk id="3336" creationId="{C12DC731-139C-1282-5D37-C35F016B1781}"/>
          </ac:spMkLst>
        </pc:spChg>
        <pc:spChg chg="mod">
          <ac:chgData name="rahulkumar08945@gmail.com" userId="eaa8108a85f67eff" providerId="LiveId" clId="{54EF1D79-E478-4C67-9EB2-AE56EF51DF03}" dt="2023-06-25T13:23:55.570" v="1654"/>
          <ac:spMkLst>
            <pc:docMk/>
            <pc:sldMk cId="3602388084" sldId="983"/>
            <ac:spMk id="3337" creationId="{BDE13A11-C4A1-D264-A011-2D08492E25C1}"/>
          </ac:spMkLst>
        </pc:spChg>
        <pc:spChg chg="mod">
          <ac:chgData name="rahulkumar08945@gmail.com" userId="eaa8108a85f67eff" providerId="LiveId" clId="{54EF1D79-E478-4C67-9EB2-AE56EF51DF03}" dt="2023-06-25T13:23:55.570" v="1654"/>
          <ac:spMkLst>
            <pc:docMk/>
            <pc:sldMk cId="3602388084" sldId="983"/>
            <ac:spMk id="3338" creationId="{2C201BF3-FB29-ABD6-D9A7-ECF7F0226E61}"/>
          </ac:spMkLst>
        </pc:spChg>
        <pc:spChg chg="mod">
          <ac:chgData name="rahulkumar08945@gmail.com" userId="eaa8108a85f67eff" providerId="LiveId" clId="{54EF1D79-E478-4C67-9EB2-AE56EF51DF03}" dt="2023-06-25T13:23:55.570" v="1654"/>
          <ac:spMkLst>
            <pc:docMk/>
            <pc:sldMk cId="3602388084" sldId="983"/>
            <ac:spMk id="3339" creationId="{84697917-C9EA-77E8-6CD7-910893D0C83F}"/>
          </ac:spMkLst>
        </pc:spChg>
        <pc:spChg chg="mod">
          <ac:chgData name="rahulkumar08945@gmail.com" userId="eaa8108a85f67eff" providerId="LiveId" clId="{54EF1D79-E478-4C67-9EB2-AE56EF51DF03}" dt="2023-06-25T13:23:55.570" v="1654"/>
          <ac:spMkLst>
            <pc:docMk/>
            <pc:sldMk cId="3602388084" sldId="983"/>
            <ac:spMk id="3340" creationId="{D87EFB5F-8C01-6E8C-44EC-9A307D6F5E92}"/>
          </ac:spMkLst>
        </pc:spChg>
        <pc:spChg chg="mod">
          <ac:chgData name="rahulkumar08945@gmail.com" userId="eaa8108a85f67eff" providerId="LiveId" clId="{54EF1D79-E478-4C67-9EB2-AE56EF51DF03}" dt="2023-06-25T13:23:55.570" v="1654"/>
          <ac:spMkLst>
            <pc:docMk/>
            <pc:sldMk cId="3602388084" sldId="983"/>
            <ac:spMk id="3343" creationId="{DBEF47AD-45F0-4317-A5EA-145C392200F7}"/>
          </ac:spMkLst>
        </pc:spChg>
        <pc:spChg chg="mod">
          <ac:chgData name="rahulkumar08945@gmail.com" userId="eaa8108a85f67eff" providerId="LiveId" clId="{54EF1D79-E478-4C67-9EB2-AE56EF51DF03}" dt="2023-06-25T13:23:55.570" v="1654"/>
          <ac:spMkLst>
            <pc:docMk/>
            <pc:sldMk cId="3602388084" sldId="983"/>
            <ac:spMk id="3344" creationId="{9C346BE6-EBFD-2808-FA47-12A379AFDCB1}"/>
          </ac:spMkLst>
        </pc:spChg>
        <pc:spChg chg="mod">
          <ac:chgData name="rahulkumar08945@gmail.com" userId="eaa8108a85f67eff" providerId="LiveId" clId="{54EF1D79-E478-4C67-9EB2-AE56EF51DF03}" dt="2023-06-25T13:23:55.570" v="1654"/>
          <ac:spMkLst>
            <pc:docMk/>
            <pc:sldMk cId="3602388084" sldId="983"/>
            <ac:spMk id="3345" creationId="{87451536-E6BF-E1F0-3A93-A2BF0ED480CD}"/>
          </ac:spMkLst>
        </pc:spChg>
        <pc:spChg chg="mod">
          <ac:chgData name="rahulkumar08945@gmail.com" userId="eaa8108a85f67eff" providerId="LiveId" clId="{54EF1D79-E478-4C67-9EB2-AE56EF51DF03}" dt="2023-06-25T13:23:55.570" v="1654"/>
          <ac:spMkLst>
            <pc:docMk/>
            <pc:sldMk cId="3602388084" sldId="983"/>
            <ac:spMk id="3346" creationId="{CCB3BF8F-DB8B-3F53-D2A9-74BA7ADFE38B}"/>
          </ac:spMkLst>
        </pc:spChg>
        <pc:spChg chg="mod">
          <ac:chgData name="rahulkumar08945@gmail.com" userId="eaa8108a85f67eff" providerId="LiveId" clId="{54EF1D79-E478-4C67-9EB2-AE56EF51DF03}" dt="2023-06-25T13:23:55.570" v="1654"/>
          <ac:spMkLst>
            <pc:docMk/>
            <pc:sldMk cId="3602388084" sldId="983"/>
            <ac:spMk id="3347" creationId="{9E9048DC-A286-0961-5051-88771A015CBD}"/>
          </ac:spMkLst>
        </pc:spChg>
        <pc:spChg chg="mod">
          <ac:chgData name="rahulkumar08945@gmail.com" userId="eaa8108a85f67eff" providerId="LiveId" clId="{54EF1D79-E478-4C67-9EB2-AE56EF51DF03}" dt="2023-06-25T13:23:55.570" v="1654"/>
          <ac:spMkLst>
            <pc:docMk/>
            <pc:sldMk cId="3602388084" sldId="983"/>
            <ac:spMk id="3348" creationId="{42F7018E-EF8E-2507-AEE0-FD57504ED817}"/>
          </ac:spMkLst>
        </pc:spChg>
        <pc:spChg chg="mod">
          <ac:chgData name="rahulkumar08945@gmail.com" userId="eaa8108a85f67eff" providerId="LiveId" clId="{54EF1D79-E478-4C67-9EB2-AE56EF51DF03}" dt="2023-06-25T13:23:55.570" v="1654"/>
          <ac:spMkLst>
            <pc:docMk/>
            <pc:sldMk cId="3602388084" sldId="983"/>
            <ac:spMk id="3349" creationId="{68A71F8B-CD1B-8C9A-2A2C-EA79AF2E73A3}"/>
          </ac:spMkLst>
        </pc:spChg>
        <pc:spChg chg="mod">
          <ac:chgData name="rahulkumar08945@gmail.com" userId="eaa8108a85f67eff" providerId="LiveId" clId="{54EF1D79-E478-4C67-9EB2-AE56EF51DF03}" dt="2023-06-25T13:23:55.570" v="1654"/>
          <ac:spMkLst>
            <pc:docMk/>
            <pc:sldMk cId="3602388084" sldId="983"/>
            <ac:spMk id="3350" creationId="{822C8063-63AC-1785-9AAF-7E6C7DBC8CF6}"/>
          </ac:spMkLst>
        </pc:spChg>
        <pc:spChg chg="mod">
          <ac:chgData name="rahulkumar08945@gmail.com" userId="eaa8108a85f67eff" providerId="LiveId" clId="{54EF1D79-E478-4C67-9EB2-AE56EF51DF03}" dt="2023-06-25T13:23:55.570" v="1654"/>
          <ac:spMkLst>
            <pc:docMk/>
            <pc:sldMk cId="3602388084" sldId="983"/>
            <ac:spMk id="3351" creationId="{21DE2783-2214-681E-0C34-7BEE1372E079}"/>
          </ac:spMkLst>
        </pc:spChg>
        <pc:spChg chg="mod">
          <ac:chgData name="rahulkumar08945@gmail.com" userId="eaa8108a85f67eff" providerId="LiveId" clId="{54EF1D79-E478-4C67-9EB2-AE56EF51DF03}" dt="2023-06-25T13:23:55.570" v="1654"/>
          <ac:spMkLst>
            <pc:docMk/>
            <pc:sldMk cId="3602388084" sldId="983"/>
            <ac:spMk id="3352" creationId="{7739FAB8-F6F1-097F-AEB7-CC59FE4E9078}"/>
          </ac:spMkLst>
        </pc:spChg>
        <pc:spChg chg="mod">
          <ac:chgData name="rahulkumar08945@gmail.com" userId="eaa8108a85f67eff" providerId="LiveId" clId="{54EF1D79-E478-4C67-9EB2-AE56EF51DF03}" dt="2023-06-25T13:23:55.570" v="1654"/>
          <ac:spMkLst>
            <pc:docMk/>
            <pc:sldMk cId="3602388084" sldId="983"/>
            <ac:spMk id="3353" creationId="{C4EEB1DD-A0A6-B23F-EF45-03A5A3FAB0D1}"/>
          </ac:spMkLst>
        </pc:spChg>
        <pc:spChg chg="mod">
          <ac:chgData name="rahulkumar08945@gmail.com" userId="eaa8108a85f67eff" providerId="LiveId" clId="{54EF1D79-E478-4C67-9EB2-AE56EF51DF03}" dt="2023-06-25T13:23:55.570" v="1654"/>
          <ac:spMkLst>
            <pc:docMk/>
            <pc:sldMk cId="3602388084" sldId="983"/>
            <ac:spMk id="3354" creationId="{E334080C-C6BA-2100-2FFC-ECC45862DCBC}"/>
          </ac:spMkLst>
        </pc:spChg>
        <pc:spChg chg="mod">
          <ac:chgData name="rahulkumar08945@gmail.com" userId="eaa8108a85f67eff" providerId="LiveId" clId="{54EF1D79-E478-4C67-9EB2-AE56EF51DF03}" dt="2023-06-25T13:23:55.570" v="1654"/>
          <ac:spMkLst>
            <pc:docMk/>
            <pc:sldMk cId="3602388084" sldId="983"/>
            <ac:spMk id="3355" creationId="{CCB7FD04-04D3-74D4-6BBB-472CB73F9B11}"/>
          </ac:spMkLst>
        </pc:spChg>
        <pc:spChg chg="mod">
          <ac:chgData name="rahulkumar08945@gmail.com" userId="eaa8108a85f67eff" providerId="LiveId" clId="{54EF1D79-E478-4C67-9EB2-AE56EF51DF03}" dt="2023-06-25T13:23:55.570" v="1654"/>
          <ac:spMkLst>
            <pc:docMk/>
            <pc:sldMk cId="3602388084" sldId="983"/>
            <ac:spMk id="3356" creationId="{1A47986C-C527-BFCF-A90A-3764CCE22FC3}"/>
          </ac:spMkLst>
        </pc:spChg>
        <pc:spChg chg="mod">
          <ac:chgData name="rahulkumar08945@gmail.com" userId="eaa8108a85f67eff" providerId="LiveId" clId="{54EF1D79-E478-4C67-9EB2-AE56EF51DF03}" dt="2023-06-25T13:23:55.570" v="1654"/>
          <ac:spMkLst>
            <pc:docMk/>
            <pc:sldMk cId="3602388084" sldId="983"/>
            <ac:spMk id="3357" creationId="{0F02B3E5-FFF9-5EBA-81A7-141E1A62522E}"/>
          </ac:spMkLst>
        </pc:spChg>
        <pc:spChg chg="mod">
          <ac:chgData name="rahulkumar08945@gmail.com" userId="eaa8108a85f67eff" providerId="LiveId" clId="{54EF1D79-E478-4C67-9EB2-AE56EF51DF03}" dt="2023-06-25T13:23:55.570" v="1654"/>
          <ac:spMkLst>
            <pc:docMk/>
            <pc:sldMk cId="3602388084" sldId="983"/>
            <ac:spMk id="3358" creationId="{6A735A16-4094-408C-06D9-BC68E8B41754}"/>
          </ac:spMkLst>
        </pc:spChg>
        <pc:spChg chg="mod">
          <ac:chgData name="rahulkumar08945@gmail.com" userId="eaa8108a85f67eff" providerId="LiveId" clId="{54EF1D79-E478-4C67-9EB2-AE56EF51DF03}" dt="2023-06-25T13:23:55.570" v="1654"/>
          <ac:spMkLst>
            <pc:docMk/>
            <pc:sldMk cId="3602388084" sldId="983"/>
            <ac:spMk id="3359" creationId="{56DC3A09-F79E-A251-804F-BC7EA50C2E8C}"/>
          </ac:spMkLst>
        </pc:spChg>
        <pc:spChg chg="mod">
          <ac:chgData name="rahulkumar08945@gmail.com" userId="eaa8108a85f67eff" providerId="LiveId" clId="{54EF1D79-E478-4C67-9EB2-AE56EF51DF03}" dt="2023-06-25T13:23:55.570" v="1654"/>
          <ac:spMkLst>
            <pc:docMk/>
            <pc:sldMk cId="3602388084" sldId="983"/>
            <ac:spMk id="3360" creationId="{401F6289-4CDB-C1C0-AC13-7CF15DDFC32B}"/>
          </ac:spMkLst>
        </pc:spChg>
        <pc:spChg chg="mod">
          <ac:chgData name="rahulkumar08945@gmail.com" userId="eaa8108a85f67eff" providerId="LiveId" clId="{54EF1D79-E478-4C67-9EB2-AE56EF51DF03}" dt="2023-06-25T13:23:55.570" v="1654"/>
          <ac:spMkLst>
            <pc:docMk/>
            <pc:sldMk cId="3602388084" sldId="983"/>
            <ac:spMk id="3361" creationId="{DE823F3E-1880-D8B3-D3B0-262657B42BE4}"/>
          </ac:spMkLst>
        </pc:spChg>
        <pc:spChg chg="mod">
          <ac:chgData name="rahulkumar08945@gmail.com" userId="eaa8108a85f67eff" providerId="LiveId" clId="{54EF1D79-E478-4C67-9EB2-AE56EF51DF03}" dt="2023-06-25T13:23:55.570" v="1654"/>
          <ac:spMkLst>
            <pc:docMk/>
            <pc:sldMk cId="3602388084" sldId="983"/>
            <ac:spMk id="3362" creationId="{97338FFC-C653-C0CA-64CE-8B6FB305EC0B}"/>
          </ac:spMkLst>
        </pc:spChg>
        <pc:spChg chg="mod">
          <ac:chgData name="rahulkumar08945@gmail.com" userId="eaa8108a85f67eff" providerId="LiveId" clId="{54EF1D79-E478-4C67-9EB2-AE56EF51DF03}" dt="2023-06-25T13:23:55.570" v="1654"/>
          <ac:spMkLst>
            <pc:docMk/>
            <pc:sldMk cId="3602388084" sldId="983"/>
            <ac:spMk id="3363" creationId="{48F50CCD-D38A-6401-EB20-BB4229D3C87F}"/>
          </ac:spMkLst>
        </pc:spChg>
        <pc:spChg chg="mod">
          <ac:chgData name="rahulkumar08945@gmail.com" userId="eaa8108a85f67eff" providerId="LiveId" clId="{54EF1D79-E478-4C67-9EB2-AE56EF51DF03}" dt="2023-06-25T13:23:55.570" v="1654"/>
          <ac:spMkLst>
            <pc:docMk/>
            <pc:sldMk cId="3602388084" sldId="983"/>
            <ac:spMk id="3364" creationId="{6842704B-466D-C236-04B0-0DB2F7AEC1BC}"/>
          </ac:spMkLst>
        </pc:spChg>
        <pc:spChg chg="mod">
          <ac:chgData name="rahulkumar08945@gmail.com" userId="eaa8108a85f67eff" providerId="LiveId" clId="{54EF1D79-E478-4C67-9EB2-AE56EF51DF03}" dt="2023-06-25T13:23:55.570" v="1654"/>
          <ac:spMkLst>
            <pc:docMk/>
            <pc:sldMk cId="3602388084" sldId="983"/>
            <ac:spMk id="3365" creationId="{CF7C93BE-799F-BFBB-47EC-396E05B2BF2B}"/>
          </ac:spMkLst>
        </pc:spChg>
        <pc:spChg chg="mod">
          <ac:chgData name="rahulkumar08945@gmail.com" userId="eaa8108a85f67eff" providerId="LiveId" clId="{54EF1D79-E478-4C67-9EB2-AE56EF51DF03}" dt="2023-06-25T13:23:55.570" v="1654"/>
          <ac:spMkLst>
            <pc:docMk/>
            <pc:sldMk cId="3602388084" sldId="983"/>
            <ac:spMk id="3366" creationId="{73C90C1C-0133-9FE9-F314-F32457FF6DBD}"/>
          </ac:spMkLst>
        </pc:spChg>
        <pc:spChg chg="mod">
          <ac:chgData name="rahulkumar08945@gmail.com" userId="eaa8108a85f67eff" providerId="LiveId" clId="{54EF1D79-E478-4C67-9EB2-AE56EF51DF03}" dt="2023-06-25T13:23:55.570" v="1654"/>
          <ac:spMkLst>
            <pc:docMk/>
            <pc:sldMk cId="3602388084" sldId="983"/>
            <ac:spMk id="3367" creationId="{25EB3E8F-DF46-3171-7D03-E56903C8D30F}"/>
          </ac:spMkLst>
        </pc:spChg>
        <pc:spChg chg="mod">
          <ac:chgData name="rahulkumar08945@gmail.com" userId="eaa8108a85f67eff" providerId="LiveId" clId="{54EF1D79-E478-4C67-9EB2-AE56EF51DF03}" dt="2023-06-25T13:23:55.570" v="1654"/>
          <ac:spMkLst>
            <pc:docMk/>
            <pc:sldMk cId="3602388084" sldId="983"/>
            <ac:spMk id="3368" creationId="{A4F2CE04-4049-C456-47BA-DE7BF9703721}"/>
          </ac:spMkLst>
        </pc:spChg>
        <pc:spChg chg="mod">
          <ac:chgData name="rahulkumar08945@gmail.com" userId="eaa8108a85f67eff" providerId="LiveId" clId="{54EF1D79-E478-4C67-9EB2-AE56EF51DF03}" dt="2023-06-25T13:23:55.570" v="1654"/>
          <ac:spMkLst>
            <pc:docMk/>
            <pc:sldMk cId="3602388084" sldId="983"/>
            <ac:spMk id="3369" creationId="{F5AA6BF0-B3BD-74A5-A126-DDFAD5DBF205}"/>
          </ac:spMkLst>
        </pc:spChg>
        <pc:spChg chg="mod">
          <ac:chgData name="rahulkumar08945@gmail.com" userId="eaa8108a85f67eff" providerId="LiveId" clId="{54EF1D79-E478-4C67-9EB2-AE56EF51DF03}" dt="2023-06-25T13:23:55.570" v="1654"/>
          <ac:spMkLst>
            <pc:docMk/>
            <pc:sldMk cId="3602388084" sldId="983"/>
            <ac:spMk id="3370" creationId="{212F28CC-3ADD-EB73-5514-AB0F2F4079CC}"/>
          </ac:spMkLst>
        </pc:spChg>
        <pc:spChg chg="mod">
          <ac:chgData name="rahulkumar08945@gmail.com" userId="eaa8108a85f67eff" providerId="LiveId" clId="{54EF1D79-E478-4C67-9EB2-AE56EF51DF03}" dt="2023-06-25T13:23:55.570" v="1654"/>
          <ac:spMkLst>
            <pc:docMk/>
            <pc:sldMk cId="3602388084" sldId="983"/>
            <ac:spMk id="3371" creationId="{AF812AD9-CE2E-CAD8-DA4B-34B398F51213}"/>
          </ac:spMkLst>
        </pc:spChg>
        <pc:spChg chg="mod">
          <ac:chgData name="rahulkumar08945@gmail.com" userId="eaa8108a85f67eff" providerId="LiveId" clId="{54EF1D79-E478-4C67-9EB2-AE56EF51DF03}" dt="2023-06-25T13:23:55.570" v="1654"/>
          <ac:spMkLst>
            <pc:docMk/>
            <pc:sldMk cId="3602388084" sldId="983"/>
            <ac:spMk id="3372" creationId="{21F3400F-0EEE-6B49-DFC9-374D7D2A30E9}"/>
          </ac:spMkLst>
        </pc:spChg>
        <pc:spChg chg="mod">
          <ac:chgData name="rahulkumar08945@gmail.com" userId="eaa8108a85f67eff" providerId="LiveId" clId="{54EF1D79-E478-4C67-9EB2-AE56EF51DF03}" dt="2023-06-25T13:23:55.570" v="1654"/>
          <ac:spMkLst>
            <pc:docMk/>
            <pc:sldMk cId="3602388084" sldId="983"/>
            <ac:spMk id="3373" creationId="{07C8317C-5189-D2BE-E56B-E9F796837961}"/>
          </ac:spMkLst>
        </pc:spChg>
        <pc:spChg chg="mod">
          <ac:chgData name="rahulkumar08945@gmail.com" userId="eaa8108a85f67eff" providerId="LiveId" clId="{54EF1D79-E478-4C67-9EB2-AE56EF51DF03}" dt="2023-06-25T13:23:55.570" v="1654"/>
          <ac:spMkLst>
            <pc:docMk/>
            <pc:sldMk cId="3602388084" sldId="983"/>
            <ac:spMk id="3374" creationId="{585AC15B-2CCD-7619-C237-7F568B26E4BF}"/>
          </ac:spMkLst>
        </pc:spChg>
        <pc:spChg chg="mod">
          <ac:chgData name="rahulkumar08945@gmail.com" userId="eaa8108a85f67eff" providerId="LiveId" clId="{54EF1D79-E478-4C67-9EB2-AE56EF51DF03}" dt="2023-06-25T13:23:55.570" v="1654"/>
          <ac:spMkLst>
            <pc:docMk/>
            <pc:sldMk cId="3602388084" sldId="983"/>
            <ac:spMk id="3375" creationId="{71C4B54C-F2D5-A595-D047-827E2F5869C6}"/>
          </ac:spMkLst>
        </pc:spChg>
        <pc:spChg chg="mod">
          <ac:chgData name="rahulkumar08945@gmail.com" userId="eaa8108a85f67eff" providerId="LiveId" clId="{54EF1D79-E478-4C67-9EB2-AE56EF51DF03}" dt="2023-06-25T13:23:55.570" v="1654"/>
          <ac:spMkLst>
            <pc:docMk/>
            <pc:sldMk cId="3602388084" sldId="983"/>
            <ac:spMk id="3376" creationId="{D4B21EE3-57DD-518F-87AD-C25E87C5A060}"/>
          </ac:spMkLst>
        </pc:spChg>
        <pc:spChg chg="mod">
          <ac:chgData name="rahulkumar08945@gmail.com" userId="eaa8108a85f67eff" providerId="LiveId" clId="{54EF1D79-E478-4C67-9EB2-AE56EF51DF03}" dt="2023-06-25T13:23:55.570" v="1654"/>
          <ac:spMkLst>
            <pc:docMk/>
            <pc:sldMk cId="3602388084" sldId="983"/>
            <ac:spMk id="3377" creationId="{1CAA7F11-6C3F-BB6B-979A-57B2355282C3}"/>
          </ac:spMkLst>
        </pc:spChg>
        <pc:spChg chg="mod">
          <ac:chgData name="rahulkumar08945@gmail.com" userId="eaa8108a85f67eff" providerId="LiveId" clId="{54EF1D79-E478-4C67-9EB2-AE56EF51DF03}" dt="2023-06-25T13:23:55.570" v="1654"/>
          <ac:spMkLst>
            <pc:docMk/>
            <pc:sldMk cId="3602388084" sldId="983"/>
            <ac:spMk id="3378" creationId="{9406896E-5E8A-07C4-FE1D-9CF9191B1241}"/>
          </ac:spMkLst>
        </pc:spChg>
        <pc:spChg chg="mod">
          <ac:chgData name="rahulkumar08945@gmail.com" userId="eaa8108a85f67eff" providerId="LiveId" clId="{54EF1D79-E478-4C67-9EB2-AE56EF51DF03}" dt="2023-06-25T13:23:55.570" v="1654"/>
          <ac:spMkLst>
            <pc:docMk/>
            <pc:sldMk cId="3602388084" sldId="983"/>
            <ac:spMk id="3379" creationId="{C56FA786-F551-C4DD-3F67-A51070D3BD2C}"/>
          </ac:spMkLst>
        </pc:spChg>
        <pc:spChg chg="mod">
          <ac:chgData name="rahulkumar08945@gmail.com" userId="eaa8108a85f67eff" providerId="LiveId" clId="{54EF1D79-E478-4C67-9EB2-AE56EF51DF03}" dt="2023-06-25T13:23:55.570" v="1654"/>
          <ac:spMkLst>
            <pc:docMk/>
            <pc:sldMk cId="3602388084" sldId="983"/>
            <ac:spMk id="3380" creationId="{088062F8-6B1A-142C-F489-A2D4477B5E9D}"/>
          </ac:spMkLst>
        </pc:spChg>
        <pc:spChg chg="mod">
          <ac:chgData name="rahulkumar08945@gmail.com" userId="eaa8108a85f67eff" providerId="LiveId" clId="{54EF1D79-E478-4C67-9EB2-AE56EF51DF03}" dt="2023-06-25T13:23:55.570" v="1654"/>
          <ac:spMkLst>
            <pc:docMk/>
            <pc:sldMk cId="3602388084" sldId="983"/>
            <ac:spMk id="3381" creationId="{9B27C4BA-D465-4052-F108-7B3579B96985}"/>
          </ac:spMkLst>
        </pc:spChg>
        <pc:spChg chg="mod">
          <ac:chgData name="rahulkumar08945@gmail.com" userId="eaa8108a85f67eff" providerId="LiveId" clId="{54EF1D79-E478-4C67-9EB2-AE56EF51DF03}" dt="2023-06-25T13:23:55.570" v="1654"/>
          <ac:spMkLst>
            <pc:docMk/>
            <pc:sldMk cId="3602388084" sldId="983"/>
            <ac:spMk id="3382" creationId="{FA85A469-5D2D-3E63-4BC0-BF6F644A1ADA}"/>
          </ac:spMkLst>
        </pc:spChg>
        <pc:spChg chg="mod">
          <ac:chgData name="rahulkumar08945@gmail.com" userId="eaa8108a85f67eff" providerId="LiveId" clId="{54EF1D79-E478-4C67-9EB2-AE56EF51DF03}" dt="2023-06-25T13:23:55.570" v="1654"/>
          <ac:spMkLst>
            <pc:docMk/>
            <pc:sldMk cId="3602388084" sldId="983"/>
            <ac:spMk id="3383" creationId="{13D83EBB-2AD1-6165-F6D9-8BE458356A50}"/>
          </ac:spMkLst>
        </pc:spChg>
        <pc:spChg chg="mod">
          <ac:chgData name="rahulkumar08945@gmail.com" userId="eaa8108a85f67eff" providerId="LiveId" clId="{54EF1D79-E478-4C67-9EB2-AE56EF51DF03}" dt="2023-06-25T13:23:55.570" v="1654"/>
          <ac:spMkLst>
            <pc:docMk/>
            <pc:sldMk cId="3602388084" sldId="983"/>
            <ac:spMk id="3384" creationId="{01A9AE28-BA61-765D-41AA-883E4BA549AF}"/>
          </ac:spMkLst>
        </pc:spChg>
        <pc:spChg chg="mod">
          <ac:chgData name="rahulkumar08945@gmail.com" userId="eaa8108a85f67eff" providerId="LiveId" clId="{54EF1D79-E478-4C67-9EB2-AE56EF51DF03}" dt="2023-06-25T13:23:55.570" v="1654"/>
          <ac:spMkLst>
            <pc:docMk/>
            <pc:sldMk cId="3602388084" sldId="983"/>
            <ac:spMk id="3385" creationId="{A24D3A55-5910-9ED2-03E3-9C1611220625}"/>
          </ac:spMkLst>
        </pc:spChg>
        <pc:spChg chg="mod">
          <ac:chgData name="rahulkumar08945@gmail.com" userId="eaa8108a85f67eff" providerId="LiveId" clId="{54EF1D79-E478-4C67-9EB2-AE56EF51DF03}" dt="2023-06-25T13:23:55.570" v="1654"/>
          <ac:spMkLst>
            <pc:docMk/>
            <pc:sldMk cId="3602388084" sldId="983"/>
            <ac:spMk id="3386" creationId="{DA15999C-437C-8328-CDDE-44A4E3C81B9D}"/>
          </ac:spMkLst>
        </pc:spChg>
        <pc:spChg chg="mod">
          <ac:chgData name="rahulkumar08945@gmail.com" userId="eaa8108a85f67eff" providerId="LiveId" clId="{54EF1D79-E478-4C67-9EB2-AE56EF51DF03}" dt="2023-06-25T13:23:55.570" v="1654"/>
          <ac:spMkLst>
            <pc:docMk/>
            <pc:sldMk cId="3602388084" sldId="983"/>
            <ac:spMk id="3387" creationId="{93E48737-E643-64E3-E10F-2A885CABC35E}"/>
          </ac:spMkLst>
        </pc:spChg>
        <pc:spChg chg="mod">
          <ac:chgData name="rahulkumar08945@gmail.com" userId="eaa8108a85f67eff" providerId="LiveId" clId="{54EF1D79-E478-4C67-9EB2-AE56EF51DF03}" dt="2023-06-25T13:23:55.570" v="1654"/>
          <ac:spMkLst>
            <pc:docMk/>
            <pc:sldMk cId="3602388084" sldId="983"/>
            <ac:spMk id="3388" creationId="{9236BB79-A467-11D4-B670-5127B0586383}"/>
          </ac:spMkLst>
        </pc:spChg>
        <pc:spChg chg="mod">
          <ac:chgData name="rahulkumar08945@gmail.com" userId="eaa8108a85f67eff" providerId="LiveId" clId="{54EF1D79-E478-4C67-9EB2-AE56EF51DF03}" dt="2023-06-25T13:23:55.570" v="1654"/>
          <ac:spMkLst>
            <pc:docMk/>
            <pc:sldMk cId="3602388084" sldId="983"/>
            <ac:spMk id="3389" creationId="{B2F02097-BF96-AA0D-475D-978BFC3AE28A}"/>
          </ac:spMkLst>
        </pc:spChg>
        <pc:spChg chg="mod">
          <ac:chgData name="rahulkumar08945@gmail.com" userId="eaa8108a85f67eff" providerId="LiveId" clId="{54EF1D79-E478-4C67-9EB2-AE56EF51DF03}" dt="2023-06-25T13:23:55.570" v="1654"/>
          <ac:spMkLst>
            <pc:docMk/>
            <pc:sldMk cId="3602388084" sldId="983"/>
            <ac:spMk id="3390" creationId="{FDA2E273-CB69-93F4-5D6A-239B0FCF8B42}"/>
          </ac:spMkLst>
        </pc:spChg>
        <pc:spChg chg="mod">
          <ac:chgData name="rahulkumar08945@gmail.com" userId="eaa8108a85f67eff" providerId="LiveId" clId="{54EF1D79-E478-4C67-9EB2-AE56EF51DF03}" dt="2023-06-25T13:23:55.570" v="1654"/>
          <ac:spMkLst>
            <pc:docMk/>
            <pc:sldMk cId="3602388084" sldId="983"/>
            <ac:spMk id="3391" creationId="{86FEBBFE-A6AD-7ACA-6191-DEF059E9ABE1}"/>
          </ac:spMkLst>
        </pc:spChg>
        <pc:spChg chg="mod">
          <ac:chgData name="rahulkumar08945@gmail.com" userId="eaa8108a85f67eff" providerId="LiveId" clId="{54EF1D79-E478-4C67-9EB2-AE56EF51DF03}" dt="2023-06-25T13:23:55.570" v="1654"/>
          <ac:spMkLst>
            <pc:docMk/>
            <pc:sldMk cId="3602388084" sldId="983"/>
            <ac:spMk id="3392" creationId="{ABA5311D-FA21-D560-EF26-F1190FCA9B27}"/>
          </ac:spMkLst>
        </pc:spChg>
        <pc:spChg chg="mod">
          <ac:chgData name="rahulkumar08945@gmail.com" userId="eaa8108a85f67eff" providerId="LiveId" clId="{54EF1D79-E478-4C67-9EB2-AE56EF51DF03}" dt="2023-06-25T13:23:55.570" v="1654"/>
          <ac:spMkLst>
            <pc:docMk/>
            <pc:sldMk cId="3602388084" sldId="983"/>
            <ac:spMk id="3393" creationId="{20A2FFDD-3524-605F-A121-A7622B3C5190}"/>
          </ac:spMkLst>
        </pc:spChg>
        <pc:spChg chg="mod">
          <ac:chgData name="rahulkumar08945@gmail.com" userId="eaa8108a85f67eff" providerId="LiveId" clId="{54EF1D79-E478-4C67-9EB2-AE56EF51DF03}" dt="2023-06-25T13:23:55.570" v="1654"/>
          <ac:spMkLst>
            <pc:docMk/>
            <pc:sldMk cId="3602388084" sldId="983"/>
            <ac:spMk id="3394" creationId="{86AAE7AD-B6A3-FD9C-A9E3-CF7AD26A5288}"/>
          </ac:spMkLst>
        </pc:spChg>
        <pc:spChg chg="mod">
          <ac:chgData name="rahulkumar08945@gmail.com" userId="eaa8108a85f67eff" providerId="LiveId" clId="{54EF1D79-E478-4C67-9EB2-AE56EF51DF03}" dt="2023-06-25T13:23:55.570" v="1654"/>
          <ac:spMkLst>
            <pc:docMk/>
            <pc:sldMk cId="3602388084" sldId="983"/>
            <ac:spMk id="3395" creationId="{B3A0431C-0BC4-B390-4A36-1498857B6670}"/>
          </ac:spMkLst>
        </pc:spChg>
        <pc:spChg chg="mod">
          <ac:chgData name="rahulkumar08945@gmail.com" userId="eaa8108a85f67eff" providerId="LiveId" clId="{54EF1D79-E478-4C67-9EB2-AE56EF51DF03}" dt="2023-06-25T13:23:55.570" v="1654"/>
          <ac:spMkLst>
            <pc:docMk/>
            <pc:sldMk cId="3602388084" sldId="983"/>
            <ac:spMk id="3396" creationId="{2C7C748B-591A-0DE9-B3D9-5318AA27A4F5}"/>
          </ac:spMkLst>
        </pc:spChg>
        <pc:spChg chg="mod">
          <ac:chgData name="rahulkumar08945@gmail.com" userId="eaa8108a85f67eff" providerId="LiveId" clId="{54EF1D79-E478-4C67-9EB2-AE56EF51DF03}" dt="2023-06-25T13:23:55.570" v="1654"/>
          <ac:spMkLst>
            <pc:docMk/>
            <pc:sldMk cId="3602388084" sldId="983"/>
            <ac:spMk id="3397" creationId="{1112E515-9D82-324A-5FFC-C3A63CD35416}"/>
          </ac:spMkLst>
        </pc:spChg>
        <pc:spChg chg="mod">
          <ac:chgData name="rahulkumar08945@gmail.com" userId="eaa8108a85f67eff" providerId="LiveId" clId="{54EF1D79-E478-4C67-9EB2-AE56EF51DF03}" dt="2023-06-25T13:23:55.570" v="1654"/>
          <ac:spMkLst>
            <pc:docMk/>
            <pc:sldMk cId="3602388084" sldId="983"/>
            <ac:spMk id="3398" creationId="{06B99F11-6C14-6B1A-C2FB-97729F25D407}"/>
          </ac:spMkLst>
        </pc:spChg>
        <pc:spChg chg="mod">
          <ac:chgData name="rahulkumar08945@gmail.com" userId="eaa8108a85f67eff" providerId="LiveId" clId="{54EF1D79-E478-4C67-9EB2-AE56EF51DF03}" dt="2023-06-25T13:23:55.570" v="1654"/>
          <ac:spMkLst>
            <pc:docMk/>
            <pc:sldMk cId="3602388084" sldId="983"/>
            <ac:spMk id="3399" creationId="{7A026DA5-F43D-B55C-68A9-7C9F8B7AA323}"/>
          </ac:spMkLst>
        </pc:spChg>
        <pc:spChg chg="mod">
          <ac:chgData name="rahulkumar08945@gmail.com" userId="eaa8108a85f67eff" providerId="LiveId" clId="{54EF1D79-E478-4C67-9EB2-AE56EF51DF03}" dt="2023-06-25T13:23:55.570" v="1654"/>
          <ac:spMkLst>
            <pc:docMk/>
            <pc:sldMk cId="3602388084" sldId="983"/>
            <ac:spMk id="3400" creationId="{E90829FE-DD36-3704-ED1C-7E170D919AAB}"/>
          </ac:spMkLst>
        </pc:spChg>
        <pc:spChg chg="mod">
          <ac:chgData name="rahulkumar08945@gmail.com" userId="eaa8108a85f67eff" providerId="LiveId" clId="{54EF1D79-E478-4C67-9EB2-AE56EF51DF03}" dt="2023-06-25T13:23:55.570" v="1654"/>
          <ac:spMkLst>
            <pc:docMk/>
            <pc:sldMk cId="3602388084" sldId="983"/>
            <ac:spMk id="3401" creationId="{07171BF5-4B9C-77F3-ABCA-6E37F0ED6DB3}"/>
          </ac:spMkLst>
        </pc:spChg>
        <pc:spChg chg="mod">
          <ac:chgData name="rahulkumar08945@gmail.com" userId="eaa8108a85f67eff" providerId="LiveId" clId="{54EF1D79-E478-4C67-9EB2-AE56EF51DF03}" dt="2023-06-25T13:23:55.570" v="1654"/>
          <ac:spMkLst>
            <pc:docMk/>
            <pc:sldMk cId="3602388084" sldId="983"/>
            <ac:spMk id="3402" creationId="{67964E1D-B91B-9F02-9866-CF8327CD99D2}"/>
          </ac:spMkLst>
        </pc:spChg>
        <pc:spChg chg="mod">
          <ac:chgData name="rahulkumar08945@gmail.com" userId="eaa8108a85f67eff" providerId="LiveId" clId="{54EF1D79-E478-4C67-9EB2-AE56EF51DF03}" dt="2023-06-25T13:23:55.570" v="1654"/>
          <ac:spMkLst>
            <pc:docMk/>
            <pc:sldMk cId="3602388084" sldId="983"/>
            <ac:spMk id="3403" creationId="{B6E577C6-8457-3FDA-6F9A-9FA0DAA67A6F}"/>
          </ac:spMkLst>
        </pc:spChg>
        <pc:spChg chg="mod">
          <ac:chgData name="rahulkumar08945@gmail.com" userId="eaa8108a85f67eff" providerId="LiveId" clId="{54EF1D79-E478-4C67-9EB2-AE56EF51DF03}" dt="2023-06-25T13:23:55.570" v="1654"/>
          <ac:spMkLst>
            <pc:docMk/>
            <pc:sldMk cId="3602388084" sldId="983"/>
            <ac:spMk id="3404" creationId="{A72C14B3-18C7-8542-9671-39D8A7B1E7DD}"/>
          </ac:spMkLst>
        </pc:spChg>
        <pc:spChg chg="mod">
          <ac:chgData name="rahulkumar08945@gmail.com" userId="eaa8108a85f67eff" providerId="LiveId" clId="{54EF1D79-E478-4C67-9EB2-AE56EF51DF03}" dt="2023-06-25T13:23:55.570" v="1654"/>
          <ac:spMkLst>
            <pc:docMk/>
            <pc:sldMk cId="3602388084" sldId="983"/>
            <ac:spMk id="3405" creationId="{C7D802EA-91D3-2C65-3EB2-3B754330E7E5}"/>
          </ac:spMkLst>
        </pc:spChg>
        <pc:spChg chg="mod">
          <ac:chgData name="rahulkumar08945@gmail.com" userId="eaa8108a85f67eff" providerId="LiveId" clId="{54EF1D79-E478-4C67-9EB2-AE56EF51DF03}" dt="2023-06-25T13:23:55.570" v="1654"/>
          <ac:spMkLst>
            <pc:docMk/>
            <pc:sldMk cId="3602388084" sldId="983"/>
            <ac:spMk id="3406" creationId="{EF0BEDD9-57D9-E7A3-E1CA-0AE6DE35C390}"/>
          </ac:spMkLst>
        </pc:spChg>
        <pc:spChg chg="mod">
          <ac:chgData name="rahulkumar08945@gmail.com" userId="eaa8108a85f67eff" providerId="LiveId" clId="{54EF1D79-E478-4C67-9EB2-AE56EF51DF03}" dt="2023-06-25T13:23:55.570" v="1654"/>
          <ac:spMkLst>
            <pc:docMk/>
            <pc:sldMk cId="3602388084" sldId="983"/>
            <ac:spMk id="3407" creationId="{897F6874-6CED-1307-EAAB-72FD2189EC21}"/>
          </ac:spMkLst>
        </pc:spChg>
        <pc:spChg chg="mod">
          <ac:chgData name="rahulkumar08945@gmail.com" userId="eaa8108a85f67eff" providerId="LiveId" clId="{54EF1D79-E478-4C67-9EB2-AE56EF51DF03}" dt="2023-06-25T13:23:55.570" v="1654"/>
          <ac:spMkLst>
            <pc:docMk/>
            <pc:sldMk cId="3602388084" sldId="983"/>
            <ac:spMk id="3408" creationId="{0AE5AF23-8D98-9A45-2CF0-1AF507BFDEC2}"/>
          </ac:spMkLst>
        </pc:spChg>
        <pc:spChg chg="mod">
          <ac:chgData name="rahulkumar08945@gmail.com" userId="eaa8108a85f67eff" providerId="LiveId" clId="{54EF1D79-E478-4C67-9EB2-AE56EF51DF03}" dt="2023-06-25T13:23:55.570" v="1654"/>
          <ac:spMkLst>
            <pc:docMk/>
            <pc:sldMk cId="3602388084" sldId="983"/>
            <ac:spMk id="3409" creationId="{F4262ACC-6D0F-5085-0091-8C7FD7118323}"/>
          </ac:spMkLst>
        </pc:spChg>
        <pc:spChg chg="mod">
          <ac:chgData name="rahulkumar08945@gmail.com" userId="eaa8108a85f67eff" providerId="LiveId" clId="{54EF1D79-E478-4C67-9EB2-AE56EF51DF03}" dt="2023-06-25T13:23:55.570" v="1654"/>
          <ac:spMkLst>
            <pc:docMk/>
            <pc:sldMk cId="3602388084" sldId="983"/>
            <ac:spMk id="3410" creationId="{A93BE7C0-5CD5-D13A-FB28-F5A2876882A7}"/>
          </ac:spMkLst>
        </pc:spChg>
        <pc:spChg chg="mod">
          <ac:chgData name="rahulkumar08945@gmail.com" userId="eaa8108a85f67eff" providerId="LiveId" clId="{54EF1D79-E478-4C67-9EB2-AE56EF51DF03}" dt="2023-06-25T13:23:55.570" v="1654"/>
          <ac:spMkLst>
            <pc:docMk/>
            <pc:sldMk cId="3602388084" sldId="983"/>
            <ac:spMk id="3411" creationId="{9F6603CE-ECC7-FA77-6AF9-FAC2FC7254E6}"/>
          </ac:spMkLst>
        </pc:spChg>
        <pc:spChg chg="mod">
          <ac:chgData name="rahulkumar08945@gmail.com" userId="eaa8108a85f67eff" providerId="LiveId" clId="{54EF1D79-E478-4C67-9EB2-AE56EF51DF03}" dt="2023-06-25T13:23:55.570" v="1654"/>
          <ac:spMkLst>
            <pc:docMk/>
            <pc:sldMk cId="3602388084" sldId="983"/>
            <ac:spMk id="3412" creationId="{3D59A0C7-5CE6-44EE-3A76-3FD6511BDD7E}"/>
          </ac:spMkLst>
        </pc:spChg>
        <pc:spChg chg="mod">
          <ac:chgData name="rahulkumar08945@gmail.com" userId="eaa8108a85f67eff" providerId="LiveId" clId="{54EF1D79-E478-4C67-9EB2-AE56EF51DF03}" dt="2023-06-25T13:23:55.570" v="1654"/>
          <ac:spMkLst>
            <pc:docMk/>
            <pc:sldMk cId="3602388084" sldId="983"/>
            <ac:spMk id="3413" creationId="{A87F4D4E-B59A-8319-9DAC-B0596E879B68}"/>
          </ac:spMkLst>
        </pc:spChg>
        <pc:spChg chg="mod">
          <ac:chgData name="rahulkumar08945@gmail.com" userId="eaa8108a85f67eff" providerId="LiveId" clId="{54EF1D79-E478-4C67-9EB2-AE56EF51DF03}" dt="2023-06-25T13:23:55.570" v="1654"/>
          <ac:spMkLst>
            <pc:docMk/>
            <pc:sldMk cId="3602388084" sldId="983"/>
            <ac:spMk id="3414" creationId="{79108EED-63F5-EAC6-6A88-C8D33F204D72}"/>
          </ac:spMkLst>
        </pc:spChg>
        <pc:spChg chg="mod">
          <ac:chgData name="rahulkumar08945@gmail.com" userId="eaa8108a85f67eff" providerId="LiveId" clId="{54EF1D79-E478-4C67-9EB2-AE56EF51DF03}" dt="2023-06-25T13:23:55.570" v="1654"/>
          <ac:spMkLst>
            <pc:docMk/>
            <pc:sldMk cId="3602388084" sldId="983"/>
            <ac:spMk id="3415" creationId="{142DA15E-9E9D-F815-30F8-E54A3A90970C}"/>
          </ac:spMkLst>
        </pc:spChg>
        <pc:spChg chg="mod">
          <ac:chgData name="rahulkumar08945@gmail.com" userId="eaa8108a85f67eff" providerId="LiveId" clId="{54EF1D79-E478-4C67-9EB2-AE56EF51DF03}" dt="2023-06-25T13:23:55.570" v="1654"/>
          <ac:spMkLst>
            <pc:docMk/>
            <pc:sldMk cId="3602388084" sldId="983"/>
            <ac:spMk id="3416" creationId="{2DC98D15-EB78-95EB-69F1-E42B0E636952}"/>
          </ac:spMkLst>
        </pc:spChg>
        <pc:spChg chg="mod">
          <ac:chgData name="rahulkumar08945@gmail.com" userId="eaa8108a85f67eff" providerId="LiveId" clId="{54EF1D79-E478-4C67-9EB2-AE56EF51DF03}" dt="2023-06-25T13:23:55.570" v="1654"/>
          <ac:spMkLst>
            <pc:docMk/>
            <pc:sldMk cId="3602388084" sldId="983"/>
            <ac:spMk id="3417" creationId="{216678DC-635B-EF4D-C3E5-A1D5588AC173}"/>
          </ac:spMkLst>
        </pc:spChg>
        <pc:spChg chg="mod">
          <ac:chgData name="rahulkumar08945@gmail.com" userId="eaa8108a85f67eff" providerId="LiveId" clId="{54EF1D79-E478-4C67-9EB2-AE56EF51DF03}" dt="2023-06-25T13:23:55.570" v="1654"/>
          <ac:spMkLst>
            <pc:docMk/>
            <pc:sldMk cId="3602388084" sldId="983"/>
            <ac:spMk id="3419" creationId="{5FECE13D-D128-3960-1961-3F8F06D785C4}"/>
          </ac:spMkLst>
        </pc:spChg>
        <pc:spChg chg="mod">
          <ac:chgData name="rahulkumar08945@gmail.com" userId="eaa8108a85f67eff" providerId="LiveId" clId="{54EF1D79-E478-4C67-9EB2-AE56EF51DF03}" dt="2023-06-25T13:23:55.570" v="1654"/>
          <ac:spMkLst>
            <pc:docMk/>
            <pc:sldMk cId="3602388084" sldId="983"/>
            <ac:spMk id="3420" creationId="{4D143408-2D13-F98F-BA94-CB6884DBD8A0}"/>
          </ac:spMkLst>
        </pc:spChg>
        <pc:spChg chg="mod">
          <ac:chgData name="rahulkumar08945@gmail.com" userId="eaa8108a85f67eff" providerId="LiveId" clId="{54EF1D79-E478-4C67-9EB2-AE56EF51DF03}" dt="2023-06-25T13:23:55.570" v="1654"/>
          <ac:spMkLst>
            <pc:docMk/>
            <pc:sldMk cId="3602388084" sldId="983"/>
            <ac:spMk id="3421" creationId="{1D98D11E-EC78-5FC7-2BEF-B6E426482B60}"/>
          </ac:spMkLst>
        </pc:spChg>
        <pc:spChg chg="mod">
          <ac:chgData name="rahulkumar08945@gmail.com" userId="eaa8108a85f67eff" providerId="LiveId" clId="{54EF1D79-E478-4C67-9EB2-AE56EF51DF03}" dt="2023-06-25T13:23:55.570" v="1654"/>
          <ac:spMkLst>
            <pc:docMk/>
            <pc:sldMk cId="3602388084" sldId="983"/>
            <ac:spMk id="3422" creationId="{0E461DFD-6E9D-E599-A3F3-FCD146548BD1}"/>
          </ac:spMkLst>
        </pc:spChg>
        <pc:spChg chg="mod">
          <ac:chgData name="rahulkumar08945@gmail.com" userId="eaa8108a85f67eff" providerId="LiveId" clId="{54EF1D79-E478-4C67-9EB2-AE56EF51DF03}" dt="2023-06-25T13:23:55.570" v="1654"/>
          <ac:spMkLst>
            <pc:docMk/>
            <pc:sldMk cId="3602388084" sldId="983"/>
            <ac:spMk id="3423" creationId="{748CBDBD-3D5E-914F-D6BC-5033766792F0}"/>
          </ac:spMkLst>
        </pc:spChg>
        <pc:spChg chg="mod">
          <ac:chgData name="rahulkumar08945@gmail.com" userId="eaa8108a85f67eff" providerId="LiveId" clId="{54EF1D79-E478-4C67-9EB2-AE56EF51DF03}" dt="2023-06-25T13:23:55.570" v="1654"/>
          <ac:spMkLst>
            <pc:docMk/>
            <pc:sldMk cId="3602388084" sldId="983"/>
            <ac:spMk id="3424" creationId="{4BFE103C-2DF6-2614-6CD0-4347D945E564}"/>
          </ac:spMkLst>
        </pc:spChg>
        <pc:spChg chg="mod">
          <ac:chgData name="rahulkumar08945@gmail.com" userId="eaa8108a85f67eff" providerId="LiveId" clId="{54EF1D79-E478-4C67-9EB2-AE56EF51DF03}" dt="2023-06-25T13:23:55.570" v="1654"/>
          <ac:spMkLst>
            <pc:docMk/>
            <pc:sldMk cId="3602388084" sldId="983"/>
            <ac:spMk id="3425" creationId="{B35F0B05-1E7B-462E-AAC3-92FCEF6C127E}"/>
          </ac:spMkLst>
        </pc:spChg>
        <pc:spChg chg="mod">
          <ac:chgData name="rahulkumar08945@gmail.com" userId="eaa8108a85f67eff" providerId="LiveId" clId="{54EF1D79-E478-4C67-9EB2-AE56EF51DF03}" dt="2023-06-25T13:23:55.570" v="1654"/>
          <ac:spMkLst>
            <pc:docMk/>
            <pc:sldMk cId="3602388084" sldId="983"/>
            <ac:spMk id="3426" creationId="{6BBCE8A4-016F-B125-E5BF-111624FB2E83}"/>
          </ac:spMkLst>
        </pc:spChg>
        <pc:spChg chg="mod">
          <ac:chgData name="rahulkumar08945@gmail.com" userId="eaa8108a85f67eff" providerId="LiveId" clId="{54EF1D79-E478-4C67-9EB2-AE56EF51DF03}" dt="2023-06-25T13:23:55.570" v="1654"/>
          <ac:spMkLst>
            <pc:docMk/>
            <pc:sldMk cId="3602388084" sldId="983"/>
            <ac:spMk id="3427" creationId="{9FAAB45D-6528-8ECD-3998-398686DB9481}"/>
          </ac:spMkLst>
        </pc:spChg>
        <pc:spChg chg="mod">
          <ac:chgData name="rahulkumar08945@gmail.com" userId="eaa8108a85f67eff" providerId="LiveId" clId="{54EF1D79-E478-4C67-9EB2-AE56EF51DF03}" dt="2023-06-25T13:23:55.570" v="1654"/>
          <ac:spMkLst>
            <pc:docMk/>
            <pc:sldMk cId="3602388084" sldId="983"/>
            <ac:spMk id="3428" creationId="{E2E8E17F-CD77-6E99-E4B9-F27E16A8246C}"/>
          </ac:spMkLst>
        </pc:spChg>
        <pc:spChg chg="mod">
          <ac:chgData name="rahulkumar08945@gmail.com" userId="eaa8108a85f67eff" providerId="LiveId" clId="{54EF1D79-E478-4C67-9EB2-AE56EF51DF03}" dt="2023-06-25T13:23:55.570" v="1654"/>
          <ac:spMkLst>
            <pc:docMk/>
            <pc:sldMk cId="3602388084" sldId="983"/>
            <ac:spMk id="3429" creationId="{2D8DAB58-FB97-76F1-536E-1C3B6A21046E}"/>
          </ac:spMkLst>
        </pc:spChg>
        <pc:spChg chg="mod">
          <ac:chgData name="rahulkumar08945@gmail.com" userId="eaa8108a85f67eff" providerId="LiveId" clId="{54EF1D79-E478-4C67-9EB2-AE56EF51DF03}" dt="2023-06-25T13:23:55.570" v="1654"/>
          <ac:spMkLst>
            <pc:docMk/>
            <pc:sldMk cId="3602388084" sldId="983"/>
            <ac:spMk id="3430" creationId="{B7F42EF3-B50D-62E6-0AE2-F056E8EDFC59}"/>
          </ac:spMkLst>
        </pc:spChg>
        <pc:spChg chg="mod">
          <ac:chgData name="rahulkumar08945@gmail.com" userId="eaa8108a85f67eff" providerId="LiveId" clId="{54EF1D79-E478-4C67-9EB2-AE56EF51DF03}" dt="2023-06-25T13:23:55.570" v="1654"/>
          <ac:spMkLst>
            <pc:docMk/>
            <pc:sldMk cId="3602388084" sldId="983"/>
            <ac:spMk id="3434" creationId="{0F21F1E4-E2E0-A38F-6942-40F23300C364}"/>
          </ac:spMkLst>
        </pc:spChg>
        <pc:spChg chg="mod">
          <ac:chgData name="rahulkumar08945@gmail.com" userId="eaa8108a85f67eff" providerId="LiveId" clId="{54EF1D79-E478-4C67-9EB2-AE56EF51DF03}" dt="2023-06-25T13:23:55.570" v="1654"/>
          <ac:spMkLst>
            <pc:docMk/>
            <pc:sldMk cId="3602388084" sldId="983"/>
            <ac:spMk id="3435" creationId="{6449313C-EBA0-F5FA-54C0-C92C8077653D}"/>
          </ac:spMkLst>
        </pc:spChg>
        <pc:spChg chg="mod">
          <ac:chgData name="rahulkumar08945@gmail.com" userId="eaa8108a85f67eff" providerId="LiveId" clId="{54EF1D79-E478-4C67-9EB2-AE56EF51DF03}" dt="2023-06-25T13:23:55.570" v="1654"/>
          <ac:spMkLst>
            <pc:docMk/>
            <pc:sldMk cId="3602388084" sldId="983"/>
            <ac:spMk id="3436" creationId="{3B9E638F-12DD-F9AA-86F5-FED96325EBAC}"/>
          </ac:spMkLst>
        </pc:spChg>
        <pc:spChg chg="mod">
          <ac:chgData name="rahulkumar08945@gmail.com" userId="eaa8108a85f67eff" providerId="LiveId" clId="{54EF1D79-E478-4C67-9EB2-AE56EF51DF03}" dt="2023-06-25T13:23:55.570" v="1654"/>
          <ac:spMkLst>
            <pc:docMk/>
            <pc:sldMk cId="3602388084" sldId="983"/>
            <ac:spMk id="3437" creationId="{8E8246D8-EBA0-08F2-68F7-506659232B90}"/>
          </ac:spMkLst>
        </pc:spChg>
        <pc:spChg chg="mod">
          <ac:chgData name="rahulkumar08945@gmail.com" userId="eaa8108a85f67eff" providerId="LiveId" clId="{54EF1D79-E478-4C67-9EB2-AE56EF51DF03}" dt="2023-06-25T13:23:55.570" v="1654"/>
          <ac:spMkLst>
            <pc:docMk/>
            <pc:sldMk cId="3602388084" sldId="983"/>
            <ac:spMk id="3438" creationId="{830EA3F1-D5FC-3A8C-DF37-4304391E3326}"/>
          </ac:spMkLst>
        </pc:spChg>
        <pc:spChg chg="mod">
          <ac:chgData name="rahulkumar08945@gmail.com" userId="eaa8108a85f67eff" providerId="LiveId" clId="{54EF1D79-E478-4C67-9EB2-AE56EF51DF03}" dt="2023-06-25T13:23:55.570" v="1654"/>
          <ac:spMkLst>
            <pc:docMk/>
            <pc:sldMk cId="3602388084" sldId="983"/>
            <ac:spMk id="3439" creationId="{E49DF243-34FC-76E0-2AA6-42C7A37461EE}"/>
          </ac:spMkLst>
        </pc:spChg>
        <pc:spChg chg="mod">
          <ac:chgData name="rahulkumar08945@gmail.com" userId="eaa8108a85f67eff" providerId="LiveId" clId="{54EF1D79-E478-4C67-9EB2-AE56EF51DF03}" dt="2023-06-25T13:23:55.570" v="1654"/>
          <ac:spMkLst>
            <pc:docMk/>
            <pc:sldMk cId="3602388084" sldId="983"/>
            <ac:spMk id="3440" creationId="{76C942C6-4941-6A1B-E635-0561886178A7}"/>
          </ac:spMkLst>
        </pc:spChg>
        <pc:spChg chg="mod">
          <ac:chgData name="rahulkumar08945@gmail.com" userId="eaa8108a85f67eff" providerId="LiveId" clId="{54EF1D79-E478-4C67-9EB2-AE56EF51DF03}" dt="2023-06-25T13:23:55.570" v="1654"/>
          <ac:spMkLst>
            <pc:docMk/>
            <pc:sldMk cId="3602388084" sldId="983"/>
            <ac:spMk id="3441" creationId="{2574AF27-685C-17D7-EDC9-9388E43060DF}"/>
          </ac:spMkLst>
        </pc:spChg>
        <pc:spChg chg="mod">
          <ac:chgData name="rahulkumar08945@gmail.com" userId="eaa8108a85f67eff" providerId="LiveId" clId="{54EF1D79-E478-4C67-9EB2-AE56EF51DF03}" dt="2023-06-25T13:23:55.570" v="1654"/>
          <ac:spMkLst>
            <pc:docMk/>
            <pc:sldMk cId="3602388084" sldId="983"/>
            <ac:spMk id="3442" creationId="{19437479-A5D5-3464-DC3E-FD434CE47F5D}"/>
          </ac:spMkLst>
        </pc:spChg>
        <pc:spChg chg="mod">
          <ac:chgData name="rahulkumar08945@gmail.com" userId="eaa8108a85f67eff" providerId="LiveId" clId="{54EF1D79-E478-4C67-9EB2-AE56EF51DF03}" dt="2023-06-25T13:23:55.570" v="1654"/>
          <ac:spMkLst>
            <pc:docMk/>
            <pc:sldMk cId="3602388084" sldId="983"/>
            <ac:spMk id="3443" creationId="{E5AC9B50-95D8-64AA-EDB9-1BBAD74847AC}"/>
          </ac:spMkLst>
        </pc:spChg>
        <pc:spChg chg="mod">
          <ac:chgData name="rahulkumar08945@gmail.com" userId="eaa8108a85f67eff" providerId="LiveId" clId="{54EF1D79-E478-4C67-9EB2-AE56EF51DF03}" dt="2023-06-25T13:23:55.570" v="1654"/>
          <ac:spMkLst>
            <pc:docMk/>
            <pc:sldMk cId="3602388084" sldId="983"/>
            <ac:spMk id="3444" creationId="{76E58E14-B9BA-1F32-BF4B-B08F37A7F1D6}"/>
          </ac:spMkLst>
        </pc:spChg>
        <pc:spChg chg="mod">
          <ac:chgData name="rahulkumar08945@gmail.com" userId="eaa8108a85f67eff" providerId="LiveId" clId="{54EF1D79-E478-4C67-9EB2-AE56EF51DF03}" dt="2023-06-25T13:23:55.570" v="1654"/>
          <ac:spMkLst>
            <pc:docMk/>
            <pc:sldMk cId="3602388084" sldId="983"/>
            <ac:spMk id="3445" creationId="{3FF90B12-56EB-E8DE-0138-2A3AFC2592B6}"/>
          </ac:spMkLst>
        </pc:spChg>
        <pc:spChg chg="mod">
          <ac:chgData name="rahulkumar08945@gmail.com" userId="eaa8108a85f67eff" providerId="LiveId" clId="{54EF1D79-E478-4C67-9EB2-AE56EF51DF03}" dt="2023-06-25T13:23:55.570" v="1654"/>
          <ac:spMkLst>
            <pc:docMk/>
            <pc:sldMk cId="3602388084" sldId="983"/>
            <ac:spMk id="3446" creationId="{133FAB2F-9D80-5448-A3D8-765F41396BEB}"/>
          </ac:spMkLst>
        </pc:spChg>
        <pc:spChg chg="mod">
          <ac:chgData name="rahulkumar08945@gmail.com" userId="eaa8108a85f67eff" providerId="LiveId" clId="{54EF1D79-E478-4C67-9EB2-AE56EF51DF03}" dt="2023-06-25T13:23:55.570" v="1654"/>
          <ac:spMkLst>
            <pc:docMk/>
            <pc:sldMk cId="3602388084" sldId="983"/>
            <ac:spMk id="3447" creationId="{9F2BFCDB-64E2-E76F-B623-B6231CA4422C}"/>
          </ac:spMkLst>
        </pc:spChg>
        <pc:spChg chg="mod">
          <ac:chgData name="rahulkumar08945@gmail.com" userId="eaa8108a85f67eff" providerId="LiveId" clId="{54EF1D79-E478-4C67-9EB2-AE56EF51DF03}" dt="2023-06-25T13:23:55.570" v="1654"/>
          <ac:spMkLst>
            <pc:docMk/>
            <pc:sldMk cId="3602388084" sldId="983"/>
            <ac:spMk id="3448" creationId="{1C43F19E-D4EE-104E-7635-737E55406C9D}"/>
          </ac:spMkLst>
        </pc:spChg>
        <pc:spChg chg="mod">
          <ac:chgData name="rahulkumar08945@gmail.com" userId="eaa8108a85f67eff" providerId="LiveId" clId="{54EF1D79-E478-4C67-9EB2-AE56EF51DF03}" dt="2023-06-25T13:23:55.570" v="1654"/>
          <ac:spMkLst>
            <pc:docMk/>
            <pc:sldMk cId="3602388084" sldId="983"/>
            <ac:spMk id="3449" creationId="{DF18DEC5-F6C2-3661-9A49-3085E8105383}"/>
          </ac:spMkLst>
        </pc:spChg>
        <pc:spChg chg="mod">
          <ac:chgData name="rahulkumar08945@gmail.com" userId="eaa8108a85f67eff" providerId="LiveId" clId="{54EF1D79-E478-4C67-9EB2-AE56EF51DF03}" dt="2023-06-25T13:23:55.570" v="1654"/>
          <ac:spMkLst>
            <pc:docMk/>
            <pc:sldMk cId="3602388084" sldId="983"/>
            <ac:spMk id="3450" creationId="{8CB331F3-7880-EFBE-3499-281A5F5949F1}"/>
          </ac:spMkLst>
        </pc:spChg>
        <pc:spChg chg="mod">
          <ac:chgData name="rahulkumar08945@gmail.com" userId="eaa8108a85f67eff" providerId="LiveId" clId="{54EF1D79-E478-4C67-9EB2-AE56EF51DF03}" dt="2023-06-25T13:23:55.570" v="1654"/>
          <ac:spMkLst>
            <pc:docMk/>
            <pc:sldMk cId="3602388084" sldId="983"/>
            <ac:spMk id="3451" creationId="{5D280A83-5370-A83C-0699-9AF02AB867AD}"/>
          </ac:spMkLst>
        </pc:spChg>
        <pc:spChg chg="mod">
          <ac:chgData name="rahulkumar08945@gmail.com" userId="eaa8108a85f67eff" providerId="LiveId" clId="{54EF1D79-E478-4C67-9EB2-AE56EF51DF03}" dt="2023-06-25T13:23:55.570" v="1654"/>
          <ac:spMkLst>
            <pc:docMk/>
            <pc:sldMk cId="3602388084" sldId="983"/>
            <ac:spMk id="3452" creationId="{494F7ADF-D5D6-5CDF-FDAE-0252084A7E77}"/>
          </ac:spMkLst>
        </pc:spChg>
        <pc:spChg chg="mod">
          <ac:chgData name="rahulkumar08945@gmail.com" userId="eaa8108a85f67eff" providerId="LiveId" clId="{54EF1D79-E478-4C67-9EB2-AE56EF51DF03}" dt="2023-06-25T13:23:55.570" v="1654"/>
          <ac:spMkLst>
            <pc:docMk/>
            <pc:sldMk cId="3602388084" sldId="983"/>
            <ac:spMk id="3453" creationId="{411E96AD-117A-6D24-91BE-F5BAAC64B62E}"/>
          </ac:spMkLst>
        </pc:spChg>
        <pc:spChg chg="mod">
          <ac:chgData name="rahulkumar08945@gmail.com" userId="eaa8108a85f67eff" providerId="LiveId" clId="{54EF1D79-E478-4C67-9EB2-AE56EF51DF03}" dt="2023-06-25T13:23:55.570" v="1654"/>
          <ac:spMkLst>
            <pc:docMk/>
            <pc:sldMk cId="3602388084" sldId="983"/>
            <ac:spMk id="3454" creationId="{429380CB-F9AE-7936-ED5C-DCD7693A6128}"/>
          </ac:spMkLst>
        </pc:spChg>
        <pc:spChg chg="mod">
          <ac:chgData name="rahulkumar08945@gmail.com" userId="eaa8108a85f67eff" providerId="LiveId" clId="{54EF1D79-E478-4C67-9EB2-AE56EF51DF03}" dt="2023-06-25T13:23:55.570" v="1654"/>
          <ac:spMkLst>
            <pc:docMk/>
            <pc:sldMk cId="3602388084" sldId="983"/>
            <ac:spMk id="3455" creationId="{0BF4FC5F-AEED-CD40-042F-2F49DD0386E5}"/>
          </ac:spMkLst>
        </pc:spChg>
        <pc:spChg chg="mod">
          <ac:chgData name="rahulkumar08945@gmail.com" userId="eaa8108a85f67eff" providerId="LiveId" clId="{54EF1D79-E478-4C67-9EB2-AE56EF51DF03}" dt="2023-06-25T13:23:55.570" v="1654"/>
          <ac:spMkLst>
            <pc:docMk/>
            <pc:sldMk cId="3602388084" sldId="983"/>
            <ac:spMk id="3456" creationId="{3F114233-9106-01F2-C895-F7CE464A2EB6}"/>
          </ac:spMkLst>
        </pc:spChg>
        <pc:spChg chg="mod">
          <ac:chgData name="rahulkumar08945@gmail.com" userId="eaa8108a85f67eff" providerId="LiveId" clId="{54EF1D79-E478-4C67-9EB2-AE56EF51DF03}" dt="2023-06-25T13:23:55.570" v="1654"/>
          <ac:spMkLst>
            <pc:docMk/>
            <pc:sldMk cId="3602388084" sldId="983"/>
            <ac:spMk id="3457" creationId="{18DAE4E5-6CF5-301E-648E-9670F55B9A30}"/>
          </ac:spMkLst>
        </pc:spChg>
        <pc:spChg chg="mod">
          <ac:chgData name="rahulkumar08945@gmail.com" userId="eaa8108a85f67eff" providerId="LiveId" clId="{54EF1D79-E478-4C67-9EB2-AE56EF51DF03}" dt="2023-06-25T13:23:55.570" v="1654"/>
          <ac:spMkLst>
            <pc:docMk/>
            <pc:sldMk cId="3602388084" sldId="983"/>
            <ac:spMk id="3458" creationId="{AD37BD46-F7D7-2130-2259-12FF5BDB6869}"/>
          </ac:spMkLst>
        </pc:spChg>
        <pc:spChg chg="mod">
          <ac:chgData name="rahulkumar08945@gmail.com" userId="eaa8108a85f67eff" providerId="LiveId" clId="{54EF1D79-E478-4C67-9EB2-AE56EF51DF03}" dt="2023-06-25T13:23:55.570" v="1654"/>
          <ac:spMkLst>
            <pc:docMk/>
            <pc:sldMk cId="3602388084" sldId="983"/>
            <ac:spMk id="3459" creationId="{7B090286-383B-175F-0753-221A7AAB8994}"/>
          </ac:spMkLst>
        </pc:spChg>
        <pc:spChg chg="mod">
          <ac:chgData name="rahulkumar08945@gmail.com" userId="eaa8108a85f67eff" providerId="LiveId" clId="{54EF1D79-E478-4C67-9EB2-AE56EF51DF03}" dt="2023-06-25T13:23:55.570" v="1654"/>
          <ac:spMkLst>
            <pc:docMk/>
            <pc:sldMk cId="3602388084" sldId="983"/>
            <ac:spMk id="3460" creationId="{DA35A6F9-46BF-D261-C991-20B76AF567D2}"/>
          </ac:spMkLst>
        </pc:spChg>
        <pc:spChg chg="mod">
          <ac:chgData name="rahulkumar08945@gmail.com" userId="eaa8108a85f67eff" providerId="LiveId" clId="{54EF1D79-E478-4C67-9EB2-AE56EF51DF03}" dt="2023-06-25T13:23:55.570" v="1654"/>
          <ac:spMkLst>
            <pc:docMk/>
            <pc:sldMk cId="3602388084" sldId="983"/>
            <ac:spMk id="3461" creationId="{07EE8604-63E6-BE1B-A234-F15FA60277B4}"/>
          </ac:spMkLst>
        </pc:spChg>
        <pc:spChg chg="mod">
          <ac:chgData name="rahulkumar08945@gmail.com" userId="eaa8108a85f67eff" providerId="LiveId" clId="{54EF1D79-E478-4C67-9EB2-AE56EF51DF03}" dt="2023-06-25T13:23:55.570" v="1654"/>
          <ac:spMkLst>
            <pc:docMk/>
            <pc:sldMk cId="3602388084" sldId="983"/>
            <ac:spMk id="3462" creationId="{9FA82532-E272-B6F9-11C2-FBA80AB588F4}"/>
          </ac:spMkLst>
        </pc:spChg>
        <pc:spChg chg="mod">
          <ac:chgData name="rahulkumar08945@gmail.com" userId="eaa8108a85f67eff" providerId="LiveId" clId="{54EF1D79-E478-4C67-9EB2-AE56EF51DF03}" dt="2023-06-25T13:23:55.570" v="1654"/>
          <ac:spMkLst>
            <pc:docMk/>
            <pc:sldMk cId="3602388084" sldId="983"/>
            <ac:spMk id="3463" creationId="{F3F798E8-B079-B353-6617-910ABAD40578}"/>
          </ac:spMkLst>
        </pc:spChg>
        <pc:spChg chg="mod">
          <ac:chgData name="rahulkumar08945@gmail.com" userId="eaa8108a85f67eff" providerId="LiveId" clId="{54EF1D79-E478-4C67-9EB2-AE56EF51DF03}" dt="2023-06-25T13:23:55.570" v="1654"/>
          <ac:spMkLst>
            <pc:docMk/>
            <pc:sldMk cId="3602388084" sldId="983"/>
            <ac:spMk id="3464" creationId="{A12FD163-FEF3-7B1B-BDAD-16251D4E2977}"/>
          </ac:spMkLst>
        </pc:spChg>
        <pc:spChg chg="mod">
          <ac:chgData name="rahulkumar08945@gmail.com" userId="eaa8108a85f67eff" providerId="LiveId" clId="{54EF1D79-E478-4C67-9EB2-AE56EF51DF03}" dt="2023-06-25T13:23:55.570" v="1654"/>
          <ac:spMkLst>
            <pc:docMk/>
            <pc:sldMk cId="3602388084" sldId="983"/>
            <ac:spMk id="3465" creationId="{39852FE6-324C-6985-B464-1FE1976530E8}"/>
          </ac:spMkLst>
        </pc:spChg>
        <pc:spChg chg="mod">
          <ac:chgData name="rahulkumar08945@gmail.com" userId="eaa8108a85f67eff" providerId="LiveId" clId="{54EF1D79-E478-4C67-9EB2-AE56EF51DF03}" dt="2023-06-25T13:23:55.570" v="1654"/>
          <ac:spMkLst>
            <pc:docMk/>
            <pc:sldMk cId="3602388084" sldId="983"/>
            <ac:spMk id="3466" creationId="{88FC8154-4F24-B0A7-567E-1F4D19111819}"/>
          </ac:spMkLst>
        </pc:spChg>
        <pc:spChg chg="mod">
          <ac:chgData name="rahulkumar08945@gmail.com" userId="eaa8108a85f67eff" providerId="LiveId" clId="{54EF1D79-E478-4C67-9EB2-AE56EF51DF03}" dt="2023-06-25T13:23:55.570" v="1654"/>
          <ac:spMkLst>
            <pc:docMk/>
            <pc:sldMk cId="3602388084" sldId="983"/>
            <ac:spMk id="3467" creationId="{12A4E5CF-AF28-F2F5-EA0D-6F6D8C6EEF1B}"/>
          </ac:spMkLst>
        </pc:spChg>
        <pc:spChg chg="mod">
          <ac:chgData name="rahulkumar08945@gmail.com" userId="eaa8108a85f67eff" providerId="LiveId" clId="{54EF1D79-E478-4C67-9EB2-AE56EF51DF03}" dt="2023-06-25T13:23:55.570" v="1654"/>
          <ac:spMkLst>
            <pc:docMk/>
            <pc:sldMk cId="3602388084" sldId="983"/>
            <ac:spMk id="3468" creationId="{A9CB5599-F4AD-E7D2-306B-6EC580CF52D3}"/>
          </ac:spMkLst>
        </pc:spChg>
        <pc:spChg chg="mod">
          <ac:chgData name="rahulkumar08945@gmail.com" userId="eaa8108a85f67eff" providerId="LiveId" clId="{54EF1D79-E478-4C67-9EB2-AE56EF51DF03}" dt="2023-06-25T13:23:55.570" v="1654"/>
          <ac:spMkLst>
            <pc:docMk/>
            <pc:sldMk cId="3602388084" sldId="983"/>
            <ac:spMk id="3469" creationId="{1A934496-9E74-81A2-8848-E1A293519F5B}"/>
          </ac:spMkLst>
        </pc:spChg>
        <pc:spChg chg="mod">
          <ac:chgData name="rahulkumar08945@gmail.com" userId="eaa8108a85f67eff" providerId="LiveId" clId="{54EF1D79-E478-4C67-9EB2-AE56EF51DF03}" dt="2023-06-25T13:23:55.570" v="1654"/>
          <ac:spMkLst>
            <pc:docMk/>
            <pc:sldMk cId="3602388084" sldId="983"/>
            <ac:spMk id="3470" creationId="{B2E6A9DB-B772-0D8A-CCDE-FC571B64052A}"/>
          </ac:spMkLst>
        </pc:spChg>
        <pc:spChg chg="mod">
          <ac:chgData name="rahulkumar08945@gmail.com" userId="eaa8108a85f67eff" providerId="LiveId" clId="{54EF1D79-E478-4C67-9EB2-AE56EF51DF03}" dt="2023-06-25T13:23:55.570" v="1654"/>
          <ac:spMkLst>
            <pc:docMk/>
            <pc:sldMk cId="3602388084" sldId="983"/>
            <ac:spMk id="3471" creationId="{DA6F68C8-9B46-8E8E-5516-37339FC66297}"/>
          </ac:spMkLst>
        </pc:spChg>
        <pc:spChg chg="mod">
          <ac:chgData name="rahulkumar08945@gmail.com" userId="eaa8108a85f67eff" providerId="LiveId" clId="{54EF1D79-E478-4C67-9EB2-AE56EF51DF03}" dt="2023-06-25T13:23:55.570" v="1654"/>
          <ac:spMkLst>
            <pc:docMk/>
            <pc:sldMk cId="3602388084" sldId="983"/>
            <ac:spMk id="3472" creationId="{C4D7DA10-279E-42C7-259E-4059EF9AC271}"/>
          </ac:spMkLst>
        </pc:spChg>
        <pc:spChg chg="mod">
          <ac:chgData name="rahulkumar08945@gmail.com" userId="eaa8108a85f67eff" providerId="LiveId" clId="{54EF1D79-E478-4C67-9EB2-AE56EF51DF03}" dt="2023-06-25T13:23:55.570" v="1654"/>
          <ac:spMkLst>
            <pc:docMk/>
            <pc:sldMk cId="3602388084" sldId="983"/>
            <ac:spMk id="3473" creationId="{842BCCB8-62E1-0C8C-01AB-7D652D24DAD3}"/>
          </ac:spMkLst>
        </pc:spChg>
        <pc:spChg chg="mod">
          <ac:chgData name="rahulkumar08945@gmail.com" userId="eaa8108a85f67eff" providerId="LiveId" clId="{54EF1D79-E478-4C67-9EB2-AE56EF51DF03}" dt="2023-06-25T13:23:55.570" v="1654"/>
          <ac:spMkLst>
            <pc:docMk/>
            <pc:sldMk cId="3602388084" sldId="983"/>
            <ac:spMk id="3474" creationId="{8520579D-B655-9617-DB62-0E67C06BE0B1}"/>
          </ac:spMkLst>
        </pc:spChg>
        <pc:spChg chg="mod">
          <ac:chgData name="rahulkumar08945@gmail.com" userId="eaa8108a85f67eff" providerId="LiveId" clId="{54EF1D79-E478-4C67-9EB2-AE56EF51DF03}" dt="2023-06-25T13:23:55.570" v="1654"/>
          <ac:spMkLst>
            <pc:docMk/>
            <pc:sldMk cId="3602388084" sldId="983"/>
            <ac:spMk id="3475" creationId="{207D0633-0304-406B-214C-6E3D859B0C5C}"/>
          </ac:spMkLst>
        </pc:spChg>
        <pc:spChg chg="mod">
          <ac:chgData name="rahulkumar08945@gmail.com" userId="eaa8108a85f67eff" providerId="LiveId" clId="{54EF1D79-E478-4C67-9EB2-AE56EF51DF03}" dt="2023-06-25T13:23:55.570" v="1654"/>
          <ac:spMkLst>
            <pc:docMk/>
            <pc:sldMk cId="3602388084" sldId="983"/>
            <ac:spMk id="3476" creationId="{ED8653A3-B68D-4B28-D010-5E54CA5BA272}"/>
          </ac:spMkLst>
        </pc:spChg>
        <pc:spChg chg="mod">
          <ac:chgData name="rahulkumar08945@gmail.com" userId="eaa8108a85f67eff" providerId="LiveId" clId="{54EF1D79-E478-4C67-9EB2-AE56EF51DF03}" dt="2023-06-25T13:23:55.570" v="1654"/>
          <ac:spMkLst>
            <pc:docMk/>
            <pc:sldMk cId="3602388084" sldId="983"/>
            <ac:spMk id="3477" creationId="{69026BFF-DEFF-29FD-4B73-AE0D5C3A14D5}"/>
          </ac:spMkLst>
        </pc:spChg>
        <pc:spChg chg="mod">
          <ac:chgData name="rahulkumar08945@gmail.com" userId="eaa8108a85f67eff" providerId="LiveId" clId="{54EF1D79-E478-4C67-9EB2-AE56EF51DF03}" dt="2023-06-25T13:23:55.570" v="1654"/>
          <ac:spMkLst>
            <pc:docMk/>
            <pc:sldMk cId="3602388084" sldId="983"/>
            <ac:spMk id="3478" creationId="{22C103F3-D2DD-22A2-EBB8-654CD178F2E2}"/>
          </ac:spMkLst>
        </pc:spChg>
        <pc:spChg chg="mod">
          <ac:chgData name="rahulkumar08945@gmail.com" userId="eaa8108a85f67eff" providerId="LiveId" clId="{54EF1D79-E478-4C67-9EB2-AE56EF51DF03}" dt="2023-06-25T13:23:55.570" v="1654"/>
          <ac:spMkLst>
            <pc:docMk/>
            <pc:sldMk cId="3602388084" sldId="983"/>
            <ac:spMk id="3479" creationId="{4CF92315-AC8C-A4DA-FE94-26864B2D68A5}"/>
          </ac:spMkLst>
        </pc:spChg>
        <pc:spChg chg="mod">
          <ac:chgData name="rahulkumar08945@gmail.com" userId="eaa8108a85f67eff" providerId="LiveId" clId="{54EF1D79-E478-4C67-9EB2-AE56EF51DF03}" dt="2023-06-25T13:23:55.570" v="1654"/>
          <ac:spMkLst>
            <pc:docMk/>
            <pc:sldMk cId="3602388084" sldId="983"/>
            <ac:spMk id="3480" creationId="{33EAA4EE-B833-E3D1-D0B6-99FE5B9D9B86}"/>
          </ac:spMkLst>
        </pc:spChg>
        <pc:spChg chg="mod">
          <ac:chgData name="rahulkumar08945@gmail.com" userId="eaa8108a85f67eff" providerId="LiveId" clId="{54EF1D79-E478-4C67-9EB2-AE56EF51DF03}" dt="2023-06-25T13:23:55.570" v="1654"/>
          <ac:spMkLst>
            <pc:docMk/>
            <pc:sldMk cId="3602388084" sldId="983"/>
            <ac:spMk id="3481" creationId="{37595765-F1E3-5F0B-AE50-146EDA0E33BB}"/>
          </ac:spMkLst>
        </pc:spChg>
        <pc:spChg chg="mod">
          <ac:chgData name="rahulkumar08945@gmail.com" userId="eaa8108a85f67eff" providerId="LiveId" clId="{54EF1D79-E478-4C67-9EB2-AE56EF51DF03}" dt="2023-06-25T13:23:55.570" v="1654"/>
          <ac:spMkLst>
            <pc:docMk/>
            <pc:sldMk cId="3602388084" sldId="983"/>
            <ac:spMk id="3482" creationId="{67001C04-6F6E-CCB9-14A2-08EF6384A00A}"/>
          </ac:spMkLst>
        </pc:spChg>
        <pc:spChg chg="mod">
          <ac:chgData name="rahulkumar08945@gmail.com" userId="eaa8108a85f67eff" providerId="LiveId" clId="{54EF1D79-E478-4C67-9EB2-AE56EF51DF03}" dt="2023-06-25T13:23:55.570" v="1654"/>
          <ac:spMkLst>
            <pc:docMk/>
            <pc:sldMk cId="3602388084" sldId="983"/>
            <ac:spMk id="3483" creationId="{D3BEF794-82EE-99EE-F58A-BEC8A895DE62}"/>
          </ac:spMkLst>
        </pc:spChg>
        <pc:spChg chg="mod">
          <ac:chgData name="rahulkumar08945@gmail.com" userId="eaa8108a85f67eff" providerId="LiveId" clId="{54EF1D79-E478-4C67-9EB2-AE56EF51DF03}" dt="2023-06-25T13:23:55.570" v="1654"/>
          <ac:spMkLst>
            <pc:docMk/>
            <pc:sldMk cId="3602388084" sldId="983"/>
            <ac:spMk id="3484" creationId="{8008C52C-3F15-0741-6E5A-55F3FF850CD8}"/>
          </ac:spMkLst>
        </pc:spChg>
        <pc:spChg chg="mod">
          <ac:chgData name="rahulkumar08945@gmail.com" userId="eaa8108a85f67eff" providerId="LiveId" clId="{54EF1D79-E478-4C67-9EB2-AE56EF51DF03}" dt="2023-06-25T13:23:55.570" v="1654"/>
          <ac:spMkLst>
            <pc:docMk/>
            <pc:sldMk cId="3602388084" sldId="983"/>
            <ac:spMk id="3485" creationId="{B39A4C59-F2E7-5630-6D8A-02A652535DD9}"/>
          </ac:spMkLst>
        </pc:spChg>
        <pc:spChg chg="mod">
          <ac:chgData name="rahulkumar08945@gmail.com" userId="eaa8108a85f67eff" providerId="LiveId" clId="{54EF1D79-E478-4C67-9EB2-AE56EF51DF03}" dt="2023-06-25T13:23:55.570" v="1654"/>
          <ac:spMkLst>
            <pc:docMk/>
            <pc:sldMk cId="3602388084" sldId="983"/>
            <ac:spMk id="3486" creationId="{2D9E469F-DF18-94D4-CD8C-9D8343C74CF7}"/>
          </ac:spMkLst>
        </pc:spChg>
        <pc:spChg chg="mod">
          <ac:chgData name="rahulkumar08945@gmail.com" userId="eaa8108a85f67eff" providerId="LiveId" clId="{54EF1D79-E478-4C67-9EB2-AE56EF51DF03}" dt="2023-06-25T13:23:55.570" v="1654"/>
          <ac:spMkLst>
            <pc:docMk/>
            <pc:sldMk cId="3602388084" sldId="983"/>
            <ac:spMk id="3487" creationId="{A97C8C4E-3FF0-C639-6B23-DE6694680B71}"/>
          </ac:spMkLst>
        </pc:spChg>
        <pc:spChg chg="mod">
          <ac:chgData name="rahulkumar08945@gmail.com" userId="eaa8108a85f67eff" providerId="LiveId" clId="{54EF1D79-E478-4C67-9EB2-AE56EF51DF03}" dt="2023-06-25T13:23:55.570" v="1654"/>
          <ac:spMkLst>
            <pc:docMk/>
            <pc:sldMk cId="3602388084" sldId="983"/>
            <ac:spMk id="3488" creationId="{A7CFCDB5-903B-8211-6FD3-B9AEFF08D9B8}"/>
          </ac:spMkLst>
        </pc:spChg>
        <pc:spChg chg="mod">
          <ac:chgData name="rahulkumar08945@gmail.com" userId="eaa8108a85f67eff" providerId="LiveId" clId="{54EF1D79-E478-4C67-9EB2-AE56EF51DF03}" dt="2023-06-25T13:23:55.570" v="1654"/>
          <ac:spMkLst>
            <pc:docMk/>
            <pc:sldMk cId="3602388084" sldId="983"/>
            <ac:spMk id="3489" creationId="{8DA9C16F-00D7-D394-093D-BE6E84FCA50C}"/>
          </ac:spMkLst>
        </pc:spChg>
        <pc:spChg chg="mod">
          <ac:chgData name="rahulkumar08945@gmail.com" userId="eaa8108a85f67eff" providerId="LiveId" clId="{54EF1D79-E478-4C67-9EB2-AE56EF51DF03}" dt="2023-06-25T13:23:55.570" v="1654"/>
          <ac:spMkLst>
            <pc:docMk/>
            <pc:sldMk cId="3602388084" sldId="983"/>
            <ac:spMk id="3490" creationId="{32867FD7-694A-A605-5561-58446309D7E9}"/>
          </ac:spMkLst>
        </pc:spChg>
        <pc:spChg chg="mod">
          <ac:chgData name="rahulkumar08945@gmail.com" userId="eaa8108a85f67eff" providerId="LiveId" clId="{54EF1D79-E478-4C67-9EB2-AE56EF51DF03}" dt="2023-06-25T13:23:55.570" v="1654"/>
          <ac:spMkLst>
            <pc:docMk/>
            <pc:sldMk cId="3602388084" sldId="983"/>
            <ac:spMk id="3491" creationId="{0B050D1D-EA42-D526-2F64-17472B1313F1}"/>
          </ac:spMkLst>
        </pc:spChg>
        <pc:spChg chg="mod">
          <ac:chgData name="rahulkumar08945@gmail.com" userId="eaa8108a85f67eff" providerId="LiveId" clId="{54EF1D79-E478-4C67-9EB2-AE56EF51DF03}" dt="2023-06-25T13:23:55.570" v="1654"/>
          <ac:spMkLst>
            <pc:docMk/>
            <pc:sldMk cId="3602388084" sldId="983"/>
            <ac:spMk id="3492" creationId="{97D86E4D-02EE-0A6B-2A49-D9C2A30356BB}"/>
          </ac:spMkLst>
        </pc:spChg>
        <pc:spChg chg="mod">
          <ac:chgData name="rahulkumar08945@gmail.com" userId="eaa8108a85f67eff" providerId="LiveId" clId="{54EF1D79-E478-4C67-9EB2-AE56EF51DF03}" dt="2023-06-25T13:23:55.570" v="1654"/>
          <ac:spMkLst>
            <pc:docMk/>
            <pc:sldMk cId="3602388084" sldId="983"/>
            <ac:spMk id="3493" creationId="{7E22A88E-8CE1-C414-0D0C-AA91C0B63638}"/>
          </ac:spMkLst>
        </pc:spChg>
        <pc:spChg chg="mod">
          <ac:chgData name="rahulkumar08945@gmail.com" userId="eaa8108a85f67eff" providerId="LiveId" clId="{54EF1D79-E478-4C67-9EB2-AE56EF51DF03}" dt="2023-06-25T13:23:55.570" v="1654"/>
          <ac:spMkLst>
            <pc:docMk/>
            <pc:sldMk cId="3602388084" sldId="983"/>
            <ac:spMk id="3494" creationId="{3DB1C498-FA6E-EF06-DFE0-AD6ADDE8151F}"/>
          </ac:spMkLst>
        </pc:spChg>
        <pc:spChg chg="mod">
          <ac:chgData name="rahulkumar08945@gmail.com" userId="eaa8108a85f67eff" providerId="LiveId" clId="{54EF1D79-E478-4C67-9EB2-AE56EF51DF03}" dt="2023-06-25T13:23:55.570" v="1654"/>
          <ac:spMkLst>
            <pc:docMk/>
            <pc:sldMk cId="3602388084" sldId="983"/>
            <ac:spMk id="3495" creationId="{40C830A4-20CD-5E58-10FD-29E8E26DC2AF}"/>
          </ac:spMkLst>
        </pc:spChg>
        <pc:spChg chg="mod">
          <ac:chgData name="rahulkumar08945@gmail.com" userId="eaa8108a85f67eff" providerId="LiveId" clId="{54EF1D79-E478-4C67-9EB2-AE56EF51DF03}" dt="2023-06-25T13:23:55.570" v="1654"/>
          <ac:spMkLst>
            <pc:docMk/>
            <pc:sldMk cId="3602388084" sldId="983"/>
            <ac:spMk id="3496" creationId="{6650419A-B404-5402-67D6-66C245C48596}"/>
          </ac:spMkLst>
        </pc:spChg>
        <pc:spChg chg="mod">
          <ac:chgData name="rahulkumar08945@gmail.com" userId="eaa8108a85f67eff" providerId="LiveId" clId="{54EF1D79-E478-4C67-9EB2-AE56EF51DF03}" dt="2023-06-25T13:23:55.570" v="1654"/>
          <ac:spMkLst>
            <pc:docMk/>
            <pc:sldMk cId="3602388084" sldId="983"/>
            <ac:spMk id="3497" creationId="{6C9CFC54-B56F-921A-BEE4-BC4D422DA433}"/>
          </ac:spMkLst>
        </pc:spChg>
        <pc:spChg chg="mod">
          <ac:chgData name="rahulkumar08945@gmail.com" userId="eaa8108a85f67eff" providerId="LiveId" clId="{54EF1D79-E478-4C67-9EB2-AE56EF51DF03}" dt="2023-06-25T13:23:55.570" v="1654"/>
          <ac:spMkLst>
            <pc:docMk/>
            <pc:sldMk cId="3602388084" sldId="983"/>
            <ac:spMk id="3498" creationId="{2F3FEC64-A20B-140E-191C-A8760A458AE0}"/>
          </ac:spMkLst>
        </pc:spChg>
        <pc:spChg chg="mod">
          <ac:chgData name="rahulkumar08945@gmail.com" userId="eaa8108a85f67eff" providerId="LiveId" clId="{54EF1D79-E478-4C67-9EB2-AE56EF51DF03}" dt="2023-06-25T13:23:55.570" v="1654"/>
          <ac:spMkLst>
            <pc:docMk/>
            <pc:sldMk cId="3602388084" sldId="983"/>
            <ac:spMk id="3499" creationId="{1272073A-5E0A-BB45-3CB9-2938229F0947}"/>
          </ac:spMkLst>
        </pc:spChg>
        <pc:spChg chg="mod">
          <ac:chgData name="rahulkumar08945@gmail.com" userId="eaa8108a85f67eff" providerId="LiveId" clId="{54EF1D79-E478-4C67-9EB2-AE56EF51DF03}" dt="2023-06-25T13:23:55.570" v="1654"/>
          <ac:spMkLst>
            <pc:docMk/>
            <pc:sldMk cId="3602388084" sldId="983"/>
            <ac:spMk id="3500" creationId="{9517A9B0-58E3-2017-182F-74AABEE603B7}"/>
          </ac:spMkLst>
        </pc:spChg>
        <pc:spChg chg="mod">
          <ac:chgData name="rahulkumar08945@gmail.com" userId="eaa8108a85f67eff" providerId="LiveId" clId="{54EF1D79-E478-4C67-9EB2-AE56EF51DF03}" dt="2023-06-25T13:23:55.570" v="1654"/>
          <ac:spMkLst>
            <pc:docMk/>
            <pc:sldMk cId="3602388084" sldId="983"/>
            <ac:spMk id="3501" creationId="{7BF87C52-9CAA-1466-02C9-282632124B89}"/>
          </ac:spMkLst>
        </pc:spChg>
        <pc:spChg chg="mod">
          <ac:chgData name="rahulkumar08945@gmail.com" userId="eaa8108a85f67eff" providerId="LiveId" clId="{54EF1D79-E478-4C67-9EB2-AE56EF51DF03}" dt="2023-06-25T13:23:55.570" v="1654"/>
          <ac:spMkLst>
            <pc:docMk/>
            <pc:sldMk cId="3602388084" sldId="983"/>
            <ac:spMk id="3502" creationId="{43CDBFEE-6138-D202-5C1E-EEFE42BD31EF}"/>
          </ac:spMkLst>
        </pc:spChg>
        <pc:spChg chg="mod">
          <ac:chgData name="rahulkumar08945@gmail.com" userId="eaa8108a85f67eff" providerId="LiveId" clId="{54EF1D79-E478-4C67-9EB2-AE56EF51DF03}" dt="2023-06-25T13:23:55.570" v="1654"/>
          <ac:spMkLst>
            <pc:docMk/>
            <pc:sldMk cId="3602388084" sldId="983"/>
            <ac:spMk id="3503" creationId="{B664824C-7D93-7351-77DC-17E46922F11B}"/>
          </ac:spMkLst>
        </pc:spChg>
        <pc:spChg chg="mod">
          <ac:chgData name="rahulkumar08945@gmail.com" userId="eaa8108a85f67eff" providerId="LiveId" clId="{54EF1D79-E478-4C67-9EB2-AE56EF51DF03}" dt="2023-06-25T13:23:55.570" v="1654"/>
          <ac:spMkLst>
            <pc:docMk/>
            <pc:sldMk cId="3602388084" sldId="983"/>
            <ac:spMk id="3504" creationId="{0812DBF0-69F2-BACF-BC0D-CEFCDB26C798}"/>
          </ac:spMkLst>
        </pc:spChg>
        <pc:spChg chg="mod">
          <ac:chgData name="rahulkumar08945@gmail.com" userId="eaa8108a85f67eff" providerId="LiveId" clId="{54EF1D79-E478-4C67-9EB2-AE56EF51DF03}" dt="2023-06-25T13:23:55.570" v="1654"/>
          <ac:spMkLst>
            <pc:docMk/>
            <pc:sldMk cId="3602388084" sldId="983"/>
            <ac:spMk id="3505" creationId="{50A172BE-B4D2-E563-4CA3-EC56373141F3}"/>
          </ac:spMkLst>
        </pc:spChg>
        <pc:spChg chg="mod">
          <ac:chgData name="rahulkumar08945@gmail.com" userId="eaa8108a85f67eff" providerId="LiveId" clId="{54EF1D79-E478-4C67-9EB2-AE56EF51DF03}" dt="2023-06-25T13:23:55.570" v="1654"/>
          <ac:spMkLst>
            <pc:docMk/>
            <pc:sldMk cId="3602388084" sldId="983"/>
            <ac:spMk id="3506" creationId="{F1AFBC47-8F82-CA42-7AF6-2FEB7F420913}"/>
          </ac:spMkLst>
        </pc:spChg>
        <pc:spChg chg="mod">
          <ac:chgData name="rahulkumar08945@gmail.com" userId="eaa8108a85f67eff" providerId="LiveId" clId="{54EF1D79-E478-4C67-9EB2-AE56EF51DF03}" dt="2023-06-25T13:23:55.570" v="1654"/>
          <ac:spMkLst>
            <pc:docMk/>
            <pc:sldMk cId="3602388084" sldId="983"/>
            <ac:spMk id="3507" creationId="{BC483E23-FE3F-43CE-F14E-6FAF0A092D53}"/>
          </ac:spMkLst>
        </pc:spChg>
        <pc:spChg chg="mod">
          <ac:chgData name="rahulkumar08945@gmail.com" userId="eaa8108a85f67eff" providerId="LiveId" clId="{54EF1D79-E478-4C67-9EB2-AE56EF51DF03}" dt="2023-06-25T13:23:55.570" v="1654"/>
          <ac:spMkLst>
            <pc:docMk/>
            <pc:sldMk cId="3602388084" sldId="983"/>
            <ac:spMk id="3508" creationId="{30722292-F02D-3CDB-1742-6C5D9D4E7C0E}"/>
          </ac:spMkLst>
        </pc:spChg>
        <pc:spChg chg="mod">
          <ac:chgData name="rahulkumar08945@gmail.com" userId="eaa8108a85f67eff" providerId="LiveId" clId="{54EF1D79-E478-4C67-9EB2-AE56EF51DF03}" dt="2023-06-25T13:23:55.570" v="1654"/>
          <ac:spMkLst>
            <pc:docMk/>
            <pc:sldMk cId="3602388084" sldId="983"/>
            <ac:spMk id="3509" creationId="{F6F2E262-9894-4C01-A5F6-2EDD66384B1D}"/>
          </ac:spMkLst>
        </pc:spChg>
        <pc:spChg chg="mod">
          <ac:chgData name="rahulkumar08945@gmail.com" userId="eaa8108a85f67eff" providerId="LiveId" clId="{54EF1D79-E478-4C67-9EB2-AE56EF51DF03}" dt="2023-06-25T13:23:55.570" v="1654"/>
          <ac:spMkLst>
            <pc:docMk/>
            <pc:sldMk cId="3602388084" sldId="983"/>
            <ac:spMk id="3510" creationId="{1F11B65A-B0AC-2441-0667-70085F8628FE}"/>
          </ac:spMkLst>
        </pc:spChg>
        <pc:spChg chg="mod">
          <ac:chgData name="rahulkumar08945@gmail.com" userId="eaa8108a85f67eff" providerId="LiveId" clId="{54EF1D79-E478-4C67-9EB2-AE56EF51DF03}" dt="2023-06-25T13:23:55.570" v="1654"/>
          <ac:spMkLst>
            <pc:docMk/>
            <pc:sldMk cId="3602388084" sldId="983"/>
            <ac:spMk id="3511" creationId="{996826DF-8E95-47A9-CA8E-874AD167A4B3}"/>
          </ac:spMkLst>
        </pc:spChg>
        <pc:spChg chg="mod">
          <ac:chgData name="rahulkumar08945@gmail.com" userId="eaa8108a85f67eff" providerId="LiveId" clId="{54EF1D79-E478-4C67-9EB2-AE56EF51DF03}" dt="2023-06-25T13:23:55.570" v="1654"/>
          <ac:spMkLst>
            <pc:docMk/>
            <pc:sldMk cId="3602388084" sldId="983"/>
            <ac:spMk id="3512" creationId="{A302A189-D797-A37F-2CD2-D81635F59100}"/>
          </ac:spMkLst>
        </pc:spChg>
        <pc:spChg chg="mod">
          <ac:chgData name="rahulkumar08945@gmail.com" userId="eaa8108a85f67eff" providerId="LiveId" clId="{54EF1D79-E478-4C67-9EB2-AE56EF51DF03}" dt="2023-06-25T13:23:55.570" v="1654"/>
          <ac:spMkLst>
            <pc:docMk/>
            <pc:sldMk cId="3602388084" sldId="983"/>
            <ac:spMk id="3513" creationId="{3F53C636-DF4D-A276-928C-22562AB66C11}"/>
          </ac:spMkLst>
        </pc:spChg>
        <pc:spChg chg="mod">
          <ac:chgData name="rahulkumar08945@gmail.com" userId="eaa8108a85f67eff" providerId="LiveId" clId="{54EF1D79-E478-4C67-9EB2-AE56EF51DF03}" dt="2023-06-25T13:23:55.570" v="1654"/>
          <ac:spMkLst>
            <pc:docMk/>
            <pc:sldMk cId="3602388084" sldId="983"/>
            <ac:spMk id="3514" creationId="{B4BF4C88-DCA0-A225-050C-1C8C5CF2B797}"/>
          </ac:spMkLst>
        </pc:spChg>
        <pc:spChg chg="mod">
          <ac:chgData name="rahulkumar08945@gmail.com" userId="eaa8108a85f67eff" providerId="LiveId" clId="{54EF1D79-E478-4C67-9EB2-AE56EF51DF03}" dt="2023-06-25T13:23:55.570" v="1654"/>
          <ac:spMkLst>
            <pc:docMk/>
            <pc:sldMk cId="3602388084" sldId="983"/>
            <ac:spMk id="3515" creationId="{5589DC1A-D8C0-1A50-08EF-49834B5BC968}"/>
          </ac:spMkLst>
        </pc:spChg>
        <pc:spChg chg="mod">
          <ac:chgData name="rahulkumar08945@gmail.com" userId="eaa8108a85f67eff" providerId="LiveId" clId="{54EF1D79-E478-4C67-9EB2-AE56EF51DF03}" dt="2023-06-25T13:23:55.570" v="1654"/>
          <ac:spMkLst>
            <pc:docMk/>
            <pc:sldMk cId="3602388084" sldId="983"/>
            <ac:spMk id="3516" creationId="{0BFFFCEF-AD12-08AC-922B-6CE0D2A8CE95}"/>
          </ac:spMkLst>
        </pc:spChg>
        <pc:spChg chg="mod">
          <ac:chgData name="rahulkumar08945@gmail.com" userId="eaa8108a85f67eff" providerId="LiveId" clId="{54EF1D79-E478-4C67-9EB2-AE56EF51DF03}" dt="2023-06-25T13:23:55.570" v="1654"/>
          <ac:spMkLst>
            <pc:docMk/>
            <pc:sldMk cId="3602388084" sldId="983"/>
            <ac:spMk id="3517" creationId="{2EBC3944-FFA8-8703-482F-B86D8AB220FC}"/>
          </ac:spMkLst>
        </pc:spChg>
        <pc:spChg chg="mod">
          <ac:chgData name="rahulkumar08945@gmail.com" userId="eaa8108a85f67eff" providerId="LiveId" clId="{54EF1D79-E478-4C67-9EB2-AE56EF51DF03}" dt="2023-06-25T13:23:55.570" v="1654"/>
          <ac:spMkLst>
            <pc:docMk/>
            <pc:sldMk cId="3602388084" sldId="983"/>
            <ac:spMk id="3518" creationId="{8EBAC4B1-5E85-231F-7CCF-CC8394A2DA1C}"/>
          </ac:spMkLst>
        </pc:spChg>
        <pc:spChg chg="mod">
          <ac:chgData name="rahulkumar08945@gmail.com" userId="eaa8108a85f67eff" providerId="LiveId" clId="{54EF1D79-E478-4C67-9EB2-AE56EF51DF03}" dt="2023-06-25T13:23:55.570" v="1654"/>
          <ac:spMkLst>
            <pc:docMk/>
            <pc:sldMk cId="3602388084" sldId="983"/>
            <ac:spMk id="3519" creationId="{04FB09D2-4303-EDCB-BDD6-CA70500E380F}"/>
          </ac:spMkLst>
        </pc:spChg>
        <pc:spChg chg="mod">
          <ac:chgData name="rahulkumar08945@gmail.com" userId="eaa8108a85f67eff" providerId="LiveId" clId="{54EF1D79-E478-4C67-9EB2-AE56EF51DF03}" dt="2023-06-25T13:23:55.570" v="1654"/>
          <ac:spMkLst>
            <pc:docMk/>
            <pc:sldMk cId="3602388084" sldId="983"/>
            <ac:spMk id="3520" creationId="{E8D37386-B89E-B7D1-D8B3-F20C3982A300}"/>
          </ac:spMkLst>
        </pc:spChg>
        <pc:spChg chg="mod">
          <ac:chgData name="rahulkumar08945@gmail.com" userId="eaa8108a85f67eff" providerId="LiveId" clId="{54EF1D79-E478-4C67-9EB2-AE56EF51DF03}" dt="2023-06-25T13:23:55.570" v="1654"/>
          <ac:spMkLst>
            <pc:docMk/>
            <pc:sldMk cId="3602388084" sldId="983"/>
            <ac:spMk id="3521" creationId="{BA0AD685-D81C-BE21-DC4C-96E705717D6F}"/>
          </ac:spMkLst>
        </pc:spChg>
        <pc:spChg chg="mod">
          <ac:chgData name="rahulkumar08945@gmail.com" userId="eaa8108a85f67eff" providerId="LiveId" clId="{54EF1D79-E478-4C67-9EB2-AE56EF51DF03}" dt="2023-06-25T13:23:55.570" v="1654"/>
          <ac:spMkLst>
            <pc:docMk/>
            <pc:sldMk cId="3602388084" sldId="983"/>
            <ac:spMk id="3522" creationId="{043972F7-EB57-F7FA-233A-A1DC288B0726}"/>
          </ac:spMkLst>
        </pc:spChg>
        <pc:spChg chg="mod">
          <ac:chgData name="rahulkumar08945@gmail.com" userId="eaa8108a85f67eff" providerId="LiveId" clId="{54EF1D79-E478-4C67-9EB2-AE56EF51DF03}" dt="2023-06-25T13:23:55.570" v="1654"/>
          <ac:spMkLst>
            <pc:docMk/>
            <pc:sldMk cId="3602388084" sldId="983"/>
            <ac:spMk id="3523" creationId="{347746D9-7E31-B81A-F9DC-154EF8416E1F}"/>
          </ac:spMkLst>
        </pc:spChg>
        <pc:spChg chg="mod">
          <ac:chgData name="rahulkumar08945@gmail.com" userId="eaa8108a85f67eff" providerId="LiveId" clId="{54EF1D79-E478-4C67-9EB2-AE56EF51DF03}" dt="2023-06-25T13:23:55.570" v="1654"/>
          <ac:spMkLst>
            <pc:docMk/>
            <pc:sldMk cId="3602388084" sldId="983"/>
            <ac:spMk id="3524" creationId="{ED5B95E2-3F8E-1A75-8B4E-BD803F91AF1C}"/>
          </ac:spMkLst>
        </pc:spChg>
        <pc:spChg chg="mod">
          <ac:chgData name="rahulkumar08945@gmail.com" userId="eaa8108a85f67eff" providerId="LiveId" clId="{54EF1D79-E478-4C67-9EB2-AE56EF51DF03}" dt="2023-06-25T13:23:55.570" v="1654"/>
          <ac:spMkLst>
            <pc:docMk/>
            <pc:sldMk cId="3602388084" sldId="983"/>
            <ac:spMk id="3525" creationId="{F728F899-1085-4964-6B50-6A6C153D358B}"/>
          </ac:spMkLst>
        </pc:spChg>
        <pc:spChg chg="mod">
          <ac:chgData name="rahulkumar08945@gmail.com" userId="eaa8108a85f67eff" providerId="LiveId" clId="{54EF1D79-E478-4C67-9EB2-AE56EF51DF03}" dt="2023-06-25T13:23:55.570" v="1654"/>
          <ac:spMkLst>
            <pc:docMk/>
            <pc:sldMk cId="3602388084" sldId="983"/>
            <ac:spMk id="3526" creationId="{3E09155F-FBF0-C0CA-1AA7-373C0C2B2CC1}"/>
          </ac:spMkLst>
        </pc:spChg>
        <pc:spChg chg="mod">
          <ac:chgData name="rahulkumar08945@gmail.com" userId="eaa8108a85f67eff" providerId="LiveId" clId="{54EF1D79-E478-4C67-9EB2-AE56EF51DF03}" dt="2023-06-25T13:23:55.570" v="1654"/>
          <ac:spMkLst>
            <pc:docMk/>
            <pc:sldMk cId="3602388084" sldId="983"/>
            <ac:spMk id="3527" creationId="{B73A99B0-0C26-8142-1805-4ED3CF106062}"/>
          </ac:spMkLst>
        </pc:spChg>
        <pc:spChg chg="mod">
          <ac:chgData name="rahulkumar08945@gmail.com" userId="eaa8108a85f67eff" providerId="LiveId" clId="{54EF1D79-E478-4C67-9EB2-AE56EF51DF03}" dt="2023-06-25T13:23:55.570" v="1654"/>
          <ac:spMkLst>
            <pc:docMk/>
            <pc:sldMk cId="3602388084" sldId="983"/>
            <ac:spMk id="3528" creationId="{D655E792-D796-BCB3-E6AD-9CF51C64D304}"/>
          </ac:spMkLst>
        </pc:spChg>
        <pc:spChg chg="mod">
          <ac:chgData name="rahulkumar08945@gmail.com" userId="eaa8108a85f67eff" providerId="LiveId" clId="{54EF1D79-E478-4C67-9EB2-AE56EF51DF03}" dt="2023-06-25T13:23:55.570" v="1654"/>
          <ac:spMkLst>
            <pc:docMk/>
            <pc:sldMk cId="3602388084" sldId="983"/>
            <ac:spMk id="3529" creationId="{F26434B7-38D7-BC2B-9C99-134BFA663465}"/>
          </ac:spMkLst>
        </pc:spChg>
        <pc:spChg chg="mod">
          <ac:chgData name="rahulkumar08945@gmail.com" userId="eaa8108a85f67eff" providerId="LiveId" clId="{54EF1D79-E478-4C67-9EB2-AE56EF51DF03}" dt="2023-06-25T13:23:55.570" v="1654"/>
          <ac:spMkLst>
            <pc:docMk/>
            <pc:sldMk cId="3602388084" sldId="983"/>
            <ac:spMk id="3530" creationId="{C0F9F243-E6F0-8F8E-F92A-0E58585B64AC}"/>
          </ac:spMkLst>
        </pc:spChg>
        <pc:spChg chg="mod">
          <ac:chgData name="rahulkumar08945@gmail.com" userId="eaa8108a85f67eff" providerId="LiveId" clId="{54EF1D79-E478-4C67-9EB2-AE56EF51DF03}" dt="2023-06-25T13:23:55.570" v="1654"/>
          <ac:spMkLst>
            <pc:docMk/>
            <pc:sldMk cId="3602388084" sldId="983"/>
            <ac:spMk id="3531" creationId="{117EBBAE-0EDA-26FA-1B1A-E30E25D3196E}"/>
          </ac:spMkLst>
        </pc:spChg>
        <pc:spChg chg="mod">
          <ac:chgData name="rahulkumar08945@gmail.com" userId="eaa8108a85f67eff" providerId="LiveId" clId="{54EF1D79-E478-4C67-9EB2-AE56EF51DF03}" dt="2023-06-25T13:23:55.570" v="1654"/>
          <ac:spMkLst>
            <pc:docMk/>
            <pc:sldMk cId="3602388084" sldId="983"/>
            <ac:spMk id="3532" creationId="{2867AABD-D527-371A-03D2-19B28985BE18}"/>
          </ac:spMkLst>
        </pc:spChg>
        <pc:spChg chg="mod">
          <ac:chgData name="rahulkumar08945@gmail.com" userId="eaa8108a85f67eff" providerId="LiveId" clId="{54EF1D79-E478-4C67-9EB2-AE56EF51DF03}" dt="2023-06-25T13:23:55.570" v="1654"/>
          <ac:spMkLst>
            <pc:docMk/>
            <pc:sldMk cId="3602388084" sldId="983"/>
            <ac:spMk id="3533" creationId="{D1D6CC28-66F8-0274-B73D-03F05DF9FA3C}"/>
          </ac:spMkLst>
        </pc:spChg>
        <pc:spChg chg="mod">
          <ac:chgData name="rahulkumar08945@gmail.com" userId="eaa8108a85f67eff" providerId="LiveId" clId="{54EF1D79-E478-4C67-9EB2-AE56EF51DF03}" dt="2023-06-25T13:23:55.570" v="1654"/>
          <ac:spMkLst>
            <pc:docMk/>
            <pc:sldMk cId="3602388084" sldId="983"/>
            <ac:spMk id="3534" creationId="{E946CD1D-9979-FD03-7F14-204A794196D2}"/>
          </ac:spMkLst>
        </pc:spChg>
        <pc:spChg chg="mod">
          <ac:chgData name="rahulkumar08945@gmail.com" userId="eaa8108a85f67eff" providerId="LiveId" clId="{54EF1D79-E478-4C67-9EB2-AE56EF51DF03}" dt="2023-06-25T13:23:55.570" v="1654"/>
          <ac:spMkLst>
            <pc:docMk/>
            <pc:sldMk cId="3602388084" sldId="983"/>
            <ac:spMk id="3535" creationId="{6C5BC2EE-9ABF-332C-BF47-0F7FCA36D191}"/>
          </ac:spMkLst>
        </pc:spChg>
        <pc:spChg chg="mod">
          <ac:chgData name="rahulkumar08945@gmail.com" userId="eaa8108a85f67eff" providerId="LiveId" clId="{54EF1D79-E478-4C67-9EB2-AE56EF51DF03}" dt="2023-06-25T13:23:55.570" v="1654"/>
          <ac:spMkLst>
            <pc:docMk/>
            <pc:sldMk cId="3602388084" sldId="983"/>
            <ac:spMk id="3536" creationId="{1AEDD96C-9CBC-305C-0EA9-CC33F61BA801}"/>
          </ac:spMkLst>
        </pc:spChg>
        <pc:spChg chg="mod">
          <ac:chgData name="rahulkumar08945@gmail.com" userId="eaa8108a85f67eff" providerId="LiveId" clId="{54EF1D79-E478-4C67-9EB2-AE56EF51DF03}" dt="2023-06-25T13:23:55.570" v="1654"/>
          <ac:spMkLst>
            <pc:docMk/>
            <pc:sldMk cId="3602388084" sldId="983"/>
            <ac:spMk id="3537" creationId="{3A15E629-D4AC-5740-62D3-B5B187DB9601}"/>
          </ac:spMkLst>
        </pc:spChg>
        <pc:spChg chg="mod">
          <ac:chgData name="rahulkumar08945@gmail.com" userId="eaa8108a85f67eff" providerId="LiveId" clId="{54EF1D79-E478-4C67-9EB2-AE56EF51DF03}" dt="2023-06-25T13:23:55.570" v="1654"/>
          <ac:spMkLst>
            <pc:docMk/>
            <pc:sldMk cId="3602388084" sldId="983"/>
            <ac:spMk id="3538" creationId="{CC9824D5-63AB-338C-9416-59C036FC1FA3}"/>
          </ac:spMkLst>
        </pc:spChg>
        <pc:spChg chg="mod">
          <ac:chgData name="rahulkumar08945@gmail.com" userId="eaa8108a85f67eff" providerId="LiveId" clId="{54EF1D79-E478-4C67-9EB2-AE56EF51DF03}" dt="2023-06-25T13:23:55.570" v="1654"/>
          <ac:spMkLst>
            <pc:docMk/>
            <pc:sldMk cId="3602388084" sldId="983"/>
            <ac:spMk id="3539" creationId="{7EBC20D2-248B-753B-3230-C8DEC830B9EA}"/>
          </ac:spMkLst>
        </pc:spChg>
        <pc:spChg chg="mod">
          <ac:chgData name="rahulkumar08945@gmail.com" userId="eaa8108a85f67eff" providerId="LiveId" clId="{54EF1D79-E478-4C67-9EB2-AE56EF51DF03}" dt="2023-06-25T13:23:55.570" v="1654"/>
          <ac:spMkLst>
            <pc:docMk/>
            <pc:sldMk cId="3602388084" sldId="983"/>
            <ac:spMk id="3540" creationId="{1774FAEC-F4E8-B2A6-7A36-F6E5DCA33C26}"/>
          </ac:spMkLst>
        </pc:spChg>
        <pc:spChg chg="mod">
          <ac:chgData name="rahulkumar08945@gmail.com" userId="eaa8108a85f67eff" providerId="LiveId" clId="{54EF1D79-E478-4C67-9EB2-AE56EF51DF03}" dt="2023-06-25T13:23:55.570" v="1654"/>
          <ac:spMkLst>
            <pc:docMk/>
            <pc:sldMk cId="3602388084" sldId="983"/>
            <ac:spMk id="3541" creationId="{81DB021C-BFBC-C6AD-64D4-08A55E25FE9A}"/>
          </ac:spMkLst>
        </pc:spChg>
        <pc:spChg chg="mod">
          <ac:chgData name="rahulkumar08945@gmail.com" userId="eaa8108a85f67eff" providerId="LiveId" clId="{54EF1D79-E478-4C67-9EB2-AE56EF51DF03}" dt="2023-06-25T13:23:55.570" v="1654"/>
          <ac:spMkLst>
            <pc:docMk/>
            <pc:sldMk cId="3602388084" sldId="983"/>
            <ac:spMk id="3542" creationId="{967B10CB-A554-6257-F7D8-770955C42539}"/>
          </ac:spMkLst>
        </pc:spChg>
        <pc:spChg chg="mod">
          <ac:chgData name="rahulkumar08945@gmail.com" userId="eaa8108a85f67eff" providerId="LiveId" clId="{54EF1D79-E478-4C67-9EB2-AE56EF51DF03}" dt="2023-06-25T13:23:55.570" v="1654"/>
          <ac:spMkLst>
            <pc:docMk/>
            <pc:sldMk cId="3602388084" sldId="983"/>
            <ac:spMk id="3543" creationId="{9B750657-E898-CF27-0AC3-23F8F673F96B}"/>
          </ac:spMkLst>
        </pc:spChg>
        <pc:spChg chg="mod">
          <ac:chgData name="rahulkumar08945@gmail.com" userId="eaa8108a85f67eff" providerId="LiveId" clId="{54EF1D79-E478-4C67-9EB2-AE56EF51DF03}" dt="2023-06-25T13:23:55.570" v="1654"/>
          <ac:spMkLst>
            <pc:docMk/>
            <pc:sldMk cId="3602388084" sldId="983"/>
            <ac:spMk id="3544" creationId="{484FAB47-7F6A-48B2-435C-5BCEBAAB2597}"/>
          </ac:spMkLst>
        </pc:spChg>
        <pc:spChg chg="mod">
          <ac:chgData name="rahulkumar08945@gmail.com" userId="eaa8108a85f67eff" providerId="LiveId" clId="{54EF1D79-E478-4C67-9EB2-AE56EF51DF03}" dt="2023-06-25T13:23:55.570" v="1654"/>
          <ac:spMkLst>
            <pc:docMk/>
            <pc:sldMk cId="3602388084" sldId="983"/>
            <ac:spMk id="3545" creationId="{69C2C24B-1CB5-F4C3-DC28-0C2F3A0BCFF1}"/>
          </ac:spMkLst>
        </pc:spChg>
        <pc:spChg chg="mod">
          <ac:chgData name="rahulkumar08945@gmail.com" userId="eaa8108a85f67eff" providerId="LiveId" clId="{54EF1D79-E478-4C67-9EB2-AE56EF51DF03}" dt="2023-06-25T13:23:55.570" v="1654"/>
          <ac:spMkLst>
            <pc:docMk/>
            <pc:sldMk cId="3602388084" sldId="983"/>
            <ac:spMk id="3546" creationId="{817FDC20-DFF4-FFB3-374F-7E958322C6D1}"/>
          </ac:spMkLst>
        </pc:spChg>
        <pc:spChg chg="mod">
          <ac:chgData name="rahulkumar08945@gmail.com" userId="eaa8108a85f67eff" providerId="LiveId" clId="{54EF1D79-E478-4C67-9EB2-AE56EF51DF03}" dt="2023-06-25T13:23:55.570" v="1654"/>
          <ac:spMkLst>
            <pc:docMk/>
            <pc:sldMk cId="3602388084" sldId="983"/>
            <ac:spMk id="3547" creationId="{63FDA31F-6A7B-2141-29FB-49CF7099D910}"/>
          </ac:spMkLst>
        </pc:spChg>
        <pc:spChg chg="mod">
          <ac:chgData name="rahulkumar08945@gmail.com" userId="eaa8108a85f67eff" providerId="LiveId" clId="{54EF1D79-E478-4C67-9EB2-AE56EF51DF03}" dt="2023-06-25T13:23:55.570" v="1654"/>
          <ac:spMkLst>
            <pc:docMk/>
            <pc:sldMk cId="3602388084" sldId="983"/>
            <ac:spMk id="3548" creationId="{95310D6F-0592-1CF6-AFE3-9A3BC402F11A}"/>
          </ac:spMkLst>
        </pc:spChg>
        <pc:spChg chg="mod">
          <ac:chgData name="rahulkumar08945@gmail.com" userId="eaa8108a85f67eff" providerId="LiveId" clId="{54EF1D79-E478-4C67-9EB2-AE56EF51DF03}" dt="2023-06-25T13:23:55.570" v="1654"/>
          <ac:spMkLst>
            <pc:docMk/>
            <pc:sldMk cId="3602388084" sldId="983"/>
            <ac:spMk id="3549" creationId="{510B37D2-5466-998A-7224-3484E425698F}"/>
          </ac:spMkLst>
        </pc:spChg>
        <pc:spChg chg="mod">
          <ac:chgData name="rahulkumar08945@gmail.com" userId="eaa8108a85f67eff" providerId="LiveId" clId="{54EF1D79-E478-4C67-9EB2-AE56EF51DF03}" dt="2023-06-25T13:23:55.570" v="1654"/>
          <ac:spMkLst>
            <pc:docMk/>
            <pc:sldMk cId="3602388084" sldId="983"/>
            <ac:spMk id="3550" creationId="{720F24D5-C647-0E5E-FE5F-A84FC08AFBAF}"/>
          </ac:spMkLst>
        </pc:spChg>
        <pc:spChg chg="mod">
          <ac:chgData name="rahulkumar08945@gmail.com" userId="eaa8108a85f67eff" providerId="LiveId" clId="{54EF1D79-E478-4C67-9EB2-AE56EF51DF03}" dt="2023-06-25T13:23:55.570" v="1654"/>
          <ac:spMkLst>
            <pc:docMk/>
            <pc:sldMk cId="3602388084" sldId="983"/>
            <ac:spMk id="3551" creationId="{050C4471-052E-D028-25A7-E0554EDAE12E}"/>
          </ac:spMkLst>
        </pc:spChg>
        <pc:spChg chg="mod">
          <ac:chgData name="rahulkumar08945@gmail.com" userId="eaa8108a85f67eff" providerId="LiveId" clId="{54EF1D79-E478-4C67-9EB2-AE56EF51DF03}" dt="2023-06-25T13:23:55.570" v="1654"/>
          <ac:spMkLst>
            <pc:docMk/>
            <pc:sldMk cId="3602388084" sldId="983"/>
            <ac:spMk id="3552" creationId="{23B3FDBB-EE78-D40E-F691-F417F64ACD7A}"/>
          </ac:spMkLst>
        </pc:spChg>
        <pc:spChg chg="mod">
          <ac:chgData name="rahulkumar08945@gmail.com" userId="eaa8108a85f67eff" providerId="LiveId" clId="{54EF1D79-E478-4C67-9EB2-AE56EF51DF03}" dt="2023-06-25T13:23:55.570" v="1654"/>
          <ac:spMkLst>
            <pc:docMk/>
            <pc:sldMk cId="3602388084" sldId="983"/>
            <ac:spMk id="3553" creationId="{D465F8DC-3A4B-2171-085B-32D0DDE3A25D}"/>
          </ac:spMkLst>
        </pc:spChg>
        <pc:spChg chg="mod">
          <ac:chgData name="rahulkumar08945@gmail.com" userId="eaa8108a85f67eff" providerId="LiveId" clId="{54EF1D79-E478-4C67-9EB2-AE56EF51DF03}" dt="2023-06-25T13:23:55.570" v="1654"/>
          <ac:spMkLst>
            <pc:docMk/>
            <pc:sldMk cId="3602388084" sldId="983"/>
            <ac:spMk id="3554" creationId="{494CC44A-C02A-4FFD-36F5-47B57CE7F332}"/>
          </ac:spMkLst>
        </pc:spChg>
        <pc:spChg chg="mod">
          <ac:chgData name="rahulkumar08945@gmail.com" userId="eaa8108a85f67eff" providerId="LiveId" clId="{54EF1D79-E478-4C67-9EB2-AE56EF51DF03}" dt="2023-06-25T13:23:55.570" v="1654"/>
          <ac:spMkLst>
            <pc:docMk/>
            <pc:sldMk cId="3602388084" sldId="983"/>
            <ac:spMk id="3555" creationId="{59EEB3EF-C1EA-A62A-8E11-1924EF973B2C}"/>
          </ac:spMkLst>
        </pc:spChg>
        <pc:spChg chg="mod">
          <ac:chgData name="rahulkumar08945@gmail.com" userId="eaa8108a85f67eff" providerId="LiveId" clId="{54EF1D79-E478-4C67-9EB2-AE56EF51DF03}" dt="2023-06-25T13:23:55.570" v="1654"/>
          <ac:spMkLst>
            <pc:docMk/>
            <pc:sldMk cId="3602388084" sldId="983"/>
            <ac:spMk id="3556" creationId="{7F9D51A0-99A6-EA9F-27B5-A8EE8DEF7914}"/>
          </ac:spMkLst>
        </pc:spChg>
        <pc:spChg chg="mod">
          <ac:chgData name="rahulkumar08945@gmail.com" userId="eaa8108a85f67eff" providerId="LiveId" clId="{54EF1D79-E478-4C67-9EB2-AE56EF51DF03}" dt="2023-06-25T13:23:55.570" v="1654"/>
          <ac:spMkLst>
            <pc:docMk/>
            <pc:sldMk cId="3602388084" sldId="983"/>
            <ac:spMk id="3557" creationId="{D20A7EB2-BA18-FBE0-E044-5D53B9886D8C}"/>
          </ac:spMkLst>
        </pc:spChg>
        <pc:spChg chg="mod">
          <ac:chgData name="rahulkumar08945@gmail.com" userId="eaa8108a85f67eff" providerId="LiveId" clId="{54EF1D79-E478-4C67-9EB2-AE56EF51DF03}" dt="2023-06-25T13:23:55.570" v="1654"/>
          <ac:spMkLst>
            <pc:docMk/>
            <pc:sldMk cId="3602388084" sldId="983"/>
            <ac:spMk id="3558" creationId="{D8A26837-1D05-4E67-EE47-BF3BE9098533}"/>
          </ac:spMkLst>
        </pc:spChg>
        <pc:spChg chg="mod">
          <ac:chgData name="rahulkumar08945@gmail.com" userId="eaa8108a85f67eff" providerId="LiveId" clId="{54EF1D79-E478-4C67-9EB2-AE56EF51DF03}" dt="2023-06-25T13:23:55.570" v="1654"/>
          <ac:spMkLst>
            <pc:docMk/>
            <pc:sldMk cId="3602388084" sldId="983"/>
            <ac:spMk id="3559" creationId="{C9475594-8F9B-475C-39C5-FB4469C2ECE0}"/>
          </ac:spMkLst>
        </pc:spChg>
        <pc:spChg chg="mod">
          <ac:chgData name="rahulkumar08945@gmail.com" userId="eaa8108a85f67eff" providerId="LiveId" clId="{54EF1D79-E478-4C67-9EB2-AE56EF51DF03}" dt="2023-06-25T13:23:55.570" v="1654"/>
          <ac:spMkLst>
            <pc:docMk/>
            <pc:sldMk cId="3602388084" sldId="983"/>
            <ac:spMk id="3560" creationId="{75476B30-6E35-F5AA-29F2-277659788D6A}"/>
          </ac:spMkLst>
        </pc:spChg>
        <pc:spChg chg="mod">
          <ac:chgData name="rahulkumar08945@gmail.com" userId="eaa8108a85f67eff" providerId="LiveId" clId="{54EF1D79-E478-4C67-9EB2-AE56EF51DF03}" dt="2023-06-25T13:23:55.570" v="1654"/>
          <ac:spMkLst>
            <pc:docMk/>
            <pc:sldMk cId="3602388084" sldId="983"/>
            <ac:spMk id="3561" creationId="{525B3EA3-0AC7-E098-4C66-094BA3161B3D}"/>
          </ac:spMkLst>
        </pc:spChg>
        <pc:spChg chg="mod">
          <ac:chgData name="rahulkumar08945@gmail.com" userId="eaa8108a85f67eff" providerId="LiveId" clId="{54EF1D79-E478-4C67-9EB2-AE56EF51DF03}" dt="2023-06-25T13:23:55.570" v="1654"/>
          <ac:spMkLst>
            <pc:docMk/>
            <pc:sldMk cId="3602388084" sldId="983"/>
            <ac:spMk id="3562" creationId="{D3F2F8EE-8E87-0278-42D8-62731239C2FE}"/>
          </ac:spMkLst>
        </pc:spChg>
        <pc:spChg chg="mod">
          <ac:chgData name="rahulkumar08945@gmail.com" userId="eaa8108a85f67eff" providerId="LiveId" clId="{54EF1D79-E478-4C67-9EB2-AE56EF51DF03}" dt="2023-06-25T13:23:55.570" v="1654"/>
          <ac:spMkLst>
            <pc:docMk/>
            <pc:sldMk cId="3602388084" sldId="983"/>
            <ac:spMk id="3563" creationId="{C06FAC6E-038D-964C-BCD6-6A113AEC239D}"/>
          </ac:spMkLst>
        </pc:spChg>
        <pc:spChg chg="mod">
          <ac:chgData name="rahulkumar08945@gmail.com" userId="eaa8108a85f67eff" providerId="LiveId" clId="{54EF1D79-E478-4C67-9EB2-AE56EF51DF03}" dt="2023-06-25T13:23:55.570" v="1654"/>
          <ac:spMkLst>
            <pc:docMk/>
            <pc:sldMk cId="3602388084" sldId="983"/>
            <ac:spMk id="3564" creationId="{74F8FC0E-AD35-773A-FFD7-D41960579FFE}"/>
          </ac:spMkLst>
        </pc:spChg>
        <pc:spChg chg="mod">
          <ac:chgData name="rahulkumar08945@gmail.com" userId="eaa8108a85f67eff" providerId="LiveId" clId="{54EF1D79-E478-4C67-9EB2-AE56EF51DF03}" dt="2023-06-25T13:23:55.570" v="1654"/>
          <ac:spMkLst>
            <pc:docMk/>
            <pc:sldMk cId="3602388084" sldId="983"/>
            <ac:spMk id="3565" creationId="{BAD50D74-A2D8-3F2E-66A1-0AC83374321D}"/>
          </ac:spMkLst>
        </pc:spChg>
        <pc:spChg chg="mod">
          <ac:chgData name="rahulkumar08945@gmail.com" userId="eaa8108a85f67eff" providerId="LiveId" clId="{54EF1D79-E478-4C67-9EB2-AE56EF51DF03}" dt="2023-06-25T13:23:55.570" v="1654"/>
          <ac:spMkLst>
            <pc:docMk/>
            <pc:sldMk cId="3602388084" sldId="983"/>
            <ac:spMk id="3566" creationId="{76AC305B-F20B-0738-C1B1-D35D7624005D}"/>
          </ac:spMkLst>
        </pc:spChg>
        <pc:spChg chg="mod">
          <ac:chgData name="rahulkumar08945@gmail.com" userId="eaa8108a85f67eff" providerId="LiveId" clId="{54EF1D79-E478-4C67-9EB2-AE56EF51DF03}" dt="2023-06-25T13:23:55.570" v="1654"/>
          <ac:spMkLst>
            <pc:docMk/>
            <pc:sldMk cId="3602388084" sldId="983"/>
            <ac:spMk id="3567" creationId="{17015723-F57E-E1B4-06A9-DFF598480672}"/>
          </ac:spMkLst>
        </pc:spChg>
        <pc:spChg chg="mod">
          <ac:chgData name="rahulkumar08945@gmail.com" userId="eaa8108a85f67eff" providerId="LiveId" clId="{54EF1D79-E478-4C67-9EB2-AE56EF51DF03}" dt="2023-06-25T13:23:55.570" v="1654"/>
          <ac:spMkLst>
            <pc:docMk/>
            <pc:sldMk cId="3602388084" sldId="983"/>
            <ac:spMk id="3568" creationId="{9120E0FF-F771-726F-ED28-4FC9275419F2}"/>
          </ac:spMkLst>
        </pc:spChg>
        <pc:spChg chg="mod">
          <ac:chgData name="rahulkumar08945@gmail.com" userId="eaa8108a85f67eff" providerId="LiveId" clId="{54EF1D79-E478-4C67-9EB2-AE56EF51DF03}" dt="2023-06-25T13:23:55.570" v="1654"/>
          <ac:spMkLst>
            <pc:docMk/>
            <pc:sldMk cId="3602388084" sldId="983"/>
            <ac:spMk id="3569" creationId="{33441B9B-FFC2-81DA-F10D-B5637DA4D53C}"/>
          </ac:spMkLst>
        </pc:spChg>
        <pc:spChg chg="mod">
          <ac:chgData name="rahulkumar08945@gmail.com" userId="eaa8108a85f67eff" providerId="LiveId" clId="{54EF1D79-E478-4C67-9EB2-AE56EF51DF03}" dt="2023-06-25T13:23:55.570" v="1654"/>
          <ac:spMkLst>
            <pc:docMk/>
            <pc:sldMk cId="3602388084" sldId="983"/>
            <ac:spMk id="3570" creationId="{14D8DC70-1724-CEED-8830-6DD99FA627B5}"/>
          </ac:spMkLst>
        </pc:spChg>
        <pc:spChg chg="mod">
          <ac:chgData name="rahulkumar08945@gmail.com" userId="eaa8108a85f67eff" providerId="LiveId" clId="{54EF1D79-E478-4C67-9EB2-AE56EF51DF03}" dt="2023-06-25T13:23:55.570" v="1654"/>
          <ac:spMkLst>
            <pc:docMk/>
            <pc:sldMk cId="3602388084" sldId="983"/>
            <ac:spMk id="3571" creationId="{622C6B9E-B120-53F9-830B-5241BA7F555E}"/>
          </ac:spMkLst>
        </pc:spChg>
        <pc:spChg chg="mod">
          <ac:chgData name="rahulkumar08945@gmail.com" userId="eaa8108a85f67eff" providerId="LiveId" clId="{54EF1D79-E478-4C67-9EB2-AE56EF51DF03}" dt="2023-06-25T13:23:55.570" v="1654"/>
          <ac:spMkLst>
            <pc:docMk/>
            <pc:sldMk cId="3602388084" sldId="983"/>
            <ac:spMk id="3572" creationId="{C8CAB9E8-C83F-EB44-A29E-3E14D354AE3D}"/>
          </ac:spMkLst>
        </pc:spChg>
        <pc:spChg chg="mod">
          <ac:chgData name="rahulkumar08945@gmail.com" userId="eaa8108a85f67eff" providerId="LiveId" clId="{54EF1D79-E478-4C67-9EB2-AE56EF51DF03}" dt="2023-06-25T13:23:55.570" v="1654"/>
          <ac:spMkLst>
            <pc:docMk/>
            <pc:sldMk cId="3602388084" sldId="983"/>
            <ac:spMk id="3573" creationId="{88903EAC-8EEC-64D3-CD4A-D7EDF04DF0B3}"/>
          </ac:spMkLst>
        </pc:spChg>
        <pc:spChg chg="mod">
          <ac:chgData name="rahulkumar08945@gmail.com" userId="eaa8108a85f67eff" providerId="LiveId" clId="{54EF1D79-E478-4C67-9EB2-AE56EF51DF03}" dt="2023-06-25T13:23:55.570" v="1654"/>
          <ac:spMkLst>
            <pc:docMk/>
            <pc:sldMk cId="3602388084" sldId="983"/>
            <ac:spMk id="3574" creationId="{15A8D433-0D37-943D-5379-E2BBBA087D9A}"/>
          </ac:spMkLst>
        </pc:spChg>
        <pc:spChg chg="mod">
          <ac:chgData name="rahulkumar08945@gmail.com" userId="eaa8108a85f67eff" providerId="LiveId" clId="{54EF1D79-E478-4C67-9EB2-AE56EF51DF03}" dt="2023-06-25T13:23:55.570" v="1654"/>
          <ac:spMkLst>
            <pc:docMk/>
            <pc:sldMk cId="3602388084" sldId="983"/>
            <ac:spMk id="3575" creationId="{F1B8874C-638A-FB99-12D9-FCAE3B8D9746}"/>
          </ac:spMkLst>
        </pc:spChg>
        <pc:spChg chg="mod">
          <ac:chgData name="rahulkumar08945@gmail.com" userId="eaa8108a85f67eff" providerId="LiveId" clId="{54EF1D79-E478-4C67-9EB2-AE56EF51DF03}" dt="2023-06-25T13:23:55.570" v="1654"/>
          <ac:spMkLst>
            <pc:docMk/>
            <pc:sldMk cId="3602388084" sldId="983"/>
            <ac:spMk id="3576" creationId="{DEF12A72-0585-70C3-B70F-A33A7E4A6BED}"/>
          </ac:spMkLst>
        </pc:spChg>
        <pc:spChg chg="mod">
          <ac:chgData name="rahulkumar08945@gmail.com" userId="eaa8108a85f67eff" providerId="LiveId" clId="{54EF1D79-E478-4C67-9EB2-AE56EF51DF03}" dt="2023-06-25T13:23:55.570" v="1654"/>
          <ac:spMkLst>
            <pc:docMk/>
            <pc:sldMk cId="3602388084" sldId="983"/>
            <ac:spMk id="3577" creationId="{F9FDC3B8-F40D-56E7-DAA8-6B3F819EC0DA}"/>
          </ac:spMkLst>
        </pc:spChg>
        <pc:spChg chg="mod">
          <ac:chgData name="rahulkumar08945@gmail.com" userId="eaa8108a85f67eff" providerId="LiveId" clId="{54EF1D79-E478-4C67-9EB2-AE56EF51DF03}" dt="2023-06-25T13:23:55.570" v="1654"/>
          <ac:spMkLst>
            <pc:docMk/>
            <pc:sldMk cId="3602388084" sldId="983"/>
            <ac:spMk id="3578" creationId="{FAFAB161-4BFF-FE89-BBF7-73F35B246247}"/>
          </ac:spMkLst>
        </pc:spChg>
        <pc:spChg chg="mod">
          <ac:chgData name="rahulkumar08945@gmail.com" userId="eaa8108a85f67eff" providerId="LiveId" clId="{54EF1D79-E478-4C67-9EB2-AE56EF51DF03}" dt="2023-06-25T13:23:55.570" v="1654"/>
          <ac:spMkLst>
            <pc:docMk/>
            <pc:sldMk cId="3602388084" sldId="983"/>
            <ac:spMk id="3579" creationId="{C8006352-E9F6-3390-41BD-14C646DE0000}"/>
          </ac:spMkLst>
        </pc:spChg>
        <pc:spChg chg="mod">
          <ac:chgData name="rahulkumar08945@gmail.com" userId="eaa8108a85f67eff" providerId="LiveId" clId="{54EF1D79-E478-4C67-9EB2-AE56EF51DF03}" dt="2023-06-25T13:23:55.570" v="1654"/>
          <ac:spMkLst>
            <pc:docMk/>
            <pc:sldMk cId="3602388084" sldId="983"/>
            <ac:spMk id="3580" creationId="{90139A83-3D96-CCA0-9A71-6F714DF27732}"/>
          </ac:spMkLst>
        </pc:spChg>
        <pc:spChg chg="mod">
          <ac:chgData name="rahulkumar08945@gmail.com" userId="eaa8108a85f67eff" providerId="LiveId" clId="{54EF1D79-E478-4C67-9EB2-AE56EF51DF03}" dt="2023-06-25T13:23:55.570" v="1654"/>
          <ac:spMkLst>
            <pc:docMk/>
            <pc:sldMk cId="3602388084" sldId="983"/>
            <ac:spMk id="3581" creationId="{F2BEA610-CC0F-A3B1-0DAD-378F614A2398}"/>
          </ac:spMkLst>
        </pc:spChg>
        <pc:spChg chg="mod">
          <ac:chgData name="rahulkumar08945@gmail.com" userId="eaa8108a85f67eff" providerId="LiveId" clId="{54EF1D79-E478-4C67-9EB2-AE56EF51DF03}" dt="2023-06-25T13:23:55.570" v="1654"/>
          <ac:spMkLst>
            <pc:docMk/>
            <pc:sldMk cId="3602388084" sldId="983"/>
            <ac:spMk id="3582" creationId="{2E05B1D7-067C-D7AC-0D0F-C6342DB2C312}"/>
          </ac:spMkLst>
        </pc:spChg>
        <pc:spChg chg="mod">
          <ac:chgData name="rahulkumar08945@gmail.com" userId="eaa8108a85f67eff" providerId="LiveId" clId="{54EF1D79-E478-4C67-9EB2-AE56EF51DF03}" dt="2023-06-25T13:23:55.570" v="1654"/>
          <ac:spMkLst>
            <pc:docMk/>
            <pc:sldMk cId="3602388084" sldId="983"/>
            <ac:spMk id="3583" creationId="{5FB78554-9098-5750-1807-A3DCA2888713}"/>
          </ac:spMkLst>
        </pc:spChg>
        <pc:spChg chg="mod">
          <ac:chgData name="rahulkumar08945@gmail.com" userId="eaa8108a85f67eff" providerId="LiveId" clId="{54EF1D79-E478-4C67-9EB2-AE56EF51DF03}" dt="2023-06-25T13:23:55.570" v="1654"/>
          <ac:spMkLst>
            <pc:docMk/>
            <pc:sldMk cId="3602388084" sldId="983"/>
            <ac:spMk id="3584" creationId="{2B56F3F8-B9B1-534D-31DB-162434605EF2}"/>
          </ac:spMkLst>
        </pc:spChg>
        <pc:spChg chg="mod">
          <ac:chgData name="rahulkumar08945@gmail.com" userId="eaa8108a85f67eff" providerId="LiveId" clId="{54EF1D79-E478-4C67-9EB2-AE56EF51DF03}" dt="2023-06-25T13:23:55.570" v="1654"/>
          <ac:spMkLst>
            <pc:docMk/>
            <pc:sldMk cId="3602388084" sldId="983"/>
            <ac:spMk id="3585" creationId="{B585D0E0-EDF4-F5D0-4CA2-14699C6DC032}"/>
          </ac:spMkLst>
        </pc:spChg>
        <pc:spChg chg="mod">
          <ac:chgData name="rahulkumar08945@gmail.com" userId="eaa8108a85f67eff" providerId="LiveId" clId="{54EF1D79-E478-4C67-9EB2-AE56EF51DF03}" dt="2023-06-25T13:23:55.570" v="1654"/>
          <ac:spMkLst>
            <pc:docMk/>
            <pc:sldMk cId="3602388084" sldId="983"/>
            <ac:spMk id="3586" creationId="{6797DA94-8DD0-63D0-8C0A-F8FCE315BB0F}"/>
          </ac:spMkLst>
        </pc:spChg>
        <pc:spChg chg="mod">
          <ac:chgData name="rahulkumar08945@gmail.com" userId="eaa8108a85f67eff" providerId="LiveId" clId="{54EF1D79-E478-4C67-9EB2-AE56EF51DF03}" dt="2023-06-25T13:23:55.570" v="1654"/>
          <ac:spMkLst>
            <pc:docMk/>
            <pc:sldMk cId="3602388084" sldId="983"/>
            <ac:spMk id="3587" creationId="{429AB265-2CD1-53EA-9CCB-2018361AB099}"/>
          </ac:spMkLst>
        </pc:spChg>
        <pc:spChg chg="mod">
          <ac:chgData name="rahulkumar08945@gmail.com" userId="eaa8108a85f67eff" providerId="LiveId" clId="{54EF1D79-E478-4C67-9EB2-AE56EF51DF03}" dt="2023-06-25T13:23:55.570" v="1654"/>
          <ac:spMkLst>
            <pc:docMk/>
            <pc:sldMk cId="3602388084" sldId="983"/>
            <ac:spMk id="3588" creationId="{BA04C2CF-FDA0-52FE-C6BD-C6ACC51A6B71}"/>
          </ac:spMkLst>
        </pc:spChg>
        <pc:spChg chg="mod">
          <ac:chgData name="rahulkumar08945@gmail.com" userId="eaa8108a85f67eff" providerId="LiveId" clId="{54EF1D79-E478-4C67-9EB2-AE56EF51DF03}" dt="2023-06-25T13:23:55.570" v="1654"/>
          <ac:spMkLst>
            <pc:docMk/>
            <pc:sldMk cId="3602388084" sldId="983"/>
            <ac:spMk id="3589" creationId="{C8E7860F-D5BD-4E7E-66FC-944648413583}"/>
          </ac:spMkLst>
        </pc:spChg>
        <pc:spChg chg="mod">
          <ac:chgData name="rahulkumar08945@gmail.com" userId="eaa8108a85f67eff" providerId="LiveId" clId="{54EF1D79-E478-4C67-9EB2-AE56EF51DF03}" dt="2023-06-25T13:23:55.570" v="1654"/>
          <ac:spMkLst>
            <pc:docMk/>
            <pc:sldMk cId="3602388084" sldId="983"/>
            <ac:spMk id="3590" creationId="{BF45D40A-5A81-4907-38DD-D9424969E565}"/>
          </ac:spMkLst>
        </pc:spChg>
        <pc:spChg chg="mod">
          <ac:chgData name="rahulkumar08945@gmail.com" userId="eaa8108a85f67eff" providerId="LiveId" clId="{54EF1D79-E478-4C67-9EB2-AE56EF51DF03}" dt="2023-06-25T13:23:55.570" v="1654"/>
          <ac:spMkLst>
            <pc:docMk/>
            <pc:sldMk cId="3602388084" sldId="983"/>
            <ac:spMk id="3591" creationId="{13CC9219-834D-3BA5-99D5-AE81F1AE80DA}"/>
          </ac:spMkLst>
        </pc:spChg>
        <pc:spChg chg="mod">
          <ac:chgData name="rahulkumar08945@gmail.com" userId="eaa8108a85f67eff" providerId="LiveId" clId="{54EF1D79-E478-4C67-9EB2-AE56EF51DF03}" dt="2023-06-25T13:23:55.570" v="1654"/>
          <ac:spMkLst>
            <pc:docMk/>
            <pc:sldMk cId="3602388084" sldId="983"/>
            <ac:spMk id="3592" creationId="{64674DDF-7F82-3A43-DA8B-FF95A25403F5}"/>
          </ac:spMkLst>
        </pc:spChg>
        <pc:spChg chg="mod">
          <ac:chgData name="rahulkumar08945@gmail.com" userId="eaa8108a85f67eff" providerId="LiveId" clId="{54EF1D79-E478-4C67-9EB2-AE56EF51DF03}" dt="2023-06-25T13:23:55.570" v="1654"/>
          <ac:spMkLst>
            <pc:docMk/>
            <pc:sldMk cId="3602388084" sldId="983"/>
            <ac:spMk id="3593" creationId="{1E04C1BC-DB8C-AB5E-D9D3-8734F0DAB0AA}"/>
          </ac:spMkLst>
        </pc:spChg>
        <pc:spChg chg="mod">
          <ac:chgData name="rahulkumar08945@gmail.com" userId="eaa8108a85f67eff" providerId="LiveId" clId="{54EF1D79-E478-4C67-9EB2-AE56EF51DF03}" dt="2023-06-25T13:23:55.570" v="1654"/>
          <ac:spMkLst>
            <pc:docMk/>
            <pc:sldMk cId="3602388084" sldId="983"/>
            <ac:spMk id="3594" creationId="{6206A690-640C-FC60-7ED7-8731B1CA9406}"/>
          </ac:spMkLst>
        </pc:spChg>
        <pc:spChg chg="mod">
          <ac:chgData name="rahulkumar08945@gmail.com" userId="eaa8108a85f67eff" providerId="LiveId" clId="{54EF1D79-E478-4C67-9EB2-AE56EF51DF03}" dt="2023-06-25T13:23:55.570" v="1654"/>
          <ac:spMkLst>
            <pc:docMk/>
            <pc:sldMk cId="3602388084" sldId="983"/>
            <ac:spMk id="3595" creationId="{D1C99F74-DF54-C9BB-48D4-77E988697DE2}"/>
          </ac:spMkLst>
        </pc:spChg>
        <pc:spChg chg="mod">
          <ac:chgData name="rahulkumar08945@gmail.com" userId="eaa8108a85f67eff" providerId="LiveId" clId="{54EF1D79-E478-4C67-9EB2-AE56EF51DF03}" dt="2023-06-25T13:23:55.570" v="1654"/>
          <ac:spMkLst>
            <pc:docMk/>
            <pc:sldMk cId="3602388084" sldId="983"/>
            <ac:spMk id="3596" creationId="{1E84DB3F-498B-A2A2-EB11-3E2BA5703523}"/>
          </ac:spMkLst>
        </pc:spChg>
        <pc:spChg chg="mod">
          <ac:chgData name="rahulkumar08945@gmail.com" userId="eaa8108a85f67eff" providerId="LiveId" clId="{54EF1D79-E478-4C67-9EB2-AE56EF51DF03}" dt="2023-06-25T13:23:55.570" v="1654"/>
          <ac:spMkLst>
            <pc:docMk/>
            <pc:sldMk cId="3602388084" sldId="983"/>
            <ac:spMk id="3597" creationId="{6BB531AE-AB88-78FA-9096-0D6003C8291D}"/>
          </ac:spMkLst>
        </pc:spChg>
        <pc:spChg chg="mod">
          <ac:chgData name="rahulkumar08945@gmail.com" userId="eaa8108a85f67eff" providerId="LiveId" clId="{54EF1D79-E478-4C67-9EB2-AE56EF51DF03}" dt="2023-06-25T13:23:55.570" v="1654"/>
          <ac:spMkLst>
            <pc:docMk/>
            <pc:sldMk cId="3602388084" sldId="983"/>
            <ac:spMk id="3598" creationId="{FD80340C-8E16-0EC8-AA32-EE9A0CEE8F22}"/>
          </ac:spMkLst>
        </pc:spChg>
        <pc:spChg chg="mod">
          <ac:chgData name="rahulkumar08945@gmail.com" userId="eaa8108a85f67eff" providerId="LiveId" clId="{54EF1D79-E478-4C67-9EB2-AE56EF51DF03}" dt="2023-06-25T13:23:55.570" v="1654"/>
          <ac:spMkLst>
            <pc:docMk/>
            <pc:sldMk cId="3602388084" sldId="983"/>
            <ac:spMk id="3599" creationId="{7AA7E32F-53F2-0E9B-953C-DAD45784A712}"/>
          </ac:spMkLst>
        </pc:spChg>
        <pc:spChg chg="mod">
          <ac:chgData name="rahulkumar08945@gmail.com" userId="eaa8108a85f67eff" providerId="LiveId" clId="{54EF1D79-E478-4C67-9EB2-AE56EF51DF03}" dt="2023-06-25T13:23:55.570" v="1654"/>
          <ac:spMkLst>
            <pc:docMk/>
            <pc:sldMk cId="3602388084" sldId="983"/>
            <ac:spMk id="3600" creationId="{D875697D-C1F1-C19C-46E3-6843BD6E07D2}"/>
          </ac:spMkLst>
        </pc:spChg>
        <pc:spChg chg="mod">
          <ac:chgData name="rahulkumar08945@gmail.com" userId="eaa8108a85f67eff" providerId="LiveId" clId="{54EF1D79-E478-4C67-9EB2-AE56EF51DF03}" dt="2023-06-25T13:23:55.570" v="1654"/>
          <ac:spMkLst>
            <pc:docMk/>
            <pc:sldMk cId="3602388084" sldId="983"/>
            <ac:spMk id="3601" creationId="{7B0367F6-A484-D792-8DC5-B5D85F85AF20}"/>
          </ac:spMkLst>
        </pc:spChg>
        <pc:spChg chg="mod">
          <ac:chgData name="rahulkumar08945@gmail.com" userId="eaa8108a85f67eff" providerId="LiveId" clId="{54EF1D79-E478-4C67-9EB2-AE56EF51DF03}" dt="2023-06-25T13:23:55.570" v="1654"/>
          <ac:spMkLst>
            <pc:docMk/>
            <pc:sldMk cId="3602388084" sldId="983"/>
            <ac:spMk id="3602" creationId="{CA55E3F4-2849-E212-3D24-7EC70AF69A52}"/>
          </ac:spMkLst>
        </pc:spChg>
        <pc:spChg chg="mod">
          <ac:chgData name="rahulkumar08945@gmail.com" userId="eaa8108a85f67eff" providerId="LiveId" clId="{54EF1D79-E478-4C67-9EB2-AE56EF51DF03}" dt="2023-06-25T13:23:55.570" v="1654"/>
          <ac:spMkLst>
            <pc:docMk/>
            <pc:sldMk cId="3602388084" sldId="983"/>
            <ac:spMk id="3603" creationId="{10842A3C-784A-0270-A298-78C07FC814D4}"/>
          </ac:spMkLst>
        </pc:spChg>
        <pc:spChg chg="mod">
          <ac:chgData name="rahulkumar08945@gmail.com" userId="eaa8108a85f67eff" providerId="LiveId" clId="{54EF1D79-E478-4C67-9EB2-AE56EF51DF03}" dt="2023-06-25T13:23:55.570" v="1654"/>
          <ac:spMkLst>
            <pc:docMk/>
            <pc:sldMk cId="3602388084" sldId="983"/>
            <ac:spMk id="3604" creationId="{F1DA8AAB-0F77-9352-F27F-972EC17EE22B}"/>
          </ac:spMkLst>
        </pc:spChg>
        <pc:spChg chg="mod">
          <ac:chgData name="rahulkumar08945@gmail.com" userId="eaa8108a85f67eff" providerId="LiveId" clId="{54EF1D79-E478-4C67-9EB2-AE56EF51DF03}" dt="2023-06-25T13:23:55.570" v="1654"/>
          <ac:spMkLst>
            <pc:docMk/>
            <pc:sldMk cId="3602388084" sldId="983"/>
            <ac:spMk id="3605" creationId="{7C1BA959-696D-D21D-CD90-F88FDC76B98F}"/>
          </ac:spMkLst>
        </pc:spChg>
        <pc:spChg chg="mod">
          <ac:chgData name="rahulkumar08945@gmail.com" userId="eaa8108a85f67eff" providerId="LiveId" clId="{54EF1D79-E478-4C67-9EB2-AE56EF51DF03}" dt="2023-06-25T13:23:55.570" v="1654"/>
          <ac:spMkLst>
            <pc:docMk/>
            <pc:sldMk cId="3602388084" sldId="983"/>
            <ac:spMk id="3606" creationId="{894BAA03-3728-5548-EF57-0A46642240EE}"/>
          </ac:spMkLst>
        </pc:spChg>
        <pc:spChg chg="mod">
          <ac:chgData name="rahulkumar08945@gmail.com" userId="eaa8108a85f67eff" providerId="LiveId" clId="{54EF1D79-E478-4C67-9EB2-AE56EF51DF03}" dt="2023-06-25T13:23:55.570" v="1654"/>
          <ac:spMkLst>
            <pc:docMk/>
            <pc:sldMk cId="3602388084" sldId="983"/>
            <ac:spMk id="3607" creationId="{C67C7BE0-5F18-65D8-0708-D71E0ADC40A0}"/>
          </ac:spMkLst>
        </pc:spChg>
        <pc:spChg chg="mod">
          <ac:chgData name="rahulkumar08945@gmail.com" userId="eaa8108a85f67eff" providerId="LiveId" clId="{54EF1D79-E478-4C67-9EB2-AE56EF51DF03}" dt="2023-06-25T13:23:55.570" v="1654"/>
          <ac:spMkLst>
            <pc:docMk/>
            <pc:sldMk cId="3602388084" sldId="983"/>
            <ac:spMk id="3608" creationId="{86361F6F-C73C-0CE7-6BC9-90AB975E2270}"/>
          </ac:spMkLst>
        </pc:spChg>
        <pc:spChg chg="mod">
          <ac:chgData name="rahulkumar08945@gmail.com" userId="eaa8108a85f67eff" providerId="LiveId" clId="{54EF1D79-E478-4C67-9EB2-AE56EF51DF03}" dt="2023-06-25T13:23:55.570" v="1654"/>
          <ac:spMkLst>
            <pc:docMk/>
            <pc:sldMk cId="3602388084" sldId="983"/>
            <ac:spMk id="3609" creationId="{92607152-52C0-76D3-5CAE-8744588FA317}"/>
          </ac:spMkLst>
        </pc:spChg>
        <pc:spChg chg="mod">
          <ac:chgData name="rahulkumar08945@gmail.com" userId="eaa8108a85f67eff" providerId="LiveId" clId="{54EF1D79-E478-4C67-9EB2-AE56EF51DF03}" dt="2023-06-25T13:23:55.570" v="1654"/>
          <ac:spMkLst>
            <pc:docMk/>
            <pc:sldMk cId="3602388084" sldId="983"/>
            <ac:spMk id="3610" creationId="{80E5AED9-57AB-E7CE-BFD1-856AA8E9F196}"/>
          </ac:spMkLst>
        </pc:spChg>
        <pc:spChg chg="mod">
          <ac:chgData name="rahulkumar08945@gmail.com" userId="eaa8108a85f67eff" providerId="LiveId" clId="{54EF1D79-E478-4C67-9EB2-AE56EF51DF03}" dt="2023-06-25T13:23:55.570" v="1654"/>
          <ac:spMkLst>
            <pc:docMk/>
            <pc:sldMk cId="3602388084" sldId="983"/>
            <ac:spMk id="3611" creationId="{BF6AB989-B342-686B-013E-9627C9C3B6BB}"/>
          </ac:spMkLst>
        </pc:spChg>
        <pc:spChg chg="mod">
          <ac:chgData name="rahulkumar08945@gmail.com" userId="eaa8108a85f67eff" providerId="LiveId" clId="{54EF1D79-E478-4C67-9EB2-AE56EF51DF03}" dt="2023-06-25T13:23:55.570" v="1654"/>
          <ac:spMkLst>
            <pc:docMk/>
            <pc:sldMk cId="3602388084" sldId="983"/>
            <ac:spMk id="3612" creationId="{15199FE1-25B3-520D-49D9-E22F3167EBE8}"/>
          </ac:spMkLst>
        </pc:spChg>
        <pc:spChg chg="mod">
          <ac:chgData name="rahulkumar08945@gmail.com" userId="eaa8108a85f67eff" providerId="LiveId" clId="{54EF1D79-E478-4C67-9EB2-AE56EF51DF03}" dt="2023-06-25T13:23:55.570" v="1654"/>
          <ac:spMkLst>
            <pc:docMk/>
            <pc:sldMk cId="3602388084" sldId="983"/>
            <ac:spMk id="3613" creationId="{5C6AC593-F0EC-3B8D-0D4A-DE886E77CA73}"/>
          </ac:spMkLst>
        </pc:spChg>
        <pc:spChg chg="mod">
          <ac:chgData name="rahulkumar08945@gmail.com" userId="eaa8108a85f67eff" providerId="LiveId" clId="{54EF1D79-E478-4C67-9EB2-AE56EF51DF03}" dt="2023-06-25T13:23:55.570" v="1654"/>
          <ac:spMkLst>
            <pc:docMk/>
            <pc:sldMk cId="3602388084" sldId="983"/>
            <ac:spMk id="3614" creationId="{4D000DC8-E221-64F7-AE99-B8682236F6AE}"/>
          </ac:spMkLst>
        </pc:spChg>
        <pc:spChg chg="mod">
          <ac:chgData name="rahulkumar08945@gmail.com" userId="eaa8108a85f67eff" providerId="LiveId" clId="{54EF1D79-E478-4C67-9EB2-AE56EF51DF03}" dt="2023-06-25T13:23:55.570" v="1654"/>
          <ac:spMkLst>
            <pc:docMk/>
            <pc:sldMk cId="3602388084" sldId="983"/>
            <ac:spMk id="3615" creationId="{DB4AFE63-1F06-BCCC-0C1A-B2E949FDC65A}"/>
          </ac:spMkLst>
        </pc:spChg>
        <pc:spChg chg="mod">
          <ac:chgData name="rahulkumar08945@gmail.com" userId="eaa8108a85f67eff" providerId="LiveId" clId="{54EF1D79-E478-4C67-9EB2-AE56EF51DF03}" dt="2023-06-25T13:23:55.570" v="1654"/>
          <ac:spMkLst>
            <pc:docMk/>
            <pc:sldMk cId="3602388084" sldId="983"/>
            <ac:spMk id="3616" creationId="{1DB1FA5F-9785-F13B-4A41-ED5F8E4F47CE}"/>
          </ac:spMkLst>
        </pc:spChg>
        <pc:spChg chg="mod">
          <ac:chgData name="rahulkumar08945@gmail.com" userId="eaa8108a85f67eff" providerId="LiveId" clId="{54EF1D79-E478-4C67-9EB2-AE56EF51DF03}" dt="2023-06-25T13:23:55.570" v="1654"/>
          <ac:spMkLst>
            <pc:docMk/>
            <pc:sldMk cId="3602388084" sldId="983"/>
            <ac:spMk id="3617" creationId="{AAED0F2D-D1C6-1306-03A6-86A06BFEB795}"/>
          </ac:spMkLst>
        </pc:spChg>
        <pc:spChg chg="mod">
          <ac:chgData name="rahulkumar08945@gmail.com" userId="eaa8108a85f67eff" providerId="LiveId" clId="{54EF1D79-E478-4C67-9EB2-AE56EF51DF03}" dt="2023-06-25T13:23:55.570" v="1654"/>
          <ac:spMkLst>
            <pc:docMk/>
            <pc:sldMk cId="3602388084" sldId="983"/>
            <ac:spMk id="3618" creationId="{E4FA7CEB-F4D4-2172-4A33-26EC47EC0893}"/>
          </ac:spMkLst>
        </pc:spChg>
        <pc:spChg chg="mod">
          <ac:chgData name="rahulkumar08945@gmail.com" userId="eaa8108a85f67eff" providerId="LiveId" clId="{54EF1D79-E478-4C67-9EB2-AE56EF51DF03}" dt="2023-06-25T13:23:55.570" v="1654"/>
          <ac:spMkLst>
            <pc:docMk/>
            <pc:sldMk cId="3602388084" sldId="983"/>
            <ac:spMk id="3619" creationId="{EF104F8D-86D1-6A16-567B-6FFB86570ABD}"/>
          </ac:spMkLst>
        </pc:spChg>
        <pc:spChg chg="mod">
          <ac:chgData name="rahulkumar08945@gmail.com" userId="eaa8108a85f67eff" providerId="LiveId" clId="{54EF1D79-E478-4C67-9EB2-AE56EF51DF03}" dt="2023-06-25T13:23:55.570" v="1654"/>
          <ac:spMkLst>
            <pc:docMk/>
            <pc:sldMk cId="3602388084" sldId="983"/>
            <ac:spMk id="3620" creationId="{0914DA29-84C6-0F9E-E015-91BC9D83B4EB}"/>
          </ac:spMkLst>
        </pc:spChg>
        <pc:spChg chg="mod">
          <ac:chgData name="rahulkumar08945@gmail.com" userId="eaa8108a85f67eff" providerId="LiveId" clId="{54EF1D79-E478-4C67-9EB2-AE56EF51DF03}" dt="2023-06-25T13:23:55.570" v="1654"/>
          <ac:spMkLst>
            <pc:docMk/>
            <pc:sldMk cId="3602388084" sldId="983"/>
            <ac:spMk id="3621" creationId="{EE5EA220-647A-5259-0C9E-E3217A082D28}"/>
          </ac:spMkLst>
        </pc:spChg>
        <pc:spChg chg="mod">
          <ac:chgData name="rahulkumar08945@gmail.com" userId="eaa8108a85f67eff" providerId="LiveId" clId="{54EF1D79-E478-4C67-9EB2-AE56EF51DF03}" dt="2023-06-25T13:23:55.570" v="1654"/>
          <ac:spMkLst>
            <pc:docMk/>
            <pc:sldMk cId="3602388084" sldId="983"/>
            <ac:spMk id="3622" creationId="{E573EC23-FAEB-3C91-FA60-B6A262A8FE4F}"/>
          </ac:spMkLst>
        </pc:spChg>
        <pc:spChg chg="mod">
          <ac:chgData name="rahulkumar08945@gmail.com" userId="eaa8108a85f67eff" providerId="LiveId" clId="{54EF1D79-E478-4C67-9EB2-AE56EF51DF03}" dt="2023-06-25T13:23:55.570" v="1654"/>
          <ac:spMkLst>
            <pc:docMk/>
            <pc:sldMk cId="3602388084" sldId="983"/>
            <ac:spMk id="3623" creationId="{1528A0CC-3FC9-ADB7-4FE2-A889C2AB3E6F}"/>
          </ac:spMkLst>
        </pc:spChg>
        <pc:spChg chg="mod">
          <ac:chgData name="rahulkumar08945@gmail.com" userId="eaa8108a85f67eff" providerId="LiveId" clId="{54EF1D79-E478-4C67-9EB2-AE56EF51DF03}" dt="2023-06-25T13:23:55.570" v="1654"/>
          <ac:spMkLst>
            <pc:docMk/>
            <pc:sldMk cId="3602388084" sldId="983"/>
            <ac:spMk id="3624" creationId="{9FC7B91A-EAD7-7A8B-F0A9-B7B09BBB0E74}"/>
          </ac:spMkLst>
        </pc:spChg>
        <pc:spChg chg="mod">
          <ac:chgData name="rahulkumar08945@gmail.com" userId="eaa8108a85f67eff" providerId="LiveId" clId="{54EF1D79-E478-4C67-9EB2-AE56EF51DF03}" dt="2023-06-25T13:23:55.570" v="1654"/>
          <ac:spMkLst>
            <pc:docMk/>
            <pc:sldMk cId="3602388084" sldId="983"/>
            <ac:spMk id="3625" creationId="{DF20E536-A499-91C1-F861-8B47CDA9DF98}"/>
          </ac:spMkLst>
        </pc:spChg>
        <pc:spChg chg="mod">
          <ac:chgData name="rahulkumar08945@gmail.com" userId="eaa8108a85f67eff" providerId="LiveId" clId="{54EF1D79-E478-4C67-9EB2-AE56EF51DF03}" dt="2023-06-25T13:23:55.570" v="1654"/>
          <ac:spMkLst>
            <pc:docMk/>
            <pc:sldMk cId="3602388084" sldId="983"/>
            <ac:spMk id="3626" creationId="{07683D1C-8D37-8B01-F839-690FB1FFB980}"/>
          </ac:spMkLst>
        </pc:spChg>
        <pc:spChg chg="mod">
          <ac:chgData name="rahulkumar08945@gmail.com" userId="eaa8108a85f67eff" providerId="LiveId" clId="{54EF1D79-E478-4C67-9EB2-AE56EF51DF03}" dt="2023-06-25T13:23:55.570" v="1654"/>
          <ac:spMkLst>
            <pc:docMk/>
            <pc:sldMk cId="3602388084" sldId="983"/>
            <ac:spMk id="3627" creationId="{9EB1A892-4361-F234-D5FB-11F5A036A94E}"/>
          </ac:spMkLst>
        </pc:spChg>
        <pc:spChg chg="mod">
          <ac:chgData name="rahulkumar08945@gmail.com" userId="eaa8108a85f67eff" providerId="LiveId" clId="{54EF1D79-E478-4C67-9EB2-AE56EF51DF03}" dt="2023-06-25T13:23:55.570" v="1654"/>
          <ac:spMkLst>
            <pc:docMk/>
            <pc:sldMk cId="3602388084" sldId="983"/>
            <ac:spMk id="3628" creationId="{7825E268-7CC3-29D4-B876-B2EFFDFE13BB}"/>
          </ac:spMkLst>
        </pc:spChg>
        <pc:spChg chg="mod">
          <ac:chgData name="rahulkumar08945@gmail.com" userId="eaa8108a85f67eff" providerId="LiveId" clId="{54EF1D79-E478-4C67-9EB2-AE56EF51DF03}" dt="2023-06-25T13:23:55.570" v="1654"/>
          <ac:spMkLst>
            <pc:docMk/>
            <pc:sldMk cId="3602388084" sldId="983"/>
            <ac:spMk id="3629" creationId="{9B6C174D-1F57-50EE-0681-DB1B30BB7A58}"/>
          </ac:spMkLst>
        </pc:spChg>
        <pc:spChg chg="mod">
          <ac:chgData name="rahulkumar08945@gmail.com" userId="eaa8108a85f67eff" providerId="LiveId" clId="{54EF1D79-E478-4C67-9EB2-AE56EF51DF03}" dt="2023-06-25T13:23:55.570" v="1654"/>
          <ac:spMkLst>
            <pc:docMk/>
            <pc:sldMk cId="3602388084" sldId="983"/>
            <ac:spMk id="3630" creationId="{935E8DBA-5269-4514-88B8-3B37FD485D10}"/>
          </ac:spMkLst>
        </pc:spChg>
        <pc:spChg chg="mod">
          <ac:chgData name="rahulkumar08945@gmail.com" userId="eaa8108a85f67eff" providerId="LiveId" clId="{54EF1D79-E478-4C67-9EB2-AE56EF51DF03}" dt="2023-06-25T13:23:55.570" v="1654"/>
          <ac:spMkLst>
            <pc:docMk/>
            <pc:sldMk cId="3602388084" sldId="983"/>
            <ac:spMk id="3631" creationId="{05A73FCC-9CE7-F1F6-8971-96E5CC212AE4}"/>
          </ac:spMkLst>
        </pc:spChg>
        <pc:spChg chg="mod">
          <ac:chgData name="rahulkumar08945@gmail.com" userId="eaa8108a85f67eff" providerId="LiveId" clId="{54EF1D79-E478-4C67-9EB2-AE56EF51DF03}" dt="2023-06-25T13:23:55.570" v="1654"/>
          <ac:spMkLst>
            <pc:docMk/>
            <pc:sldMk cId="3602388084" sldId="983"/>
            <ac:spMk id="3632" creationId="{6921BF65-E30F-F815-D10A-A865070C34C8}"/>
          </ac:spMkLst>
        </pc:spChg>
        <pc:spChg chg="mod">
          <ac:chgData name="rahulkumar08945@gmail.com" userId="eaa8108a85f67eff" providerId="LiveId" clId="{54EF1D79-E478-4C67-9EB2-AE56EF51DF03}" dt="2023-06-25T13:23:55.570" v="1654"/>
          <ac:spMkLst>
            <pc:docMk/>
            <pc:sldMk cId="3602388084" sldId="983"/>
            <ac:spMk id="3633" creationId="{C6762330-5134-18C0-5408-308A6BD1076A}"/>
          </ac:spMkLst>
        </pc:spChg>
        <pc:spChg chg="mod">
          <ac:chgData name="rahulkumar08945@gmail.com" userId="eaa8108a85f67eff" providerId="LiveId" clId="{54EF1D79-E478-4C67-9EB2-AE56EF51DF03}" dt="2023-06-25T13:23:55.570" v="1654"/>
          <ac:spMkLst>
            <pc:docMk/>
            <pc:sldMk cId="3602388084" sldId="983"/>
            <ac:spMk id="3634" creationId="{A621EC98-0B03-E35E-7E2F-CA14DCDA38F6}"/>
          </ac:spMkLst>
        </pc:spChg>
        <pc:spChg chg="mod">
          <ac:chgData name="rahulkumar08945@gmail.com" userId="eaa8108a85f67eff" providerId="LiveId" clId="{54EF1D79-E478-4C67-9EB2-AE56EF51DF03}" dt="2023-06-25T13:23:55.570" v="1654"/>
          <ac:spMkLst>
            <pc:docMk/>
            <pc:sldMk cId="3602388084" sldId="983"/>
            <ac:spMk id="3635" creationId="{F09DBCD3-5555-51ED-6F0E-8106B1C4B0CC}"/>
          </ac:spMkLst>
        </pc:spChg>
        <pc:spChg chg="mod">
          <ac:chgData name="rahulkumar08945@gmail.com" userId="eaa8108a85f67eff" providerId="LiveId" clId="{54EF1D79-E478-4C67-9EB2-AE56EF51DF03}" dt="2023-06-25T13:23:55.570" v="1654"/>
          <ac:spMkLst>
            <pc:docMk/>
            <pc:sldMk cId="3602388084" sldId="983"/>
            <ac:spMk id="3636" creationId="{F8EA5598-09F7-89B9-F5E1-2DD8B55BCE8E}"/>
          </ac:spMkLst>
        </pc:spChg>
        <pc:spChg chg="mod">
          <ac:chgData name="rahulkumar08945@gmail.com" userId="eaa8108a85f67eff" providerId="LiveId" clId="{54EF1D79-E478-4C67-9EB2-AE56EF51DF03}" dt="2023-06-25T13:23:55.570" v="1654"/>
          <ac:spMkLst>
            <pc:docMk/>
            <pc:sldMk cId="3602388084" sldId="983"/>
            <ac:spMk id="3637" creationId="{A583378F-3ABB-A0FD-9D2B-3E520A709689}"/>
          </ac:spMkLst>
        </pc:spChg>
        <pc:spChg chg="mod">
          <ac:chgData name="rahulkumar08945@gmail.com" userId="eaa8108a85f67eff" providerId="LiveId" clId="{54EF1D79-E478-4C67-9EB2-AE56EF51DF03}" dt="2023-06-25T13:23:55.570" v="1654"/>
          <ac:spMkLst>
            <pc:docMk/>
            <pc:sldMk cId="3602388084" sldId="983"/>
            <ac:spMk id="3638" creationId="{CC35C7FB-EE33-3C0D-45E4-84B6FB3D9D59}"/>
          </ac:spMkLst>
        </pc:spChg>
        <pc:spChg chg="mod">
          <ac:chgData name="rahulkumar08945@gmail.com" userId="eaa8108a85f67eff" providerId="LiveId" clId="{54EF1D79-E478-4C67-9EB2-AE56EF51DF03}" dt="2023-06-25T13:23:55.570" v="1654"/>
          <ac:spMkLst>
            <pc:docMk/>
            <pc:sldMk cId="3602388084" sldId="983"/>
            <ac:spMk id="3639" creationId="{9D0FB3D9-5BB8-E767-A3CE-FC79E85384C7}"/>
          </ac:spMkLst>
        </pc:spChg>
        <pc:spChg chg="mod">
          <ac:chgData name="rahulkumar08945@gmail.com" userId="eaa8108a85f67eff" providerId="LiveId" clId="{54EF1D79-E478-4C67-9EB2-AE56EF51DF03}" dt="2023-06-25T13:23:55.570" v="1654"/>
          <ac:spMkLst>
            <pc:docMk/>
            <pc:sldMk cId="3602388084" sldId="983"/>
            <ac:spMk id="3640" creationId="{509ACFBD-90C3-D0CE-C766-E348797E5342}"/>
          </ac:spMkLst>
        </pc:spChg>
        <pc:spChg chg="mod">
          <ac:chgData name="rahulkumar08945@gmail.com" userId="eaa8108a85f67eff" providerId="LiveId" clId="{54EF1D79-E478-4C67-9EB2-AE56EF51DF03}" dt="2023-06-25T13:23:55.570" v="1654"/>
          <ac:spMkLst>
            <pc:docMk/>
            <pc:sldMk cId="3602388084" sldId="983"/>
            <ac:spMk id="3641" creationId="{F364E900-FEE8-2DA3-D063-7E54DD5590C4}"/>
          </ac:spMkLst>
        </pc:spChg>
        <pc:spChg chg="mod">
          <ac:chgData name="rahulkumar08945@gmail.com" userId="eaa8108a85f67eff" providerId="LiveId" clId="{54EF1D79-E478-4C67-9EB2-AE56EF51DF03}" dt="2023-06-25T13:23:55.570" v="1654"/>
          <ac:spMkLst>
            <pc:docMk/>
            <pc:sldMk cId="3602388084" sldId="983"/>
            <ac:spMk id="3642" creationId="{3A78F723-CF43-90C1-3C06-F072A6E9C1BD}"/>
          </ac:spMkLst>
        </pc:spChg>
        <pc:spChg chg="mod">
          <ac:chgData name="rahulkumar08945@gmail.com" userId="eaa8108a85f67eff" providerId="LiveId" clId="{54EF1D79-E478-4C67-9EB2-AE56EF51DF03}" dt="2023-06-25T13:23:55.570" v="1654"/>
          <ac:spMkLst>
            <pc:docMk/>
            <pc:sldMk cId="3602388084" sldId="983"/>
            <ac:spMk id="3643" creationId="{D7D824AB-12A3-F3E5-5B7C-215DA3058724}"/>
          </ac:spMkLst>
        </pc:spChg>
        <pc:spChg chg="mod">
          <ac:chgData name="rahulkumar08945@gmail.com" userId="eaa8108a85f67eff" providerId="LiveId" clId="{54EF1D79-E478-4C67-9EB2-AE56EF51DF03}" dt="2023-06-25T13:23:55.570" v="1654"/>
          <ac:spMkLst>
            <pc:docMk/>
            <pc:sldMk cId="3602388084" sldId="983"/>
            <ac:spMk id="3644" creationId="{AAA0665F-60C6-CFAA-4B01-F966E7718CD6}"/>
          </ac:spMkLst>
        </pc:spChg>
        <pc:spChg chg="mod">
          <ac:chgData name="rahulkumar08945@gmail.com" userId="eaa8108a85f67eff" providerId="LiveId" clId="{54EF1D79-E478-4C67-9EB2-AE56EF51DF03}" dt="2023-06-25T13:23:55.570" v="1654"/>
          <ac:spMkLst>
            <pc:docMk/>
            <pc:sldMk cId="3602388084" sldId="983"/>
            <ac:spMk id="3645" creationId="{B8BB81DB-040E-7F19-8B2A-88FC744C3279}"/>
          </ac:spMkLst>
        </pc:spChg>
        <pc:spChg chg="mod">
          <ac:chgData name="rahulkumar08945@gmail.com" userId="eaa8108a85f67eff" providerId="LiveId" clId="{54EF1D79-E478-4C67-9EB2-AE56EF51DF03}" dt="2023-06-25T13:23:55.570" v="1654"/>
          <ac:spMkLst>
            <pc:docMk/>
            <pc:sldMk cId="3602388084" sldId="983"/>
            <ac:spMk id="3646" creationId="{2E699A4E-ABF4-CC6F-86F9-39127EBE4C65}"/>
          </ac:spMkLst>
        </pc:spChg>
        <pc:spChg chg="mod">
          <ac:chgData name="rahulkumar08945@gmail.com" userId="eaa8108a85f67eff" providerId="LiveId" clId="{54EF1D79-E478-4C67-9EB2-AE56EF51DF03}" dt="2023-06-25T13:23:55.570" v="1654"/>
          <ac:spMkLst>
            <pc:docMk/>
            <pc:sldMk cId="3602388084" sldId="983"/>
            <ac:spMk id="3647" creationId="{747DF818-40A1-1793-FAB7-06A01B5CE03A}"/>
          </ac:spMkLst>
        </pc:spChg>
        <pc:spChg chg="mod">
          <ac:chgData name="rahulkumar08945@gmail.com" userId="eaa8108a85f67eff" providerId="LiveId" clId="{54EF1D79-E478-4C67-9EB2-AE56EF51DF03}" dt="2023-06-25T13:23:55.570" v="1654"/>
          <ac:spMkLst>
            <pc:docMk/>
            <pc:sldMk cId="3602388084" sldId="983"/>
            <ac:spMk id="3648" creationId="{81F540A1-AC2E-A2AE-C452-4FD228850EFB}"/>
          </ac:spMkLst>
        </pc:spChg>
        <pc:spChg chg="mod">
          <ac:chgData name="rahulkumar08945@gmail.com" userId="eaa8108a85f67eff" providerId="LiveId" clId="{54EF1D79-E478-4C67-9EB2-AE56EF51DF03}" dt="2023-06-25T13:23:55.570" v="1654"/>
          <ac:spMkLst>
            <pc:docMk/>
            <pc:sldMk cId="3602388084" sldId="983"/>
            <ac:spMk id="3649" creationId="{6E34EA93-EC9A-AD4A-F5BA-868E6104FB7C}"/>
          </ac:spMkLst>
        </pc:spChg>
        <pc:spChg chg="mod">
          <ac:chgData name="rahulkumar08945@gmail.com" userId="eaa8108a85f67eff" providerId="LiveId" clId="{54EF1D79-E478-4C67-9EB2-AE56EF51DF03}" dt="2023-06-25T13:23:55.570" v="1654"/>
          <ac:spMkLst>
            <pc:docMk/>
            <pc:sldMk cId="3602388084" sldId="983"/>
            <ac:spMk id="3650" creationId="{D7B9D286-5D4E-D436-8649-630A9E804AB7}"/>
          </ac:spMkLst>
        </pc:spChg>
        <pc:spChg chg="mod">
          <ac:chgData name="rahulkumar08945@gmail.com" userId="eaa8108a85f67eff" providerId="LiveId" clId="{54EF1D79-E478-4C67-9EB2-AE56EF51DF03}" dt="2023-06-25T13:23:55.570" v="1654"/>
          <ac:spMkLst>
            <pc:docMk/>
            <pc:sldMk cId="3602388084" sldId="983"/>
            <ac:spMk id="3651" creationId="{18E97B3F-396B-8765-F388-D9A88E268B1F}"/>
          </ac:spMkLst>
        </pc:spChg>
        <pc:spChg chg="mod">
          <ac:chgData name="rahulkumar08945@gmail.com" userId="eaa8108a85f67eff" providerId="LiveId" clId="{54EF1D79-E478-4C67-9EB2-AE56EF51DF03}" dt="2023-06-25T13:23:55.570" v="1654"/>
          <ac:spMkLst>
            <pc:docMk/>
            <pc:sldMk cId="3602388084" sldId="983"/>
            <ac:spMk id="3652" creationId="{7E987CCA-B157-9CA9-8ADD-6750467A098D}"/>
          </ac:spMkLst>
        </pc:spChg>
        <pc:spChg chg="mod">
          <ac:chgData name="rahulkumar08945@gmail.com" userId="eaa8108a85f67eff" providerId="LiveId" clId="{54EF1D79-E478-4C67-9EB2-AE56EF51DF03}" dt="2023-06-25T13:23:55.570" v="1654"/>
          <ac:spMkLst>
            <pc:docMk/>
            <pc:sldMk cId="3602388084" sldId="983"/>
            <ac:spMk id="3653" creationId="{51386B55-AAEC-7429-81DF-7C3FC5479DED}"/>
          </ac:spMkLst>
        </pc:spChg>
        <pc:spChg chg="mod">
          <ac:chgData name="rahulkumar08945@gmail.com" userId="eaa8108a85f67eff" providerId="LiveId" clId="{54EF1D79-E478-4C67-9EB2-AE56EF51DF03}" dt="2023-06-25T13:23:55.570" v="1654"/>
          <ac:spMkLst>
            <pc:docMk/>
            <pc:sldMk cId="3602388084" sldId="983"/>
            <ac:spMk id="3654" creationId="{22F55105-7507-D8B9-3A7A-01230A490719}"/>
          </ac:spMkLst>
        </pc:spChg>
        <pc:spChg chg="mod">
          <ac:chgData name="rahulkumar08945@gmail.com" userId="eaa8108a85f67eff" providerId="LiveId" clId="{54EF1D79-E478-4C67-9EB2-AE56EF51DF03}" dt="2023-06-25T13:23:55.570" v="1654"/>
          <ac:spMkLst>
            <pc:docMk/>
            <pc:sldMk cId="3602388084" sldId="983"/>
            <ac:spMk id="3655" creationId="{E5A398A7-5DC3-72E3-EB8A-19FEA8404F9C}"/>
          </ac:spMkLst>
        </pc:spChg>
        <pc:spChg chg="mod">
          <ac:chgData name="rahulkumar08945@gmail.com" userId="eaa8108a85f67eff" providerId="LiveId" clId="{54EF1D79-E478-4C67-9EB2-AE56EF51DF03}" dt="2023-06-25T13:23:55.570" v="1654"/>
          <ac:spMkLst>
            <pc:docMk/>
            <pc:sldMk cId="3602388084" sldId="983"/>
            <ac:spMk id="3656" creationId="{8E1A4D4A-31E7-C81D-E99C-FDD34C3E799D}"/>
          </ac:spMkLst>
        </pc:spChg>
        <pc:spChg chg="mod">
          <ac:chgData name="rahulkumar08945@gmail.com" userId="eaa8108a85f67eff" providerId="LiveId" clId="{54EF1D79-E478-4C67-9EB2-AE56EF51DF03}" dt="2023-06-25T13:23:55.570" v="1654"/>
          <ac:spMkLst>
            <pc:docMk/>
            <pc:sldMk cId="3602388084" sldId="983"/>
            <ac:spMk id="3657" creationId="{F01449B8-8480-0C52-C874-104F314B4E96}"/>
          </ac:spMkLst>
        </pc:spChg>
        <pc:spChg chg="mod">
          <ac:chgData name="rahulkumar08945@gmail.com" userId="eaa8108a85f67eff" providerId="LiveId" clId="{54EF1D79-E478-4C67-9EB2-AE56EF51DF03}" dt="2023-06-25T13:23:55.570" v="1654"/>
          <ac:spMkLst>
            <pc:docMk/>
            <pc:sldMk cId="3602388084" sldId="983"/>
            <ac:spMk id="3658" creationId="{E13132C8-C11E-E548-5828-64F3CEDFA6DC}"/>
          </ac:spMkLst>
        </pc:spChg>
        <pc:spChg chg="mod">
          <ac:chgData name="rahulkumar08945@gmail.com" userId="eaa8108a85f67eff" providerId="LiveId" clId="{54EF1D79-E478-4C67-9EB2-AE56EF51DF03}" dt="2023-06-25T13:23:55.570" v="1654"/>
          <ac:spMkLst>
            <pc:docMk/>
            <pc:sldMk cId="3602388084" sldId="983"/>
            <ac:spMk id="3659" creationId="{9855A92D-418A-B8FE-51CE-0785EBEA53AA}"/>
          </ac:spMkLst>
        </pc:spChg>
        <pc:spChg chg="mod">
          <ac:chgData name="rahulkumar08945@gmail.com" userId="eaa8108a85f67eff" providerId="LiveId" clId="{54EF1D79-E478-4C67-9EB2-AE56EF51DF03}" dt="2023-06-25T13:23:55.570" v="1654"/>
          <ac:spMkLst>
            <pc:docMk/>
            <pc:sldMk cId="3602388084" sldId="983"/>
            <ac:spMk id="3660" creationId="{3F00B864-FBD7-3CAB-9261-3C006F119EBB}"/>
          </ac:spMkLst>
        </pc:spChg>
        <pc:spChg chg="mod">
          <ac:chgData name="rahulkumar08945@gmail.com" userId="eaa8108a85f67eff" providerId="LiveId" clId="{54EF1D79-E478-4C67-9EB2-AE56EF51DF03}" dt="2023-06-25T13:23:55.570" v="1654"/>
          <ac:spMkLst>
            <pc:docMk/>
            <pc:sldMk cId="3602388084" sldId="983"/>
            <ac:spMk id="3661" creationId="{730E27C1-9692-1B03-5420-F528BA427F6B}"/>
          </ac:spMkLst>
        </pc:spChg>
        <pc:spChg chg="mod">
          <ac:chgData name="rahulkumar08945@gmail.com" userId="eaa8108a85f67eff" providerId="LiveId" clId="{54EF1D79-E478-4C67-9EB2-AE56EF51DF03}" dt="2023-06-25T13:23:55.570" v="1654"/>
          <ac:spMkLst>
            <pc:docMk/>
            <pc:sldMk cId="3602388084" sldId="983"/>
            <ac:spMk id="3662" creationId="{32378324-4722-167A-61AC-865F150A2E37}"/>
          </ac:spMkLst>
        </pc:spChg>
        <pc:spChg chg="mod">
          <ac:chgData name="rahulkumar08945@gmail.com" userId="eaa8108a85f67eff" providerId="LiveId" clId="{54EF1D79-E478-4C67-9EB2-AE56EF51DF03}" dt="2023-06-25T13:23:55.570" v="1654"/>
          <ac:spMkLst>
            <pc:docMk/>
            <pc:sldMk cId="3602388084" sldId="983"/>
            <ac:spMk id="3663" creationId="{F23F8B28-5649-7483-5BEA-D3E28C3A1803}"/>
          </ac:spMkLst>
        </pc:spChg>
        <pc:spChg chg="mod">
          <ac:chgData name="rahulkumar08945@gmail.com" userId="eaa8108a85f67eff" providerId="LiveId" clId="{54EF1D79-E478-4C67-9EB2-AE56EF51DF03}" dt="2023-06-25T13:23:55.570" v="1654"/>
          <ac:spMkLst>
            <pc:docMk/>
            <pc:sldMk cId="3602388084" sldId="983"/>
            <ac:spMk id="3664" creationId="{E97AC469-BAF2-1BF4-FAC3-C8013B66059C}"/>
          </ac:spMkLst>
        </pc:spChg>
        <pc:spChg chg="mod">
          <ac:chgData name="rahulkumar08945@gmail.com" userId="eaa8108a85f67eff" providerId="LiveId" clId="{54EF1D79-E478-4C67-9EB2-AE56EF51DF03}" dt="2023-06-25T13:23:55.570" v="1654"/>
          <ac:spMkLst>
            <pc:docMk/>
            <pc:sldMk cId="3602388084" sldId="983"/>
            <ac:spMk id="3665" creationId="{99C54F7C-7E60-5245-717C-54CB486A70A0}"/>
          </ac:spMkLst>
        </pc:spChg>
        <pc:spChg chg="mod">
          <ac:chgData name="rahulkumar08945@gmail.com" userId="eaa8108a85f67eff" providerId="LiveId" clId="{54EF1D79-E478-4C67-9EB2-AE56EF51DF03}" dt="2023-06-25T13:23:55.570" v="1654"/>
          <ac:spMkLst>
            <pc:docMk/>
            <pc:sldMk cId="3602388084" sldId="983"/>
            <ac:spMk id="3666" creationId="{A0981710-5082-17CF-DF14-540393DD71DC}"/>
          </ac:spMkLst>
        </pc:spChg>
        <pc:spChg chg="mod">
          <ac:chgData name="rahulkumar08945@gmail.com" userId="eaa8108a85f67eff" providerId="LiveId" clId="{54EF1D79-E478-4C67-9EB2-AE56EF51DF03}" dt="2023-06-25T13:23:55.570" v="1654"/>
          <ac:spMkLst>
            <pc:docMk/>
            <pc:sldMk cId="3602388084" sldId="983"/>
            <ac:spMk id="3667" creationId="{525881FF-3732-CBE1-7AA0-D8EE1A272F31}"/>
          </ac:spMkLst>
        </pc:spChg>
        <pc:spChg chg="mod">
          <ac:chgData name="rahulkumar08945@gmail.com" userId="eaa8108a85f67eff" providerId="LiveId" clId="{54EF1D79-E478-4C67-9EB2-AE56EF51DF03}" dt="2023-06-25T13:23:55.570" v="1654"/>
          <ac:spMkLst>
            <pc:docMk/>
            <pc:sldMk cId="3602388084" sldId="983"/>
            <ac:spMk id="3668" creationId="{2E6D584E-1770-DD24-B2B7-CD80F8A614DB}"/>
          </ac:spMkLst>
        </pc:spChg>
        <pc:spChg chg="mod">
          <ac:chgData name="rahulkumar08945@gmail.com" userId="eaa8108a85f67eff" providerId="LiveId" clId="{54EF1D79-E478-4C67-9EB2-AE56EF51DF03}" dt="2023-06-25T13:23:55.570" v="1654"/>
          <ac:spMkLst>
            <pc:docMk/>
            <pc:sldMk cId="3602388084" sldId="983"/>
            <ac:spMk id="3669" creationId="{52CB7A82-4124-878A-D459-0C7E1A0DCC3D}"/>
          </ac:spMkLst>
        </pc:spChg>
        <pc:spChg chg="mod">
          <ac:chgData name="rahulkumar08945@gmail.com" userId="eaa8108a85f67eff" providerId="LiveId" clId="{54EF1D79-E478-4C67-9EB2-AE56EF51DF03}" dt="2023-06-25T13:23:55.570" v="1654"/>
          <ac:spMkLst>
            <pc:docMk/>
            <pc:sldMk cId="3602388084" sldId="983"/>
            <ac:spMk id="3670" creationId="{775598D1-9147-F7EE-9C07-EE90C2B38092}"/>
          </ac:spMkLst>
        </pc:spChg>
        <pc:spChg chg="mod">
          <ac:chgData name="rahulkumar08945@gmail.com" userId="eaa8108a85f67eff" providerId="LiveId" clId="{54EF1D79-E478-4C67-9EB2-AE56EF51DF03}" dt="2023-06-25T13:23:55.570" v="1654"/>
          <ac:spMkLst>
            <pc:docMk/>
            <pc:sldMk cId="3602388084" sldId="983"/>
            <ac:spMk id="3671" creationId="{565DCF55-7C55-1E53-79E2-DCC91C75926B}"/>
          </ac:spMkLst>
        </pc:spChg>
        <pc:spChg chg="mod">
          <ac:chgData name="rahulkumar08945@gmail.com" userId="eaa8108a85f67eff" providerId="LiveId" clId="{54EF1D79-E478-4C67-9EB2-AE56EF51DF03}" dt="2023-06-25T13:23:55.570" v="1654"/>
          <ac:spMkLst>
            <pc:docMk/>
            <pc:sldMk cId="3602388084" sldId="983"/>
            <ac:spMk id="3672" creationId="{A77F73F3-42BD-8EFF-E002-0535C395E2A4}"/>
          </ac:spMkLst>
        </pc:spChg>
        <pc:spChg chg="mod">
          <ac:chgData name="rahulkumar08945@gmail.com" userId="eaa8108a85f67eff" providerId="LiveId" clId="{54EF1D79-E478-4C67-9EB2-AE56EF51DF03}" dt="2023-06-25T13:23:55.570" v="1654"/>
          <ac:spMkLst>
            <pc:docMk/>
            <pc:sldMk cId="3602388084" sldId="983"/>
            <ac:spMk id="3673" creationId="{5F3026DE-6555-F105-9492-C13EBAECC74F}"/>
          </ac:spMkLst>
        </pc:spChg>
        <pc:spChg chg="mod">
          <ac:chgData name="rahulkumar08945@gmail.com" userId="eaa8108a85f67eff" providerId="LiveId" clId="{54EF1D79-E478-4C67-9EB2-AE56EF51DF03}" dt="2023-06-25T13:23:55.570" v="1654"/>
          <ac:spMkLst>
            <pc:docMk/>
            <pc:sldMk cId="3602388084" sldId="983"/>
            <ac:spMk id="3674" creationId="{8CC7E15A-8934-0ECD-D4BB-50904334304A}"/>
          </ac:spMkLst>
        </pc:spChg>
        <pc:spChg chg="mod">
          <ac:chgData name="rahulkumar08945@gmail.com" userId="eaa8108a85f67eff" providerId="LiveId" clId="{54EF1D79-E478-4C67-9EB2-AE56EF51DF03}" dt="2023-06-25T13:23:55.570" v="1654"/>
          <ac:spMkLst>
            <pc:docMk/>
            <pc:sldMk cId="3602388084" sldId="983"/>
            <ac:spMk id="3675" creationId="{E377E2A9-AE37-DC28-9B77-C8A554260DEB}"/>
          </ac:spMkLst>
        </pc:spChg>
        <pc:spChg chg="mod">
          <ac:chgData name="rahulkumar08945@gmail.com" userId="eaa8108a85f67eff" providerId="LiveId" clId="{54EF1D79-E478-4C67-9EB2-AE56EF51DF03}" dt="2023-06-25T13:23:55.570" v="1654"/>
          <ac:spMkLst>
            <pc:docMk/>
            <pc:sldMk cId="3602388084" sldId="983"/>
            <ac:spMk id="3676" creationId="{2B5E8E55-EFA8-B4D6-13C9-AEF0D39B87AD}"/>
          </ac:spMkLst>
        </pc:spChg>
        <pc:spChg chg="mod">
          <ac:chgData name="rahulkumar08945@gmail.com" userId="eaa8108a85f67eff" providerId="LiveId" clId="{54EF1D79-E478-4C67-9EB2-AE56EF51DF03}" dt="2023-06-25T13:23:55.570" v="1654"/>
          <ac:spMkLst>
            <pc:docMk/>
            <pc:sldMk cId="3602388084" sldId="983"/>
            <ac:spMk id="3677" creationId="{DE4A1BF6-1BAC-3A21-87C8-27E5E165678D}"/>
          </ac:spMkLst>
        </pc:spChg>
        <pc:spChg chg="mod">
          <ac:chgData name="rahulkumar08945@gmail.com" userId="eaa8108a85f67eff" providerId="LiveId" clId="{54EF1D79-E478-4C67-9EB2-AE56EF51DF03}" dt="2023-06-25T13:23:55.570" v="1654"/>
          <ac:spMkLst>
            <pc:docMk/>
            <pc:sldMk cId="3602388084" sldId="983"/>
            <ac:spMk id="3678" creationId="{B9E6765A-F6F2-8BB2-93CB-A8B442C856F7}"/>
          </ac:spMkLst>
        </pc:spChg>
        <pc:spChg chg="mod">
          <ac:chgData name="rahulkumar08945@gmail.com" userId="eaa8108a85f67eff" providerId="LiveId" clId="{54EF1D79-E478-4C67-9EB2-AE56EF51DF03}" dt="2023-06-25T13:23:55.570" v="1654"/>
          <ac:spMkLst>
            <pc:docMk/>
            <pc:sldMk cId="3602388084" sldId="983"/>
            <ac:spMk id="3679" creationId="{4268F6ED-9575-FF3B-F11B-4F574D112F5B}"/>
          </ac:spMkLst>
        </pc:spChg>
        <pc:spChg chg="mod">
          <ac:chgData name="rahulkumar08945@gmail.com" userId="eaa8108a85f67eff" providerId="LiveId" clId="{54EF1D79-E478-4C67-9EB2-AE56EF51DF03}" dt="2023-06-25T13:23:55.570" v="1654"/>
          <ac:spMkLst>
            <pc:docMk/>
            <pc:sldMk cId="3602388084" sldId="983"/>
            <ac:spMk id="3680" creationId="{7FAB28DA-F588-EA11-3F3D-B99FA8D22A55}"/>
          </ac:spMkLst>
        </pc:spChg>
        <pc:spChg chg="mod">
          <ac:chgData name="rahulkumar08945@gmail.com" userId="eaa8108a85f67eff" providerId="LiveId" clId="{54EF1D79-E478-4C67-9EB2-AE56EF51DF03}" dt="2023-06-25T13:23:55.570" v="1654"/>
          <ac:spMkLst>
            <pc:docMk/>
            <pc:sldMk cId="3602388084" sldId="983"/>
            <ac:spMk id="3681" creationId="{77E65A65-9D72-2610-C84E-58F6E07E2CDD}"/>
          </ac:spMkLst>
        </pc:spChg>
        <pc:spChg chg="mod">
          <ac:chgData name="rahulkumar08945@gmail.com" userId="eaa8108a85f67eff" providerId="LiveId" clId="{54EF1D79-E478-4C67-9EB2-AE56EF51DF03}" dt="2023-06-25T13:23:55.570" v="1654"/>
          <ac:spMkLst>
            <pc:docMk/>
            <pc:sldMk cId="3602388084" sldId="983"/>
            <ac:spMk id="3682" creationId="{D4F203B2-E415-3BE2-3816-31EF0B7EAF1F}"/>
          </ac:spMkLst>
        </pc:spChg>
        <pc:spChg chg="mod">
          <ac:chgData name="rahulkumar08945@gmail.com" userId="eaa8108a85f67eff" providerId="LiveId" clId="{54EF1D79-E478-4C67-9EB2-AE56EF51DF03}" dt="2023-06-25T13:23:55.570" v="1654"/>
          <ac:spMkLst>
            <pc:docMk/>
            <pc:sldMk cId="3602388084" sldId="983"/>
            <ac:spMk id="3683" creationId="{6705876C-898A-480F-B069-16BDA17CEA1F}"/>
          </ac:spMkLst>
        </pc:spChg>
        <pc:spChg chg="mod">
          <ac:chgData name="rahulkumar08945@gmail.com" userId="eaa8108a85f67eff" providerId="LiveId" clId="{54EF1D79-E478-4C67-9EB2-AE56EF51DF03}" dt="2023-06-25T13:23:55.570" v="1654"/>
          <ac:spMkLst>
            <pc:docMk/>
            <pc:sldMk cId="3602388084" sldId="983"/>
            <ac:spMk id="3684" creationId="{501BFB94-5EFB-92CB-A24F-5B14B53F8D7F}"/>
          </ac:spMkLst>
        </pc:spChg>
        <pc:spChg chg="mod">
          <ac:chgData name="rahulkumar08945@gmail.com" userId="eaa8108a85f67eff" providerId="LiveId" clId="{54EF1D79-E478-4C67-9EB2-AE56EF51DF03}" dt="2023-06-25T13:23:55.570" v="1654"/>
          <ac:spMkLst>
            <pc:docMk/>
            <pc:sldMk cId="3602388084" sldId="983"/>
            <ac:spMk id="3685" creationId="{9CD94378-1955-447D-2F6C-3A7C6F918337}"/>
          </ac:spMkLst>
        </pc:spChg>
        <pc:spChg chg="mod">
          <ac:chgData name="rahulkumar08945@gmail.com" userId="eaa8108a85f67eff" providerId="LiveId" clId="{54EF1D79-E478-4C67-9EB2-AE56EF51DF03}" dt="2023-06-25T13:23:55.570" v="1654"/>
          <ac:spMkLst>
            <pc:docMk/>
            <pc:sldMk cId="3602388084" sldId="983"/>
            <ac:spMk id="3686" creationId="{0B4B5A43-DC69-4D59-5EDD-2D73B048EED0}"/>
          </ac:spMkLst>
        </pc:spChg>
        <pc:spChg chg="mod">
          <ac:chgData name="rahulkumar08945@gmail.com" userId="eaa8108a85f67eff" providerId="LiveId" clId="{54EF1D79-E478-4C67-9EB2-AE56EF51DF03}" dt="2023-06-25T13:23:55.570" v="1654"/>
          <ac:spMkLst>
            <pc:docMk/>
            <pc:sldMk cId="3602388084" sldId="983"/>
            <ac:spMk id="3687" creationId="{63973239-C47F-561B-6CD1-5EC50F42AF34}"/>
          </ac:spMkLst>
        </pc:spChg>
        <pc:spChg chg="mod">
          <ac:chgData name="rahulkumar08945@gmail.com" userId="eaa8108a85f67eff" providerId="LiveId" clId="{54EF1D79-E478-4C67-9EB2-AE56EF51DF03}" dt="2023-06-25T13:23:55.570" v="1654"/>
          <ac:spMkLst>
            <pc:docMk/>
            <pc:sldMk cId="3602388084" sldId="983"/>
            <ac:spMk id="3688" creationId="{B76CECAB-B492-03F7-5512-E5A6708E67BD}"/>
          </ac:spMkLst>
        </pc:spChg>
        <pc:spChg chg="mod">
          <ac:chgData name="rahulkumar08945@gmail.com" userId="eaa8108a85f67eff" providerId="LiveId" clId="{54EF1D79-E478-4C67-9EB2-AE56EF51DF03}" dt="2023-06-25T13:23:55.570" v="1654"/>
          <ac:spMkLst>
            <pc:docMk/>
            <pc:sldMk cId="3602388084" sldId="983"/>
            <ac:spMk id="3689" creationId="{90A89C79-50BA-208E-F99E-1B3F0DF2F9D4}"/>
          </ac:spMkLst>
        </pc:spChg>
        <pc:spChg chg="mod">
          <ac:chgData name="rahulkumar08945@gmail.com" userId="eaa8108a85f67eff" providerId="LiveId" clId="{54EF1D79-E478-4C67-9EB2-AE56EF51DF03}" dt="2023-06-25T13:23:55.570" v="1654"/>
          <ac:spMkLst>
            <pc:docMk/>
            <pc:sldMk cId="3602388084" sldId="983"/>
            <ac:spMk id="3690" creationId="{29735B62-6C80-89AB-D170-F6C561445826}"/>
          </ac:spMkLst>
        </pc:spChg>
        <pc:spChg chg="mod">
          <ac:chgData name="rahulkumar08945@gmail.com" userId="eaa8108a85f67eff" providerId="LiveId" clId="{54EF1D79-E478-4C67-9EB2-AE56EF51DF03}" dt="2023-06-25T13:23:55.570" v="1654"/>
          <ac:spMkLst>
            <pc:docMk/>
            <pc:sldMk cId="3602388084" sldId="983"/>
            <ac:spMk id="3691" creationId="{E2344E73-E693-5B2B-993A-E96BD6262578}"/>
          </ac:spMkLst>
        </pc:spChg>
        <pc:spChg chg="mod">
          <ac:chgData name="rahulkumar08945@gmail.com" userId="eaa8108a85f67eff" providerId="LiveId" clId="{54EF1D79-E478-4C67-9EB2-AE56EF51DF03}" dt="2023-06-25T13:23:55.570" v="1654"/>
          <ac:spMkLst>
            <pc:docMk/>
            <pc:sldMk cId="3602388084" sldId="983"/>
            <ac:spMk id="3692" creationId="{7B18FCC8-AB70-962C-0E8A-CBFE32067515}"/>
          </ac:spMkLst>
        </pc:spChg>
        <pc:spChg chg="mod">
          <ac:chgData name="rahulkumar08945@gmail.com" userId="eaa8108a85f67eff" providerId="LiveId" clId="{54EF1D79-E478-4C67-9EB2-AE56EF51DF03}" dt="2023-06-25T13:23:55.570" v="1654"/>
          <ac:spMkLst>
            <pc:docMk/>
            <pc:sldMk cId="3602388084" sldId="983"/>
            <ac:spMk id="3693" creationId="{ACB42783-2FC7-7812-FB73-5083CA0877F4}"/>
          </ac:spMkLst>
        </pc:spChg>
        <pc:spChg chg="mod">
          <ac:chgData name="rahulkumar08945@gmail.com" userId="eaa8108a85f67eff" providerId="LiveId" clId="{54EF1D79-E478-4C67-9EB2-AE56EF51DF03}" dt="2023-06-25T13:23:55.570" v="1654"/>
          <ac:spMkLst>
            <pc:docMk/>
            <pc:sldMk cId="3602388084" sldId="983"/>
            <ac:spMk id="3694" creationId="{700CBD8E-142B-D434-B0AD-EC5B2D76B18F}"/>
          </ac:spMkLst>
        </pc:spChg>
        <pc:spChg chg="mod">
          <ac:chgData name="rahulkumar08945@gmail.com" userId="eaa8108a85f67eff" providerId="LiveId" clId="{54EF1D79-E478-4C67-9EB2-AE56EF51DF03}" dt="2023-06-25T13:23:55.570" v="1654"/>
          <ac:spMkLst>
            <pc:docMk/>
            <pc:sldMk cId="3602388084" sldId="983"/>
            <ac:spMk id="3695" creationId="{38550227-3F92-ECAF-DF39-70110ED28C6A}"/>
          </ac:spMkLst>
        </pc:spChg>
        <pc:spChg chg="mod">
          <ac:chgData name="rahulkumar08945@gmail.com" userId="eaa8108a85f67eff" providerId="LiveId" clId="{54EF1D79-E478-4C67-9EB2-AE56EF51DF03}" dt="2023-06-25T13:23:55.570" v="1654"/>
          <ac:spMkLst>
            <pc:docMk/>
            <pc:sldMk cId="3602388084" sldId="983"/>
            <ac:spMk id="3696" creationId="{10130D42-F3F4-E74B-609A-4BC8E08F64D5}"/>
          </ac:spMkLst>
        </pc:spChg>
        <pc:spChg chg="mod">
          <ac:chgData name="rahulkumar08945@gmail.com" userId="eaa8108a85f67eff" providerId="LiveId" clId="{54EF1D79-E478-4C67-9EB2-AE56EF51DF03}" dt="2023-06-25T13:23:55.570" v="1654"/>
          <ac:spMkLst>
            <pc:docMk/>
            <pc:sldMk cId="3602388084" sldId="983"/>
            <ac:spMk id="3697" creationId="{1BAC5DDC-111C-9162-0E0E-B2CAEB50F114}"/>
          </ac:spMkLst>
        </pc:spChg>
        <pc:spChg chg="mod">
          <ac:chgData name="rahulkumar08945@gmail.com" userId="eaa8108a85f67eff" providerId="LiveId" clId="{54EF1D79-E478-4C67-9EB2-AE56EF51DF03}" dt="2023-06-25T13:23:55.570" v="1654"/>
          <ac:spMkLst>
            <pc:docMk/>
            <pc:sldMk cId="3602388084" sldId="983"/>
            <ac:spMk id="3698" creationId="{3718AC5D-2D38-6544-F61A-62A4BDC014D8}"/>
          </ac:spMkLst>
        </pc:spChg>
        <pc:spChg chg="mod">
          <ac:chgData name="rahulkumar08945@gmail.com" userId="eaa8108a85f67eff" providerId="LiveId" clId="{54EF1D79-E478-4C67-9EB2-AE56EF51DF03}" dt="2023-06-25T13:23:55.570" v="1654"/>
          <ac:spMkLst>
            <pc:docMk/>
            <pc:sldMk cId="3602388084" sldId="983"/>
            <ac:spMk id="3699" creationId="{6368EFF7-AD32-E8B9-5478-823CB81C3067}"/>
          </ac:spMkLst>
        </pc:spChg>
        <pc:spChg chg="mod">
          <ac:chgData name="rahulkumar08945@gmail.com" userId="eaa8108a85f67eff" providerId="LiveId" clId="{54EF1D79-E478-4C67-9EB2-AE56EF51DF03}" dt="2023-06-25T13:23:55.570" v="1654"/>
          <ac:spMkLst>
            <pc:docMk/>
            <pc:sldMk cId="3602388084" sldId="983"/>
            <ac:spMk id="3700" creationId="{18A2513B-BDDD-5803-C4A5-D0D4E31F7964}"/>
          </ac:spMkLst>
        </pc:spChg>
        <pc:spChg chg="mod">
          <ac:chgData name="rahulkumar08945@gmail.com" userId="eaa8108a85f67eff" providerId="LiveId" clId="{54EF1D79-E478-4C67-9EB2-AE56EF51DF03}" dt="2023-06-25T13:23:55.570" v="1654"/>
          <ac:spMkLst>
            <pc:docMk/>
            <pc:sldMk cId="3602388084" sldId="983"/>
            <ac:spMk id="3701" creationId="{92AEE8AE-7D61-E326-8C7E-0F894B39FEF7}"/>
          </ac:spMkLst>
        </pc:spChg>
        <pc:spChg chg="mod">
          <ac:chgData name="rahulkumar08945@gmail.com" userId="eaa8108a85f67eff" providerId="LiveId" clId="{54EF1D79-E478-4C67-9EB2-AE56EF51DF03}" dt="2023-06-25T13:23:55.570" v="1654"/>
          <ac:spMkLst>
            <pc:docMk/>
            <pc:sldMk cId="3602388084" sldId="983"/>
            <ac:spMk id="3702" creationId="{346DA5E9-661B-FB00-A27B-58634CE88A52}"/>
          </ac:spMkLst>
        </pc:spChg>
        <pc:spChg chg="mod">
          <ac:chgData name="rahulkumar08945@gmail.com" userId="eaa8108a85f67eff" providerId="LiveId" clId="{54EF1D79-E478-4C67-9EB2-AE56EF51DF03}" dt="2023-06-25T13:23:55.570" v="1654"/>
          <ac:spMkLst>
            <pc:docMk/>
            <pc:sldMk cId="3602388084" sldId="983"/>
            <ac:spMk id="3703" creationId="{9E697694-C4D2-F500-B250-828766E1DE50}"/>
          </ac:spMkLst>
        </pc:spChg>
        <pc:spChg chg="mod">
          <ac:chgData name="rahulkumar08945@gmail.com" userId="eaa8108a85f67eff" providerId="LiveId" clId="{54EF1D79-E478-4C67-9EB2-AE56EF51DF03}" dt="2023-06-25T13:23:55.570" v="1654"/>
          <ac:spMkLst>
            <pc:docMk/>
            <pc:sldMk cId="3602388084" sldId="983"/>
            <ac:spMk id="3704" creationId="{81DDC9F6-CE5C-34A2-FB28-8AE3DEF26BEA}"/>
          </ac:spMkLst>
        </pc:spChg>
        <pc:spChg chg="mod">
          <ac:chgData name="rahulkumar08945@gmail.com" userId="eaa8108a85f67eff" providerId="LiveId" clId="{54EF1D79-E478-4C67-9EB2-AE56EF51DF03}" dt="2023-06-25T13:23:55.570" v="1654"/>
          <ac:spMkLst>
            <pc:docMk/>
            <pc:sldMk cId="3602388084" sldId="983"/>
            <ac:spMk id="3705" creationId="{0EC867C7-3F46-5A4E-5999-E2BD2B3FB180}"/>
          </ac:spMkLst>
        </pc:spChg>
        <pc:spChg chg="mod">
          <ac:chgData name="rahulkumar08945@gmail.com" userId="eaa8108a85f67eff" providerId="LiveId" clId="{54EF1D79-E478-4C67-9EB2-AE56EF51DF03}" dt="2023-06-25T13:23:55.570" v="1654"/>
          <ac:spMkLst>
            <pc:docMk/>
            <pc:sldMk cId="3602388084" sldId="983"/>
            <ac:spMk id="3706" creationId="{26698995-8C90-0456-CC04-6C105DDDE43F}"/>
          </ac:spMkLst>
        </pc:spChg>
        <pc:spChg chg="mod">
          <ac:chgData name="rahulkumar08945@gmail.com" userId="eaa8108a85f67eff" providerId="LiveId" clId="{54EF1D79-E478-4C67-9EB2-AE56EF51DF03}" dt="2023-06-25T13:23:55.570" v="1654"/>
          <ac:spMkLst>
            <pc:docMk/>
            <pc:sldMk cId="3602388084" sldId="983"/>
            <ac:spMk id="3707" creationId="{82C02EB1-69C5-F2BD-4576-70977F1FD0B9}"/>
          </ac:spMkLst>
        </pc:spChg>
        <pc:spChg chg="mod">
          <ac:chgData name="rahulkumar08945@gmail.com" userId="eaa8108a85f67eff" providerId="LiveId" clId="{54EF1D79-E478-4C67-9EB2-AE56EF51DF03}" dt="2023-06-25T13:23:55.570" v="1654"/>
          <ac:spMkLst>
            <pc:docMk/>
            <pc:sldMk cId="3602388084" sldId="983"/>
            <ac:spMk id="3708" creationId="{EDA8F858-C639-C38E-029C-D27636BCAFC0}"/>
          </ac:spMkLst>
        </pc:spChg>
        <pc:spChg chg="mod">
          <ac:chgData name="rahulkumar08945@gmail.com" userId="eaa8108a85f67eff" providerId="LiveId" clId="{54EF1D79-E478-4C67-9EB2-AE56EF51DF03}" dt="2023-06-25T13:23:55.570" v="1654"/>
          <ac:spMkLst>
            <pc:docMk/>
            <pc:sldMk cId="3602388084" sldId="983"/>
            <ac:spMk id="3709" creationId="{8A3C42E7-3445-6789-6783-1F9C48FD6F18}"/>
          </ac:spMkLst>
        </pc:spChg>
        <pc:spChg chg="mod">
          <ac:chgData name="rahulkumar08945@gmail.com" userId="eaa8108a85f67eff" providerId="LiveId" clId="{54EF1D79-E478-4C67-9EB2-AE56EF51DF03}" dt="2023-06-25T13:23:55.570" v="1654"/>
          <ac:spMkLst>
            <pc:docMk/>
            <pc:sldMk cId="3602388084" sldId="983"/>
            <ac:spMk id="3710" creationId="{C0EB6598-0919-922B-DE1D-E2D93DA01D98}"/>
          </ac:spMkLst>
        </pc:spChg>
        <pc:spChg chg="mod">
          <ac:chgData name="rahulkumar08945@gmail.com" userId="eaa8108a85f67eff" providerId="LiveId" clId="{54EF1D79-E478-4C67-9EB2-AE56EF51DF03}" dt="2023-06-25T13:23:55.570" v="1654"/>
          <ac:spMkLst>
            <pc:docMk/>
            <pc:sldMk cId="3602388084" sldId="983"/>
            <ac:spMk id="3711" creationId="{85D1B67A-17AB-A3CB-EDC8-B623C1BB5C5B}"/>
          </ac:spMkLst>
        </pc:spChg>
        <pc:spChg chg="mod">
          <ac:chgData name="rahulkumar08945@gmail.com" userId="eaa8108a85f67eff" providerId="LiveId" clId="{54EF1D79-E478-4C67-9EB2-AE56EF51DF03}" dt="2023-06-25T13:23:55.570" v="1654"/>
          <ac:spMkLst>
            <pc:docMk/>
            <pc:sldMk cId="3602388084" sldId="983"/>
            <ac:spMk id="3712" creationId="{DEEC8CD8-62E5-9461-85CE-FDC2B5FDF8FE}"/>
          </ac:spMkLst>
        </pc:spChg>
        <pc:spChg chg="mod">
          <ac:chgData name="rahulkumar08945@gmail.com" userId="eaa8108a85f67eff" providerId="LiveId" clId="{54EF1D79-E478-4C67-9EB2-AE56EF51DF03}" dt="2023-06-25T13:23:55.570" v="1654"/>
          <ac:spMkLst>
            <pc:docMk/>
            <pc:sldMk cId="3602388084" sldId="983"/>
            <ac:spMk id="3713" creationId="{C80C57FF-24F0-E438-E040-27B8958C2813}"/>
          </ac:spMkLst>
        </pc:spChg>
        <pc:spChg chg="mod">
          <ac:chgData name="rahulkumar08945@gmail.com" userId="eaa8108a85f67eff" providerId="LiveId" clId="{54EF1D79-E478-4C67-9EB2-AE56EF51DF03}" dt="2023-06-25T13:23:55.570" v="1654"/>
          <ac:spMkLst>
            <pc:docMk/>
            <pc:sldMk cId="3602388084" sldId="983"/>
            <ac:spMk id="3714" creationId="{4044A461-9639-64E5-D83F-178162E83A18}"/>
          </ac:spMkLst>
        </pc:spChg>
        <pc:spChg chg="mod">
          <ac:chgData name="rahulkumar08945@gmail.com" userId="eaa8108a85f67eff" providerId="LiveId" clId="{54EF1D79-E478-4C67-9EB2-AE56EF51DF03}" dt="2023-06-25T13:23:55.570" v="1654"/>
          <ac:spMkLst>
            <pc:docMk/>
            <pc:sldMk cId="3602388084" sldId="983"/>
            <ac:spMk id="3715" creationId="{9CE93EE8-68D1-0286-04A2-5B33CB74D43D}"/>
          </ac:spMkLst>
        </pc:spChg>
        <pc:spChg chg="mod">
          <ac:chgData name="rahulkumar08945@gmail.com" userId="eaa8108a85f67eff" providerId="LiveId" clId="{54EF1D79-E478-4C67-9EB2-AE56EF51DF03}" dt="2023-06-25T13:23:55.570" v="1654"/>
          <ac:spMkLst>
            <pc:docMk/>
            <pc:sldMk cId="3602388084" sldId="983"/>
            <ac:spMk id="3716" creationId="{7294D583-510A-6F40-63FE-24F8EFAE9FA3}"/>
          </ac:spMkLst>
        </pc:spChg>
        <pc:spChg chg="mod">
          <ac:chgData name="rahulkumar08945@gmail.com" userId="eaa8108a85f67eff" providerId="LiveId" clId="{54EF1D79-E478-4C67-9EB2-AE56EF51DF03}" dt="2023-06-25T13:23:55.570" v="1654"/>
          <ac:spMkLst>
            <pc:docMk/>
            <pc:sldMk cId="3602388084" sldId="983"/>
            <ac:spMk id="3717" creationId="{E40996EB-2B76-D131-A2AB-95C9A0985A36}"/>
          </ac:spMkLst>
        </pc:spChg>
        <pc:spChg chg="mod">
          <ac:chgData name="rahulkumar08945@gmail.com" userId="eaa8108a85f67eff" providerId="LiveId" clId="{54EF1D79-E478-4C67-9EB2-AE56EF51DF03}" dt="2023-06-25T13:23:55.570" v="1654"/>
          <ac:spMkLst>
            <pc:docMk/>
            <pc:sldMk cId="3602388084" sldId="983"/>
            <ac:spMk id="3718" creationId="{5C2237A6-C539-BF09-5306-2FC097B5C796}"/>
          </ac:spMkLst>
        </pc:spChg>
        <pc:spChg chg="mod">
          <ac:chgData name="rahulkumar08945@gmail.com" userId="eaa8108a85f67eff" providerId="LiveId" clId="{54EF1D79-E478-4C67-9EB2-AE56EF51DF03}" dt="2023-06-25T13:23:55.570" v="1654"/>
          <ac:spMkLst>
            <pc:docMk/>
            <pc:sldMk cId="3602388084" sldId="983"/>
            <ac:spMk id="3719" creationId="{51F102A7-30CE-67E8-0CE3-6B4861BA7A62}"/>
          </ac:spMkLst>
        </pc:spChg>
        <pc:spChg chg="mod">
          <ac:chgData name="rahulkumar08945@gmail.com" userId="eaa8108a85f67eff" providerId="LiveId" clId="{54EF1D79-E478-4C67-9EB2-AE56EF51DF03}" dt="2023-06-25T13:23:55.570" v="1654"/>
          <ac:spMkLst>
            <pc:docMk/>
            <pc:sldMk cId="3602388084" sldId="983"/>
            <ac:spMk id="3720" creationId="{A58583EF-70B3-B4BE-CE3C-C26663AAE8E9}"/>
          </ac:spMkLst>
        </pc:spChg>
        <pc:spChg chg="mod">
          <ac:chgData name="rahulkumar08945@gmail.com" userId="eaa8108a85f67eff" providerId="LiveId" clId="{54EF1D79-E478-4C67-9EB2-AE56EF51DF03}" dt="2023-06-25T13:23:55.570" v="1654"/>
          <ac:spMkLst>
            <pc:docMk/>
            <pc:sldMk cId="3602388084" sldId="983"/>
            <ac:spMk id="3721" creationId="{7837A661-EBD9-6518-F9A2-68D93321E163}"/>
          </ac:spMkLst>
        </pc:spChg>
        <pc:spChg chg="mod">
          <ac:chgData name="rahulkumar08945@gmail.com" userId="eaa8108a85f67eff" providerId="LiveId" clId="{54EF1D79-E478-4C67-9EB2-AE56EF51DF03}" dt="2023-06-25T13:23:55.570" v="1654"/>
          <ac:spMkLst>
            <pc:docMk/>
            <pc:sldMk cId="3602388084" sldId="983"/>
            <ac:spMk id="3722" creationId="{077A3B26-7AAD-24B6-65CA-C0F9965A39A1}"/>
          </ac:spMkLst>
        </pc:spChg>
        <pc:spChg chg="mod">
          <ac:chgData name="rahulkumar08945@gmail.com" userId="eaa8108a85f67eff" providerId="LiveId" clId="{54EF1D79-E478-4C67-9EB2-AE56EF51DF03}" dt="2023-06-25T13:23:55.570" v="1654"/>
          <ac:spMkLst>
            <pc:docMk/>
            <pc:sldMk cId="3602388084" sldId="983"/>
            <ac:spMk id="3723" creationId="{6D364372-EC6F-E35D-CF88-54EBC28F520F}"/>
          </ac:spMkLst>
        </pc:spChg>
        <pc:spChg chg="mod">
          <ac:chgData name="rahulkumar08945@gmail.com" userId="eaa8108a85f67eff" providerId="LiveId" clId="{54EF1D79-E478-4C67-9EB2-AE56EF51DF03}" dt="2023-06-25T13:23:55.570" v="1654"/>
          <ac:spMkLst>
            <pc:docMk/>
            <pc:sldMk cId="3602388084" sldId="983"/>
            <ac:spMk id="3724" creationId="{CA1550AE-6A75-AB5D-CBF6-F83CFD5F4443}"/>
          </ac:spMkLst>
        </pc:spChg>
        <pc:spChg chg="mod">
          <ac:chgData name="rahulkumar08945@gmail.com" userId="eaa8108a85f67eff" providerId="LiveId" clId="{54EF1D79-E478-4C67-9EB2-AE56EF51DF03}" dt="2023-06-25T13:23:55.570" v="1654"/>
          <ac:spMkLst>
            <pc:docMk/>
            <pc:sldMk cId="3602388084" sldId="983"/>
            <ac:spMk id="3725" creationId="{9A292D45-42B0-97B2-F440-FD9814755EB7}"/>
          </ac:spMkLst>
        </pc:spChg>
        <pc:spChg chg="mod">
          <ac:chgData name="rahulkumar08945@gmail.com" userId="eaa8108a85f67eff" providerId="LiveId" clId="{54EF1D79-E478-4C67-9EB2-AE56EF51DF03}" dt="2023-06-25T13:23:55.570" v="1654"/>
          <ac:spMkLst>
            <pc:docMk/>
            <pc:sldMk cId="3602388084" sldId="983"/>
            <ac:spMk id="3726" creationId="{7D1E21A3-9D1D-5629-CAB9-2C97ADBEB312}"/>
          </ac:spMkLst>
        </pc:spChg>
        <pc:spChg chg="mod">
          <ac:chgData name="rahulkumar08945@gmail.com" userId="eaa8108a85f67eff" providerId="LiveId" clId="{54EF1D79-E478-4C67-9EB2-AE56EF51DF03}" dt="2023-06-25T13:23:55.570" v="1654"/>
          <ac:spMkLst>
            <pc:docMk/>
            <pc:sldMk cId="3602388084" sldId="983"/>
            <ac:spMk id="3727" creationId="{80C6EDD4-2F1D-EB5E-9619-D7090FBADBFD}"/>
          </ac:spMkLst>
        </pc:spChg>
        <pc:spChg chg="mod">
          <ac:chgData name="rahulkumar08945@gmail.com" userId="eaa8108a85f67eff" providerId="LiveId" clId="{54EF1D79-E478-4C67-9EB2-AE56EF51DF03}" dt="2023-06-25T13:23:55.570" v="1654"/>
          <ac:spMkLst>
            <pc:docMk/>
            <pc:sldMk cId="3602388084" sldId="983"/>
            <ac:spMk id="3728" creationId="{DEC09F7C-D39D-0231-AF5C-7D95B69B02E4}"/>
          </ac:spMkLst>
        </pc:spChg>
        <pc:spChg chg="mod">
          <ac:chgData name="rahulkumar08945@gmail.com" userId="eaa8108a85f67eff" providerId="LiveId" clId="{54EF1D79-E478-4C67-9EB2-AE56EF51DF03}" dt="2023-06-25T13:23:55.570" v="1654"/>
          <ac:spMkLst>
            <pc:docMk/>
            <pc:sldMk cId="3602388084" sldId="983"/>
            <ac:spMk id="3729" creationId="{8BB958E5-79A1-7084-2F5C-5018212535BE}"/>
          </ac:spMkLst>
        </pc:spChg>
        <pc:spChg chg="mod">
          <ac:chgData name="rahulkumar08945@gmail.com" userId="eaa8108a85f67eff" providerId="LiveId" clId="{54EF1D79-E478-4C67-9EB2-AE56EF51DF03}" dt="2023-06-25T13:23:55.570" v="1654"/>
          <ac:spMkLst>
            <pc:docMk/>
            <pc:sldMk cId="3602388084" sldId="983"/>
            <ac:spMk id="3730" creationId="{D958C861-24BB-FF8A-524D-3E91DA061F0A}"/>
          </ac:spMkLst>
        </pc:spChg>
        <pc:spChg chg="mod">
          <ac:chgData name="rahulkumar08945@gmail.com" userId="eaa8108a85f67eff" providerId="LiveId" clId="{54EF1D79-E478-4C67-9EB2-AE56EF51DF03}" dt="2023-06-25T13:23:55.570" v="1654"/>
          <ac:spMkLst>
            <pc:docMk/>
            <pc:sldMk cId="3602388084" sldId="983"/>
            <ac:spMk id="3731" creationId="{3F1358A5-ECBD-BE15-D09D-CF5FD899AFD3}"/>
          </ac:spMkLst>
        </pc:spChg>
        <pc:spChg chg="mod">
          <ac:chgData name="rahulkumar08945@gmail.com" userId="eaa8108a85f67eff" providerId="LiveId" clId="{54EF1D79-E478-4C67-9EB2-AE56EF51DF03}" dt="2023-06-25T13:23:55.570" v="1654"/>
          <ac:spMkLst>
            <pc:docMk/>
            <pc:sldMk cId="3602388084" sldId="983"/>
            <ac:spMk id="3732" creationId="{E1B67AED-C768-0F74-C31E-449E1D0DE0BA}"/>
          </ac:spMkLst>
        </pc:spChg>
        <pc:spChg chg="mod">
          <ac:chgData name="rahulkumar08945@gmail.com" userId="eaa8108a85f67eff" providerId="LiveId" clId="{54EF1D79-E478-4C67-9EB2-AE56EF51DF03}" dt="2023-06-25T13:23:55.570" v="1654"/>
          <ac:spMkLst>
            <pc:docMk/>
            <pc:sldMk cId="3602388084" sldId="983"/>
            <ac:spMk id="3733" creationId="{5CEC0AF6-C26A-8658-1D5D-79D6684A8018}"/>
          </ac:spMkLst>
        </pc:spChg>
        <pc:spChg chg="mod">
          <ac:chgData name="rahulkumar08945@gmail.com" userId="eaa8108a85f67eff" providerId="LiveId" clId="{54EF1D79-E478-4C67-9EB2-AE56EF51DF03}" dt="2023-06-25T13:23:55.570" v="1654"/>
          <ac:spMkLst>
            <pc:docMk/>
            <pc:sldMk cId="3602388084" sldId="983"/>
            <ac:spMk id="3734" creationId="{1E9521A6-C74E-3D8E-34FF-7CFBD20E62D3}"/>
          </ac:spMkLst>
        </pc:spChg>
        <pc:spChg chg="mod">
          <ac:chgData name="rahulkumar08945@gmail.com" userId="eaa8108a85f67eff" providerId="LiveId" clId="{54EF1D79-E478-4C67-9EB2-AE56EF51DF03}" dt="2023-06-25T13:23:55.570" v="1654"/>
          <ac:spMkLst>
            <pc:docMk/>
            <pc:sldMk cId="3602388084" sldId="983"/>
            <ac:spMk id="3735" creationId="{2137BA67-FBCF-9AAF-400B-A32911F64DB2}"/>
          </ac:spMkLst>
        </pc:spChg>
        <pc:spChg chg="mod">
          <ac:chgData name="rahulkumar08945@gmail.com" userId="eaa8108a85f67eff" providerId="LiveId" clId="{54EF1D79-E478-4C67-9EB2-AE56EF51DF03}" dt="2023-06-25T13:23:55.570" v="1654"/>
          <ac:spMkLst>
            <pc:docMk/>
            <pc:sldMk cId="3602388084" sldId="983"/>
            <ac:spMk id="3736" creationId="{18D4EF48-DE64-65E6-329C-2640B34AF9BC}"/>
          </ac:spMkLst>
        </pc:spChg>
        <pc:spChg chg="mod">
          <ac:chgData name="rahulkumar08945@gmail.com" userId="eaa8108a85f67eff" providerId="LiveId" clId="{54EF1D79-E478-4C67-9EB2-AE56EF51DF03}" dt="2023-06-25T13:23:55.570" v="1654"/>
          <ac:spMkLst>
            <pc:docMk/>
            <pc:sldMk cId="3602388084" sldId="983"/>
            <ac:spMk id="3737" creationId="{A84F9858-03B8-1ED7-0134-E568EF8BDFC0}"/>
          </ac:spMkLst>
        </pc:spChg>
        <pc:spChg chg="mod">
          <ac:chgData name="rahulkumar08945@gmail.com" userId="eaa8108a85f67eff" providerId="LiveId" clId="{54EF1D79-E478-4C67-9EB2-AE56EF51DF03}" dt="2023-06-25T13:23:55.570" v="1654"/>
          <ac:spMkLst>
            <pc:docMk/>
            <pc:sldMk cId="3602388084" sldId="983"/>
            <ac:spMk id="3738" creationId="{F7099DFA-FB9C-D7C5-4DA4-C49796D00FBE}"/>
          </ac:spMkLst>
        </pc:spChg>
        <pc:spChg chg="mod">
          <ac:chgData name="rahulkumar08945@gmail.com" userId="eaa8108a85f67eff" providerId="LiveId" clId="{54EF1D79-E478-4C67-9EB2-AE56EF51DF03}" dt="2023-06-25T13:23:55.570" v="1654"/>
          <ac:spMkLst>
            <pc:docMk/>
            <pc:sldMk cId="3602388084" sldId="983"/>
            <ac:spMk id="3739" creationId="{D52559B1-6150-CF32-7A81-B935AC9B6C9C}"/>
          </ac:spMkLst>
        </pc:spChg>
        <pc:spChg chg="mod">
          <ac:chgData name="rahulkumar08945@gmail.com" userId="eaa8108a85f67eff" providerId="LiveId" clId="{54EF1D79-E478-4C67-9EB2-AE56EF51DF03}" dt="2023-06-25T13:23:55.570" v="1654"/>
          <ac:spMkLst>
            <pc:docMk/>
            <pc:sldMk cId="3602388084" sldId="983"/>
            <ac:spMk id="3740" creationId="{025D939B-00CF-9A15-1F82-45A82E726F7E}"/>
          </ac:spMkLst>
        </pc:spChg>
        <pc:spChg chg="mod">
          <ac:chgData name="rahulkumar08945@gmail.com" userId="eaa8108a85f67eff" providerId="LiveId" clId="{54EF1D79-E478-4C67-9EB2-AE56EF51DF03}" dt="2023-06-25T13:23:55.570" v="1654"/>
          <ac:spMkLst>
            <pc:docMk/>
            <pc:sldMk cId="3602388084" sldId="983"/>
            <ac:spMk id="3741" creationId="{CAC883FA-1FEC-DA52-C15F-A06F47AB230C}"/>
          </ac:spMkLst>
        </pc:spChg>
        <pc:spChg chg="mod">
          <ac:chgData name="rahulkumar08945@gmail.com" userId="eaa8108a85f67eff" providerId="LiveId" clId="{54EF1D79-E478-4C67-9EB2-AE56EF51DF03}" dt="2023-06-25T13:23:55.570" v="1654"/>
          <ac:spMkLst>
            <pc:docMk/>
            <pc:sldMk cId="3602388084" sldId="983"/>
            <ac:spMk id="3742" creationId="{89773EC7-17A7-2129-D819-50E6EFE8C3ED}"/>
          </ac:spMkLst>
        </pc:spChg>
        <pc:spChg chg="mod">
          <ac:chgData name="rahulkumar08945@gmail.com" userId="eaa8108a85f67eff" providerId="LiveId" clId="{54EF1D79-E478-4C67-9EB2-AE56EF51DF03}" dt="2023-06-25T13:23:55.570" v="1654"/>
          <ac:spMkLst>
            <pc:docMk/>
            <pc:sldMk cId="3602388084" sldId="983"/>
            <ac:spMk id="3743" creationId="{52608AB9-E10D-C263-9FE6-583B23507885}"/>
          </ac:spMkLst>
        </pc:spChg>
        <pc:spChg chg="mod">
          <ac:chgData name="rahulkumar08945@gmail.com" userId="eaa8108a85f67eff" providerId="LiveId" clId="{54EF1D79-E478-4C67-9EB2-AE56EF51DF03}" dt="2023-06-25T13:23:55.570" v="1654"/>
          <ac:spMkLst>
            <pc:docMk/>
            <pc:sldMk cId="3602388084" sldId="983"/>
            <ac:spMk id="3744" creationId="{5E3762B5-A244-735E-1B84-6A92A772379D}"/>
          </ac:spMkLst>
        </pc:spChg>
        <pc:spChg chg="mod">
          <ac:chgData name="rahulkumar08945@gmail.com" userId="eaa8108a85f67eff" providerId="LiveId" clId="{54EF1D79-E478-4C67-9EB2-AE56EF51DF03}" dt="2023-06-25T13:23:55.570" v="1654"/>
          <ac:spMkLst>
            <pc:docMk/>
            <pc:sldMk cId="3602388084" sldId="983"/>
            <ac:spMk id="3745" creationId="{E4E97B6F-EC1F-6C51-A50F-E945A0FD3632}"/>
          </ac:spMkLst>
        </pc:spChg>
        <pc:spChg chg="mod">
          <ac:chgData name="rahulkumar08945@gmail.com" userId="eaa8108a85f67eff" providerId="LiveId" clId="{54EF1D79-E478-4C67-9EB2-AE56EF51DF03}" dt="2023-06-25T13:23:55.570" v="1654"/>
          <ac:spMkLst>
            <pc:docMk/>
            <pc:sldMk cId="3602388084" sldId="983"/>
            <ac:spMk id="3746" creationId="{CEDE1C51-5824-6988-5EFF-79AED33D929C}"/>
          </ac:spMkLst>
        </pc:spChg>
        <pc:spChg chg="mod">
          <ac:chgData name="rahulkumar08945@gmail.com" userId="eaa8108a85f67eff" providerId="LiveId" clId="{54EF1D79-E478-4C67-9EB2-AE56EF51DF03}" dt="2023-06-25T13:23:55.570" v="1654"/>
          <ac:spMkLst>
            <pc:docMk/>
            <pc:sldMk cId="3602388084" sldId="983"/>
            <ac:spMk id="3747" creationId="{0E8B1354-02E1-DFAA-8BC9-F336FCD3F5C4}"/>
          </ac:spMkLst>
        </pc:spChg>
        <pc:spChg chg="mod">
          <ac:chgData name="rahulkumar08945@gmail.com" userId="eaa8108a85f67eff" providerId="LiveId" clId="{54EF1D79-E478-4C67-9EB2-AE56EF51DF03}" dt="2023-06-25T13:23:55.570" v="1654"/>
          <ac:spMkLst>
            <pc:docMk/>
            <pc:sldMk cId="3602388084" sldId="983"/>
            <ac:spMk id="3748" creationId="{A0FA1BCC-48C2-9A21-6E70-11B9DE4041A9}"/>
          </ac:spMkLst>
        </pc:spChg>
        <pc:spChg chg="mod">
          <ac:chgData name="rahulkumar08945@gmail.com" userId="eaa8108a85f67eff" providerId="LiveId" clId="{54EF1D79-E478-4C67-9EB2-AE56EF51DF03}" dt="2023-06-25T13:23:55.570" v="1654"/>
          <ac:spMkLst>
            <pc:docMk/>
            <pc:sldMk cId="3602388084" sldId="983"/>
            <ac:spMk id="3749" creationId="{3875D3D6-D875-432D-0873-16B26E590714}"/>
          </ac:spMkLst>
        </pc:spChg>
        <pc:spChg chg="mod">
          <ac:chgData name="rahulkumar08945@gmail.com" userId="eaa8108a85f67eff" providerId="LiveId" clId="{54EF1D79-E478-4C67-9EB2-AE56EF51DF03}" dt="2023-06-25T13:23:55.570" v="1654"/>
          <ac:spMkLst>
            <pc:docMk/>
            <pc:sldMk cId="3602388084" sldId="983"/>
            <ac:spMk id="3750" creationId="{CF939093-EDD1-ABB3-8EA5-219E2074C73C}"/>
          </ac:spMkLst>
        </pc:spChg>
        <pc:spChg chg="mod">
          <ac:chgData name="rahulkumar08945@gmail.com" userId="eaa8108a85f67eff" providerId="LiveId" clId="{54EF1D79-E478-4C67-9EB2-AE56EF51DF03}" dt="2023-06-25T13:23:55.570" v="1654"/>
          <ac:spMkLst>
            <pc:docMk/>
            <pc:sldMk cId="3602388084" sldId="983"/>
            <ac:spMk id="3751" creationId="{52F13072-BE22-5904-F9BE-630D30A60A03}"/>
          </ac:spMkLst>
        </pc:spChg>
        <pc:spChg chg="mod">
          <ac:chgData name="rahulkumar08945@gmail.com" userId="eaa8108a85f67eff" providerId="LiveId" clId="{54EF1D79-E478-4C67-9EB2-AE56EF51DF03}" dt="2023-06-25T13:23:55.570" v="1654"/>
          <ac:spMkLst>
            <pc:docMk/>
            <pc:sldMk cId="3602388084" sldId="983"/>
            <ac:spMk id="3752" creationId="{237B20BB-64B6-6390-E4F7-7207A4FA76B6}"/>
          </ac:spMkLst>
        </pc:spChg>
        <pc:spChg chg="mod">
          <ac:chgData name="rahulkumar08945@gmail.com" userId="eaa8108a85f67eff" providerId="LiveId" clId="{54EF1D79-E478-4C67-9EB2-AE56EF51DF03}" dt="2023-06-25T13:23:55.570" v="1654"/>
          <ac:spMkLst>
            <pc:docMk/>
            <pc:sldMk cId="3602388084" sldId="983"/>
            <ac:spMk id="3753" creationId="{15BCCA9F-DF93-B878-3D8C-FC8E7492AF24}"/>
          </ac:spMkLst>
        </pc:spChg>
        <pc:spChg chg="mod">
          <ac:chgData name="rahulkumar08945@gmail.com" userId="eaa8108a85f67eff" providerId="LiveId" clId="{54EF1D79-E478-4C67-9EB2-AE56EF51DF03}" dt="2023-06-25T13:23:55.570" v="1654"/>
          <ac:spMkLst>
            <pc:docMk/>
            <pc:sldMk cId="3602388084" sldId="983"/>
            <ac:spMk id="3754" creationId="{183C6038-8754-A486-373E-AA2099DC5E18}"/>
          </ac:spMkLst>
        </pc:spChg>
        <pc:spChg chg="mod">
          <ac:chgData name="rahulkumar08945@gmail.com" userId="eaa8108a85f67eff" providerId="LiveId" clId="{54EF1D79-E478-4C67-9EB2-AE56EF51DF03}" dt="2023-06-25T13:23:55.570" v="1654"/>
          <ac:spMkLst>
            <pc:docMk/>
            <pc:sldMk cId="3602388084" sldId="983"/>
            <ac:spMk id="3755" creationId="{FC83893A-C9C1-2968-15CB-BF963C09A5F6}"/>
          </ac:spMkLst>
        </pc:spChg>
        <pc:spChg chg="mod">
          <ac:chgData name="rahulkumar08945@gmail.com" userId="eaa8108a85f67eff" providerId="LiveId" clId="{54EF1D79-E478-4C67-9EB2-AE56EF51DF03}" dt="2023-06-25T13:23:55.570" v="1654"/>
          <ac:spMkLst>
            <pc:docMk/>
            <pc:sldMk cId="3602388084" sldId="983"/>
            <ac:spMk id="3756" creationId="{C4B560F3-21F0-A771-7E87-5038698F5D31}"/>
          </ac:spMkLst>
        </pc:spChg>
        <pc:spChg chg="mod">
          <ac:chgData name="rahulkumar08945@gmail.com" userId="eaa8108a85f67eff" providerId="LiveId" clId="{54EF1D79-E478-4C67-9EB2-AE56EF51DF03}" dt="2023-06-25T13:23:55.570" v="1654"/>
          <ac:spMkLst>
            <pc:docMk/>
            <pc:sldMk cId="3602388084" sldId="983"/>
            <ac:spMk id="3757" creationId="{827FF6C5-41BE-C7D2-1ED6-1842C6509C99}"/>
          </ac:spMkLst>
        </pc:spChg>
        <pc:spChg chg="mod">
          <ac:chgData name="rahulkumar08945@gmail.com" userId="eaa8108a85f67eff" providerId="LiveId" clId="{54EF1D79-E478-4C67-9EB2-AE56EF51DF03}" dt="2023-06-25T13:23:55.570" v="1654"/>
          <ac:spMkLst>
            <pc:docMk/>
            <pc:sldMk cId="3602388084" sldId="983"/>
            <ac:spMk id="3758" creationId="{355BC205-E040-7F18-47EC-4C3A7D8B699B}"/>
          </ac:spMkLst>
        </pc:spChg>
        <pc:spChg chg="mod">
          <ac:chgData name="rahulkumar08945@gmail.com" userId="eaa8108a85f67eff" providerId="LiveId" clId="{54EF1D79-E478-4C67-9EB2-AE56EF51DF03}" dt="2023-06-25T13:23:55.570" v="1654"/>
          <ac:spMkLst>
            <pc:docMk/>
            <pc:sldMk cId="3602388084" sldId="983"/>
            <ac:spMk id="3759" creationId="{5DD6B358-4035-DD22-9616-33C4E4054ACD}"/>
          </ac:spMkLst>
        </pc:spChg>
        <pc:spChg chg="mod">
          <ac:chgData name="rahulkumar08945@gmail.com" userId="eaa8108a85f67eff" providerId="LiveId" clId="{54EF1D79-E478-4C67-9EB2-AE56EF51DF03}" dt="2023-06-25T13:23:55.570" v="1654"/>
          <ac:spMkLst>
            <pc:docMk/>
            <pc:sldMk cId="3602388084" sldId="983"/>
            <ac:spMk id="3760" creationId="{78D910D0-5794-B20E-F01D-A01880CAA15F}"/>
          </ac:spMkLst>
        </pc:spChg>
        <pc:spChg chg="mod">
          <ac:chgData name="rahulkumar08945@gmail.com" userId="eaa8108a85f67eff" providerId="LiveId" clId="{54EF1D79-E478-4C67-9EB2-AE56EF51DF03}" dt="2023-06-25T13:23:55.570" v="1654"/>
          <ac:spMkLst>
            <pc:docMk/>
            <pc:sldMk cId="3602388084" sldId="983"/>
            <ac:spMk id="3761" creationId="{DBEE7D63-53F0-57C8-EAF2-00871AFA6FBA}"/>
          </ac:spMkLst>
        </pc:spChg>
        <pc:spChg chg="mod">
          <ac:chgData name="rahulkumar08945@gmail.com" userId="eaa8108a85f67eff" providerId="LiveId" clId="{54EF1D79-E478-4C67-9EB2-AE56EF51DF03}" dt="2023-06-25T13:23:55.570" v="1654"/>
          <ac:spMkLst>
            <pc:docMk/>
            <pc:sldMk cId="3602388084" sldId="983"/>
            <ac:spMk id="3762" creationId="{91486A6D-67C4-E0B2-3807-3EA2DFC2BD1E}"/>
          </ac:spMkLst>
        </pc:spChg>
        <pc:spChg chg="mod">
          <ac:chgData name="rahulkumar08945@gmail.com" userId="eaa8108a85f67eff" providerId="LiveId" clId="{54EF1D79-E478-4C67-9EB2-AE56EF51DF03}" dt="2023-06-25T13:23:55.570" v="1654"/>
          <ac:spMkLst>
            <pc:docMk/>
            <pc:sldMk cId="3602388084" sldId="983"/>
            <ac:spMk id="3763" creationId="{11E19F2D-7E71-5161-6090-BEA6B72501DF}"/>
          </ac:spMkLst>
        </pc:spChg>
        <pc:spChg chg="mod">
          <ac:chgData name="rahulkumar08945@gmail.com" userId="eaa8108a85f67eff" providerId="LiveId" clId="{54EF1D79-E478-4C67-9EB2-AE56EF51DF03}" dt="2023-06-25T13:23:55.570" v="1654"/>
          <ac:spMkLst>
            <pc:docMk/>
            <pc:sldMk cId="3602388084" sldId="983"/>
            <ac:spMk id="3764" creationId="{E3072D55-3A60-4616-8999-552ECB07484E}"/>
          </ac:spMkLst>
        </pc:spChg>
        <pc:spChg chg="mod">
          <ac:chgData name="rahulkumar08945@gmail.com" userId="eaa8108a85f67eff" providerId="LiveId" clId="{54EF1D79-E478-4C67-9EB2-AE56EF51DF03}" dt="2023-06-25T13:23:55.570" v="1654"/>
          <ac:spMkLst>
            <pc:docMk/>
            <pc:sldMk cId="3602388084" sldId="983"/>
            <ac:spMk id="3765" creationId="{17125DF3-090F-1FA1-4E81-94308F6200DB}"/>
          </ac:spMkLst>
        </pc:spChg>
        <pc:spChg chg="mod">
          <ac:chgData name="rahulkumar08945@gmail.com" userId="eaa8108a85f67eff" providerId="LiveId" clId="{54EF1D79-E478-4C67-9EB2-AE56EF51DF03}" dt="2023-06-25T13:23:55.570" v="1654"/>
          <ac:spMkLst>
            <pc:docMk/>
            <pc:sldMk cId="3602388084" sldId="983"/>
            <ac:spMk id="3766" creationId="{48975013-E6E7-EA83-D3C0-B524B2D5918A}"/>
          </ac:spMkLst>
        </pc:spChg>
        <pc:spChg chg="mod">
          <ac:chgData name="rahulkumar08945@gmail.com" userId="eaa8108a85f67eff" providerId="LiveId" clId="{54EF1D79-E478-4C67-9EB2-AE56EF51DF03}" dt="2023-06-25T13:23:55.570" v="1654"/>
          <ac:spMkLst>
            <pc:docMk/>
            <pc:sldMk cId="3602388084" sldId="983"/>
            <ac:spMk id="3767" creationId="{199E9BC6-8280-EB5F-4B2C-03EA84A9078F}"/>
          </ac:spMkLst>
        </pc:spChg>
        <pc:spChg chg="mod">
          <ac:chgData name="rahulkumar08945@gmail.com" userId="eaa8108a85f67eff" providerId="LiveId" clId="{54EF1D79-E478-4C67-9EB2-AE56EF51DF03}" dt="2023-06-25T13:23:55.570" v="1654"/>
          <ac:spMkLst>
            <pc:docMk/>
            <pc:sldMk cId="3602388084" sldId="983"/>
            <ac:spMk id="3768" creationId="{EF846DD0-C5A7-0B81-080A-120DD789A61F}"/>
          </ac:spMkLst>
        </pc:spChg>
        <pc:spChg chg="mod">
          <ac:chgData name="rahulkumar08945@gmail.com" userId="eaa8108a85f67eff" providerId="LiveId" clId="{54EF1D79-E478-4C67-9EB2-AE56EF51DF03}" dt="2023-06-25T13:23:55.570" v="1654"/>
          <ac:spMkLst>
            <pc:docMk/>
            <pc:sldMk cId="3602388084" sldId="983"/>
            <ac:spMk id="3769" creationId="{A1E03CB3-F1A7-53C2-191A-2FAB0F2DDFF4}"/>
          </ac:spMkLst>
        </pc:spChg>
        <pc:spChg chg="mod">
          <ac:chgData name="rahulkumar08945@gmail.com" userId="eaa8108a85f67eff" providerId="LiveId" clId="{54EF1D79-E478-4C67-9EB2-AE56EF51DF03}" dt="2023-06-25T13:23:55.570" v="1654"/>
          <ac:spMkLst>
            <pc:docMk/>
            <pc:sldMk cId="3602388084" sldId="983"/>
            <ac:spMk id="3770" creationId="{2C84C5F9-BCFC-3279-3830-ADF570BCD599}"/>
          </ac:spMkLst>
        </pc:spChg>
        <pc:spChg chg="mod">
          <ac:chgData name="rahulkumar08945@gmail.com" userId="eaa8108a85f67eff" providerId="LiveId" clId="{54EF1D79-E478-4C67-9EB2-AE56EF51DF03}" dt="2023-06-25T13:23:55.570" v="1654"/>
          <ac:spMkLst>
            <pc:docMk/>
            <pc:sldMk cId="3602388084" sldId="983"/>
            <ac:spMk id="3771" creationId="{6D8C3E5B-A91C-20DB-ECF9-3647574EECB7}"/>
          </ac:spMkLst>
        </pc:spChg>
        <pc:spChg chg="mod">
          <ac:chgData name="rahulkumar08945@gmail.com" userId="eaa8108a85f67eff" providerId="LiveId" clId="{54EF1D79-E478-4C67-9EB2-AE56EF51DF03}" dt="2023-06-25T13:23:55.570" v="1654"/>
          <ac:spMkLst>
            <pc:docMk/>
            <pc:sldMk cId="3602388084" sldId="983"/>
            <ac:spMk id="3772" creationId="{F60DDE2A-63AA-75A3-D1BC-B0C70371E905}"/>
          </ac:spMkLst>
        </pc:spChg>
        <pc:spChg chg="mod">
          <ac:chgData name="rahulkumar08945@gmail.com" userId="eaa8108a85f67eff" providerId="LiveId" clId="{54EF1D79-E478-4C67-9EB2-AE56EF51DF03}" dt="2023-06-25T13:23:55.570" v="1654"/>
          <ac:spMkLst>
            <pc:docMk/>
            <pc:sldMk cId="3602388084" sldId="983"/>
            <ac:spMk id="3773" creationId="{2F6893E2-B7BD-3F8C-7CC6-6C325A1F08E6}"/>
          </ac:spMkLst>
        </pc:spChg>
        <pc:spChg chg="mod">
          <ac:chgData name="rahulkumar08945@gmail.com" userId="eaa8108a85f67eff" providerId="LiveId" clId="{54EF1D79-E478-4C67-9EB2-AE56EF51DF03}" dt="2023-06-25T13:23:55.570" v="1654"/>
          <ac:spMkLst>
            <pc:docMk/>
            <pc:sldMk cId="3602388084" sldId="983"/>
            <ac:spMk id="3774" creationId="{1015375D-F355-CC5E-858B-8102ED96132A}"/>
          </ac:spMkLst>
        </pc:spChg>
        <pc:spChg chg="mod">
          <ac:chgData name="rahulkumar08945@gmail.com" userId="eaa8108a85f67eff" providerId="LiveId" clId="{54EF1D79-E478-4C67-9EB2-AE56EF51DF03}" dt="2023-06-25T13:23:55.570" v="1654"/>
          <ac:spMkLst>
            <pc:docMk/>
            <pc:sldMk cId="3602388084" sldId="983"/>
            <ac:spMk id="3775" creationId="{32D7B108-B14F-2E97-E310-E9FCCC9A0183}"/>
          </ac:spMkLst>
        </pc:spChg>
        <pc:spChg chg="mod">
          <ac:chgData name="rahulkumar08945@gmail.com" userId="eaa8108a85f67eff" providerId="LiveId" clId="{54EF1D79-E478-4C67-9EB2-AE56EF51DF03}" dt="2023-06-25T13:23:55.570" v="1654"/>
          <ac:spMkLst>
            <pc:docMk/>
            <pc:sldMk cId="3602388084" sldId="983"/>
            <ac:spMk id="3776" creationId="{4F9B0386-C674-21AA-C10D-167C4282E8DB}"/>
          </ac:spMkLst>
        </pc:spChg>
        <pc:spChg chg="mod">
          <ac:chgData name="rahulkumar08945@gmail.com" userId="eaa8108a85f67eff" providerId="LiveId" clId="{54EF1D79-E478-4C67-9EB2-AE56EF51DF03}" dt="2023-06-25T13:23:55.570" v="1654"/>
          <ac:spMkLst>
            <pc:docMk/>
            <pc:sldMk cId="3602388084" sldId="983"/>
            <ac:spMk id="3777" creationId="{809BC5DE-754B-3500-6410-8EC2B46A5DDB}"/>
          </ac:spMkLst>
        </pc:spChg>
        <pc:spChg chg="mod">
          <ac:chgData name="rahulkumar08945@gmail.com" userId="eaa8108a85f67eff" providerId="LiveId" clId="{54EF1D79-E478-4C67-9EB2-AE56EF51DF03}" dt="2023-06-25T13:23:55.570" v="1654"/>
          <ac:spMkLst>
            <pc:docMk/>
            <pc:sldMk cId="3602388084" sldId="983"/>
            <ac:spMk id="3778" creationId="{5164B964-844F-3B4F-5CC3-024B5F84FC57}"/>
          </ac:spMkLst>
        </pc:spChg>
        <pc:spChg chg="mod">
          <ac:chgData name="rahulkumar08945@gmail.com" userId="eaa8108a85f67eff" providerId="LiveId" clId="{54EF1D79-E478-4C67-9EB2-AE56EF51DF03}" dt="2023-06-25T13:23:55.570" v="1654"/>
          <ac:spMkLst>
            <pc:docMk/>
            <pc:sldMk cId="3602388084" sldId="983"/>
            <ac:spMk id="3779" creationId="{7F866B2B-1419-2D72-3D1E-545C90240BE3}"/>
          </ac:spMkLst>
        </pc:spChg>
        <pc:spChg chg="mod">
          <ac:chgData name="rahulkumar08945@gmail.com" userId="eaa8108a85f67eff" providerId="LiveId" clId="{54EF1D79-E478-4C67-9EB2-AE56EF51DF03}" dt="2023-06-25T13:23:55.570" v="1654"/>
          <ac:spMkLst>
            <pc:docMk/>
            <pc:sldMk cId="3602388084" sldId="983"/>
            <ac:spMk id="3780" creationId="{5475D2F4-2C69-2407-E750-8F53314B5AB4}"/>
          </ac:spMkLst>
        </pc:spChg>
        <pc:spChg chg="mod">
          <ac:chgData name="rahulkumar08945@gmail.com" userId="eaa8108a85f67eff" providerId="LiveId" clId="{54EF1D79-E478-4C67-9EB2-AE56EF51DF03}" dt="2023-06-25T13:23:55.570" v="1654"/>
          <ac:spMkLst>
            <pc:docMk/>
            <pc:sldMk cId="3602388084" sldId="983"/>
            <ac:spMk id="3781" creationId="{DD6B17C2-843A-2232-B7C5-4659FC2DC3DC}"/>
          </ac:spMkLst>
        </pc:spChg>
        <pc:spChg chg="mod">
          <ac:chgData name="rahulkumar08945@gmail.com" userId="eaa8108a85f67eff" providerId="LiveId" clId="{54EF1D79-E478-4C67-9EB2-AE56EF51DF03}" dt="2023-06-25T13:23:55.570" v="1654"/>
          <ac:spMkLst>
            <pc:docMk/>
            <pc:sldMk cId="3602388084" sldId="983"/>
            <ac:spMk id="3782" creationId="{B77243FB-90B3-AB84-9CA8-BC79D134D70C}"/>
          </ac:spMkLst>
        </pc:spChg>
        <pc:spChg chg="mod">
          <ac:chgData name="rahulkumar08945@gmail.com" userId="eaa8108a85f67eff" providerId="LiveId" clId="{54EF1D79-E478-4C67-9EB2-AE56EF51DF03}" dt="2023-06-25T13:23:55.570" v="1654"/>
          <ac:spMkLst>
            <pc:docMk/>
            <pc:sldMk cId="3602388084" sldId="983"/>
            <ac:spMk id="3783" creationId="{E295B058-F2B3-D656-BA2C-7C06FE1B6033}"/>
          </ac:spMkLst>
        </pc:spChg>
        <pc:spChg chg="mod">
          <ac:chgData name="rahulkumar08945@gmail.com" userId="eaa8108a85f67eff" providerId="LiveId" clId="{54EF1D79-E478-4C67-9EB2-AE56EF51DF03}" dt="2023-06-25T13:23:55.570" v="1654"/>
          <ac:spMkLst>
            <pc:docMk/>
            <pc:sldMk cId="3602388084" sldId="983"/>
            <ac:spMk id="3784" creationId="{69CD9C82-F708-6DDD-2F1F-0FC4C3FE1585}"/>
          </ac:spMkLst>
        </pc:spChg>
        <pc:spChg chg="mod">
          <ac:chgData name="rahulkumar08945@gmail.com" userId="eaa8108a85f67eff" providerId="LiveId" clId="{54EF1D79-E478-4C67-9EB2-AE56EF51DF03}" dt="2023-06-25T13:23:55.570" v="1654"/>
          <ac:spMkLst>
            <pc:docMk/>
            <pc:sldMk cId="3602388084" sldId="983"/>
            <ac:spMk id="3785" creationId="{EEB76CB0-ABB5-7A2A-BD6D-814012EAFEFF}"/>
          </ac:spMkLst>
        </pc:spChg>
        <pc:spChg chg="mod">
          <ac:chgData name="rahulkumar08945@gmail.com" userId="eaa8108a85f67eff" providerId="LiveId" clId="{54EF1D79-E478-4C67-9EB2-AE56EF51DF03}" dt="2023-06-25T13:23:55.570" v="1654"/>
          <ac:spMkLst>
            <pc:docMk/>
            <pc:sldMk cId="3602388084" sldId="983"/>
            <ac:spMk id="3786" creationId="{9391AE18-19FE-46B0-2430-C212C521AE3E}"/>
          </ac:spMkLst>
        </pc:spChg>
        <pc:spChg chg="mod">
          <ac:chgData name="rahulkumar08945@gmail.com" userId="eaa8108a85f67eff" providerId="LiveId" clId="{54EF1D79-E478-4C67-9EB2-AE56EF51DF03}" dt="2023-06-25T13:23:55.570" v="1654"/>
          <ac:spMkLst>
            <pc:docMk/>
            <pc:sldMk cId="3602388084" sldId="983"/>
            <ac:spMk id="3787" creationId="{E4D16FA8-06EB-1661-39D0-F984AA3C6CD7}"/>
          </ac:spMkLst>
        </pc:spChg>
        <pc:spChg chg="mod">
          <ac:chgData name="rahulkumar08945@gmail.com" userId="eaa8108a85f67eff" providerId="LiveId" clId="{54EF1D79-E478-4C67-9EB2-AE56EF51DF03}" dt="2023-06-25T13:23:55.570" v="1654"/>
          <ac:spMkLst>
            <pc:docMk/>
            <pc:sldMk cId="3602388084" sldId="983"/>
            <ac:spMk id="3788" creationId="{914198ED-CE47-A1EE-D6C6-C7320208A46B}"/>
          </ac:spMkLst>
        </pc:spChg>
        <pc:spChg chg="mod">
          <ac:chgData name="rahulkumar08945@gmail.com" userId="eaa8108a85f67eff" providerId="LiveId" clId="{54EF1D79-E478-4C67-9EB2-AE56EF51DF03}" dt="2023-06-25T13:23:55.570" v="1654"/>
          <ac:spMkLst>
            <pc:docMk/>
            <pc:sldMk cId="3602388084" sldId="983"/>
            <ac:spMk id="3789" creationId="{2D2BBE50-F315-27F0-11F1-377618A279A1}"/>
          </ac:spMkLst>
        </pc:spChg>
        <pc:spChg chg="mod">
          <ac:chgData name="rahulkumar08945@gmail.com" userId="eaa8108a85f67eff" providerId="LiveId" clId="{54EF1D79-E478-4C67-9EB2-AE56EF51DF03}" dt="2023-06-25T13:23:55.570" v="1654"/>
          <ac:spMkLst>
            <pc:docMk/>
            <pc:sldMk cId="3602388084" sldId="983"/>
            <ac:spMk id="3790" creationId="{FFD689FD-4A72-7AA6-4465-454E3BEF3E73}"/>
          </ac:spMkLst>
        </pc:spChg>
        <pc:spChg chg="mod">
          <ac:chgData name="rahulkumar08945@gmail.com" userId="eaa8108a85f67eff" providerId="LiveId" clId="{54EF1D79-E478-4C67-9EB2-AE56EF51DF03}" dt="2023-06-25T13:23:55.570" v="1654"/>
          <ac:spMkLst>
            <pc:docMk/>
            <pc:sldMk cId="3602388084" sldId="983"/>
            <ac:spMk id="3791" creationId="{E7BEBE19-0327-E823-E51C-0BB1F19EF79B}"/>
          </ac:spMkLst>
        </pc:spChg>
        <pc:spChg chg="mod">
          <ac:chgData name="rahulkumar08945@gmail.com" userId="eaa8108a85f67eff" providerId="LiveId" clId="{54EF1D79-E478-4C67-9EB2-AE56EF51DF03}" dt="2023-06-25T13:23:55.570" v="1654"/>
          <ac:spMkLst>
            <pc:docMk/>
            <pc:sldMk cId="3602388084" sldId="983"/>
            <ac:spMk id="3792" creationId="{EF4C0010-F9AD-4E54-C286-4BD19A95C5B6}"/>
          </ac:spMkLst>
        </pc:spChg>
        <pc:spChg chg="mod">
          <ac:chgData name="rahulkumar08945@gmail.com" userId="eaa8108a85f67eff" providerId="LiveId" clId="{54EF1D79-E478-4C67-9EB2-AE56EF51DF03}" dt="2023-06-25T13:23:55.570" v="1654"/>
          <ac:spMkLst>
            <pc:docMk/>
            <pc:sldMk cId="3602388084" sldId="983"/>
            <ac:spMk id="3793" creationId="{4A8FE5F4-FCD3-7C8A-0305-AE76064277BB}"/>
          </ac:spMkLst>
        </pc:spChg>
        <pc:spChg chg="mod">
          <ac:chgData name="rahulkumar08945@gmail.com" userId="eaa8108a85f67eff" providerId="LiveId" clId="{54EF1D79-E478-4C67-9EB2-AE56EF51DF03}" dt="2023-06-25T13:23:55.570" v="1654"/>
          <ac:spMkLst>
            <pc:docMk/>
            <pc:sldMk cId="3602388084" sldId="983"/>
            <ac:spMk id="3794" creationId="{7286F24A-BAC2-56E4-179C-B09D29C76171}"/>
          </ac:spMkLst>
        </pc:spChg>
        <pc:spChg chg="mod">
          <ac:chgData name="rahulkumar08945@gmail.com" userId="eaa8108a85f67eff" providerId="LiveId" clId="{54EF1D79-E478-4C67-9EB2-AE56EF51DF03}" dt="2023-06-25T13:23:55.570" v="1654"/>
          <ac:spMkLst>
            <pc:docMk/>
            <pc:sldMk cId="3602388084" sldId="983"/>
            <ac:spMk id="3795" creationId="{9D6CA727-E964-DD94-283C-1A668E5B3302}"/>
          </ac:spMkLst>
        </pc:spChg>
        <pc:spChg chg="mod">
          <ac:chgData name="rahulkumar08945@gmail.com" userId="eaa8108a85f67eff" providerId="LiveId" clId="{54EF1D79-E478-4C67-9EB2-AE56EF51DF03}" dt="2023-06-25T13:23:55.570" v="1654"/>
          <ac:spMkLst>
            <pc:docMk/>
            <pc:sldMk cId="3602388084" sldId="983"/>
            <ac:spMk id="3796" creationId="{FA8E9C62-629D-32D9-A260-42DB364874D8}"/>
          </ac:spMkLst>
        </pc:spChg>
        <pc:spChg chg="mod">
          <ac:chgData name="rahulkumar08945@gmail.com" userId="eaa8108a85f67eff" providerId="LiveId" clId="{54EF1D79-E478-4C67-9EB2-AE56EF51DF03}" dt="2023-06-25T13:23:55.570" v="1654"/>
          <ac:spMkLst>
            <pc:docMk/>
            <pc:sldMk cId="3602388084" sldId="983"/>
            <ac:spMk id="3797" creationId="{9A176CF7-6797-802E-919E-4C2D2D48C9CB}"/>
          </ac:spMkLst>
        </pc:spChg>
        <pc:spChg chg="mod">
          <ac:chgData name="rahulkumar08945@gmail.com" userId="eaa8108a85f67eff" providerId="LiveId" clId="{54EF1D79-E478-4C67-9EB2-AE56EF51DF03}" dt="2023-06-25T13:23:55.570" v="1654"/>
          <ac:spMkLst>
            <pc:docMk/>
            <pc:sldMk cId="3602388084" sldId="983"/>
            <ac:spMk id="3798" creationId="{6B28ED76-ED38-EF12-F8BD-CECB000A4429}"/>
          </ac:spMkLst>
        </pc:spChg>
        <pc:spChg chg="mod">
          <ac:chgData name="rahulkumar08945@gmail.com" userId="eaa8108a85f67eff" providerId="LiveId" clId="{54EF1D79-E478-4C67-9EB2-AE56EF51DF03}" dt="2023-06-25T13:23:55.570" v="1654"/>
          <ac:spMkLst>
            <pc:docMk/>
            <pc:sldMk cId="3602388084" sldId="983"/>
            <ac:spMk id="3799" creationId="{723D12A4-36E7-1132-65F4-5DDFF7EC5C85}"/>
          </ac:spMkLst>
        </pc:spChg>
        <pc:spChg chg="mod">
          <ac:chgData name="rahulkumar08945@gmail.com" userId="eaa8108a85f67eff" providerId="LiveId" clId="{54EF1D79-E478-4C67-9EB2-AE56EF51DF03}" dt="2023-06-25T13:23:55.570" v="1654"/>
          <ac:spMkLst>
            <pc:docMk/>
            <pc:sldMk cId="3602388084" sldId="983"/>
            <ac:spMk id="3800" creationId="{452E7B34-8473-731E-44F7-E4A7F9FF89E1}"/>
          </ac:spMkLst>
        </pc:spChg>
        <pc:spChg chg="mod">
          <ac:chgData name="rahulkumar08945@gmail.com" userId="eaa8108a85f67eff" providerId="LiveId" clId="{54EF1D79-E478-4C67-9EB2-AE56EF51DF03}" dt="2023-06-25T13:23:55.570" v="1654"/>
          <ac:spMkLst>
            <pc:docMk/>
            <pc:sldMk cId="3602388084" sldId="983"/>
            <ac:spMk id="3801" creationId="{A7E7379A-DFBE-74BA-53D9-7E5D3D755D9C}"/>
          </ac:spMkLst>
        </pc:spChg>
        <pc:spChg chg="mod">
          <ac:chgData name="rahulkumar08945@gmail.com" userId="eaa8108a85f67eff" providerId="LiveId" clId="{54EF1D79-E478-4C67-9EB2-AE56EF51DF03}" dt="2023-06-25T13:23:55.570" v="1654"/>
          <ac:spMkLst>
            <pc:docMk/>
            <pc:sldMk cId="3602388084" sldId="983"/>
            <ac:spMk id="3802" creationId="{F776B0FF-4EB7-01CE-1988-381E4CFD5F96}"/>
          </ac:spMkLst>
        </pc:spChg>
        <pc:spChg chg="mod">
          <ac:chgData name="rahulkumar08945@gmail.com" userId="eaa8108a85f67eff" providerId="LiveId" clId="{54EF1D79-E478-4C67-9EB2-AE56EF51DF03}" dt="2023-06-25T13:23:55.570" v="1654"/>
          <ac:spMkLst>
            <pc:docMk/>
            <pc:sldMk cId="3602388084" sldId="983"/>
            <ac:spMk id="3803" creationId="{5734B696-0319-10C5-C718-B4E186B764F5}"/>
          </ac:spMkLst>
        </pc:spChg>
        <pc:spChg chg="mod">
          <ac:chgData name="rahulkumar08945@gmail.com" userId="eaa8108a85f67eff" providerId="LiveId" clId="{54EF1D79-E478-4C67-9EB2-AE56EF51DF03}" dt="2023-06-25T13:23:55.570" v="1654"/>
          <ac:spMkLst>
            <pc:docMk/>
            <pc:sldMk cId="3602388084" sldId="983"/>
            <ac:spMk id="3804" creationId="{D4921B5F-4B3E-E6FC-CE8D-DAC786D18817}"/>
          </ac:spMkLst>
        </pc:spChg>
        <pc:spChg chg="mod">
          <ac:chgData name="rahulkumar08945@gmail.com" userId="eaa8108a85f67eff" providerId="LiveId" clId="{54EF1D79-E478-4C67-9EB2-AE56EF51DF03}" dt="2023-06-25T13:23:55.570" v="1654"/>
          <ac:spMkLst>
            <pc:docMk/>
            <pc:sldMk cId="3602388084" sldId="983"/>
            <ac:spMk id="3805" creationId="{7221E45E-6DB4-F9F1-335A-A1EEDB062EF6}"/>
          </ac:spMkLst>
        </pc:spChg>
        <pc:spChg chg="mod">
          <ac:chgData name="rahulkumar08945@gmail.com" userId="eaa8108a85f67eff" providerId="LiveId" clId="{54EF1D79-E478-4C67-9EB2-AE56EF51DF03}" dt="2023-06-25T13:23:55.570" v="1654"/>
          <ac:spMkLst>
            <pc:docMk/>
            <pc:sldMk cId="3602388084" sldId="983"/>
            <ac:spMk id="3806" creationId="{54E2D07E-63EC-9FA3-16EA-D6AD4381DF1D}"/>
          </ac:spMkLst>
        </pc:spChg>
        <pc:spChg chg="mod">
          <ac:chgData name="rahulkumar08945@gmail.com" userId="eaa8108a85f67eff" providerId="LiveId" clId="{54EF1D79-E478-4C67-9EB2-AE56EF51DF03}" dt="2023-06-25T13:23:55.570" v="1654"/>
          <ac:spMkLst>
            <pc:docMk/>
            <pc:sldMk cId="3602388084" sldId="983"/>
            <ac:spMk id="3807" creationId="{383656D0-038F-7B35-AA67-2FD312DEC5EC}"/>
          </ac:spMkLst>
        </pc:spChg>
        <pc:spChg chg="mod">
          <ac:chgData name="rahulkumar08945@gmail.com" userId="eaa8108a85f67eff" providerId="LiveId" clId="{54EF1D79-E478-4C67-9EB2-AE56EF51DF03}" dt="2023-06-25T13:23:55.570" v="1654"/>
          <ac:spMkLst>
            <pc:docMk/>
            <pc:sldMk cId="3602388084" sldId="983"/>
            <ac:spMk id="3808" creationId="{24D1D1D4-E0E0-DE1A-F677-0229814A271F}"/>
          </ac:spMkLst>
        </pc:spChg>
        <pc:spChg chg="mod">
          <ac:chgData name="rahulkumar08945@gmail.com" userId="eaa8108a85f67eff" providerId="LiveId" clId="{54EF1D79-E478-4C67-9EB2-AE56EF51DF03}" dt="2023-06-25T13:23:55.570" v="1654"/>
          <ac:spMkLst>
            <pc:docMk/>
            <pc:sldMk cId="3602388084" sldId="983"/>
            <ac:spMk id="3809" creationId="{366D117F-8591-08D8-6769-9CD6A10808F9}"/>
          </ac:spMkLst>
        </pc:spChg>
        <pc:spChg chg="mod">
          <ac:chgData name="rahulkumar08945@gmail.com" userId="eaa8108a85f67eff" providerId="LiveId" clId="{54EF1D79-E478-4C67-9EB2-AE56EF51DF03}" dt="2023-06-25T13:23:55.570" v="1654"/>
          <ac:spMkLst>
            <pc:docMk/>
            <pc:sldMk cId="3602388084" sldId="983"/>
            <ac:spMk id="3810" creationId="{9EE77FFA-7FE0-882D-24C6-28AD6D9ACD20}"/>
          </ac:spMkLst>
        </pc:spChg>
        <pc:spChg chg="mod">
          <ac:chgData name="rahulkumar08945@gmail.com" userId="eaa8108a85f67eff" providerId="LiveId" clId="{54EF1D79-E478-4C67-9EB2-AE56EF51DF03}" dt="2023-06-25T13:23:55.570" v="1654"/>
          <ac:spMkLst>
            <pc:docMk/>
            <pc:sldMk cId="3602388084" sldId="983"/>
            <ac:spMk id="3811" creationId="{44047309-6286-CB0A-6486-707D0016A291}"/>
          </ac:spMkLst>
        </pc:spChg>
        <pc:spChg chg="mod">
          <ac:chgData name="rahulkumar08945@gmail.com" userId="eaa8108a85f67eff" providerId="LiveId" clId="{54EF1D79-E478-4C67-9EB2-AE56EF51DF03}" dt="2023-06-25T13:23:55.570" v="1654"/>
          <ac:spMkLst>
            <pc:docMk/>
            <pc:sldMk cId="3602388084" sldId="983"/>
            <ac:spMk id="3812" creationId="{26193168-B9C1-0A82-A4E7-548AB4BCEA68}"/>
          </ac:spMkLst>
        </pc:spChg>
        <pc:spChg chg="mod">
          <ac:chgData name="rahulkumar08945@gmail.com" userId="eaa8108a85f67eff" providerId="LiveId" clId="{54EF1D79-E478-4C67-9EB2-AE56EF51DF03}" dt="2023-06-25T13:23:55.570" v="1654"/>
          <ac:spMkLst>
            <pc:docMk/>
            <pc:sldMk cId="3602388084" sldId="983"/>
            <ac:spMk id="3813" creationId="{EE629583-53BE-6D1A-C2E3-6DFF1C43B0B9}"/>
          </ac:spMkLst>
        </pc:spChg>
        <pc:spChg chg="mod">
          <ac:chgData name="rahulkumar08945@gmail.com" userId="eaa8108a85f67eff" providerId="LiveId" clId="{54EF1D79-E478-4C67-9EB2-AE56EF51DF03}" dt="2023-06-25T13:23:55.570" v="1654"/>
          <ac:spMkLst>
            <pc:docMk/>
            <pc:sldMk cId="3602388084" sldId="983"/>
            <ac:spMk id="3814" creationId="{E8DE7083-F5D5-8866-1040-BE6C5869E650}"/>
          </ac:spMkLst>
        </pc:spChg>
        <pc:spChg chg="mod">
          <ac:chgData name="rahulkumar08945@gmail.com" userId="eaa8108a85f67eff" providerId="LiveId" clId="{54EF1D79-E478-4C67-9EB2-AE56EF51DF03}" dt="2023-06-25T13:23:55.570" v="1654"/>
          <ac:spMkLst>
            <pc:docMk/>
            <pc:sldMk cId="3602388084" sldId="983"/>
            <ac:spMk id="3815" creationId="{4E7EC4D5-11EC-FAD9-00B1-AC526937149D}"/>
          </ac:spMkLst>
        </pc:spChg>
        <pc:spChg chg="mod">
          <ac:chgData name="rahulkumar08945@gmail.com" userId="eaa8108a85f67eff" providerId="LiveId" clId="{54EF1D79-E478-4C67-9EB2-AE56EF51DF03}" dt="2023-06-25T13:23:55.570" v="1654"/>
          <ac:spMkLst>
            <pc:docMk/>
            <pc:sldMk cId="3602388084" sldId="983"/>
            <ac:spMk id="3816" creationId="{F84C84AD-CF78-9E00-A5E0-90A7897AF850}"/>
          </ac:spMkLst>
        </pc:spChg>
        <pc:spChg chg="mod">
          <ac:chgData name="rahulkumar08945@gmail.com" userId="eaa8108a85f67eff" providerId="LiveId" clId="{54EF1D79-E478-4C67-9EB2-AE56EF51DF03}" dt="2023-06-25T13:23:55.570" v="1654"/>
          <ac:spMkLst>
            <pc:docMk/>
            <pc:sldMk cId="3602388084" sldId="983"/>
            <ac:spMk id="3817" creationId="{DEDA88C4-0289-E78D-289B-E32582BED04A}"/>
          </ac:spMkLst>
        </pc:spChg>
        <pc:spChg chg="mod">
          <ac:chgData name="rahulkumar08945@gmail.com" userId="eaa8108a85f67eff" providerId="LiveId" clId="{54EF1D79-E478-4C67-9EB2-AE56EF51DF03}" dt="2023-06-25T13:23:55.570" v="1654"/>
          <ac:spMkLst>
            <pc:docMk/>
            <pc:sldMk cId="3602388084" sldId="983"/>
            <ac:spMk id="3818" creationId="{E0FBD7DA-EC5B-F5A4-4562-587F341D2CBF}"/>
          </ac:spMkLst>
        </pc:spChg>
        <pc:spChg chg="mod">
          <ac:chgData name="rahulkumar08945@gmail.com" userId="eaa8108a85f67eff" providerId="LiveId" clId="{54EF1D79-E478-4C67-9EB2-AE56EF51DF03}" dt="2023-06-25T13:23:55.570" v="1654"/>
          <ac:spMkLst>
            <pc:docMk/>
            <pc:sldMk cId="3602388084" sldId="983"/>
            <ac:spMk id="3819" creationId="{1CE0C95F-EAD5-6E05-D8FA-8FC8804DF1EE}"/>
          </ac:spMkLst>
        </pc:spChg>
        <pc:spChg chg="mod">
          <ac:chgData name="rahulkumar08945@gmail.com" userId="eaa8108a85f67eff" providerId="LiveId" clId="{54EF1D79-E478-4C67-9EB2-AE56EF51DF03}" dt="2023-06-25T13:23:55.570" v="1654"/>
          <ac:spMkLst>
            <pc:docMk/>
            <pc:sldMk cId="3602388084" sldId="983"/>
            <ac:spMk id="3820" creationId="{D3A3C03A-0F5D-6A31-6BFA-2E74931F1293}"/>
          </ac:spMkLst>
        </pc:spChg>
        <pc:spChg chg="mod">
          <ac:chgData name="rahulkumar08945@gmail.com" userId="eaa8108a85f67eff" providerId="LiveId" clId="{54EF1D79-E478-4C67-9EB2-AE56EF51DF03}" dt="2023-06-25T13:23:55.570" v="1654"/>
          <ac:spMkLst>
            <pc:docMk/>
            <pc:sldMk cId="3602388084" sldId="983"/>
            <ac:spMk id="3821" creationId="{AED38846-FC9D-2720-D43C-9364AF9BAD76}"/>
          </ac:spMkLst>
        </pc:spChg>
        <pc:spChg chg="mod">
          <ac:chgData name="rahulkumar08945@gmail.com" userId="eaa8108a85f67eff" providerId="LiveId" clId="{54EF1D79-E478-4C67-9EB2-AE56EF51DF03}" dt="2023-06-25T13:23:55.570" v="1654"/>
          <ac:spMkLst>
            <pc:docMk/>
            <pc:sldMk cId="3602388084" sldId="983"/>
            <ac:spMk id="3822" creationId="{EA67BC4C-FDE3-4FC7-AED5-0C098FC599B2}"/>
          </ac:spMkLst>
        </pc:spChg>
        <pc:spChg chg="mod">
          <ac:chgData name="rahulkumar08945@gmail.com" userId="eaa8108a85f67eff" providerId="LiveId" clId="{54EF1D79-E478-4C67-9EB2-AE56EF51DF03}" dt="2023-06-25T13:23:55.570" v="1654"/>
          <ac:spMkLst>
            <pc:docMk/>
            <pc:sldMk cId="3602388084" sldId="983"/>
            <ac:spMk id="3823" creationId="{CB4FEB9C-8D33-D9DA-6D6A-E51045AFB785}"/>
          </ac:spMkLst>
        </pc:spChg>
        <pc:spChg chg="mod">
          <ac:chgData name="rahulkumar08945@gmail.com" userId="eaa8108a85f67eff" providerId="LiveId" clId="{54EF1D79-E478-4C67-9EB2-AE56EF51DF03}" dt="2023-06-25T13:23:55.570" v="1654"/>
          <ac:spMkLst>
            <pc:docMk/>
            <pc:sldMk cId="3602388084" sldId="983"/>
            <ac:spMk id="3824" creationId="{43A6F9B6-EB8C-8628-9B5D-E3216EB0E430}"/>
          </ac:spMkLst>
        </pc:spChg>
        <pc:spChg chg="mod">
          <ac:chgData name="rahulkumar08945@gmail.com" userId="eaa8108a85f67eff" providerId="LiveId" clId="{54EF1D79-E478-4C67-9EB2-AE56EF51DF03}" dt="2023-06-25T13:23:55.570" v="1654"/>
          <ac:spMkLst>
            <pc:docMk/>
            <pc:sldMk cId="3602388084" sldId="983"/>
            <ac:spMk id="3825" creationId="{D37A8C51-BCF0-7121-6453-057D4C0B54F8}"/>
          </ac:spMkLst>
        </pc:spChg>
        <pc:spChg chg="mod">
          <ac:chgData name="rahulkumar08945@gmail.com" userId="eaa8108a85f67eff" providerId="LiveId" clId="{54EF1D79-E478-4C67-9EB2-AE56EF51DF03}" dt="2023-06-25T13:23:55.570" v="1654"/>
          <ac:spMkLst>
            <pc:docMk/>
            <pc:sldMk cId="3602388084" sldId="983"/>
            <ac:spMk id="3826" creationId="{09EC7377-21B1-4D9B-86D4-C12A0A17E2F9}"/>
          </ac:spMkLst>
        </pc:spChg>
        <pc:spChg chg="mod">
          <ac:chgData name="rahulkumar08945@gmail.com" userId="eaa8108a85f67eff" providerId="LiveId" clId="{54EF1D79-E478-4C67-9EB2-AE56EF51DF03}" dt="2023-06-25T13:23:55.570" v="1654"/>
          <ac:spMkLst>
            <pc:docMk/>
            <pc:sldMk cId="3602388084" sldId="983"/>
            <ac:spMk id="3827" creationId="{1CB06FB1-57F5-2331-BD71-374F6258E78B}"/>
          </ac:spMkLst>
        </pc:spChg>
        <pc:spChg chg="mod">
          <ac:chgData name="rahulkumar08945@gmail.com" userId="eaa8108a85f67eff" providerId="LiveId" clId="{54EF1D79-E478-4C67-9EB2-AE56EF51DF03}" dt="2023-06-25T13:23:55.570" v="1654"/>
          <ac:spMkLst>
            <pc:docMk/>
            <pc:sldMk cId="3602388084" sldId="983"/>
            <ac:spMk id="3828" creationId="{810BF873-FC2F-9155-19A4-A6621221EEB4}"/>
          </ac:spMkLst>
        </pc:spChg>
        <pc:spChg chg="mod">
          <ac:chgData name="rahulkumar08945@gmail.com" userId="eaa8108a85f67eff" providerId="LiveId" clId="{54EF1D79-E478-4C67-9EB2-AE56EF51DF03}" dt="2023-06-25T13:23:55.570" v="1654"/>
          <ac:spMkLst>
            <pc:docMk/>
            <pc:sldMk cId="3602388084" sldId="983"/>
            <ac:spMk id="3829" creationId="{20498AE8-6917-2957-92A2-89C78CBFF2E2}"/>
          </ac:spMkLst>
        </pc:spChg>
        <pc:spChg chg="mod">
          <ac:chgData name="rahulkumar08945@gmail.com" userId="eaa8108a85f67eff" providerId="LiveId" clId="{54EF1D79-E478-4C67-9EB2-AE56EF51DF03}" dt="2023-06-25T13:23:55.570" v="1654"/>
          <ac:spMkLst>
            <pc:docMk/>
            <pc:sldMk cId="3602388084" sldId="983"/>
            <ac:spMk id="3830" creationId="{99B60360-E0B0-1F85-59AC-E905A16C094C}"/>
          </ac:spMkLst>
        </pc:spChg>
        <pc:spChg chg="mod">
          <ac:chgData name="rahulkumar08945@gmail.com" userId="eaa8108a85f67eff" providerId="LiveId" clId="{54EF1D79-E478-4C67-9EB2-AE56EF51DF03}" dt="2023-06-25T13:23:55.570" v="1654"/>
          <ac:spMkLst>
            <pc:docMk/>
            <pc:sldMk cId="3602388084" sldId="983"/>
            <ac:spMk id="3831" creationId="{1BFA494F-6AC6-466E-8723-7C8C04EA2B97}"/>
          </ac:spMkLst>
        </pc:spChg>
        <pc:spChg chg="mod">
          <ac:chgData name="rahulkumar08945@gmail.com" userId="eaa8108a85f67eff" providerId="LiveId" clId="{54EF1D79-E478-4C67-9EB2-AE56EF51DF03}" dt="2023-06-25T13:23:55.570" v="1654"/>
          <ac:spMkLst>
            <pc:docMk/>
            <pc:sldMk cId="3602388084" sldId="983"/>
            <ac:spMk id="3832" creationId="{95BA082B-ACF5-DA9E-BD69-B82DC32D4E12}"/>
          </ac:spMkLst>
        </pc:spChg>
        <pc:spChg chg="mod">
          <ac:chgData name="rahulkumar08945@gmail.com" userId="eaa8108a85f67eff" providerId="LiveId" clId="{54EF1D79-E478-4C67-9EB2-AE56EF51DF03}" dt="2023-06-25T13:23:55.570" v="1654"/>
          <ac:spMkLst>
            <pc:docMk/>
            <pc:sldMk cId="3602388084" sldId="983"/>
            <ac:spMk id="3833" creationId="{1A6F020C-5C1B-6AB3-DFE7-59048F2DD549}"/>
          </ac:spMkLst>
        </pc:spChg>
        <pc:spChg chg="mod">
          <ac:chgData name="rahulkumar08945@gmail.com" userId="eaa8108a85f67eff" providerId="LiveId" clId="{54EF1D79-E478-4C67-9EB2-AE56EF51DF03}" dt="2023-06-25T13:23:55.570" v="1654"/>
          <ac:spMkLst>
            <pc:docMk/>
            <pc:sldMk cId="3602388084" sldId="983"/>
            <ac:spMk id="3834" creationId="{D89CEFAF-80F3-8A85-B439-B47C33B6B09D}"/>
          </ac:spMkLst>
        </pc:spChg>
        <pc:spChg chg="mod">
          <ac:chgData name="rahulkumar08945@gmail.com" userId="eaa8108a85f67eff" providerId="LiveId" clId="{54EF1D79-E478-4C67-9EB2-AE56EF51DF03}" dt="2023-06-25T13:23:55.570" v="1654"/>
          <ac:spMkLst>
            <pc:docMk/>
            <pc:sldMk cId="3602388084" sldId="983"/>
            <ac:spMk id="3835" creationId="{0885DC0C-FCF9-C738-35D0-B0A2AF2080BE}"/>
          </ac:spMkLst>
        </pc:spChg>
        <pc:spChg chg="mod">
          <ac:chgData name="rahulkumar08945@gmail.com" userId="eaa8108a85f67eff" providerId="LiveId" clId="{54EF1D79-E478-4C67-9EB2-AE56EF51DF03}" dt="2023-06-25T13:23:55.570" v="1654"/>
          <ac:spMkLst>
            <pc:docMk/>
            <pc:sldMk cId="3602388084" sldId="983"/>
            <ac:spMk id="3836" creationId="{6C2F3149-F2C1-5F93-AA69-D13E09521103}"/>
          </ac:spMkLst>
        </pc:spChg>
        <pc:spChg chg="mod">
          <ac:chgData name="rahulkumar08945@gmail.com" userId="eaa8108a85f67eff" providerId="LiveId" clId="{54EF1D79-E478-4C67-9EB2-AE56EF51DF03}" dt="2023-06-25T13:23:55.570" v="1654"/>
          <ac:spMkLst>
            <pc:docMk/>
            <pc:sldMk cId="3602388084" sldId="983"/>
            <ac:spMk id="3837" creationId="{7731C08F-D610-5676-11BE-EADC4D05CCA2}"/>
          </ac:spMkLst>
        </pc:spChg>
        <pc:spChg chg="mod">
          <ac:chgData name="rahulkumar08945@gmail.com" userId="eaa8108a85f67eff" providerId="LiveId" clId="{54EF1D79-E478-4C67-9EB2-AE56EF51DF03}" dt="2023-06-25T13:23:55.570" v="1654"/>
          <ac:spMkLst>
            <pc:docMk/>
            <pc:sldMk cId="3602388084" sldId="983"/>
            <ac:spMk id="3838" creationId="{CB271530-7FF0-FC50-4EFE-5539D630A17F}"/>
          </ac:spMkLst>
        </pc:spChg>
        <pc:spChg chg="mod">
          <ac:chgData name="rahulkumar08945@gmail.com" userId="eaa8108a85f67eff" providerId="LiveId" clId="{54EF1D79-E478-4C67-9EB2-AE56EF51DF03}" dt="2023-06-25T13:23:55.570" v="1654"/>
          <ac:spMkLst>
            <pc:docMk/>
            <pc:sldMk cId="3602388084" sldId="983"/>
            <ac:spMk id="3839" creationId="{4C3A3EBC-0CBD-39D7-6408-5CB6F5CD1308}"/>
          </ac:spMkLst>
        </pc:spChg>
        <pc:spChg chg="mod">
          <ac:chgData name="rahulkumar08945@gmail.com" userId="eaa8108a85f67eff" providerId="LiveId" clId="{54EF1D79-E478-4C67-9EB2-AE56EF51DF03}" dt="2023-06-25T13:23:55.570" v="1654"/>
          <ac:spMkLst>
            <pc:docMk/>
            <pc:sldMk cId="3602388084" sldId="983"/>
            <ac:spMk id="3840" creationId="{767D085C-773F-BD0C-C9FB-4F739CA4802B}"/>
          </ac:spMkLst>
        </pc:spChg>
        <pc:spChg chg="mod">
          <ac:chgData name="rahulkumar08945@gmail.com" userId="eaa8108a85f67eff" providerId="LiveId" clId="{54EF1D79-E478-4C67-9EB2-AE56EF51DF03}" dt="2023-06-25T13:23:55.570" v="1654"/>
          <ac:spMkLst>
            <pc:docMk/>
            <pc:sldMk cId="3602388084" sldId="983"/>
            <ac:spMk id="3841" creationId="{BD9900F4-FA4E-001A-777C-233B4FCB6951}"/>
          </ac:spMkLst>
        </pc:spChg>
        <pc:spChg chg="mod">
          <ac:chgData name="rahulkumar08945@gmail.com" userId="eaa8108a85f67eff" providerId="LiveId" clId="{54EF1D79-E478-4C67-9EB2-AE56EF51DF03}" dt="2023-06-25T13:23:55.570" v="1654"/>
          <ac:spMkLst>
            <pc:docMk/>
            <pc:sldMk cId="3602388084" sldId="983"/>
            <ac:spMk id="3842" creationId="{D9A752CC-C1F5-FCF9-5DBC-223DDF935823}"/>
          </ac:spMkLst>
        </pc:spChg>
        <pc:spChg chg="mod">
          <ac:chgData name="rahulkumar08945@gmail.com" userId="eaa8108a85f67eff" providerId="LiveId" clId="{54EF1D79-E478-4C67-9EB2-AE56EF51DF03}" dt="2023-06-25T13:23:55.570" v="1654"/>
          <ac:spMkLst>
            <pc:docMk/>
            <pc:sldMk cId="3602388084" sldId="983"/>
            <ac:spMk id="3843" creationId="{0CB667DF-9C58-9146-070E-77FE058B8BAB}"/>
          </ac:spMkLst>
        </pc:spChg>
        <pc:spChg chg="mod">
          <ac:chgData name="rahulkumar08945@gmail.com" userId="eaa8108a85f67eff" providerId="LiveId" clId="{54EF1D79-E478-4C67-9EB2-AE56EF51DF03}" dt="2023-06-25T13:23:55.570" v="1654"/>
          <ac:spMkLst>
            <pc:docMk/>
            <pc:sldMk cId="3602388084" sldId="983"/>
            <ac:spMk id="3844" creationId="{AF18BB26-D10E-3A99-0AD2-7D8BC6CE17B2}"/>
          </ac:spMkLst>
        </pc:spChg>
        <pc:spChg chg="mod">
          <ac:chgData name="rahulkumar08945@gmail.com" userId="eaa8108a85f67eff" providerId="LiveId" clId="{54EF1D79-E478-4C67-9EB2-AE56EF51DF03}" dt="2023-06-25T13:23:55.570" v="1654"/>
          <ac:spMkLst>
            <pc:docMk/>
            <pc:sldMk cId="3602388084" sldId="983"/>
            <ac:spMk id="3845" creationId="{2A34CAAB-1E20-85E0-EBA4-DBFB52703CF3}"/>
          </ac:spMkLst>
        </pc:spChg>
        <pc:spChg chg="mod">
          <ac:chgData name="rahulkumar08945@gmail.com" userId="eaa8108a85f67eff" providerId="LiveId" clId="{54EF1D79-E478-4C67-9EB2-AE56EF51DF03}" dt="2023-06-25T13:23:55.570" v="1654"/>
          <ac:spMkLst>
            <pc:docMk/>
            <pc:sldMk cId="3602388084" sldId="983"/>
            <ac:spMk id="3846" creationId="{998AEF5B-4E15-F122-6FF9-1BD202B5F8B0}"/>
          </ac:spMkLst>
        </pc:spChg>
        <pc:spChg chg="mod">
          <ac:chgData name="rahulkumar08945@gmail.com" userId="eaa8108a85f67eff" providerId="LiveId" clId="{54EF1D79-E478-4C67-9EB2-AE56EF51DF03}" dt="2023-06-25T13:23:55.570" v="1654"/>
          <ac:spMkLst>
            <pc:docMk/>
            <pc:sldMk cId="3602388084" sldId="983"/>
            <ac:spMk id="3847" creationId="{92111061-203C-DFBE-3F7D-431F73E786F8}"/>
          </ac:spMkLst>
        </pc:spChg>
        <pc:spChg chg="mod">
          <ac:chgData name="rahulkumar08945@gmail.com" userId="eaa8108a85f67eff" providerId="LiveId" clId="{54EF1D79-E478-4C67-9EB2-AE56EF51DF03}" dt="2023-06-25T13:23:55.570" v="1654"/>
          <ac:spMkLst>
            <pc:docMk/>
            <pc:sldMk cId="3602388084" sldId="983"/>
            <ac:spMk id="3848" creationId="{2747C191-840F-B309-E510-B0611560D9DC}"/>
          </ac:spMkLst>
        </pc:spChg>
        <pc:spChg chg="mod">
          <ac:chgData name="rahulkumar08945@gmail.com" userId="eaa8108a85f67eff" providerId="LiveId" clId="{54EF1D79-E478-4C67-9EB2-AE56EF51DF03}" dt="2023-06-25T13:23:55.570" v="1654"/>
          <ac:spMkLst>
            <pc:docMk/>
            <pc:sldMk cId="3602388084" sldId="983"/>
            <ac:spMk id="3849" creationId="{F814D8F6-40D0-C588-9A13-A511EB170A9A}"/>
          </ac:spMkLst>
        </pc:spChg>
        <pc:spChg chg="mod">
          <ac:chgData name="rahulkumar08945@gmail.com" userId="eaa8108a85f67eff" providerId="LiveId" clId="{54EF1D79-E478-4C67-9EB2-AE56EF51DF03}" dt="2023-06-25T13:23:55.570" v="1654"/>
          <ac:spMkLst>
            <pc:docMk/>
            <pc:sldMk cId="3602388084" sldId="983"/>
            <ac:spMk id="3850" creationId="{A3000C53-85CC-A345-6E0A-7447257C0F04}"/>
          </ac:spMkLst>
        </pc:spChg>
        <pc:spChg chg="mod">
          <ac:chgData name="rahulkumar08945@gmail.com" userId="eaa8108a85f67eff" providerId="LiveId" clId="{54EF1D79-E478-4C67-9EB2-AE56EF51DF03}" dt="2023-06-25T13:23:55.570" v="1654"/>
          <ac:spMkLst>
            <pc:docMk/>
            <pc:sldMk cId="3602388084" sldId="983"/>
            <ac:spMk id="3851" creationId="{EA35C492-12AC-05B2-048D-A174FD042217}"/>
          </ac:spMkLst>
        </pc:spChg>
        <pc:spChg chg="mod">
          <ac:chgData name="rahulkumar08945@gmail.com" userId="eaa8108a85f67eff" providerId="LiveId" clId="{54EF1D79-E478-4C67-9EB2-AE56EF51DF03}" dt="2023-06-25T13:23:55.570" v="1654"/>
          <ac:spMkLst>
            <pc:docMk/>
            <pc:sldMk cId="3602388084" sldId="983"/>
            <ac:spMk id="3852" creationId="{3F680040-6708-E124-AD82-C200F18FCCA0}"/>
          </ac:spMkLst>
        </pc:spChg>
        <pc:spChg chg="mod">
          <ac:chgData name="rahulkumar08945@gmail.com" userId="eaa8108a85f67eff" providerId="LiveId" clId="{54EF1D79-E478-4C67-9EB2-AE56EF51DF03}" dt="2023-06-25T13:23:55.570" v="1654"/>
          <ac:spMkLst>
            <pc:docMk/>
            <pc:sldMk cId="3602388084" sldId="983"/>
            <ac:spMk id="3853" creationId="{62DEDC46-F1B1-7714-903D-BE998482E9EF}"/>
          </ac:spMkLst>
        </pc:spChg>
        <pc:spChg chg="mod">
          <ac:chgData name="rahulkumar08945@gmail.com" userId="eaa8108a85f67eff" providerId="LiveId" clId="{54EF1D79-E478-4C67-9EB2-AE56EF51DF03}" dt="2023-06-25T13:23:55.570" v="1654"/>
          <ac:spMkLst>
            <pc:docMk/>
            <pc:sldMk cId="3602388084" sldId="983"/>
            <ac:spMk id="3854" creationId="{D32EC8FE-D0CF-5453-5120-A119BB1AEFC2}"/>
          </ac:spMkLst>
        </pc:spChg>
        <pc:spChg chg="mod">
          <ac:chgData name="rahulkumar08945@gmail.com" userId="eaa8108a85f67eff" providerId="LiveId" clId="{54EF1D79-E478-4C67-9EB2-AE56EF51DF03}" dt="2023-06-25T13:23:55.570" v="1654"/>
          <ac:spMkLst>
            <pc:docMk/>
            <pc:sldMk cId="3602388084" sldId="983"/>
            <ac:spMk id="3855" creationId="{D25B4640-9A0B-3271-ADB0-D02BD9969BD3}"/>
          </ac:spMkLst>
        </pc:spChg>
        <pc:spChg chg="mod">
          <ac:chgData name="rahulkumar08945@gmail.com" userId="eaa8108a85f67eff" providerId="LiveId" clId="{54EF1D79-E478-4C67-9EB2-AE56EF51DF03}" dt="2023-06-25T13:23:55.570" v="1654"/>
          <ac:spMkLst>
            <pc:docMk/>
            <pc:sldMk cId="3602388084" sldId="983"/>
            <ac:spMk id="3858" creationId="{248DB7BB-6C1A-CCC2-649F-9B10C2BD541E}"/>
          </ac:spMkLst>
        </pc:spChg>
        <pc:spChg chg="mod">
          <ac:chgData name="rahulkumar08945@gmail.com" userId="eaa8108a85f67eff" providerId="LiveId" clId="{54EF1D79-E478-4C67-9EB2-AE56EF51DF03}" dt="2023-06-25T13:23:55.570" v="1654"/>
          <ac:spMkLst>
            <pc:docMk/>
            <pc:sldMk cId="3602388084" sldId="983"/>
            <ac:spMk id="3859" creationId="{4D934A52-5A6B-AA73-0D2A-9DB534CCE495}"/>
          </ac:spMkLst>
        </pc:spChg>
        <pc:spChg chg="mod">
          <ac:chgData name="rahulkumar08945@gmail.com" userId="eaa8108a85f67eff" providerId="LiveId" clId="{54EF1D79-E478-4C67-9EB2-AE56EF51DF03}" dt="2023-06-25T13:23:55.570" v="1654"/>
          <ac:spMkLst>
            <pc:docMk/>
            <pc:sldMk cId="3602388084" sldId="983"/>
            <ac:spMk id="3860" creationId="{BFBD912A-83D2-3C8C-FD08-D61AB03CB5C8}"/>
          </ac:spMkLst>
        </pc:spChg>
        <pc:spChg chg="mod">
          <ac:chgData name="rahulkumar08945@gmail.com" userId="eaa8108a85f67eff" providerId="LiveId" clId="{54EF1D79-E478-4C67-9EB2-AE56EF51DF03}" dt="2023-06-25T13:23:55.570" v="1654"/>
          <ac:spMkLst>
            <pc:docMk/>
            <pc:sldMk cId="3602388084" sldId="983"/>
            <ac:spMk id="3861" creationId="{6E33B7C4-9068-211C-05D9-39857CCFED6E}"/>
          </ac:spMkLst>
        </pc:spChg>
        <pc:spChg chg="mod">
          <ac:chgData name="rahulkumar08945@gmail.com" userId="eaa8108a85f67eff" providerId="LiveId" clId="{54EF1D79-E478-4C67-9EB2-AE56EF51DF03}" dt="2023-06-25T13:23:55.570" v="1654"/>
          <ac:spMkLst>
            <pc:docMk/>
            <pc:sldMk cId="3602388084" sldId="983"/>
            <ac:spMk id="3862" creationId="{EE3C738C-B149-78B8-9548-DBC623CA9647}"/>
          </ac:spMkLst>
        </pc:spChg>
        <pc:spChg chg="mod">
          <ac:chgData name="rahulkumar08945@gmail.com" userId="eaa8108a85f67eff" providerId="LiveId" clId="{54EF1D79-E478-4C67-9EB2-AE56EF51DF03}" dt="2023-06-25T13:23:55.570" v="1654"/>
          <ac:spMkLst>
            <pc:docMk/>
            <pc:sldMk cId="3602388084" sldId="983"/>
            <ac:spMk id="3863" creationId="{366887DB-D39F-D6F8-47A7-B97EF31EB45E}"/>
          </ac:spMkLst>
        </pc:spChg>
        <pc:spChg chg="mod">
          <ac:chgData name="rahulkumar08945@gmail.com" userId="eaa8108a85f67eff" providerId="LiveId" clId="{54EF1D79-E478-4C67-9EB2-AE56EF51DF03}" dt="2023-06-25T13:23:55.570" v="1654"/>
          <ac:spMkLst>
            <pc:docMk/>
            <pc:sldMk cId="3602388084" sldId="983"/>
            <ac:spMk id="3864" creationId="{B677D771-9456-8D0E-3822-CCD63EA37094}"/>
          </ac:spMkLst>
        </pc:spChg>
        <pc:spChg chg="mod">
          <ac:chgData name="rahulkumar08945@gmail.com" userId="eaa8108a85f67eff" providerId="LiveId" clId="{54EF1D79-E478-4C67-9EB2-AE56EF51DF03}" dt="2023-06-25T13:23:55.570" v="1654"/>
          <ac:spMkLst>
            <pc:docMk/>
            <pc:sldMk cId="3602388084" sldId="983"/>
            <ac:spMk id="3865" creationId="{44D8D820-41B5-D5FB-D70F-409036CB5549}"/>
          </ac:spMkLst>
        </pc:spChg>
        <pc:spChg chg="mod">
          <ac:chgData name="rahulkumar08945@gmail.com" userId="eaa8108a85f67eff" providerId="LiveId" clId="{54EF1D79-E478-4C67-9EB2-AE56EF51DF03}" dt="2023-06-25T13:23:55.570" v="1654"/>
          <ac:spMkLst>
            <pc:docMk/>
            <pc:sldMk cId="3602388084" sldId="983"/>
            <ac:spMk id="3866" creationId="{0A05C630-F12E-1D12-446B-8A3E66B44F6E}"/>
          </ac:spMkLst>
        </pc:spChg>
        <pc:spChg chg="mod">
          <ac:chgData name="rahulkumar08945@gmail.com" userId="eaa8108a85f67eff" providerId="LiveId" clId="{54EF1D79-E478-4C67-9EB2-AE56EF51DF03}" dt="2023-06-25T13:23:55.570" v="1654"/>
          <ac:spMkLst>
            <pc:docMk/>
            <pc:sldMk cId="3602388084" sldId="983"/>
            <ac:spMk id="3867" creationId="{055CE116-DAE3-1566-BDE5-E561FD0983C5}"/>
          </ac:spMkLst>
        </pc:spChg>
        <pc:spChg chg="mod">
          <ac:chgData name="rahulkumar08945@gmail.com" userId="eaa8108a85f67eff" providerId="LiveId" clId="{54EF1D79-E478-4C67-9EB2-AE56EF51DF03}" dt="2023-06-25T13:23:55.570" v="1654"/>
          <ac:spMkLst>
            <pc:docMk/>
            <pc:sldMk cId="3602388084" sldId="983"/>
            <ac:spMk id="3868" creationId="{21FE1739-7781-53DB-C178-D0FCF69906BF}"/>
          </ac:spMkLst>
        </pc:spChg>
        <pc:spChg chg="mod">
          <ac:chgData name="rahulkumar08945@gmail.com" userId="eaa8108a85f67eff" providerId="LiveId" clId="{54EF1D79-E478-4C67-9EB2-AE56EF51DF03}" dt="2023-06-25T13:23:55.570" v="1654"/>
          <ac:spMkLst>
            <pc:docMk/>
            <pc:sldMk cId="3602388084" sldId="983"/>
            <ac:spMk id="3869" creationId="{80D2E159-F8A4-C2D9-735E-86F1C97C6B37}"/>
          </ac:spMkLst>
        </pc:spChg>
        <pc:spChg chg="mod">
          <ac:chgData name="rahulkumar08945@gmail.com" userId="eaa8108a85f67eff" providerId="LiveId" clId="{54EF1D79-E478-4C67-9EB2-AE56EF51DF03}" dt="2023-06-25T13:23:55.570" v="1654"/>
          <ac:spMkLst>
            <pc:docMk/>
            <pc:sldMk cId="3602388084" sldId="983"/>
            <ac:spMk id="3870" creationId="{73A3377E-9615-0A9F-BAD2-4EA2961E7E8A}"/>
          </ac:spMkLst>
        </pc:spChg>
        <pc:spChg chg="mod">
          <ac:chgData name="rahulkumar08945@gmail.com" userId="eaa8108a85f67eff" providerId="LiveId" clId="{54EF1D79-E478-4C67-9EB2-AE56EF51DF03}" dt="2023-06-25T13:23:55.570" v="1654"/>
          <ac:spMkLst>
            <pc:docMk/>
            <pc:sldMk cId="3602388084" sldId="983"/>
            <ac:spMk id="3871" creationId="{73ACBE65-F6DB-EA4E-ABF3-DADE53D1A1D8}"/>
          </ac:spMkLst>
        </pc:spChg>
        <pc:spChg chg="mod">
          <ac:chgData name="rahulkumar08945@gmail.com" userId="eaa8108a85f67eff" providerId="LiveId" clId="{54EF1D79-E478-4C67-9EB2-AE56EF51DF03}" dt="2023-06-25T13:23:55.570" v="1654"/>
          <ac:spMkLst>
            <pc:docMk/>
            <pc:sldMk cId="3602388084" sldId="983"/>
            <ac:spMk id="3872" creationId="{9C50A30A-654D-B485-2F55-FD4D5C758A4B}"/>
          </ac:spMkLst>
        </pc:spChg>
        <pc:spChg chg="mod">
          <ac:chgData name="rahulkumar08945@gmail.com" userId="eaa8108a85f67eff" providerId="LiveId" clId="{54EF1D79-E478-4C67-9EB2-AE56EF51DF03}" dt="2023-06-25T13:23:55.570" v="1654"/>
          <ac:spMkLst>
            <pc:docMk/>
            <pc:sldMk cId="3602388084" sldId="983"/>
            <ac:spMk id="3873" creationId="{C6C0EEB9-79AC-D44B-AE82-8F931B55FBDA}"/>
          </ac:spMkLst>
        </pc:spChg>
        <pc:spChg chg="mod">
          <ac:chgData name="rahulkumar08945@gmail.com" userId="eaa8108a85f67eff" providerId="LiveId" clId="{54EF1D79-E478-4C67-9EB2-AE56EF51DF03}" dt="2023-06-25T13:23:55.570" v="1654"/>
          <ac:spMkLst>
            <pc:docMk/>
            <pc:sldMk cId="3602388084" sldId="983"/>
            <ac:spMk id="3874" creationId="{A38B3E3E-0F76-3930-5F13-0DF0EB42F060}"/>
          </ac:spMkLst>
        </pc:spChg>
        <pc:spChg chg="mod">
          <ac:chgData name="rahulkumar08945@gmail.com" userId="eaa8108a85f67eff" providerId="LiveId" clId="{54EF1D79-E478-4C67-9EB2-AE56EF51DF03}" dt="2023-06-25T13:23:55.570" v="1654"/>
          <ac:spMkLst>
            <pc:docMk/>
            <pc:sldMk cId="3602388084" sldId="983"/>
            <ac:spMk id="3875" creationId="{C7EDDA53-300E-7F51-65D5-6B349781349F}"/>
          </ac:spMkLst>
        </pc:spChg>
        <pc:spChg chg="mod">
          <ac:chgData name="rahulkumar08945@gmail.com" userId="eaa8108a85f67eff" providerId="LiveId" clId="{54EF1D79-E478-4C67-9EB2-AE56EF51DF03}" dt="2023-06-25T13:23:55.570" v="1654"/>
          <ac:spMkLst>
            <pc:docMk/>
            <pc:sldMk cId="3602388084" sldId="983"/>
            <ac:spMk id="3876" creationId="{2AEC3417-5CAC-BE79-7757-8F7412E15C79}"/>
          </ac:spMkLst>
        </pc:spChg>
        <pc:spChg chg="mod">
          <ac:chgData name="rahulkumar08945@gmail.com" userId="eaa8108a85f67eff" providerId="LiveId" clId="{54EF1D79-E478-4C67-9EB2-AE56EF51DF03}" dt="2023-06-25T13:23:55.570" v="1654"/>
          <ac:spMkLst>
            <pc:docMk/>
            <pc:sldMk cId="3602388084" sldId="983"/>
            <ac:spMk id="3877" creationId="{89F25F77-F3D0-2045-B50F-03CC114CED62}"/>
          </ac:spMkLst>
        </pc:spChg>
        <pc:spChg chg="mod">
          <ac:chgData name="rahulkumar08945@gmail.com" userId="eaa8108a85f67eff" providerId="LiveId" clId="{54EF1D79-E478-4C67-9EB2-AE56EF51DF03}" dt="2023-06-25T13:23:55.570" v="1654"/>
          <ac:spMkLst>
            <pc:docMk/>
            <pc:sldMk cId="3602388084" sldId="983"/>
            <ac:spMk id="3878" creationId="{291A4C1E-8A31-BC7B-8D3A-7144CF3048FE}"/>
          </ac:spMkLst>
        </pc:spChg>
        <pc:spChg chg="mod">
          <ac:chgData name="rahulkumar08945@gmail.com" userId="eaa8108a85f67eff" providerId="LiveId" clId="{54EF1D79-E478-4C67-9EB2-AE56EF51DF03}" dt="2023-06-25T13:23:55.570" v="1654"/>
          <ac:spMkLst>
            <pc:docMk/>
            <pc:sldMk cId="3602388084" sldId="983"/>
            <ac:spMk id="3879" creationId="{BC42C22C-7A00-3F49-F016-4215970606C7}"/>
          </ac:spMkLst>
        </pc:spChg>
        <pc:spChg chg="mod">
          <ac:chgData name="rahulkumar08945@gmail.com" userId="eaa8108a85f67eff" providerId="LiveId" clId="{54EF1D79-E478-4C67-9EB2-AE56EF51DF03}" dt="2023-06-25T13:23:55.570" v="1654"/>
          <ac:spMkLst>
            <pc:docMk/>
            <pc:sldMk cId="3602388084" sldId="983"/>
            <ac:spMk id="3880" creationId="{7660537E-6121-0BAD-C2CD-2D2C42473D2F}"/>
          </ac:spMkLst>
        </pc:spChg>
        <pc:spChg chg="mod">
          <ac:chgData name="rahulkumar08945@gmail.com" userId="eaa8108a85f67eff" providerId="LiveId" clId="{54EF1D79-E478-4C67-9EB2-AE56EF51DF03}" dt="2023-06-25T13:23:55.570" v="1654"/>
          <ac:spMkLst>
            <pc:docMk/>
            <pc:sldMk cId="3602388084" sldId="983"/>
            <ac:spMk id="3881" creationId="{1D5A2908-2EB1-4BA6-8C29-33EE553B48EE}"/>
          </ac:spMkLst>
        </pc:spChg>
        <pc:spChg chg="mod">
          <ac:chgData name="rahulkumar08945@gmail.com" userId="eaa8108a85f67eff" providerId="LiveId" clId="{54EF1D79-E478-4C67-9EB2-AE56EF51DF03}" dt="2023-06-25T13:23:55.570" v="1654"/>
          <ac:spMkLst>
            <pc:docMk/>
            <pc:sldMk cId="3602388084" sldId="983"/>
            <ac:spMk id="3882" creationId="{4806D3FC-121B-5525-2360-9C7BACAC1DCB}"/>
          </ac:spMkLst>
        </pc:spChg>
        <pc:spChg chg="mod">
          <ac:chgData name="rahulkumar08945@gmail.com" userId="eaa8108a85f67eff" providerId="LiveId" clId="{54EF1D79-E478-4C67-9EB2-AE56EF51DF03}" dt="2023-06-25T13:23:55.570" v="1654"/>
          <ac:spMkLst>
            <pc:docMk/>
            <pc:sldMk cId="3602388084" sldId="983"/>
            <ac:spMk id="3883" creationId="{36D750E0-D98F-01B5-6741-1C8CB05E608B}"/>
          </ac:spMkLst>
        </pc:spChg>
        <pc:spChg chg="mod">
          <ac:chgData name="rahulkumar08945@gmail.com" userId="eaa8108a85f67eff" providerId="LiveId" clId="{54EF1D79-E478-4C67-9EB2-AE56EF51DF03}" dt="2023-06-25T13:23:55.570" v="1654"/>
          <ac:spMkLst>
            <pc:docMk/>
            <pc:sldMk cId="3602388084" sldId="983"/>
            <ac:spMk id="3884" creationId="{AB2CF8FC-3EFC-F215-2769-7B435308C851}"/>
          </ac:spMkLst>
        </pc:spChg>
        <pc:spChg chg="mod">
          <ac:chgData name="rahulkumar08945@gmail.com" userId="eaa8108a85f67eff" providerId="LiveId" clId="{54EF1D79-E478-4C67-9EB2-AE56EF51DF03}" dt="2023-06-25T13:23:55.570" v="1654"/>
          <ac:spMkLst>
            <pc:docMk/>
            <pc:sldMk cId="3602388084" sldId="983"/>
            <ac:spMk id="3885" creationId="{F4DDEE67-7203-2553-E380-EBE62CAA3990}"/>
          </ac:spMkLst>
        </pc:spChg>
        <pc:spChg chg="mod">
          <ac:chgData name="rahulkumar08945@gmail.com" userId="eaa8108a85f67eff" providerId="LiveId" clId="{54EF1D79-E478-4C67-9EB2-AE56EF51DF03}" dt="2023-06-25T13:23:55.570" v="1654"/>
          <ac:spMkLst>
            <pc:docMk/>
            <pc:sldMk cId="3602388084" sldId="983"/>
            <ac:spMk id="3886" creationId="{A58DEDAA-E6AD-F2F2-8F70-80CD6B7D42B0}"/>
          </ac:spMkLst>
        </pc:spChg>
        <pc:spChg chg="mod">
          <ac:chgData name="rahulkumar08945@gmail.com" userId="eaa8108a85f67eff" providerId="LiveId" clId="{54EF1D79-E478-4C67-9EB2-AE56EF51DF03}" dt="2023-06-25T13:23:55.570" v="1654"/>
          <ac:spMkLst>
            <pc:docMk/>
            <pc:sldMk cId="3602388084" sldId="983"/>
            <ac:spMk id="3887" creationId="{35948E18-F42D-64DC-750F-CFA5DA8DFF54}"/>
          </ac:spMkLst>
        </pc:spChg>
        <pc:spChg chg="mod">
          <ac:chgData name="rahulkumar08945@gmail.com" userId="eaa8108a85f67eff" providerId="LiveId" clId="{54EF1D79-E478-4C67-9EB2-AE56EF51DF03}" dt="2023-06-25T13:23:55.570" v="1654"/>
          <ac:spMkLst>
            <pc:docMk/>
            <pc:sldMk cId="3602388084" sldId="983"/>
            <ac:spMk id="3888" creationId="{4ECC6B3F-6A85-0D0D-3EB6-5DCA1261A63E}"/>
          </ac:spMkLst>
        </pc:spChg>
        <pc:spChg chg="mod">
          <ac:chgData name="rahulkumar08945@gmail.com" userId="eaa8108a85f67eff" providerId="LiveId" clId="{54EF1D79-E478-4C67-9EB2-AE56EF51DF03}" dt="2023-06-25T13:23:55.570" v="1654"/>
          <ac:spMkLst>
            <pc:docMk/>
            <pc:sldMk cId="3602388084" sldId="983"/>
            <ac:spMk id="3889" creationId="{BBA5546B-0189-0F60-A0CC-71BFA5C3CBC2}"/>
          </ac:spMkLst>
        </pc:spChg>
        <pc:spChg chg="mod">
          <ac:chgData name="rahulkumar08945@gmail.com" userId="eaa8108a85f67eff" providerId="LiveId" clId="{54EF1D79-E478-4C67-9EB2-AE56EF51DF03}" dt="2023-06-25T13:23:55.570" v="1654"/>
          <ac:spMkLst>
            <pc:docMk/>
            <pc:sldMk cId="3602388084" sldId="983"/>
            <ac:spMk id="3890" creationId="{41045E13-B10C-716C-75E8-380F10E8D113}"/>
          </ac:spMkLst>
        </pc:spChg>
        <pc:spChg chg="mod">
          <ac:chgData name="rahulkumar08945@gmail.com" userId="eaa8108a85f67eff" providerId="LiveId" clId="{54EF1D79-E478-4C67-9EB2-AE56EF51DF03}" dt="2023-06-25T13:23:55.570" v="1654"/>
          <ac:spMkLst>
            <pc:docMk/>
            <pc:sldMk cId="3602388084" sldId="983"/>
            <ac:spMk id="3891" creationId="{25AA06DC-D90C-2BF9-E4D5-BE6AA558FA00}"/>
          </ac:spMkLst>
        </pc:spChg>
        <pc:spChg chg="mod">
          <ac:chgData name="rahulkumar08945@gmail.com" userId="eaa8108a85f67eff" providerId="LiveId" clId="{54EF1D79-E478-4C67-9EB2-AE56EF51DF03}" dt="2023-06-25T13:23:55.570" v="1654"/>
          <ac:spMkLst>
            <pc:docMk/>
            <pc:sldMk cId="3602388084" sldId="983"/>
            <ac:spMk id="3892" creationId="{F0700C7C-8509-2B80-8AD1-8F4A5EEA439D}"/>
          </ac:spMkLst>
        </pc:spChg>
        <pc:spChg chg="mod">
          <ac:chgData name="rahulkumar08945@gmail.com" userId="eaa8108a85f67eff" providerId="LiveId" clId="{54EF1D79-E478-4C67-9EB2-AE56EF51DF03}" dt="2023-06-25T13:23:55.570" v="1654"/>
          <ac:spMkLst>
            <pc:docMk/>
            <pc:sldMk cId="3602388084" sldId="983"/>
            <ac:spMk id="3893" creationId="{B416B13B-FEC2-3E37-CB9A-0DFE65839A03}"/>
          </ac:spMkLst>
        </pc:spChg>
        <pc:spChg chg="mod">
          <ac:chgData name="rahulkumar08945@gmail.com" userId="eaa8108a85f67eff" providerId="LiveId" clId="{54EF1D79-E478-4C67-9EB2-AE56EF51DF03}" dt="2023-06-25T13:23:55.570" v="1654"/>
          <ac:spMkLst>
            <pc:docMk/>
            <pc:sldMk cId="3602388084" sldId="983"/>
            <ac:spMk id="3894" creationId="{60018396-3412-99C0-2014-F048CBEB3C04}"/>
          </ac:spMkLst>
        </pc:spChg>
        <pc:spChg chg="mod">
          <ac:chgData name="rahulkumar08945@gmail.com" userId="eaa8108a85f67eff" providerId="LiveId" clId="{54EF1D79-E478-4C67-9EB2-AE56EF51DF03}" dt="2023-06-25T13:23:55.570" v="1654"/>
          <ac:spMkLst>
            <pc:docMk/>
            <pc:sldMk cId="3602388084" sldId="983"/>
            <ac:spMk id="3895" creationId="{84C997B1-7A57-6398-D275-01BAC9BED0BB}"/>
          </ac:spMkLst>
        </pc:spChg>
        <pc:spChg chg="mod">
          <ac:chgData name="rahulkumar08945@gmail.com" userId="eaa8108a85f67eff" providerId="LiveId" clId="{54EF1D79-E478-4C67-9EB2-AE56EF51DF03}" dt="2023-06-25T13:23:55.570" v="1654"/>
          <ac:spMkLst>
            <pc:docMk/>
            <pc:sldMk cId="3602388084" sldId="983"/>
            <ac:spMk id="3896" creationId="{CC679BA1-106E-305F-2B95-014D7C35B5AC}"/>
          </ac:spMkLst>
        </pc:spChg>
        <pc:spChg chg="mod">
          <ac:chgData name="rahulkumar08945@gmail.com" userId="eaa8108a85f67eff" providerId="LiveId" clId="{54EF1D79-E478-4C67-9EB2-AE56EF51DF03}" dt="2023-06-25T13:23:55.570" v="1654"/>
          <ac:spMkLst>
            <pc:docMk/>
            <pc:sldMk cId="3602388084" sldId="983"/>
            <ac:spMk id="3897" creationId="{05CE0C35-D128-C618-6201-C16BC1749FED}"/>
          </ac:spMkLst>
        </pc:spChg>
        <pc:spChg chg="mod">
          <ac:chgData name="rahulkumar08945@gmail.com" userId="eaa8108a85f67eff" providerId="LiveId" clId="{54EF1D79-E478-4C67-9EB2-AE56EF51DF03}" dt="2023-06-25T13:23:55.570" v="1654"/>
          <ac:spMkLst>
            <pc:docMk/>
            <pc:sldMk cId="3602388084" sldId="983"/>
            <ac:spMk id="3898" creationId="{F3E57E7E-B5F4-7E94-389D-8A37C0833C07}"/>
          </ac:spMkLst>
        </pc:spChg>
        <pc:spChg chg="mod">
          <ac:chgData name="rahulkumar08945@gmail.com" userId="eaa8108a85f67eff" providerId="LiveId" clId="{54EF1D79-E478-4C67-9EB2-AE56EF51DF03}" dt="2023-06-25T13:23:55.570" v="1654"/>
          <ac:spMkLst>
            <pc:docMk/>
            <pc:sldMk cId="3602388084" sldId="983"/>
            <ac:spMk id="3899" creationId="{3C6FDA16-6BA7-3A05-0C72-203F84518AF1}"/>
          </ac:spMkLst>
        </pc:spChg>
        <pc:spChg chg="mod">
          <ac:chgData name="rahulkumar08945@gmail.com" userId="eaa8108a85f67eff" providerId="LiveId" clId="{54EF1D79-E478-4C67-9EB2-AE56EF51DF03}" dt="2023-06-25T13:23:55.570" v="1654"/>
          <ac:spMkLst>
            <pc:docMk/>
            <pc:sldMk cId="3602388084" sldId="983"/>
            <ac:spMk id="3900" creationId="{A86151CF-E4D0-6D11-C85A-521E3771A61C}"/>
          </ac:spMkLst>
        </pc:spChg>
        <pc:spChg chg="mod">
          <ac:chgData name="rahulkumar08945@gmail.com" userId="eaa8108a85f67eff" providerId="LiveId" clId="{54EF1D79-E478-4C67-9EB2-AE56EF51DF03}" dt="2023-06-25T13:23:55.570" v="1654"/>
          <ac:spMkLst>
            <pc:docMk/>
            <pc:sldMk cId="3602388084" sldId="983"/>
            <ac:spMk id="3901" creationId="{96B9147A-DC4E-6535-C9D6-1010F212F872}"/>
          </ac:spMkLst>
        </pc:spChg>
        <pc:spChg chg="mod">
          <ac:chgData name="rahulkumar08945@gmail.com" userId="eaa8108a85f67eff" providerId="LiveId" clId="{54EF1D79-E478-4C67-9EB2-AE56EF51DF03}" dt="2023-06-25T13:23:55.570" v="1654"/>
          <ac:spMkLst>
            <pc:docMk/>
            <pc:sldMk cId="3602388084" sldId="983"/>
            <ac:spMk id="3902" creationId="{C206ECBA-BC0D-8BBA-A4C7-4DF3DC49B4BE}"/>
          </ac:spMkLst>
        </pc:spChg>
        <pc:spChg chg="mod">
          <ac:chgData name="rahulkumar08945@gmail.com" userId="eaa8108a85f67eff" providerId="LiveId" clId="{54EF1D79-E478-4C67-9EB2-AE56EF51DF03}" dt="2023-06-25T13:23:55.570" v="1654"/>
          <ac:spMkLst>
            <pc:docMk/>
            <pc:sldMk cId="3602388084" sldId="983"/>
            <ac:spMk id="3903" creationId="{A19E2993-DFC1-BA0E-9C06-15A7E4AB3D4E}"/>
          </ac:spMkLst>
        </pc:spChg>
        <pc:spChg chg="mod">
          <ac:chgData name="rahulkumar08945@gmail.com" userId="eaa8108a85f67eff" providerId="LiveId" clId="{54EF1D79-E478-4C67-9EB2-AE56EF51DF03}" dt="2023-06-25T13:23:55.570" v="1654"/>
          <ac:spMkLst>
            <pc:docMk/>
            <pc:sldMk cId="3602388084" sldId="983"/>
            <ac:spMk id="3904" creationId="{6134CBAB-EE88-DF6D-F72B-FC6C30DC677B}"/>
          </ac:spMkLst>
        </pc:spChg>
        <pc:spChg chg="mod">
          <ac:chgData name="rahulkumar08945@gmail.com" userId="eaa8108a85f67eff" providerId="LiveId" clId="{54EF1D79-E478-4C67-9EB2-AE56EF51DF03}" dt="2023-06-25T13:23:55.570" v="1654"/>
          <ac:spMkLst>
            <pc:docMk/>
            <pc:sldMk cId="3602388084" sldId="983"/>
            <ac:spMk id="3905" creationId="{69F07042-B585-CFD4-F682-1808886A78C7}"/>
          </ac:spMkLst>
        </pc:spChg>
        <pc:spChg chg="mod">
          <ac:chgData name="rahulkumar08945@gmail.com" userId="eaa8108a85f67eff" providerId="LiveId" clId="{54EF1D79-E478-4C67-9EB2-AE56EF51DF03}" dt="2023-06-25T13:23:55.570" v="1654"/>
          <ac:spMkLst>
            <pc:docMk/>
            <pc:sldMk cId="3602388084" sldId="983"/>
            <ac:spMk id="3906" creationId="{52B7B03C-B56D-EC7F-0C71-BAF9B9C3982A}"/>
          </ac:spMkLst>
        </pc:spChg>
        <pc:spChg chg="mod">
          <ac:chgData name="rahulkumar08945@gmail.com" userId="eaa8108a85f67eff" providerId="LiveId" clId="{54EF1D79-E478-4C67-9EB2-AE56EF51DF03}" dt="2023-06-25T13:23:55.570" v="1654"/>
          <ac:spMkLst>
            <pc:docMk/>
            <pc:sldMk cId="3602388084" sldId="983"/>
            <ac:spMk id="3907" creationId="{9564B59D-97EE-3178-7E08-2C25B6A3F7E7}"/>
          </ac:spMkLst>
        </pc:spChg>
        <pc:spChg chg="mod">
          <ac:chgData name="rahulkumar08945@gmail.com" userId="eaa8108a85f67eff" providerId="LiveId" clId="{54EF1D79-E478-4C67-9EB2-AE56EF51DF03}" dt="2023-06-25T13:23:55.570" v="1654"/>
          <ac:spMkLst>
            <pc:docMk/>
            <pc:sldMk cId="3602388084" sldId="983"/>
            <ac:spMk id="3908" creationId="{59C9D767-BC1E-8FFE-0605-6F063DD1721A}"/>
          </ac:spMkLst>
        </pc:spChg>
        <pc:spChg chg="mod">
          <ac:chgData name="rahulkumar08945@gmail.com" userId="eaa8108a85f67eff" providerId="LiveId" clId="{54EF1D79-E478-4C67-9EB2-AE56EF51DF03}" dt="2023-06-25T13:23:55.570" v="1654"/>
          <ac:spMkLst>
            <pc:docMk/>
            <pc:sldMk cId="3602388084" sldId="983"/>
            <ac:spMk id="3909" creationId="{21C30387-B0BC-BB59-B476-0BF7C411BA16}"/>
          </ac:spMkLst>
        </pc:spChg>
        <pc:spChg chg="mod">
          <ac:chgData name="rahulkumar08945@gmail.com" userId="eaa8108a85f67eff" providerId="LiveId" clId="{54EF1D79-E478-4C67-9EB2-AE56EF51DF03}" dt="2023-06-25T13:23:55.570" v="1654"/>
          <ac:spMkLst>
            <pc:docMk/>
            <pc:sldMk cId="3602388084" sldId="983"/>
            <ac:spMk id="3910" creationId="{37A37F25-3475-BB7D-B220-F6053021600F}"/>
          </ac:spMkLst>
        </pc:spChg>
        <pc:spChg chg="mod">
          <ac:chgData name="rahulkumar08945@gmail.com" userId="eaa8108a85f67eff" providerId="LiveId" clId="{54EF1D79-E478-4C67-9EB2-AE56EF51DF03}" dt="2023-06-25T13:23:55.570" v="1654"/>
          <ac:spMkLst>
            <pc:docMk/>
            <pc:sldMk cId="3602388084" sldId="983"/>
            <ac:spMk id="3912" creationId="{321A2413-7F59-FFA3-4FB1-355CD1C51936}"/>
          </ac:spMkLst>
        </pc:spChg>
        <pc:spChg chg="mod">
          <ac:chgData name="rahulkumar08945@gmail.com" userId="eaa8108a85f67eff" providerId="LiveId" clId="{54EF1D79-E478-4C67-9EB2-AE56EF51DF03}" dt="2023-06-25T13:23:55.570" v="1654"/>
          <ac:spMkLst>
            <pc:docMk/>
            <pc:sldMk cId="3602388084" sldId="983"/>
            <ac:spMk id="3913" creationId="{7EF910BC-6583-04AD-3926-E0A697A9120C}"/>
          </ac:spMkLst>
        </pc:spChg>
        <pc:spChg chg="mod">
          <ac:chgData name="rahulkumar08945@gmail.com" userId="eaa8108a85f67eff" providerId="LiveId" clId="{54EF1D79-E478-4C67-9EB2-AE56EF51DF03}" dt="2023-06-25T13:23:55.570" v="1654"/>
          <ac:spMkLst>
            <pc:docMk/>
            <pc:sldMk cId="3602388084" sldId="983"/>
            <ac:spMk id="3914" creationId="{1019E150-CE02-FE1C-56FE-5C5BD7C0F60D}"/>
          </ac:spMkLst>
        </pc:spChg>
        <pc:spChg chg="mod">
          <ac:chgData name="rahulkumar08945@gmail.com" userId="eaa8108a85f67eff" providerId="LiveId" clId="{54EF1D79-E478-4C67-9EB2-AE56EF51DF03}" dt="2023-06-25T13:23:55.570" v="1654"/>
          <ac:spMkLst>
            <pc:docMk/>
            <pc:sldMk cId="3602388084" sldId="983"/>
            <ac:spMk id="3915" creationId="{6810CC01-A53A-97D3-0FE2-24DE83803A11}"/>
          </ac:spMkLst>
        </pc:spChg>
        <pc:spChg chg="mod">
          <ac:chgData name="rahulkumar08945@gmail.com" userId="eaa8108a85f67eff" providerId="LiveId" clId="{54EF1D79-E478-4C67-9EB2-AE56EF51DF03}" dt="2023-06-25T13:23:55.570" v="1654"/>
          <ac:spMkLst>
            <pc:docMk/>
            <pc:sldMk cId="3602388084" sldId="983"/>
            <ac:spMk id="3916" creationId="{50F93FC5-CBB0-438E-6E26-61B5CB820CE2}"/>
          </ac:spMkLst>
        </pc:spChg>
        <pc:spChg chg="mod">
          <ac:chgData name="rahulkumar08945@gmail.com" userId="eaa8108a85f67eff" providerId="LiveId" clId="{54EF1D79-E478-4C67-9EB2-AE56EF51DF03}" dt="2023-06-25T13:23:55.570" v="1654"/>
          <ac:spMkLst>
            <pc:docMk/>
            <pc:sldMk cId="3602388084" sldId="983"/>
            <ac:spMk id="3917" creationId="{A1BB9B28-D06F-E0CE-A944-A911A094DAD3}"/>
          </ac:spMkLst>
        </pc:spChg>
        <pc:spChg chg="mod">
          <ac:chgData name="rahulkumar08945@gmail.com" userId="eaa8108a85f67eff" providerId="LiveId" clId="{54EF1D79-E478-4C67-9EB2-AE56EF51DF03}" dt="2023-06-25T13:23:55.570" v="1654"/>
          <ac:spMkLst>
            <pc:docMk/>
            <pc:sldMk cId="3602388084" sldId="983"/>
            <ac:spMk id="3918" creationId="{1DE5CEA5-63E5-F86C-751F-133F1DF8B588}"/>
          </ac:spMkLst>
        </pc:spChg>
        <pc:spChg chg="mod">
          <ac:chgData name="rahulkumar08945@gmail.com" userId="eaa8108a85f67eff" providerId="LiveId" clId="{54EF1D79-E478-4C67-9EB2-AE56EF51DF03}" dt="2023-06-25T13:23:55.570" v="1654"/>
          <ac:spMkLst>
            <pc:docMk/>
            <pc:sldMk cId="3602388084" sldId="983"/>
            <ac:spMk id="3919" creationId="{1E6F72AE-5C68-2E2C-9DFB-75B36526A575}"/>
          </ac:spMkLst>
        </pc:spChg>
        <pc:spChg chg="mod">
          <ac:chgData name="rahulkumar08945@gmail.com" userId="eaa8108a85f67eff" providerId="LiveId" clId="{54EF1D79-E478-4C67-9EB2-AE56EF51DF03}" dt="2023-06-25T13:23:55.570" v="1654"/>
          <ac:spMkLst>
            <pc:docMk/>
            <pc:sldMk cId="3602388084" sldId="983"/>
            <ac:spMk id="3920" creationId="{ADBEFF88-BD50-3C9D-3FB6-DC2DF9FA69CE}"/>
          </ac:spMkLst>
        </pc:spChg>
        <pc:spChg chg="mod">
          <ac:chgData name="rahulkumar08945@gmail.com" userId="eaa8108a85f67eff" providerId="LiveId" clId="{54EF1D79-E478-4C67-9EB2-AE56EF51DF03}" dt="2023-06-25T13:23:55.570" v="1654"/>
          <ac:spMkLst>
            <pc:docMk/>
            <pc:sldMk cId="3602388084" sldId="983"/>
            <ac:spMk id="3921" creationId="{EF3E338C-23C8-4C61-EAB4-1AC7D40AD6FA}"/>
          </ac:spMkLst>
        </pc:spChg>
        <pc:spChg chg="mod">
          <ac:chgData name="rahulkumar08945@gmail.com" userId="eaa8108a85f67eff" providerId="LiveId" clId="{54EF1D79-E478-4C67-9EB2-AE56EF51DF03}" dt="2023-06-25T13:23:55.570" v="1654"/>
          <ac:spMkLst>
            <pc:docMk/>
            <pc:sldMk cId="3602388084" sldId="983"/>
            <ac:spMk id="3922" creationId="{7CACC806-D3A1-8464-1D54-44ED6CDEF2AA}"/>
          </ac:spMkLst>
        </pc:spChg>
        <pc:spChg chg="mod">
          <ac:chgData name="rahulkumar08945@gmail.com" userId="eaa8108a85f67eff" providerId="LiveId" clId="{54EF1D79-E478-4C67-9EB2-AE56EF51DF03}" dt="2023-06-25T13:23:55.570" v="1654"/>
          <ac:spMkLst>
            <pc:docMk/>
            <pc:sldMk cId="3602388084" sldId="983"/>
            <ac:spMk id="3923" creationId="{71875131-997D-6B1A-74CE-FCD220D36E6A}"/>
          </ac:spMkLst>
        </pc:spChg>
        <pc:spChg chg="mod">
          <ac:chgData name="rahulkumar08945@gmail.com" userId="eaa8108a85f67eff" providerId="LiveId" clId="{54EF1D79-E478-4C67-9EB2-AE56EF51DF03}" dt="2023-06-25T13:23:55.570" v="1654"/>
          <ac:spMkLst>
            <pc:docMk/>
            <pc:sldMk cId="3602388084" sldId="983"/>
            <ac:spMk id="3924" creationId="{D6071515-FABB-2098-FC34-94A315EB4B6F}"/>
          </ac:spMkLst>
        </pc:spChg>
        <pc:spChg chg="mod">
          <ac:chgData name="rahulkumar08945@gmail.com" userId="eaa8108a85f67eff" providerId="LiveId" clId="{54EF1D79-E478-4C67-9EB2-AE56EF51DF03}" dt="2023-06-25T13:23:55.570" v="1654"/>
          <ac:spMkLst>
            <pc:docMk/>
            <pc:sldMk cId="3602388084" sldId="983"/>
            <ac:spMk id="3925" creationId="{6299F3ED-F1F7-E784-8C51-51D29A95C61A}"/>
          </ac:spMkLst>
        </pc:spChg>
        <pc:spChg chg="mod">
          <ac:chgData name="rahulkumar08945@gmail.com" userId="eaa8108a85f67eff" providerId="LiveId" clId="{54EF1D79-E478-4C67-9EB2-AE56EF51DF03}" dt="2023-06-25T13:23:55.570" v="1654"/>
          <ac:spMkLst>
            <pc:docMk/>
            <pc:sldMk cId="3602388084" sldId="983"/>
            <ac:spMk id="3926" creationId="{C508A9AA-97F4-F40D-9F34-E03183B5B5F7}"/>
          </ac:spMkLst>
        </pc:spChg>
        <pc:spChg chg="mod">
          <ac:chgData name="rahulkumar08945@gmail.com" userId="eaa8108a85f67eff" providerId="LiveId" clId="{54EF1D79-E478-4C67-9EB2-AE56EF51DF03}" dt="2023-06-25T13:23:55.570" v="1654"/>
          <ac:spMkLst>
            <pc:docMk/>
            <pc:sldMk cId="3602388084" sldId="983"/>
            <ac:spMk id="3927" creationId="{9AD3E56D-0456-B7F8-D9BB-0EC5B1C41A98}"/>
          </ac:spMkLst>
        </pc:spChg>
        <pc:spChg chg="mod">
          <ac:chgData name="rahulkumar08945@gmail.com" userId="eaa8108a85f67eff" providerId="LiveId" clId="{54EF1D79-E478-4C67-9EB2-AE56EF51DF03}" dt="2023-06-25T13:23:55.570" v="1654"/>
          <ac:spMkLst>
            <pc:docMk/>
            <pc:sldMk cId="3602388084" sldId="983"/>
            <ac:spMk id="3928" creationId="{F3DC1D49-BB05-844C-034D-5F609155C62D}"/>
          </ac:spMkLst>
        </pc:spChg>
        <pc:spChg chg="mod">
          <ac:chgData name="rahulkumar08945@gmail.com" userId="eaa8108a85f67eff" providerId="LiveId" clId="{54EF1D79-E478-4C67-9EB2-AE56EF51DF03}" dt="2023-06-25T13:23:55.570" v="1654"/>
          <ac:spMkLst>
            <pc:docMk/>
            <pc:sldMk cId="3602388084" sldId="983"/>
            <ac:spMk id="3929" creationId="{CF355A6B-E6FC-2562-4FEA-7F7D10785B56}"/>
          </ac:spMkLst>
        </pc:spChg>
        <pc:spChg chg="mod">
          <ac:chgData name="rahulkumar08945@gmail.com" userId="eaa8108a85f67eff" providerId="LiveId" clId="{54EF1D79-E478-4C67-9EB2-AE56EF51DF03}" dt="2023-06-25T13:23:55.570" v="1654"/>
          <ac:spMkLst>
            <pc:docMk/>
            <pc:sldMk cId="3602388084" sldId="983"/>
            <ac:spMk id="3930" creationId="{E16C80CF-A126-E108-604D-88476816FC2A}"/>
          </ac:spMkLst>
        </pc:spChg>
        <pc:spChg chg="mod">
          <ac:chgData name="rahulkumar08945@gmail.com" userId="eaa8108a85f67eff" providerId="LiveId" clId="{54EF1D79-E478-4C67-9EB2-AE56EF51DF03}" dt="2023-06-25T13:23:55.570" v="1654"/>
          <ac:spMkLst>
            <pc:docMk/>
            <pc:sldMk cId="3602388084" sldId="983"/>
            <ac:spMk id="3931" creationId="{BEEEC64C-9FCB-9419-FE8C-C793DA18D937}"/>
          </ac:spMkLst>
        </pc:spChg>
        <pc:spChg chg="mod">
          <ac:chgData name="rahulkumar08945@gmail.com" userId="eaa8108a85f67eff" providerId="LiveId" clId="{54EF1D79-E478-4C67-9EB2-AE56EF51DF03}" dt="2023-06-25T13:23:55.570" v="1654"/>
          <ac:spMkLst>
            <pc:docMk/>
            <pc:sldMk cId="3602388084" sldId="983"/>
            <ac:spMk id="3932" creationId="{FD1EFE53-C193-575E-C3BA-6DEB55787AEC}"/>
          </ac:spMkLst>
        </pc:spChg>
        <pc:spChg chg="mod">
          <ac:chgData name="rahulkumar08945@gmail.com" userId="eaa8108a85f67eff" providerId="LiveId" clId="{54EF1D79-E478-4C67-9EB2-AE56EF51DF03}" dt="2023-06-25T13:23:55.570" v="1654"/>
          <ac:spMkLst>
            <pc:docMk/>
            <pc:sldMk cId="3602388084" sldId="983"/>
            <ac:spMk id="3933" creationId="{5FED0475-E57B-0CAF-A4F1-95024BDA324A}"/>
          </ac:spMkLst>
        </pc:spChg>
        <pc:spChg chg="mod">
          <ac:chgData name="rahulkumar08945@gmail.com" userId="eaa8108a85f67eff" providerId="LiveId" clId="{54EF1D79-E478-4C67-9EB2-AE56EF51DF03}" dt="2023-06-25T13:23:55.570" v="1654"/>
          <ac:spMkLst>
            <pc:docMk/>
            <pc:sldMk cId="3602388084" sldId="983"/>
            <ac:spMk id="3934" creationId="{E4C5D601-27F3-53C0-8BB5-FD0307F1B0F0}"/>
          </ac:spMkLst>
        </pc:spChg>
        <pc:spChg chg="mod">
          <ac:chgData name="rahulkumar08945@gmail.com" userId="eaa8108a85f67eff" providerId="LiveId" clId="{54EF1D79-E478-4C67-9EB2-AE56EF51DF03}" dt="2023-06-25T13:23:55.570" v="1654"/>
          <ac:spMkLst>
            <pc:docMk/>
            <pc:sldMk cId="3602388084" sldId="983"/>
            <ac:spMk id="3935" creationId="{D8B1CC1F-EA0D-EEAF-9F05-4624C30CC78F}"/>
          </ac:spMkLst>
        </pc:spChg>
        <pc:spChg chg="mod">
          <ac:chgData name="rahulkumar08945@gmail.com" userId="eaa8108a85f67eff" providerId="LiveId" clId="{54EF1D79-E478-4C67-9EB2-AE56EF51DF03}" dt="2023-06-25T13:23:55.570" v="1654"/>
          <ac:spMkLst>
            <pc:docMk/>
            <pc:sldMk cId="3602388084" sldId="983"/>
            <ac:spMk id="3936" creationId="{B6E86B63-248C-9ECC-A65F-EE35E154EF81}"/>
          </ac:spMkLst>
        </pc:spChg>
        <pc:spChg chg="mod">
          <ac:chgData name="rahulkumar08945@gmail.com" userId="eaa8108a85f67eff" providerId="LiveId" clId="{54EF1D79-E478-4C67-9EB2-AE56EF51DF03}" dt="2023-06-25T13:23:55.570" v="1654"/>
          <ac:spMkLst>
            <pc:docMk/>
            <pc:sldMk cId="3602388084" sldId="983"/>
            <ac:spMk id="3937" creationId="{1F9C7443-3FA6-C386-CC6A-594B8348942F}"/>
          </ac:spMkLst>
        </pc:spChg>
        <pc:spChg chg="mod">
          <ac:chgData name="rahulkumar08945@gmail.com" userId="eaa8108a85f67eff" providerId="LiveId" clId="{54EF1D79-E478-4C67-9EB2-AE56EF51DF03}" dt="2023-06-25T13:23:55.570" v="1654"/>
          <ac:spMkLst>
            <pc:docMk/>
            <pc:sldMk cId="3602388084" sldId="983"/>
            <ac:spMk id="3938" creationId="{E9AB284F-CD68-9CB8-6E20-D4AEA8565D2A}"/>
          </ac:spMkLst>
        </pc:spChg>
        <pc:spChg chg="mod">
          <ac:chgData name="rahulkumar08945@gmail.com" userId="eaa8108a85f67eff" providerId="LiveId" clId="{54EF1D79-E478-4C67-9EB2-AE56EF51DF03}" dt="2023-06-25T13:23:55.570" v="1654"/>
          <ac:spMkLst>
            <pc:docMk/>
            <pc:sldMk cId="3602388084" sldId="983"/>
            <ac:spMk id="3939" creationId="{C05EFD9A-0CB9-09F6-EEA0-6AA7320505AF}"/>
          </ac:spMkLst>
        </pc:spChg>
        <pc:spChg chg="mod">
          <ac:chgData name="rahulkumar08945@gmail.com" userId="eaa8108a85f67eff" providerId="LiveId" clId="{54EF1D79-E478-4C67-9EB2-AE56EF51DF03}" dt="2023-06-25T13:23:55.570" v="1654"/>
          <ac:spMkLst>
            <pc:docMk/>
            <pc:sldMk cId="3602388084" sldId="983"/>
            <ac:spMk id="3940" creationId="{ABC8C546-7481-AAA7-03C3-39ACA9B1FC7A}"/>
          </ac:spMkLst>
        </pc:spChg>
        <pc:spChg chg="mod">
          <ac:chgData name="rahulkumar08945@gmail.com" userId="eaa8108a85f67eff" providerId="LiveId" clId="{54EF1D79-E478-4C67-9EB2-AE56EF51DF03}" dt="2023-06-25T13:23:55.570" v="1654"/>
          <ac:spMkLst>
            <pc:docMk/>
            <pc:sldMk cId="3602388084" sldId="983"/>
            <ac:spMk id="3941" creationId="{4479463D-3C22-3FDC-EE13-B414D66B6832}"/>
          </ac:spMkLst>
        </pc:spChg>
        <pc:spChg chg="mod">
          <ac:chgData name="rahulkumar08945@gmail.com" userId="eaa8108a85f67eff" providerId="LiveId" clId="{54EF1D79-E478-4C67-9EB2-AE56EF51DF03}" dt="2023-06-25T13:23:55.570" v="1654"/>
          <ac:spMkLst>
            <pc:docMk/>
            <pc:sldMk cId="3602388084" sldId="983"/>
            <ac:spMk id="3942" creationId="{5C6792DB-B752-D880-B654-08E44C19E7AE}"/>
          </ac:spMkLst>
        </pc:spChg>
        <pc:spChg chg="mod">
          <ac:chgData name="rahulkumar08945@gmail.com" userId="eaa8108a85f67eff" providerId="LiveId" clId="{54EF1D79-E478-4C67-9EB2-AE56EF51DF03}" dt="2023-06-25T13:23:55.570" v="1654"/>
          <ac:spMkLst>
            <pc:docMk/>
            <pc:sldMk cId="3602388084" sldId="983"/>
            <ac:spMk id="3943" creationId="{E1559937-E5BE-2742-541B-3E8167DF7CC9}"/>
          </ac:spMkLst>
        </pc:spChg>
        <pc:spChg chg="mod">
          <ac:chgData name="rahulkumar08945@gmail.com" userId="eaa8108a85f67eff" providerId="LiveId" clId="{54EF1D79-E478-4C67-9EB2-AE56EF51DF03}" dt="2023-06-25T13:23:55.570" v="1654"/>
          <ac:spMkLst>
            <pc:docMk/>
            <pc:sldMk cId="3602388084" sldId="983"/>
            <ac:spMk id="3944" creationId="{304F230D-D5A3-1317-3E82-97B11B0FD80A}"/>
          </ac:spMkLst>
        </pc:spChg>
        <pc:spChg chg="mod">
          <ac:chgData name="rahulkumar08945@gmail.com" userId="eaa8108a85f67eff" providerId="LiveId" clId="{54EF1D79-E478-4C67-9EB2-AE56EF51DF03}" dt="2023-06-25T13:23:55.570" v="1654"/>
          <ac:spMkLst>
            <pc:docMk/>
            <pc:sldMk cId="3602388084" sldId="983"/>
            <ac:spMk id="3945" creationId="{7109A436-3973-7978-348F-BAD68E5D8F43}"/>
          </ac:spMkLst>
        </pc:spChg>
        <pc:spChg chg="mod">
          <ac:chgData name="rahulkumar08945@gmail.com" userId="eaa8108a85f67eff" providerId="LiveId" clId="{54EF1D79-E478-4C67-9EB2-AE56EF51DF03}" dt="2023-06-25T13:23:55.570" v="1654"/>
          <ac:spMkLst>
            <pc:docMk/>
            <pc:sldMk cId="3602388084" sldId="983"/>
            <ac:spMk id="3946" creationId="{17E1BCD5-5ACA-EF6A-4A24-C1CB347FB0FB}"/>
          </ac:spMkLst>
        </pc:spChg>
        <pc:spChg chg="mod">
          <ac:chgData name="rahulkumar08945@gmail.com" userId="eaa8108a85f67eff" providerId="LiveId" clId="{54EF1D79-E478-4C67-9EB2-AE56EF51DF03}" dt="2023-06-25T13:23:55.570" v="1654"/>
          <ac:spMkLst>
            <pc:docMk/>
            <pc:sldMk cId="3602388084" sldId="983"/>
            <ac:spMk id="3947" creationId="{3D004641-BAC8-8973-6FE3-2B5FF0AC4A8F}"/>
          </ac:spMkLst>
        </pc:spChg>
        <pc:spChg chg="mod">
          <ac:chgData name="rahulkumar08945@gmail.com" userId="eaa8108a85f67eff" providerId="LiveId" clId="{54EF1D79-E478-4C67-9EB2-AE56EF51DF03}" dt="2023-06-25T13:23:55.570" v="1654"/>
          <ac:spMkLst>
            <pc:docMk/>
            <pc:sldMk cId="3602388084" sldId="983"/>
            <ac:spMk id="3948" creationId="{EAF8B130-98D0-1605-F7A1-FCB149807A90}"/>
          </ac:spMkLst>
        </pc:spChg>
        <pc:spChg chg="mod">
          <ac:chgData name="rahulkumar08945@gmail.com" userId="eaa8108a85f67eff" providerId="LiveId" clId="{54EF1D79-E478-4C67-9EB2-AE56EF51DF03}" dt="2023-06-25T13:23:55.570" v="1654"/>
          <ac:spMkLst>
            <pc:docMk/>
            <pc:sldMk cId="3602388084" sldId="983"/>
            <ac:spMk id="3949" creationId="{C5CE6810-C1C4-3585-B52F-0755B41D1AEA}"/>
          </ac:spMkLst>
        </pc:spChg>
        <pc:spChg chg="mod">
          <ac:chgData name="rahulkumar08945@gmail.com" userId="eaa8108a85f67eff" providerId="LiveId" clId="{54EF1D79-E478-4C67-9EB2-AE56EF51DF03}" dt="2023-06-25T13:23:55.570" v="1654"/>
          <ac:spMkLst>
            <pc:docMk/>
            <pc:sldMk cId="3602388084" sldId="983"/>
            <ac:spMk id="3950" creationId="{71887A5C-1C7A-1FA8-B4EF-294F328C2B09}"/>
          </ac:spMkLst>
        </pc:spChg>
        <pc:spChg chg="mod">
          <ac:chgData name="rahulkumar08945@gmail.com" userId="eaa8108a85f67eff" providerId="LiveId" clId="{54EF1D79-E478-4C67-9EB2-AE56EF51DF03}" dt="2023-06-25T13:23:55.570" v="1654"/>
          <ac:spMkLst>
            <pc:docMk/>
            <pc:sldMk cId="3602388084" sldId="983"/>
            <ac:spMk id="3951" creationId="{B591B0FE-5E12-3584-EE06-CEFA800C9171}"/>
          </ac:spMkLst>
        </pc:spChg>
        <pc:spChg chg="mod">
          <ac:chgData name="rahulkumar08945@gmail.com" userId="eaa8108a85f67eff" providerId="LiveId" clId="{54EF1D79-E478-4C67-9EB2-AE56EF51DF03}" dt="2023-06-25T13:23:55.570" v="1654"/>
          <ac:spMkLst>
            <pc:docMk/>
            <pc:sldMk cId="3602388084" sldId="983"/>
            <ac:spMk id="3952" creationId="{E9FDD6E3-BCAC-E397-BA7E-76A2C9AF0D8C}"/>
          </ac:spMkLst>
        </pc:spChg>
        <pc:spChg chg="mod">
          <ac:chgData name="rahulkumar08945@gmail.com" userId="eaa8108a85f67eff" providerId="LiveId" clId="{54EF1D79-E478-4C67-9EB2-AE56EF51DF03}" dt="2023-06-25T13:23:55.570" v="1654"/>
          <ac:spMkLst>
            <pc:docMk/>
            <pc:sldMk cId="3602388084" sldId="983"/>
            <ac:spMk id="3953" creationId="{66B44E5D-C93B-1787-1FD5-B1D7AC075EE9}"/>
          </ac:spMkLst>
        </pc:spChg>
        <pc:spChg chg="mod">
          <ac:chgData name="rahulkumar08945@gmail.com" userId="eaa8108a85f67eff" providerId="LiveId" clId="{54EF1D79-E478-4C67-9EB2-AE56EF51DF03}" dt="2023-06-25T13:23:55.570" v="1654"/>
          <ac:spMkLst>
            <pc:docMk/>
            <pc:sldMk cId="3602388084" sldId="983"/>
            <ac:spMk id="3954" creationId="{BE72D926-143A-3263-8FA3-B025667CF7F0}"/>
          </ac:spMkLst>
        </pc:spChg>
        <pc:spChg chg="mod">
          <ac:chgData name="rahulkumar08945@gmail.com" userId="eaa8108a85f67eff" providerId="LiveId" clId="{54EF1D79-E478-4C67-9EB2-AE56EF51DF03}" dt="2023-06-25T13:23:55.570" v="1654"/>
          <ac:spMkLst>
            <pc:docMk/>
            <pc:sldMk cId="3602388084" sldId="983"/>
            <ac:spMk id="3955" creationId="{BDF3186A-1AE2-5BCB-5D76-A798B3EB2129}"/>
          </ac:spMkLst>
        </pc:spChg>
        <pc:spChg chg="mod">
          <ac:chgData name="rahulkumar08945@gmail.com" userId="eaa8108a85f67eff" providerId="LiveId" clId="{54EF1D79-E478-4C67-9EB2-AE56EF51DF03}" dt="2023-06-25T13:23:55.570" v="1654"/>
          <ac:spMkLst>
            <pc:docMk/>
            <pc:sldMk cId="3602388084" sldId="983"/>
            <ac:spMk id="3956" creationId="{80FB3564-FDE8-AAA5-27B3-9720DE024057}"/>
          </ac:spMkLst>
        </pc:spChg>
        <pc:spChg chg="mod">
          <ac:chgData name="rahulkumar08945@gmail.com" userId="eaa8108a85f67eff" providerId="LiveId" clId="{54EF1D79-E478-4C67-9EB2-AE56EF51DF03}" dt="2023-06-25T13:23:55.570" v="1654"/>
          <ac:spMkLst>
            <pc:docMk/>
            <pc:sldMk cId="3602388084" sldId="983"/>
            <ac:spMk id="3957" creationId="{959F531C-0D79-9501-4D14-EEA8FFC00996}"/>
          </ac:spMkLst>
        </pc:spChg>
        <pc:spChg chg="mod">
          <ac:chgData name="rahulkumar08945@gmail.com" userId="eaa8108a85f67eff" providerId="LiveId" clId="{54EF1D79-E478-4C67-9EB2-AE56EF51DF03}" dt="2023-06-25T13:23:55.570" v="1654"/>
          <ac:spMkLst>
            <pc:docMk/>
            <pc:sldMk cId="3602388084" sldId="983"/>
            <ac:spMk id="3958" creationId="{2B6081E7-1F12-AB85-90F6-FFFA2F3AC415}"/>
          </ac:spMkLst>
        </pc:spChg>
        <pc:spChg chg="mod">
          <ac:chgData name="rahulkumar08945@gmail.com" userId="eaa8108a85f67eff" providerId="LiveId" clId="{54EF1D79-E478-4C67-9EB2-AE56EF51DF03}" dt="2023-06-25T13:23:55.570" v="1654"/>
          <ac:spMkLst>
            <pc:docMk/>
            <pc:sldMk cId="3602388084" sldId="983"/>
            <ac:spMk id="3960" creationId="{937F7704-C1CC-2A41-A57F-42B54AB31809}"/>
          </ac:spMkLst>
        </pc:spChg>
        <pc:spChg chg="mod">
          <ac:chgData name="rahulkumar08945@gmail.com" userId="eaa8108a85f67eff" providerId="LiveId" clId="{54EF1D79-E478-4C67-9EB2-AE56EF51DF03}" dt="2023-06-25T13:23:55.570" v="1654"/>
          <ac:spMkLst>
            <pc:docMk/>
            <pc:sldMk cId="3602388084" sldId="983"/>
            <ac:spMk id="3961" creationId="{A081230F-4E07-18C6-BB90-0ECA61C5506B}"/>
          </ac:spMkLst>
        </pc:spChg>
        <pc:spChg chg="mod">
          <ac:chgData name="rahulkumar08945@gmail.com" userId="eaa8108a85f67eff" providerId="LiveId" clId="{54EF1D79-E478-4C67-9EB2-AE56EF51DF03}" dt="2023-06-25T13:23:55.570" v="1654"/>
          <ac:spMkLst>
            <pc:docMk/>
            <pc:sldMk cId="3602388084" sldId="983"/>
            <ac:spMk id="3962" creationId="{5A2073EF-1D08-E5A5-0B63-EF3E89AC23CA}"/>
          </ac:spMkLst>
        </pc:spChg>
        <pc:grpChg chg="mod">
          <ac:chgData name="rahulkumar08945@gmail.com" userId="eaa8108a85f67eff" providerId="LiveId" clId="{54EF1D79-E478-4C67-9EB2-AE56EF51DF03}" dt="2023-06-25T13:23:55.570" v="1654"/>
          <ac:grpSpMkLst>
            <pc:docMk/>
            <pc:sldMk cId="3602388084" sldId="983"/>
            <ac:grpSpMk id="3078" creationId="{37AF3731-676B-32D7-F0E1-8053D9B8B81E}"/>
          </ac:grpSpMkLst>
        </pc:grpChg>
        <pc:grpChg chg="mod">
          <ac:chgData name="rahulkumar08945@gmail.com" userId="eaa8108a85f67eff" providerId="LiveId" clId="{54EF1D79-E478-4C67-9EB2-AE56EF51DF03}" dt="2023-06-25T13:23:55.570" v="1654"/>
          <ac:grpSpMkLst>
            <pc:docMk/>
            <pc:sldMk cId="3602388084" sldId="983"/>
            <ac:grpSpMk id="3080" creationId="{ED6DEA93-A42D-1E83-3A0F-BE52C57D932A}"/>
          </ac:grpSpMkLst>
        </pc:grpChg>
        <pc:grpChg chg="mod">
          <ac:chgData name="rahulkumar08945@gmail.com" userId="eaa8108a85f67eff" providerId="LiveId" clId="{54EF1D79-E478-4C67-9EB2-AE56EF51DF03}" dt="2023-06-25T13:23:55.570" v="1654"/>
          <ac:grpSpMkLst>
            <pc:docMk/>
            <pc:sldMk cId="3602388084" sldId="983"/>
            <ac:grpSpMk id="3101" creationId="{E57DD926-82FE-3902-AB58-DC3B4656E36D}"/>
          </ac:grpSpMkLst>
        </pc:grpChg>
        <pc:grpChg chg="mod">
          <ac:chgData name="rahulkumar08945@gmail.com" userId="eaa8108a85f67eff" providerId="LiveId" clId="{54EF1D79-E478-4C67-9EB2-AE56EF51DF03}" dt="2023-06-25T13:23:55.570" v="1654"/>
          <ac:grpSpMkLst>
            <pc:docMk/>
            <pc:sldMk cId="3602388084" sldId="983"/>
            <ac:grpSpMk id="3105" creationId="{C0F8B0F2-DAA2-6B82-76FB-C2D5D4D38E21}"/>
          </ac:grpSpMkLst>
        </pc:grpChg>
        <pc:grpChg chg="mod">
          <ac:chgData name="rahulkumar08945@gmail.com" userId="eaa8108a85f67eff" providerId="LiveId" clId="{54EF1D79-E478-4C67-9EB2-AE56EF51DF03}" dt="2023-06-25T13:23:55.570" v="1654"/>
          <ac:grpSpMkLst>
            <pc:docMk/>
            <pc:sldMk cId="3602388084" sldId="983"/>
            <ac:grpSpMk id="3106" creationId="{49C6F380-CBC5-3EAE-194E-14FDE571E0E9}"/>
          </ac:grpSpMkLst>
        </pc:grpChg>
        <pc:grpChg chg="mod">
          <ac:chgData name="rahulkumar08945@gmail.com" userId="eaa8108a85f67eff" providerId="LiveId" clId="{54EF1D79-E478-4C67-9EB2-AE56EF51DF03}" dt="2023-06-25T13:23:55.570" v="1654"/>
          <ac:grpSpMkLst>
            <pc:docMk/>
            <pc:sldMk cId="3602388084" sldId="983"/>
            <ac:grpSpMk id="3107" creationId="{2AF8E837-8CDF-38F9-5710-38228C1824E5}"/>
          </ac:grpSpMkLst>
        </pc:grpChg>
        <pc:grpChg chg="mod">
          <ac:chgData name="rahulkumar08945@gmail.com" userId="eaa8108a85f67eff" providerId="LiveId" clId="{54EF1D79-E478-4C67-9EB2-AE56EF51DF03}" dt="2023-06-25T13:23:55.570" v="1654"/>
          <ac:grpSpMkLst>
            <pc:docMk/>
            <pc:sldMk cId="3602388084" sldId="983"/>
            <ac:grpSpMk id="3108" creationId="{98123D2D-5058-C7C1-FE1F-D835C44D7FBF}"/>
          </ac:grpSpMkLst>
        </pc:grpChg>
        <pc:grpChg chg="mod">
          <ac:chgData name="rahulkumar08945@gmail.com" userId="eaa8108a85f67eff" providerId="LiveId" clId="{54EF1D79-E478-4C67-9EB2-AE56EF51DF03}" dt="2023-06-25T13:23:55.570" v="1654"/>
          <ac:grpSpMkLst>
            <pc:docMk/>
            <pc:sldMk cId="3602388084" sldId="983"/>
            <ac:grpSpMk id="3110" creationId="{D15751C2-2E5C-EE76-1EF4-528519BAF8A2}"/>
          </ac:grpSpMkLst>
        </pc:grpChg>
        <pc:grpChg chg="mod">
          <ac:chgData name="rahulkumar08945@gmail.com" userId="eaa8108a85f67eff" providerId="LiveId" clId="{54EF1D79-E478-4C67-9EB2-AE56EF51DF03}" dt="2023-06-25T13:23:55.570" v="1654"/>
          <ac:grpSpMkLst>
            <pc:docMk/>
            <pc:sldMk cId="3602388084" sldId="983"/>
            <ac:grpSpMk id="3111" creationId="{2A559003-4C40-7BA4-648E-BC00A768D3AA}"/>
          </ac:grpSpMkLst>
        </pc:grpChg>
        <pc:grpChg chg="mod">
          <ac:chgData name="rahulkumar08945@gmail.com" userId="eaa8108a85f67eff" providerId="LiveId" clId="{54EF1D79-E478-4C67-9EB2-AE56EF51DF03}" dt="2023-06-25T13:23:55.570" v="1654"/>
          <ac:grpSpMkLst>
            <pc:docMk/>
            <pc:sldMk cId="3602388084" sldId="983"/>
            <ac:grpSpMk id="3112" creationId="{86DDC747-85B9-831D-8A76-81674E33BADE}"/>
          </ac:grpSpMkLst>
        </pc:grpChg>
        <pc:grpChg chg="mod">
          <ac:chgData name="rahulkumar08945@gmail.com" userId="eaa8108a85f67eff" providerId="LiveId" clId="{54EF1D79-E478-4C67-9EB2-AE56EF51DF03}" dt="2023-06-25T13:23:55.570" v="1654"/>
          <ac:grpSpMkLst>
            <pc:docMk/>
            <pc:sldMk cId="3602388084" sldId="983"/>
            <ac:grpSpMk id="3160" creationId="{5A555A62-6866-5CE7-D4A9-6B6022368090}"/>
          </ac:grpSpMkLst>
        </pc:grpChg>
        <pc:grpChg chg="mod">
          <ac:chgData name="rahulkumar08945@gmail.com" userId="eaa8108a85f67eff" providerId="LiveId" clId="{54EF1D79-E478-4C67-9EB2-AE56EF51DF03}" dt="2023-06-25T13:23:55.570" v="1654"/>
          <ac:grpSpMkLst>
            <pc:docMk/>
            <pc:sldMk cId="3602388084" sldId="983"/>
            <ac:grpSpMk id="3271" creationId="{3E04F429-7537-B3ED-4F05-088FE41CCFB9}"/>
          </ac:grpSpMkLst>
        </pc:grpChg>
        <pc:grpChg chg="mod">
          <ac:chgData name="rahulkumar08945@gmail.com" userId="eaa8108a85f67eff" providerId="LiveId" clId="{54EF1D79-E478-4C67-9EB2-AE56EF51DF03}" dt="2023-06-25T13:23:55.570" v="1654"/>
          <ac:grpSpMkLst>
            <pc:docMk/>
            <pc:sldMk cId="3602388084" sldId="983"/>
            <ac:grpSpMk id="3272" creationId="{13A18742-D014-0430-5AFB-F1E7106A4092}"/>
          </ac:grpSpMkLst>
        </pc:grpChg>
        <pc:grpChg chg="mod">
          <ac:chgData name="rahulkumar08945@gmail.com" userId="eaa8108a85f67eff" providerId="LiveId" clId="{54EF1D79-E478-4C67-9EB2-AE56EF51DF03}" dt="2023-06-25T13:23:55.570" v="1654"/>
          <ac:grpSpMkLst>
            <pc:docMk/>
            <pc:sldMk cId="3602388084" sldId="983"/>
            <ac:grpSpMk id="3273" creationId="{DF67532D-F6B1-5549-C2F8-51CF7049F1A9}"/>
          </ac:grpSpMkLst>
        </pc:grpChg>
        <pc:grpChg chg="mod">
          <ac:chgData name="rahulkumar08945@gmail.com" userId="eaa8108a85f67eff" providerId="LiveId" clId="{54EF1D79-E478-4C67-9EB2-AE56EF51DF03}" dt="2023-06-25T13:23:55.570" v="1654"/>
          <ac:grpSpMkLst>
            <pc:docMk/>
            <pc:sldMk cId="3602388084" sldId="983"/>
            <ac:grpSpMk id="3274" creationId="{B618CB02-DF5C-5311-0F93-4EF10C185320}"/>
          </ac:grpSpMkLst>
        </pc:grpChg>
        <pc:grpChg chg="mod">
          <ac:chgData name="rahulkumar08945@gmail.com" userId="eaa8108a85f67eff" providerId="LiveId" clId="{54EF1D79-E478-4C67-9EB2-AE56EF51DF03}" dt="2023-06-25T13:23:55.570" v="1654"/>
          <ac:grpSpMkLst>
            <pc:docMk/>
            <pc:sldMk cId="3602388084" sldId="983"/>
            <ac:grpSpMk id="3335" creationId="{50EA6348-6CC7-D9FE-366B-31F435A18C46}"/>
          </ac:grpSpMkLst>
        </pc:grpChg>
        <pc:grpChg chg="mod">
          <ac:chgData name="rahulkumar08945@gmail.com" userId="eaa8108a85f67eff" providerId="LiveId" clId="{54EF1D79-E478-4C67-9EB2-AE56EF51DF03}" dt="2023-06-25T13:23:55.570" v="1654"/>
          <ac:grpSpMkLst>
            <pc:docMk/>
            <pc:sldMk cId="3602388084" sldId="983"/>
            <ac:grpSpMk id="3341" creationId="{347D3892-79A2-6AD4-BD9E-C3895FD315D0}"/>
          </ac:grpSpMkLst>
        </pc:grpChg>
        <pc:grpChg chg="mod">
          <ac:chgData name="rahulkumar08945@gmail.com" userId="eaa8108a85f67eff" providerId="LiveId" clId="{54EF1D79-E478-4C67-9EB2-AE56EF51DF03}" dt="2023-06-25T13:23:55.570" v="1654"/>
          <ac:grpSpMkLst>
            <pc:docMk/>
            <pc:sldMk cId="3602388084" sldId="983"/>
            <ac:grpSpMk id="3342" creationId="{13B4894B-D02B-EC51-8525-30B321BAA04F}"/>
          </ac:grpSpMkLst>
        </pc:grpChg>
        <pc:grpChg chg="mod">
          <ac:chgData name="rahulkumar08945@gmail.com" userId="eaa8108a85f67eff" providerId="LiveId" clId="{54EF1D79-E478-4C67-9EB2-AE56EF51DF03}" dt="2023-06-25T13:23:55.570" v="1654"/>
          <ac:grpSpMkLst>
            <pc:docMk/>
            <pc:sldMk cId="3602388084" sldId="983"/>
            <ac:grpSpMk id="3418" creationId="{16286C05-0E58-EE6B-63BC-B80B1B01A86F}"/>
          </ac:grpSpMkLst>
        </pc:grpChg>
        <pc:grpChg chg="mod">
          <ac:chgData name="rahulkumar08945@gmail.com" userId="eaa8108a85f67eff" providerId="LiveId" clId="{54EF1D79-E478-4C67-9EB2-AE56EF51DF03}" dt="2023-06-25T13:23:55.570" v="1654"/>
          <ac:grpSpMkLst>
            <pc:docMk/>
            <pc:sldMk cId="3602388084" sldId="983"/>
            <ac:grpSpMk id="3431" creationId="{D83FBB3A-5666-ECC7-29DB-89243B2544F3}"/>
          </ac:grpSpMkLst>
        </pc:grpChg>
        <pc:grpChg chg="mod">
          <ac:chgData name="rahulkumar08945@gmail.com" userId="eaa8108a85f67eff" providerId="LiveId" clId="{54EF1D79-E478-4C67-9EB2-AE56EF51DF03}" dt="2023-06-25T13:23:55.570" v="1654"/>
          <ac:grpSpMkLst>
            <pc:docMk/>
            <pc:sldMk cId="3602388084" sldId="983"/>
            <ac:grpSpMk id="3432" creationId="{B53EE7F2-B0A5-435B-02A1-E1502AAA7B35}"/>
          </ac:grpSpMkLst>
        </pc:grpChg>
        <pc:grpChg chg="mod">
          <ac:chgData name="rahulkumar08945@gmail.com" userId="eaa8108a85f67eff" providerId="LiveId" clId="{54EF1D79-E478-4C67-9EB2-AE56EF51DF03}" dt="2023-06-25T13:23:55.570" v="1654"/>
          <ac:grpSpMkLst>
            <pc:docMk/>
            <pc:sldMk cId="3602388084" sldId="983"/>
            <ac:grpSpMk id="3433" creationId="{2300EC74-4804-26D1-24A6-DD23063EDE75}"/>
          </ac:grpSpMkLst>
        </pc:grpChg>
        <pc:grpChg chg="mod">
          <ac:chgData name="rahulkumar08945@gmail.com" userId="eaa8108a85f67eff" providerId="LiveId" clId="{54EF1D79-E478-4C67-9EB2-AE56EF51DF03}" dt="2023-06-25T13:23:55.570" v="1654"/>
          <ac:grpSpMkLst>
            <pc:docMk/>
            <pc:sldMk cId="3602388084" sldId="983"/>
            <ac:grpSpMk id="3856" creationId="{97EB1301-6C79-7233-DCBB-7327643886F6}"/>
          </ac:grpSpMkLst>
        </pc:grpChg>
        <pc:grpChg chg="mod">
          <ac:chgData name="rahulkumar08945@gmail.com" userId="eaa8108a85f67eff" providerId="LiveId" clId="{54EF1D79-E478-4C67-9EB2-AE56EF51DF03}" dt="2023-06-25T13:23:55.570" v="1654"/>
          <ac:grpSpMkLst>
            <pc:docMk/>
            <pc:sldMk cId="3602388084" sldId="983"/>
            <ac:grpSpMk id="3857" creationId="{437024E7-E73E-34FF-ED9C-E3B36C8269F9}"/>
          </ac:grpSpMkLst>
        </pc:grpChg>
        <pc:grpChg chg="mod">
          <ac:chgData name="rahulkumar08945@gmail.com" userId="eaa8108a85f67eff" providerId="LiveId" clId="{54EF1D79-E478-4C67-9EB2-AE56EF51DF03}" dt="2023-06-25T13:23:55.570" v="1654"/>
          <ac:grpSpMkLst>
            <pc:docMk/>
            <pc:sldMk cId="3602388084" sldId="983"/>
            <ac:grpSpMk id="3911" creationId="{88AEF498-2EAB-7235-D554-B13104F969C4}"/>
          </ac:grpSpMkLst>
        </pc:grpChg>
        <pc:grpChg chg="mod">
          <ac:chgData name="rahulkumar08945@gmail.com" userId="eaa8108a85f67eff" providerId="LiveId" clId="{54EF1D79-E478-4C67-9EB2-AE56EF51DF03}" dt="2023-06-25T13:23:55.570" v="1654"/>
          <ac:grpSpMkLst>
            <pc:docMk/>
            <pc:sldMk cId="3602388084" sldId="983"/>
            <ac:grpSpMk id="3959" creationId="{475EF105-2AEF-3FFA-AF22-82D4D25869A2}"/>
          </ac:grpSpMkLst>
        </pc:grpChg>
        <pc:graphicFrameChg chg="mod">
          <ac:chgData name="rahulkumar08945@gmail.com" userId="eaa8108a85f67eff" providerId="LiveId" clId="{54EF1D79-E478-4C67-9EB2-AE56EF51DF03}" dt="2023-06-25T13:23:55.570" v="1654"/>
          <ac:graphicFrameMkLst>
            <pc:docMk/>
            <pc:sldMk cId="3602388084" sldId="983"/>
            <ac:graphicFrameMk id="3074" creationId="{49C021D7-5DB3-17B3-CEB0-D5DF2E5EB2EC}"/>
          </ac:graphicFrameMkLst>
        </pc:graphicFrameChg>
        <pc:graphicFrameChg chg="mod">
          <ac:chgData name="rahulkumar08945@gmail.com" userId="eaa8108a85f67eff" providerId="LiveId" clId="{54EF1D79-E478-4C67-9EB2-AE56EF51DF03}" dt="2023-06-25T13:23:55.570" v="1654"/>
          <ac:graphicFrameMkLst>
            <pc:docMk/>
            <pc:sldMk cId="3602388084" sldId="983"/>
            <ac:graphicFrameMk id="3075" creationId="{5ADFC1CA-0608-D9C4-A016-784C982DD614}"/>
          </ac:graphicFrameMkLst>
        </pc:graphicFrameChg>
        <pc:picChg chg="mod">
          <ac:chgData name="rahulkumar08945@gmail.com" userId="eaa8108a85f67eff" providerId="LiveId" clId="{54EF1D79-E478-4C67-9EB2-AE56EF51DF03}" dt="2023-06-25T13:23:55.570" v="1654"/>
          <ac:picMkLst>
            <pc:docMk/>
            <pc:sldMk cId="3602388084" sldId="983"/>
            <ac:picMk id="3077" creationId="{AE311E6D-A872-8FC7-AD3B-C7F76B47BE00}"/>
          </ac:picMkLst>
        </pc:picChg>
      </pc:sldChg>
      <pc:sldChg chg="modSp modNotes">
        <pc:chgData name="rahulkumar08945@gmail.com" userId="eaa8108a85f67eff" providerId="LiveId" clId="{54EF1D79-E478-4C67-9EB2-AE56EF51DF03}" dt="2023-06-25T13:23:55.570" v="1654"/>
        <pc:sldMkLst>
          <pc:docMk/>
          <pc:sldMk cId="0" sldId="984"/>
        </pc:sldMkLst>
        <pc:spChg chg="mod">
          <ac:chgData name="rahulkumar08945@gmail.com" userId="eaa8108a85f67eff" providerId="LiveId" clId="{54EF1D79-E478-4C67-9EB2-AE56EF51DF03}" dt="2023-06-25T13:23:55.570" v="1654"/>
          <ac:spMkLst>
            <pc:docMk/>
            <pc:sldMk cId="0" sldId="984"/>
            <ac:spMk id="2" creationId="{0F6771A8-C861-C96F-BD26-157CF6369262}"/>
          </ac:spMkLst>
        </pc:spChg>
        <pc:spChg chg="mod">
          <ac:chgData name="rahulkumar08945@gmail.com" userId="eaa8108a85f67eff" providerId="LiveId" clId="{54EF1D79-E478-4C67-9EB2-AE56EF51DF03}" dt="2023-06-25T13:23:55.570" v="1654"/>
          <ac:spMkLst>
            <pc:docMk/>
            <pc:sldMk cId="0" sldId="984"/>
            <ac:spMk id="53" creationId="{3A90A493-2387-FB21-1D38-521154B2E997}"/>
          </ac:spMkLst>
        </pc:spChg>
        <pc:spChg chg="mod">
          <ac:chgData name="rahulkumar08945@gmail.com" userId="eaa8108a85f67eff" providerId="LiveId" clId="{54EF1D79-E478-4C67-9EB2-AE56EF51DF03}" dt="2023-06-25T13:23:55.570" v="1654"/>
          <ac:spMkLst>
            <pc:docMk/>
            <pc:sldMk cId="0" sldId="984"/>
            <ac:spMk id="54" creationId="{15C2E1F7-4490-EE63-7B09-BDCF82D716AE}"/>
          </ac:spMkLst>
        </pc:spChg>
        <pc:spChg chg="mod">
          <ac:chgData name="rahulkumar08945@gmail.com" userId="eaa8108a85f67eff" providerId="LiveId" clId="{54EF1D79-E478-4C67-9EB2-AE56EF51DF03}" dt="2023-06-25T13:23:55.570" v="1654"/>
          <ac:spMkLst>
            <pc:docMk/>
            <pc:sldMk cId="0" sldId="984"/>
            <ac:spMk id="55" creationId="{DF523020-065A-1272-45B8-F5C8FB4C5795}"/>
          </ac:spMkLst>
        </pc:spChg>
        <pc:spChg chg="mod">
          <ac:chgData name="rahulkumar08945@gmail.com" userId="eaa8108a85f67eff" providerId="LiveId" clId="{54EF1D79-E478-4C67-9EB2-AE56EF51DF03}" dt="2023-06-25T13:23:55.570" v="1654"/>
          <ac:spMkLst>
            <pc:docMk/>
            <pc:sldMk cId="0" sldId="984"/>
            <ac:spMk id="114691" creationId="{775753A8-3317-91DF-A6E0-115FA3D7D286}"/>
          </ac:spMkLst>
        </pc:spChg>
        <pc:picChg chg="mod">
          <ac:chgData name="rahulkumar08945@gmail.com" userId="eaa8108a85f67eff" providerId="LiveId" clId="{54EF1D79-E478-4C67-9EB2-AE56EF51DF03}" dt="2023-06-25T13:23:55.570" v="1654"/>
          <ac:picMkLst>
            <pc:docMk/>
            <pc:sldMk cId="0" sldId="984"/>
            <ac:picMk id="114692" creationId="{0FE597B8-3219-ED7A-FECA-244D877F0AE0}"/>
          </ac:picMkLst>
        </pc:picChg>
        <pc:picChg chg="mod">
          <ac:chgData name="rahulkumar08945@gmail.com" userId="eaa8108a85f67eff" providerId="LiveId" clId="{54EF1D79-E478-4C67-9EB2-AE56EF51DF03}" dt="2023-06-25T13:23:55.570" v="1654"/>
          <ac:picMkLst>
            <pc:docMk/>
            <pc:sldMk cId="0" sldId="984"/>
            <ac:picMk id="114693" creationId="{9B4954CD-317D-E644-C7E4-AA0E71DFF5A1}"/>
          </ac:picMkLst>
        </pc:picChg>
      </pc:sldChg>
      <pc:sldChg chg="modSp">
        <pc:chgData name="rahulkumar08945@gmail.com" userId="eaa8108a85f67eff" providerId="LiveId" clId="{54EF1D79-E478-4C67-9EB2-AE56EF51DF03}" dt="2023-06-25T13:23:55.570" v="1654"/>
        <pc:sldMkLst>
          <pc:docMk/>
          <pc:sldMk cId="0" sldId="985"/>
        </pc:sldMkLst>
        <pc:graphicFrameChg chg="mod">
          <ac:chgData name="rahulkumar08945@gmail.com" userId="eaa8108a85f67eff" providerId="LiveId" clId="{54EF1D79-E478-4C67-9EB2-AE56EF51DF03}" dt="2023-06-25T13:23:55.570" v="1654"/>
          <ac:graphicFrameMkLst>
            <pc:docMk/>
            <pc:sldMk cId="0" sldId="985"/>
            <ac:graphicFrameMk id="3" creationId="{DFACD6B9-E7C1-1CDC-B979-CE24DF8E61CD}"/>
          </ac:graphicFrameMkLst>
        </pc:graphicFrameChg>
      </pc:sldChg>
      <pc:sldChg chg="modSp modNotes">
        <pc:chgData name="rahulkumar08945@gmail.com" userId="eaa8108a85f67eff" providerId="LiveId" clId="{54EF1D79-E478-4C67-9EB2-AE56EF51DF03}" dt="2023-06-25T13:23:55.570" v="1654"/>
        <pc:sldMkLst>
          <pc:docMk/>
          <pc:sldMk cId="0" sldId="986"/>
        </pc:sldMkLst>
        <pc:spChg chg="mod">
          <ac:chgData name="rahulkumar08945@gmail.com" userId="eaa8108a85f67eff" providerId="LiveId" clId="{54EF1D79-E478-4C67-9EB2-AE56EF51DF03}" dt="2023-06-25T13:23:55.570" v="1654"/>
          <ac:spMkLst>
            <pc:docMk/>
            <pc:sldMk cId="0" sldId="986"/>
            <ac:spMk id="889" creationId="{D4280D38-9D0D-E9CA-F0D3-6931FE6EBEA4}"/>
          </ac:spMkLst>
        </pc:spChg>
        <pc:graphicFrameChg chg="mod">
          <ac:chgData name="rahulkumar08945@gmail.com" userId="eaa8108a85f67eff" providerId="LiveId" clId="{54EF1D79-E478-4C67-9EB2-AE56EF51DF03}" dt="2023-06-25T13:23:55.570" v="1654"/>
          <ac:graphicFrameMkLst>
            <pc:docMk/>
            <pc:sldMk cId="0" sldId="986"/>
            <ac:graphicFrameMk id="5" creationId="{E7E6B4B7-649D-29CA-CE60-6C7CCF34D167}"/>
          </ac:graphicFrameMkLst>
        </pc:graphicFrameChg>
      </pc:sldChg>
      <pc:sldChg chg="modSp mod">
        <pc:chgData name="rahulkumar08945@gmail.com" userId="eaa8108a85f67eff" providerId="LiveId" clId="{54EF1D79-E478-4C67-9EB2-AE56EF51DF03}" dt="2023-06-25T13:23:55.570" v="1654"/>
        <pc:sldMkLst>
          <pc:docMk/>
          <pc:sldMk cId="0" sldId="987"/>
        </pc:sldMkLst>
        <pc:spChg chg="mod">
          <ac:chgData name="rahulkumar08945@gmail.com" userId="eaa8108a85f67eff" providerId="LiveId" clId="{54EF1D79-E478-4C67-9EB2-AE56EF51DF03}" dt="2023-06-25T13:23:55.570" v="1654"/>
          <ac:spMkLst>
            <pc:docMk/>
            <pc:sldMk cId="0" sldId="987"/>
            <ac:spMk id="3" creationId="{4937E682-877C-3371-6919-85CF867AC03C}"/>
          </ac:spMkLst>
        </pc:spChg>
        <pc:spChg chg="mod">
          <ac:chgData name="rahulkumar08945@gmail.com" userId="eaa8108a85f67eff" providerId="LiveId" clId="{54EF1D79-E478-4C67-9EB2-AE56EF51DF03}" dt="2023-06-25T13:23:55.570" v="1654"/>
          <ac:spMkLst>
            <pc:docMk/>
            <pc:sldMk cId="0" sldId="987"/>
            <ac:spMk id="4" creationId="{5D403D22-50FE-AA3A-81F7-6AC8BF299F75}"/>
          </ac:spMkLst>
        </pc:spChg>
        <pc:spChg chg="mod">
          <ac:chgData name="rahulkumar08945@gmail.com" userId="eaa8108a85f67eff" providerId="LiveId" clId="{54EF1D79-E478-4C67-9EB2-AE56EF51DF03}" dt="2023-06-25T13:23:55.570" v="1654"/>
          <ac:spMkLst>
            <pc:docMk/>
            <pc:sldMk cId="0" sldId="987"/>
            <ac:spMk id="118786" creationId="{9E0AF3E2-6FF6-6538-778C-76AD09CF8C84}"/>
          </ac:spMkLst>
        </pc:spChg>
      </pc:sldChg>
      <pc:sldChg chg="modSp mod">
        <pc:chgData name="rahulkumar08945@gmail.com" userId="eaa8108a85f67eff" providerId="LiveId" clId="{54EF1D79-E478-4C67-9EB2-AE56EF51DF03}" dt="2023-06-25T13:23:55.570" v="1654"/>
        <pc:sldMkLst>
          <pc:docMk/>
          <pc:sldMk cId="0" sldId="989"/>
        </pc:sldMkLst>
        <pc:spChg chg="mod">
          <ac:chgData name="rahulkumar08945@gmail.com" userId="eaa8108a85f67eff" providerId="LiveId" clId="{54EF1D79-E478-4C67-9EB2-AE56EF51DF03}" dt="2023-06-25T13:23:55.570" v="1654"/>
          <ac:spMkLst>
            <pc:docMk/>
            <pc:sldMk cId="0" sldId="989"/>
            <ac:spMk id="3" creationId="{2141A305-D7BE-120B-ACD9-8C0F344614D6}"/>
          </ac:spMkLst>
        </pc:spChg>
        <pc:spChg chg="mod">
          <ac:chgData name="rahulkumar08945@gmail.com" userId="eaa8108a85f67eff" providerId="LiveId" clId="{54EF1D79-E478-4C67-9EB2-AE56EF51DF03}" dt="2023-06-25T13:23:55.570" v="1654"/>
          <ac:spMkLst>
            <pc:docMk/>
            <pc:sldMk cId="0" sldId="989"/>
            <ac:spMk id="120835" creationId="{900A7BCF-7030-B659-AB25-1E48EEFAFDBD}"/>
          </ac:spMkLst>
        </pc:spChg>
      </pc:sldChg>
      <pc:sldChg chg="modSp">
        <pc:chgData name="rahulkumar08945@gmail.com" userId="eaa8108a85f67eff" providerId="LiveId" clId="{54EF1D79-E478-4C67-9EB2-AE56EF51DF03}" dt="2023-06-25T13:23:55.570" v="1654"/>
        <pc:sldMkLst>
          <pc:docMk/>
          <pc:sldMk cId="0" sldId="990"/>
        </pc:sldMkLst>
        <pc:spChg chg="mod">
          <ac:chgData name="rahulkumar08945@gmail.com" userId="eaa8108a85f67eff" providerId="LiveId" clId="{54EF1D79-E478-4C67-9EB2-AE56EF51DF03}" dt="2023-06-25T08:53:14.831" v="583" actId="207"/>
          <ac:spMkLst>
            <pc:docMk/>
            <pc:sldMk cId="0" sldId="990"/>
            <ac:spMk id="116738" creationId="{1A2049C3-B12C-A4CE-CCEF-185F77A77EAA}"/>
          </ac:spMkLst>
        </pc:spChg>
        <pc:spChg chg="mod">
          <ac:chgData name="rahulkumar08945@gmail.com" userId="eaa8108a85f67eff" providerId="LiveId" clId="{54EF1D79-E478-4C67-9EB2-AE56EF51DF03}" dt="2023-06-25T13:23:55.570" v="1654"/>
          <ac:spMkLst>
            <pc:docMk/>
            <pc:sldMk cId="0" sldId="990"/>
            <ac:spMk id="116739" creationId="{3BD0E62F-EA04-3144-155A-16D8F608FC1D}"/>
          </ac:spMkLst>
        </pc:spChg>
      </pc:sldChg>
      <pc:sldChg chg="modSp">
        <pc:chgData name="rahulkumar08945@gmail.com" userId="eaa8108a85f67eff" providerId="LiveId" clId="{54EF1D79-E478-4C67-9EB2-AE56EF51DF03}" dt="2023-06-25T13:23:55.570" v="1654"/>
        <pc:sldMkLst>
          <pc:docMk/>
          <pc:sldMk cId="0" sldId="991"/>
        </pc:sldMkLst>
        <pc:spChg chg="mod">
          <ac:chgData name="rahulkumar08945@gmail.com" userId="eaa8108a85f67eff" providerId="LiveId" clId="{54EF1D79-E478-4C67-9EB2-AE56EF51DF03}" dt="2023-06-25T13:23:55.570" v="1654"/>
          <ac:spMkLst>
            <pc:docMk/>
            <pc:sldMk cId="0" sldId="991"/>
            <ac:spMk id="3" creationId="{944114BC-CD4A-45C0-0583-151B6129C1DF}"/>
          </ac:spMkLst>
        </pc:spChg>
        <pc:spChg chg="mod">
          <ac:chgData name="rahulkumar08945@gmail.com" userId="eaa8108a85f67eff" providerId="LiveId" clId="{54EF1D79-E478-4C67-9EB2-AE56EF51DF03}" dt="2023-06-25T13:23:55.570" v="1654"/>
          <ac:spMkLst>
            <pc:docMk/>
            <pc:sldMk cId="0" sldId="991"/>
            <ac:spMk id="4" creationId="{4EE921A0-3378-037D-CAEA-E99D6F030498}"/>
          </ac:spMkLst>
        </pc:spChg>
      </pc:sldChg>
      <pc:sldChg chg="modSp mod">
        <pc:chgData name="rahulkumar08945@gmail.com" userId="eaa8108a85f67eff" providerId="LiveId" clId="{54EF1D79-E478-4C67-9EB2-AE56EF51DF03}" dt="2023-06-25T13:23:55.844" v="1656" actId="27636"/>
        <pc:sldMkLst>
          <pc:docMk/>
          <pc:sldMk cId="0" sldId="992"/>
        </pc:sldMkLst>
        <pc:spChg chg="mod">
          <ac:chgData name="rahulkumar08945@gmail.com" userId="eaa8108a85f67eff" providerId="LiveId" clId="{54EF1D79-E478-4C67-9EB2-AE56EF51DF03}" dt="2023-06-25T13:23:55.844" v="1656" actId="27636"/>
          <ac:spMkLst>
            <pc:docMk/>
            <pc:sldMk cId="0" sldId="992"/>
            <ac:spMk id="49153" creationId="{4ACB60EA-4548-B758-ACAE-961856EC3A5A}"/>
          </ac:spMkLst>
        </pc:spChg>
      </pc:sldChg>
      <pc:sldChg chg="modSp modNotes">
        <pc:chgData name="rahulkumar08945@gmail.com" userId="eaa8108a85f67eff" providerId="LiveId" clId="{54EF1D79-E478-4C67-9EB2-AE56EF51DF03}" dt="2023-06-25T13:23:55.570" v="1654"/>
        <pc:sldMkLst>
          <pc:docMk/>
          <pc:sldMk cId="0" sldId="993"/>
        </pc:sldMkLst>
        <pc:spChg chg="mod">
          <ac:chgData name="rahulkumar08945@gmail.com" userId="eaa8108a85f67eff" providerId="LiveId" clId="{54EF1D79-E478-4C67-9EB2-AE56EF51DF03}" dt="2023-06-25T13:23:55.570" v="1654"/>
          <ac:spMkLst>
            <pc:docMk/>
            <pc:sldMk cId="0" sldId="993"/>
            <ac:spMk id="50177" creationId="{ECFC0165-E808-3120-1FA1-BF43D0804C66}"/>
          </ac:spMkLst>
        </pc:spChg>
        <pc:spChg chg="mod">
          <ac:chgData name="rahulkumar08945@gmail.com" userId="eaa8108a85f67eff" providerId="LiveId" clId="{54EF1D79-E478-4C67-9EB2-AE56EF51DF03}" dt="2023-06-25T13:23:55.570" v="1654"/>
          <ac:spMkLst>
            <pc:docMk/>
            <pc:sldMk cId="0" sldId="993"/>
            <ac:spMk id="50178" creationId="{EBA2A877-E661-721A-0480-5708D40E4A5E}"/>
          </ac:spMkLst>
        </pc:spChg>
      </pc:sldChg>
      <pc:sldChg chg="modSp">
        <pc:chgData name="rahulkumar08945@gmail.com" userId="eaa8108a85f67eff" providerId="LiveId" clId="{54EF1D79-E478-4C67-9EB2-AE56EF51DF03}" dt="2023-06-25T13:23:55.570" v="1654"/>
        <pc:sldMkLst>
          <pc:docMk/>
          <pc:sldMk cId="0" sldId="997"/>
        </pc:sldMkLst>
        <pc:spChg chg="mod">
          <ac:chgData name="rahulkumar08945@gmail.com" userId="eaa8108a85f67eff" providerId="LiveId" clId="{54EF1D79-E478-4C67-9EB2-AE56EF51DF03}" dt="2023-06-25T13:23:55.570" v="1654"/>
          <ac:spMkLst>
            <pc:docMk/>
            <pc:sldMk cId="0" sldId="997"/>
            <ac:spMk id="61443" creationId="{E1D0D8C3-371A-947A-E1B6-C09B36C743CE}"/>
          </ac:spMkLst>
        </pc:spChg>
      </pc:sldChg>
      <pc:sldChg chg="modSp add">
        <pc:chgData name="rahulkumar08945@gmail.com" userId="eaa8108a85f67eff" providerId="LiveId" clId="{54EF1D79-E478-4C67-9EB2-AE56EF51DF03}" dt="2023-06-25T13:23:55.570" v="1654"/>
        <pc:sldMkLst>
          <pc:docMk/>
          <pc:sldMk cId="0" sldId="999"/>
        </pc:sldMkLst>
        <pc:spChg chg="mod">
          <ac:chgData name="rahulkumar08945@gmail.com" userId="eaa8108a85f67eff" providerId="LiveId" clId="{54EF1D79-E478-4C67-9EB2-AE56EF51DF03}" dt="2023-06-25T13:23:55.570" v="1654"/>
          <ac:spMkLst>
            <pc:docMk/>
            <pc:sldMk cId="0" sldId="999"/>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0"/>
        </pc:sldMkLst>
        <pc:spChg chg="mod">
          <ac:chgData name="rahulkumar08945@gmail.com" userId="eaa8108a85f67eff" providerId="LiveId" clId="{54EF1D79-E478-4C67-9EB2-AE56EF51DF03}" dt="2023-06-25T13:23:55.570" v="1654"/>
          <ac:spMkLst>
            <pc:docMk/>
            <pc:sldMk cId="0" sldId="1000"/>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1"/>
        </pc:sldMkLst>
        <pc:spChg chg="mod">
          <ac:chgData name="rahulkumar08945@gmail.com" userId="eaa8108a85f67eff" providerId="LiveId" clId="{54EF1D79-E478-4C67-9EB2-AE56EF51DF03}" dt="2023-06-25T13:23:55.570" v="1654"/>
          <ac:spMkLst>
            <pc:docMk/>
            <pc:sldMk cId="0" sldId="1001"/>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2"/>
        </pc:sldMkLst>
        <pc:picChg chg="mod">
          <ac:chgData name="rahulkumar08945@gmail.com" userId="eaa8108a85f67eff" providerId="LiveId" clId="{54EF1D79-E478-4C67-9EB2-AE56EF51DF03}" dt="2023-06-25T13:23:55.570" v="1654"/>
          <ac:picMkLst>
            <pc:docMk/>
            <pc:sldMk cId="0" sldId="1002"/>
            <ac:picMk id="2050" creationId="{00000000-0000-0000-0000-000000000000}"/>
          </ac:picMkLst>
        </pc:picChg>
      </pc:sldChg>
      <pc:sldChg chg="modSp add">
        <pc:chgData name="rahulkumar08945@gmail.com" userId="eaa8108a85f67eff" providerId="LiveId" clId="{54EF1D79-E478-4C67-9EB2-AE56EF51DF03}" dt="2023-06-25T13:23:55.570" v="1654"/>
        <pc:sldMkLst>
          <pc:docMk/>
          <pc:sldMk cId="0" sldId="1003"/>
        </pc:sldMkLst>
        <pc:spChg chg="mod">
          <ac:chgData name="rahulkumar08945@gmail.com" userId="eaa8108a85f67eff" providerId="LiveId" clId="{54EF1D79-E478-4C67-9EB2-AE56EF51DF03}" dt="2023-06-25T13:23:55.570" v="1654"/>
          <ac:spMkLst>
            <pc:docMk/>
            <pc:sldMk cId="0" sldId="1003"/>
            <ac:spMk id="2" creationId="{00000000-0000-0000-0000-000000000000}"/>
          </ac:spMkLst>
        </pc:spChg>
      </pc:sldChg>
      <pc:sldChg chg="modSp add del mod">
        <pc:chgData name="rahulkumar08945@gmail.com" userId="eaa8108a85f67eff" providerId="LiveId" clId="{54EF1D79-E478-4C67-9EB2-AE56EF51DF03}" dt="2023-06-25T13:23:55.570" v="1654"/>
        <pc:sldMkLst>
          <pc:docMk/>
          <pc:sldMk cId="0" sldId="1004"/>
        </pc:sldMkLst>
        <pc:spChg chg="mod">
          <ac:chgData name="rahulkumar08945@gmail.com" userId="eaa8108a85f67eff" providerId="LiveId" clId="{54EF1D79-E478-4C67-9EB2-AE56EF51DF03}" dt="2023-06-25T11:59:06.034" v="1297" actId="207"/>
          <ac:spMkLst>
            <pc:docMk/>
            <pc:sldMk cId="0" sldId="1004"/>
            <ac:spMk id="2" creationId="{7BCB33E2-F338-B7C2-34DA-1F1F8B189748}"/>
          </ac:spMkLst>
        </pc:spChg>
        <pc:spChg chg="mod">
          <ac:chgData name="rahulkumar08945@gmail.com" userId="eaa8108a85f67eff" providerId="LiveId" clId="{54EF1D79-E478-4C67-9EB2-AE56EF51DF03}" dt="2023-06-25T13:23:55.570" v="1654"/>
          <ac:spMkLst>
            <pc:docMk/>
            <pc:sldMk cId="0" sldId="1004"/>
            <ac:spMk id="14339" creationId="{4C74FA2C-DF0D-523D-C8FE-602565929E1F}"/>
          </ac:spMkLst>
        </pc:spChg>
      </pc:sldChg>
      <pc:sldChg chg="add del">
        <pc:chgData name="rahulkumar08945@gmail.com" userId="eaa8108a85f67eff" providerId="LiveId" clId="{54EF1D79-E478-4C67-9EB2-AE56EF51DF03}" dt="2023-06-25T11:57:40.718" v="1267"/>
        <pc:sldMkLst>
          <pc:docMk/>
          <pc:sldMk cId="0" sldId="1005"/>
        </pc:sldMkLst>
      </pc:sldChg>
      <pc:sldChg chg="modSp add del">
        <pc:chgData name="rahulkumar08945@gmail.com" userId="eaa8108a85f67eff" providerId="LiveId" clId="{54EF1D79-E478-4C67-9EB2-AE56EF51DF03}" dt="2023-06-25T13:23:55.570" v="1654"/>
        <pc:sldMkLst>
          <pc:docMk/>
          <pc:sldMk cId="0" sldId="1006"/>
        </pc:sldMkLst>
        <pc:spChg chg="mod">
          <ac:chgData name="rahulkumar08945@gmail.com" userId="eaa8108a85f67eff" providerId="LiveId" clId="{54EF1D79-E478-4C67-9EB2-AE56EF51DF03}" dt="2023-06-25T13:23:55.570" v="1654"/>
          <ac:spMkLst>
            <pc:docMk/>
            <pc:sldMk cId="0" sldId="1006"/>
            <ac:spMk id="17410" creationId="{F8DAC245-1759-6B75-4598-055A32D595EA}"/>
          </ac:spMkLst>
        </pc:spChg>
        <pc:spChg chg="mod">
          <ac:chgData name="rahulkumar08945@gmail.com" userId="eaa8108a85f67eff" providerId="LiveId" clId="{54EF1D79-E478-4C67-9EB2-AE56EF51DF03}" dt="2023-06-25T13:23:55.570" v="1654"/>
          <ac:spMkLst>
            <pc:docMk/>
            <pc:sldMk cId="0" sldId="1006"/>
            <ac:spMk id="17413" creationId="{819A04BC-F29B-10EA-99D0-11AD7E5A22B4}"/>
          </ac:spMkLst>
        </pc:spChg>
        <pc:spChg chg="mod">
          <ac:chgData name="rahulkumar08945@gmail.com" userId="eaa8108a85f67eff" providerId="LiveId" clId="{54EF1D79-E478-4C67-9EB2-AE56EF51DF03}" dt="2023-06-25T13:23:55.570" v="1654"/>
          <ac:spMkLst>
            <pc:docMk/>
            <pc:sldMk cId="0" sldId="1006"/>
            <ac:spMk id="17414" creationId="{FCC7E665-3C31-D130-C4AA-91C1D33102BC}"/>
          </ac:spMkLst>
        </pc:spChg>
        <pc:picChg chg="mod">
          <ac:chgData name="rahulkumar08945@gmail.com" userId="eaa8108a85f67eff" providerId="LiveId" clId="{54EF1D79-E478-4C67-9EB2-AE56EF51DF03}" dt="2023-06-25T13:23:55.570" v="1654"/>
          <ac:picMkLst>
            <pc:docMk/>
            <pc:sldMk cId="0" sldId="1006"/>
            <ac:picMk id="54275" creationId="{E9318AEC-5A20-0CDE-AF16-C4C65C597968}"/>
          </ac:picMkLst>
        </pc:picChg>
        <pc:picChg chg="mod">
          <ac:chgData name="rahulkumar08945@gmail.com" userId="eaa8108a85f67eff" providerId="LiveId" clId="{54EF1D79-E478-4C67-9EB2-AE56EF51DF03}" dt="2023-06-25T13:23:55.570" v="1654"/>
          <ac:picMkLst>
            <pc:docMk/>
            <pc:sldMk cId="0" sldId="1006"/>
            <ac:picMk id="54276" creationId="{AE8A88AE-C23D-5969-D49E-4ED9588A4F67}"/>
          </ac:picMkLst>
        </pc:picChg>
      </pc:sldChg>
      <pc:sldChg chg="modSp add del mod">
        <pc:chgData name="rahulkumar08945@gmail.com" userId="eaa8108a85f67eff" providerId="LiveId" clId="{54EF1D79-E478-4C67-9EB2-AE56EF51DF03}" dt="2023-06-25T13:23:55.807" v="1655" actId="27636"/>
        <pc:sldMkLst>
          <pc:docMk/>
          <pc:sldMk cId="0" sldId="1007"/>
        </pc:sldMkLst>
        <pc:spChg chg="mod">
          <ac:chgData name="rahulkumar08945@gmail.com" userId="eaa8108a85f67eff" providerId="LiveId" clId="{54EF1D79-E478-4C67-9EB2-AE56EF51DF03}" dt="2023-06-25T12:09:20.542" v="1425" actId="2711"/>
          <ac:spMkLst>
            <pc:docMk/>
            <pc:sldMk cId="0" sldId="1007"/>
            <ac:spMk id="19458" creationId="{76EF909D-ED2E-B106-C58F-D1C602235C35}"/>
          </ac:spMkLst>
        </pc:spChg>
        <pc:spChg chg="mod">
          <ac:chgData name="rahulkumar08945@gmail.com" userId="eaa8108a85f67eff" providerId="LiveId" clId="{54EF1D79-E478-4C67-9EB2-AE56EF51DF03}" dt="2023-06-25T13:23:55.807" v="1655" actId="27636"/>
          <ac:spMkLst>
            <pc:docMk/>
            <pc:sldMk cId="0" sldId="1007"/>
            <ac:spMk id="19459" creationId="{71129A97-2614-F517-6E2F-7C490531723E}"/>
          </ac:spMkLst>
        </pc:spChg>
      </pc:sldChg>
      <pc:sldChg chg="modSp add del mod">
        <pc:chgData name="rahulkumar08945@gmail.com" userId="eaa8108a85f67eff" providerId="LiveId" clId="{54EF1D79-E478-4C67-9EB2-AE56EF51DF03}" dt="2023-06-25T12:09:26.484" v="1426" actId="47"/>
        <pc:sldMkLst>
          <pc:docMk/>
          <pc:sldMk cId="0" sldId="1008"/>
        </pc:sldMkLst>
        <pc:spChg chg="mod">
          <ac:chgData name="rahulkumar08945@gmail.com" userId="eaa8108a85f67eff" providerId="LiveId" clId="{54EF1D79-E478-4C67-9EB2-AE56EF51DF03}" dt="2023-06-25T12:08:05.018" v="1390" actId="27636"/>
          <ac:spMkLst>
            <pc:docMk/>
            <pc:sldMk cId="0" sldId="1008"/>
            <ac:spMk id="20483" creationId="{3CAF18F6-1800-E7D6-1D1B-ECD3E44231B3}"/>
          </ac:spMkLst>
        </pc:spChg>
      </pc:sldChg>
      <pc:sldChg chg="modSp add del">
        <pc:chgData name="rahulkumar08945@gmail.com" userId="eaa8108a85f67eff" providerId="LiveId" clId="{54EF1D79-E478-4C67-9EB2-AE56EF51DF03}" dt="2023-06-25T13:23:55.570" v="1654"/>
        <pc:sldMkLst>
          <pc:docMk/>
          <pc:sldMk cId="0" sldId="1009"/>
        </pc:sldMkLst>
        <pc:spChg chg="mod">
          <ac:chgData name="rahulkumar08945@gmail.com" userId="eaa8108a85f67eff" providerId="LiveId" clId="{54EF1D79-E478-4C67-9EB2-AE56EF51DF03}" dt="2023-06-25T13:23:55.570" v="1654"/>
          <ac:spMkLst>
            <pc:docMk/>
            <pc:sldMk cId="0" sldId="1009"/>
            <ac:spMk id="21507" creationId="{B18E719A-ED0E-B62D-4CEA-9CBC34BEBFB5}"/>
          </ac:spMkLst>
        </pc:spChg>
      </pc:sldChg>
      <pc:sldChg chg="modSp add del">
        <pc:chgData name="rahulkumar08945@gmail.com" userId="eaa8108a85f67eff" providerId="LiveId" clId="{54EF1D79-E478-4C67-9EB2-AE56EF51DF03}" dt="2023-06-25T13:23:55.570" v="1654"/>
        <pc:sldMkLst>
          <pc:docMk/>
          <pc:sldMk cId="0" sldId="1010"/>
        </pc:sldMkLst>
        <pc:spChg chg="mod">
          <ac:chgData name="rahulkumar08945@gmail.com" userId="eaa8108a85f67eff" providerId="LiveId" clId="{54EF1D79-E478-4C67-9EB2-AE56EF51DF03}" dt="2023-06-25T13:23:55.570" v="1654"/>
          <ac:spMkLst>
            <pc:docMk/>
            <pc:sldMk cId="0" sldId="1010"/>
            <ac:spMk id="22531" creationId="{1EFACC7E-752C-596A-F2DC-ABD0E91EC2F6}"/>
          </ac:spMkLst>
        </pc:spChg>
      </pc:sldChg>
      <pc:sldChg chg="modSp add del mod">
        <pc:chgData name="rahulkumar08945@gmail.com" userId="eaa8108a85f67eff" providerId="LiveId" clId="{54EF1D79-E478-4C67-9EB2-AE56EF51DF03}" dt="2023-06-25T13:23:55.570" v="1654"/>
        <pc:sldMkLst>
          <pc:docMk/>
          <pc:sldMk cId="0" sldId="1011"/>
        </pc:sldMkLst>
        <pc:spChg chg="mod">
          <ac:chgData name="rahulkumar08945@gmail.com" userId="eaa8108a85f67eff" providerId="LiveId" clId="{54EF1D79-E478-4C67-9EB2-AE56EF51DF03}" dt="2023-06-25T13:23:55.570" v="1654"/>
          <ac:spMkLst>
            <pc:docMk/>
            <pc:sldMk cId="0" sldId="1011"/>
            <ac:spMk id="23555" creationId="{35ECBD76-B41D-5C48-BEE1-4D2A321DCEF4}"/>
          </ac:spMkLst>
        </pc:spChg>
      </pc:sldChg>
      <pc:sldChg chg="modSp add del mod">
        <pc:chgData name="rahulkumar08945@gmail.com" userId="eaa8108a85f67eff" providerId="LiveId" clId="{54EF1D79-E478-4C67-9EB2-AE56EF51DF03}" dt="2023-06-25T13:23:55.570" v="1654"/>
        <pc:sldMkLst>
          <pc:docMk/>
          <pc:sldMk cId="0" sldId="1012"/>
        </pc:sldMkLst>
        <pc:spChg chg="mod">
          <ac:chgData name="rahulkumar08945@gmail.com" userId="eaa8108a85f67eff" providerId="LiveId" clId="{54EF1D79-E478-4C67-9EB2-AE56EF51DF03}" dt="2023-06-25T13:23:55.570" v="1654"/>
          <ac:spMkLst>
            <pc:docMk/>
            <pc:sldMk cId="0" sldId="1012"/>
            <ac:spMk id="24578" creationId="{67A6AED9-3F3D-FA4A-CFE8-99513913CB83}"/>
          </ac:spMkLst>
        </pc:spChg>
      </pc:sldChg>
      <pc:sldMasterChg chg="modSp modSldLayout">
        <pc:chgData name="rahulkumar08945@gmail.com" userId="eaa8108a85f67eff" providerId="LiveId" clId="{54EF1D79-E478-4C67-9EB2-AE56EF51DF03}" dt="2023-06-25T13:23:55.570" v="1654"/>
        <pc:sldMasterMkLst>
          <pc:docMk/>
          <pc:sldMasterMk cId="0" sldId="2147483648"/>
        </pc:sldMasterMkLst>
        <pc:spChg chg="mod">
          <ac:chgData name="rahulkumar08945@gmail.com" userId="eaa8108a85f67eff" providerId="LiveId" clId="{54EF1D79-E478-4C67-9EB2-AE56EF51DF03}" dt="2023-06-25T13:23:55.570" v="1654"/>
          <ac:spMkLst>
            <pc:docMk/>
            <pc:sldMasterMk cId="0" sldId="2147483648"/>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4"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5"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6" creationId="{00000000-0000-0000-0000-000000000000}"/>
          </ac:spMkLst>
        </pc:spChg>
        <pc:sldLayoutChg chg="modSp">
          <pc:chgData name="rahulkumar08945@gmail.com" userId="eaa8108a85f67eff" providerId="LiveId" clId="{54EF1D79-E478-4C67-9EB2-AE56EF51DF03}" dt="2023-06-25T13:23:55.570" v="1654"/>
          <pc:sldLayoutMkLst>
            <pc:docMk/>
            <pc:sldMasterMk cId="0" sldId="2147483648"/>
            <pc:sldLayoutMk cId="0" sldId="2147483649"/>
          </pc:sldLayoutMkLst>
          <pc:spChg chg="mod">
            <ac:chgData name="rahulkumar08945@gmail.com" userId="eaa8108a85f67eff" providerId="LiveId" clId="{54EF1D79-E478-4C67-9EB2-AE56EF51DF03}" dt="2023-06-25T13:23:55.570" v="1654"/>
            <ac:spMkLst>
              <pc:docMk/>
              <pc:sldMasterMk cId="0" sldId="2147483648"/>
              <pc:sldLayoutMk cId="0" sldId="2147483649"/>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49"/>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1"/>
          </pc:sldLayoutMkLst>
          <pc:spChg chg="mod">
            <ac:chgData name="rahulkumar08945@gmail.com" userId="eaa8108a85f67eff" providerId="LiveId" clId="{54EF1D79-E478-4C67-9EB2-AE56EF51DF03}" dt="2023-06-25T13:23:55.570" v="1654"/>
            <ac:spMkLst>
              <pc:docMk/>
              <pc:sldMasterMk cId="0" sldId="2147483648"/>
              <pc:sldLayoutMk cId="0" sldId="2147483651"/>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1"/>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2"/>
          </pc:sldLayoutMkLst>
          <pc:spChg chg="mod">
            <ac:chgData name="rahulkumar08945@gmail.com" userId="eaa8108a85f67eff" providerId="LiveId" clId="{54EF1D79-E478-4C67-9EB2-AE56EF51DF03}" dt="2023-06-25T13:23:55.570" v="1654"/>
            <ac:spMkLst>
              <pc:docMk/>
              <pc:sldMasterMk cId="0" sldId="2147483648"/>
              <pc:sldLayoutMk cId="0" sldId="2147483652"/>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2"/>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3"/>
          </pc:sldLayoutMkLst>
          <pc:spChg chg="mod">
            <ac:chgData name="rahulkumar08945@gmail.com" userId="eaa8108a85f67eff" providerId="LiveId" clId="{54EF1D79-E478-4C67-9EB2-AE56EF51DF03}" dt="2023-06-25T13:23:55.570" v="1654"/>
            <ac:spMkLst>
              <pc:docMk/>
              <pc:sldMasterMk cId="0" sldId="2147483648"/>
              <pc:sldLayoutMk cId="0" sldId="2147483653"/>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4"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5"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6"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6"/>
          </pc:sldLayoutMkLst>
          <pc:spChg chg="mod">
            <ac:chgData name="rahulkumar08945@gmail.com" userId="eaa8108a85f67eff" providerId="LiveId" clId="{54EF1D79-E478-4C67-9EB2-AE56EF51DF03}" dt="2023-06-25T13:23:55.570" v="1654"/>
            <ac:spMkLst>
              <pc:docMk/>
              <pc:sldMasterMk cId="0" sldId="2147483648"/>
              <pc:sldLayoutMk cId="0" sldId="2147483656"/>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6"/>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6"/>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7"/>
          </pc:sldLayoutMkLst>
          <pc:spChg chg="mod">
            <ac:chgData name="rahulkumar08945@gmail.com" userId="eaa8108a85f67eff" providerId="LiveId" clId="{54EF1D79-E478-4C67-9EB2-AE56EF51DF03}" dt="2023-06-25T13:23:55.570" v="1654"/>
            <ac:spMkLst>
              <pc:docMk/>
              <pc:sldMasterMk cId="0" sldId="2147483648"/>
              <pc:sldLayoutMk cId="0" sldId="2147483657"/>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7"/>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7"/>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9"/>
          </pc:sldLayoutMkLst>
          <pc:spChg chg="mod">
            <ac:chgData name="rahulkumar08945@gmail.com" userId="eaa8108a85f67eff" providerId="LiveId" clId="{54EF1D79-E478-4C67-9EB2-AE56EF51DF03}" dt="2023-06-25T13:23:55.570" v="1654"/>
            <ac:spMkLst>
              <pc:docMk/>
              <pc:sldMasterMk cId="0" sldId="2147483648"/>
              <pc:sldLayoutMk cId="0" sldId="2147483659"/>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9"/>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548489142" sldId="2147483660"/>
          </pc:sldLayoutMkLst>
          <pc:spChg chg="mod">
            <ac:chgData name="rahulkumar08945@gmail.com" userId="eaa8108a85f67eff" providerId="LiveId" clId="{54EF1D79-E478-4C67-9EB2-AE56EF51DF03}" dt="2023-06-25T13:23:55.570" v="1654"/>
            <ac:spMkLst>
              <pc:docMk/>
              <pc:sldMasterMk cId="0" sldId="2147483648"/>
              <pc:sldLayoutMk cId="548489142" sldId="2147483660"/>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548489142" sldId="2147483660"/>
              <ac:spMk id="3" creationId="{00000000-0000-0000-0000-000000000000}"/>
            </ac:spMkLst>
          </pc:spChg>
        </pc:sldLayoutChg>
      </pc:sldMasterChg>
    </pc:docChg>
  </pc:docChgLst>
  <pc:docChgLst>
    <pc:chgData name="rahulkumar08945@gmail.com" userId="eaa8108a85f67eff" providerId="LiveId" clId="{406F92E9-3DD5-4AED-A766-0472918217E2}"/>
    <pc:docChg chg="undo custSel addSld delSld modSld">
      <pc:chgData name="rahulkumar08945@gmail.com" userId="eaa8108a85f67eff" providerId="LiveId" clId="{406F92E9-3DD5-4AED-A766-0472918217E2}" dt="2023-06-10T18:20:50.058" v="363" actId="20577"/>
      <pc:docMkLst>
        <pc:docMk/>
      </pc:docMkLst>
      <pc:sldChg chg="modSp mod">
        <pc:chgData name="rahulkumar08945@gmail.com" userId="eaa8108a85f67eff" providerId="LiveId" clId="{406F92E9-3DD5-4AED-A766-0472918217E2}" dt="2023-06-10T18:20:50.058" v="363" actId="20577"/>
        <pc:sldMkLst>
          <pc:docMk/>
          <pc:sldMk cId="0" sldId="257"/>
        </pc:sldMkLst>
        <pc:spChg chg="mod">
          <ac:chgData name="rahulkumar08945@gmail.com" userId="eaa8108a85f67eff" providerId="LiveId" clId="{406F92E9-3DD5-4AED-A766-0472918217E2}" dt="2023-06-10T18:20:50.058" v="363" actId="20577"/>
          <ac:spMkLst>
            <pc:docMk/>
            <pc:sldMk cId="0" sldId="257"/>
            <ac:spMk id="3" creationId="{00000000-0000-0000-0000-000000000000}"/>
          </ac:spMkLst>
        </pc:spChg>
      </pc:sldChg>
      <pc:sldChg chg="modSp mod">
        <pc:chgData name="rahulkumar08945@gmail.com" userId="eaa8108a85f67eff" providerId="LiveId" clId="{406F92E9-3DD5-4AED-A766-0472918217E2}" dt="2023-06-10T17:45:11.963" v="106" actId="1035"/>
        <pc:sldMkLst>
          <pc:docMk/>
          <pc:sldMk cId="0" sldId="258"/>
        </pc:sldMkLst>
        <pc:spChg chg="mod">
          <ac:chgData name="rahulkumar08945@gmail.com" userId="eaa8108a85f67eff" providerId="LiveId" clId="{406F92E9-3DD5-4AED-A766-0472918217E2}" dt="2023-06-10T17:45:11.963" v="106" actId="1035"/>
          <ac:spMkLst>
            <pc:docMk/>
            <pc:sldMk cId="0" sldId="258"/>
            <ac:spMk id="2" creationId="{00000000-0000-0000-0000-000000000000}"/>
          </ac:spMkLst>
        </pc:spChg>
      </pc:sldChg>
      <pc:sldChg chg="add">
        <pc:chgData name="rahulkumar08945@gmail.com" userId="eaa8108a85f67eff" providerId="LiveId" clId="{406F92E9-3DD5-4AED-A766-0472918217E2}" dt="2023-06-10T18:12:15.148" v="325"/>
        <pc:sldMkLst>
          <pc:docMk/>
          <pc:sldMk cId="695924868" sldId="264"/>
        </pc:sldMkLst>
      </pc:sldChg>
      <pc:sldChg chg="add del">
        <pc:chgData name="rahulkumar08945@gmail.com" userId="eaa8108a85f67eff" providerId="LiveId" clId="{406F92E9-3DD5-4AED-A766-0472918217E2}" dt="2023-06-10T18:11:57.753" v="324" actId="2696"/>
        <pc:sldMkLst>
          <pc:docMk/>
          <pc:sldMk cId="1619538897" sldId="264"/>
        </pc:sldMkLst>
      </pc:sldChg>
      <pc:sldChg chg="del">
        <pc:chgData name="rahulkumar08945@gmail.com" userId="eaa8108a85f67eff" providerId="LiveId" clId="{406F92E9-3DD5-4AED-A766-0472918217E2}" dt="2023-06-10T17:55:26.886" v="130" actId="2696"/>
        <pc:sldMkLst>
          <pc:docMk/>
          <pc:sldMk cId="4227330251" sldId="264"/>
        </pc:sldMkLst>
      </pc:sldChg>
      <pc:sldChg chg="modSp mod">
        <pc:chgData name="rahulkumar08945@gmail.com" userId="eaa8108a85f67eff" providerId="LiveId" clId="{406F92E9-3DD5-4AED-A766-0472918217E2}" dt="2023-06-10T17:56:31.678" v="152" actId="20577"/>
        <pc:sldMkLst>
          <pc:docMk/>
          <pc:sldMk cId="4171920991" sldId="265"/>
        </pc:sldMkLst>
        <pc:spChg chg="mod">
          <ac:chgData name="rahulkumar08945@gmail.com" userId="eaa8108a85f67eff" providerId="LiveId" clId="{406F92E9-3DD5-4AED-A766-0472918217E2}" dt="2023-06-10T17:56:31.678" v="152" actId="20577"/>
          <ac:spMkLst>
            <pc:docMk/>
            <pc:sldMk cId="4171920991" sldId="265"/>
            <ac:spMk id="2" creationId="{00000000-0000-0000-0000-000000000000}"/>
          </ac:spMkLst>
        </pc:spChg>
      </pc:sldChg>
      <pc:sldChg chg="add del">
        <pc:chgData name="rahulkumar08945@gmail.com" userId="eaa8108a85f67eff" providerId="LiveId" clId="{406F92E9-3DD5-4AED-A766-0472918217E2}" dt="2023-06-10T18:11:57.753" v="324" actId="2696"/>
        <pc:sldMkLst>
          <pc:docMk/>
          <pc:sldMk cId="2757911076" sldId="288"/>
        </pc:sldMkLst>
      </pc:sldChg>
      <pc:sldChg chg="add">
        <pc:chgData name="rahulkumar08945@gmail.com" userId="eaa8108a85f67eff" providerId="LiveId" clId="{406F92E9-3DD5-4AED-A766-0472918217E2}" dt="2023-06-10T18:12:15.148" v="325"/>
        <pc:sldMkLst>
          <pc:docMk/>
          <pc:sldMk cId="2758041912" sldId="288"/>
        </pc:sldMkLst>
      </pc:sldChg>
      <pc:sldChg chg="del">
        <pc:chgData name="rahulkumar08945@gmail.com" userId="eaa8108a85f67eff" providerId="LiveId" clId="{406F92E9-3DD5-4AED-A766-0472918217E2}" dt="2023-06-10T17:55:26.886" v="130" actId="2696"/>
        <pc:sldMkLst>
          <pc:docMk/>
          <pc:sldMk cId="3353111538" sldId="288"/>
        </pc:sldMkLst>
      </pc:sldChg>
      <pc:sldChg chg="modSp add mod">
        <pc:chgData name="rahulkumar08945@gmail.com" userId="eaa8108a85f67eff" providerId="LiveId" clId="{406F92E9-3DD5-4AED-A766-0472918217E2}" dt="2023-06-10T17:19:55.713" v="2" actId="27636"/>
        <pc:sldMkLst>
          <pc:docMk/>
          <pc:sldMk cId="0" sldId="291"/>
        </pc:sldMkLst>
        <pc:spChg chg="mod">
          <ac:chgData name="rahulkumar08945@gmail.com" userId="eaa8108a85f67eff" providerId="LiveId" clId="{406F92E9-3DD5-4AED-A766-0472918217E2}" dt="2023-06-10T17:19:55.713" v="2" actId="27636"/>
          <ac:spMkLst>
            <pc:docMk/>
            <pc:sldMk cId="0" sldId="291"/>
            <ac:spMk id="43010" creationId="{26E78964-2660-C421-EB25-34DD20591662}"/>
          </ac:spMkLst>
        </pc:spChg>
      </pc:sldChg>
      <pc:sldChg chg="add">
        <pc:chgData name="rahulkumar08945@gmail.com" userId="eaa8108a85f67eff" providerId="LiveId" clId="{406F92E9-3DD5-4AED-A766-0472918217E2}" dt="2023-06-10T18:12:15.148" v="325"/>
        <pc:sldMkLst>
          <pc:docMk/>
          <pc:sldMk cId="921318305" sldId="404"/>
        </pc:sldMkLst>
      </pc:sldChg>
      <pc:sldChg chg="add del">
        <pc:chgData name="rahulkumar08945@gmail.com" userId="eaa8108a85f67eff" providerId="LiveId" clId="{406F92E9-3DD5-4AED-A766-0472918217E2}" dt="2023-06-10T18:11:57.753" v="324" actId="2696"/>
        <pc:sldMkLst>
          <pc:docMk/>
          <pc:sldMk cId="1925987950" sldId="404"/>
        </pc:sldMkLst>
      </pc:sldChg>
      <pc:sldChg chg="del">
        <pc:chgData name="rahulkumar08945@gmail.com" userId="eaa8108a85f67eff" providerId="LiveId" clId="{406F92E9-3DD5-4AED-A766-0472918217E2}" dt="2023-06-10T17:55:26.886" v="130" actId="2696"/>
        <pc:sldMkLst>
          <pc:docMk/>
          <pc:sldMk cId="3735467758" sldId="404"/>
        </pc:sldMkLst>
      </pc:sldChg>
      <pc:sldChg chg="new del">
        <pc:chgData name="rahulkumar08945@gmail.com" userId="eaa8108a85f67eff" providerId="LiveId" clId="{406F92E9-3DD5-4AED-A766-0472918217E2}" dt="2023-06-10T17:19:59.480" v="3" actId="2696"/>
        <pc:sldMkLst>
          <pc:docMk/>
          <pc:sldMk cId="1967031110" sldId="443"/>
        </pc:sldMkLst>
      </pc:sldChg>
    </pc:docChg>
  </pc:docChgLst>
  <pc:docChgLst>
    <pc:chgData name="rahulkumar08945@gmail.com" userId="eaa8108a85f67eff" providerId="LiveId" clId="{976B4AF6-5466-41E9-ADB9-06B4A7B7A643}"/>
    <pc:docChg chg="undo custSel addSld delSld modSld sldOrd">
      <pc:chgData name="rahulkumar08945@gmail.com" userId="eaa8108a85f67eff" providerId="LiveId" clId="{976B4AF6-5466-41E9-ADB9-06B4A7B7A643}" dt="2023-06-27T02:12:02.184" v="3454"/>
      <pc:docMkLst>
        <pc:docMk/>
      </pc:docMkLst>
      <pc:sldChg chg="modSp mod">
        <pc:chgData name="rahulkumar08945@gmail.com" userId="eaa8108a85f67eff" providerId="LiveId" clId="{976B4AF6-5466-41E9-ADB9-06B4A7B7A643}" dt="2023-06-26T13:51:50.079" v="2135" actId="404"/>
        <pc:sldMkLst>
          <pc:docMk/>
          <pc:sldMk cId="0" sldId="256"/>
        </pc:sldMkLst>
        <pc:spChg chg="mod">
          <ac:chgData name="rahulkumar08945@gmail.com" userId="eaa8108a85f67eff" providerId="LiveId" clId="{976B4AF6-5466-41E9-ADB9-06B4A7B7A643}" dt="2023-06-26T13:51:50.079" v="2135" actId="404"/>
          <ac:spMkLst>
            <pc:docMk/>
            <pc:sldMk cId="0" sldId="256"/>
            <ac:spMk id="6" creationId="{581CC655-124A-F845-63F4-003C75BF8110}"/>
          </ac:spMkLst>
        </pc:spChg>
      </pc:sldChg>
      <pc:sldChg chg="modSp mod">
        <pc:chgData name="rahulkumar08945@gmail.com" userId="eaa8108a85f67eff" providerId="LiveId" clId="{976B4AF6-5466-41E9-ADB9-06B4A7B7A643}" dt="2023-06-26T17:10:01.877" v="3128" actId="313"/>
        <pc:sldMkLst>
          <pc:docMk/>
          <pc:sldMk cId="0" sldId="257"/>
        </pc:sldMkLst>
        <pc:spChg chg="mod">
          <ac:chgData name="rahulkumar08945@gmail.com" userId="eaa8108a85f67eff" providerId="LiveId" clId="{976B4AF6-5466-41E9-ADB9-06B4A7B7A643}" dt="2023-06-26T17:10:01.877" v="3128" actId="313"/>
          <ac:spMkLst>
            <pc:docMk/>
            <pc:sldMk cId="0" sldId="257"/>
            <ac:spMk id="3" creationId="{00000000-0000-0000-0000-000000000000}"/>
          </ac:spMkLst>
        </pc:spChg>
      </pc:sldChg>
      <pc:sldChg chg="del">
        <pc:chgData name="rahulkumar08945@gmail.com" userId="eaa8108a85f67eff" providerId="LiveId" clId="{976B4AF6-5466-41E9-ADB9-06B4A7B7A643}" dt="2023-06-25T15:26:03.678" v="3" actId="47"/>
        <pc:sldMkLst>
          <pc:docMk/>
          <pc:sldMk cId="0" sldId="270"/>
        </pc:sldMkLst>
      </pc:sldChg>
      <pc:sldChg chg="add">
        <pc:chgData name="rahulkumar08945@gmail.com" userId="eaa8108a85f67eff" providerId="LiveId" clId="{976B4AF6-5466-41E9-ADB9-06B4A7B7A643}" dt="2023-06-26T14:04:07.705" v="2195"/>
        <pc:sldMkLst>
          <pc:docMk/>
          <pc:sldMk cId="917184420" sldId="273"/>
        </pc:sldMkLst>
      </pc:sldChg>
      <pc:sldChg chg="del">
        <pc:chgData name="rahulkumar08945@gmail.com" userId="eaa8108a85f67eff" providerId="LiveId" clId="{976B4AF6-5466-41E9-ADB9-06B4A7B7A643}" dt="2023-06-26T14:03:58.716" v="2194" actId="2696"/>
        <pc:sldMkLst>
          <pc:docMk/>
          <pc:sldMk cId="550037459" sldId="275"/>
        </pc:sldMkLst>
      </pc:sldChg>
      <pc:sldChg chg="del">
        <pc:chgData name="rahulkumar08945@gmail.com" userId="eaa8108a85f67eff" providerId="LiveId" clId="{976B4AF6-5466-41E9-ADB9-06B4A7B7A643}" dt="2023-06-26T13:10:22.699" v="1430" actId="47"/>
        <pc:sldMkLst>
          <pc:docMk/>
          <pc:sldMk cId="0" sldId="297"/>
        </pc:sldMkLst>
      </pc:sldChg>
      <pc:sldChg chg="add del">
        <pc:chgData name="rahulkumar08945@gmail.com" userId="eaa8108a85f67eff" providerId="LiveId" clId="{976B4AF6-5466-41E9-ADB9-06B4A7B7A643}" dt="2023-06-26T14:03:58.716" v="2194" actId="2696"/>
        <pc:sldMkLst>
          <pc:docMk/>
          <pc:sldMk cId="1377260017" sldId="305"/>
        </pc:sldMkLst>
      </pc:sldChg>
      <pc:sldChg chg="add">
        <pc:chgData name="rahulkumar08945@gmail.com" userId="eaa8108a85f67eff" providerId="LiveId" clId="{976B4AF6-5466-41E9-ADB9-06B4A7B7A643}" dt="2023-06-26T14:04:07.705" v="2195"/>
        <pc:sldMkLst>
          <pc:docMk/>
          <pc:sldMk cId="1669823609" sldId="305"/>
        </pc:sldMkLst>
      </pc:sldChg>
      <pc:sldChg chg="del">
        <pc:chgData name="rahulkumar08945@gmail.com" userId="eaa8108a85f67eff" providerId="LiveId" clId="{976B4AF6-5466-41E9-ADB9-06B4A7B7A643}" dt="2023-06-25T16:18:45.111" v="183" actId="2696"/>
        <pc:sldMkLst>
          <pc:docMk/>
          <pc:sldMk cId="3071906051" sldId="305"/>
        </pc:sldMkLst>
      </pc:sldChg>
      <pc:sldChg chg="add">
        <pc:chgData name="rahulkumar08945@gmail.com" userId="eaa8108a85f67eff" providerId="LiveId" clId="{976B4AF6-5466-41E9-ADB9-06B4A7B7A643}" dt="2023-06-26T14:04:07.705" v="2195"/>
        <pc:sldMkLst>
          <pc:docMk/>
          <pc:sldMk cId="178181601" sldId="458"/>
        </pc:sldMkLst>
      </pc:sldChg>
      <pc:sldChg chg="del">
        <pc:chgData name="rahulkumar08945@gmail.com" userId="eaa8108a85f67eff" providerId="LiveId" clId="{976B4AF6-5466-41E9-ADB9-06B4A7B7A643}" dt="2023-06-26T14:01:09.115" v="2190" actId="2696"/>
        <pc:sldMkLst>
          <pc:docMk/>
          <pc:sldMk cId="2953229199" sldId="459"/>
        </pc:sldMkLst>
      </pc:sldChg>
      <pc:sldChg chg="del">
        <pc:chgData name="rahulkumar08945@gmail.com" userId="eaa8108a85f67eff" providerId="LiveId" clId="{976B4AF6-5466-41E9-ADB9-06B4A7B7A643}" dt="2023-06-25T17:32:19.571" v="1303" actId="47"/>
        <pc:sldMkLst>
          <pc:docMk/>
          <pc:sldMk cId="0" sldId="460"/>
        </pc:sldMkLst>
      </pc:sldChg>
      <pc:sldChg chg="add">
        <pc:chgData name="rahulkumar08945@gmail.com" userId="eaa8108a85f67eff" providerId="LiveId" clId="{976B4AF6-5466-41E9-ADB9-06B4A7B7A643}" dt="2023-06-26T17:00:16.235" v="2742"/>
        <pc:sldMkLst>
          <pc:docMk/>
          <pc:sldMk cId="2796736831" sldId="462"/>
        </pc:sldMkLst>
        <pc:picChg chg="mod">
          <ac:chgData name="rahulkumar08945@gmail.com" userId="eaa8108a85f67eff" providerId="LiveId" clId="{976B4AF6-5466-41E9-ADB9-06B4A7B7A643}" dt="2023-06-26T13:41:26.914" v="2060" actId="14100"/>
          <ac:picMkLst>
            <pc:docMk/>
            <pc:sldMk cId="2796736831" sldId="462"/>
            <ac:picMk id="20486" creationId="{404B3D58-F483-40A5-F438-96CAC68BEFB1}"/>
          </ac:picMkLst>
        </pc:picChg>
      </pc:sldChg>
      <pc:sldChg chg="add del">
        <pc:chgData name="rahulkumar08945@gmail.com" userId="eaa8108a85f67eff" providerId="LiveId" clId="{976B4AF6-5466-41E9-ADB9-06B4A7B7A643}" dt="2023-06-25T15:26:02.417" v="2" actId="47"/>
        <pc:sldMkLst>
          <pc:docMk/>
          <pc:sldMk cId="0" sldId="463"/>
        </pc:sldMkLst>
      </pc:sldChg>
      <pc:sldChg chg="add del">
        <pc:chgData name="rahulkumar08945@gmail.com" userId="eaa8108a85f67eff" providerId="LiveId" clId="{976B4AF6-5466-41E9-ADB9-06B4A7B7A643}" dt="2023-06-25T16:18:08.310" v="181" actId="47"/>
        <pc:sldMkLst>
          <pc:docMk/>
          <pc:sldMk cId="1588596055" sldId="464"/>
        </pc:sldMkLst>
      </pc:sldChg>
      <pc:sldChg chg="del">
        <pc:chgData name="rahulkumar08945@gmail.com" userId="eaa8108a85f67eff" providerId="LiveId" clId="{976B4AF6-5466-41E9-ADB9-06B4A7B7A643}" dt="2023-06-25T16:17:52.924" v="178" actId="2696"/>
        <pc:sldMkLst>
          <pc:docMk/>
          <pc:sldMk cId="2080189537" sldId="464"/>
        </pc:sldMkLst>
      </pc:sldChg>
      <pc:sldChg chg="del">
        <pc:chgData name="rahulkumar08945@gmail.com" userId="eaa8108a85f67eff" providerId="LiveId" clId="{976B4AF6-5466-41E9-ADB9-06B4A7B7A643}" dt="2023-06-25T15:26:04.610" v="4" actId="47"/>
        <pc:sldMkLst>
          <pc:docMk/>
          <pc:sldMk cId="0" sldId="465"/>
        </pc:sldMkLst>
      </pc:sldChg>
      <pc:sldChg chg="del">
        <pc:chgData name="rahulkumar08945@gmail.com" userId="eaa8108a85f67eff" providerId="LiveId" clId="{976B4AF6-5466-41E9-ADB9-06B4A7B7A643}" dt="2023-06-25T15:26:05.495" v="5" actId="47"/>
        <pc:sldMkLst>
          <pc:docMk/>
          <pc:sldMk cId="0" sldId="466"/>
        </pc:sldMkLst>
      </pc:sldChg>
      <pc:sldChg chg="del">
        <pc:chgData name="rahulkumar08945@gmail.com" userId="eaa8108a85f67eff" providerId="LiveId" clId="{976B4AF6-5466-41E9-ADB9-06B4A7B7A643}" dt="2023-06-26T14:03:58.716" v="2194" actId="2696"/>
        <pc:sldMkLst>
          <pc:docMk/>
          <pc:sldMk cId="3379789883" sldId="467"/>
        </pc:sldMkLst>
      </pc:sldChg>
      <pc:sldChg chg="add">
        <pc:chgData name="rahulkumar08945@gmail.com" userId="eaa8108a85f67eff" providerId="LiveId" clId="{976B4AF6-5466-41E9-ADB9-06B4A7B7A643}" dt="2023-06-26T14:04:07.705" v="2195"/>
        <pc:sldMkLst>
          <pc:docMk/>
          <pc:sldMk cId="3484250613" sldId="467"/>
        </pc:sldMkLst>
      </pc:sldChg>
      <pc:sldChg chg="modSp del mod">
        <pc:chgData name="rahulkumar08945@gmail.com" userId="eaa8108a85f67eff" providerId="LiveId" clId="{976B4AF6-5466-41E9-ADB9-06B4A7B7A643}" dt="2023-06-25T17:43:09.468" v="1329" actId="47"/>
        <pc:sldMkLst>
          <pc:docMk/>
          <pc:sldMk cId="3479623668" sldId="469"/>
        </pc:sldMkLst>
        <pc:picChg chg="mod">
          <ac:chgData name="rahulkumar08945@gmail.com" userId="eaa8108a85f67eff" providerId="LiveId" clId="{976B4AF6-5466-41E9-ADB9-06B4A7B7A643}" dt="2023-06-25T17:40:55" v="1309" actId="14100"/>
          <ac:picMkLst>
            <pc:docMk/>
            <pc:sldMk cId="3479623668" sldId="469"/>
            <ac:picMk id="4" creationId="{00000000-0000-0000-0000-000000000000}"/>
          </ac:picMkLst>
        </pc:picChg>
      </pc:sldChg>
      <pc:sldChg chg="modSp del mod">
        <pc:chgData name="rahulkumar08945@gmail.com" userId="eaa8108a85f67eff" providerId="LiveId" clId="{976B4AF6-5466-41E9-ADB9-06B4A7B7A643}" dt="2023-06-25T17:43:10.627" v="1330" actId="47"/>
        <pc:sldMkLst>
          <pc:docMk/>
          <pc:sldMk cId="1371876261" sldId="470"/>
        </pc:sldMkLst>
        <pc:spChg chg="mod">
          <ac:chgData name="rahulkumar08945@gmail.com" userId="eaa8108a85f67eff" providerId="LiveId" clId="{976B4AF6-5466-41E9-ADB9-06B4A7B7A643}" dt="2023-06-25T16:01:42.687" v="95" actId="403"/>
          <ac:spMkLst>
            <pc:docMk/>
            <pc:sldMk cId="1371876261" sldId="470"/>
            <ac:spMk id="2" creationId="{00000000-0000-0000-0000-000000000000}"/>
          </ac:spMkLst>
        </pc:spChg>
      </pc:sldChg>
      <pc:sldChg chg="modSp del mod">
        <pc:chgData name="rahulkumar08945@gmail.com" userId="eaa8108a85f67eff" providerId="LiveId" clId="{976B4AF6-5466-41E9-ADB9-06B4A7B7A643}" dt="2023-06-25T17:43:18.829" v="1331" actId="47"/>
        <pc:sldMkLst>
          <pc:docMk/>
          <pc:sldMk cId="3165728828" sldId="471"/>
        </pc:sldMkLst>
        <pc:spChg chg="mod">
          <ac:chgData name="rahulkumar08945@gmail.com" userId="eaa8108a85f67eff" providerId="LiveId" clId="{976B4AF6-5466-41E9-ADB9-06B4A7B7A643}" dt="2023-06-25T16:01:58.478" v="101" actId="403"/>
          <ac:spMkLst>
            <pc:docMk/>
            <pc:sldMk cId="3165728828" sldId="471"/>
            <ac:spMk id="3" creationId="{00000000-0000-0000-0000-000000000000}"/>
          </ac:spMkLst>
        </pc:spChg>
      </pc:sldChg>
      <pc:sldChg chg="modSp add mod">
        <pc:chgData name="rahulkumar08945@gmail.com" userId="eaa8108a85f67eff" providerId="LiveId" clId="{976B4AF6-5466-41E9-ADB9-06B4A7B7A643}" dt="2023-06-26T17:09:46.113" v="3127" actId="313"/>
        <pc:sldMkLst>
          <pc:docMk/>
          <pc:sldMk cId="135293416" sldId="476"/>
        </pc:sldMkLst>
        <pc:spChg chg="mod">
          <ac:chgData name="rahulkumar08945@gmail.com" userId="eaa8108a85f67eff" providerId="LiveId" clId="{976B4AF6-5466-41E9-ADB9-06B4A7B7A643}" dt="2023-06-26T17:09:46.113" v="3127" actId="313"/>
          <ac:spMkLst>
            <pc:docMk/>
            <pc:sldMk cId="135293416" sldId="476"/>
            <ac:spMk id="3" creationId="{00000000-0000-0000-0000-000000000000}"/>
          </ac:spMkLst>
        </pc:spChg>
      </pc:sldChg>
      <pc:sldChg chg="del">
        <pc:chgData name="rahulkumar08945@gmail.com" userId="eaa8108a85f67eff" providerId="LiveId" clId="{976B4AF6-5466-41E9-ADB9-06B4A7B7A643}" dt="2023-06-26T17:03:45.395" v="2743" actId="2696"/>
        <pc:sldMkLst>
          <pc:docMk/>
          <pc:sldMk cId="3311874255" sldId="476"/>
        </pc:sldMkLst>
      </pc:sldChg>
      <pc:sldChg chg="del">
        <pc:chgData name="rahulkumar08945@gmail.com" userId="eaa8108a85f67eff" providerId="LiveId" clId="{976B4AF6-5466-41E9-ADB9-06B4A7B7A643}" dt="2023-06-26T17:03:45.395" v="2743" actId="2696"/>
        <pc:sldMkLst>
          <pc:docMk/>
          <pc:sldMk cId="719423731" sldId="477"/>
        </pc:sldMkLst>
      </pc:sldChg>
      <pc:sldChg chg="modSp add mod">
        <pc:chgData name="rahulkumar08945@gmail.com" userId="eaa8108a85f67eff" providerId="LiveId" clId="{976B4AF6-5466-41E9-ADB9-06B4A7B7A643}" dt="2023-06-26T17:27:24.493" v="3265" actId="14100"/>
        <pc:sldMkLst>
          <pc:docMk/>
          <pc:sldMk cId="3270550554" sldId="477"/>
        </pc:sldMkLst>
        <pc:picChg chg="mod">
          <ac:chgData name="rahulkumar08945@gmail.com" userId="eaa8108a85f67eff" providerId="LiveId" clId="{976B4AF6-5466-41E9-ADB9-06B4A7B7A643}" dt="2023-06-26T17:27:24.493" v="3265" actId="14100"/>
          <ac:picMkLst>
            <pc:docMk/>
            <pc:sldMk cId="3270550554" sldId="477"/>
            <ac:picMk id="12290" creationId="{00000000-0000-0000-0000-000000000000}"/>
          </ac:picMkLst>
        </pc:picChg>
      </pc:sldChg>
      <pc:sldChg chg="del">
        <pc:chgData name="rahulkumar08945@gmail.com" userId="eaa8108a85f67eff" providerId="LiveId" clId="{976B4AF6-5466-41E9-ADB9-06B4A7B7A643}" dt="2023-06-26T17:03:45.395" v="2743" actId="2696"/>
        <pc:sldMkLst>
          <pc:docMk/>
          <pc:sldMk cId="3187424992" sldId="478"/>
        </pc:sldMkLst>
      </pc:sldChg>
      <pc:sldChg chg="modSp add mod">
        <pc:chgData name="rahulkumar08945@gmail.com" userId="eaa8108a85f67eff" providerId="LiveId" clId="{976B4AF6-5466-41E9-ADB9-06B4A7B7A643}" dt="2023-06-26T17:28:08.609" v="3305" actId="313"/>
        <pc:sldMkLst>
          <pc:docMk/>
          <pc:sldMk cId="3700618738" sldId="478"/>
        </pc:sldMkLst>
        <pc:spChg chg="mod">
          <ac:chgData name="rahulkumar08945@gmail.com" userId="eaa8108a85f67eff" providerId="LiveId" clId="{976B4AF6-5466-41E9-ADB9-06B4A7B7A643}" dt="2023-06-26T17:28:08.609" v="3305" actId="313"/>
          <ac:spMkLst>
            <pc:docMk/>
            <pc:sldMk cId="3700618738" sldId="478"/>
            <ac:spMk id="3" creationId="{00000000-0000-0000-0000-000000000000}"/>
          </ac:spMkLst>
        </pc:spChg>
      </pc:sldChg>
      <pc:sldChg chg="add">
        <pc:chgData name="rahulkumar08945@gmail.com" userId="eaa8108a85f67eff" providerId="LiveId" clId="{976B4AF6-5466-41E9-ADB9-06B4A7B7A643}" dt="2023-06-26T17:04:10.139" v="2744"/>
        <pc:sldMkLst>
          <pc:docMk/>
          <pc:sldMk cId="301045503" sldId="479"/>
        </pc:sldMkLst>
      </pc:sldChg>
      <pc:sldChg chg="del">
        <pc:chgData name="rahulkumar08945@gmail.com" userId="eaa8108a85f67eff" providerId="LiveId" clId="{976B4AF6-5466-41E9-ADB9-06B4A7B7A643}" dt="2023-06-26T17:03:45.395" v="2743" actId="2696"/>
        <pc:sldMkLst>
          <pc:docMk/>
          <pc:sldMk cId="3820424199" sldId="479"/>
        </pc:sldMkLst>
      </pc:sldChg>
      <pc:sldChg chg="del">
        <pc:chgData name="rahulkumar08945@gmail.com" userId="eaa8108a85f67eff" providerId="LiveId" clId="{976B4AF6-5466-41E9-ADB9-06B4A7B7A643}" dt="2023-06-26T17:03:45.395" v="2743" actId="2696"/>
        <pc:sldMkLst>
          <pc:docMk/>
          <pc:sldMk cId="1333712773" sldId="480"/>
        </pc:sldMkLst>
      </pc:sldChg>
      <pc:sldChg chg="modSp add">
        <pc:chgData name="rahulkumar08945@gmail.com" userId="eaa8108a85f67eff" providerId="LiveId" clId="{976B4AF6-5466-41E9-ADB9-06B4A7B7A643}" dt="2023-06-26T17:04:37.586" v="2749" actId="1035"/>
        <pc:sldMkLst>
          <pc:docMk/>
          <pc:sldMk cId="4135231914" sldId="480"/>
        </pc:sldMkLst>
        <pc:picChg chg="mod">
          <ac:chgData name="rahulkumar08945@gmail.com" userId="eaa8108a85f67eff" providerId="LiveId" clId="{976B4AF6-5466-41E9-ADB9-06B4A7B7A643}" dt="2023-06-26T17:04:37.586" v="2749" actId="1035"/>
          <ac:picMkLst>
            <pc:docMk/>
            <pc:sldMk cId="4135231914" sldId="480"/>
            <ac:picMk id="3" creationId="{0B2E3B44-D1E0-E8C0-8DB1-6F43ECE17A01}"/>
          </ac:picMkLst>
        </pc:picChg>
      </pc:sldChg>
      <pc:sldChg chg="del">
        <pc:chgData name="rahulkumar08945@gmail.com" userId="eaa8108a85f67eff" providerId="LiveId" clId="{976B4AF6-5466-41E9-ADB9-06B4A7B7A643}" dt="2023-06-26T13:06:50.503" v="1402" actId="2696"/>
        <pc:sldMkLst>
          <pc:docMk/>
          <pc:sldMk cId="2358528597" sldId="944"/>
        </pc:sldMkLst>
      </pc:sldChg>
      <pc:sldChg chg="modSp add mod">
        <pc:chgData name="rahulkumar08945@gmail.com" userId="eaa8108a85f67eff" providerId="LiveId" clId="{976B4AF6-5466-41E9-ADB9-06B4A7B7A643}" dt="2023-06-26T13:56:06.349" v="2168" actId="1035"/>
        <pc:sldMkLst>
          <pc:docMk/>
          <pc:sldMk cId="3066923660" sldId="944"/>
        </pc:sldMkLst>
        <pc:spChg chg="mod">
          <ac:chgData name="rahulkumar08945@gmail.com" userId="eaa8108a85f67eff" providerId="LiveId" clId="{976B4AF6-5466-41E9-ADB9-06B4A7B7A643}" dt="2023-06-26T13:56:06.349" v="2168" actId="1035"/>
          <ac:spMkLst>
            <pc:docMk/>
            <pc:sldMk cId="3066923660" sldId="944"/>
            <ac:spMk id="2051" creationId="{CA40CAE9-21A7-C3BB-7343-4D75F7B89B0F}"/>
          </ac:spMkLst>
        </pc:spChg>
        <pc:spChg chg="mod">
          <ac:chgData name="rahulkumar08945@gmail.com" userId="eaa8108a85f67eff" providerId="LiveId" clId="{976B4AF6-5466-41E9-ADB9-06B4A7B7A643}" dt="2023-06-26T13:46:38.346" v="2082" actId="14100"/>
          <ac:spMkLst>
            <pc:docMk/>
            <pc:sldMk cId="3066923660" sldId="944"/>
            <ac:spMk id="2056" creationId="{C35173D8-6977-F332-F6F6-632D3B089F88}"/>
          </ac:spMkLst>
        </pc:spChg>
        <pc:spChg chg="mod">
          <ac:chgData name="rahulkumar08945@gmail.com" userId="eaa8108a85f67eff" providerId="LiveId" clId="{976B4AF6-5466-41E9-ADB9-06B4A7B7A643}" dt="2023-06-26T13:46:38.346" v="2082" actId="14100"/>
          <ac:spMkLst>
            <pc:docMk/>
            <pc:sldMk cId="3066923660" sldId="944"/>
            <ac:spMk id="2058" creationId="{3194DD4E-2AB6-8180-DF65-9E0F0EEE37D6}"/>
          </ac:spMkLst>
        </pc:spChg>
        <pc:spChg chg="mod">
          <ac:chgData name="rahulkumar08945@gmail.com" userId="eaa8108a85f67eff" providerId="LiveId" clId="{976B4AF6-5466-41E9-ADB9-06B4A7B7A643}" dt="2023-06-26T13:46:38.346" v="2082" actId="14100"/>
          <ac:spMkLst>
            <pc:docMk/>
            <pc:sldMk cId="3066923660" sldId="944"/>
            <ac:spMk id="2059" creationId="{01EA7383-0B96-CBDC-BE98-98903C6BC286}"/>
          </ac:spMkLst>
        </pc:spChg>
        <pc:spChg chg="mod">
          <ac:chgData name="rahulkumar08945@gmail.com" userId="eaa8108a85f67eff" providerId="LiveId" clId="{976B4AF6-5466-41E9-ADB9-06B4A7B7A643}" dt="2023-06-26T13:46:38.346" v="2082" actId="14100"/>
          <ac:spMkLst>
            <pc:docMk/>
            <pc:sldMk cId="3066923660" sldId="944"/>
            <ac:spMk id="2060" creationId="{93FAEEBC-01C4-F5A3-40DC-F03372924491}"/>
          </ac:spMkLst>
        </pc:spChg>
        <pc:spChg chg="mod">
          <ac:chgData name="rahulkumar08945@gmail.com" userId="eaa8108a85f67eff" providerId="LiveId" clId="{976B4AF6-5466-41E9-ADB9-06B4A7B7A643}" dt="2023-06-26T13:46:38.346" v="2082" actId="14100"/>
          <ac:spMkLst>
            <pc:docMk/>
            <pc:sldMk cId="3066923660" sldId="944"/>
            <ac:spMk id="2061" creationId="{AB934714-F3F9-B40E-4AF4-BDA840C30946}"/>
          </ac:spMkLst>
        </pc:spChg>
        <pc:spChg chg="mod">
          <ac:chgData name="rahulkumar08945@gmail.com" userId="eaa8108a85f67eff" providerId="LiveId" clId="{976B4AF6-5466-41E9-ADB9-06B4A7B7A643}" dt="2023-06-26T13:46:38.346" v="2082" actId="14100"/>
          <ac:spMkLst>
            <pc:docMk/>
            <pc:sldMk cId="3066923660" sldId="944"/>
            <ac:spMk id="2062" creationId="{79787433-64A4-FF0F-64E7-F48DB7F68880}"/>
          </ac:spMkLst>
        </pc:spChg>
        <pc:spChg chg="mod">
          <ac:chgData name="rahulkumar08945@gmail.com" userId="eaa8108a85f67eff" providerId="LiveId" clId="{976B4AF6-5466-41E9-ADB9-06B4A7B7A643}" dt="2023-06-26T13:46:38.346" v="2082" actId="14100"/>
          <ac:spMkLst>
            <pc:docMk/>
            <pc:sldMk cId="3066923660" sldId="944"/>
            <ac:spMk id="2063" creationId="{8D75ABD7-BE75-C917-1BA5-BD021A2AE90D}"/>
          </ac:spMkLst>
        </pc:spChg>
        <pc:spChg chg="mod">
          <ac:chgData name="rahulkumar08945@gmail.com" userId="eaa8108a85f67eff" providerId="LiveId" clId="{976B4AF6-5466-41E9-ADB9-06B4A7B7A643}" dt="2023-06-26T13:46:38.346" v="2082" actId="14100"/>
          <ac:spMkLst>
            <pc:docMk/>
            <pc:sldMk cId="3066923660" sldId="944"/>
            <ac:spMk id="2064" creationId="{97C0C572-0D72-B3A2-EF9E-657FF318F13C}"/>
          </ac:spMkLst>
        </pc:spChg>
        <pc:spChg chg="mod">
          <ac:chgData name="rahulkumar08945@gmail.com" userId="eaa8108a85f67eff" providerId="LiveId" clId="{976B4AF6-5466-41E9-ADB9-06B4A7B7A643}" dt="2023-06-26T13:46:38.346" v="2082" actId="14100"/>
          <ac:spMkLst>
            <pc:docMk/>
            <pc:sldMk cId="3066923660" sldId="944"/>
            <ac:spMk id="2065" creationId="{B1DE1A13-FA38-AD50-D8A7-041E7545F164}"/>
          </ac:spMkLst>
        </pc:spChg>
        <pc:spChg chg="mod">
          <ac:chgData name="rahulkumar08945@gmail.com" userId="eaa8108a85f67eff" providerId="LiveId" clId="{976B4AF6-5466-41E9-ADB9-06B4A7B7A643}" dt="2023-06-26T13:46:38.346" v="2082" actId="14100"/>
          <ac:spMkLst>
            <pc:docMk/>
            <pc:sldMk cId="3066923660" sldId="944"/>
            <ac:spMk id="2066" creationId="{8C466D23-9DD9-8C23-C71D-7366213591E7}"/>
          </ac:spMkLst>
        </pc:spChg>
        <pc:spChg chg="mod">
          <ac:chgData name="rahulkumar08945@gmail.com" userId="eaa8108a85f67eff" providerId="LiveId" clId="{976B4AF6-5466-41E9-ADB9-06B4A7B7A643}" dt="2023-06-26T13:46:38.346" v="2082" actId="14100"/>
          <ac:spMkLst>
            <pc:docMk/>
            <pc:sldMk cId="3066923660" sldId="944"/>
            <ac:spMk id="2067" creationId="{6876A53E-4C00-E275-87B3-63845AC7D2BD}"/>
          </ac:spMkLst>
        </pc:spChg>
        <pc:spChg chg="mod">
          <ac:chgData name="rahulkumar08945@gmail.com" userId="eaa8108a85f67eff" providerId="LiveId" clId="{976B4AF6-5466-41E9-ADB9-06B4A7B7A643}" dt="2023-06-26T13:46:38.346" v="2082" actId="14100"/>
          <ac:spMkLst>
            <pc:docMk/>
            <pc:sldMk cId="3066923660" sldId="944"/>
            <ac:spMk id="2068" creationId="{72EF4CA2-EAC3-2F4E-0BFB-AF322284EC10}"/>
          </ac:spMkLst>
        </pc:spChg>
        <pc:spChg chg="mod">
          <ac:chgData name="rahulkumar08945@gmail.com" userId="eaa8108a85f67eff" providerId="LiveId" clId="{976B4AF6-5466-41E9-ADB9-06B4A7B7A643}" dt="2023-06-26T13:46:38.346" v="2082" actId="14100"/>
          <ac:spMkLst>
            <pc:docMk/>
            <pc:sldMk cId="3066923660" sldId="944"/>
            <ac:spMk id="2069" creationId="{8AF2517A-27E3-214F-1D45-928A323FECA8}"/>
          </ac:spMkLst>
        </pc:spChg>
        <pc:spChg chg="mod">
          <ac:chgData name="rahulkumar08945@gmail.com" userId="eaa8108a85f67eff" providerId="LiveId" clId="{976B4AF6-5466-41E9-ADB9-06B4A7B7A643}" dt="2023-06-26T13:46:38.346" v="2082" actId="14100"/>
          <ac:spMkLst>
            <pc:docMk/>
            <pc:sldMk cId="3066923660" sldId="944"/>
            <ac:spMk id="2070" creationId="{6732AC1B-46C5-42E3-9B6F-739BDC0D9BBD}"/>
          </ac:spMkLst>
        </pc:spChg>
        <pc:spChg chg="mod">
          <ac:chgData name="rahulkumar08945@gmail.com" userId="eaa8108a85f67eff" providerId="LiveId" clId="{976B4AF6-5466-41E9-ADB9-06B4A7B7A643}" dt="2023-06-26T13:46:38.346" v="2082" actId="14100"/>
          <ac:spMkLst>
            <pc:docMk/>
            <pc:sldMk cId="3066923660" sldId="944"/>
            <ac:spMk id="2071" creationId="{2C4C9E4D-BD84-ED3E-B07E-94256FDE8224}"/>
          </ac:spMkLst>
        </pc:spChg>
        <pc:spChg chg="mod">
          <ac:chgData name="rahulkumar08945@gmail.com" userId="eaa8108a85f67eff" providerId="LiveId" clId="{976B4AF6-5466-41E9-ADB9-06B4A7B7A643}" dt="2023-06-26T13:46:38.346" v="2082" actId="14100"/>
          <ac:spMkLst>
            <pc:docMk/>
            <pc:sldMk cId="3066923660" sldId="944"/>
            <ac:spMk id="2072" creationId="{124BB60D-5892-073F-DC94-A8BB026FFBF8}"/>
          </ac:spMkLst>
        </pc:spChg>
        <pc:spChg chg="mod">
          <ac:chgData name="rahulkumar08945@gmail.com" userId="eaa8108a85f67eff" providerId="LiveId" clId="{976B4AF6-5466-41E9-ADB9-06B4A7B7A643}" dt="2023-06-26T13:46:38.346" v="2082" actId="14100"/>
          <ac:spMkLst>
            <pc:docMk/>
            <pc:sldMk cId="3066923660" sldId="944"/>
            <ac:spMk id="2077" creationId="{A1F92017-C921-87FB-EC46-116E075C642E}"/>
          </ac:spMkLst>
        </pc:spChg>
        <pc:spChg chg="mod">
          <ac:chgData name="rahulkumar08945@gmail.com" userId="eaa8108a85f67eff" providerId="LiveId" clId="{976B4AF6-5466-41E9-ADB9-06B4A7B7A643}" dt="2023-06-26T13:46:38.346" v="2082" actId="14100"/>
          <ac:spMkLst>
            <pc:docMk/>
            <pc:sldMk cId="3066923660" sldId="944"/>
            <ac:spMk id="2078" creationId="{AF1C5BE8-67C6-CEE4-2B3F-FED9735BD942}"/>
          </ac:spMkLst>
        </pc:spChg>
        <pc:spChg chg="mod">
          <ac:chgData name="rahulkumar08945@gmail.com" userId="eaa8108a85f67eff" providerId="LiveId" clId="{976B4AF6-5466-41E9-ADB9-06B4A7B7A643}" dt="2023-06-26T13:46:38.346" v="2082" actId="14100"/>
          <ac:spMkLst>
            <pc:docMk/>
            <pc:sldMk cId="3066923660" sldId="944"/>
            <ac:spMk id="2079" creationId="{9CEC7C2C-CC4B-714D-15A7-22853B54C936}"/>
          </ac:spMkLst>
        </pc:spChg>
        <pc:spChg chg="mod">
          <ac:chgData name="rahulkumar08945@gmail.com" userId="eaa8108a85f67eff" providerId="LiveId" clId="{976B4AF6-5466-41E9-ADB9-06B4A7B7A643}" dt="2023-06-26T13:46:38.346" v="2082" actId="14100"/>
          <ac:spMkLst>
            <pc:docMk/>
            <pc:sldMk cId="3066923660" sldId="944"/>
            <ac:spMk id="2080" creationId="{0DB87865-B683-C86F-D735-2B46E4852EEC}"/>
          </ac:spMkLst>
        </pc:spChg>
        <pc:spChg chg="mod">
          <ac:chgData name="rahulkumar08945@gmail.com" userId="eaa8108a85f67eff" providerId="LiveId" clId="{976B4AF6-5466-41E9-ADB9-06B4A7B7A643}" dt="2023-06-26T13:46:38.346" v="2082" actId="14100"/>
          <ac:spMkLst>
            <pc:docMk/>
            <pc:sldMk cId="3066923660" sldId="944"/>
            <ac:spMk id="2081" creationId="{6DEBCA6F-73D0-A875-ED28-B86603EC4EEA}"/>
          </ac:spMkLst>
        </pc:spChg>
        <pc:spChg chg="mod">
          <ac:chgData name="rahulkumar08945@gmail.com" userId="eaa8108a85f67eff" providerId="LiveId" clId="{976B4AF6-5466-41E9-ADB9-06B4A7B7A643}" dt="2023-06-26T13:46:38.346" v="2082" actId="14100"/>
          <ac:spMkLst>
            <pc:docMk/>
            <pc:sldMk cId="3066923660" sldId="944"/>
            <ac:spMk id="2082" creationId="{C0D49141-59F5-5853-B8FF-BFC2A14F1D65}"/>
          </ac:spMkLst>
        </pc:spChg>
        <pc:spChg chg="mod">
          <ac:chgData name="rahulkumar08945@gmail.com" userId="eaa8108a85f67eff" providerId="LiveId" clId="{976B4AF6-5466-41E9-ADB9-06B4A7B7A643}" dt="2023-06-26T13:46:38.346" v="2082" actId="14100"/>
          <ac:spMkLst>
            <pc:docMk/>
            <pc:sldMk cId="3066923660" sldId="944"/>
            <ac:spMk id="2083" creationId="{64B96937-094E-16C4-1611-E4B7EB208BB8}"/>
          </ac:spMkLst>
        </pc:spChg>
        <pc:spChg chg="mod">
          <ac:chgData name="rahulkumar08945@gmail.com" userId="eaa8108a85f67eff" providerId="LiveId" clId="{976B4AF6-5466-41E9-ADB9-06B4A7B7A643}" dt="2023-06-26T13:46:38.346" v="2082" actId="14100"/>
          <ac:spMkLst>
            <pc:docMk/>
            <pc:sldMk cId="3066923660" sldId="944"/>
            <ac:spMk id="2084" creationId="{B085FF62-CDA2-4681-0187-5D20D87D0E8D}"/>
          </ac:spMkLst>
        </pc:spChg>
        <pc:spChg chg="mod">
          <ac:chgData name="rahulkumar08945@gmail.com" userId="eaa8108a85f67eff" providerId="LiveId" clId="{976B4AF6-5466-41E9-ADB9-06B4A7B7A643}" dt="2023-06-26T13:46:38.346" v="2082" actId="14100"/>
          <ac:spMkLst>
            <pc:docMk/>
            <pc:sldMk cId="3066923660" sldId="944"/>
            <ac:spMk id="2085" creationId="{3811CF49-B478-D06A-6EF8-FC02DC5E8DC3}"/>
          </ac:spMkLst>
        </pc:spChg>
        <pc:spChg chg="mod">
          <ac:chgData name="rahulkumar08945@gmail.com" userId="eaa8108a85f67eff" providerId="LiveId" clId="{976B4AF6-5466-41E9-ADB9-06B4A7B7A643}" dt="2023-06-26T13:46:38.346" v="2082" actId="14100"/>
          <ac:spMkLst>
            <pc:docMk/>
            <pc:sldMk cId="3066923660" sldId="944"/>
            <ac:spMk id="2086" creationId="{80BF3246-CBD3-254C-D6B9-1BEE6B43A90E}"/>
          </ac:spMkLst>
        </pc:spChg>
        <pc:spChg chg="mod">
          <ac:chgData name="rahulkumar08945@gmail.com" userId="eaa8108a85f67eff" providerId="LiveId" clId="{976B4AF6-5466-41E9-ADB9-06B4A7B7A643}" dt="2023-06-26T13:46:38.346" v="2082" actId="14100"/>
          <ac:spMkLst>
            <pc:docMk/>
            <pc:sldMk cId="3066923660" sldId="944"/>
            <ac:spMk id="2087" creationId="{200F05D4-E98F-7E9E-7E74-E5B43389ED74}"/>
          </ac:spMkLst>
        </pc:spChg>
        <pc:spChg chg="mod">
          <ac:chgData name="rahulkumar08945@gmail.com" userId="eaa8108a85f67eff" providerId="LiveId" clId="{976B4AF6-5466-41E9-ADB9-06B4A7B7A643}" dt="2023-06-26T13:46:38.346" v="2082" actId="14100"/>
          <ac:spMkLst>
            <pc:docMk/>
            <pc:sldMk cId="3066923660" sldId="944"/>
            <ac:spMk id="2088" creationId="{6DAEB656-4DDA-FCA0-096C-FD148AA4F335}"/>
          </ac:spMkLst>
        </pc:spChg>
        <pc:spChg chg="mod">
          <ac:chgData name="rahulkumar08945@gmail.com" userId="eaa8108a85f67eff" providerId="LiveId" clId="{976B4AF6-5466-41E9-ADB9-06B4A7B7A643}" dt="2023-06-26T13:46:38.346" v="2082" actId="14100"/>
          <ac:spMkLst>
            <pc:docMk/>
            <pc:sldMk cId="3066923660" sldId="944"/>
            <ac:spMk id="2089" creationId="{6F3EA1DB-3FF1-1210-B006-F04E5C9D230F}"/>
          </ac:spMkLst>
        </pc:spChg>
        <pc:spChg chg="mod">
          <ac:chgData name="rahulkumar08945@gmail.com" userId="eaa8108a85f67eff" providerId="LiveId" clId="{976B4AF6-5466-41E9-ADB9-06B4A7B7A643}" dt="2023-06-26T13:46:38.346" v="2082" actId="14100"/>
          <ac:spMkLst>
            <pc:docMk/>
            <pc:sldMk cId="3066923660" sldId="944"/>
            <ac:spMk id="2090" creationId="{22E7EA6D-4F2D-06B9-969D-1E7419C8DB43}"/>
          </ac:spMkLst>
        </pc:spChg>
        <pc:spChg chg="mod">
          <ac:chgData name="rahulkumar08945@gmail.com" userId="eaa8108a85f67eff" providerId="LiveId" clId="{976B4AF6-5466-41E9-ADB9-06B4A7B7A643}" dt="2023-06-26T13:46:38.346" v="2082" actId="14100"/>
          <ac:spMkLst>
            <pc:docMk/>
            <pc:sldMk cId="3066923660" sldId="944"/>
            <ac:spMk id="2091" creationId="{06006598-3EF6-3190-D0D9-9DBB0F856F5C}"/>
          </ac:spMkLst>
        </pc:spChg>
        <pc:spChg chg="mod">
          <ac:chgData name="rahulkumar08945@gmail.com" userId="eaa8108a85f67eff" providerId="LiveId" clId="{976B4AF6-5466-41E9-ADB9-06B4A7B7A643}" dt="2023-06-26T13:46:38.346" v="2082" actId="14100"/>
          <ac:spMkLst>
            <pc:docMk/>
            <pc:sldMk cId="3066923660" sldId="944"/>
            <ac:spMk id="2092" creationId="{87523FB8-39E8-F990-D679-25AFDF0C7815}"/>
          </ac:spMkLst>
        </pc:spChg>
        <pc:grpChg chg="mod">
          <ac:chgData name="rahulkumar08945@gmail.com" userId="eaa8108a85f67eff" providerId="LiveId" clId="{976B4AF6-5466-41E9-ADB9-06B4A7B7A643}" dt="2023-06-26T13:46:38.346" v="2082" actId="14100"/>
          <ac:grpSpMkLst>
            <pc:docMk/>
            <pc:sldMk cId="3066923660" sldId="944"/>
            <ac:grpSpMk id="2052" creationId="{F900F488-523E-63E5-4A60-55008CBCE5E9}"/>
          </ac:grpSpMkLst>
        </pc:grpChg>
        <pc:grpChg chg="mod">
          <ac:chgData name="rahulkumar08945@gmail.com" userId="eaa8108a85f67eff" providerId="LiveId" clId="{976B4AF6-5466-41E9-ADB9-06B4A7B7A643}" dt="2023-06-26T13:46:38.346" v="2082" actId="14100"/>
          <ac:grpSpMkLst>
            <pc:docMk/>
            <pc:sldMk cId="3066923660" sldId="944"/>
            <ac:grpSpMk id="2057" creationId="{518188EF-F7FD-EF02-E791-8162432ECAA5}"/>
          </ac:grpSpMkLst>
        </pc:grpChg>
        <pc:graphicFrameChg chg="mod">
          <ac:chgData name="rahulkumar08945@gmail.com" userId="eaa8108a85f67eff" providerId="LiveId" clId="{976B4AF6-5466-41E9-ADB9-06B4A7B7A643}" dt="2023-06-26T13:46:38.346" v="2082" actId="14100"/>
          <ac:graphicFrameMkLst>
            <pc:docMk/>
            <pc:sldMk cId="3066923660" sldId="944"/>
            <ac:graphicFrameMk id="2050" creationId="{67709FE1-A5E3-1F18-778C-146B89CA61BE}"/>
          </ac:graphicFrameMkLst>
        </pc:graphicFrameChg>
        <pc:picChg chg="mod">
          <ac:chgData name="rahulkumar08945@gmail.com" userId="eaa8108a85f67eff" providerId="LiveId" clId="{976B4AF6-5466-41E9-ADB9-06B4A7B7A643}" dt="2023-06-26T13:46:38.346" v="2082" actId="14100"/>
          <ac:picMkLst>
            <pc:docMk/>
            <pc:sldMk cId="3066923660" sldId="944"/>
            <ac:picMk id="2054" creationId="{AAD8C249-AC56-E6B6-24BB-BAE423F6DBB7}"/>
          </ac:picMkLst>
        </pc:picChg>
        <pc:picChg chg="mod">
          <ac:chgData name="rahulkumar08945@gmail.com" userId="eaa8108a85f67eff" providerId="LiveId" clId="{976B4AF6-5466-41E9-ADB9-06B4A7B7A643}" dt="2023-06-26T13:46:38.346" v="2082" actId="14100"/>
          <ac:picMkLst>
            <pc:docMk/>
            <pc:sldMk cId="3066923660" sldId="944"/>
            <ac:picMk id="2055" creationId="{E350F692-C64A-9DAC-261F-C541C7A3F537}"/>
          </ac:picMkLst>
        </pc:picChg>
        <pc:picChg chg="mod">
          <ac:chgData name="rahulkumar08945@gmail.com" userId="eaa8108a85f67eff" providerId="LiveId" clId="{976B4AF6-5466-41E9-ADB9-06B4A7B7A643}" dt="2023-06-26T13:46:38.346" v="2082" actId="14100"/>
          <ac:picMkLst>
            <pc:docMk/>
            <pc:sldMk cId="3066923660" sldId="944"/>
            <ac:picMk id="2073" creationId="{DF23AD38-859A-08EB-C323-45658BF19330}"/>
          </ac:picMkLst>
        </pc:picChg>
        <pc:picChg chg="mod">
          <ac:chgData name="rahulkumar08945@gmail.com" userId="eaa8108a85f67eff" providerId="LiveId" clId="{976B4AF6-5466-41E9-ADB9-06B4A7B7A643}" dt="2023-06-26T13:46:38.346" v="2082" actId="14100"/>
          <ac:picMkLst>
            <pc:docMk/>
            <pc:sldMk cId="3066923660" sldId="944"/>
            <ac:picMk id="2074" creationId="{DB38E046-62E7-DFBD-2722-7118F266359E}"/>
          </ac:picMkLst>
        </pc:picChg>
        <pc:picChg chg="mod">
          <ac:chgData name="rahulkumar08945@gmail.com" userId="eaa8108a85f67eff" providerId="LiveId" clId="{976B4AF6-5466-41E9-ADB9-06B4A7B7A643}" dt="2023-06-26T13:46:38.346" v="2082" actId="14100"/>
          <ac:picMkLst>
            <pc:docMk/>
            <pc:sldMk cId="3066923660" sldId="944"/>
            <ac:picMk id="2075" creationId="{6524C10E-6B62-6A14-AB7C-447729316331}"/>
          </ac:picMkLst>
        </pc:picChg>
        <pc:picChg chg="mod">
          <ac:chgData name="rahulkumar08945@gmail.com" userId="eaa8108a85f67eff" providerId="LiveId" clId="{976B4AF6-5466-41E9-ADB9-06B4A7B7A643}" dt="2023-06-26T13:46:38.346" v="2082" actId="14100"/>
          <ac:picMkLst>
            <pc:docMk/>
            <pc:sldMk cId="3066923660" sldId="944"/>
            <ac:picMk id="2076" creationId="{20782519-D6E9-C5F5-8522-2B41D67A4F81}"/>
          </ac:picMkLst>
        </pc:picChg>
      </pc:sldChg>
      <pc:sldChg chg="modSp del mod">
        <pc:chgData name="rahulkumar08945@gmail.com" userId="eaa8108a85f67eff" providerId="LiveId" clId="{976B4AF6-5466-41E9-ADB9-06B4A7B7A643}" dt="2023-06-26T16:55:17.525" v="2738" actId="2696"/>
        <pc:sldMkLst>
          <pc:docMk/>
          <pc:sldMk cId="3602388084" sldId="983"/>
        </pc:sldMkLst>
        <pc:spChg chg="mod">
          <ac:chgData name="rahulkumar08945@gmail.com" userId="eaa8108a85f67eff" providerId="LiveId" clId="{976B4AF6-5466-41E9-ADB9-06B4A7B7A643}" dt="2023-06-26T16:55:09.453" v="2737" actId="115"/>
          <ac:spMkLst>
            <pc:docMk/>
            <pc:sldMk cId="3602388084" sldId="983"/>
            <ac:spMk id="2" creationId="{9BFF46C3-8B3D-260E-A79F-73F6CBE152C1}"/>
          </ac:spMkLst>
        </pc:spChg>
      </pc:sldChg>
      <pc:sldChg chg="modSp mod">
        <pc:chgData name="rahulkumar08945@gmail.com" userId="eaa8108a85f67eff" providerId="LiveId" clId="{976B4AF6-5466-41E9-ADB9-06B4A7B7A643}" dt="2023-06-25T16:00:21.294" v="92" actId="20577"/>
        <pc:sldMkLst>
          <pc:docMk/>
          <pc:sldMk cId="0" sldId="1004"/>
        </pc:sldMkLst>
        <pc:spChg chg="mod">
          <ac:chgData name="rahulkumar08945@gmail.com" userId="eaa8108a85f67eff" providerId="LiveId" clId="{976B4AF6-5466-41E9-ADB9-06B4A7B7A643}" dt="2023-06-25T16:00:21.294" v="92" actId="20577"/>
          <ac:spMkLst>
            <pc:docMk/>
            <pc:sldMk cId="0" sldId="1004"/>
            <ac:spMk id="14339" creationId="{4C74FA2C-DF0D-523D-C8FE-602565929E1F}"/>
          </ac:spMkLst>
        </pc:spChg>
      </pc:sldChg>
      <pc:sldChg chg="del">
        <pc:chgData name="rahulkumar08945@gmail.com" userId="eaa8108a85f67eff" providerId="LiveId" clId="{976B4AF6-5466-41E9-ADB9-06B4A7B7A643}" dt="2023-06-25T17:32:17.363" v="1302" actId="47"/>
        <pc:sldMkLst>
          <pc:docMk/>
          <pc:sldMk cId="0" sldId="1005"/>
        </pc:sldMkLst>
      </pc:sldChg>
      <pc:sldChg chg="new del">
        <pc:chgData name="rahulkumar08945@gmail.com" userId="eaa8108a85f67eff" providerId="LiveId" clId="{976B4AF6-5466-41E9-ADB9-06B4A7B7A643}" dt="2023-06-25T15:26:16.914" v="7" actId="680"/>
        <pc:sldMkLst>
          <pc:docMk/>
          <pc:sldMk cId="685829496" sldId="1013"/>
        </pc:sldMkLst>
      </pc:sldChg>
      <pc:sldChg chg="new del">
        <pc:chgData name="rahulkumar08945@gmail.com" userId="eaa8108a85f67eff" providerId="LiveId" clId="{976B4AF6-5466-41E9-ADB9-06B4A7B7A643}" dt="2023-06-25T15:26:30.596" v="10" actId="47"/>
        <pc:sldMkLst>
          <pc:docMk/>
          <pc:sldMk cId="1432465430" sldId="1013"/>
        </pc:sldMkLst>
      </pc:sldChg>
      <pc:sldChg chg="modSp new mod">
        <pc:chgData name="rahulkumar08945@gmail.com" userId="eaa8108a85f67eff" providerId="LiveId" clId="{976B4AF6-5466-41E9-ADB9-06B4A7B7A643}" dt="2023-06-26T14:15:34.825" v="2218" actId="5793"/>
        <pc:sldMkLst>
          <pc:docMk/>
          <pc:sldMk cId="2437464445" sldId="1014"/>
        </pc:sldMkLst>
        <pc:spChg chg="mod">
          <ac:chgData name="rahulkumar08945@gmail.com" userId="eaa8108a85f67eff" providerId="LiveId" clId="{976B4AF6-5466-41E9-ADB9-06B4A7B7A643}" dt="2023-06-26T14:11:24.824" v="2211" actId="115"/>
          <ac:spMkLst>
            <pc:docMk/>
            <pc:sldMk cId="2437464445" sldId="1014"/>
            <ac:spMk id="2" creationId="{B9FAEF3B-1697-32DE-61BC-FD2AAE1BD91D}"/>
          </ac:spMkLst>
        </pc:spChg>
        <pc:spChg chg="mod">
          <ac:chgData name="rahulkumar08945@gmail.com" userId="eaa8108a85f67eff" providerId="LiveId" clId="{976B4AF6-5466-41E9-ADB9-06B4A7B7A643}" dt="2023-06-26T14:15:34.825" v="2218" actId="5793"/>
          <ac:spMkLst>
            <pc:docMk/>
            <pc:sldMk cId="2437464445" sldId="1014"/>
            <ac:spMk id="3" creationId="{73EE1EA1-685F-94DD-C1B0-0F1A8A66FF7A}"/>
          </ac:spMkLst>
        </pc:spChg>
      </pc:sldChg>
      <pc:sldChg chg="modSp new mod">
        <pc:chgData name="rahulkumar08945@gmail.com" userId="eaa8108a85f67eff" providerId="LiveId" clId="{976B4AF6-5466-41E9-ADB9-06B4A7B7A643}" dt="2023-06-25T16:10:57.243" v="134" actId="20577"/>
        <pc:sldMkLst>
          <pc:docMk/>
          <pc:sldMk cId="537929030" sldId="1015"/>
        </pc:sldMkLst>
        <pc:spChg chg="mod">
          <ac:chgData name="rahulkumar08945@gmail.com" userId="eaa8108a85f67eff" providerId="LiveId" clId="{976B4AF6-5466-41E9-ADB9-06B4A7B7A643}" dt="2023-06-25T16:07:12.202" v="128" actId="2711"/>
          <ac:spMkLst>
            <pc:docMk/>
            <pc:sldMk cId="537929030" sldId="1015"/>
            <ac:spMk id="2" creationId="{A8409AA2-5181-50A2-7F19-F71091BC6B30}"/>
          </ac:spMkLst>
        </pc:spChg>
        <pc:spChg chg="mod">
          <ac:chgData name="rahulkumar08945@gmail.com" userId="eaa8108a85f67eff" providerId="LiveId" clId="{976B4AF6-5466-41E9-ADB9-06B4A7B7A643}" dt="2023-06-25T16:10:57.243" v="134" actId="20577"/>
          <ac:spMkLst>
            <pc:docMk/>
            <pc:sldMk cId="537929030" sldId="1015"/>
            <ac:spMk id="3" creationId="{7515CC90-8DCC-8BEF-3AAC-5EC3769ACF02}"/>
          </ac:spMkLst>
        </pc:spChg>
      </pc:sldChg>
      <pc:sldChg chg="modSp del mod">
        <pc:chgData name="rahulkumar08945@gmail.com" userId="eaa8108a85f67eff" providerId="LiveId" clId="{976B4AF6-5466-41E9-ADB9-06B4A7B7A643}" dt="2023-06-26T14:16:16.378" v="2220" actId="2696"/>
        <pc:sldMkLst>
          <pc:docMk/>
          <pc:sldMk cId="628712564" sldId="1015"/>
        </pc:sldMkLst>
        <pc:spChg chg="mod">
          <ac:chgData name="rahulkumar08945@gmail.com" userId="eaa8108a85f67eff" providerId="LiveId" clId="{976B4AF6-5466-41E9-ADB9-06B4A7B7A643}" dt="2023-06-26T14:11:32.963" v="2212" actId="115"/>
          <ac:spMkLst>
            <pc:docMk/>
            <pc:sldMk cId="628712564" sldId="1015"/>
            <ac:spMk id="2" creationId="{A8409AA2-5181-50A2-7F19-F71091BC6B30}"/>
          </ac:spMkLst>
        </pc:spChg>
      </pc:sldChg>
      <pc:sldChg chg="add">
        <pc:chgData name="rahulkumar08945@gmail.com" userId="eaa8108a85f67eff" providerId="LiveId" clId="{976B4AF6-5466-41E9-ADB9-06B4A7B7A643}" dt="2023-06-26T14:16:27.878" v="2221"/>
        <pc:sldMkLst>
          <pc:docMk/>
          <pc:sldMk cId="845293709" sldId="1015"/>
        </pc:sldMkLst>
      </pc:sldChg>
      <pc:sldChg chg="modSp new del mod">
        <pc:chgData name="rahulkumar08945@gmail.com" userId="eaa8108a85f67eff" providerId="LiveId" clId="{976B4AF6-5466-41E9-ADB9-06B4A7B7A643}" dt="2023-06-25T15:52:52.859" v="75" actId="47"/>
        <pc:sldMkLst>
          <pc:docMk/>
          <pc:sldMk cId="4279382365" sldId="1015"/>
        </pc:sldMkLst>
        <pc:spChg chg="mod">
          <ac:chgData name="rahulkumar08945@gmail.com" userId="eaa8108a85f67eff" providerId="LiveId" clId="{976B4AF6-5466-41E9-ADB9-06B4A7B7A643}" dt="2023-06-25T15:52:45.413" v="74" actId="20577"/>
          <ac:spMkLst>
            <pc:docMk/>
            <pc:sldMk cId="4279382365" sldId="1015"/>
            <ac:spMk id="3" creationId="{0CFB9853-0D12-0B8C-1650-C37CF7F2C30E}"/>
          </ac:spMkLst>
        </pc:spChg>
      </pc:sldChg>
      <pc:sldChg chg="add del">
        <pc:chgData name="rahulkumar08945@gmail.com" userId="eaa8108a85f67eff" providerId="LiveId" clId="{976B4AF6-5466-41E9-ADB9-06B4A7B7A643}" dt="2023-06-25T17:37:19.394" v="1306" actId="2696"/>
        <pc:sldMkLst>
          <pc:docMk/>
          <pc:sldMk cId="186314644" sldId="1016"/>
        </pc:sldMkLst>
      </pc:sldChg>
      <pc:sldChg chg="add">
        <pc:chgData name="rahulkumar08945@gmail.com" userId="eaa8108a85f67eff" providerId="LiveId" clId="{976B4AF6-5466-41E9-ADB9-06B4A7B7A643}" dt="2023-06-25T17:37:21.834" v="1307"/>
        <pc:sldMkLst>
          <pc:docMk/>
          <pc:sldMk cId="1586177030" sldId="1016"/>
        </pc:sldMkLst>
      </pc:sldChg>
      <pc:sldChg chg="del">
        <pc:chgData name="rahulkumar08945@gmail.com" userId="eaa8108a85f67eff" providerId="LiveId" clId="{976B4AF6-5466-41E9-ADB9-06B4A7B7A643}" dt="2023-06-26T14:03:13.475" v="2192" actId="2696"/>
        <pc:sldMkLst>
          <pc:docMk/>
          <pc:sldMk cId="2063982301" sldId="1016"/>
        </pc:sldMkLst>
      </pc:sldChg>
      <pc:sldChg chg="modSp add del mod">
        <pc:chgData name="rahulkumar08945@gmail.com" userId="eaa8108a85f67eff" providerId="LiveId" clId="{976B4AF6-5466-41E9-ADB9-06B4A7B7A643}" dt="2023-06-27T02:10:57.944" v="3451" actId="2696"/>
        <pc:sldMkLst>
          <pc:docMk/>
          <pc:sldMk cId="2541224776" sldId="1016"/>
        </pc:sldMkLst>
        <pc:spChg chg="mod">
          <ac:chgData name="rahulkumar08945@gmail.com" userId="eaa8108a85f67eff" providerId="LiveId" clId="{976B4AF6-5466-41E9-ADB9-06B4A7B7A643}" dt="2023-06-26T14:04:19.390" v="2196" actId="115"/>
          <ac:spMkLst>
            <pc:docMk/>
            <pc:sldMk cId="2541224776" sldId="1016"/>
            <ac:spMk id="2" creationId="{3E5F7907-7D5B-A046-EB19-8535F2E982B8}"/>
          </ac:spMkLst>
        </pc:spChg>
      </pc:sldChg>
      <pc:sldChg chg="add">
        <pc:chgData name="rahulkumar08945@gmail.com" userId="eaa8108a85f67eff" providerId="LiveId" clId="{976B4AF6-5466-41E9-ADB9-06B4A7B7A643}" dt="2023-06-27T02:11:10.576" v="3452"/>
        <pc:sldMkLst>
          <pc:docMk/>
          <pc:sldMk cId="3584267303" sldId="1016"/>
        </pc:sldMkLst>
      </pc:sldChg>
      <pc:sldChg chg="modSp new del mod">
        <pc:chgData name="rahulkumar08945@gmail.com" userId="eaa8108a85f67eff" providerId="LiveId" clId="{976B4AF6-5466-41E9-ADB9-06B4A7B7A643}" dt="2023-06-25T17:37:05.343" v="1304" actId="2696"/>
        <pc:sldMkLst>
          <pc:docMk/>
          <pc:sldMk cId="3725762021" sldId="1016"/>
        </pc:sldMkLst>
        <pc:spChg chg="mod">
          <ac:chgData name="rahulkumar08945@gmail.com" userId="eaa8108a85f67eff" providerId="LiveId" clId="{976B4AF6-5466-41E9-ADB9-06B4A7B7A643}" dt="2023-06-25T16:12:55.544" v="154" actId="113"/>
          <ac:spMkLst>
            <pc:docMk/>
            <pc:sldMk cId="3725762021" sldId="1016"/>
            <ac:spMk id="2" creationId="{3E5F7907-7D5B-A046-EB19-8535F2E982B8}"/>
          </ac:spMkLst>
        </pc:spChg>
        <pc:spChg chg="mod">
          <ac:chgData name="rahulkumar08945@gmail.com" userId="eaa8108a85f67eff" providerId="LiveId" clId="{976B4AF6-5466-41E9-ADB9-06B4A7B7A643}" dt="2023-06-25T16:15:31.963" v="177" actId="5793"/>
          <ac:spMkLst>
            <pc:docMk/>
            <pc:sldMk cId="3725762021" sldId="1016"/>
            <ac:spMk id="3" creationId="{A37E430C-A02C-621E-BE7F-73D168AB790D}"/>
          </ac:spMkLst>
        </pc:spChg>
      </pc:sldChg>
      <pc:sldChg chg="addSp delSp modSp new mod">
        <pc:chgData name="rahulkumar08945@gmail.com" userId="eaa8108a85f67eff" providerId="LiveId" clId="{976B4AF6-5466-41E9-ADB9-06B4A7B7A643}" dt="2023-06-25T16:43:48.150" v="1054" actId="948"/>
        <pc:sldMkLst>
          <pc:docMk/>
          <pc:sldMk cId="1916972060" sldId="1017"/>
        </pc:sldMkLst>
        <pc:spChg chg="mod">
          <ac:chgData name="rahulkumar08945@gmail.com" userId="eaa8108a85f67eff" providerId="LiveId" clId="{976B4AF6-5466-41E9-ADB9-06B4A7B7A643}" dt="2023-06-25T16:29:51.015" v="193"/>
          <ac:spMkLst>
            <pc:docMk/>
            <pc:sldMk cId="1916972060" sldId="1017"/>
            <ac:spMk id="2" creationId="{868C42D7-AEBC-0A94-19F6-A88652F8FC3E}"/>
          </ac:spMkLst>
        </pc:spChg>
        <pc:spChg chg="add del mod">
          <ac:chgData name="rahulkumar08945@gmail.com" userId="eaa8108a85f67eff" providerId="LiveId" clId="{976B4AF6-5466-41E9-ADB9-06B4A7B7A643}" dt="2023-06-25T16:39:13.169" v="859" actId="21"/>
          <ac:spMkLst>
            <pc:docMk/>
            <pc:sldMk cId="1916972060" sldId="1017"/>
            <ac:spMk id="3" creationId="{23E22948-ED82-DE5F-6473-8A5D8CC46234}"/>
          </ac:spMkLst>
        </pc:spChg>
        <pc:spChg chg="add del mod">
          <ac:chgData name="rahulkumar08945@gmail.com" userId="eaa8108a85f67eff" providerId="LiveId" clId="{976B4AF6-5466-41E9-ADB9-06B4A7B7A643}" dt="2023-06-25T16:38:35.743" v="856" actId="21"/>
          <ac:spMkLst>
            <pc:docMk/>
            <pc:sldMk cId="1916972060" sldId="1017"/>
            <ac:spMk id="6" creationId="{9C2A240C-1974-77C8-342A-23457D97AFD2}"/>
          </ac:spMkLst>
        </pc:spChg>
        <pc:spChg chg="add del mod">
          <ac:chgData name="rahulkumar08945@gmail.com" userId="eaa8108a85f67eff" providerId="LiveId" clId="{976B4AF6-5466-41E9-ADB9-06B4A7B7A643}" dt="2023-06-25T16:38:34.626" v="854"/>
          <ac:spMkLst>
            <pc:docMk/>
            <pc:sldMk cId="1916972060" sldId="1017"/>
            <ac:spMk id="7" creationId="{DBE0E7B5-0E9B-A2C3-F759-36E7175BE2D1}"/>
          </ac:spMkLst>
        </pc:spChg>
        <pc:spChg chg="add del mod">
          <ac:chgData name="rahulkumar08945@gmail.com" userId="eaa8108a85f67eff" providerId="LiveId" clId="{976B4AF6-5466-41E9-ADB9-06B4A7B7A643}" dt="2023-06-25T16:39:17.370" v="860" actId="21"/>
          <ac:spMkLst>
            <pc:docMk/>
            <pc:sldMk cId="1916972060" sldId="1017"/>
            <ac:spMk id="9" creationId="{D61FB8D6-17C4-7143-3CAC-C9E88EA990D5}"/>
          </ac:spMkLst>
        </pc:spChg>
        <pc:spChg chg="add del mod">
          <ac:chgData name="rahulkumar08945@gmail.com" userId="eaa8108a85f67eff" providerId="LiveId" clId="{976B4AF6-5466-41E9-ADB9-06B4A7B7A643}" dt="2023-06-25T16:39:21.607" v="862"/>
          <ac:spMkLst>
            <pc:docMk/>
            <pc:sldMk cId="1916972060" sldId="1017"/>
            <ac:spMk id="10" creationId="{B564E2AD-EB12-4CD4-6251-0D58091F06C5}"/>
          </ac:spMkLst>
        </pc:spChg>
        <pc:spChg chg="add mod">
          <ac:chgData name="rahulkumar08945@gmail.com" userId="eaa8108a85f67eff" providerId="LiveId" clId="{976B4AF6-5466-41E9-ADB9-06B4A7B7A643}" dt="2023-06-25T16:43:48.150" v="1054" actId="948"/>
          <ac:spMkLst>
            <pc:docMk/>
            <pc:sldMk cId="1916972060" sldId="1017"/>
            <ac:spMk id="12" creationId="{E55A8534-1B9D-DC2A-E205-E896AC0C8F62}"/>
          </ac:spMkLst>
        </pc:spChg>
      </pc:sldChg>
      <pc:sldChg chg="new del">
        <pc:chgData name="rahulkumar08945@gmail.com" userId="eaa8108a85f67eff" providerId="LiveId" clId="{976B4AF6-5466-41E9-ADB9-06B4A7B7A643}" dt="2023-06-25T16:18:15.801" v="182" actId="47"/>
        <pc:sldMkLst>
          <pc:docMk/>
          <pc:sldMk cId="3028276315" sldId="1017"/>
        </pc:sldMkLst>
      </pc:sldChg>
      <pc:sldChg chg="addSp new del mod">
        <pc:chgData name="rahulkumar08945@gmail.com" userId="eaa8108a85f67eff" providerId="LiveId" clId="{976B4AF6-5466-41E9-ADB9-06B4A7B7A643}" dt="2023-06-25T17:11:58.746" v="1129" actId="47"/>
        <pc:sldMkLst>
          <pc:docMk/>
          <pc:sldMk cId="1374913042" sldId="1018"/>
        </pc:sldMkLst>
        <pc:spChg chg="add">
          <ac:chgData name="rahulkumar08945@gmail.com" userId="eaa8108a85f67eff" providerId="LiveId" clId="{976B4AF6-5466-41E9-ADB9-06B4A7B7A643}" dt="2023-06-25T16:38:48.863" v="858" actId="22"/>
          <ac:spMkLst>
            <pc:docMk/>
            <pc:sldMk cId="1374913042" sldId="1018"/>
            <ac:spMk id="6" creationId="{543DCBE4-B158-AAB0-FD83-97BF7729A568}"/>
          </ac:spMkLst>
        </pc:spChg>
      </pc:sldChg>
      <pc:sldChg chg="addSp delSp modSp new del mod">
        <pc:chgData name="rahulkumar08945@gmail.com" userId="eaa8108a85f67eff" providerId="LiveId" clId="{976B4AF6-5466-41E9-ADB9-06B4A7B7A643}" dt="2023-06-26T13:02:56.927" v="1353" actId="47"/>
        <pc:sldMkLst>
          <pc:docMk/>
          <pc:sldMk cId="1278788895" sldId="1019"/>
        </pc:sldMkLst>
        <pc:spChg chg="mod">
          <ac:chgData name="rahulkumar08945@gmail.com" userId="eaa8108a85f67eff" providerId="LiveId" clId="{976B4AF6-5466-41E9-ADB9-06B4A7B7A643}" dt="2023-06-25T17:03:09.617" v="1070" actId="2711"/>
          <ac:spMkLst>
            <pc:docMk/>
            <pc:sldMk cId="1278788895" sldId="1019"/>
            <ac:spMk id="2" creationId="{042F6C5F-6073-5FA7-B121-DB6DD89F18A5}"/>
          </ac:spMkLst>
        </pc:spChg>
        <pc:spChg chg="mod">
          <ac:chgData name="rahulkumar08945@gmail.com" userId="eaa8108a85f67eff" providerId="LiveId" clId="{976B4AF6-5466-41E9-ADB9-06B4A7B7A643}" dt="2023-06-25T17:06:14.318" v="1108" actId="27636"/>
          <ac:spMkLst>
            <pc:docMk/>
            <pc:sldMk cId="1278788895" sldId="1019"/>
            <ac:spMk id="3" creationId="{2F131B76-7009-1649-2ECD-26CBDD51C915}"/>
          </ac:spMkLst>
        </pc:spChg>
        <pc:graphicFrameChg chg="add del modGraphic">
          <ac:chgData name="rahulkumar08945@gmail.com" userId="eaa8108a85f67eff" providerId="LiveId" clId="{976B4AF6-5466-41E9-ADB9-06B4A7B7A643}" dt="2023-06-25T17:03:56.608" v="1074" actId="27309"/>
          <ac:graphicFrameMkLst>
            <pc:docMk/>
            <pc:sldMk cId="1278788895" sldId="1019"/>
            <ac:graphicFrameMk id="6" creationId="{311C246D-32B0-1AD6-7568-D4302C22A262}"/>
          </ac:graphicFrameMkLst>
        </pc:graphicFrameChg>
      </pc:sldChg>
      <pc:sldChg chg="addSp modSp new del mod">
        <pc:chgData name="rahulkumar08945@gmail.com" userId="eaa8108a85f67eff" providerId="LiveId" clId="{976B4AF6-5466-41E9-ADB9-06B4A7B7A643}" dt="2023-06-26T13:03:25.826" v="1355" actId="2696"/>
        <pc:sldMkLst>
          <pc:docMk/>
          <pc:sldMk cId="1547880152" sldId="1020"/>
        </pc:sldMkLst>
        <pc:spChg chg="mod">
          <ac:chgData name="rahulkumar08945@gmail.com" userId="eaa8108a85f67eff" providerId="LiveId" clId="{976B4AF6-5466-41E9-ADB9-06B4A7B7A643}" dt="2023-06-25T17:04:05.664" v="1077"/>
          <ac:spMkLst>
            <pc:docMk/>
            <pc:sldMk cId="1547880152" sldId="1020"/>
            <ac:spMk id="2" creationId="{BE1E46D5-AAD3-D2C2-8579-A5897F8AE80F}"/>
          </ac:spMkLst>
        </pc:spChg>
        <pc:spChg chg="mod">
          <ac:chgData name="rahulkumar08945@gmail.com" userId="eaa8108a85f67eff" providerId="LiveId" clId="{976B4AF6-5466-41E9-ADB9-06B4A7B7A643}" dt="2023-06-25T17:29:56.229" v="1301" actId="2711"/>
          <ac:spMkLst>
            <pc:docMk/>
            <pc:sldMk cId="1547880152" sldId="1020"/>
            <ac:spMk id="3" creationId="{7675006C-C600-67FD-62E9-2E3E6FBB3B2D}"/>
          </ac:spMkLst>
        </pc:spChg>
        <pc:picChg chg="add mod">
          <ac:chgData name="rahulkumar08945@gmail.com" userId="eaa8108a85f67eff" providerId="LiveId" clId="{976B4AF6-5466-41E9-ADB9-06B4A7B7A643}" dt="2023-06-25T17:42:34.740" v="1328" actId="1038"/>
          <ac:picMkLst>
            <pc:docMk/>
            <pc:sldMk cId="1547880152" sldId="1020"/>
            <ac:picMk id="5" creationId="{35909040-6C39-7DA0-9F4D-5F6D0869DDCF}"/>
          </ac:picMkLst>
        </pc:picChg>
        <pc:picChg chg="add mod">
          <ac:chgData name="rahulkumar08945@gmail.com" userId="eaa8108a85f67eff" providerId="LiveId" clId="{976B4AF6-5466-41E9-ADB9-06B4A7B7A643}" dt="2023-06-25T17:42:19.393" v="1322" actId="1076"/>
          <ac:picMkLst>
            <pc:docMk/>
            <pc:sldMk cId="1547880152" sldId="1020"/>
            <ac:picMk id="6" creationId="{17DEA28B-7587-34A0-072A-47C9B8B9F9AC}"/>
          </ac:picMkLst>
        </pc:picChg>
        <pc:picChg chg="add mod">
          <ac:chgData name="rahulkumar08945@gmail.com" userId="eaa8108a85f67eff" providerId="LiveId" clId="{976B4AF6-5466-41E9-ADB9-06B4A7B7A643}" dt="2023-06-25T17:42:16.086" v="1321" actId="14100"/>
          <ac:picMkLst>
            <pc:docMk/>
            <pc:sldMk cId="1547880152" sldId="1020"/>
            <ac:picMk id="7" creationId="{728AD274-75AC-700F-743D-FED109BC3945}"/>
          </ac:picMkLst>
        </pc:picChg>
      </pc:sldChg>
      <pc:sldChg chg="modSp add mod">
        <pc:chgData name="rahulkumar08945@gmail.com" userId="eaa8108a85f67eff" providerId="LiveId" clId="{976B4AF6-5466-41E9-ADB9-06B4A7B7A643}" dt="2023-06-26T13:51:03.579" v="2129" actId="115"/>
        <pc:sldMkLst>
          <pc:docMk/>
          <pc:sldMk cId="3586374831" sldId="1020"/>
        </pc:sldMkLst>
        <pc:spChg chg="mod">
          <ac:chgData name="rahulkumar08945@gmail.com" userId="eaa8108a85f67eff" providerId="LiveId" clId="{976B4AF6-5466-41E9-ADB9-06B4A7B7A643}" dt="2023-06-26T13:51:03.579" v="2129" actId="115"/>
          <ac:spMkLst>
            <pc:docMk/>
            <pc:sldMk cId="3586374831" sldId="1020"/>
            <ac:spMk id="2" creationId="{BE1E46D5-AAD3-D2C2-8579-A5897F8AE80F}"/>
          </ac:spMkLst>
        </pc:spChg>
        <pc:spChg chg="mod">
          <ac:chgData name="rahulkumar08945@gmail.com" userId="eaa8108a85f67eff" providerId="LiveId" clId="{976B4AF6-5466-41E9-ADB9-06B4A7B7A643}" dt="2023-06-26T13:03:47.321" v="1367" actId="20577"/>
          <ac:spMkLst>
            <pc:docMk/>
            <pc:sldMk cId="3586374831" sldId="1020"/>
            <ac:spMk id="3" creationId="{7675006C-C600-67FD-62E9-2E3E6FBB3B2D}"/>
          </ac:spMkLst>
        </pc:spChg>
      </pc:sldChg>
      <pc:sldChg chg="new del">
        <pc:chgData name="rahulkumar08945@gmail.com" userId="eaa8108a85f67eff" providerId="LiveId" clId="{976B4AF6-5466-41E9-ADB9-06B4A7B7A643}" dt="2023-06-25T17:04:02.176" v="1076" actId="680"/>
        <pc:sldMkLst>
          <pc:docMk/>
          <pc:sldMk cId="795633196" sldId="1021"/>
        </pc:sldMkLst>
      </pc:sldChg>
      <pc:sldChg chg="add del">
        <pc:chgData name="rahulkumar08945@gmail.com" userId="eaa8108a85f67eff" providerId="LiveId" clId="{976B4AF6-5466-41E9-ADB9-06B4A7B7A643}" dt="2023-06-26T13:47:08.016" v="2084" actId="47"/>
        <pc:sldMkLst>
          <pc:docMk/>
          <pc:sldMk cId="896741645" sldId="1021"/>
        </pc:sldMkLst>
      </pc:sldChg>
      <pc:sldChg chg="addSp modSp new del">
        <pc:chgData name="rahulkumar08945@gmail.com" userId="eaa8108a85f67eff" providerId="LiveId" clId="{976B4AF6-5466-41E9-ADB9-06B4A7B7A643}" dt="2023-06-26T13:05:08.674" v="1376" actId="2696"/>
        <pc:sldMkLst>
          <pc:docMk/>
          <pc:sldMk cId="2944455488" sldId="1021"/>
        </pc:sldMkLst>
        <pc:picChg chg="add mod">
          <ac:chgData name="rahulkumar08945@gmail.com" userId="eaa8108a85f67eff" providerId="LiveId" clId="{976B4AF6-5466-41E9-ADB9-06B4A7B7A643}" dt="2023-06-25T17:09:02.250" v="1114" actId="14100"/>
          <ac:picMkLst>
            <pc:docMk/>
            <pc:sldMk cId="2944455488" sldId="1021"/>
            <ac:picMk id="1026" creationId="{FF7C1353-B2A1-92C0-8EB1-09477CF1A8DC}"/>
          </ac:picMkLst>
        </pc:picChg>
      </pc:sldChg>
      <pc:sldChg chg="add">
        <pc:chgData name="rahulkumar08945@gmail.com" userId="eaa8108a85f67eff" providerId="LiveId" clId="{976B4AF6-5466-41E9-ADB9-06B4A7B7A643}" dt="2023-06-27T02:12:02.184" v="3454"/>
        <pc:sldMkLst>
          <pc:docMk/>
          <pc:sldMk cId="1019691343" sldId="1022"/>
        </pc:sldMkLst>
      </pc:sldChg>
      <pc:sldChg chg="add del">
        <pc:chgData name="rahulkumar08945@gmail.com" userId="eaa8108a85f67eff" providerId="LiveId" clId="{976B4AF6-5466-41E9-ADB9-06B4A7B7A643}" dt="2023-06-26T14:03:58.716" v="2194" actId="2696"/>
        <pc:sldMkLst>
          <pc:docMk/>
          <pc:sldMk cId="2249045860" sldId="1022"/>
        </pc:sldMkLst>
      </pc:sldChg>
      <pc:sldChg chg="addSp modSp new del">
        <pc:chgData name="rahulkumar08945@gmail.com" userId="eaa8108a85f67eff" providerId="LiveId" clId="{976B4AF6-5466-41E9-ADB9-06B4A7B7A643}" dt="2023-06-26T13:56:22.583" v="2169" actId="2696"/>
        <pc:sldMkLst>
          <pc:docMk/>
          <pc:sldMk cId="2437084488" sldId="1022"/>
        </pc:sldMkLst>
        <pc:picChg chg="add mod">
          <ac:chgData name="rahulkumar08945@gmail.com" userId="eaa8108a85f67eff" providerId="LiveId" clId="{976B4AF6-5466-41E9-ADB9-06B4A7B7A643}" dt="2023-06-25T17:10:36.547" v="1128" actId="1035"/>
          <ac:picMkLst>
            <pc:docMk/>
            <pc:sldMk cId="2437084488" sldId="1022"/>
            <ac:picMk id="2050" creationId="{ACFD5789-F43A-4A2C-C6B8-A50260E84971}"/>
          </ac:picMkLst>
        </pc:picChg>
      </pc:sldChg>
      <pc:sldChg chg="add del">
        <pc:chgData name="rahulkumar08945@gmail.com" userId="eaa8108a85f67eff" providerId="LiveId" clId="{976B4AF6-5466-41E9-ADB9-06B4A7B7A643}" dt="2023-06-26T16:50:55.471" v="2730" actId="2696"/>
        <pc:sldMkLst>
          <pc:docMk/>
          <pc:sldMk cId="3161607598" sldId="1022"/>
        </pc:sldMkLst>
      </pc:sldChg>
      <pc:sldChg chg="add del">
        <pc:chgData name="rahulkumar08945@gmail.com" userId="eaa8108a85f67eff" providerId="LiveId" clId="{976B4AF6-5466-41E9-ADB9-06B4A7B7A643}" dt="2023-06-27T02:11:52.823" v="3453" actId="2696"/>
        <pc:sldMkLst>
          <pc:docMk/>
          <pc:sldMk cId="4106069629" sldId="1022"/>
        </pc:sldMkLst>
      </pc:sldChg>
      <pc:sldChg chg="add del">
        <pc:chgData name="rahulkumar08945@gmail.com" userId="eaa8108a85f67eff" providerId="LiveId" clId="{976B4AF6-5466-41E9-ADB9-06B4A7B7A643}" dt="2023-06-27T02:10:34.803" v="3449" actId="2696"/>
        <pc:sldMkLst>
          <pc:docMk/>
          <pc:sldMk cId="601263703" sldId="1023"/>
        </pc:sldMkLst>
      </pc:sldChg>
      <pc:sldChg chg="modSp new mod">
        <pc:chgData name="rahulkumar08945@gmail.com" userId="eaa8108a85f67eff" providerId="LiveId" clId="{976B4AF6-5466-41E9-ADB9-06B4A7B7A643}" dt="2023-06-25T17:18:30.610" v="1255" actId="2711"/>
        <pc:sldMkLst>
          <pc:docMk/>
          <pc:sldMk cId="677947704" sldId="1023"/>
        </pc:sldMkLst>
        <pc:spChg chg="mod">
          <ac:chgData name="rahulkumar08945@gmail.com" userId="eaa8108a85f67eff" providerId="LiveId" clId="{976B4AF6-5466-41E9-ADB9-06B4A7B7A643}" dt="2023-06-25T17:12:40.009" v="1143" actId="1035"/>
          <ac:spMkLst>
            <pc:docMk/>
            <pc:sldMk cId="677947704" sldId="1023"/>
            <ac:spMk id="2" creationId="{AA6C91C5-8C96-54D0-5260-B45386B02B17}"/>
          </ac:spMkLst>
        </pc:spChg>
        <pc:spChg chg="mod">
          <ac:chgData name="rahulkumar08945@gmail.com" userId="eaa8108a85f67eff" providerId="LiveId" clId="{976B4AF6-5466-41E9-ADB9-06B4A7B7A643}" dt="2023-06-25T17:18:30.610" v="1255" actId="2711"/>
          <ac:spMkLst>
            <pc:docMk/>
            <pc:sldMk cId="677947704" sldId="1023"/>
            <ac:spMk id="3" creationId="{2C6759C4-7524-8435-3104-EFB9A151D7A8}"/>
          </ac:spMkLst>
        </pc:spChg>
      </pc:sldChg>
      <pc:sldChg chg="add">
        <pc:chgData name="rahulkumar08945@gmail.com" userId="eaa8108a85f67eff" providerId="LiveId" clId="{976B4AF6-5466-41E9-ADB9-06B4A7B7A643}" dt="2023-06-27T02:10:43.329" v="3450"/>
        <pc:sldMkLst>
          <pc:docMk/>
          <pc:sldMk cId="2068170123" sldId="1023"/>
        </pc:sldMkLst>
      </pc:sldChg>
      <pc:sldChg chg="modSp del mod">
        <pc:chgData name="rahulkumar08945@gmail.com" userId="eaa8108a85f67eff" providerId="LiveId" clId="{976B4AF6-5466-41E9-ADB9-06B4A7B7A643}" dt="2023-06-26T16:47:18.645" v="2726" actId="2696"/>
        <pc:sldMkLst>
          <pc:docMk/>
          <pc:sldMk cId="3758548872" sldId="1023"/>
        </pc:sldMkLst>
        <pc:spChg chg="mod">
          <ac:chgData name="rahulkumar08945@gmail.com" userId="eaa8108a85f67eff" providerId="LiveId" clId="{976B4AF6-5466-41E9-ADB9-06B4A7B7A643}" dt="2023-06-26T14:15:50.457" v="2219" actId="115"/>
          <ac:spMkLst>
            <pc:docMk/>
            <pc:sldMk cId="3758548872" sldId="1023"/>
            <ac:spMk id="2" creationId="{AA6C91C5-8C96-54D0-5260-B45386B02B17}"/>
          </ac:spMkLst>
        </pc:spChg>
      </pc:sldChg>
      <pc:sldChg chg="modSp new mod">
        <pc:chgData name="rahulkumar08945@gmail.com" userId="eaa8108a85f67eff" providerId="LiveId" clId="{976B4AF6-5466-41E9-ADB9-06B4A7B7A643}" dt="2023-06-25T17:18:53.593" v="1260" actId="1036"/>
        <pc:sldMkLst>
          <pc:docMk/>
          <pc:sldMk cId="839308523" sldId="1024"/>
        </pc:sldMkLst>
        <pc:spChg chg="mod">
          <ac:chgData name="rahulkumar08945@gmail.com" userId="eaa8108a85f67eff" providerId="LiveId" clId="{976B4AF6-5466-41E9-ADB9-06B4A7B7A643}" dt="2023-06-25T17:18:53.593" v="1260" actId="1036"/>
          <ac:spMkLst>
            <pc:docMk/>
            <pc:sldMk cId="839308523" sldId="1024"/>
            <ac:spMk id="2" creationId="{2001B397-9745-1AA1-8383-2DB1993029B2}"/>
          </ac:spMkLst>
        </pc:spChg>
        <pc:spChg chg="mod">
          <ac:chgData name="rahulkumar08945@gmail.com" userId="eaa8108a85f67eff" providerId="LiveId" clId="{976B4AF6-5466-41E9-ADB9-06B4A7B7A643}" dt="2023-06-25T17:18:43.577" v="1256" actId="2711"/>
          <ac:spMkLst>
            <pc:docMk/>
            <pc:sldMk cId="839308523" sldId="1024"/>
            <ac:spMk id="3" creationId="{1CE68D43-EB2C-AFED-1ACF-00BFC279AD36}"/>
          </ac:spMkLst>
        </pc:spChg>
      </pc:sldChg>
      <pc:sldChg chg="add">
        <pc:chgData name="rahulkumar08945@gmail.com" userId="eaa8108a85f67eff" providerId="LiveId" clId="{976B4AF6-5466-41E9-ADB9-06B4A7B7A643}" dt="2023-06-27T02:10:43.329" v="3450"/>
        <pc:sldMkLst>
          <pc:docMk/>
          <pc:sldMk cId="3047121697" sldId="1024"/>
        </pc:sldMkLst>
      </pc:sldChg>
      <pc:sldChg chg="del">
        <pc:chgData name="rahulkumar08945@gmail.com" userId="eaa8108a85f67eff" providerId="LiveId" clId="{976B4AF6-5466-41E9-ADB9-06B4A7B7A643}" dt="2023-06-26T16:47:18.645" v="2726" actId="2696"/>
        <pc:sldMkLst>
          <pc:docMk/>
          <pc:sldMk cId="3058948775" sldId="1024"/>
        </pc:sldMkLst>
      </pc:sldChg>
      <pc:sldChg chg="modSp add del mod">
        <pc:chgData name="rahulkumar08945@gmail.com" userId="eaa8108a85f67eff" providerId="LiveId" clId="{976B4AF6-5466-41E9-ADB9-06B4A7B7A643}" dt="2023-06-27T02:10:34.803" v="3449" actId="2696"/>
        <pc:sldMkLst>
          <pc:docMk/>
          <pc:sldMk cId="3756000060" sldId="1024"/>
        </pc:sldMkLst>
        <pc:spChg chg="mod">
          <ac:chgData name="rahulkumar08945@gmail.com" userId="eaa8108a85f67eff" providerId="LiveId" clId="{976B4AF6-5466-41E9-ADB9-06B4A7B7A643}" dt="2023-06-26T16:56:15.488" v="2740" actId="115"/>
          <ac:spMkLst>
            <pc:docMk/>
            <pc:sldMk cId="3756000060" sldId="1024"/>
            <ac:spMk id="2" creationId="{2001B397-9745-1AA1-8383-2DB1993029B2}"/>
          </ac:spMkLst>
        </pc:spChg>
      </pc:sldChg>
      <pc:sldChg chg="addSp delSp modSp new mod">
        <pc:chgData name="rahulkumar08945@gmail.com" userId="eaa8108a85f67eff" providerId="LiveId" clId="{976B4AF6-5466-41E9-ADB9-06B4A7B7A643}" dt="2023-06-25T17:26:32.950" v="1282" actId="20577"/>
        <pc:sldMkLst>
          <pc:docMk/>
          <pc:sldMk cId="96574431" sldId="1025"/>
        </pc:sldMkLst>
        <pc:spChg chg="mod">
          <ac:chgData name="rahulkumar08945@gmail.com" userId="eaa8108a85f67eff" providerId="LiveId" clId="{976B4AF6-5466-41E9-ADB9-06B4A7B7A643}" dt="2023-06-25T17:26:32.950" v="1282" actId="20577"/>
          <ac:spMkLst>
            <pc:docMk/>
            <pc:sldMk cId="96574431" sldId="1025"/>
            <ac:spMk id="3" creationId="{6D7796D0-6DEB-8E08-DE60-2496B598C2B0}"/>
          </ac:spMkLst>
        </pc:spChg>
        <pc:spChg chg="add del">
          <ac:chgData name="rahulkumar08945@gmail.com" userId="eaa8108a85f67eff" providerId="LiveId" clId="{976B4AF6-5466-41E9-ADB9-06B4A7B7A643}" dt="2023-06-25T17:25:01.367" v="1263" actId="22"/>
          <ac:spMkLst>
            <pc:docMk/>
            <pc:sldMk cId="96574431" sldId="1025"/>
            <ac:spMk id="6" creationId="{8238296B-F485-16EF-491C-D7AA3CB7C7BD}"/>
          </ac:spMkLst>
        </pc:spChg>
      </pc:sldChg>
      <pc:sldChg chg="modSp new mod">
        <pc:chgData name="rahulkumar08945@gmail.com" userId="eaa8108a85f67eff" providerId="LiveId" clId="{976B4AF6-5466-41E9-ADB9-06B4A7B7A643}" dt="2023-06-25T17:27:38.114" v="1290"/>
        <pc:sldMkLst>
          <pc:docMk/>
          <pc:sldMk cId="106734114" sldId="1026"/>
        </pc:sldMkLst>
        <pc:spChg chg="mod">
          <ac:chgData name="rahulkumar08945@gmail.com" userId="eaa8108a85f67eff" providerId="LiveId" clId="{976B4AF6-5466-41E9-ADB9-06B4A7B7A643}" dt="2023-06-25T17:27:38.114" v="1290"/>
          <ac:spMkLst>
            <pc:docMk/>
            <pc:sldMk cId="106734114" sldId="1026"/>
            <ac:spMk id="3" creationId="{18863504-0AC4-8EA7-53D6-2FB6D53B60B4}"/>
          </ac:spMkLst>
        </pc:spChg>
      </pc:sldChg>
      <pc:sldChg chg="add">
        <pc:chgData name="rahulkumar08945@gmail.com" userId="eaa8108a85f67eff" providerId="LiveId" clId="{976B4AF6-5466-41E9-ADB9-06B4A7B7A643}" dt="2023-06-25T17:39:21.445" v="1308"/>
        <pc:sldMkLst>
          <pc:docMk/>
          <pc:sldMk cId="3631272408" sldId="1027"/>
        </pc:sldMkLst>
      </pc:sldChg>
      <pc:sldChg chg="add">
        <pc:chgData name="rahulkumar08945@gmail.com" userId="eaa8108a85f67eff" providerId="LiveId" clId="{976B4AF6-5466-41E9-ADB9-06B4A7B7A643}" dt="2023-06-25T17:39:21.445" v="1308"/>
        <pc:sldMkLst>
          <pc:docMk/>
          <pc:sldMk cId="4223393917" sldId="1028"/>
        </pc:sldMkLst>
      </pc:sldChg>
      <pc:sldChg chg="add">
        <pc:chgData name="rahulkumar08945@gmail.com" userId="eaa8108a85f67eff" providerId="LiveId" clId="{976B4AF6-5466-41E9-ADB9-06B4A7B7A643}" dt="2023-06-25T17:39:21.445" v="1308"/>
        <pc:sldMkLst>
          <pc:docMk/>
          <pc:sldMk cId="2061985346" sldId="1029"/>
        </pc:sldMkLst>
      </pc:sldChg>
      <pc:sldChg chg="add">
        <pc:chgData name="rahulkumar08945@gmail.com" userId="eaa8108a85f67eff" providerId="LiveId" clId="{976B4AF6-5466-41E9-ADB9-06B4A7B7A643}" dt="2023-06-25T17:39:21.445" v="1308"/>
        <pc:sldMkLst>
          <pc:docMk/>
          <pc:sldMk cId="3268121014" sldId="1030"/>
        </pc:sldMkLst>
      </pc:sldChg>
      <pc:sldChg chg="add">
        <pc:chgData name="rahulkumar08945@gmail.com" userId="eaa8108a85f67eff" providerId="LiveId" clId="{976B4AF6-5466-41E9-ADB9-06B4A7B7A643}" dt="2023-06-25T17:39:21.445" v="1308"/>
        <pc:sldMkLst>
          <pc:docMk/>
          <pc:sldMk cId="2577596699" sldId="1031"/>
        </pc:sldMkLst>
      </pc:sldChg>
      <pc:sldChg chg="del">
        <pc:chgData name="rahulkumar08945@gmail.com" userId="eaa8108a85f67eff" providerId="LiveId" clId="{976B4AF6-5466-41E9-ADB9-06B4A7B7A643}" dt="2023-06-26T16:49:31.829" v="2728" actId="2696"/>
        <pc:sldMkLst>
          <pc:docMk/>
          <pc:sldMk cId="961005736" sldId="1032"/>
        </pc:sldMkLst>
      </pc:sldChg>
      <pc:sldChg chg="add">
        <pc:chgData name="rahulkumar08945@gmail.com" userId="eaa8108a85f67eff" providerId="LiveId" clId="{976B4AF6-5466-41E9-ADB9-06B4A7B7A643}" dt="2023-06-26T16:49:45.774" v="2729"/>
        <pc:sldMkLst>
          <pc:docMk/>
          <pc:sldMk cId="1705323783" sldId="1032"/>
        </pc:sldMkLst>
      </pc:sldChg>
      <pc:sldChg chg="modSp mod">
        <pc:chgData name="rahulkumar08945@gmail.com" userId="eaa8108a85f67eff" providerId="LiveId" clId="{976B4AF6-5466-41E9-ADB9-06B4A7B7A643}" dt="2023-06-26T13:52:29.814" v="2137" actId="207"/>
        <pc:sldMkLst>
          <pc:docMk/>
          <pc:sldMk cId="706088936" sldId="1033"/>
        </pc:sldMkLst>
        <pc:spChg chg="mod">
          <ac:chgData name="rahulkumar08945@gmail.com" userId="eaa8108a85f67eff" providerId="LiveId" clId="{976B4AF6-5466-41E9-ADB9-06B4A7B7A643}" dt="2023-06-26T13:50:53.856" v="2128" actId="115"/>
          <ac:spMkLst>
            <pc:docMk/>
            <pc:sldMk cId="706088936" sldId="1033"/>
            <ac:spMk id="2" creationId="{24A61870-A476-4186-2AF5-43AC3CBDE3DB}"/>
          </ac:spMkLst>
        </pc:spChg>
        <pc:spChg chg="mod">
          <ac:chgData name="rahulkumar08945@gmail.com" userId="eaa8108a85f67eff" providerId="LiveId" clId="{976B4AF6-5466-41E9-ADB9-06B4A7B7A643}" dt="2023-06-26T13:52:29.814" v="2137" actId="207"/>
          <ac:spMkLst>
            <pc:docMk/>
            <pc:sldMk cId="706088936" sldId="1033"/>
            <ac:spMk id="3" creationId="{460D9190-D372-3F57-9CED-8474FBD30A9A}"/>
          </ac:spMkLst>
        </pc:spChg>
      </pc:sldChg>
      <pc:sldChg chg="modSp del mod">
        <pc:chgData name="rahulkumar08945@gmail.com" userId="eaa8108a85f67eff" providerId="LiveId" clId="{976B4AF6-5466-41E9-ADB9-06B4A7B7A643}" dt="2023-06-26T13:07:01.224" v="1404" actId="2696"/>
        <pc:sldMkLst>
          <pc:docMk/>
          <pc:sldMk cId="1488589673" sldId="1034"/>
        </pc:sldMkLst>
        <pc:spChg chg="mod">
          <ac:chgData name="rahulkumar08945@gmail.com" userId="eaa8108a85f67eff" providerId="LiveId" clId="{976B4AF6-5466-41E9-ADB9-06B4A7B7A643}" dt="2023-06-26T13:05:49.141" v="1401" actId="113"/>
          <ac:spMkLst>
            <pc:docMk/>
            <pc:sldMk cId="1488589673" sldId="1034"/>
            <ac:spMk id="2" creationId="{CDB35128-641C-7C17-6481-C6D72B69447C}"/>
          </ac:spMkLst>
        </pc:spChg>
        <pc:spChg chg="mod">
          <ac:chgData name="rahulkumar08945@gmail.com" userId="eaa8108a85f67eff" providerId="LiveId" clId="{976B4AF6-5466-41E9-ADB9-06B4A7B7A643}" dt="2023-06-26T13:01:48.733" v="1352" actId="2711"/>
          <ac:spMkLst>
            <pc:docMk/>
            <pc:sldMk cId="1488589673" sldId="1034"/>
            <ac:spMk id="3" creationId="{75782A13-07E3-0387-3CC5-B3E8259C8B2E}"/>
          </ac:spMkLst>
        </pc:spChg>
      </pc:sldChg>
      <pc:sldChg chg="modSp add mod">
        <pc:chgData name="rahulkumar08945@gmail.com" userId="eaa8108a85f67eff" providerId="LiveId" clId="{976B4AF6-5466-41E9-ADB9-06B4A7B7A643}" dt="2023-06-26T13:53:05.361" v="2146" actId="1035"/>
        <pc:sldMkLst>
          <pc:docMk/>
          <pc:sldMk cId="2141715926" sldId="1034"/>
        </pc:sldMkLst>
        <pc:spChg chg="mod">
          <ac:chgData name="rahulkumar08945@gmail.com" userId="eaa8108a85f67eff" providerId="LiveId" clId="{976B4AF6-5466-41E9-ADB9-06B4A7B7A643}" dt="2023-06-26T13:52:57.747" v="2142" actId="1035"/>
          <ac:spMkLst>
            <pc:docMk/>
            <pc:sldMk cId="2141715926" sldId="1034"/>
            <ac:spMk id="2" creationId="{CDB35128-641C-7C17-6481-C6D72B69447C}"/>
          </ac:spMkLst>
        </pc:spChg>
        <pc:spChg chg="mod">
          <ac:chgData name="rahulkumar08945@gmail.com" userId="eaa8108a85f67eff" providerId="LiveId" clId="{976B4AF6-5466-41E9-ADB9-06B4A7B7A643}" dt="2023-06-26T13:53:05.361" v="2146" actId="1035"/>
          <ac:spMkLst>
            <pc:docMk/>
            <pc:sldMk cId="2141715926" sldId="1034"/>
            <ac:spMk id="3" creationId="{75782A13-07E3-0387-3CC5-B3E8259C8B2E}"/>
          </ac:spMkLst>
        </pc:spChg>
      </pc:sldChg>
      <pc:sldChg chg="modSp mod">
        <pc:chgData name="rahulkumar08945@gmail.com" userId="eaa8108a85f67eff" providerId="LiveId" clId="{976B4AF6-5466-41E9-ADB9-06B4A7B7A643}" dt="2023-06-26T13:54:50.779" v="2163" actId="20577"/>
        <pc:sldMkLst>
          <pc:docMk/>
          <pc:sldMk cId="2215167947" sldId="1035"/>
        </pc:sldMkLst>
        <pc:spChg chg="mod">
          <ac:chgData name="rahulkumar08945@gmail.com" userId="eaa8108a85f67eff" providerId="LiveId" clId="{976B4AF6-5466-41E9-ADB9-06B4A7B7A643}" dt="2023-06-26T13:11:58.826" v="1448" actId="115"/>
          <ac:spMkLst>
            <pc:docMk/>
            <pc:sldMk cId="2215167947" sldId="1035"/>
            <ac:spMk id="2" creationId="{DC69E85F-5549-AD51-27C5-D2DCE21684E7}"/>
          </ac:spMkLst>
        </pc:spChg>
        <pc:spChg chg="mod">
          <ac:chgData name="rahulkumar08945@gmail.com" userId="eaa8108a85f67eff" providerId="LiveId" clId="{976B4AF6-5466-41E9-ADB9-06B4A7B7A643}" dt="2023-06-26T13:54:50.779" v="2163" actId="20577"/>
          <ac:spMkLst>
            <pc:docMk/>
            <pc:sldMk cId="2215167947" sldId="1035"/>
            <ac:spMk id="3" creationId="{119DC207-B333-6FAA-594A-279CACA1BD4C}"/>
          </ac:spMkLst>
        </pc:spChg>
      </pc:sldChg>
      <pc:sldChg chg="addSp delSp modSp new mod">
        <pc:chgData name="rahulkumar08945@gmail.com" userId="eaa8108a85f67eff" providerId="LiveId" clId="{976B4AF6-5466-41E9-ADB9-06B4A7B7A643}" dt="2023-06-26T13:59:40.853" v="2187" actId="20577"/>
        <pc:sldMkLst>
          <pc:docMk/>
          <pc:sldMk cId="895146434" sldId="1036"/>
        </pc:sldMkLst>
        <pc:spChg chg="add del mod">
          <ac:chgData name="rahulkumar08945@gmail.com" userId="eaa8108a85f67eff" providerId="LiveId" clId="{976B4AF6-5466-41E9-ADB9-06B4A7B7A643}" dt="2023-06-26T13:59:36.395" v="2184" actId="20577"/>
          <ac:spMkLst>
            <pc:docMk/>
            <pc:sldMk cId="895146434" sldId="1036"/>
            <ac:spMk id="2" creationId="{BC9EE3EF-F367-0731-77D3-85AC02EC07D9}"/>
          </ac:spMkLst>
        </pc:spChg>
        <pc:spChg chg="add del mod">
          <ac:chgData name="rahulkumar08945@gmail.com" userId="eaa8108a85f67eff" providerId="LiveId" clId="{976B4AF6-5466-41E9-ADB9-06B4A7B7A643}" dt="2023-06-26T13:59:40.853" v="2187" actId="20577"/>
          <ac:spMkLst>
            <pc:docMk/>
            <pc:sldMk cId="895146434" sldId="1036"/>
            <ac:spMk id="3" creationId="{6C36355B-DFC3-A02D-3B0B-58363D7D828F}"/>
          </ac:spMkLst>
        </pc:spChg>
        <pc:spChg chg="add del mod">
          <ac:chgData name="rahulkumar08945@gmail.com" userId="eaa8108a85f67eff" providerId="LiveId" clId="{976B4AF6-5466-41E9-ADB9-06B4A7B7A643}" dt="2023-06-26T13:17:07.560" v="1504"/>
          <ac:spMkLst>
            <pc:docMk/>
            <pc:sldMk cId="895146434" sldId="1036"/>
            <ac:spMk id="6" creationId="{98E90D95-B8C0-8BB0-D4D6-50A9DA3919C8}"/>
          </ac:spMkLst>
        </pc:spChg>
        <pc:spChg chg="add del mod">
          <ac:chgData name="rahulkumar08945@gmail.com" userId="eaa8108a85f67eff" providerId="LiveId" clId="{976B4AF6-5466-41E9-ADB9-06B4A7B7A643}" dt="2023-06-26T13:22:37.040" v="1774"/>
          <ac:spMkLst>
            <pc:docMk/>
            <pc:sldMk cId="895146434" sldId="1036"/>
            <ac:spMk id="7" creationId="{DCD3C024-F406-4F37-44CC-0075279372E7}"/>
          </ac:spMkLst>
        </pc:spChg>
        <pc:spChg chg="add del">
          <ac:chgData name="rahulkumar08945@gmail.com" userId="eaa8108a85f67eff" providerId="LiveId" clId="{976B4AF6-5466-41E9-ADB9-06B4A7B7A643}" dt="2023-06-26T13:23:00.661" v="1782" actId="22"/>
          <ac:spMkLst>
            <pc:docMk/>
            <pc:sldMk cId="895146434" sldId="1036"/>
            <ac:spMk id="9" creationId="{B0CFBCBA-38AA-DB2F-3527-A8F4E740F1BB}"/>
          </ac:spMkLst>
        </pc:spChg>
        <pc:spChg chg="add del mod">
          <ac:chgData name="rahulkumar08945@gmail.com" userId="eaa8108a85f67eff" providerId="LiveId" clId="{976B4AF6-5466-41E9-ADB9-06B4A7B7A643}" dt="2023-06-26T13:25:44.258" v="1839" actId="478"/>
          <ac:spMkLst>
            <pc:docMk/>
            <pc:sldMk cId="895146434" sldId="1036"/>
            <ac:spMk id="11" creationId="{0CFAC5C4-D621-FFDB-D43C-BA2AB6427AEF}"/>
          </ac:spMkLst>
        </pc:spChg>
      </pc:sldChg>
      <pc:sldChg chg="addSp modSp new del mod">
        <pc:chgData name="rahulkumar08945@gmail.com" userId="eaa8108a85f67eff" providerId="LiveId" clId="{976B4AF6-5466-41E9-ADB9-06B4A7B7A643}" dt="2023-06-26T14:00:23.883" v="2189" actId="47"/>
        <pc:sldMkLst>
          <pc:docMk/>
          <pc:sldMk cId="3685998851" sldId="1037"/>
        </pc:sldMkLst>
        <pc:spChg chg="add mod">
          <ac:chgData name="rahulkumar08945@gmail.com" userId="eaa8108a85f67eff" providerId="LiveId" clId="{976B4AF6-5466-41E9-ADB9-06B4A7B7A643}" dt="2023-06-26T13:34:58.460" v="2014" actId="21"/>
          <ac:spMkLst>
            <pc:docMk/>
            <pc:sldMk cId="3685998851" sldId="1037"/>
            <ac:spMk id="6" creationId="{B76A3EE1-78FC-04A3-A734-E2B6549717EE}"/>
          </ac:spMkLst>
        </pc:spChg>
      </pc:sldChg>
      <pc:sldChg chg="modSp new del mod">
        <pc:chgData name="rahulkumar08945@gmail.com" userId="eaa8108a85f67eff" providerId="LiveId" clId="{976B4AF6-5466-41E9-ADB9-06B4A7B7A643}" dt="2023-06-26T13:30:31.130" v="1944" actId="47"/>
        <pc:sldMkLst>
          <pc:docMk/>
          <pc:sldMk cId="467018830" sldId="1038"/>
        </pc:sldMkLst>
        <pc:spChg chg="mod">
          <ac:chgData name="rahulkumar08945@gmail.com" userId="eaa8108a85f67eff" providerId="LiveId" clId="{976B4AF6-5466-41E9-ADB9-06B4A7B7A643}" dt="2023-06-26T13:19:05.815" v="1524" actId="404"/>
          <ac:spMkLst>
            <pc:docMk/>
            <pc:sldMk cId="467018830" sldId="1038"/>
            <ac:spMk id="2" creationId="{EB80E8EC-5693-2487-371B-EBD39C61816F}"/>
          </ac:spMkLst>
        </pc:spChg>
        <pc:spChg chg="mod">
          <ac:chgData name="rahulkumar08945@gmail.com" userId="eaa8108a85f67eff" providerId="LiveId" clId="{976B4AF6-5466-41E9-ADB9-06B4A7B7A643}" dt="2023-06-26T13:18:51.867" v="1519" actId="2711"/>
          <ac:spMkLst>
            <pc:docMk/>
            <pc:sldMk cId="467018830" sldId="1038"/>
            <ac:spMk id="3" creationId="{519A9356-F377-91E4-5450-C553CB3A9AFB}"/>
          </ac:spMkLst>
        </pc:spChg>
        <pc:spChg chg="mod">
          <ac:chgData name="rahulkumar08945@gmail.com" userId="eaa8108a85f67eff" providerId="LiveId" clId="{976B4AF6-5466-41E9-ADB9-06B4A7B7A643}" dt="2023-06-26T13:18:51.867" v="1519" actId="2711"/>
          <ac:spMkLst>
            <pc:docMk/>
            <pc:sldMk cId="467018830" sldId="1038"/>
            <ac:spMk id="4" creationId="{3C66EA57-41BC-727C-E2FA-72455F8A7E41}"/>
          </ac:spMkLst>
        </pc:spChg>
      </pc:sldChg>
      <pc:sldChg chg="addSp delSp modSp new mod">
        <pc:chgData name="rahulkumar08945@gmail.com" userId="eaa8108a85f67eff" providerId="LiveId" clId="{976B4AF6-5466-41E9-ADB9-06B4A7B7A643}" dt="2023-06-26T13:59:21.932" v="2181" actId="20577"/>
        <pc:sldMkLst>
          <pc:docMk/>
          <pc:sldMk cId="1091338243" sldId="1039"/>
        </pc:sldMkLst>
        <pc:spChg chg="del mod">
          <ac:chgData name="rahulkumar08945@gmail.com" userId="eaa8108a85f67eff" providerId="LiveId" clId="{976B4AF6-5466-41E9-ADB9-06B4A7B7A643}" dt="2023-06-26T13:31:10.265" v="1948" actId="21"/>
          <ac:spMkLst>
            <pc:docMk/>
            <pc:sldMk cId="1091338243" sldId="1039"/>
            <ac:spMk id="2" creationId="{CBAFD1B7-8267-2233-4BB5-C820F9DC4DA6}"/>
          </ac:spMkLst>
        </pc:spChg>
        <pc:spChg chg="mod">
          <ac:chgData name="rahulkumar08945@gmail.com" userId="eaa8108a85f67eff" providerId="LiveId" clId="{976B4AF6-5466-41E9-ADB9-06B4A7B7A643}" dt="2023-06-26T13:37:11.654" v="2041" actId="207"/>
          <ac:spMkLst>
            <pc:docMk/>
            <pc:sldMk cId="1091338243" sldId="1039"/>
            <ac:spMk id="3" creationId="{E6C9A399-9897-B566-6D1E-6F03BD6E9C91}"/>
          </ac:spMkLst>
        </pc:spChg>
        <pc:spChg chg="mod">
          <ac:chgData name="rahulkumar08945@gmail.com" userId="eaa8108a85f67eff" providerId="LiveId" clId="{976B4AF6-5466-41E9-ADB9-06B4A7B7A643}" dt="2023-06-26T13:37:00.382" v="2039" actId="12"/>
          <ac:spMkLst>
            <pc:docMk/>
            <pc:sldMk cId="1091338243" sldId="1039"/>
            <ac:spMk id="4" creationId="{5DA2415A-9602-BDA5-1717-40C8FADD5D70}"/>
          </ac:spMkLst>
        </pc:spChg>
        <pc:spChg chg="add del mod">
          <ac:chgData name="rahulkumar08945@gmail.com" userId="eaa8108a85f67eff" providerId="LiveId" clId="{976B4AF6-5466-41E9-ADB9-06B4A7B7A643}" dt="2023-06-26T13:31:15.717" v="1949" actId="21"/>
          <ac:spMkLst>
            <pc:docMk/>
            <pc:sldMk cId="1091338243" sldId="1039"/>
            <ac:spMk id="6" creationId="{64E1D2E8-F84F-FE3F-F4CD-F0433A9C86E4}"/>
          </ac:spMkLst>
        </pc:spChg>
        <pc:spChg chg="add mod">
          <ac:chgData name="rahulkumar08945@gmail.com" userId="eaa8108a85f67eff" providerId="LiveId" clId="{976B4AF6-5466-41E9-ADB9-06B4A7B7A643}" dt="2023-06-26T13:57:11.823" v="2173" actId="207"/>
          <ac:spMkLst>
            <pc:docMk/>
            <pc:sldMk cId="1091338243" sldId="1039"/>
            <ac:spMk id="8" creationId="{93C4CC22-2D68-1295-88CF-37CA71C2F60B}"/>
          </ac:spMkLst>
        </pc:spChg>
        <pc:spChg chg="add mod">
          <ac:chgData name="rahulkumar08945@gmail.com" userId="eaa8108a85f67eff" providerId="LiveId" clId="{976B4AF6-5466-41E9-ADB9-06B4A7B7A643}" dt="2023-06-26T13:59:21.932" v="2181" actId="20577"/>
          <ac:spMkLst>
            <pc:docMk/>
            <pc:sldMk cId="1091338243" sldId="1039"/>
            <ac:spMk id="10" creationId="{782539DE-2ADF-7515-B18B-DB0A3D5BB40B}"/>
          </ac:spMkLst>
        </pc:spChg>
      </pc:sldChg>
      <pc:sldChg chg="modSp new mod">
        <pc:chgData name="rahulkumar08945@gmail.com" userId="eaa8108a85f67eff" providerId="LiveId" clId="{976B4AF6-5466-41E9-ADB9-06B4A7B7A643}" dt="2023-06-26T15:54:42.982" v="2317" actId="20577"/>
        <pc:sldMkLst>
          <pc:docMk/>
          <pc:sldMk cId="1879698130" sldId="1040"/>
        </pc:sldMkLst>
        <pc:spChg chg="mod">
          <ac:chgData name="rahulkumar08945@gmail.com" userId="eaa8108a85f67eff" providerId="LiveId" clId="{976B4AF6-5466-41E9-ADB9-06B4A7B7A643}" dt="2023-06-26T15:39:55.582" v="2224" actId="27636"/>
          <ac:spMkLst>
            <pc:docMk/>
            <pc:sldMk cId="1879698130" sldId="1040"/>
            <ac:spMk id="2" creationId="{BDB77463-DFFB-3EE0-5747-3A278B23C2D7}"/>
          </ac:spMkLst>
        </pc:spChg>
        <pc:spChg chg="mod">
          <ac:chgData name="rahulkumar08945@gmail.com" userId="eaa8108a85f67eff" providerId="LiveId" clId="{976B4AF6-5466-41E9-ADB9-06B4A7B7A643}" dt="2023-06-26T15:54:42.982" v="2317" actId="20577"/>
          <ac:spMkLst>
            <pc:docMk/>
            <pc:sldMk cId="1879698130" sldId="1040"/>
            <ac:spMk id="3" creationId="{4F940A84-D0A1-0135-5057-ABCF350FFB6E}"/>
          </ac:spMkLst>
        </pc:spChg>
      </pc:sldChg>
      <pc:sldChg chg="modSp new del mod">
        <pc:chgData name="rahulkumar08945@gmail.com" userId="eaa8108a85f67eff" providerId="LiveId" clId="{976B4AF6-5466-41E9-ADB9-06B4A7B7A643}" dt="2023-06-26T14:00:18.500" v="2188" actId="47"/>
        <pc:sldMkLst>
          <pc:docMk/>
          <pc:sldMk cId="3248290921" sldId="1040"/>
        </pc:sldMkLst>
        <pc:spChg chg="mod">
          <ac:chgData name="rahulkumar08945@gmail.com" userId="eaa8108a85f67eff" providerId="LiveId" clId="{976B4AF6-5466-41E9-ADB9-06B4A7B7A643}" dt="2023-06-26T13:33:09.035" v="1966"/>
          <ac:spMkLst>
            <pc:docMk/>
            <pc:sldMk cId="3248290921" sldId="1040"/>
            <ac:spMk id="2" creationId="{50BD131A-F3A5-6F17-67C9-A7CC67F28452}"/>
          </ac:spMkLst>
        </pc:spChg>
      </pc:sldChg>
      <pc:sldChg chg="new del">
        <pc:chgData name="rahulkumar08945@gmail.com" userId="eaa8108a85f67eff" providerId="LiveId" clId="{976B4AF6-5466-41E9-ADB9-06B4A7B7A643}" dt="2023-06-26T13:41:40.175" v="2061" actId="47"/>
        <pc:sldMkLst>
          <pc:docMk/>
          <pc:sldMk cId="1079890520" sldId="1041"/>
        </pc:sldMkLst>
      </pc:sldChg>
      <pc:sldChg chg="modSp new mod">
        <pc:chgData name="rahulkumar08945@gmail.com" userId="eaa8108a85f67eff" providerId="LiveId" clId="{976B4AF6-5466-41E9-ADB9-06B4A7B7A643}" dt="2023-06-26T15:44:10.399" v="2248" actId="207"/>
        <pc:sldMkLst>
          <pc:docMk/>
          <pc:sldMk cId="2472537370" sldId="1041"/>
        </pc:sldMkLst>
        <pc:spChg chg="mod">
          <ac:chgData name="rahulkumar08945@gmail.com" userId="eaa8108a85f67eff" providerId="LiveId" clId="{976B4AF6-5466-41E9-ADB9-06B4A7B7A643}" dt="2023-06-26T15:40:33.680" v="2228"/>
          <ac:spMkLst>
            <pc:docMk/>
            <pc:sldMk cId="2472537370" sldId="1041"/>
            <ac:spMk id="2" creationId="{A22C9523-51A0-F786-826D-A0FB4223AA5D}"/>
          </ac:spMkLst>
        </pc:spChg>
        <pc:spChg chg="mod">
          <ac:chgData name="rahulkumar08945@gmail.com" userId="eaa8108a85f67eff" providerId="LiveId" clId="{976B4AF6-5466-41E9-ADB9-06B4A7B7A643}" dt="2023-06-26T15:44:10.399" v="2248" actId="207"/>
          <ac:spMkLst>
            <pc:docMk/>
            <pc:sldMk cId="2472537370" sldId="1041"/>
            <ac:spMk id="3" creationId="{DCB51D56-5766-434D-FDAB-95FB52FFB369}"/>
          </ac:spMkLst>
        </pc:spChg>
      </pc:sldChg>
      <pc:sldChg chg="modSp new mod">
        <pc:chgData name="rahulkumar08945@gmail.com" userId="eaa8108a85f67eff" providerId="LiveId" clId="{976B4AF6-5466-41E9-ADB9-06B4A7B7A643}" dt="2023-06-26T15:59:12.644" v="2370" actId="207"/>
        <pc:sldMkLst>
          <pc:docMk/>
          <pc:sldMk cId="1232839538" sldId="1042"/>
        </pc:sldMkLst>
        <pc:spChg chg="mod">
          <ac:chgData name="rahulkumar08945@gmail.com" userId="eaa8108a85f67eff" providerId="LiveId" clId="{976B4AF6-5466-41E9-ADB9-06B4A7B7A643}" dt="2023-06-26T15:59:12.644" v="2370" actId="207"/>
          <ac:spMkLst>
            <pc:docMk/>
            <pc:sldMk cId="1232839538" sldId="1042"/>
            <ac:spMk id="3" creationId="{1115C135-D7B7-661A-D0A2-8729EF8DAE8D}"/>
          </ac:spMkLst>
        </pc:spChg>
      </pc:sldChg>
      <pc:sldChg chg="modSp new mod">
        <pc:chgData name="rahulkumar08945@gmail.com" userId="eaa8108a85f67eff" providerId="LiveId" clId="{976B4AF6-5466-41E9-ADB9-06B4A7B7A643}" dt="2023-06-26T15:59:25.666" v="2372" actId="207"/>
        <pc:sldMkLst>
          <pc:docMk/>
          <pc:sldMk cId="4197283587" sldId="1043"/>
        </pc:sldMkLst>
        <pc:spChg chg="mod">
          <ac:chgData name="rahulkumar08945@gmail.com" userId="eaa8108a85f67eff" providerId="LiveId" clId="{976B4AF6-5466-41E9-ADB9-06B4A7B7A643}" dt="2023-06-26T15:59:25.666" v="2372" actId="207"/>
          <ac:spMkLst>
            <pc:docMk/>
            <pc:sldMk cId="4197283587" sldId="1043"/>
            <ac:spMk id="3" creationId="{85609574-0039-9A5B-F9D7-E30D8179109C}"/>
          </ac:spMkLst>
        </pc:spChg>
      </pc:sldChg>
      <pc:sldChg chg="modSp new mod">
        <pc:chgData name="rahulkumar08945@gmail.com" userId="eaa8108a85f67eff" providerId="LiveId" clId="{976B4AF6-5466-41E9-ADB9-06B4A7B7A643}" dt="2023-06-26T15:59:41.277" v="2374" actId="207"/>
        <pc:sldMkLst>
          <pc:docMk/>
          <pc:sldMk cId="1318053529" sldId="1044"/>
        </pc:sldMkLst>
        <pc:spChg chg="mod">
          <ac:chgData name="rahulkumar08945@gmail.com" userId="eaa8108a85f67eff" providerId="LiveId" clId="{976B4AF6-5466-41E9-ADB9-06B4A7B7A643}" dt="2023-06-26T15:59:41.277" v="2374" actId="207"/>
          <ac:spMkLst>
            <pc:docMk/>
            <pc:sldMk cId="1318053529" sldId="1044"/>
            <ac:spMk id="3" creationId="{14C05174-7987-3BF8-62E4-8467167825E2}"/>
          </ac:spMkLst>
        </pc:spChg>
      </pc:sldChg>
      <pc:sldChg chg="modSp new mod">
        <pc:chgData name="rahulkumar08945@gmail.com" userId="eaa8108a85f67eff" providerId="LiveId" clId="{976B4AF6-5466-41E9-ADB9-06B4A7B7A643}" dt="2023-06-26T15:49:42.984" v="2275"/>
        <pc:sldMkLst>
          <pc:docMk/>
          <pc:sldMk cId="3829339287" sldId="1045"/>
        </pc:sldMkLst>
        <pc:spChg chg="mod">
          <ac:chgData name="rahulkumar08945@gmail.com" userId="eaa8108a85f67eff" providerId="LiveId" clId="{976B4AF6-5466-41E9-ADB9-06B4A7B7A643}" dt="2023-06-26T15:49:42.984" v="2275"/>
          <ac:spMkLst>
            <pc:docMk/>
            <pc:sldMk cId="3829339287" sldId="1045"/>
            <ac:spMk id="3" creationId="{4F917754-BE5A-53B9-BC18-C95EA7BA0123}"/>
          </ac:spMkLst>
        </pc:spChg>
      </pc:sldChg>
      <pc:sldChg chg="modSp new mod">
        <pc:chgData name="rahulkumar08945@gmail.com" userId="eaa8108a85f67eff" providerId="LiveId" clId="{976B4AF6-5466-41E9-ADB9-06B4A7B7A643}" dt="2023-06-26T15:59:57.694" v="2376" actId="207"/>
        <pc:sldMkLst>
          <pc:docMk/>
          <pc:sldMk cId="1096110421" sldId="1046"/>
        </pc:sldMkLst>
        <pc:spChg chg="mod">
          <ac:chgData name="rahulkumar08945@gmail.com" userId="eaa8108a85f67eff" providerId="LiveId" clId="{976B4AF6-5466-41E9-ADB9-06B4A7B7A643}" dt="2023-06-26T15:59:57.694" v="2376" actId="207"/>
          <ac:spMkLst>
            <pc:docMk/>
            <pc:sldMk cId="1096110421" sldId="1046"/>
            <ac:spMk id="3" creationId="{B870F3F2-46D1-EE7F-134D-AC0FBDD031B2}"/>
          </ac:spMkLst>
        </pc:spChg>
      </pc:sldChg>
      <pc:sldChg chg="modSp new mod">
        <pc:chgData name="rahulkumar08945@gmail.com" userId="eaa8108a85f67eff" providerId="LiveId" clId="{976B4AF6-5466-41E9-ADB9-06B4A7B7A643}" dt="2023-06-26T16:00:11.420" v="2378" actId="207"/>
        <pc:sldMkLst>
          <pc:docMk/>
          <pc:sldMk cId="2320822363" sldId="1047"/>
        </pc:sldMkLst>
        <pc:spChg chg="mod">
          <ac:chgData name="rahulkumar08945@gmail.com" userId="eaa8108a85f67eff" providerId="LiveId" clId="{976B4AF6-5466-41E9-ADB9-06B4A7B7A643}" dt="2023-06-26T16:00:11.420" v="2378" actId="207"/>
          <ac:spMkLst>
            <pc:docMk/>
            <pc:sldMk cId="2320822363" sldId="1047"/>
            <ac:spMk id="3" creationId="{9E871781-2BBB-4754-5989-16E0C41BC22C}"/>
          </ac:spMkLst>
        </pc:spChg>
      </pc:sldChg>
      <pc:sldChg chg="modSp new mod">
        <pc:chgData name="rahulkumar08945@gmail.com" userId="eaa8108a85f67eff" providerId="LiveId" clId="{976B4AF6-5466-41E9-ADB9-06B4A7B7A643}" dt="2023-06-26T16:00:33.239" v="2381" actId="20577"/>
        <pc:sldMkLst>
          <pc:docMk/>
          <pc:sldMk cId="266888471" sldId="1048"/>
        </pc:sldMkLst>
        <pc:spChg chg="mod">
          <ac:chgData name="rahulkumar08945@gmail.com" userId="eaa8108a85f67eff" providerId="LiveId" clId="{976B4AF6-5466-41E9-ADB9-06B4A7B7A643}" dt="2023-06-26T16:00:33.239" v="2381" actId="20577"/>
          <ac:spMkLst>
            <pc:docMk/>
            <pc:sldMk cId="266888471" sldId="1048"/>
            <ac:spMk id="3" creationId="{389F49DD-3BBE-4E0B-EE30-38A6881BE23B}"/>
          </ac:spMkLst>
        </pc:spChg>
      </pc:sldChg>
      <pc:sldChg chg="addSp delSp modSp new mod">
        <pc:chgData name="rahulkumar08945@gmail.com" userId="eaa8108a85f67eff" providerId="LiveId" clId="{976B4AF6-5466-41E9-ADB9-06B4A7B7A643}" dt="2023-06-26T16:00:42.443" v="2382" actId="207"/>
        <pc:sldMkLst>
          <pc:docMk/>
          <pc:sldMk cId="66880685" sldId="1049"/>
        </pc:sldMkLst>
        <pc:spChg chg="mod">
          <ac:chgData name="rahulkumar08945@gmail.com" userId="eaa8108a85f67eff" providerId="LiveId" clId="{976B4AF6-5466-41E9-ADB9-06B4A7B7A643}" dt="2023-06-26T16:00:42.443" v="2382" actId="207"/>
          <ac:spMkLst>
            <pc:docMk/>
            <pc:sldMk cId="66880685" sldId="1049"/>
            <ac:spMk id="3" creationId="{F23C2EA0-37A3-B06D-8470-9B196F505892}"/>
          </ac:spMkLst>
        </pc:spChg>
        <pc:spChg chg="add del">
          <ac:chgData name="rahulkumar08945@gmail.com" userId="eaa8108a85f67eff" providerId="LiveId" clId="{976B4AF6-5466-41E9-ADB9-06B4A7B7A643}" dt="2023-06-26T15:52:17.309" v="2298" actId="22"/>
          <ac:spMkLst>
            <pc:docMk/>
            <pc:sldMk cId="66880685" sldId="1049"/>
            <ac:spMk id="6" creationId="{0F7C95F4-27E9-A54B-2B71-215C0C52B101}"/>
          </ac:spMkLst>
        </pc:spChg>
      </pc:sldChg>
      <pc:sldChg chg="modSp new mod">
        <pc:chgData name="rahulkumar08945@gmail.com" userId="eaa8108a85f67eff" providerId="LiveId" clId="{976B4AF6-5466-41E9-ADB9-06B4A7B7A643}" dt="2023-06-26T17:08:11.473" v="2907" actId="404"/>
        <pc:sldMkLst>
          <pc:docMk/>
          <pc:sldMk cId="3476577267" sldId="1050"/>
        </pc:sldMkLst>
        <pc:spChg chg="mod">
          <ac:chgData name="rahulkumar08945@gmail.com" userId="eaa8108a85f67eff" providerId="LiveId" clId="{976B4AF6-5466-41E9-ADB9-06B4A7B7A643}" dt="2023-06-26T17:08:11.473" v="2907" actId="404"/>
          <ac:spMkLst>
            <pc:docMk/>
            <pc:sldMk cId="3476577267" sldId="1050"/>
            <ac:spMk id="2" creationId="{0544CEC5-48A3-8024-82CB-2C3108448FA5}"/>
          </ac:spMkLst>
        </pc:spChg>
        <pc:spChg chg="mod">
          <ac:chgData name="rahulkumar08945@gmail.com" userId="eaa8108a85f67eff" providerId="LiveId" clId="{976B4AF6-5466-41E9-ADB9-06B4A7B7A643}" dt="2023-06-26T16:32:33.799" v="2534" actId="5793"/>
          <ac:spMkLst>
            <pc:docMk/>
            <pc:sldMk cId="3476577267" sldId="1050"/>
            <ac:spMk id="3" creationId="{DFEB0C9A-B1DB-FE35-C1BC-21167A6FF52F}"/>
          </ac:spMkLst>
        </pc:spChg>
        <pc:spChg chg="mod">
          <ac:chgData name="rahulkumar08945@gmail.com" userId="eaa8108a85f67eff" providerId="LiveId" clId="{976B4AF6-5466-41E9-ADB9-06B4A7B7A643}" dt="2023-06-26T16:32:02.990" v="2465" actId="2711"/>
          <ac:spMkLst>
            <pc:docMk/>
            <pc:sldMk cId="3476577267" sldId="1050"/>
            <ac:spMk id="4" creationId="{20FFDD80-1599-CA80-1D55-61E03F93DA03}"/>
          </ac:spMkLst>
        </pc:spChg>
      </pc:sldChg>
      <pc:sldChg chg="delSp modSp new mod">
        <pc:chgData name="rahulkumar08945@gmail.com" userId="eaa8108a85f67eff" providerId="LiveId" clId="{976B4AF6-5466-41E9-ADB9-06B4A7B7A643}" dt="2023-06-26T16:41:48.053" v="2698" actId="20577"/>
        <pc:sldMkLst>
          <pc:docMk/>
          <pc:sldMk cId="2917467395" sldId="1051"/>
        </pc:sldMkLst>
        <pc:spChg chg="del">
          <ac:chgData name="rahulkumar08945@gmail.com" userId="eaa8108a85f67eff" providerId="LiveId" clId="{976B4AF6-5466-41E9-ADB9-06B4A7B7A643}" dt="2023-06-26T16:31:22.697" v="2447" actId="21"/>
          <ac:spMkLst>
            <pc:docMk/>
            <pc:sldMk cId="2917467395" sldId="1051"/>
            <ac:spMk id="2" creationId="{99761DE1-DB10-59DE-37B4-2AF3479CD9FA}"/>
          </ac:spMkLst>
        </pc:spChg>
        <pc:spChg chg="mod">
          <ac:chgData name="rahulkumar08945@gmail.com" userId="eaa8108a85f67eff" providerId="LiveId" clId="{976B4AF6-5466-41E9-ADB9-06B4A7B7A643}" dt="2023-06-26T16:41:48.053" v="2698" actId="20577"/>
          <ac:spMkLst>
            <pc:docMk/>
            <pc:sldMk cId="2917467395" sldId="1051"/>
            <ac:spMk id="3" creationId="{38BE5EFE-94CA-E488-E1C8-3E2B949476B0}"/>
          </ac:spMkLst>
        </pc:spChg>
        <pc:spChg chg="mod">
          <ac:chgData name="rahulkumar08945@gmail.com" userId="eaa8108a85f67eff" providerId="LiveId" clId="{976B4AF6-5466-41E9-ADB9-06B4A7B7A643}" dt="2023-06-26T16:33:21.058" v="2539" actId="12"/>
          <ac:spMkLst>
            <pc:docMk/>
            <pc:sldMk cId="2917467395" sldId="1051"/>
            <ac:spMk id="4" creationId="{BD0CAE10-860B-703E-AD8A-86A28E3594F3}"/>
          </ac:spMkLst>
        </pc:spChg>
      </pc:sldChg>
      <pc:sldChg chg="modSp new mod">
        <pc:chgData name="rahulkumar08945@gmail.com" userId="eaa8108a85f67eff" providerId="LiveId" clId="{976B4AF6-5466-41E9-ADB9-06B4A7B7A643}" dt="2023-06-26T17:29:54.310" v="3365" actId="313"/>
        <pc:sldMkLst>
          <pc:docMk/>
          <pc:sldMk cId="3906807626" sldId="1052"/>
        </pc:sldMkLst>
        <pc:spChg chg="mod">
          <ac:chgData name="rahulkumar08945@gmail.com" userId="eaa8108a85f67eff" providerId="LiveId" clId="{976B4AF6-5466-41E9-ADB9-06B4A7B7A643}" dt="2023-06-26T17:07:56.268" v="2906" actId="255"/>
          <ac:spMkLst>
            <pc:docMk/>
            <pc:sldMk cId="3906807626" sldId="1052"/>
            <ac:spMk id="2" creationId="{C07A68DB-CAC9-6A35-8CB6-F4BA0A8D709B}"/>
          </ac:spMkLst>
        </pc:spChg>
        <pc:spChg chg="mod">
          <ac:chgData name="rahulkumar08945@gmail.com" userId="eaa8108a85f67eff" providerId="LiveId" clId="{976B4AF6-5466-41E9-ADB9-06B4A7B7A643}" dt="2023-06-26T17:29:54.310" v="3365" actId="313"/>
          <ac:spMkLst>
            <pc:docMk/>
            <pc:sldMk cId="3906807626" sldId="1052"/>
            <ac:spMk id="3" creationId="{D8979A8D-19BC-09D5-3878-3FD2D1B254E3}"/>
          </ac:spMkLst>
        </pc:spChg>
        <pc:spChg chg="mod">
          <ac:chgData name="rahulkumar08945@gmail.com" userId="eaa8108a85f67eff" providerId="LiveId" clId="{976B4AF6-5466-41E9-ADB9-06B4A7B7A643}" dt="2023-06-26T16:32:42.265" v="2535" actId="2711"/>
          <ac:spMkLst>
            <pc:docMk/>
            <pc:sldMk cId="3906807626" sldId="1052"/>
            <ac:spMk id="4" creationId="{50A6D7ED-1DD0-C755-6584-0A08523E1EF9}"/>
          </ac:spMkLst>
        </pc:spChg>
      </pc:sldChg>
      <pc:sldChg chg="addSp delSp modSp new del mod ord">
        <pc:chgData name="rahulkumar08945@gmail.com" userId="eaa8108a85f67eff" providerId="LiveId" clId="{976B4AF6-5466-41E9-ADB9-06B4A7B7A643}" dt="2023-06-26T17:26:25.298" v="3250" actId="47"/>
        <pc:sldMkLst>
          <pc:docMk/>
          <pc:sldMk cId="312655405" sldId="1053"/>
        </pc:sldMkLst>
        <pc:spChg chg="del">
          <ac:chgData name="rahulkumar08945@gmail.com" userId="eaa8108a85f67eff" providerId="LiveId" clId="{976B4AF6-5466-41E9-ADB9-06B4A7B7A643}" dt="2023-06-26T16:34:09.737" v="2548" actId="21"/>
          <ac:spMkLst>
            <pc:docMk/>
            <pc:sldMk cId="312655405" sldId="1053"/>
            <ac:spMk id="2" creationId="{CAD901DA-71A6-995B-08F8-1865398AC245}"/>
          </ac:spMkLst>
        </pc:spChg>
        <pc:spChg chg="mod">
          <ac:chgData name="rahulkumar08945@gmail.com" userId="eaa8108a85f67eff" providerId="LiveId" clId="{976B4AF6-5466-41E9-ADB9-06B4A7B7A643}" dt="2023-06-26T17:24:09.023" v="3211" actId="21"/>
          <ac:spMkLst>
            <pc:docMk/>
            <pc:sldMk cId="312655405" sldId="1053"/>
            <ac:spMk id="3" creationId="{3BFA12DC-4152-F750-6FCE-3FF97B0F9006}"/>
          </ac:spMkLst>
        </pc:spChg>
        <pc:spChg chg="mod">
          <ac:chgData name="rahulkumar08945@gmail.com" userId="eaa8108a85f67eff" providerId="LiveId" clId="{976B4AF6-5466-41E9-ADB9-06B4A7B7A643}" dt="2023-06-26T16:34:35.607" v="2567" actId="12"/>
          <ac:spMkLst>
            <pc:docMk/>
            <pc:sldMk cId="312655405" sldId="1053"/>
            <ac:spMk id="4" creationId="{E726B806-B5E1-0B56-4F66-79BDAB7B0057}"/>
          </ac:spMkLst>
        </pc:spChg>
        <pc:spChg chg="add del">
          <ac:chgData name="rahulkumar08945@gmail.com" userId="eaa8108a85f67eff" providerId="LiveId" clId="{976B4AF6-5466-41E9-ADB9-06B4A7B7A643}" dt="2023-06-26T16:16:54.825" v="2391" actId="22"/>
          <ac:spMkLst>
            <pc:docMk/>
            <pc:sldMk cId="312655405" sldId="1053"/>
            <ac:spMk id="6" creationId="{DA5A31A8-A62B-2A98-F32B-D89E3E4E5E10}"/>
          </ac:spMkLst>
        </pc:spChg>
        <pc:spChg chg="add del">
          <ac:chgData name="rahulkumar08945@gmail.com" userId="eaa8108a85f67eff" providerId="LiveId" clId="{976B4AF6-5466-41E9-ADB9-06B4A7B7A643}" dt="2023-06-26T17:18:18.995" v="3156" actId="22"/>
          <ac:spMkLst>
            <pc:docMk/>
            <pc:sldMk cId="312655405" sldId="1053"/>
            <ac:spMk id="8" creationId="{A911A88B-B4AA-62A9-6621-9FF89EA60EE1}"/>
          </ac:spMkLst>
        </pc:spChg>
      </pc:sldChg>
      <pc:sldChg chg="delSp modSp new mod">
        <pc:chgData name="rahulkumar08945@gmail.com" userId="eaa8108a85f67eff" providerId="LiveId" clId="{976B4AF6-5466-41E9-ADB9-06B4A7B7A643}" dt="2023-06-26T17:26:50.953" v="3253" actId="20577"/>
        <pc:sldMkLst>
          <pc:docMk/>
          <pc:sldMk cId="4003592286" sldId="1054"/>
        </pc:sldMkLst>
        <pc:spChg chg="del">
          <ac:chgData name="rahulkumar08945@gmail.com" userId="eaa8108a85f67eff" providerId="LiveId" clId="{976B4AF6-5466-41E9-ADB9-06B4A7B7A643}" dt="2023-06-26T16:35:32.431" v="2580" actId="21"/>
          <ac:spMkLst>
            <pc:docMk/>
            <pc:sldMk cId="4003592286" sldId="1054"/>
            <ac:spMk id="2" creationId="{0FAE4192-0DE3-67F2-A930-099FC9B6F9BB}"/>
          </ac:spMkLst>
        </pc:spChg>
        <pc:spChg chg="mod">
          <ac:chgData name="rahulkumar08945@gmail.com" userId="eaa8108a85f67eff" providerId="LiveId" clId="{976B4AF6-5466-41E9-ADB9-06B4A7B7A643}" dt="2023-06-26T17:26:50.953" v="3253" actId="20577"/>
          <ac:spMkLst>
            <pc:docMk/>
            <pc:sldMk cId="4003592286" sldId="1054"/>
            <ac:spMk id="3" creationId="{963851A7-FEA7-A880-87D1-D4706863501D}"/>
          </ac:spMkLst>
        </pc:spChg>
      </pc:sldChg>
      <pc:sldChg chg="delSp modSp new mod">
        <pc:chgData name="rahulkumar08945@gmail.com" userId="eaa8108a85f67eff" providerId="LiveId" clId="{976B4AF6-5466-41E9-ADB9-06B4A7B7A643}" dt="2023-06-26T17:27:04.956" v="3260" actId="20577"/>
        <pc:sldMkLst>
          <pc:docMk/>
          <pc:sldMk cId="1869676150" sldId="1055"/>
        </pc:sldMkLst>
        <pc:spChg chg="del">
          <ac:chgData name="rahulkumar08945@gmail.com" userId="eaa8108a85f67eff" providerId="LiveId" clId="{976B4AF6-5466-41E9-ADB9-06B4A7B7A643}" dt="2023-06-26T16:37:10.768" v="2613" actId="21"/>
          <ac:spMkLst>
            <pc:docMk/>
            <pc:sldMk cId="1869676150" sldId="1055"/>
            <ac:spMk id="2" creationId="{F82F252C-70B7-CA81-1CDA-54C6665B9899}"/>
          </ac:spMkLst>
        </pc:spChg>
        <pc:spChg chg="mod">
          <ac:chgData name="rahulkumar08945@gmail.com" userId="eaa8108a85f67eff" providerId="LiveId" clId="{976B4AF6-5466-41E9-ADB9-06B4A7B7A643}" dt="2023-06-26T17:27:04.956" v="3260" actId="20577"/>
          <ac:spMkLst>
            <pc:docMk/>
            <pc:sldMk cId="1869676150" sldId="1055"/>
            <ac:spMk id="3" creationId="{9779656C-3262-9DDF-9E36-2AA8C9BB4592}"/>
          </ac:spMkLst>
        </pc:spChg>
        <pc:spChg chg="mod">
          <ac:chgData name="rahulkumar08945@gmail.com" userId="eaa8108a85f67eff" providerId="LiveId" clId="{976B4AF6-5466-41E9-ADB9-06B4A7B7A643}" dt="2023-06-26T16:37:42.530" v="2631" actId="1035"/>
          <ac:spMkLst>
            <pc:docMk/>
            <pc:sldMk cId="1869676150" sldId="1055"/>
            <ac:spMk id="4" creationId="{ADC430F0-3AAC-39D5-4F43-EABC55C2135B}"/>
          </ac:spMkLst>
        </pc:spChg>
      </pc:sldChg>
      <pc:sldChg chg="addSp delSp modSp new mod">
        <pc:chgData name="rahulkumar08945@gmail.com" userId="eaa8108a85f67eff" providerId="LiveId" clId="{976B4AF6-5466-41E9-ADB9-06B4A7B7A643}" dt="2023-06-26T17:30:24.741" v="3374" actId="1035"/>
        <pc:sldMkLst>
          <pc:docMk/>
          <pc:sldMk cId="825533635" sldId="1056"/>
        </pc:sldMkLst>
        <pc:spChg chg="del mod">
          <ac:chgData name="rahulkumar08945@gmail.com" userId="eaa8108a85f67eff" providerId="LiveId" clId="{976B4AF6-5466-41E9-ADB9-06B4A7B7A643}" dt="2023-06-26T17:30:18.554" v="3367" actId="21"/>
          <ac:spMkLst>
            <pc:docMk/>
            <pc:sldMk cId="825533635" sldId="1056"/>
            <ac:spMk id="2" creationId="{84373CC6-23CA-9F28-5778-58C0BC1933F6}"/>
          </ac:spMkLst>
        </pc:spChg>
        <pc:spChg chg="mod">
          <ac:chgData name="rahulkumar08945@gmail.com" userId="eaa8108a85f67eff" providerId="LiveId" clId="{976B4AF6-5466-41E9-ADB9-06B4A7B7A643}" dt="2023-06-26T17:30:24.741" v="3374" actId="1035"/>
          <ac:spMkLst>
            <pc:docMk/>
            <pc:sldMk cId="825533635" sldId="1056"/>
            <ac:spMk id="3" creationId="{219ECBA8-5326-99BA-DA3F-EFE8A66899DE}"/>
          </ac:spMkLst>
        </pc:spChg>
        <pc:spChg chg="add del">
          <ac:chgData name="rahulkumar08945@gmail.com" userId="eaa8108a85f67eff" providerId="LiveId" clId="{976B4AF6-5466-41E9-ADB9-06B4A7B7A643}" dt="2023-06-26T17:17:54.154" v="3152" actId="22"/>
          <ac:spMkLst>
            <pc:docMk/>
            <pc:sldMk cId="825533635" sldId="1056"/>
            <ac:spMk id="6" creationId="{98C2A4AE-CAA8-D76B-78BF-FA9CC009E9FF}"/>
          </ac:spMkLst>
        </pc:spChg>
      </pc:sldChg>
      <pc:sldChg chg="new del">
        <pc:chgData name="rahulkumar08945@gmail.com" userId="eaa8108a85f67eff" providerId="LiveId" clId="{976B4AF6-5466-41E9-ADB9-06B4A7B7A643}" dt="2023-06-26T16:21:45.278" v="2435" actId="47"/>
        <pc:sldMkLst>
          <pc:docMk/>
          <pc:sldMk cId="2309253019" sldId="1056"/>
        </pc:sldMkLst>
      </pc:sldChg>
      <pc:sldChg chg="addSp delSp modSp new mod">
        <pc:chgData name="rahulkumar08945@gmail.com" userId="eaa8108a85f67eff" providerId="LiveId" clId="{976B4AF6-5466-41E9-ADB9-06B4A7B7A643}" dt="2023-06-26T17:25:52.445" v="3249" actId="20577"/>
        <pc:sldMkLst>
          <pc:docMk/>
          <pc:sldMk cId="2651604623" sldId="1057"/>
        </pc:sldMkLst>
        <pc:spChg chg="del">
          <ac:chgData name="rahulkumar08945@gmail.com" userId="eaa8108a85f67eff" providerId="LiveId" clId="{976B4AF6-5466-41E9-ADB9-06B4A7B7A643}" dt="2023-06-26T17:24:40.483" v="3216" actId="21"/>
          <ac:spMkLst>
            <pc:docMk/>
            <pc:sldMk cId="2651604623" sldId="1057"/>
            <ac:spMk id="2" creationId="{E48729BD-56D7-04A7-6F50-C2762154B87A}"/>
          </ac:spMkLst>
        </pc:spChg>
        <pc:spChg chg="mod">
          <ac:chgData name="rahulkumar08945@gmail.com" userId="eaa8108a85f67eff" providerId="LiveId" clId="{976B4AF6-5466-41E9-ADB9-06B4A7B7A643}" dt="2023-06-26T17:25:52.445" v="3249" actId="20577"/>
          <ac:spMkLst>
            <pc:docMk/>
            <pc:sldMk cId="2651604623" sldId="1057"/>
            <ac:spMk id="3" creationId="{BD1AE9F3-A055-556A-C383-DCF7CCB01B60}"/>
          </ac:spMkLst>
        </pc:spChg>
        <pc:spChg chg="add del">
          <ac:chgData name="rahulkumar08945@gmail.com" userId="eaa8108a85f67eff" providerId="LiveId" clId="{976B4AF6-5466-41E9-ADB9-06B4A7B7A643}" dt="2023-06-26T17:24:28.250" v="3214" actId="22"/>
          <ac:spMkLst>
            <pc:docMk/>
            <pc:sldMk cId="2651604623" sldId="1057"/>
            <ac:spMk id="6" creationId="{D2CFF18B-DE97-1129-D138-744B57027014}"/>
          </ac:spMkLst>
        </pc:spChg>
      </pc:sldChg>
      <pc:sldChg chg="modSp new mod">
        <pc:chgData name="rahulkumar08945@gmail.com" userId="eaa8108a85f67eff" providerId="LiveId" clId="{976B4AF6-5466-41E9-ADB9-06B4A7B7A643}" dt="2023-06-27T02:10:10.957" v="3448" actId="113"/>
        <pc:sldMkLst>
          <pc:docMk/>
          <pc:sldMk cId="2043651166" sldId="1058"/>
        </pc:sldMkLst>
        <pc:spChg chg="mod">
          <ac:chgData name="rahulkumar08945@gmail.com" userId="eaa8108a85f67eff" providerId="LiveId" clId="{976B4AF6-5466-41E9-ADB9-06B4A7B7A643}" dt="2023-06-27T02:01:22.608" v="3377" actId="27636"/>
          <ac:spMkLst>
            <pc:docMk/>
            <pc:sldMk cId="2043651166" sldId="1058"/>
            <ac:spMk id="2" creationId="{8B054588-67D6-7BB5-51C1-D8A6D52502DE}"/>
          </ac:spMkLst>
        </pc:spChg>
        <pc:spChg chg="mod">
          <ac:chgData name="rahulkumar08945@gmail.com" userId="eaa8108a85f67eff" providerId="LiveId" clId="{976B4AF6-5466-41E9-ADB9-06B4A7B7A643}" dt="2023-06-27T02:10:10.957" v="3448" actId="113"/>
          <ac:spMkLst>
            <pc:docMk/>
            <pc:sldMk cId="2043651166" sldId="1058"/>
            <ac:spMk id="3" creationId="{263381E3-3E5C-87DD-CE58-3BE1FB95EF1F}"/>
          </ac:spMkLst>
        </pc:spChg>
      </pc:sldChg>
    </pc:docChg>
  </pc:docChgLst>
  <pc:docChgLst>
    <pc:chgData name="Rahul Kumar" userId="eaa8108a85f67eff" providerId="LiveId" clId="{5AFEBD3C-9608-4861-A7C2-44ADA0CC3585}"/>
    <pc:docChg chg="undo custSel modSld">
      <pc:chgData name="Rahul Kumar" userId="eaa8108a85f67eff" providerId="LiveId" clId="{5AFEBD3C-9608-4861-A7C2-44ADA0CC3585}" dt="2024-07-16T04:53:46.052" v="653" actId="207"/>
      <pc:docMkLst>
        <pc:docMk/>
      </pc:docMkLst>
      <pc:sldChg chg="addSp delSp modSp mod">
        <pc:chgData name="Rahul Kumar" userId="eaa8108a85f67eff" providerId="LiveId" clId="{5AFEBD3C-9608-4861-A7C2-44ADA0CC3585}" dt="2024-07-16T04:37:53.786" v="549" actId="1037"/>
        <pc:sldMkLst>
          <pc:docMk/>
          <pc:sldMk cId="0" sldId="256"/>
        </pc:sldMkLst>
        <pc:spChg chg="mod">
          <ac:chgData name="Rahul Kumar" userId="eaa8108a85f67eff" providerId="LiveId" clId="{5AFEBD3C-9608-4861-A7C2-44ADA0CC3585}" dt="2024-07-16T04:37:06.650" v="484" actId="1035"/>
          <ac:spMkLst>
            <pc:docMk/>
            <pc:sldMk cId="0" sldId="256"/>
            <ac:spMk id="2" creationId="{8F494C7E-1148-6FBD-5A19-E29FA60E51F6}"/>
          </ac:spMkLst>
        </pc:spChg>
        <pc:spChg chg="mod">
          <ac:chgData name="Rahul Kumar" userId="eaa8108a85f67eff" providerId="LiveId" clId="{5AFEBD3C-9608-4861-A7C2-44ADA0CC3585}" dt="2024-07-16T04:16:14.057" v="1" actId="404"/>
          <ac:spMkLst>
            <pc:docMk/>
            <pc:sldMk cId="0" sldId="256"/>
            <ac:spMk id="6" creationId="{581CC655-124A-F845-63F4-003C75BF8110}"/>
          </ac:spMkLst>
        </pc:spChg>
        <pc:spChg chg="mod">
          <ac:chgData name="Rahul Kumar" userId="eaa8108a85f67eff" providerId="LiveId" clId="{5AFEBD3C-9608-4861-A7C2-44ADA0CC3585}" dt="2024-07-16T04:37:13.060" v="499" actId="1036"/>
          <ac:spMkLst>
            <pc:docMk/>
            <pc:sldMk cId="0" sldId="256"/>
            <ac:spMk id="9" creationId="{2C7018B3-BA7C-3397-47B4-7A2B7E50B4CC}"/>
          </ac:spMkLst>
        </pc:spChg>
        <pc:spChg chg="mod">
          <ac:chgData name="Rahul Kumar" userId="eaa8108a85f67eff" providerId="LiveId" clId="{5AFEBD3C-9608-4861-A7C2-44ADA0CC3585}" dt="2024-07-16T04:37:18.910" v="511" actId="1035"/>
          <ac:spMkLst>
            <pc:docMk/>
            <pc:sldMk cId="0" sldId="256"/>
            <ac:spMk id="10" creationId="{22D9F5CC-9DCC-8A61-5E1C-E28539097573}"/>
          </ac:spMkLst>
        </pc:spChg>
        <pc:spChg chg="mod">
          <ac:chgData name="Rahul Kumar" userId="eaa8108a85f67eff" providerId="LiveId" clId="{5AFEBD3C-9608-4861-A7C2-44ADA0CC3585}" dt="2024-07-16T04:37:53.786" v="549" actId="1037"/>
          <ac:spMkLst>
            <pc:docMk/>
            <pc:sldMk cId="0" sldId="256"/>
            <ac:spMk id="11" creationId="{1F85E682-B874-4790-6EAC-80BA10029669}"/>
          </ac:spMkLst>
        </pc:spChg>
        <pc:spChg chg="del mod">
          <ac:chgData name="Rahul Kumar" userId="eaa8108a85f67eff" providerId="LiveId" clId="{5AFEBD3C-9608-4861-A7C2-44ADA0CC3585}" dt="2024-07-16T04:17:26.047" v="234" actId="478"/>
          <ac:spMkLst>
            <pc:docMk/>
            <pc:sldMk cId="0" sldId="256"/>
            <ac:spMk id="16" creationId="{20863D78-1815-83C5-6AA1-973C8840FECC}"/>
          </ac:spMkLst>
        </pc:spChg>
        <pc:picChg chg="add mod">
          <ac:chgData name="Rahul Kumar" userId="eaa8108a85f67eff" providerId="LiveId" clId="{5AFEBD3C-9608-4861-A7C2-44ADA0CC3585}" dt="2024-07-16T04:37:47.221" v="544" actId="1038"/>
          <ac:picMkLst>
            <pc:docMk/>
            <pc:sldMk cId="0" sldId="256"/>
            <ac:picMk id="3" creationId="{D68B3F19-4E3B-EC18-6DA7-97BAF02D567C}"/>
          </ac:picMkLst>
        </pc:picChg>
        <pc:picChg chg="add mod">
          <ac:chgData name="Rahul Kumar" userId="eaa8108a85f67eff" providerId="LiveId" clId="{5AFEBD3C-9608-4861-A7C2-44ADA0CC3585}" dt="2024-07-16T04:35:37.746" v="471" actId="1038"/>
          <ac:picMkLst>
            <pc:docMk/>
            <pc:sldMk cId="0" sldId="256"/>
            <ac:picMk id="4" creationId="{F15D0385-9030-9815-787F-805CD76E9837}"/>
          </ac:picMkLst>
        </pc:picChg>
        <pc:picChg chg="add mod">
          <ac:chgData name="Rahul Kumar" userId="eaa8108a85f67eff" providerId="LiveId" clId="{5AFEBD3C-9608-4861-A7C2-44ADA0CC3585}" dt="2024-07-16T04:35:41.710" v="473" actId="1038"/>
          <ac:picMkLst>
            <pc:docMk/>
            <pc:sldMk cId="0" sldId="256"/>
            <ac:picMk id="5" creationId="{522A0C32-C6B4-1BB3-5BBB-042BAA3CB523}"/>
          </ac:picMkLst>
        </pc:picChg>
        <pc:picChg chg="add del mod">
          <ac:chgData name="Rahul Kumar" userId="eaa8108a85f67eff" providerId="LiveId" clId="{5AFEBD3C-9608-4861-A7C2-44ADA0CC3585}" dt="2024-07-16T04:22:19.301" v="244" actId="478"/>
          <ac:picMkLst>
            <pc:docMk/>
            <pc:sldMk cId="0" sldId="256"/>
            <ac:picMk id="1026" creationId="{242E2BD9-53F0-C14B-4749-86AA5DAA7E5F}"/>
          </ac:picMkLst>
        </pc:picChg>
      </pc:sldChg>
      <pc:sldChg chg="addSp modSp mod">
        <pc:chgData name="Rahul Kumar" userId="eaa8108a85f67eff" providerId="LiveId" clId="{5AFEBD3C-9608-4861-A7C2-44ADA0CC3585}" dt="2024-07-16T04:38:08.318" v="551" actId="14100"/>
        <pc:sldMkLst>
          <pc:docMk/>
          <pc:sldMk cId="0" sldId="257"/>
        </pc:sldMkLst>
        <pc:spChg chg="mod">
          <ac:chgData name="Rahul Kumar" userId="eaa8108a85f67eff" providerId="LiveId" clId="{5AFEBD3C-9608-4861-A7C2-44ADA0CC3585}" dt="2024-07-16T04:23:04.884" v="291" actId="20577"/>
          <ac:spMkLst>
            <pc:docMk/>
            <pc:sldMk cId="0" sldId="257"/>
            <ac:spMk id="3" creationId="{00000000-0000-0000-0000-000000000000}"/>
          </ac:spMkLst>
        </pc:spChg>
        <pc:spChg chg="mod">
          <ac:chgData name="Rahul Kumar" userId="eaa8108a85f67eff" providerId="LiveId" clId="{5AFEBD3C-9608-4861-A7C2-44ADA0CC3585}" dt="2024-07-16T04:22:56.187" v="287" actId="404"/>
          <ac:spMkLst>
            <pc:docMk/>
            <pc:sldMk cId="0" sldId="257"/>
            <ac:spMk id="5" creationId="{F38F28EA-9F11-8416-7C28-4C47EE85B383}"/>
          </ac:spMkLst>
        </pc:spChg>
        <pc:picChg chg="add mod">
          <ac:chgData name="Rahul Kumar" userId="eaa8108a85f67eff" providerId="LiveId" clId="{5AFEBD3C-9608-4861-A7C2-44ADA0CC3585}" dt="2024-07-16T04:38:02.342" v="550" actId="14100"/>
          <ac:picMkLst>
            <pc:docMk/>
            <pc:sldMk cId="0" sldId="257"/>
            <ac:picMk id="4" creationId="{D0353220-5AEC-7E63-4BA1-245FE623E863}"/>
          </ac:picMkLst>
        </pc:picChg>
        <pc:picChg chg="add mod">
          <ac:chgData name="Rahul Kumar" userId="eaa8108a85f67eff" providerId="LiveId" clId="{5AFEBD3C-9608-4861-A7C2-44ADA0CC3585}" dt="2024-07-16T04:38:08.318" v="551" actId="14100"/>
          <ac:picMkLst>
            <pc:docMk/>
            <pc:sldMk cId="0" sldId="257"/>
            <ac:picMk id="6" creationId="{5F12C282-BF13-CAD5-2C9E-27793BAD33F0}"/>
          </ac:picMkLst>
        </pc:picChg>
      </pc:sldChg>
      <pc:sldChg chg="addSp delSp modSp mod">
        <pc:chgData name="Rahul Kumar" userId="eaa8108a85f67eff" providerId="LiveId" clId="{5AFEBD3C-9608-4861-A7C2-44ADA0CC3585}" dt="2024-07-16T04:53:46.052" v="653" actId="207"/>
        <pc:sldMkLst>
          <pc:docMk/>
          <pc:sldMk cId="706088936" sldId="1033"/>
        </pc:sldMkLst>
        <pc:spChg chg="mod">
          <ac:chgData name="Rahul Kumar" userId="eaa8108a85f67eff" providerId="LiveId" clId="{5AFEBD3C-9608-4861-A7C2-44ADA0CC3585}" dt="2024-07-16T04:52:25.403" v="608" actId="20577"/>
          <ac:spMkLst>
            <pc:docMk/>
            <pc:sldMk cId="706088936" sldId="1033"/>
            <ac:spMk id="2" creationId="{24A61870-A476-4186-2AF5-43AC3CBDE3DB}"/>
          </ac:spMkLst>
        </pc:spChg>
        <pc:spChg chg="mod">
          <ac:chgData name="Rahul Kumar" userId="eaa8108a85f67eff" providerId="LiveId" clId="{5AFEBD3C-9608-4861-A7C2-44ADA0CC3585}" dt="2024-07-16T04:24:29.971" v="292" actId="14100"/>
          <ac:spMkLst>
            <pc:docMk/>
            <pc:sldMk cId="706088936" sldId="1033"/>
            <ac:spMk id="3" creationId="{460D9190-D372-3F57-9CED-8474FBD30A9A}"/>
          </ac:spMkLst>
        </pc:spChg>
        <pc:spChg chg="add del mod">
          <ac:chgData name="Rahul Kumar" userId="eaa8108a85f67eff" providerId="LiveId" clId="{5AFEBD3C-9608-4861-A7C2-44ADA0CC3585}" dt="2024-07-16T04:29:06.302" v="427" actId="11529"/>
          <ac:spMkLst>
            <pc:docMk/>
            <pc:sldMk cId="706088936" sldId="1033"/>
            <ac:spMk id="5" creationId="{FD110FA5-8FAB-F988-3F4D-EF275B981914}"/>
          </ac:spMkLst>
        </pc:spChg>
        <pc:spChg chg="add del">
          <ac:chgData name="Rahul Kumar" userId="eaa8108a85f67eff" providerId="LiveId" clId="{5AFEBD3C-9608-4861-A7C2-44ADA0CC3585}" dt="2024-07-16T04:29:25.663" v="429" actId="11529"/>
          <ac:spMkLst>
            <pc:docMk/>
            <pc:sldMk cId="706088936" sldId="1033"/>
            <ac:spMk id="6" creationId="{C20B81A7-6005-D7C9-472A-B42E857A4111}"/>
          </ac:spMkLst>
        </pc:spChg>
        <pc:spChg chg="add del mod">
          <ac:chgData name="Rahul Kumar" userId="eaa8108a85f67eff" providerId="LiveId" clId="{5AFEBD3C-9608-4861-A7C2-44ADA0CC3585}" dt="2024-07-16T04:33:01.349" v="443" actId="478"/>
          <ac:spMkLst>
            <pc:docMk/>
            <pc:sldMk cId="706088936" sldId="1033"/>
            <ac:spMk id="7" creationId="{9369A6E1-FFE9-29F0-F3BD-4A932A7B9990}"/>
          </ac:spMkLst>
        </pc:spChg>
        <pc:spChg chg="add del mod">
          <ac:chgData name="Rahul Kumar" userId="eaa8108a85f67eff" providerId="LiveId" clId="{5AFEBD3C-9608-4861-A7C2-44ADA0CC3585}" dt="2024-07-16T04:33:29.072" v="447" actId="11529"/>
          <ac:spMkLst>
            <pc:docMk/>
            <pc:sldMk cId="706088936" sldId="1033"/>
            <ac:spMk id="8" creationId="{5B179E76-6BEA-1BF2-F034-FF150705D73B}"/>
          </ac:spMkLst>
        </pc:spChg>
        <pc:spChg chg="add del mod">
          <ac:chgData name="Rahul Kumar" userId="eaa8108a85f67eff" providerId="LiveId" clId="{5AFEBD3C-9608-4861-A7C2-44ADA0CC3585}" dt="2024-07-16T04:34:23.635" v="451" actId="11529"/>
          <ac:spMkLst>
            <pc:docMk/>
            <pc:sldMk cId="706088936" sldId="1033"/>
            <ac:spMk id="9" creationId="{A406671E-D7BB-16D7-F1FA-3502EBE9C944}"/>
          </ac:spMkLst>
        </pc:spChg>
        <pc:spChg chg="add mod">
          <ac:chgData name="Rahul Kumar" userId="eaa8108a85f67eff" providerId="LiveId" clId="{5AFEBD3C-9608-4861-A7C2-44ADA0CC3585}" dt="2024-07-16T04:39:42.363" v="553"/>
          <ac:spMkLst>
            <pc:docMk/>
            <pc:sldMk cId="706088936" sldId="1033"/>
            <ac:spMk id="12" creationId="{120E777A-B827-844D-B5C7-309C234E5086}"/>
          </ac:spMkLst>
        </pc:spChg>
        <pc:spChg chg="add del mod">
          <ac:chgData name="Rahul Kumar" userId="eaa8108a85f67eff" providerId="LiveId" clId="{5AFEBD3C-9608-4861-A7C2-44ADA0CC3585}" dt="2024-07-16T04:49:51.241" v="589" actId="11529"/>
          <ac:spMkLst>
            <pc:docMk/>
            <pc:sldMk cId="706088936" sldId="1033"/>
            <ac:spMk id="13" creationId="{150B2E28-4A7B-9CDF-B93C-0E81FFA28E8B}"/>
          </ac:spMkLst>
        </pc:spChg>
        <pc:spChg chg="add mod">
          <ac:chgData name="Rahul Kumar" userId="eaa8108a85f67eff" providerId="LiveId" clId="{5AFEBD3C-9608-4861-A7C2-44ADA0CC3585}" dt="2024-07-16T04:53:46.052" v="653" actId="207"/>
          <ac:spMkLst>
            <pc:docMk/>
            <pc:sldMk cId="706088936" sldId="1033"/>
            <ac:spMk id="14" creationId="{D8DC1D13-475C-43A3-65AB-5BDE52363A55}"/>
          </ac:spMkLst>
        </pc:spChg>
        <pc:picChg chg="add mod">
          <ac:chgData name="Rahul Kumar" userId="eaa8108a85f67eff" providerId="LiveId" clId="{5AFEBD3C-9608-4861-A7C2-44ADA0CC3585}" dt="2024-07-16T04:26:19.908" v="413" actId="14100"/>
          <ac:picMkLst>
            <pc:docMk/>
            <pc:sldMk cId="706088936" sldId="1033"/>
            <ac:picMk id="2050" creationId="{BD1C4E0D-23C0-40C7-E39A-344372A9BBEB}"/>
          </ac:picMkLst>
        </pc:picChg>
        <pc:picChg chg="add mod">
          <ac:chgData name="Rahul Kumar" userId="eaa8108a85f67eff" providerId="LiveId" clId="{5AFEBD3C-9608-4861-A7C2-44ADA0CC3585}" dt="2024-07-16T04:27:46.616" v="414" actId="14100"/>
          <ac:picMkLst>
            <pc:docMk/>
            <pc:sldMk cId="706088936" sldId="1033"/>
            <ac:picMk id="2052" creationId="{8AB95D1E-C0A3-C480-BE48-65B52956F24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BBAA8F-6811-4081-BEBC-67527AD40E50}" type="datetimeFigureOut">
              <a:rPr lang="en-IN" smtClean="0"/>
              <a:t>12-01-2026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438AB-9326-4649-B071-25A0F37C4B3E}" type="slidenum">
              <a:rPr lang="en-IN" smtClean="0"/>
              <a:t>‹#›</a:t>
            </a:fld>
            <a:endParaRPr lang="en-IN"/>
          </a:p>
        </p:txBody>
      </p:sp>
    </p:spTree>
    <p:extLst>
      <p:ext uri="{BB962C8B-B14F-4D97-AF65-F5344CB8AC3E}">
        <p14:creationId xmlns:p14="http://schemas.microsoft.com/office/powerpoint/2010/main" val="1024950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192A241-18C9-2754-78E2-83ECB9B9A6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312E7207-5EDD-66AE-A660-4498276459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altLang="en-US"/>
          </a:p>
        </p:txBody>
      </p:sp>
      <p:sp>
        <p:nvSpPr>
          <p:cNvPr id="9220" name="Slide Number Placeholder 3">
            <a:extLst>
              <a:ext uri="{FF2B5EF4-FFF2-40B4-BE49-F238E27FC236}">
                <a16:creationId xmlns:a16="http://schemas.microsoft.com/office/drawing/2014/main" id="{E9E8E2F3-AD76-6E9E-C31F-6F3F512E209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eaLnBrk="0" fontAlgn="base" hangingPunct="0">
              <a:spcBef>
                <a:spcPct val="0"/>
              </a:spcBef>
              <a:spcAft>
                <a:spcPct val="0"/>
              </a:spcAft>
              <a:defRPr>
                <a:solidFill>
                  <a:schemeClr val="tx1"/>
                </a:solidFill>
                <a:latin typeface="Calibri Light" panose="020F0302020204030204" pitchFamily="34" charset="0"/>
              </a:defRPr>
            </a:lvl6pPr>
            <a:lvl7pPr marL="2971800" indent="-228600" defTabSz="457200" eaLnBrk="0" fontAlgn="base" hangingPunct="0">
              <a:spcBef>
                <a:spcPct val="0"/>
              </a:spcBef>
              <a:spcAft>
                <a:spcPct val="0"/>
              </a:spcAft>
              <a:defRPr>
                <a:solidFill>
                  <a:schemeClr val="tx1"/>
                </a:solidFill>
                <a:latin typeface="Calibri Light" panose="020F0302020204030204" pitchFamily="34" charset="0"/>
              </a:defRPr>
            </a:lvl7pPr>
            <a:lvl8pPr marL="3429000" indent="-228600" defTabSz="457200" eaLnBrk="0" fontAlgn="base" hangingPunct="0">
              <a:spcBef>
                <a:spcPct val="0"/>
              </a:spcBef>
              <a:spcAft>
                <a:spcPct val="0"/>
              </a:spcAft>
              <a:defRPr>
                <a:solidFill>
                  <a:schemeClr val="tx1"/>
                </a:solidFill>
                <a:latin typeface="Calibri Light" panose="020F0302020204030204" pitchFamily="34" charset="0"/>
              </a:defRPr>
            </a:lvl8pPr>
            <a:lvl9pPr marL="3886200" indent="-228600" defTabSz="457200" eaLnBrk="0" fontAlgn="base" hangingPunct="0">
              <a:spcBef>
                <a:spcPct val="0"/>
              </a:spcBef>
              <a:spcAft>
                <a:spcPct val="0"/>
              </a:spcAft>
              <a:defRPr>
                <a:solidFill>
                  <a:schemeClr val="tx1"/>
                </a:solidFill>
                <a:latin typeface="Calibri Light" panose="020F0302020204030204" pitchFamily="34" charset="0"/>
              </a:defRPr>
            </a:lvl9pPr>
          </a:lstStyle>
          <a:p>
            <a:fld id="{D7C4F033-5BE0-4488-BD9F-A194B369BDD9}" type="slidenum">
              <a:rPr lang="en-IN" altLang="en-US" smtClean="0"/>
              <a:pPr/>
              <a:t>2</a:t>
            </a:fld>
            <a:endParaRPr lang="en-IN" altLang="en-US"/>
          </a:p>
        </p:txBody>
      </p:sp>
    </p:spTree>
    <p:extLst>
      <p:ext uri="{BB962C8B-B14F-4D97-AF65-F5344CB8AC3E}">
        <p14:creationId xmlns:p14="http://schemas.microsoft.com/office/powerpoint/2010/main" val="1789780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F438AB-9326-4649-B071-25A0F37C4B3E}" type="slidenum">
              <a:rPr lang="en-IN" smtClean="0"/>
              <a:t>46</a:t>
            </a:fld>
            <a:endParaRPr lang="en-IN"/>
          </a:p>
        </p:txBody>
      </p:sp>
    </p:spTree>
    <p:extLst>
      <p:ext uri="{BB962C8B-B14F-4D97-AF65-F5344CB8AC3E}">
        <p14:creationId xmlns:p14="http://schemas.microsoft.com/office/powerpoint/2010/main" val="2462836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F438AB-9326-4649-B071-25A0F37C4B3E}" type="slidenum">
              <a:rPr lang="en-IN" smtClean="0"/>
              <a:t>51</a:t>
            </a:fld>
            <a:endParaRPr lang="en-IN"/>
          </a:p>
        </p:txBody>
      </p:sp>
    </p:spTree>
    <p:extLst>
      <p:ext uri="{BB962C8B-B14F-4D97-AF65-F5344CB8AC3E}">
        <p14:creationId xmlns:p14="http://schemas.microsoft.com/office/powerpoint/2010/main" val="3981546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F0EBB76-EE39-4B0C-8180-9D13F8D5F460}" type="datetime1">
              <a:rPr lang="en-US" smtClean="0"/>
              <a:t>1/12/2026</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508E14-10C4-4EC9-936A-3ACEC0A4D493}" type="datetime1">
              <a:rPr lang="en-US" smtClean="0"/>
              <a:t>1/12/2026</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B36F1C-D84E-429F-8EC6-8EFE74AC9FBD}" type="datetime1">
              <a:rPr lang="en-US" smtClean="0"/>
              <a:t>1/12/2026</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2844587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C19138-0FA9-41D8-BB9F-F5378F6DB2FB}" type="datetime1">
              <a:rPr lang="en-US" smtClean="0"/>
              <a:t>1/12/2026</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8F5B01-8D46-4E67-BA9C-3C35644539FD}" type="datetime1">
              <a:rPr lang="en-US" smtClean="0"/>
              <a:t>1/12/2026</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5D22FA-988E-4BC6-A177-AA84479CE5CA}" type="datetime1">
              <a:rPr lang="en-US" smtClean="0"/>
              <a:t>1/12/2026</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AD13C6-58BE-4395-8945-42AE9C3150B2}" type="datetime1">
              <a:rPr lang="en-US" smtClean="0"/>
              <a:t>1/12/2026</a:t>
            </a:fld>
            <a:endParaRPr lang="en-US"/>
          </a:p>
        </p:txBody>
      </p:sp>
      <p:sp>
        <p:nvSpPr>
          <p:cNvPr id="8" name="Footer Placeholder 7"/>
          <p:cNvSpPr>
            <a:spLocks noGrp="1"/>
          </p:cNvSpPr>
          <p:nvPr>
            <p:ph type="ftr" sz="quarter" idx="11"/>
          </p:nvPr>
        </p:nvSpPr>
        <p:spPr/>
        <p:txBody>
          <a:bodyPr/>
          <a:lstStyle/>
          <a:p>
            <a:r>
              <a:rPr lang="en-US"/>
              <a:t>2nd BN NDRF KOLKATA</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82A95C8-1375-4C36-B90D-D373C5F677BF}" type="datetime1">
              <a:rPr lang="en-US" smtClean="0"/>
              <a:t>1/12/2026</a:t>
            </a:fld>
            <a:endParaRPr lang="en-US"/>
          </a:p>
        </p:txBody>
      </p:sp>
      <p:sp>
        <p:nvSpPr>
          <p:cNvPr id="4" name="Footer Placeholder 3"/>
          <p:cNvSpPr>
            <a:spLocks noGrp="1"/>
          </p:cNvSpPr>
          <p:nvPr>
            <p:ph type="ftr" sz="quarter" idx="11"/>
          </p:nvPr>
        </p:nvSpPr>
        <p:spPr/>
        <p:txBody>
          <a:bodyPr/>
          <a:lstStyle/>
          <a:p>
            <a:r>
              <a:rPr lang="en-US"/>
              <a:t>2nd BN NDRF KOLKATA</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812F22-E52D-48E2-95C3-8ACBBD2CDAEA}" type="datetime1">
              <a:rPr lang="en-US" smtClean="0"/>
              <a:t>1/12/2026</a:t>
            </a:fld>
            <a:endParaRPr lang="en-US"/>
          </a:p>
        </p:txBody>
      </p:sp>
      <p:sp>
        <p:nvSpPr>
          <p:cNvPr id="3" name="Footer Placeholder 2"/>
          <p:cNvSpPr>
            <a:spLocks noGrp="1"/>
          </p:cNvSpPr>
          <p:nvPr>
            <p:ph type="ftr" sz="quarter" idx="11"/>
          </p:nvPr>
        </p:nvSpPr>
        <p:spPr/>
        <p:txBody>
          <a:bodyPr/>
          <a:lstStyle/>
          <a:p>
            <a:r>
              <a:rPr lang="en-US"/>
              <a:t>2nd BN NDRF KOLKATA</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97D692-1121-43C5-A8BB-F360C7F6033F}" type="datetime1">
              <a:rPr lang="en-US" smtClean="0"/>
              <a:t>1/12/2026</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ED94FD-9899-404D-B316-4609A679B0D5}" type="datetime1">
              <a:rPr lang="en-US" smtClean="0"/>
              <a:t>1/12/2026</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3FA8D-C0BB-4161-8B75-3E49EE6CF123}" type="datetime1">
              <a:rPr lang="en-US" smtClean="0"/>
              <a:t>1/12/2026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2nd BN NDRF KOLKATA</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5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9.png"/></Relationships>
</file>

<file path=ppt/slides/_rels/slide5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C:\Users\mbmeenamb\Desktop\chemical i\Global-Fermentation-Chemicals-Market-1024x684.jpg">
            <a:extLst>
              <a:ext uri="{FF2B5EF4-FFF2-40B4-BE49-F238E27FC236}">
                <a16:creationId xmlns:a16="http://schemas.microsoft.com/office/drawing/2014/main" id="{1648524C-AEC2-4EEE-9B76-E94A46051E81}"/>
              </a:ext>
            </a:extLst>
          </p:cNvPr>
          <p:cNvPicPr>
            <a:picLocks noChangeAspect="1" noChangeArrowheads="1"/>
          </p:cNvPicPr>
          <p:nvPr/>
        </p:nvPicPr>
        <p:blipFill>
          <a:blip r:embed="rId2"/>
          <a:srcRect/>
          <a:stretch>
            <a:fillRect/>
          </a:stretch>
        </p:blipFill>
        <p:spPr bwMode="auto">
          <a:xfrm>
            <a:off x="13855" y="42964"/>
            <a:ext cx="12192000" cy="6857999"/>
          </a:xfrm>
          <a:prstGeom prst="rect">
            <a:avLst/>
          </a:prstGeom>
          <a:noFill/>
        </p:spPr>
      </p:pic>
      <p:sp>
        <p:nvSpPr>
          <p:cNvPr id="5" name="Rectangle 4">
            <a:extLst>
              <a:ext uri="{FF2B5EF4-FFF2-40B4-BE49-F238E27FC236}">
                <a16:creationId xmlns:a16="http://schemas.microsoft.com/office/drawing/2014/main" id="{03C086D4-8D88-6581-DCBE-A608AA60381F}"/>
              </a:ext>
            </a:extLst>
          </p:cNvPr>
          <p:cNvSpPr/>
          <p:nvPr/>
        </p:nvSpPr>
        <p:spPr>
          <a:xfrm>
            <a:off x="1919536" y="404664"/>
            <a:ext cx="8302150" cy="6453336"/>
          </a:xfrm>
          <a:prstGeom prst="rect">
            <a:avLst/>
          </a:prstGeom>
          <a:noFill/>
          <a:ln>
            <a:solidFill>
              <a:schemeClr val="accent4">
                <a:lumMod val="75000"/>
              </a:schemeClr>
            </a:solidFill>
          </a:ln>
          <a:effectLst>
            <a:softEdge rad="1270000"/>
          </a:effectLst>
        </p:spPr>
        <p:txBody>
          <a:bodyPr spcFirstLastPara="1" wrap="none">
            <a:prstTxWarp prst="textArchUp">
              <a:avLst>
                <a:gd name="adj" fmla="val 10800000"/>
              </a:avLst>
            </a:prstTxWarp>
            <a:spAutoFit/>
          </a:bodyPr>
          <a:lstStyle/>
          <a:p>
            <a:pPr algn="ctr" eaLnBrk="1" fontAlgn="auto" hangingPunct="1">
              <a:spcBef>
                <a:spcPts val="0"/>
              </a:spcBef>
              <a:spcAft>
                <a:spcPts val="0"/>
              </a:spcAft>
              <a:defRPr/>
            </a:pPr>
            <a:endParaRPr lang="en-IN" sz="9600" b="1" dirty="0">
              <a:ln w="22225">
                <a:solidFill>
                  <a:schemeClr val="accent2"/>
                </a:solidFill>
                <a:prstDash val="solid"/>
              </a:ln>
              <a:solidFill>
                <a:schemeClr val="accent2">
                  <a:lumMod val="40000"/>
                  <a:lumOff val="60000"/>
                </a:schemeClr>
              </a:solidFill>
              <a:latin typeface="+mn-lt"/>
            </a:endParaRPr>
          </a:p>
        </p:txBody>
      </p:sp>
      <p:pic>
        <p:nvPicPr>
          <p:cNvPr id="6" name="Picture 5">
            <a:extLst>
              <a:ext uri="{FF2B5EF4-FFF2-40B4-BE49-F238E27FC236}">
                <a16:creationId xmlns:a16="http://schemas.microsoft.com/office/drawing/2014/main" id="{F47782F4-264D-4E13-8A57-6F7049A2BB9E}"/>
              </a:ext>
            </a:extLst>
          </p:cNvPr>
          <p:cNvPicPr>
            <a:picLocks noChangeAspect="1"/>
          </p:cNvPicPr>
          <p:nvPr/>
        </p:nvPicPr>
        <p:blipFill>
          <a:blip r:embed="rId3"/>
          <a:stretch>
            <a:fillRect/>
          </a:stretch>
        </p:blipFill>
        <p:spPr>
          <a:xfrm>
            <a:off x="-1" y="1848678"/>
            <a:ext cx="10741031" cy="2418522"/>
          </a:xfrm>
          <a:prstGeom prst="rect">
            <a:avLst/>
          </a:prstGeom>
        </p:spPr>
      </p:pic>
      <p:pic>
        <p:nvPicPr>
          <p:cNvPr id="7" name="object 4">
            <a:extLst>
              <a:ext uri="{FF2B5EF4-FFF2-40B4-BE49-F238E27FC236}">
                <a16:creationId xmlns:a16="http://schemas.microsoft.com/office/drawing/2014/main" id="{712D7C7C-4735-4897-9EB1-1A0D2183CE8F}"/>
              </a:ext>
            </a:extLst>
          </p:cNvPr>
          <p:cNvPicPr/>
          <p:nvPr/>
        </p:nvPicPr>
        <p:blipFill rotWithShape="1">
          <a:blip r:embed="rId4" cstate="print"/>
          <a:srcRect r="21695"/>
          <a:stretch/>
        </p:blipFill>
        <p:spPr>
          <a:xfrm>
            <a:off x="10741032" y="27603"/>
            <a:ext cx="1436668" cy="1088879"/>
          </a:xfrm>
          <a:prstGeom prst="rect">
            <a:avLst/>
          </a:prstGeom>
        </p:spPr>
      </p:pic>
      <p:pic>
        <p:nvPicPr>
          <p:cNvPr id="8" name="Picture 7">
            <a:extLst>
              <a:ext uri="{FF2B5EF4-FFF2-40B4-BE49-F238E27FC236}">
                <a16:creationId xmlns:a16="http://schemas.microsoft.com/office/drawing/2014/main" id="{24405B09-2448-4681-A0A4-CFF09147B8AF}"/>
              </a:ext>
            </a:extLst>
          </p:cNvPr>
          <p:cNvPicPr>
            <a:picLocks noChangeAspect="1"/>
          </p:cNvPicPr>
          <p:nvPr/>
        </p:nvPicPr>
        <p:blipFill>
          <a:blip r:embed="rId5"/>
          <a:stretch>
            <a:fillRect/>
          </a:stretch>
        </p:blipFill>
        <p:spPr>
          <a:xfrm>
            <a:off x="234651" y="117884"/>
            <a:ext cx="1384533" cy="941482"/>
          </a:xfrm>
          <a:prstGeom prst="rect">
            <a:avLst/>
          </a:prstGeom>
        </p:spPr>
      </p:pic>
      <p:pic>
        <p:nvPicPr>
          <p:cNvPr id="9" name="Picture 2" descr="Federal Emergency Management Agency (FEMA) Chemical, Biological,  Radiological, and Nuclear (CBRN) Office: Chemical Portfolio Ove">
            <a:extLst>
              <a:ext uri="{FF2B5EF4-FFF2-40B4-BE49-F238E27FC236}">
                <a16:creationId xmlns:a16="http://schemas.microsoft.com/office/drawing/2014/main" id="{EF894952-3460-4B21-B722-631931943D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961" y="0"/>
            <a:ext cx="1848682" cy="184867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09134B07-FDD4-4628-BA60-DEBAEC4303B7}"/>
              </a:ext>
            </a:extLst>
          </p:cNvPr>
          <p:cNvPicPr>
            <a:picLocks noChangeAspect="1"/>
          </p:cNvPicPr>
          <p:nvPr/>
        </p:nvPicPr>
        <p:blipFill>
          <a:blip r:embed="rId7"/>
          <a:stretch>
            <a:fillRect/>
          </a:stretch>
        </p:blipFill>
        <p:spPr>
          <a:xfrm>
            <a:off x="0" y="5600889"/>
            <a:ext cx="12192000" cy="1261872"/>
          </a:xfrm>
          <a:prstGeom prst="rect">
            <a:avLst/>
          </a:prstGeom>
        </p:spPr>
      </p:pic>
      <p:sp>
        <p:nvSpPr>
          <p:cNvPr id="2" name="Rectangle 1">
            <a:extLst>
              <a:ext uri="{FF2B5EF4-FFF2-40B4-BE49-F238E27FC236}">
                <a16:creationId xmlns:a16="http://schemas.microsoft.com/office/drawing/2014/main" id="{8206FE79-F5DB-4E1F-A8E3-392D875D21C3}"/>
              </a:ext>
            </a:extLst>
          </p:cNvPr>
          <p:cNvSpPr/>
          <p:nvPr/>
        </p:nvSpPr>
        <p:spPr>
          <a:xfrm>
            <a:off x="168338" y="1921138"/>
            <a:ext cx="10572693" cy="2554545"/>
          </a:xfrm>
          <a:prstGeom prst="rect">
            <a:avLst/>
          </a:prstGeom>
        </p:spPr>
        <p:txBody>
          <a:bodyPr wrap="square">
            <a:spAutoFit/>
          </a:bodyPr>
          <a:lstStyle/>
          <a:p>
            <a:r>
              <a:rPr lang="hi-IN" sz="4000" b="1" dirty="0">
                <a:solidFill>
                  <a:schemeClr val="bg1"/>
                </a:solidFill>
                <a:latin typeface="Open sans"/>
                <a:cs typeface="Times New Roman" panose="02020603050405020304" pitchFamily="18" charset="0"/>
              </a:rPr>
              <a:t>साइट पर प्रतिक्रिया और संदूषण</a:t>
            </a:r>
            <a:r>
              <a:rPr lang="en-US" sz="4000" b="1" dirty="0">
                <a:solidFill>
                  <a:schemeClr val="bg1"/>
                </a:solidFill>
                <a:latin typeface="Open sans"/>
                <a:cs typeface="Times New Roman" panose="02020603050405020304" pitchFamily="18" charset="0"/>
              </a:rPr>
              <a:t>, TIC (</a:t>
            </a:r>
            <a:r>
              <a:rPr lang="hi-IN" sz="4000" b="1" dirty="0">
                <a:solidFill>
                  <a:schemeClr val="bg1"/>
                </a:solidFill>
                <a:latin typeface="Open sans"/>
                <a:cs typeface="Times New Roman" panose="02020603050405020304" pitchFamily="18" charset="0"/>
              </a:rPr>
              <a:t>विषाक्त औद्योगिक रसायन)</a:t>
            </a:r>
            <a:r>
              <a:rPr lang="en-US" sz="4000" b="1" dirty="0">
                <a:solidFill>
                  <a:schemeClr val="bg1"/>
                </a:solidFill>
                <a:latin typeface="Open sans"/>
                <a:cs typeface="Times New Roman" panose="02020603050405020304" pitchFamily="18" charset="0"/>
              </a:rPr>
              <a:t>, TIM (</a:t>
            </a:r>
            <a:r>
              <a:rPr lang="hi-IN" sz="4000" b="1" dirty="0">
                <a:solidFill>
                  <a:schemeClr val="bg1"/>
                </a:solidFill>
                <a:latin typeface="Open sans"/>
                <a:cs typeface="Times New Roman" panose="02020603050405020304" pitchFamily="18" charset="0"/>
              </a:rPr>
              <a:t>विषाक्त औद्योगिक सामग्री)</a:t>
            </a:r>
            <a:r>
              <a:rPr lang="en-US" sz="4000" b="1" dirty="0">
                <a:solidFill>
                  <a:schemeClr val="bg1"/>
                </a:solidFill>
                <a:latin typeface="Open sans"/>
                <a:cs typeface="Times New Roman" panose="02020603050405020304" pitchFamily="18" charset="0"/>
              </a:rPr>
              <a:t>, AEGL (</a:t>
            </a:r>
            <a:r>
              <a:rPr lang="hi-IN" sz="4000" b="1" dirty="0">
                <a:solidFill>
                  <a:schemeClr val="bg1"/>
                </a:solidFill>
                <a:latin typeface="Open sans"/>
                <a:cs typeface="Times New Roman" panose="02020603050405020304" pitchFamily="18" charset="0"/>
              </a:rPr>
              <a:t>तीव्र एक्सपोजर मार्गदर्शन स्तर)</a:t>
            </a:r>
            <a:r>
              <a:rPr lang="en-US" sz="4000" b="1" dirty="0">
                <a:solidFill>
                  <a:schemeClr val="bg1"/>
                </a:solidFill>
                <a:latin typeface="Open sans"/>
                <a:cs typeface="Times New Roman" panose="02020603050405020304" pitchFamily="18" charset="0"/>
              </a:rPr>
              <a:t>, IDLH (</a:t>
            </a:r>
            <a:r>
              <a:rPr lang="hi-IN" sz="4000" b="1" dirty="0">
                <a:solidFill>
                  <a:schemeClr val="bg1"/>
                </a:solidFill>
                <a:latin typeface="Open sans"/>
                <a:cs typeface="Times New Roman" panose="02020603050405020304" pitchFamily="18" charset="0"/>
              </a:rPr>
              <a:t>तुरंत जीवन और स्वास्थ्य के लिए खतरनाक)</a:t>
            </a:r>
            <a:r>
              <a:rPr lang="en-US" sz="4000" b="1" dirty="0">
                <a:solidFill>
                  <a:schemeClr val="bg1"/>
                </a:solidFill>
                <a:latin typeface="Open sans"/>
                <a:cs typeface="Times New Roman" panose="02020603050405020304" pitchFamily="18" charset="0"/>
              </a:rPr>
              <a:t>, </a:t>
            </a:r>
            <a:r>
              <a:rPr lang="hi-IN" sz="4000" b="1" dirty="0">
                <a:solidFill>
                  <a:schemeClr val="bg1"/>
                </a:solidFill>
                <a:latin typeface="Open sans"/>
                <a:cs typeface="Times New Roman" panose="02020603050405020304" pitchFamily="18" charset="0"/>
              </a:rPr>
              <a:t>ज़ोन मार्किंग</a:t>
            </a:r>
            <a:endParaRPr lang="en-IN" dirty="0">
              <a:solidFill>
                <a:schemeClr val="bg1"/>
              </a:solidFill>
              <a:latin typeface="Open sans"/>
            </a:endParaRPr>
          </a:p>
        </p:txBody>
      </p:sp>
      <p:sp>
        <p:nvSpPr>
          <p:cNvPr id="4" name="TextBox 3">
            <a:extLst>
              <a:ext uri="{FF2B5EF4-FFF2-40B4-BE49-F238E27FC236}">
                <a16:creationId xmlns:a16="http://schemas.microsoft.com/office/drawing/2014/main" id="{E7F980F1-1B58-3C46-E0C6-59D2B82E8427}"/>
              </a:ext>
            </a:extLst>
          </p:cNvPr>
          <p:cNvSpPr txBox="1"/>
          <p:nvPr/>
        </p:nvSpPr>
        <p:spPr>
          <a:xfrm>
            <a:off x="6898352" y="6027732"/>
            <a:ext cx="6134582" cy="675441"/>
          </a:xfrm>
          <a:prstGeom prst="rect">
            <a:avLst/>
          </a:prstGeom>
          <a:noFill/>
        </p:spPr>
        <p:txBody>
          <a:bodyPr wrap="square">
            <a:spAutoFit/>
          </a:bodyPr>
          <a:lstStyle/>
          <a:p>
            <a:pPr>
              <a:lnSpc>
                <a:spcPct val="107000"/>
              </a:lnSpc>
              <a:spcAft>
                <a:spcPts val="800"/>
              </a:spcAft>
              <a:buNone/>
            </a:pPr>
            <a:r>
              <a:rPr lang="hi-IN" sz="3600" b="1" dirty="0">
                <a:effectLst/>
                <a:latin typeface="Kruti Dev 092" pitchFamily="2" charset="0"/>
                <a:ea typeface="Calibri" panose="020F0502020204030204" pitchFamily="34" charset="0"/>
                <a:cs typeface="Mangal" panose="02040503050203030202" pitchFamily="18" charset="0"/>
              </a:rPr>
              <a:t>उप निरीक्षक/</a:t>
            </a:r>
            <a:r>
              <a:rPr lang="hi-IN" sz="3600" b="1" dirty="0" err="1">
                <a:effectLst/>
                <a:latin typeface="Kruti Dev 092" pitchFamily="2" charset="0"/>
                <a:ea typeface="Calibri" panose="020F0502020204030204" pitchFamily="34" charset="0"/>
                <a:cs typeface="Mangal" panose="02040503050203030202" pitchFamily="18" charset="0"/>
              </a:rPr>
              <a:t>जीडी</a:t>
            </a:r>
            <a:r>
              <a:rPr lang="hi-IN" sz="3600" b="1" dirty="0">
                <a:effectLst/>
                <a:latin typeface="Kruti Dev 092" pitchFamily="2" charset="0"/>
                <a:ea typeface="Calibri" panose="020F0502020204030204" pitchFamily="34" charset="0"/>
                <a:cs typeface="Mangal" panose="02040503050203030202" pitchFamily="18" charset="0"/>
              </a:rPr>
              <a:t> राजू </a:t>
            </a:r>
            <a:r>
              <a:rPr lang="hi-IN" sz="3600" b="1" dirty="0" err="1">
                <a:effectLst/>
                <a:latin typeface="Kruti Dev 092" pitchFamily="2" charset="0"/>
                <a:ea typeface="Calibri" panose="020F0502020204030204" pitchFamily="34" charset="0"/>
                <a:cs typeface="Mangal" panose="02040503050203030202" pitchFamily="18" charset="0"/>
              </a:rPr>
              <a:t>रॉय</a:t>
            </a:r>
            <a:endParaRPr lang="en-IN" sz="4400" b="1" dirty="0">
              <a:effectLst/>
              <a:latin typeface="Calibri" panose="020F0502020204030204" pitchFamily="34" charset="0"/>
              <a:ea typeface="Calibri" panose="020F0502020204030204" pitchFamily="34" charset="0"/>
              <a:cs typeface="Mangal" panose="02040503050203030202"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2057400"/>
            <a:ext cx="3276600" cy="2743200"/>
          </a:xfrm>
        </p:spPr>
        <p:txBody>
          <a:bodyPr>
            <a:noAutofit/>
          </a:bodyPr>
          <a:lstStyle/>
          <a:p>
            <a:r>
              <a:rPr lang="hi-IN" sz="3200" b="1" dirty="0">
                <a:solidFill>
                  <a:srgbClr val="C00000"/>
                </a:solidFill>
                <a:latin typeface="Open sans" panose="020B0606030504020204"/>
              </a:rPr>
              <a:t>भारतीय परिदृश्य में टीआईसी/</a:t>
            </a:r>
            <a:r>
              <a:rPr lang="en-US" sz="3200" b="1" dirty="0">
                <a:solidFill>
                  <a:srgbClr val="C00000"/>
                </a:solidFill>
                <a:latin typeface="Open sans" panose="020B0606030504020204"/>
              </a:rPr>
              <a:t> </a:t>
            </a:r>
            <a:r>
              <a:rPr lang="hi-IN" sz="3200" b="1" dirty="0">
                <a:solidFill>
                  <a:srgbClr val="C00000"/>
                </a:solidFill>
                <a:latin typeface="Open sans" panose="020B0606030504020204"/>
              </a:rPr>
              <a:t>टीआईएम आपातकालीन स्थिति के कारण:</a:t>
            </a:r>
            <a:endParaRPr lang="en-US" sz="3200" b="1" dirty="0">
              <a:solidFill>
                <a:srgbClr val="C00000"/>
              </a:solidFill>
              <a:latin typeface="Open sans" panose="020B0606030504020204"/>
            </a:endParaRPr>
          </a:p>
        </p:txBody>
      </p:sp>
      <p:sp>
        <p:nvSpPr>
          <p:cNvPr id="3" name="Content Placeholder 2"/>
          <p:cNvSpPr>
            <a:spLocks noGrp="1"/>
          </p:cNvSpPr>
          <p:nvPr>
            <p:ph idx="1"/>
          </p:nvPr>
        </p:nvSpPr>
        <p:spPr>
          <a:xfrm>
            <a:off x="3276600" y="685800"/>
            <a:ext cx="8901100" cy="5943600"/>
          </a:xfrm>
        </p:spPr>
        <p:txBody>
          <a:bodyPr>
            <a:noAutofit/>
          </a:bodyPr>
          <a:lstStyle/>
          <a:p>
            <a:pPr marL="0" indent="0" algn="ctr">
              <a:buNone/>
            </a:pPr>
            <a:r>
              <a:rPr lang="hi-IN" sz="2400" b="1" dirty="0">
                <a:latin typeface="Open sans" panose="020B0606030504020204"/>
              </a:rPr>
              <a:t>भारत की प्रमुख चिंताएं निम्नलिखित हैं:</a:t>
            </a:r>
            <a:endParaRPr lang="en-US" sz="2400" b="1" dirty="0">
              <a:latin typeface="Open sans" panose="020B0606030504020204"/>
            </a:endParaRPr>
          </a:p>
          <a:p>
            <a:pPr>
              <a:buFont typeface="Wingdings" panose="05000000000000000000" pitchFamily="2" charset="2"/>
              <a:buChar char="§"/>
            </a:pPr>
            <a:r>
              <a:rPr lang="hi-IN" sz="2800" b="1" dirty="0">
                <a:latin typeface="Open sans" panose="020B0606030504020204"/>
                <a:cs typeface="Times New Roman" panose="02020603050405020304" pitchFamily="18" charset="0"/>
              </a:rPr>
              <a:t>खतरनाक रसायन रिसाव एक गंभीर समस्या है जिसमें जहरीले पदार्थ वायु, जल और मिट्टी में रिसाव कर जाते हैं, जिससे क्षेत्र रहने योग्य नहीं रह जाते हैं। </a:t>
            </a:r>
            <a:endParaRPr lang="en-US" sz="2800" b="1" dirty="0">
              <a:latin typeface="Open sans" panose="020B0606030504020204"/>
              <a:cs typeface="Times New Roman" panose="02020603050405020304" pitchFamily="18" charset="0"/>
            </a:endParaRPr>
          </a:p>
          <a:p>
            <a:pPr>
              <a:buFont typeface="Wingdings" panose="05000000000000000000" pitchFamily="2" charset="2"/>
              <a:buChar char="§"/>
            </a:pPr>
            <a:r>
              <a:rPr lang="hi-IN" sz="2800" b="1" dirty="0">
                <a:latin typeface="Open sans" panose="020B0606030504020204"/>
                <a:cs typeface="Times New Roman" panose="02020603050405020304" pitchFamily="18" charset="0"/>
              </a:rPr>
              <a:t>कर्मचारी और सार्वजनिक सुरक्षा एक महत्वपूर्ण मुद्दा है जिसमें औद्योगिक संयंत्र के कर्मचारियों, आसपास के निवासियों और पारिस्थितिक परिवेश की सुरक्षा को सुनिश्चित करना होता है।</a:t>
            </a:r>
            <a:endParaRPr lang="en-US" sz="2800" b="1" dirty="0">
              <a:latin typeface="Open sans" panose="020B0606030504020204"/>
              <a:cs typeface="Times New Roman" panose="02020603050405020304" pitchFamily="18" charset="0"/>
            </a:endParaRPr>
          </a:p>
          <a:p>
            <a:pPr>
              <a:buFont typeface="Wingdings" panose="05000000000000000000" pitchFamily="2" charset="2"/>
              <a:buChar char="§"/>
            </a:pPr>
            <a:r>
              <a:rPr lang="hi-IN" sz="2800" b="1" dirty="0">
                <a:latin typeface="Open sans" panose="020B0606030504020204"/>
                <a:cs typeface="Times New Roman" panose="02020603050405020304" pitchFamily="18" charset="0"/>
              </a:rPr>
              <a:t>आपातकालीन तैयारी एक महत्वपूर्ण पहलू है जिसमें नियामक ढांचे जैसे कि </a:t>
            </a:r>
            <a:r>
              <a:rPr lang="en-US" sz="2800" b="1" dirty="0">
                <a:latin typeface="Open sans" panose="020B0606030504020204"/>
                <a:cs typeface="Times New Roman" panose="02020603050405020304" pitchFamily="18" charset="0"/>
              </a:rPr>
              <a:t>MSIHC </a:t>
            </a:r>
            <a:r>
              <a:rPr lang="hi-IN" sz="2800" b="1" dirty="0">
                <a:latin typeface="Open sans" panose="020B0606030504020204"/>
                <a:cs typeface="Times New Roman" panose="02020603050405020304" pitchFamily="18" charset="0"/>
              </a:rPr>
              <a:t>नियम (1989) और रासायनिक दुर्घटना नियम (1996) के तहत सुरक्षा योजनाएं, ऑडिट और संकट प्रतिक्रिया उपायों की आवश्यकता होती है।</a:t>
            </a:r>
            <a:endParaRPr lang="en-US" sz="2800" b="1" dirty="0">
              <a:latin typeface="Open sans" panose="020B0606030504020204"/>
              <a:cs typeface="Times New Roman" panose="02020603050405020304" pitchFamily="18" charset="0"/>
            </a:endParaRPr>
          </a:p>
          <a:p>
            <a:pPr>
              <a:buFont typeface="Wingdings" panose="05000000000000000000" pitchFamily="2" charset="2"/>
              <a:buChar char="§"/>
            </a:pPr>
            <a:r>
              <a:rPr lang="hi-IN" sz="2800" b="1" dirty="0">
                <a:latin typeface="Open sans" panose="020B0606030504020204"/>
                <a:cs typeface="Times New Roman" panose="02020603050405020304" pitchFamily="18" charset="0"/>
              </a:rPr>
              <a:t>राज्य-वार जोखिम वितरण</a:t>
            </a:r>
            <a:r>
              <a:rPr lang="en-US" sz="2800" b="1" dirty="0">
                <a:latin typeface="Open sans" panose="020B0606030504020204"/>
                <a:cs typeface="Times New Roman" panose="02020603050405020304" pitchFamily="18" charset="0"/>
              </a:rPr>
              <a:t>: </a:t>
            </a:r>
            <a:r>
              <a:rPr lang="hi-IN" sz="2800" b="1" dirty="0">
                <a:latin typeface="Open sans" panose="020B0606030504020204"/>
                <a:cs typeface="Times New Roman" panose="02020603050405020304" pitchFamily="18" charset="0"/>
              </a:rPr>
              <a:t>गुजरात</a:t>
            </a:r>
            <a:r>
              <a:rPr lang="en-US" sz="2800" b="1" dirty="0">
                <a:latin typeface="Open sans" panose="020B0606030504020204"/>
                <a:cs typeface="Times New Roman" panose="02020603050405020304" pitchFamily="18" charset="0"/>
              </a:rPr>
              <a:t>,</a:t>
            </a:r>
            <a:r>
              <a:rPr lang="hi-IN" sz="2800" b="1" dirty="0">
                <a:latin typeface="Open sans" panose="020B0606030504020204"/>
                <a:cs typeface="Times New Roman" panose="02020603050405020304" pitchFamily="18" charset="0"/>
              </a:rPr>
              <a:t> महाराष्ट्र</a:t>
            </a:r>
            <a:r>
              <a:rPr lang="en-US" sz="2800" b="1" dirty="0">
                <a:latin typeface="Open sans" panose="020B0606030504020204"/>
                <a:cs typeface="Times New Roman" panose="02020603050405020304" pitchFamily="18" charset="0"/>
              </a:rPr>
              <a:t>,</a:t>
            </a:r>
            <a:r>
              <a:rPr lang="hi-IN" sz="2800" b="1" dirty="0">
                <a:latin typeface="Open sans" panose="020B0606030504020204"/>
                <a:cs typeface="Times New Roman" panose="02020603050405020304" pitchFamily="18" charset="0"/>
              </a:rPr>
              <a:t> तमिलनाडु</a:t>
            </a:r>
            <a:r>
              <a:rPr lang="en-US" sz="2800" b="1" dirty="0">
                <a:latin typeface="Open sans" panose="020B0606030504020204"/>
                <a:cs typeface="Times New Roman" panose="02020603050405020304" pitchFamily="18" charset="0"/>
              </a:rPr>
              <a:t>,</a:t>
            </a:r>
            <a:r>
              <a:rPr lang="hi-IN" sz="2800" b="1" dirty="0">
                <a:latin typeface="Open sans" panose="020B0606030504020204"/>
                <a:cs typeface="Times New Roman" panose="02020603050405020304" pitchFamily="18" charset="0"/>
              </a:rPr>
              <a:t> आंध्र प्रदेश</a:t>
            </a:r>
            <a:r>
              <a:rPr lang="en-US" sz="2800" b="1" dirty="0">
                <a:latin typeface="Open sans" panose="020B0606030504020204"/>
                <a:cs typeface="Times New Roman" panose="02020603050405020304" pitchFamily="18" charset="0"/>
              </a:rPr>
              <a:t> </a:t>
            </a:r>
            <a:r>
              <a:rPr lang="hi-IN" sz="2800" b="1" dirty="0">
                <a:latin typeface="Open sans" panose="020B0606030504020204"/>
                <a:cs typeface="Times New Roman" panose="02020603050405020304" pitchFamily="18" charset="0"/>
              </a:rPr>
              <a:t>औद्योगिक राज्यों में खतरनाक सुविधाओं की उच्च सांद्रता के कारण जोखिम अधिक होता है।</a:t>
            </a:r>
            <a:endParaRPr lang="en-IN" sz="28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3"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5372884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057400"/>
            <a:ext cx="3276600" cy="2743200"/>
          </a:xfrm>
        </p:spPr>
        <p:txBody>
          <a:bodyPr>
            <a:noAutofit/>
          </a:bodyPr>
          <a:lstStyle/>
          <a:p>
            <a:r>
              <a:rPr lang="hi-IN" sz="3200" b="1" dirty="0">
                <a:solidFill>
                  <a:srgbClr val="C00000"/>
                </a:solidFill>
                <a:latin typeface="Open sans" panose="020B0606030504020204"/>
              </a:rPr>
              <a:t>भारतीय परिदृश्य में टीआईसी/</a:t>
            </a:r>
            <a:r>
              <a:rPr lang="en-US" sz="3200" b="1" dirty="0">
                <a:solidFill>
                  <a:srgbClr val="C00000"/>
                </a:solidFill>
                <a:latin typeface="Open sans" panose="020B0606030504020204"/>
              </a:rPr>
              <a:t> </a:t>
            </a:r>
            <a:r>
              <a:rPr lang="hi-IN" sz="3200" b="1" dirty="0">
                <a:solidFill>
                  <a:srgbClr val="C00000"/>
                </a:solidFill>
                <a:latin typeface="Open sans" panose="020B0606030504020204"/>
              </a:rPr>
              <a:t>टीआईएम आपातकालीन स्थिति के कारण:</a:t>
            </a:r>
            <a:endParaRPr lang="en-US" sz="3200" b="1" dirty="0">
              <a:solidFill>
                <a:srgbClr val="C00000"/>
              </a:solidFill>
              <a:latin typeface="Open sans" panose="020B0606030504020204"/>
            </a:endParaRPr>
          </a:p>
        </p:txBody>
      </p:sp>
      <p:sp>
        <p:nvSpPr>
          <p:cNvPr id="3" name="Content Placeholder 2"/>
          <p:cNvSpPr>
            <a:spLocks noGrp="1"/>
          </p:cNvSpPr>
          <p:nvPr>
            <p:ph idx="1"/>
          </p:nvPr>
        </p:nvSpPr>
        <p:spPr>
          <a:xfrm>
            <a:off x="2971800" y="609600"/>
            <a:ext cx="8985549" cy="5791200"/>
          </a:xfrm>
        </p:spPr>
        <p:txBody>
          <a:bodyPr>
            <a:noAutofit/>
          </a:bodyPr>
          <a:lstStyle/>
          <a:p>
            <a:pPr marL="0" indent="0" algn="ctr">
              <a:buNone/>
            </a:pPr>
            <a:r>
              <a:rPr lang="en-US" sz="2400" b="1" dirty="0">
                <a:latin typeface="Open sans" panose="020B0606030504020204"/>
              </a:rPr>
              <a:t>Efforts to mitigate risks</a:t>
            </a:r>
            <a:endParaRPr lang="en-IN" sz="2400" b="1" dirty="0">
              <a:latin typeface="Open sans" panose="020B0606030504020204"/>
            </a:endParaRPr>
          </a:p>
          <a:p>
            <a:pPr algn="just">
              <a:buFont typeface="Wingdings" panose="05000000000000000000" pitchFamily="2" charset="2"/>
              <a:buChar char="Ø"/>
            </a:pPr>
            <a:r>
              <a:rPr lang="hi-IN" sz="2400" b="1" u="sng" dirty="0">
                <a:latin typeface="Open sans" panose="020B0606030504020204"/>
                <a:cs typeface="Times New Roman" panose="02020603050405020304" pitchFamily="18" charset="0"/>
              </a:rPr>
              <a:t>संकट प्रबंधन प्रणाली</a:t>
            </a:r>
            <a:r>
              <a:rPr lang="en-US" sz="2400" b="1" dirty="0">
                <a:latin typeface="Open sans" panose="020B0606030504020204"/>
                <a:cs typeface="Times New Roman" panose="02020603050405020304" pitchFamily="18" charset="0"/>
              </a:rPr>
              <a:t>:</a:t>
            </a:r>
            <a:r>
              <a:rPr lang="hi-IN" sz="2400" b="1" dirty="0">
                <a:latin typeface="Open sans" panose="020B0606030504020204"/>
                <a:cs typeface="Times New Roman" panose="02020603050405020304" pitchFamily="18" charset="0"/>
              </a:rPr>
              <a:t> भोपाल आपदा के बाद, भारत ने अपनी आपदा प्रतिक्रिया प्रणाली को मजबूत करने के लिए कई कदम उठाए हैं। इनमें शामिल हैं:- नेशनल हैजार्डस वेस्ट इंफॉर्मेशन सिस्टम (</a:t>
            </a:r>
            <a:r>
              <a:rPr lang="en-US" sz="2400" b="1" dirty="0">
                <a:latin typeface="Open sans" panose="020B0606030504020204"/>
                <a:cs typeface="Times New Roman" panose="02020603050405020304" pitchFamily="18" charset="0"/>
              </a:rPr>
              <a:t>NHWIS), </a:t>
            </a:r>
            <a:r>
              <a:rPr lang="hi-IN" sz="2400" b="1" dirty="0">
                <a:latin typeface="Open sans" panose="020B0606030504020204"/>
                <a:cs typeface="Times New Roman" panose="02020603050405020304" pitchFamily="18" charset="0"/>
              </a:rPr>
              <a:t>वेब-आधारित अलर्ट सिस्टम</a:t>
            </a:r>
            <a:r>
              <a:rPr lang="en-US" sz="2400" b="1" dirty="0">
                <a:latin typeface="Open sans" panose="020B0606030504020204"/>
                <a:cs typeface="Times New Roman" panose="02020603050405020304" pitchFamily="18" charset="0"/>
              </a:rPr>
              <a:t>,</a:t>
            </a:r>
            <a:r>
              <a:rPr lang="hi-IN" sz="2400" b="1" dirty="0">
                <a:latin typeface="Open sans" panose="020B0606030504020204"/>
                <a:cs typeface="Times New Roman" panose="02020603050405020304" pitchFamily="18" charset="0"/>
              </a:rPr>
              <a:t> जीआईएस-आधारित आपातकालीन योजना: </a:t>
            </a:r>
            <a:endParaRPr lang="en-US" sz="24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400" b="1" u="sng" dirty="0">
                <a:latin typeface="Open sans" panose="020B0606030504020204"/>
                <a:cs typeface="Times New Roman" panose="02020603050405020304" pitchFamily="18" charset="0"/>
              </a:rPr>
              <a:t>अंतर्राष्ट्रीय सहयोग और अनुसंधान</a:t>
            </a:r>
            <a:r>
              <a:rPr lang="en-US" sz="2400" b="1" dirty="0">
                <a:latin typeface="Open sans" panose="020B0606030504020204"/>
                <a:cs typeface="Times New Roman" panose="02020603050405020304" pitchFamily="18" charset="0"/>
              </a:rPr>
              <a:t>:- </a:t>
            </a:r>
            <a:r>
              <a:rPr lang="hi-IN" sz="2400" b="1" dirty="0">
                <a:latin typeface="Open sans" panose="020B0606030504020204"/>
                <a:cs typeface="Times New Roman" panose="02020603050405020304" pitchFamily="18" charset="0"/>
              </a:rPr>
              <a:t>तर्राष्ट्रीय सहयोग और अनुसंधान रासायनिक सुरक्षा और खतरा प्रबंधन में महत्वपूर्ण भूमिका निभाते हैं। भारत में कई संगठन जैसे कि</a:t>
            </a:r>
            <a:r>
              <a:rPr lang="en-US" sz="2400" b="1" dirty="0">
                <a:latin typeface="Open sans" panose="020B0606030504020204"/>
                <a:cs typeface="Times New Roman" panose="02020603050405020304" pitchFamily="18" charset="0"/>
              </a:rPr>
              <a:t>, IICT (</a:t>
            </a:r>
            <a:r>
              <a:rPr lang="hi-IN" sz="2400" b="1" dirty="0">
                <a:latin typeface="Open sans" panose="020B0606030504020204"/>
                <a:cs typeface="Times New Roman" panose="02020603050405020304" pitchFamily="18" charset="0"/>
              </a:rPr>
              <a:t>भारतीय रासायनिक प्रौद्योगिकी संस्थान</a:t>
            </a:r>
            <a:r>
              <a:rPr lang="en-US" sz="2400" b="1" dirty="0">
                <a:latin typeface="Open sans" panose="020B0606030504020204"/>
                <a:cs typeface="Times New Roman" panose="02020603050405020304" pitchFamily="18" charset="0"/>
              </a:rPr>
              <a:t>, NEERI (</a:t>
            </a:r>
            <a:r>
              <a:rPr lang="hi-IN" sz="2400" b="1" dirty="0">
                <a:latin typeface="Open sans" panose="020B0606030504020204"/>
                <a:cs typeface="Times New Roman" panose="02020603050405020304" pitchFamily="18" charset="0"/>
              </a:rPr>
              <a:t>राष्ट्रीय पर्यावरण अभियांत्रिकी अनुसंधान संस्थान</a:t>
            </a:r>
            <a:r>
              <a:rPr lang="en-US" sz="2400" b="1" dirty="0">
                <a:latin typeface="Open sans" panose="020B0606030504020204"/>
                <a:cs typeface="Times New Roman" panose="02020603050405020304" pitchFamily="18" charset="0"/>
              </a:rPr>
              <a:t>, NCL (</a:t>
            </a:r>
            <a:r>
              <a:rPr lang="hi-IN" sz="2400" b="1" dirty="0">
                <a:latin typeface="Open sans" panose="020B0606030504020204"/>
                <a:cs typeface="Times New Roman" panose="02020603050405020304" pitchFamily="18" charset="0"/>
              </a:rPr>
              <a:t>राष्ट्रीय रासायनिक प्रयोगशाला</a:t>
            </a:r>
            <a:r>
              <a:rPr lang="en-US" sz="2400" b="1" dirty="0">
                <a:latin typeface="Open sans" panose="020B0606030504020204"/>
                <a:cs typeface="Times New Roman" panose="02020603050405020304" pitchFamily="18" charset="0"/>
              </a:rPr>
              <a:t>, NIOH (</a:t>
            </a:r>
            <a:r>
              <a:rPr lang="hi-IN" sz="2400" b="1" dirty="0">
                <a:latin typeface="Open sans" panose="020B0606030504020204"/>
                <a:cs typeface="Times New Roman" panose="02020603050405020304" pitchFamily="18" charset="0"/>
              </a:rPr>
              <a:t>राष्ट्रीय व्यावसायिक स्वास्थ्य संस्थान</a:t>
            </a:r>
            <a:r>
              <a:rPr lang="en-US" sz="2400" b="1" dirty="0">
                <a:latin typeface="Open sans" panose="020B0606030504020204"/>
                <a:cs typeface="Times New Roman" panose="02020603050405020304" pitchFamily="18" charset="0"/>
              </a:rPr>
              <a:t>, DRDO (</a:t>
            </a:r>
            <a:r>
              <a:rPr lang="hi-IN" sz="2400" b="1" dirty="0">
                <a:latin typeface="Open sans" panose="020B0606030504020204"/>
                <a:cs typeface="Times New Roman" panose="02020603050405020304" pitchFamily="18" charset="0"/>
              </a:rPr>
              <a:t>रक्षा अनुसंधान और विकास संगठन) रक्षा और सुरक्षा संबंधी अनुसंधान पर काम करता है।</a:t>
            </a:r>
            <a:endParaRPr lang="en-US" sz="24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400" b="1" u="sng" dirty="0">
                <a:latin typeface="Open sans" panose="020B0606030504020204"/>
                <a:cs typeface="Times New Roman" panose="02020603050405020304" pitchFamily="18" charset="0"/>
              </a:rPr>
              <a:t>एमएएच यूनिट्स के लिए सख्त अनुपालन</a:t>
            </a:r>
            <a:r>
              <a:rPr lang="en-US" sz="2400" b="1" dirty="0">
                <a:latin typeface="Open sans" panose="020B0606030504020204"/>
                <a:cs typeface="Times New Roman" panose="02020603050405020304" pitchFamily="18" charset="0"/>
              </a:rPr>
              <a:t>: </a:t>
            </a:r>
            <a:r>
              <a:rPr lang="hi-IN" sz="2400" b="1" dirty="0">
                <a:latin typeface="Open sans" panose="020B0606030504020204"/>
                <a:cs typeface="Times New Roman" panose="02020603050405020304" pitchFamily="18" charset="0"/>
              </a:rPr>
              <a:t>एमएएच यूनिट्स  सख्त अनुपालन आवश्यक है ताकि सार्वजनिक और श्रमिक सुरक्षा सुनिश्चित की जा सके। </a:t>
            </a:r>
            <a:endParaRPr lang="en-IN" sz="24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717591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55" y="2133600"/>
            <a:ext cx="3352800" cy="1981200"/>
          </a:xfrm>
        </p:spPr>
        <p:txBody>
          <a:bodyPr>
            <a:noAutofit/>
          </a:bodyPr>
          <a:lstStyle/>
          <a:p>
            <a:r>
              <a:rPr lang="hi-IN" sz="3200" b="1" dirty="0">
                <a:solidFill>
                  <a:srgbClr val="C00000"/>
                </a:solidFill>
                <a:latin typeface="Open sans" panose="020B0606030504020204"/>
              </a:rPr>
              <a:t>टीआईसी/टीआईएम आपातस्थितियों को समझने का महत्व </a:t>
            </a:r>
            <a:endParaRPr lang="en-US" sz="3200" b="1" dirty="0">
              <a:solidFill>
                <a:srgbClr val="C00000"/>
              </a:solidFill>
              <a:latin typeface="Open sans" panose="020B0606030504020204"/>
            </a:endParaRPr>
          </a:p>
        </p:txBody>
      </p:sp>
      <p:sp>
        <p:nvSpPr>
          <p:cNvPr id="3" name="Content Placeholder 2"/>
          <p:cNvSpPr>
            <a:spLocks noGrp="1"/>
          </p:cNvSpPr>
          <p:nvPr>
            <p:ph idx="1"/>
          </p:nvPr>
        </p:nvSpPr>
        <p:spPr>
          <a:xfrm>
            <a:off x="3048001" y="990600"/>
            <a:ext cx="8458199" cy="5638800"/>
          </a:xfrm>
        </p:spPr>
        <p:txBody>
          <a:bodyPr>
            <a:noAutofit/>
          </a:bodyPr>
          <a:lstStyle/>
          <a:p>
            <a:pPr algn="just">
              <a:lnSpc>
                <a:spcPct val="150000"/>
              </a:lnSpc>
              <a:buFont typeface="Wingdings" panose="05000000000000000000" pitchFamily="2" charset="2"/>
              <a:buChar char="Ø"/>
            </a:pPr>
            <a:r>
              <a:rPr lang="hi-IN" sz="2600" b="1" dirty="0">
                <a:latin typeface="Open sans" panose="020B0606030504020204"/>
                <a:cs typeface="Times New Roman" panose="02020603050405020304" pitchFamily="18" charset="0"/>
              </a:rPr>
              <a:t>बचावकर्ताओं के लिए टीआईसी (विषाक्त औद्योगिक रसायन) और टीआईएम (विषाक्त औद्योगिक सामग्री) की समझ बहुत महत्वपूर्ण है ताकि वे प्रभावी ढंग से खतरों की पहचान कर सकें, सुरक्षा उपायों को लागू कर सकें और आपातकालीन प्रतिक्रिया का समन्वय कर सकें।</a:t>
            </a:r>
          </a:p>
          <a:p>
            <a:pPr algn="just">
              <a:lnSpc>
                <a:spcPct val="150000"/>
              </a:lnSpc>
              <a:buFont typeface="Wingdings" panose="05000000000000000000" pitchFamily="2" charset="2"/>
              <a:buChar char="Ø"/>
            </a:pPr>
            <a:r>
              <a:rPr lang="en-US" sz="2600" b="1" dirty="0">
                <a:latin typeface="Open sans" panose="020B0606030504020204"/>
                <a:cs typeface="Times New Roman" panose="02020603050405020304" pitchFamily="18" charset="0"/>
              </a:rPr>
              <a:t> </a:t>
            </a:r>
            <a:r>
              <a:rPr lang="hi-IN" sz="2600" b="1" dirty="0">
                <a:latin typeface="Open sans" panose="020B0606030504020204"/>
                <a:cs typeface="Times New Roman" panose="02020603050405020304" pitchFamily="18" charset="0"/>
              </a:rPr>
              <a:t>इन रसायनों से मानव स्वास्थ्य, पर्यावरण और औद्योगिक बुनियादी ढांचे को महत्वपूर्ण जोखिम हो सकता है, जिसके लिए सुरक्षात्मक कार्रवाई, पीड़ित देखभाल और संदूषण नियंत्रण के लिए विशेष ज्ञान की आवश्यकता होती है।</a:t>
            </a:r>
            <a:endParaRPr lang="en-IN" sz="26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861655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2" y="2057400"/>
            <a:ext cx="2646218" cy="3200400"/>
          </a:xfrm>
        </p:spPr>
        <p:txBody>
          <a:bodyPr>
            <a:noAutofit/>
          </a:bodyPr>
          <a:lstStyle/>
          <a:p>
            <a:r>
              <a:rPr lang="hi-IN" sz="3200" b="1" dirty="0">
                <a:solidFill>
                  <a:srgbClr val="C00000"/>
                </a:solidFill>
                <a:latin typeface="Open sans" panose="020B0606030504020204"/>
              </a:rPr>
              <a:t>जागरूकता के प्रमुख कारण</a:t>
            </a:r>
            <a:endParaRPr lang="en-IN" sz="3200" b="1" dirty="0">
              <a:solidFill>
                <a:srgbClr val="C00000"/>
              </a:solidFill>
              <a:latin typeface="Open sans" panose="020B0606030504020204"/>
            </a:endParaRPr>
          </a:p>
        </p:txBody>
      </p:sp>
      <p:sp>
        <p:nvSpPr>
          <p:cNvPr id="3" name="Content Placeholder 2"/>
          <p:cNvSpPr>
            <a:spLocks noGrp="1"/>
          </p:cNvSpPr>
          <p:nvPr>
            <p:ph idx="1"/>
          </p:nvPr>
        </p:nvSpPr>
        <p:spPr>
          <a:xfrm>
            <a:off x="3124200" y="1371600"/>
            <a:ext cx="8610600" cy="4572000"/>
          </a:xfrm>
        </p:spPr>
        <p:txBody>
          <a:bodyPr>
            <a:noAutofit/>
          </a:bodyPr>
          <a:lstStyle/>
          <a:p>
            <a:pPr algn="just">
              <a:buFont typeface="Wingdings" panose="05000000000000000000" pitchFamily="2" charset="2"/>
              <a:buChar char="Ø"/>
            </a:pPr>
            <a:r>
              <a:rPr lang="hi-IN" sz="2400" b="1" dirty="0">
                <a:latin typeface="Open sans" panose="020B0606030504020204"/>
              </a:rPr>
              <a:t>पहचान और मान्यता</a:t>
            </a:r>
            <a:r>
              <a:rPr lang="en-US" sz="2400" dirty="0">
                <a:latin typeface="Open sans" panose="020B0606030504020204"/>
              </a:rPr>
              <a:t>– </a:t>
            </a:r>
            <a:r>
              <a:rPr lang="hi-IN" sz="2800" b="1" dirty="0">
                <a:latin typeface="Open sans" panose="020B0606030504020204"/>
                <a:cs typeface="Times New Roman" panose="02020603050405020304" pitchFamily="18" charset="0"/>
              </a:rPr>
              <a:t>टीआईसी/टीआईएम की पहचान और मान्यता सुनिश्चित करना महत्वपूर्ण है ताकि उचित सावधानियां और खतरा शमन किया जा सके।</a:t>
            </a:r>
          </a:p>
          <a:p>
            <a:pPr algn="just">
              <a:buFont typeface="Wingdings" panose="05000000000000000000" pitchFamily="2" charset="2"/>
              <a:buChar char="Ø"/>
            </a:pPr>
            <a:r>
              <a:rPr lang="hi-IN" sz="2400" b="1" dirty="0">
                <a:latin typeface="Open sans" panose="020B0606030504020204"/>
              </a:rPr>
              <a:t>सुरक्षा सावधानियां</a:t>
            </a:r>
            <a:r>
              <a:rPr lang="en-US" sz="2400" dirty="0">
                <a:latin typeface="Open sans" panose="020B0606030504020204"/>
              </a:rPr>
              <a:t>– </a:t>
            </a:r>
            <a:r>
              <a:rPr lang="hi-IN" sz="2800" b="1" dirty="0">
                <a:latin typeface="Open sans" panose="020B0606030504020204"/>
                <a:cs typeface="Times New Roman" panose="02020603050405020304" pitchFamily="18" charset="0"/>
              </a:rPr>
              <a:t>रासायनिक विषाक्तता और प्रतिक्रियाशीलता को समझने से बचावकर्ताओं को सुरक्षात्मक उपकरणों का उपयोग करने और सुरक्षित परिधि स्थापित करने में मदद मिलती है।</a:t>
            </a:r>
          </a:p>
          <a:p>
            <a:pPr algn="just">
              <a:buFont typeface="Wingdings" panose="05000000000000000000" pitchFamily="2" charset="2"/>
              <a:buChar char="Ø"/>
            </a:pPr>
            <a:r>
              <a:rPr lang="hi-IN" sz="2400" b="1" dirty="0">
                <a:latin typeface="Open sans" panose="020B0606030504020204"/>
              </a:rPr>
              <a:t>प्रतिक्रिया योजना और समन्वय</a:t>
            </a:r>
            <a:r>
              <a:rPr lang="en-US" sz="2400" dirty="0">
                <a:latin typeface="Open sans" panose="020B0606030504020204"/>
              </a:rPr>
              <a:t>– </a:t>
            </a:r>
            <a:r>
              <a:rPr lang="hi-IN" sz="2800" b="1" dirty="0">
                <a:latin typeface="Open sans" panose="020B0606030504020204"/>
                <a:cs typeface="Times New Roman" panose="02020603050405020304" pitchFamily="18" charset="0"/>
              </a:rPr>
              <a:t>प्रभावी प्रबंधन के लिए आपातकालीन एजेंसियों जैसे कि हैज़मैट टीम, ईएमएस और कानून प्रवर्तन के बीच टीमवर्क की आवश्यकता होती है।</a:t>
            </a:r>
            <a:endParaRPr lang="en-US" sz="28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33829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7" y="2095500"/>
            <a:ext cx="2812473" cy="2438400"/>
          </a:xfrm>
        </p:spPr>
        <p:txBody>
          <a:bodyPr>
            <a:noAutofit/>
          </a:bodyPr>
          <a:lstStyle/>
          <a:p>
            <a:r>
              <a:rPr lang="hi-IN" sz="3200" b="1" dirty="0">
                <a:solidFill>
                  <a:srgbClr val="C00000"/>
                </a:solidFill>
                <a:latin typeface="Open sans" panose="020B0606030504020204"/>
              </a:rPr>
              <a:t>जागरूकता के प्रमुख कारण </a:t>
            </a:r>
            <a:endParaRPr lang="en-IN" sz="3200" b="1" dirty="0">
              <a:solidFill>
                <a:srgbClr val="C00000"/>
              </a:solidFill>
              <a:latin typeface="Open sans" panose="020B0606030504020204"/>
            </a:endParaRPr>
          </a:p>
        </p:txBody>
      </p:sp>
      <p:sp>
        <p:nvSpPr>
          <p:cNvPr id="3" name="Content Placeholder 2"/>
          <p:cNvSpPr>
            <a:spLocks noGrp="1"/>
          </p:cNvSpPr>
          <p:nvPr>
            <p:ph idx="1"/>
          </p:nvPr>
        </p:nvSpPr>
        <p:spPr>
          <a:xfrm>
            <a:off x="3276600" y="1524000"/>
            <a:ext cx="8305800" cy="4495800"/>
          </a:xfrm>
        </p:spPr>
        <p:txBody>
          <a:bodyPr>
            <a:noAutofit/>
          </a:bodyPr>
          <a:lstStyle/>
          <a:p>
            <a:pPr algn="just">
              <a:lnSpc>
                <a:spcPct val="150000"/>
              </a:lnSpc>
              <a:buFont typeface="Wingdings" panose="05000000000000000000" pitchFamily="2" charset="2"/>
              <a:buChar char="Ø"/>
            </a:pPr>
            <a:r>
              <a:rPr lang="hi-IN" sz="2400" b="1" dirty="0">
                <a:latin typeface="Open sans" panose="020B0606030504020204"/>
              </a:rPr>
              <a:t>पीड़ित देखभाल और उपचार:- </a:t>
            </a:r>
            <a:r>
              <a:rPr lang="hi-IN" b="1" dirty="0">
                <a:latin typeface="Open sans" panose="020B0606030504020204"/>
                <a:cs typeface="Times New Roman" panose="02020603050405020304" pitchFamily="18" charset="0"/>
              </a:rPr>
              <a:t>बचावकर्ताओं को प्रभावित व्यक्तियों के लिए जोखिम के लक्षणों और उपचार प्रोटोकॉल को समझना आवश्यक है।</a:t>
            </a:r>
          </a:p>
          <a:p>
            <a:pPr algn="just">
              <a:lnSpc>
                <a:spcPct val="150000"/>
              </a:lnSpc>
              <a:buFont typeface="Wingdings" panose="05000000000000000000" pitchFamily="2" charset="2"/>
              <a:buChar char="Ø"/>
            </a:pPr>
            <a:r>
              <a:rPr lang="hi-IN" sz="2400" b="1" dirty="0">
                <a:latin typeface="Open sans" panose="020B0606030504020204"/>
              </a:rPr>
              <a:t>पर्यावरण संरक्षण</a:t>
            </a:r>
            <a:r>
              <a:rPr lang="en-US" sz="2400" dirty="0">
                <a:latin typeface="Open sans" panose="020B0606030504020204"/>
              </a:rPr>
              <a:t>– </a:t>
            </a:r>
            <a:r>
              <a:rPr lang="hi-IN" b="1" dirty="0">
                <a:latin typeface="Open sans" panose="020B0606030504020204"/>
                <a:cs typeface="Times New Roman" panose="02020603050405020304" pitchFamily="18" charset="0"/>
              </a:rPr>
              <a:t>रिसाव को रोकना और संदूषण को रोकना जल, वायु और वन्यजीवन को पारिस्थितिक नुकसान को कम करता है।</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888093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55" y="1981200"/>
            <a:ext cx="3262745" cy="2438400"/>
          </a:xfrm>
        </p:spPr>
        <p:txBody>
          <a:bodyPr>
            <a:noAutofit/>
          </a:bodyPr>
          <a:lstStyle/>
          <a:p>
            <a:r>
              <a:rPr lang="hi-IN" sz="4000" b="1" dirty="0">
                <a:solidFill>
                  <a:srgbClr val="C00000"/>
                </a:solidFill>
                <a:latin typeface="Open sans" panose="020B0606030504020204"/>
              </a:rPr>
              <a:t>टीआईसी/टीआईएम खतरे और लेवल </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3124200" y="1066799"/>
            <a:ext cx="8915400" cy="5545015"/>
          </a:xfrm>
        </p:spPr>
        <p:txBody>
          <a:bodyPr>
            <a:noAutofit/>
          </a:bodyPr>
          <a:lstStyle/>
          <a:p>
            <a:pPr marL="109728" indent="0" algn="just">
              <a:buNone/>
            </a:pPr>
            <a:r>
              <a:rPr lang="hi-IN" b="1" dirty="0">
                <a:latin typeface="Open sans" panose="020B0606030504020204"/>
                <a:cs typeface="Times New Roman" panose="02020603050405020304" pitchFamily="18" charset="0"/>
              </a:rPr>
              <a:t>विषाक्त गैस रिसाव संबंधित आपातकालीन स्थितियों में प्रतिक्रिया करने के लिए एनडीआरएफ/एसडीआरएफ की प्राथमिक जिम्मेदारी है कि वे रासायनिक खतरों और आपातकालीन जोखिमों को समझें।</a:t>
            </a:r>
          </a:p>
          <a:p>
            <a:pPr marL="109728" indent="0" algn="just">
              <a:buNone/>
            </a:pPr>
            <a:r>
              <a:rPr lang="hi-IN" sz="2400" b="1" dirty="0">
                <a:latin typeface="Open sans" panose="020B0606030504020204"/>
              </a:rPr>
              <a:t>खतरा:- </a:t>
            </a:r>
            <a:r>
              <a:rPr lang="en-US" sz="2400" dirty="0">
                <a:latin typeface="Open sans" panose="020B0606030504020204"/>
              </a:rPr>
              <a:t> </a:t>
            </a:r>
            <a:r>
              <a:rPr lang="hi-IN" b="1" dirty="0">
                <a:latin typeface="Open sans" panose="020B0606030504020204"/>
                <a:cs typeface="Times New Roman" panose="02020603050405020304" pitchFamily="18" charset="0"/>
              </a:rPr>
              <a:t>खतरा किसी भी चीज़ को संदर्भित करता है - चाहे वह पदार्थ, स्थिति या परिस्थिति हो - जो लोगों, संपत्ति या पर्यावरण को नुकसान पहुंचाने की क्षमता रखती है। हालांकि, यह नुकसान की संभावना या गंभीरता को नहीं दर्शाता है।</a:t>
            </a:r>
          </a:p>
          <a:p>
            <a:pPr marL="109728" indent="0" algn="just">
              <a:buNone/>
            </a:pPr>
            <a:r>
              <a:rPr lang="hi-IN" sz="2400" b="1" dirty="0">
                <a:latin typeface="Open sans" panose="020B0606030504020204"/>
              </a:rPr>
              <a:t>जोखिम:- </a:t>
            </a:r>
            <a:r>
              <a:rPr lang="hi-IN" b="1" dirty="0">
                <a:latin typeface="Open sans" panose="020B0606030504020204"/>
                <a:cs typeface="Times New Roman" panose="02020603050405020304" pitchFamily="18" charset="0"/>
              </a:rPr>
              <a:t>जोखिम खतरे से होने वाले नुकसान की संभावना और गंभीरता दोनों का माप है। यह आकलन करता है कि नुकसान होने की कितनी संभावना है और यह कितना गंभीर हो सकता है।</a:t>
            </a:r>
            <a:endParaRPr lang="en-US"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572873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1981200"/>
            <a:ext cx="2584749" cy="2438400"/>
          </a:xfrm>
        </p:spPr>
        <p:txBody>
          <a:bodyPr>
            <a:noAutofit/>
          </a:bodyPr>
          <a:lstStyle/>
          <a:p>
            <a:r>
              <a:rPr lang="hi-IN" sz="4000" b="1" dirty="0">
                <a:solidFill>
                  <a:srgbClr val="C00000"/>
                </a:solidFill>
                <a:latin typeface="Open sans" panose="020B0606030504020204"/>
              </a:rPr>
              <a:t>टीआईसी /टीआईएम खतरे और लेवल </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590800" y="1066799"/>
            <a:ext cx="9586900" cy="5545015"/>
          </a:xfrm>
        </p:spPr>
        <p:txBody>
          <a:bodyPr>
            <a:noAutofit/>
          </a:bodyPr>
          <a:lstStyle/>
          <a:p>
            <a:pPr algn="just"/>
            <a:r>
              <a:rPr lang="hi-IN" sz="2800" b="1" dirty="0">
                <a:latin typeface="Open sans" panose="020B0606030504020204"/>
              </a:rPr>
              <a:t>विषाक्त पदार्थों:- </a:t>
            </a:r>
            <a:r>
              <a:rPr lang="hi-IN" b="1" dirty="0">
                <a:latin typeface="Open sans" panose="020B0606030504020204"/>
                <a:cs typeface="Times New Roman" panose="02020603050405020304" pitchFamily="18" charset="0"/>
              </a:rPr>
              <a:t>विषाक्त पदार्थों को संदर्भित करता है, जैसे कि क्लोरीन, अमोनिया, कार्बन मोनोऑक्साइड, सल्फर डाइऑक्साइड और हाइड्रोकार्बन धुआं। जब ये रसायन सिलेंडर, टैंक, बर्तन या पाइपलाइन फटने से निकलते हैं, तो ये गंभीर स्वास्थ्य क्षति या यहां तक कि मृत्यु का कारण बन सकते हैं।</a:t>
            </a:r>
          </a:p>
          <a:p>
            <a:pPr algn="just"/>
            <a:r>
              <a:rPr lang="hi-IN" sz="2800" b="1" dirty="0">
                <a:latin typeface="Open sans" panose="020B0606030504020204"/>
              </a:rPr>
              <a:t>टॉक्सिक एक्स्पोजर:- </a:t>
            </a:r>
            <a:r>
              <a:rPr lang="hi-IN" b="1" dirty="0">
                <a:latin typeface="Open sans" panose="020B0606030504020204"/>
                <a:cs typeface="Times New Roman" panose="02020603050405020304" pitchFamily="18" charset="0"/>
              </a:rPr>
              <a:t>टॉक्सिक एक्स्पोजर अर्थ है किसी व्यक्ति का विषाक्त पदार्थ के साथ संपर्क में आने की मात्रा। यह संपर्क निम्नलिखित तरीकों से हो सकता है:</a:t>
            </a:r>
          </a:p>
          <a:p>
            <a:pPr marL="0" indent="0" algn="just">
              <a:buNone/>
            </a:pPr>
            <a:r>
              <a:rPr lang="hi-IN" b="1" dirty="0">
                <a:latin typeface="Open sans" panose="020B0606030504020204"/>
                <a:cs typeface="Times New Roman" panose="02020603050405020304" pitchFamily="18" charset="0"/>
              </a:rPr>
              <a:t>साँस लेना</a:t>
            </a:r>
            <a:r>
              <a:rPr lang="en-US" b="1" dirty="0">
                <a:latin typeface="Open sans" panose="020B0606030504020204"/>
                <a:cs typeface="Times New Roman" panose="02020603050405020304" pitchFamily="18" charset="0"/>
              </a:rPr>
              <a:t>– </a:t>
            </a:r>
            <a:r>
              <a:rPr lang="hi-IN" b="1" dirty="0">
                <a:latin typeface="Open sans" panose="020B0606030504020204"/>
                <a:cs typeface="Times New Roman" panose="02020603050405020304" pitchFamily="18" charset="0"/>
              </a:rPr>
              <a:t>विषाक्त गैसों का साँस लेना I</a:t>
            </a:r>
            <a:endParaRPr lang="en-US" b="1" dirty="0">
              <a:latin typeface="Open sans" panose="020B0606030504020204"/>
              <a:cs typeface="Times New Roman" panose="02020603050405020304" pitchFamily="18" charset="0"/>
            </a:endParaRPr>
          </a:p>
          <a:p>
            <a:pPr marL="0" indent="0" algn="just">
              <a:buNone/>
            </a:pPr>
            <a:r>
              <a:rPr lang="hi-IN" b="1" dirty="0">
                <a:latin typeface="Open sans" panose="020B0606030504020204"/>
                <a:cs typeface="Times New Roman" panose="02020603050405020304" pitchFamily="18" charset="0"/>
              </a:rPr>
              <a:t>निगलना</a:t>
            </a:r>
            <a:r>
              <a:rPr lang="en-US" b="1" dirty="0">
                <a:latin typeface="Open sans" panose="020B0606030504020204"/>
                <a:cs typeface="Times New Roman" panose="02020603050405020304" pitchFamily="18" charset="0"/>
              </a:rPr>
              <a:t> – </a:t>
            </a:r>
            <a:r>
              <a:rPr lang="hi-IN" b="1" dirty="0">
                <a:latin typeface="Open sans" panose="020B0606030504020204"/>
                <a:cs typeface="Times New Roman" panose="02020603050405020304" pitchFamily="18" charset="0"/>
              </a:rPr>
              <a:t>जहरीले या हानिकारक पदार्थों के सेवन से हो सकता है I </a:t>
            </a:r>
          </a:p>
          <a:p>
            <a:pPr marL="0" indent="0" algn="just">
              <a:buNone/>
            </a:pPr>
            <a:r>
              <a:rPr lang="hi-IN" b="1" dirty="0">
                <a:latin typeface="Open sans" panose="020B0606030504020204"/>
                <a:cs typeface="Times New Roman" panose="02020603050405020304" pitchFamily="18" charset="0"/>
              </a:rPr>
              <a:t>अवशोषण</a:t>
            </a:r>
            <a:r>
              <a:rPr lang="en-US" b="1" dirty="0">
                <a:latin typeface="Open sans" panose="020B0606030504020204"/>
                <a:cs typeface="Times New Roman" panose="02020603050405020304" pitchFamily="18" charset="0"/>
              </a:rPr>
              <a:t> – </a:t>
            </a:r>
            <a:r>
              <a:rPr lang="hi-IN" b="1" dirty="0">
                <a:latin typeface="Open sans" panose="020B0606030504020204"/>
                <a:cs typeface="Times New Roman" panose="02020603050405020304" pitchFamily="18" charset="0"/>
              </a:rPr>
              <a:t>अक्षत या क्षतिग्रस्त त्वचा के माध्यम से रक्तप्रवाह में I</a:t>
            </a:r>
            <a:endParaRPr lang="en-US"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941568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28800"/>
            <a:ext cx="2895600" cy="31242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000" b="1" dirty="0">
                <a:solidFill>
                  <a:srgbClr val="C00000"/>
                </a:solidFill>
                <a:latin typeface="Open sans" panose="020B0606030504020204"/>
              </a:rPr>
              <a:t> </a:t>
            </a:r>
            <a:r>
              <a:rPr lang="hi-IN" sz="4000" b="1" dirty="0">
                <a:solidFill>
                  <a:srgbClr val="C00000"/>
                </a:solidFill>
                <a:latin typeface="Open sans" panose="020B0606030504020204"/>
              </a:rPr>
              <a:t>विषाक्त सांद्रता और संपर्क स्तर </a:t>
            </a: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971800" y="914400"/>
            <a:ext cx="8991600" cy="5638800"/>
          </a:xfrm>
        </p:spPr>
        <p:txBody>
          <a:bodyPr>
            <a:noAutofit/>
          </a:bodyPr>
          <a:lstStyle/>
          <a:p>
            <a:pPr marL="109728" indent="0" algn="just">
              <a:buNone/>
            </a:pPr>
            <a:r>
              <a:rPr lang="hi-IN" b="1" dirty="0">
                <a:latin typeface="Open sans" panose="020B0606030504020204"/>
                <a:cs typeface="Times New Roman" panose="02020603050405020304" pitchFamily="18" charset="0"/>
              </a:rPr>
              <a:t>विषाक्त रसायन का मानव स्वास्थ्य पर प्रभाव उसकी सांद्रता और संपर्क की अवधि पर निर्भर करता है। यह दो महत्वपूर्ण कारक हैं जो यह निर्धारित करते हैं कि विषाक्त रसायन कितना हानिकारक हो सकता है।</a:t>
            </a:r>
          </a:p>
          <a:p>
            <a:pPr marL="109728" indent="0" algn="just">
              <a:buNone/>
            </a:pPr>
            <a:r>
              <a:rPr lang="hi-IN" b="1" u="sng" dirty="0">
                <a:latin typeface="Open sans" panose="020B0606030504020204"/>
                <a:cs typeface="Times New Roman" panose="02020603050405020304" pitchFamily="18" charset="0"/>
              </a:rPr>
              <a:t>क्लोरीन:</a:t>
            </a:r>
            <a:r>
              <a:rPr lang="hi-IN" b="1" dirty="0">
                <a:latin typeface="Open sans" panose="020B0606030504020204"/>
                <a:cs typeface="Times New Roman" panose="02020603050405020304" pitchFamily="18" charset="0"/>
              </a:rPr>
              <a:t> 10-20 पीपीएम (पार्ट्स प्रति मिलियन): 30 मिनट के संपर्क में आने से खतरनाक हो सकता है।– </a:t>
            </a:r>
          </a:p>
          <a:p>
            <a:pPr marL="109728" indent="0" algn="just">
              <a:buNone/>
            </a:pPr>
            <a:r>
              <a:rPr lang="hi-IN" b="1" dirty="0">
                <a:latin typeface="Open sans" panose="020B0606030504020204"/>
                <a:cs typeface="Times New Roman" panose="02020603050405020304" pitchFamily="18" charset="0"/>
              </a:rPr>
              <a:t>100-150 पीपीएम: 5-10 मिनट के भीतर घातक हो सकता है। </a:t>
            </a:r>
            <a:r>
              <a:rPr lang="hi-IN" sz="2400" b="1" u="sng" dirty="0">
                <a:latin typeface="Open sans" panose="020B0606030504020204"/>
              </a:rPr>
              <a:t>अमोनिया: घातक स्तर</a:t>
            </a:r>
            <a:r>
              <a:rPr lang="en-IN" sz="2400" b="1" dirty="0">
                <a:latin typeface="Open sans" panose="020B0606030504020204"/>
              </a:rPr>
              <a:t>:</a:t>
            </a:r>
            <a:r>
              <a:rPr lang="en-IN" sz="2400" dirty="0">
                <a:latin typeface="Open sans" panose="020B0606030504020204"/>
              </a:rPr>
              <a:t> </a:t>
            </a:r>
            <a:r>
              <a:rPr lang="hi-IN" b="1" dirty="0">
                <a:latin typeface="Open sans" panose="020B0606030504020204"/>
                <a:cs typeface="Times New Roman" panose="02020603050405020304" pitchFamily="18" charset="0"/>
              </a:rPr>
              <a:t>अमोनिया गैस 400-700 पीपीएम की सांद्रता पर 30 मिनट के संपर्क में आने से घातक हो सकती है।</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120940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28800"/>
            <a:ext cx="2362200" cy="3124200"/>
          </a:xfrm>
        </p:spPr>
        <p:txBody>
          <a:bodyPr>
            <a:noAutofit/>
          </a:bodyPr>
          <a:lstStyle/>
          <a:p>
            <a:pPr algn="just"/>
            <a:r>
              <a:rPr lang="hi-IN" sz="4000" b="1" dirty="0">
                <a:solidFill>
                  <a:srgbClr val="C00000"/>
                </a:solidFill>
                <a:latin typeface="Open sans" panose="020B0606030504020204"/>
              </a:rPr>
              <a:t>विषाक्त सांद्रता और संपर्क स्तर</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514600" y="1295400"/>
            <a:ext cx="9296400" cy="5181600"/>
          </a:xfrm>
        </p:spPr>
        <p:txBody>
          <a:bodyPr>
            <a:noAutofit/>
          </a:bodyPr>
          <a:lstStyle/>
          <a:p>
            <a:pPr marL="109728" indent="0" algn="just">
              <a:buNone/>
            </a:pPr>
            <a:r>
              <a:rPr lang="hi-IN" b="1" dirty="0">
                <a:latin typeface="Open sans" panose="020B0606030504020204"/>
                <a:cs typeface="Times New Roman" panose="02020603050405020304" pitchFamily="18" charset="0"/>
              </a:rPr>
              <a:t>विषाक्त संपर्क स्तरों के विभिन्न प्रकार होते हैं, जिनमें से निम्नलिखित संपर्क स्तर रासायनिक आपातकालीन प्रतिक्रिया के लिए व्यापक रूप से उपयोग किए जाते हैं:</a:t>
            </a:r>
          </a:p>
          <a:p>
            <a:pPr marL="109728" indent="0" algn="just">
              <a:buNone/>
            </a:pPr>
            <a:r>
              <a:rPr lang="en-US" sz="2400" b="1" dirty="0">
                <a:latin typeface="Open sans" panose="020B0606030504020204"/>
              </a:rPr>
              <a:t>1-</a:t>
            </a:r>
            <a:r>
              <a:rPr lang="hi-IN" sz="2400" b="1" dirty="0">
                <a:latin typeface="Open sans" panose="020B0606030504020204"/>
              </a:rPr>
              <a:t> आपातकालीन प्रतिक्रिया योजना मार्गदर्शक (ईआरपीजी) </a:t>
            </a:r>
            <a:r>
              <a:rPr lang="en-US" sz="2400" dirty="0">
                <a:latin typeface="Open sans" panose="020B0606030504020204"/>
              </a:rPr>
              <a:t>– </a:t>
            </a:r>
            <a:r>
              <a:rPr lang="hi-IN" b="1" dirty="0">
                <a:latin typeface="Open sans" panose="020B0606030504020204"/>
                <a:cs typeface="Times New Roman" panose="02020603050405020304" pitchFamily="18" charset="0"/>
              </a:rPr>
              <a:t>आपातकालीन प्रतिक्रिया योजना मार्गदर्शक (ईआरपीजी) वायु में रासायनिक सांद्रता को परिभाषित करते हैं जो 1 घंटे के भीतर स्वास्थ्य प्रभाव पैदा कर सकते हैं।</a:t>
            </a:r>
          </a:p>
          <a:p>
            <a:pPr marL="109728" indent="0" algn="just">
              <a:buNone/>
            </a:pPr>
            <a:r>
              <a:rPr lang="hi-IN" sz="2400" b="1" dirty="0">
                <a:latin typeface="Open sans" panose="020B0606030504020204"/>
              </a:rPr>
              <a:t>ईआरपीजी</a:t>
            </a:r>
            <a:r>
              <a:rPr lang="en-US" sz="2400" b="1" dirty="0">
                <a:latin typeface="Open sans" panose="020B0606030504020204"/>
              </a:rPr>
              <a:t>-1</a:t>
            </a:r>
            <a:r>
              <a:rPr lang="en-US" sz="2400" dirty="0">
                <a:latin typeface="Open sans" panose="020B0606030504020204"/>
              </a:rPr>
              <a:t>: </a:t>
            </a:r>
            <a:r>
              <a:rPr lang="hi-IN" sz="2400" dirty="0">
                <a:latin typeface="Open sans" panose="020B0606030504020204"/>
              </a:rPr>
              <a:t>हल्के और अस्थायी प्रभाव, कोई गंभीर नुकसान नहीं I</a:t>
            </a:r>
          </a:p>
          <a:p>
            <a:pPr marL="109728" indent="0" algn="just">
              <a:buNone/>
            </a:pPr>
            <a:r>
              <a:rPr lang="hi-IN" sz="2400" b="1" dirty="0">
                <a:latin typeface="Open sans" panose="020B0606030504020204"/>
              </a:rPr>
              <a:t>ईआरपीजी </a:t>
            </a:r>
            <a:r>
              <a:rPr lang="en-US" sz="2400" b="1" dirty="0">
                <a:latin typeface="Open sans" panose="020B0606030504020204"/>
              </a:rPr>
              <a:t>-2</a:t>
            </a:r>
            <a:r>
              <a:rPr lang="en-US" sz="2400" dirty="0">
                <a:latin typeface="Open sans" panose="020B0606030504020204"/>
              </a:rPr>
              <a:t>: </a:t>
            </a:r>
            <a:r>
              <a:rPr lang="hi-IN" sz="2400" dirty="0">
                <a:latin typeface="Open sans" panose="020B0606030504020204"/>
              </a:rPr>
              <a:t>गंभीर लेकिन जीवन के लिए खतरा नहीं I</a:t>
            </a:r>
          </a:p>
          <a:p>
            <a:pPr marL="109728" indent="0" algn="just">
              <a:buNone/>
            </a:pPr>
            <a:r>
              <a:rPr lang="hi-IN" sz="2400" b="1" dirty="0">
                <a:latin typeface="Open sans" panose="020B0606030504020204"/>
              </a:rPr>
              <a:t>ईआरपीजी </a:t>
            </a:r>
            <a:r>
              <a:rPr lang="en-US" sz="2400" b="1" dirty="0">
                <a:latin typeface="Open sans" panose="020B0606030504020204"/>
              </a:rPr>
              <a:t>-3</a:t>
            </a:r>
            <a:r>
              <a:rPr lang="en-US" sz="2400" dirty="0">
                <a:latin typeface="Open sans" panose="020B0606030504020204"/>
              </a:rPr>
              <a:t>: </a:t>
            </a:r>
            <a:r>
              <a:rPr lang="hi-IN" sz="2400" dirty="0">
                <a:latin typeface="Open sans" panose="020B0606030504020204"/>
              </a:rPr>
              <a:t>जीवन के लिए संभावित रूप से खतरनाक प्रभाव I</a:t>
            </a:r>
            <a:endParaRPr lang="en-US"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134301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28800"/>
            <a:ext cx="2438400" cy="31242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000" b="1" dirty="0">
                <a:solidFill>
                  <a:srgbClr val="C00000"/>
                </a:solidFill>
                <a:latin typeface="Open sans" panose="020B0606030504020204"/>
              </a:rPr>
              <a:t> </a:t>
            </a:r>
            <a:r>
              <a:rPr lang="hi-IN" sz="4000" b="1" dirty="0">
                <a:solidFill>
                  <a:srgbClr val="C00000"/>
                </a:solidFill>
                <a:latin typeface="Open sans" panose="020B0606030504020204"/>
              </a:rPr>
              <a:t>विषाक्त सांद्रता और संपर्क स्तर</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3352800" y="1676400"/>
            <a:ext cx="8382000" cy="3886200"/>
          </a:xfrm>
        </p:spPr>
        <p:txBody>
          <a:bodyPr>
            <a:noAutofit/>
          </a:bodyPr>
          <a:lstStyle/>
          <a:p>
            <a:pPr marL="109728" indent="0" algn="just">
              <a:lnSpc>
                <a:spcPct val="150000"/>
              </a:lnSpc>
              <a:buNone/>
            </a:pPr>
            <a:r>
              <a:rPr lang="hi-IN" sz="2400" b="1" u="sng" dirty="0">
                <a:latin typeface="Open sans" panose="020B0606030504020204"/>
              </a:rPr>
              <a:t>जीवन और स्वास्थ्य के लिए तुरंत खतरनाक (आईडीएलएच)</a:t>
            </a:r>
            <a:r>
              <a:rPr lang="en-US" sz="2400" u="sng" dirty="0">
                <a:latin typeface="Open sans" panose="020B0606030504020204"/>
              </a:rPr>
              <a:t>– </a:t>
            </a:r>
            <a:r>
              <a:rPr lang="hi-IN" b="1" dirty="0">
                <a:latin typeface="Open sans" panose="020B0606030504020204"/>
                <a:cs typeface="Times New Roman" panose="02020603050405020304" pitchFamily="18" charset="0"/>
              </a:rPr>
              <a:t>यह स्तर विषाक्त सांद्रता को दर्शाता है जो जीवन के लिए तुरंत खतरा पैदा करता है या 30 मिनट के भीतर अपरिवर्तनीय स्वास्थ्य प्रभाव पैदा कर सकता है।</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4096145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7A03868-B964-F5F5-E332-CD9CD99F1F29}"/>
              </a:ext>
            </a:extLst>
          </p:cNvPr>
          <p:cNvSpPr txBox="1"/>
          <p:nvPr/>
        </p:nvSpPr>
        <p:spPr>
          <a:xfrm>
            <a:off x="4191001" y="914400"/>
            <a:ext cx="7543800" cy="5262979"/>
          </a:xfrm>
          <a:prstGeom prst="rect">
            <a:avLst/>
          </a:prstGeom>
          <a:solidFill>
            <a:srgbClr val="FFFFFF"/>
          </a:solidFill>
        </p:spPr>
        <p:txBody>
          <a:bodyPr wrap="square">
            <a:spAutoFit/>
          </a:bodyPr>
          <a:lstStyle/>
          <a:p>
            <a:pPr>
              <a:lnSpc>
                <a:spcPct val="150000"/>
              </a:lnSpc>
              <a:buFont typeface="Arial" pitchFamily="34" charset="0"/>
              <a:buChar char="•"/>
            </a:pPr>
            <a:r>
              <a:rPr lang="en-US" sz="2400" dirty="0">
                <a:latin typeface="Open sans" panose="020B0606030504020204"/>
              </a:rPr>
              <a:t> </a:t>
            </a:r>
            <a:r>
              <a:rPr lang="hi-IN" sz="3200" dirty="0">
                <a:latin typeface="Open sans" panose="020B0606030504020204"/>
                <a:cs typeface="Times New Roman" panose="02020603050405020304" pitchFamily="18" charset="0"/>
              </a:rPr>
              <a:t>विषाक्त औद्योगिक रसायनों और विषाक्त औद्योगिक सामग्रियों का अवलोकन</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a:t>
            </a:r>
            <a:r>
              <a:rPr lang="hi-IN" sz="3200" dirty="0">
                <a:latin typeface="Open sans" panose="020B0606030504020204"/>
                <a:cs typeface="Times New Roman" panose="02020603050405020304" pitchFamily="18" charset="0"/>
              </a:rPr>
              <a:t>भारतीय परिदृश्य में </a:t>
            </a:r>
            <a:r>
              <a:rPr lang="en-US" sz="3200" dirty="0">
                <a:latin typeface="Open sans" panose="020B0606030504020204"/>
                <a:cs typeface="Times New Roman" panose="02020603050405020304" pitchFamily="18" charset="0"/>
              </a:rPr>
              <a:t>TICs/TIMs </a:t>
            </a:r>
            <a:r>
              <a:rPr lang="hi-IN" sz="3200" dirty="0">
                <a:latin typeface="Open sans" panose="020B0606030504020204"/>
                <a:cs typeface="Times New Roman" panose="02020603050405020304" pitchFamily="18" charset="0"/>
              </a:rPr>
              <a:t>आपातकालीन स्थिति</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TICs/TIMs </a:t>
            </a:r>
            <a:r>
              <a:rPr lang="hi-IN" sz="3200" dirty="0">
                <a:latin typeface="Open sans" panose="020B0606030504020204"/>
                <a:cs typeface="Times New Roman" panose="02020603050405020304" pitchFamily="18" charset="0"/>
              </a:rPr>
              <a:t>के खतरे और स्तर</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TICs/TIMs </a:t>
            </a:r>
            <a:r>
              <a:rPr lang="hi-IN" sz="3200" dirty="0">
                <a:latin typeface="Open sans" panose="020B0606030504020204"/>
                <a:cs typeface="Times New Roman" panose="02020603050405020304" pitchFamily="18" charset="0"/>
              </a:rPr>
              <a:t>के गुण और विशेषताएं</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TICs/TIMs </a:t>
            </a:r>
            <a:r>
              <a:rPr lang="hi-IN" sz="3200" dirty="0">
                <a:latin typeface="Open sans" panose="020B0606030504020204"/>
                <a:cs typeface="Times New Roman" panose="02020603050405020304" pitchFamily="18" charset="0"/>
              </a:rPr>
              <a:t>आपातकालीन स्थिति के कारण</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a:t>
            </a:r>
            <a:r>
              <a:rPr lang="hi-IN" sz="3200" dirty="0">
                <a:latin typeface="Open sans" panose="020B0606030504020204"/>
                <a:cs typeface="Times New Roman" panose="02020603050405020304" pitchFamily="18" charset="0"/>
              </a:rPr>
              <a:t>आपातकालीन प्रतिक्रिया गाइडबुक (</a:t>
            </a:r>
            <a:r>
              <a:rPr lang="en-US" sz="3200" dirty="0">
                <a:latin typeface="Open sans" panose="020B0606030504020204"/>
                <a:cs typeface="Times New Roman" panose="02020603050405020304" pitchFamily="18" charset="0"/>
              </a:rPr>
              <a:t>ERG)</a:t>
            </a:r>
          </a:p>
        </p:txBody>
      </p:sp>
      <p:pic>
        <p:nvPicPr>
          <p:cNvPr id="5" name="object 4">
            <a:extLst>
              <a:ext uri="{FF2B5EF4-FFF2-40B4-BE49-F238E27FC236}">
                <a16:creationId xmlns:a16="http://schemas.microsoft.com/office/drawing/2014/main" id="{856FA25A-709E-4DA5-B21D-9EF18B52D890}"/>
              </a:ext>
            </a:extLst>
          </p:cNvPr>
          <p:cNvPicPr/>
          <p:nvPr/>
        </p:nvPicPr>
        <p:blipFill rotWithShape="1">
          <a:blip r:embed="rId3" cstate="print"/>
          <a:srcRect r="21695"/>
          <a:stretch/>
        </p:blipFill>
        <p:spPr>
          <a:xfrm>
            <a:off x="10741032" y="27603"/>
            <a:ext cx="1436668" cy="1088879"/>
          </a:xfrm>
          <a:prstGeom prst="rect">
            <a:avLst/>
          </a:prstGeom>
        </p:spPr>
      </p:pic>
      <p:pic>
        <p:nvPicPr>
          <p:cNvPr id="6" name="Picture 5">
            <a:extLst>
              <a:ext uri="{FF2B5EF4-FFF2-40B4-BE49-F238E27FC236}">
                <a16:creationId xmlns:a16="http://schemas.microsoft.com/office/drawing/2014/main" id="{0F9162AC-4122-42F8-A2CD-26656E7AB2D2}"/>
              </a:ext>
            </a:extLst>
          </p:cNvPr>
          <p:cNvPicPr>
            <a:picLocks noChangeAspect="1"/>
          </p:cNvPicPr>
          <p:nvPr/>
        </p:nvPicPr>
        <p:blipFill>
          <a:blip r:embed="rId4"/>
          <a:stretch>
            <a:fillRect/>
          </a:stretch>
        </p:blipFill>
        <p:spPr>
          <a:xfrm>
            <a:off x="234651" y="117884"/>
            <a:ext cx="1384533" cy="941482"/>
          </a:xfrm>
          <a:prstGeom prst="rect">
            <a:avLst/>
          </a:prstGeom>
        </p:spPr>
      </p:pic>
      <p:sp>
        <p:nvSpPr>
          <p:cNvPr id="7" name="Title 1">
            <a:extLst>
              <a:ext uri="{FF2B5EF4-FFF2-40B4-BE49-F238E27FC236}">
                <a16:creationId xmlns:a16="http://schemas.microsoft.com/office/drawing/2014/main" id="{9291C649-BA7D-4089-9CD6-242816EA1A31}"/>
              </a:ext>
            </a:extLst>
          </p:cNvPr>
          <p:cNvSpPr txBox="1">
            <a:spLocks/>
          </p:cNvSpPr>
          <p:nvPr/>
        </p:nvSpPr>
        <p:spPr>
          <a:xfrm>
            <a:off x="762000" y="1447800"/>
            <a:ext cx="3124200"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6000" b="1" dirty="0">
                <a:solidFill>
                  <a:srgbClr val="C00000"/>
                </a:solidFill>
                <a:latin typeface="Open sans" panose="020B0606030504020204"/>
                <a:cs typeface="Times New Roman" panose="02020603050405020304" pitchFamily="18" charset="0"/>
              </a:rPr>
              <a:t>उद्देश्य</a:t>
            </a:r>
            <a:r>
              <a:rPr lang="hi-IN" sz="4000" b="1" dirty="0">
                <a:solidFill>
                  <a:srgbClr val="C00000"/>
                </a:solidFill>
                <a:latin typeface="Open sans" panose="020B0606030504020204"/>
                <a:cs typeface="Times New Roman" panose="02020603050405020304" pitchFamily="18" charset="0"/>
              </a:rPr>
              <a:t>:</a:t>
            </a:r>
            <a:endParaRPr lang="en-US" sz="4000" b="1" dirty="0">
              <a:solidFill>
                <a:srgbClr val="C00000"/>
              </a:solidFill>
              <a:latin typeface="Open sans"/>
              <a:ea typeface="Sans Serif Collection" panose="020B0502040504020204" pitchFamily="34" charset="0"/>
              <a:cs typeface="Sans Serif Collection" panose="020B0502040504020204" pitchFamily="34" charset="0"/>
            </a:endParaRPr>
          </a:p>
        </p:txBody>
      </p:sp>
      <p:sp>
        <p:nvSpPr>
          <p:cNvPr id="8" name="Rectangle 7">
            <a:extLst>
              <a:ext uri="{FF2B5EF4-FFF2-40B4-BE49-F238E27FC236}">
                <a16:creationId xmlns:a16="http://schemas.microsoft.com/office/drawing/2014/main" id="{3EF1E498-D9B9-4E6E-B9D1-5C0D035992D0}"/>
              </a:ext>
            </a:extLst>
          </p:cNvPr>
          <p:cNvSpPr/>
          <p:nvPr/>
        </p:nvSpPr>
        <p:spPr>
          <a:xfrm>
            <a:off x="685800" y="2362200"/>
            <a:ext cx="3429000" cy="2246769"/>
          </a:xfrm>
          <a:prstGeom prst="rect">
            <a:avLst/>
          </a:prstGeom>
        </p:spPr>
        <p:txBody>
          <a:bodyPr wrap="square">
            <a:spAutoFit/>
          </a:bodyPr>
          <a:lstStyle/>
          <a:p>
            <a:pPr>
              <a:lnSpc>
                <a:spcPct val="150000"/>
              </a:lnSpc>
              <a:spcBef>
                <a:spcPct val="20000"/>
              </a:spcBef>
            </a:pPr>
            <a:r>
              <a:rPr lang="hi-IN" sz="3200" dirty="0">
                <a:latin typeface="Open sans" panose="020B0606030504020204"/>
                <a:cs typeface="Times New Roman" panose="02020603050405020304" pitchFamily="18" charset="0"/>
              </a:rPr>
              <a:t>इस पाठ को पूरा करने के बाद, आप सभी </a:t>
            </a:r>
            <a:r>
              <a:rPr lang="en-US" sz="3200" dirty="0">
                <a:latin typeface="Open sans" panose="020B0606030504020204"/>
                <a:cs typeface="Times New Roman" panose="02020603050405020304" pitchFamily="18" charset="0"/>
              </a:rPr>
              <a:t> </a:t>
            </a:r>
            <a:r>
              <a:rPr lang="hi-IN" sz="3200" dirty="0">
                <a:latin typeface="Open sans" panose="020B0606030504020204"/>
                <a:cs typeface="Times New Roman" panose="02020603050405020304" pitchFamily="18" charset="0"/>
              </a:rPr>
              <a:t>उक्त विषय के  महत्व को समझेंगे:</a:t>
            </a:r>
            <a:endParaRPr lang="en-US" sz="3200" dirty="0">
              <a:latin typeface="Open sans" panose="020B0606030504020204"/>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28800"/>
            <a:ext cx="2514600" cy="3124200"/>
          </a:xfrm>
        </p:spPr>
        <p:txBody>
          <a:bodyPr>
            <a:noAutofit/>
          </a:bodyPr>
          <a:lstStyle/>
          <a:p>
            <a:r>
              <a:rPr lang="hi-IN" sz="4000" b="1" dirty="0">
                <a:solidFill>
                  <a:srgbClr val="C00000"/>
                </a:solidFill>
                <a:latin typeface="Open sans" panose="020B0606030504020204"/>
              </a:rPr>
              <a:t>विषाक्त सांद्रता और संपर्क स्तर</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667000" y="1143000"/>
            <a:ext cx="9510700" cy="5562600"/>
          </a:xfrm>
        </p:spPr>
        <p:txBody>
          <a:bodyPr>
            <a:noAutofit/>
          </a:bodyPr>
          <a:lstStyle/>
          <a:p>
            <a:pPr algn="just">
              <a:buNone/>
            </a:pPr>
            <a:r>
              <a:rPr lang="hi-IN" sz="2400" b="1" dirty="0">
                <a:latin typeface="Open sans" panose="020B0606030504020204"/>
              </a:rPr>
              <a:t>3-तीव्र संपर्क मार्गदर्शक स्तर (एईजीएल)</a:t>
            </a:r>
            <a:r>
              <a:rPr lang="en-IN" sz="2400" dirty="0">
                <a:latin typeface="Open sans" panose="020B0606030504020204"/>
              </a:rPr>
              <a:t>– </a:t>
            </a:r>
            <a:r>
              <a:rPr lang="hi-IN" b="1" dirty="0">
                <a:latin typeface="Open sans" panose="020B0606030504020204"/>
                <a:cs typeface="Times New Roman" panose="02020603050405020304" pitchFamily="18" charset="0"/>
              </a:rPr>
              <a:t>यह स्तर वायु में रसायनों के लिए लघु-अवधि संपर्क सीमा को परिभाषित करता है, जो 8 घंटे तक के संपर्क के लिए होता है। </a:t>
            </a:r>
          </a:p>
          <a:p>
            <a:pPr algn="just">
              <a:buNone/>
            </a:pPr>
            <a:r>
              <a:rPr lang="hi-IN" sz="2400" b="1" dirty="0">
                <a:latin typeface="Open sans" panose="020B0606030504020204"/>
              </a:rPr>
              <a:t>एईजीएल </a:t>
            </a:r>
            <a:r>
              <a:rPr lang="en-IN" sz="2400" b="1" dirty="0">
                <a:latin typeface="Open sans" panose="020B0606030504020204"/>
              </a:rPr>
              <a:t>-1</a:t>
            </a:r>
            <a:r>
              <a:rPr lang="en-IN" sz="2400" dirty="0">
                <a:latin typeface="Open sans" panose="020B0606030504020204"/>
              </a:rPr>
              <a:t>: </a:t>
            </a:r>
            <a:r>
              <a:rPr lang="hi-IN" b="1" dirty="0">
                <a:latin typeface="Open sans" panose="020B0606030504020204"/>
                <a:cs typeface="Times New Roman" panose="02020603050405020304" pitchFamily="18" charset="0"/>
              </a:rPr>
              <a:t>हल्के प्रतिवर्ती प्रभाव (जलन, असहजता)</a:t>
            </a:r>
          </a:p>
          <a:p>
            <a:pPr algn="just">
              <a:buNone/>
            </a:pPr>
            <a:r>
              <a:rPr lang="hi-IN" sz="2400" b="1" dirty="0">
                <a:latin typeface="Open sans" panose="020B0606030504020204"/>
              </a:rPr>
              <a:t>एईजीएल </a:t>
            </a:r>
            <a:r>
              <a:rPr lang="en-IN" sz="2400" b="1" dirty="0">
                <a:latin typeface="Open sans" panose="020B0606030504020204"/>
              </a:rPr>
              <a:t>-2</a:t>
            </a:r>
            <a:r>
              <a:rPr lang="en-IN" sz="2400" dirty="0">
                <a:latin typeface="Open sans" panose="020B0606030504020204"/>
              </a:rPr>
              <a:t>: </a:t>
            </a:r>
            <a:r>
              <a:rPr lang="hi-IN" b="1" dirty="0">
                <a:latin typeface="Open sans" panose="020B0606030504020204"/>
                <a:cs typeface="Times New Roman" panose="02020603050405020304" pitchFamily="18" charset="0"/>
              </a:rPr>
              <a:t>गंभीर लेकिन जीवन के लिए खतरा न होने वाले स्वास्थ्य प्रभाव I</a:t>
            </a:r>
          </a:p>
          <a:p>
            <a:pPr algn="just">
              <a:buNone/>
            </a:pPr>
            <a:r>
              <a:rPr lang="hi-IN" sz="2400" b="1" dirty="0">
                <a:latin typeface="Open sans" panose="020B0606030504020204"/>
              </a:rPr>
              <a:t>एईजीएल </a:t>
            </a:r>
            <a:r>
              <a:rPr lang="en-IN" sz="2400" b="1" dirty="0">
                <a:latin typeface="Open sans" panose="020B0606030504020204"/>
              </a:rPr>
              <a:t>-3</a:t>
            </a:r>
            <a:r>
              <a:rPr lang="en-IN" sz="2400" dirty="0">
                <a:latin typeface="Open sans" panose="020B0606030504020204"/>
              </a:rPr>
              <a:t>: </a:t>
            </a:r>
            <a:r>
              <a:rPr lang="hi-IN" b="1" dirty="0">
                <a:latin typeface="Open sans" panose="020B0606030504020204"/>
                <a:cs typeface="Times New Roman" panose="02020603050405020304" pitchFamily="18" charset="0"/>
              </a:rPr>
              <a:t>जीवन के लिए खतरनाक प्रभाव या संभावित मृत्यु I</a:t>
            </a:r>
          </a:p>
          <a:p>
            <a:pPr algn="just">
              <a:buNone/>
            </a:pPr>
            <a:r>
              <a:rPr lang="hi-IN" sz="2400" b="1" dirty="0">
                <a:latin typeface="Open sans" panose="020B0606030504020204"/>
              </a:rPr>
              <a:t>यूएसईपीए चिंता के स्तर (एलओसी)</a:t>
            </a:r>
            <a:r>
              <a:rPr lang="en-US" sz="2400" dirty="0">
                <a:latin typeface="Open sans" panose="020B0606030504020204"/>
              </a:rPr>
              <a:t>– </a:t>
            </a:r>
            <a:r>
              <a:rPr lang="hi-IN" b="1" dirty="0">
                <a:latin typeface="Open sans" panose="020B0606030504020204"/>
                <a:cs typeface="Times New Roman" panose="02020603050405020304" pitchFamily="18" charset="0"/>
              </a:rPr>
              <a:t>यह स्तर हवा में खतरनाक पदार्थों की सांद्रता को दर्शाता है जो एकल अल्पकालिक संपर्क के बाद गंभीर अपरिवर्तनीय स्वास्थ्य प्रभाव या मृत्यु का कारण बन सकता है।</a:t>
            </a:r>
            <a:r>
              <a:rPr lang="en-US" b="1" dirty="0">
                <a:latin typeface="Open sans" panose="020B0606030504020204"/>
                <a:cs typeface="Times New Roman" panose="02020603050405020304" pitchFamily="18" charset="0"/>
              </a:rPr>
              <a:t>    </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3002134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184" y="1981200"/>
            <a:ext cx="2419416" cy="3124200"/>
          </a:xfrm>
        </p:spPr>
        <p:txBody>
          <a:bodyPr>
            <a:noAutofit/>
          </a:bodyPr>
          <a:lstStyle/>
          <a:p>
            <a:r>
              <a:rPr lang="hi-IN" sz="4000" b="1" dirty="0">
                <a:solidFill>
                  <a:srgbClr val="C00000"/>
                </a:solidFill>
                <a:latin typeface="Open sans" panose="020B0606030504020204"/>
              </a:rPr>
              <a:t>विभिन्न प्रकार के खतरे</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819400" y="1143000"/>
            <a:ext cx="9220200" cy="5486400"/>
          </a:xfrm>
        </p:spPr>
        <p:txBody>
          <a:bodyPr>
            <a:noAutofit/>
          </a:bodyPr>
          <a:lstStyle/>
          <a:p>
            <a:pPr algn="just">
              <a:buNone/>
            </a:pPr>
            <a:r>
              <a:rPr lang="hi-IN" sz="2400" b="1" dirty="0">
                <a:latin typeface="Open sans" panose="020B0606030504020204"/>
              </a:rPr>
              <a:t>इन खतरों को समझना उच्च जोखिम वाले वातावरण में सुरक्षा योजना और प्रभावी आपातकालीन प्रतिक्रिया के लिए महत्वपूर्ण है I</a:t>
            </a:r>
          </a:p>
          <a:p>
            <a:pPr algn="just">
              <a:buNone/>
            </a:pPr>
            <a:r>
              <a:rPr lang="hi-IN" b="1" dirty="0">
                <a:latin typeface="Open sans" panose="020B0606030504020204"/>
                <a:cs typeface="Times New Roman" panose="02020603050405020304" pitchFamily="18" charset="0"/>
              </a:rPr>
              <a:t>सीमित स्थानों में रासायनिक खतरे</a:t>
            </a:r>
            <a:r>
              <a:rPr lang="en-IN" sz="2400" dirty="0">
                <a:latin typeface="Open sans" panose="020B0606030504020204"/>
              </a:rPr>
              <a:t>– </a:t>
            </a:r>
            <a:r>
              <a:rPr lang="hi-IN" b="1" dirty="0">
                <a:latin typeface="Open sans" panose="020B0606030504020204"/>
                <a:cs typeface="Times New Roman" panose="02020603050405020304" pitchFamily="18" charset="0"/>
              </a:rPr>
              <a:t>बंद क्षेत्र जैसे टैंक, सीवर, सुरंग और पाइप जोखिम पैदा करते हैं जैसे:</a:t>
            </a:r>
            <a:endParaRPr lang="en-IN" b="1" dirty="0">
              <a:latin typeface="Open sans" panose="020B0606030504020204"/>
              <a:cs typeface="Times New Roman" panose="02020603050405020304" pitchFamily="18" charset="0"/>
            </a:endParaRPr>
          </a:p>
          <a:p>
            <a:pPr algn="just"/>
            <a:r>
              <a:rPr lang="hi-IN" b="1" dirty="0">
                <a:latin typeface="Open sans" panose="020B0606030504020204"/>
                <a:cs typeface="Times New Roman" panose="02020603050405020304" pitchFamily="18" charset="0"/>
              </a:rPr>
              <a:t>ऑक्सीजन की कमी (दम घुटने का खतरा) I</a:t>
            </a:r>
          </a:p>
          <a:p>
            <a:pPr algn="just"/>
            <a:r>
              <a:rPr lang="hi-IN" b="1" dirty="0">
                <a:latin typeface="Open sans" panose="020B0606030504020204"/>
                <a:cs typeface="Times New Roman" panose="02020603050405020304" pitchFamily="18" charset="0"/>
              </a:rPr>
              <a:t>जहरीली गैसें (विषाक्त संपर्क) I</a:t>
            </a:r>
          </a:p>
          <a:p>
            <a:pPr algn="just"/>
            <a:r>
              <a:rPr lang="hi-IN" b="1" dirty="0">
                <a:latin typeface="Open sans" panose="020B0606030504020204"/>
                <a:cs typeface="Times New Roman" panose="02020603050405020304" pitchFamily="18" charset="0"/>
              </a:rPr>
              <a:t>ज्वलनशील/विस्फोटक रसायन (आग के खतरे) I</a:t>
            </a:r>
          </a:p>
          <a:p>
            <a:pPr algn="just"/>
            <a:r>
              <a:rPr lang="hi-IN" b="1" dirty="0">
                <a:latin typeface="Open sans" panose="020B0606030504020204"/>
                <a:cs typeface="Times New Roman" panose="02020603050405020304" pitchFamily="18" charset="0"/>
              </a:rPr>
              <a:t>विकिरण जोखिम I</a:t>
            </a:r>
          </a:p>
          <a:p>
            <a:pPr algn="just"/>
            <a:r>
              <a:rPr lang="hi-IN" b="1" dirty="0">
                <a:latin typeface="Open sans" panose="020B0606030504020204"/>
                <a:cs typeface="Times New Roman" panose="02020603050405020304" pitchFamily="18" charset="0"/>
              </a:rPr>
              <a:t>खराब वेंटिलेशन और दृश्यता I</a:t>
            </a:r>
          </a:p>
          <a:p>
            <a:pPr algn="just"/>
            <a:r>
              <a:rPr lang="hi-IN" b="1" dirty="0">
                <a:latin typeface="Open sans" panose="020B0606030504020204"/>
                <a:cs typeface="Times New Roman" panose="02020603050405020304" pitchFamily="18" charset="0"/>
              </a:rPr>
              <a:t>जैविक खतरे (बैक्टीरिया, कवक) I</a:t>
            </a:r>
            <a:r>
              <a:rPr lang="en-US" b="1" dirty="0">
                <a:latin typeface="Open sans" panose="020B0606030504020204"/>
                <a:cs typeface="Times New Roman" panose="02020603050405020304" pitchFamily="18" charset="0"/>
              </a:rPr>
              <a:t>    </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9726216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5184" y="2171700"/>
            <a:ext cx="2190816" cy="31242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hi-IN" sz="4000" b="1" dirty="0">
                <a:solidFill>
                  <a:srgbClr val="C00000"/>
                </a:solidFill>
                <a:latin typeface="Open sans" panose="020B0606030504020204"/>
              </a:rPr>
              <a:t>विभिन्न प्रकार के खतरे</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286000" y="762000"/>
            <a:ext cx="9891700" cy="5943600"/>
          </a:xfrm>
        </p:spPr>
        <p:txBody>
          <a:bodyPr>
            <a:noAutofit/>
          </a:bodyPr>
          <a:lstStyle/>
          <a:p>
            <a:pPr algn="just">
              <a:buNone/>
            </a:pPr>
            <a:r>
              <a:rPr lang="en-US" sz="2400" b="1" dirty="0">
                <a:latin typeface="Open sans" panose="020B0606030504020204"/>
              </a:rPr>
              <a:t>2-</a:t>
            </a:r>
            <a:r>
              <a:rPr lang="hi-IN" sz="2400" b="1" dirty="0">
                <a:latin typeface="Open sans" panose="020B0606030504020204"/>
              </a:rPr>
              <a:t>विद्युत खतरे</a:t>
            </a:r>
            <a:r>
              <a:rPr lang="en-US" sz="2400" dirty="0">
                <a:latin typeface="Open sans" panose="020B0606030504020204"/>
              </a:rPr>
              <a:t>– </a:t>
            </a:r>
            <a:r>
              <a:rPr lang="hi-IN" b="1" dirty="0">
                <a:latin typeface="Open sans" panose="020B0606030504020204"/>
                <a:cs typeface="Times New Roman" panose="02020603050405020304" pitchFamily="18" charset="0"/>
              </a:rPr>
              <a:t>क्षतिग्रस्त बिजली प्रणालियों के कारण खतरनाक स्थितियाँ, जिनमें शामिल हैं:</a:t>
            </a:r>
            <a:endParaRPr lang="en-US" b="1" dirty="0">
              <a:latin typeface="Open sans" panose="020B0606030504020204"/>
              <a:cs typeface="Times New Roman" panose="02020603050405020304" pitchFamily="18" charset="0"/>
            </a:endParaRPr>
          </a:p>
          <a:p>
            <a:pPr algn="just"/>
            <a:r>
              <a:rPr lang="hi-IN" sz="2800" b="1" dirty="0">
                <a:latin typeface="Open sans" panose="020B0606030504020204"/>
                <a:cs typeface="Times New Roman" panose="02020603050405020304" pitchFamily="18" charset="0"/>
              </a:rPr>
              <a:t>नीचे गिरे हुए बिजली के तार</a:t>
            </a:r>
          </a:p>
          <a:p>
            <a:pPr algn="just"/>
            <a:r>
              <a:rPr lang="hi-IN" sz="2800" b="1" dirty="0">
                <a:latin typeface="Open sans" panose="020B0606030504020204"/>
                <a:cs typeface="Times New Roman" panose="02020603050405020304" pitchFamily="18" charset="0"/>
              </a:rPr>
              <a:t>सक्रिय बिजली ग्रिड</a:t>
            </a:r>
          </a:p>
          <a:p>
            <a:pPr algn="just"/>
            <a:r>
              <a:rPr lang="hi-IN" sz="2800" b="1" dirty="0">
                <a:latin typeface="Open sans" panose="020B0606030504020204"/>
                <a:cs typeface="Times New Roman" panose="02020603050405020304" pitchFamily="18" charset="0"/>
              </a:rPr>
              <a:t>क्षतिग्रस्त कनेक्शन बॉक्स</a:t>
            </a:r>
          </a:p>
          <a:p>
            <a:pPr algn="just"/>
            <a:r>
              <a:rPr lang="hi-IN" sz="2800" b="1" dirty="0">
                <a:latin typeface="Open sans" panose="020B0606030504020204"/>
                <a:cs typeface="Times New Roman" panose="02020603050405020304" pitchFamily="18" charset="0"/>
              </a:rPr>
              <a:t>स्थलांतरित ट्रांसफार्मर और विद्युत नियंत्रण</a:t>
            </a:r>
          </a:p>
          <a:p>
            <a:pPr marL="0" indent="0" algn="just">
              <a:buNone/>
            </a:pPr>
            <a:r>
              <a:rPr lang="en-IN" sz="2400" b="1" dirty="0">
                <a:latin typeface="Open sans" panose="020B0606030504020204"/>
              </a:rPr>
              <a:t>3- </a:t>
            </a:r>
            <a:r>
              <a:rPr lang="hi-IN" sz="2400" b="1" dirty="0">
                <a:latin typeface="Open sans" panose="020B0606030504020204"/>
              </a:rPr>
              <a:t>संरचनात्मक पतन के बाद खतरनाक सामग्री का संपर्क</a:t>
            </a:r>
            <a:r>
              <a:rPr lang="en-IN" sz="2400" dirty="0">
                <a:latin typeface="Open sans" panose="020B0606030504020204"/>
              </a:rPr>
              <a:t>– </a:t>
            </a:r>
            <a:r>
              <a:rPr lang="hi-IN" sz="2800" b="1" dirty="0">
                <a:latin typeface="Open sans" panose="020B0606030504020204"/>
                <a:cs typeface="Times New Roman" panose="02020603050405020304" pitchFamily="18" charset="0"/>
              </a:rPr>
              <a:t>प्रतिक्रिया देने वालों के लिए जोखिम शामिल हैं:</a:t>
            </a:r>
            <a:endParaRPr lang="en-IN" sz="2800" b="1" dirty="0">
              <a:latin typeface="Open sans" panose="020B0606030504020204"/>
              <a:cs typeface="Times New Roman" panose="02020603050405020304" pitchFamily="18" charset="0"/>
            </a:endParaRPr>
          </a:p>
          <a:p>
            <a:pPr algn="just"/>
            <a:r>
              <a:rPr lang="hi-IN" sz="2800" b="1" dirty="0">
                <a:latin typeface="Open sans" panose="020B0606030504020204"/>
                <a:cs typeface="Times New Roman" panose="02020603050405020304" pitchFamily="18" charset="0"/>
              </a:rPr>
              <a:t>विषाक्त गैसें, धुआं, धूल (श्वसन खतरे)</a:t>
            </a:r>
          </a:p>
          <a:p>
            <a:pPr algn="just"/>
            <a:r>
              <a:rPr lang="hi-IN" sz="2800" b="1" dirty="0">
                <a:latin typeface="Open sans" panose="020B0606030504020204"/>
                <a:cs typeface="Times New Roman" panose="02020603050405020304" pitchFamily="18" charset="0"/>
              </a:rPr>
              <a:t>आग और विस्फोट के खतरे</a:t>
            </a:r>
          </a:p>
          <a:p>
            <a:pPr algn="just"/>
            <a:r>
              <a:rPr lang="hi-IN" sz="2800" b="1" dirty="0">
                <a:latin typeface="Open sans" panose="020B0606030504020204"/>
                <a:cs typeface="Times New Roman" panose="02020603050405020304" pitchFamily="18" charset="0"/>
              </a:rPr>
              <a:t>विद्युत खतरे</a:t>
            </a:r>
            <a:endParaRPr lang="en-IN" sz="2800" b="1" dirty="0">
              <a:latin typeface="Open sans" panose="020B0606030504020204"/>
              <a:cs typeface="Times New Roman" panose="02020603050405020304" pitchFamily="18" charset="0"/>
            </a:endParaRPr>
          </a:p>
          <a:p>
            <a:pPr marL="109728" indent="0" algn="just">
              <a:buNone/>
            </a:pPr>
            <a:r>
              <a:rPr lang="en-US" sz="2800" b="1" dirty="0">
                <a:latin typeface="Open sans" panose="020B0606030504020204"/>
                <a:cs typeface="Times New Roman" panose="02020603050405020304" pitchFamily="18" charset="0"/>
              </a:rPr>
              <a:t>  </a:t>
            </a:r>
            <a:endParaRPr lang="en-IN" sz="28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3"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600440983"/>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2" y="1905000"/>
            <a:ext cx="2570018" cy="31242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hi-IN" sz="4000" b="1" dirty="0">
                <a:solidFill>
                  <a:srgbClr val="C00000"/>
                </a:solidFill>
                <a:latin typeface="Open sans" panose="020B0606030504020204"/>
              </a:rPr>
              <a:t>विभिन्न प्रकार के खतरे</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514600" y="990600"/>
            <a:ext cx="9663100" cy="5715000"/>
          </a:xfrm>
        </p:spPr>
        <p:txBody>
          <a:bodyPr>
            <a:noAutofit/>
          </a:bodyPr>
          <a:lstStyle/>
          <a:p>
            <a:pPr algn="just"/>
            <a:r>
              <a:rPr lang="hi-IN" sz="2800" b="1" dirty="0">
                <a:latin typeface="Open sans" panose="020B0606030504020204"/>
                <a:cs typeface="Times New Roman" panose="02020603050405020304" pitchFamily="18" charset="0"/>
              </a:rPr>
              <a:t>सीमित स्थान के खतरे (फंसे हुए क्षेत्र)</a:t>
            </a:r>
          </a:p>
          <a:p>
            <a:pPr algn="just"/>
            <a:r>
              <a:rPr lang="hi-IN" sz="2800" b="1" dirty="0">
                <a:latin typeface="Open sans" panose="020B0606030504020204"/>
                <a:cs typeface="Times New Roman" panose="02020603050405020304" pitchFamily="18" charset="0"/>
              </a:rPr>
              <a:t>ऑक्सीजन की कमी वाला वातावरण (दम घुटने का खतरा)</a:t>
            </a:r>
          </a:p>
          <a:p>
            <a:pPr marL="0" indent="0" algn="just">
              <a:buNone/>
            </a:pPr>
            <a:r>
              <a:rPr lang="en-US" sz="2400" b="1" dirty="0">
                <a:latin typeface="Open sans" panose="020B0606030504020204"/>
              </a:rPr>
              <a:t>4- (NATECH) </a:t>
            </a:r>
            <a:r>
              <a:rPr lang="hi-IN" sz="2400" b="1" dirty="0">
                <a:latin typeface="Open sans" panose="020B0606030504020204"/>
              </a:rPr>
              <a:t>यानी प्राकृतिक आपदाएं जो तकनीकी आपदाओं को ट्रिगर करती हैं। </a:t>
            </a:r>
            <a:r>
              <a:rPr lang="hi-IN" sz="2800" b="1" dirty="0">
                <a:latin typeface="Open sans" panose="020B0606030504020204"/>
                <a:cs typeface="Times New Roman" panose="02020603050405020304" pitchFamily="18" charset="0"/>
              </a:rPr>
              <a:t>चक्रवात, बाढ़ और भूकंप जैसी घटनाएं उद्योगों को नुकसान पहुंचा सकती हैं, जिससे</a:t>
            </a:r>
            <a:r>
              <a:rPr lang="hi-IN" sz="2400" dirty="0">
                <a:latin typeface="Open sans" panose="020B0606030504020204"/>
              </a:rPr>
              <a:t>:</a:t>
            </a:r>
            <a:endParaRPr lang="en-US" sz="2400" dirty="0">
              <a:latin typeface="Open sans" panose="020B0606030504020204"/>
            </a:endParaRPr>
          </a:p>
          <a:p>
            <a:pPr algn="just"/>
            <a:r>
              <a:rPr lang="hi-IN" sz="2800" b="1" dirty="0">
                <a:latin typeface="Open sans" panose="020B0606030504020204"/>
                <a:cs typeface="Times New Roman" panose="02020603050405020304" pitchFamily="18" charset="0"/>
              </a:rPr>
              <a:t>रासायनिक रिसाव (अमोनिया, क्लोरीन, एलपीजी, प्रोपेन) I</a:t>
            </a:r>
          </a:p>
          <a:p>
            <a:pPr algn="just"/>
            <a:r>
              <a:rPr lang="hi-IN" sz="2800" b="1" dirty="0">
                <a:latin typeface="Open sans" panose="020B0606030504020204"/>
                <a:cs typeface="Times New Roman" panose="02020603050405020304" pitchFamily="18" charset="0"/>
              </a:rPr>
              <a:t>रिफाइनरियों और ईंधन भंडारण में आग और विस्फोट खतरनाक घटनाएं हो सकती हैं I</a:t>
            </a:r>
          </a:p>
          <a:p>
            <a:pPr algn="just"/>
            <a:r>
              <a:rPr lang="hi-IN" sz="2800" b="1" dirty="0">
                <a:latin typeface="Open sans" panose="020B0606030504020204"/>
                <a:cs typeface="Times New Roman" panose="02020603050405020304" pitchFamily="18" charset="0"/>
              </a:rPr>
              <a:t>बाधित बिजली आपूर्ति (सुरक्षा प्रणालियों की विफलता)</a:t>
            </a:r>
          </a:p>
          <a:p>
            <a:pPr algn="just"/>
            <a:r>
              <a:rPr lang="hi-IN" sz="2800" b="1" dirty="0">
                <a:latin typeface="Open sans" panose="020B0606030504020204"/>
                <a:cs typeface="Times New Roman" panose="02020603050405020304" pitchFamily="18" charset="0"/>
              </a:rPr>
              <a:t>बाधा प्राप्त सड़कें और संचार में व्यवधान, जिससे आपातकालीन प्रतिक्रिया में बाधा उत्पन्न होती है</a:t>
            </a:r>
            <a:r>
              <a:rPr lang="en-US" sz="2800" b="1" dirty="0">
                <a:latin typeface="Open sans" panose="020B0606030504020204"/>
                <a:cs typeface="Times New Roman" panose="02020603050405020304" pitchFamily="18" charset="0"/>
              </a:rPr>
              <a:t>  </a:t>
            </a:r>
            <a:r>
              <a:rPr lang="hi-IN" sz="2800" b="1" dirty="0">
                <a:latin typeface="Open sans" panose="020B0606030504020204"/>
                <a:cs typeface="Times New Roman" panose="02020603050405020304" pitchFamily="18" charset="0"/>
              </a:rPr>
              <a:t>I</a:t>
            </a:r>
            <a:endParaRPr lang="en-IN" sz="28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802342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828800"/>
            <a:ext cx="2667000" cy="3124200"/>
          </a:xfrm>
        </p:spPr>
        <p:txBody>
          <a:bodyPr>
            <a:noAutofit/>
          </a:bodyPr>
          <a:lstStyle/>
          <a:p>
            <a:r>
              <a:rPr lang="hi-IN" sz="4000" b="1" dirty="0">
                <a:solidFill>
                  <a:srgbClr val="C00000"/>
                </a:solidFill>
                <a:latin typeface="Open sans" panose="020B0606030504020204"/>
              </a:rPr>
              <a:t>टिक्स/टिम्स (</a:t>
            </a:r>
            <a:r>
              <a:rPr lang="en-US" sz="4000" b="1" dirty="0">
                <a:solidFill>
                  <a:srgbClr val="C00000"/>
                </a:solidFill>
                <a:latin typeface="Open sans" panose="020B0606030504020204"/>
              </a:rPr>
              <a:t>TICS/TIMS) </a:t>
            </a:r>
            <a:r>
              <a:rPr lang="hi-IN" sz="4000" b="1" dirty="0">
                <a:solidFill>
                  <a:srgbClr val="C00000"/>
                </a:solidFill>
                <a:latin typeface="Open sans" panose="020B0606030504020204"/>
              </a:rPr>
              <a:t>के गुण और विशेषताएं</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590800" y="1059366"/>
            <a:ext cx="9366549" cy="5493834"/>
          </a:xfrm>
        </p:spPr>
        <p:txBody>
          <a:bodyPr>
            <a:noAutofit/>
          </a:bodyPr>
          <a:lstStyle/>
          <a:p>
            <a:pPr algn="just">
              <a:lnSpc>
                <a:spcPct val="110000"/>
              </a:lnSpc>
              <a:buNone/>
            </a:pPr>
            <a:r>
              <a:rPr lang="en-US" sz="2400" dirty="0">
                <a:latin typeface="Open sans" panose="020B0606030504020204"/>
              </a:rPr>
              <a:t>		</a:t>
            </a:r>
            <a:r>
              <a:rPr lang="hi-IN" sz="2800" b="1" dirty="0">
                <a:latin typeface="Open sans" panose="020B0606030504020204"/>
                <a:cs typeface="Times New Roman" panose="02020603050405020304" pitchFamily="18" charset="0"/>
              </a:rPr>
              <a:t>"आपातकालीन प्रतिक्रिया के दौरान जिन विषैले औद्योगिक रसायनों (</a:t>
            </a:r>
            <a:r>
              <a:rPr lang="en-IN" sz="2800" b="1" dirty="0">
                <a:latin typeface="Open sans" panose="020B0606030504020204"/>
                <a:cs typeface="Times New Roman" panose="02020603050405020304" pitchFamily="18" charset="0"/>
              </a:rPr>
              <a:t>TICs) </a:t>
            </a:r>
            <a:r>
              <a:rPr lang="hi-IN" sz="2800" b="1" dirty="0">
                <a:latin typeface="Open sans" panose="020B0606030504020204"/>
                <a:cs typeface="Times New Roman" panose="02020603050405020304" pitchFamily="18" charset="0"/>
              </a:rPr>
              <a:t>और विषैले औद्योगिक पदार्थों (</a:t>
            </a:r>
            <a:r>
              <a:rPr lang="en-IN" sz="2800" b="1" dirty="0">
                <a:latin typeface="Open sans" panose="020B0606030504020204"/>
                <a:cs typeface="Times New Roman" panose="02020603050405020304" pitchFamily="18" charset="0"/>
              </a:rPr>
              <a:t>TIMs) </a:t>
            </a:r>
            <a:r>
              <a:rPr lang="hi-IN" sz="2800" b="1" dirty="0">
                <a:latin typeface="Open sans" panose="020B0606030504020204"/>
                <a:cs typeface="Times New Roman" panose="02020603050405020304" pitchFamily="18" charset="0"/>
              </a:rPr>
              <a:t>के गुण एवं विशेषताओं पर विचार किया जाना चाहिए:"</a:t>
            </a:r>
            <a:endParaRPr lang="en-US" sz="2800" b="1" dirty="0">
              <a:latin typeface="Open sans" panose="020B0606030504020204"/>
              <a:cs typeface="Times New Roman" panose="02020603050405020304" pitchFamily="18" charset="0"/>
            </a:endParaRPr>
          </a:p>
          <a:p>
            <a:pPr algn="just">
              <a:lnSpc>
                <a:spcPct val="110000"/>
              </a:lnSpc>
              <a:buNone/>
            </a:pPr>
            <a:r>
              <a:rPr lang="en-US" sz="2400" b="1" dirty="0">
                <a:latin typeface="Open sans" panose="020B0606030504020204"/>
              </a:rPr>
              <a:t>1- </a:t>
            </a:r>
            <a:r>
              <a:rPr lang="hi-IN" sz="2400" b="1" dirty="0"/>
              <a:t>विषाक्तता (</a:t>
            </a:r>
            <a:r>
              <a:rPr lang="en-IN" sz="2400" b="1" dirty="0"/>
              <a:t>Toxicity) </a:t>
            </a:r>
            <a:r>
              <a:rPr lang="en-IN" sz="2400" dirty="0"/>
              <a:t>– </a:t>
            </a:r>
            <a:r>
              <a:rPr lang="en-IN" sz="2800" b="1" dirty="0">
                <a:latin typeface="Open sans" panose="020B0606030504020204"/>
                <a:cs typeface="Times New Roman" panose="02020603050405020304" pitchFamily="18" charset="0"/>
              </a:rPr>
              <a:t>TICs/TIMs </a:t>
            </a:r>
            <a:r>
              <a:rPr lang="hi-IN" sz="2800" b="1" dirty="0">
                <a:latin typeface="Open sans" panose="020B0606030504020204"/>
                <a:cs typeface="Times New Roman" panose="02020603050405020304" pitchFamily="18" charset="0"/>
              </a:rPr>
              <a:t>की विषाक्तता अलग-अलग होती है, जो हल्के उत्तेजक से लेकर अत्यधिक विषैले पदार्थों तक हो सकती है। विषाक्तता के स्तर को समझना स्वास्थ्य जोखिम का आकलन करने और प्रभावी प्रतिक्रिया की योजना बनाने में मदद करता है।"</a:t>
            </a:r>
            <a:endParaRPr lang="en-US" sz="2800" b="1" dirty="0">
              <a:latin typeface="Open sans" panose="020B0606030504020204"/>
              <a:cs typeface="Times New Roman" panose="02020603050405020304" pitchFamily="18" charset="0"/>
            </a:endParaRPr>
          </a:p>
          <a:p>
            <a:pPr algn="just">
              <a:lnSpc>
                <a:spcPct val="110000"/>
              </a:lnSpc>
              <a:buNone/>
            </a:pPr>
            <a:r>
              <a:rPr lang="en-US" sz="2400" b="1" dirty="0">
                <a:latin typeface="Open sans" panose="020B0606030504020204"/>
              </a:rPr>
              <a:t>2- </a:t>
            </a:r>
            <a:r>
              <a:rPr lang="hi-IN" sz="2800" b="1" dirty="0">
                <a:latin typeface="Open sans" panose="020B0606030504020204"/>
                <a:cs typeface="Times New Roman" panose="02020603050405020304" pitchFamily="18" charset="0"/>
              </a:rPr>
              <a:t>"ज्वलनशीलता (</a:t>
            </a:r>
            <a:r>
              <a:rPr lang="en-IN" sz="2800" b="1" dirty="0">
                <a:latin typeface="Open sans" panose="020B0606030504020204"/>
                <a:cs typeface="Times New Roman" panose="02020603050405020304" pitchFamily="18" charset="0"/>
              </a:rPr>
              <a:t>Flammability) – </a:t>
            </a:r>
            <a:r>
              <a:rPr lang="hi-IN" sz="2800" b="1" dirty="0">
                <a:latin typeface="Open sans" panose="020B0606030504020204"/>
                <a:cs typeface="Times New Roman" panose="02020603050405020304" pitchFamily="18" charset="0"/>
              </a:rPr>
              <a:t>कई </a:t>
            </a:r>
            <a:r>
              <a:rPr lang="en-IN" sz="2800" b="1" dirty="0">
                <a:latin typeface="Open sans" panose="020B0606030504020204"/>
                <a:cs typeface="Times New Roman" panose="02020603050405020304" pitchFamily="18" charset="0"/>
              </a:rPr>
              <a:t>TICs/TIMs </a:t>
            </a:r>
            <a:r>
              <a:rPr lang="hi-IN" sz="2800" b="1" dirty="0">
                <a:latin typeface="Open sans" panose="020B0606030504020204"/>
                <a:cs typeface="Times New Roman" panose="02020603050405020304" pitchFamily="18" charset="0"/>
              </a:rPr>
              <a:t>ज्वलनशील या दहनशील होते हैं, जिससे आग और विस्फोट का खतरा बढ़ जाता है। ऐसे रसायनों की पहचान करना प्रज्वलन को रोकने और सुरक्षा सुनिश्चित करने के लिए अत्यंत आवश्यक है।"</a:t>
            </a:r>
            <a:endParaRPr lang="en-US"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327674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828800"/>
            <a:ext cx="2743200" cy="3124200"/>
          </a:xfrm>
        </p:spPr>
        <p:txBody>
          <a:bodyPr>
            <a:noAutofit/>
          </a:bodyPr>
          <a:lstStyle/>
          <a:p>
            <a:r>
              <a:rPr lang="hi-IN" sz="4000" b="1" dirty="0">
                <a:solidFill>
                  <a:srgbClr val="C00000"/>
                </a:solidFill>
                <a:latin typeface="Open sans" panose="020B0606030504020204"/>
              </a:rPr>
              <a:t>टिक्स/टिम्स (</a:t>
            </a:r>
            <a:r>
              <a:rPr lang="en-US" sz="4000" b="1" dirty="0">
                <a:solidFill>
                  <a:srgbClr val="C00000"/>
                </a:solidFill>
                <a:latin typeface="Open sans" panose="020B0606030504020204"/>
              </a:rPr>
              <a:t>TICS/TIMS) </a:t>
            </a:r>
            <a:r>
              <a:rPr lang="hi-IN" sz="4000" b="1" dirty="0">
                <a:solidFill>
                  <a:srgbClr val="C00000"/>
                </a:solidFill>
                <a:latin typeface="Open sans" panose="020B0606030504020204"/>
              </a:rPr>
              <a:t>के गुण और विशेषताएं</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590800" y="1059366"/>
            <a:ext cx="9220200" cy="5798634"/>
          </a:xfrm>
        </p:spPr>
        <p:txBody>
          <a:bodyPr>
            <a:noAutofit/>
          </a:bodyPr>
          <a:lstStyle/>
          <a:p>
            <a:pPr algn="just">
              <a:lnSpc>
                <a:spcPct val="110000"/>
              </a:lnSpc>
              <a:buNone/>
            </a:pPr>
            <a:r>
              <a:rPr lang="en-US" sz="2400" b="1" dirty="0">
                <a:latin typeface="Open sans" panose="020B0606030504020204"/>
              </a:rPr>
              <a:t>3- </a:t>
            </a:r>
            <a:r>
              <a:rPr lang="hi-IN" sz="2400" b="1" dirty="0"/>
              <a:t>प्रतिक्रियाशीलता (</a:t>
            </a:r>
            <a:r>
              <a:rPr lang="en-IN" sz="2400" b="1" dirty="0"/>
              <a:t>Reactivity) </a:t>
            </a:r>
            <a:r>
              <a:rPr lang="en-IN" sz="2400" dirty="0"/>
              <a:t>– </a:t>
            </a:r>
            <a:r>
              <a:rPr lang="hi-IN" sz="2800" b="1" dirty="0">
                <a:latin typeface="Open sans" panose="020B0606030504020204"/>
                <a:cs typeface="Times New Roman" panose="02020603050405020304" pitchFamily="18" charset="0"/>
              </a:rPr>
              <a:t>कुछ रसायन पानी, हवा या अन्य पदार्थों के साथ प्रतिक्रिया करते हैं, जिससे खतरनाक उप-उत्पाद या ऊष्मा उत्पन्न हो सकती है। उचित प्रबंधन अनियोजित प्रतिक्रियाओं और द्वितीयक आपात स्थितियों को कम करता है।</a:t>
            </a:r>
            <a:endParaRPr lang="en-US" sz="2800" b="1" dirty="0">
              <a:latin typeface="Open sans" panose="020B0606030504020204"/>
              <a:cs typeface="Times New Roman" panose="02020603050405020304" pitchFamily="18" charset="0"/>
            </a:endParaRPr>
          </a:p>
          <a:p>
            <a:pPr algn="just">
              <a:lnSpc>
                <a:spcPct val="110000"/>
              </a:lnSpc>
              <a:buNone/>
            </a:pPr>
            <a:r>
              <a:rPr lang="en-US" sz="2400" b="1" dirty="0">
                <a:latin typeface="Open sans" panose="020B0606030504020204"/>
              </a:rPr>
              <a:t>4- </a:t>
            </a:r>
            <a:r>
              <a:rPr lang="hi-IN" sz="2400" b="1" dirty="0"/>
              <a:t>उड़नशीलता (</a:t>
            </a:r>
            <a:r>
              <a:rPr lang="en-IN" sz="2400" b="1" dirty="0"/>
              <a:t>Volatility) </a:t>
            </a:r>
            <a:r>
              <a:rPr lang="en-IN" sz="2400" dirty="0"/>
              <a:t>– </a:t>
            </a:r>
            <a:r>
              <a:rPr lang="hi-IN" sz="2800" b="1" dirty="0">
                <a:latin typeface="Open sans" panose="020B0606030504020204"/>
                <a:cs typeface="Times New Roman" panose="02020603050405020304" pitchFamily="18" charset="0"/>
              </a:rPr>
              <a:t>उड़नशील </a:t>
            </a:r>
            <a:r>
              <a:rPr lang="en-IN" sz="2800" b="1" dirty="0">
                <a:latin typeface="Open sans" panose="020B0606030504020204"/>
                <a:cs typeface="Times New Roman" panose="02020603050405020304" pitchFamily="18" charset="0"/>
              </a:rPr>
              <a:t>TICs/TIMs </a:t>
            </a:r>
            <a:r>
              <a:rPr lang="hi-IN" sz="2800" b="1" dirty="0">
                <a:latin typeface="Open sans" panose="020B0606030504020204"/>
                <a:cs typeface="Times New Roman" panose="02020603050405020304" pitchFamily="18" charset="0"/>
              </a:rPr>
              <a:t>हवा में वाष्पित होकर वाष्प बादल बनाते हैं, जो साँस के जरिए स्वास्थ्य के लिए खतरनाक हो सकते हैं। इन्हें नियंत्रित करना, सुरक्षा घेरा बनाना और श्वसन सुरक्षा सुनिश्चित करना अत्यंत आवश्यक है।“</a:t>
            </a:r>
            <a:endParaRPr lang="en-US" sz="2800" b="1" dirty="0">
              <a:latin typeface="Open sans" panose="020B0606030504020204"/>
              <a:cs typeface="Times New Roman" panose="02020603050405020304" pitchFamily="18" charset="0"/>
            </a:endParaRPr>
          </a:p>
          <a:p>
            <a:pPr algn="just">
              <a:lnSpc>
                <a:spcPct val="110000"/>
              </a:lnSpc>
              <a:buNone/>
            </a:pPr>
            <a:r>
              <a:rPr lang="en-US" sz="2400" b="1" dirty="0">
                <a:latin typeface="Open sans" panose="020B0606030504020204"/>
              </a:rPr>
              <a:t>5- </a:t>
            </a:r>
            <a:r>
              <a:rPr lang="hi-IN" sz="2400" b="1" dirty="0"/>
              <a:t>स्थायित्व (</a:t>
            </a:r>
            <a:r>
              <a:rPr lang="en-IN" sz="2400" b="1" dirty="0"/>
              <a:t>Persistence) </a:t>
            </a:r>
            <a:r>
              <a:rPr lang="en-IN" sz="2400" dirty="0"/>
              <a:t>– </a:t>
            </a:r>
            <a:r>
              <a:rPr lang="hi-IN" sz="2800" b="1" dirty="0">
                <a:latin typeface="Open sans" panose="020B0606030504020204"/>
                <a:cs typeface="Times New Roman" panose="02020603050405020304" pitchFamily="18" charset="0"/>
              </a:rPr>
              <a:t>कुछ रसायन लंबे समय तक मिट्टी, पानी या हवा में बने रहते हैं, जिससे लंबे समय तक प्रदूषण का खतरा बना रहता है। प्रभावी निवारण और डीकंटैमिनेशन (दूषण हटाने) की रणनीतियाँ संपर्क को कम करने में मदद करती हैं।"</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077734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828800"/>
            <a:ext cx="2667000" cy="31242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hi-IN" sz="4000" b="1" dirty="0">
                <a:solidFill>
                  <a:srgbClr val="C00000"/>
                </a:solidFill>
                <a:latin typeface="Open sans" panose="020B0606030504020204"/>
              </a:rPr>
              <a:t>टिक्स/टिम्स (</a:t>
            </a:r>
            <a:r>
              <a:rPr lang="en-US" sz="4000" b="1" dirty="0">
                <a:solidFill>
                  <a:srgbClr val="C00000"/>
                </a:solidFill>
                <a:latin typeface="Open sans" panose="020B0606030504020204"/>
              </a:rPr>
              <a:t>TICS/TIMS) </a:t>
            </a:r>
            <a:r>
              <a:rPr lang="hi-IN" sz="4000" b="1" dirty="0">
                <a:solidFill>
                  <a:srgbClr val="C00000"/>
                </a:solidFill>
                <a:latin typeface="Open sans" panose="020B0606030504020204"/>
              </a:rPr>
              <a:t>के गुण और विशेषताएं</a:t>
            </a: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743200" y="838200"/>
            <a:ext cx="9296400" cy="5334000"/>
          </a:xfrm>
        </p:spPr>
        <p:txBody>
          <a:bodyPr>
            <a:noAutofit/>
          </a:bodyPr>
          <a:lstStyle/>
          <a:p>
            <a:pPr marL="0" indent="0">
              <a:lnSpc>
                <a:spcPct val="150000"/>
              </a:lnSpc>
              <a:buNone/>
            </a:pPr>
            <a:r>
              <a:rPr lang="en-US" sz="2400" b="1" dirty="0"/>
              <a:t>6- </a:t>
            </a:r>
            <a:r>
              <a:rPr lang="hi-IN" sz="2400" b="1" dirty="0"/>
              <a:t>संक्षारण क्षमता (</a:t>
            </a:r>
            <a:r>
              <a:rPr lang="en-IN" sz="2400" b="1" dirty="0" err="1"/>
              <a:t>Corrosivity</a:t>
            </a:r>
            <a:r>
              <a:rPr lang="en-IN" sz="2400" b="1" dirty="0"/>
              <a:t>) </a:t>
            </a:r>
            <a:r>
              <a:rPr lang="en-IN" sz="2400" dirty="0"/>
              <a:t>– </a:t>
            </a:r>
            <a:r>
              <a:rPr lang="hi-IN" sz="2800" b="1" dirty="0">
                <a:latin typeface="Open sans" panose="020B0606030504020204"/>
                <a:cs typeface="Times New Roman" panose="02020603050405020304" pitchFamily="18" charset="0"/>
              </a:rPr>
              <a:t>संक्षारक पदार्थ त्वचा, आँखों और श्वसन तंत्र को नुकसान पहुँचा सकते हैं, जिससे जलन या ऊतक क्षति हो सकती है। प्रत्यक्ष संपर्क से बचाव के लिए उचित व्यक्तिगत सुरक्षा उपकरण (</a:t>
            </a:r>
            <a:r>
              <a:rPr lang="en-IN" sz="2800" b="1" dirty="0">
                <a:latin typeface="Open sans" panose="020B0606030504020204"/>
                <a:cs typeface="Times New Roman" panose="02020603050405020304" pitchFamily="18" charset="0"/>
              </a:rPr>
              <a:t>PPE) </a:t>
            </a:r>
            <a:r>
              <a:rPr lang="hi-IN" sz="2800" b="1" dirty="0">
                <a:latin typeface="Open sans" panose="020B0606030504020204"/>
                <a:cs typeface="Times New Roman" panose="02020603050405020304" pitchFamily="18" charset="0"/>
              </a:rPr>
              <a:t>अत्यंत आवश्यक हैं।</a:t>
            </a:r>
            <a:endParaRPr lang="en-US" sz="2800" b="1" dirty="0">
              <a:latin typeface="Open sans" panose="020B0606030504020204"/>
              <a:cs typeface="Times New Roman" panose="02020603050405020304" pitchFamily="18" charset="0"/>
            </a:endParaRPr>
          </a:p>
          <a:p>
            <a:pPr marL="0" indent="0">
              <a:lnSpc>
                <a:spcPct val="150000"/>
              </a:lnSpc>
              <a:buNone/>
            </a:pPr>
            <a:r>
              <a:rPr lang="en-US" sz="2400" b="1" dirty="0"/>
              <a:t>7- </a:t>
            </a:r>
            <a:r>
              <a:rPr lang="hi-IN" sz="2400" b="1" dirty="0"/>
              <a:t>पर्यावरणीय प्रभाव (</a:t>
            </a:r>
            <a:r>
              <a:rPr lang="en-IN" sz="2400" b="1" dirty="0"/>
              <a:t>Environmental Impact) </a:t>
            </a:r>
            <a:r>
              <a:rPr lang="en-IN" sz="2400" dirty="0"/>
              <a:t>– </a:t>
            </a:r>
            <a:r>
              <a:rPr lang="en-IN" sz="2800" b="1" dirty="0">
                <a:latin typeface="Open sans" panose="020B0606030504020204"/>
                <a:cs typeface="Times New Roman" panose="02020603050405020304" pitchFamily="18" charset="0"/>
              </a:rPr>
              <a:t>TICs/TIMs </a:t>
            </a:r>
            <a:r>
              <a:rPr lang="hi-IN" sz="2800" b="1" dirty="0">
                <a:latin typeface="Open sans" panose="020B0606030504020204"/>
                <a:cs typeface="Times New Roman" panose="02020603050405020304" pitchFamily="18" charset="0"/>
              </a:rPr>
              <a:t>वायु, जल और पारिस्थितिक तंत्र को प्रदूषित कर सकते हैं। इसलिए फैलाव को नियंत्रित करने, प्रदूषण रोकने और प्रतिक्रिया कार्यों के दौरान पारिस्थितिक क्षति को कम करने के उपाय आवश्यक हैं।"</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970502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828800"/>
            <a:ext cx="2743200" cy="3124200"/>
          </a:xfrm>
        </p:spPr>
        <p:txBody>
          <a:bodyPr>
            <a:noAutofit/>
          </a:bodyPr>
          <a:lstStyle/>
          <a:p>
            <a:r>
              <a:rPr lang="en-US" sz="4000" b="1" dirty="0">
                <a:solidFill>
                  <a:srgbClr val="C00000"/>
                </a:solidFill>
                <a:latin typeface="Open sans" panose="020B0606030504020204"/>
              </a:rPr>
              <a:t> </a:t>
            </a:r>
            <a:r>
              <a:rPr lang="hi-IN" sz="4000" b="1" dirty="0">
                <a:solidFill>
                  <a:srgbClr val="C00000"/>
                </a:solidFill>
                <a:latin typeface="Open sans" panose="020B0606030504020204"/>
              </a:rPr>
              <a:t>टिक्स/टिम्स (</a:t>
            </a:r>
            <a:r>
              <a:rPr lang="en-US" sz="4000" b="1" dirty="0">
                <a:solidFill>
                  <a:srgbClr val="C00000"/>
                </a:solidFill>
                <a:latin typeface="Open sans" panose="020B0606030504020204"/>
              </a:rPr>
              <a:t>TICS/TIMS) </a:t>
            </a:r>
            <a:r>
              <a:rPr lang="hi-IN" sz="4000" b="1" dirty="0">
                <a:solidFill>
                  <a:srgbClr val="C00000"/>
                </a:solidFill>
                <a:latin typeface="Open sans" panose="020B0606030504020204"/>
              </a:rPr>
              <a:t>के गुण और विशेषताएं</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971800" y="1066800"/>
            <a:ext cx="8610600" cy="5638800"/>
          </a:xfrm>
        </p:spPr>
        <p:txBody>
          <a:bodyPr>
            <a:noAutofit/>
          </a:bodyPr>
          <a:lstStyle/>
          <a:p>
            <a:pPr algn="just"/>
            <a:r>
              <a:rPr lang="hi-IN" sz="2800" b="1" dirty="0">
                <a:latin typeface="Open sans" panose="020B0606030504020204"/>
                <a:cs typeface="Times New Roman" panose="02020603050405020304" pitchFamily="18" charset="0"/>
              </a:rPr>
              <a:t>विषाक्त औद्योगिक रसायनों (</a:t>
            </a:r>
            <a:r>
              <a:rPr lang="en-IN" sz="2800" b="1" dirty="0">
                <a:latin typeface="Open sans" panose="020B0606030504020204"/>
                <a:cs typeface="Times New Roman" panose="02020603050405020304" pitchFamily="18" charset="0"/>
              </a:rPr>
              <a:t>TICs) </a:t>
            </a:r>
            <a:r>
              <a:rPr lang="hi-IN" sz="2800" b="1" dirty="0">
                <a:latin typeface="Open sans" panose="020B0606030504020204"/>
                <a:cs typeface="Times New Roman" panose="02020603050405020304" pitchFamily="18" charset="0"/>
              </a:rPr>
              <a:t>और विषाक्त औद्योगिक पदार्थों (</a:t>
            </a:r>
            <a:r>
              <a:rPr lang="en-IN" sz="2800" b="1" dirty="0">
                <a:latin typeface="Open sans" panose="020B0606030504020204"/>
                <a:cs typeface="Times New Roman" panose="02020603050405020304" pitchFamily="18" charset="0"/>
              </a:rPr>
              <a:t>TIMs) </a:t>
            </a:r>
            <a:r>
              <a:rPr lang="hi-IN" sz="2800" b="1" dirty="0">
                <a:latin typeface="Open sans" panose="020B0606030504020204"/>
                <a:cs typeface="Times New Roman" panose="02020603050405020304" pitchFamily="18" charset="0"/>
              </a:rPr>
              <a:t>के गुणों को समझना प्रभावी प्रतिक्रिया योजनाएँ बनाने, सुरक्षा उपाय लागू करने और उत्तरदाताओं, समुदायों तथा पर्यावरण की रक्षा करने के लिए अत्यंत महत्वपूर्ण है। रासायनिक घटनाओं में सुरक्षित संचालन और आपातकालीन प्रतिक्रिया हेतु </a:t>
            </a:r>
            <a:r>
              <a:rPr lang="en-IN" sz="2800" b="1" dirty="0">
                <a:latin typeface="Open sans" panose="020B0606030504020204"/>
                <a:cs typeface="Times New Roman" panose="02020603050405020304" pitchFamily="18" charset="0"/>
              </a:rPr>
              <a:t>MSDS </a:t>
            </a:r>
            <a:r>
              <a:rPr lang="hi-IN" sz="2800" b="1" dirty="0">
                <a:latin typeface="Open sans" panose="020B0606030504020204"/>
                <a:cs typeface="Times New Roman" panose="02020603050405020304" pitchFamily="18" charset="0"/>
              </a:rPr>
              <a:t>एक आवश्यक उपकरण है।“</a:t>
            </a:r>
            <a:endParaRPr lang="en-US" sz="2800" b="1" dirty="0">
              <a:latin typeface="Open sans" panose="020B0606030504020204"/>
              <a:cs typeface="Times New Roman" panose="02020603050405020304" pitchFamily="18" charset="0"/>
            </a:endParaRPr>
          </a:p>
          <a:p>
            <a:pPr algn="just"/>
            <a:r>
              <a:rPr lang="hi-IN" sz="2400" b="1" dirty="0"/>
              <a:t>सामग्री सुरक्षा डेटा शीट (</a:t>
            </a:r>
            <a:r>
              <a:rPr lang="en-IN" sz="2400" b="1" dirty="0"/>
              <a:t>MSDS): </a:t>
            </a:r>
            <a:r>
              <a:rPr lang="hi-IN" sz="2800" b="1" dirty="0">
                <a:latin typeface="Open sans" panose="020B0606030504020204"/>
                <a:cs typeface="Times New Roman" panose="02020603050405020304" pitchFamily="18" charset="0"/>
              </a:rPr>
              <a:t>एक मानकीकृत दस्तावेज़ जो खतरनाक रसायनों के बारे में प्रमुख जानकारी प्रदान करता है, जिसमें शामिल हैं</a:t>
            </a:r>
            <a:r>
              <a:rPr lang="hi-IN" sz="2400" dirty="0"/>
              <a:t>:</a:t>
            </a:r>
            <a:endParaRPr lang="en-US" sz="2400" dirty="0"/>
          </a:p>
          <a:p>
            <a:pPr algn="just"/>
            <a:r>
              <a:rPr lang="hi-IN" sz="2800" b="1" dirty="0">
                <a:latin typeface="Open sans" panose="020B0606030504020204"/>
                <a:cs typeface="Times New Roman" panose="02020603050405020304" pitchFamily="18" charset="0"/>
              </a:rPr>
              <a:t>स्वास्थ्य और शारीरिक खतरे</a:t>
            </a:r>
            <a:endParaRPr lang="en-US" sz="2800" b="1" dirty="0">
              <a:latin typeface="Open sans" panose="020B0606030504020204"/>
              <a:cs typeface="Times New Roman" panose="02020603050405020304" pitchFamily="18" charset="0"/>
            </a:endParaRPr>
          </a:p>
          <a:p>
            <a:pPr algn="just"/>
            <a:r>
              <a:rPr lang="hi-IN" sz="2800" b="1" dirty="0">
                <a:latin typeface="Open sans" panose="020B0606030504020204"/>
                <a:cs typeface="Times New Roman" panose="02020603050405020304" pitchFamily="18" charset="0"/>
              </a:rPr>
              <a:t>एक्सपोजर सीमाएं और सावधानियां</a:t>
            </a:r>
            <a:endParaRPr lang="en-US" sz="2800" b="1" dirty="0">
              <a:latin typeface="Open sans" panose="020B0606030504020204"/>
              <a:cs typeface="Times New Roman" panose="02020603050405020304" pitchFamily="18" charset="0"/>
            </a:endParaRPr>
          </a:p>
          <a:p>
            <a:pPr algn="just"/>
            <a:r>
              <a:rPr lang="hi-IN" sz="2800" b="1" dirty="0">
                <a:latin typeface="Open sans" panose="020B0606030504020204"/>
                <a:cs typeface="Times New Roman" panose="02020603050405020304" pitchFamily="18" charset="0"/>
              </a:rPr>
              <a:t>आपातकालीन प्रक्रियाएं और प्राथमिक चिकित्सा</a:t>
            </a:r>
            <a:endParaRPr lang="en-US" sz="2800" b="1" dirty="0">
              <a:latin typeface="Open sans" panose="020B0606030504020204"/>
              <a:cs typeface="Times New Roman" panose="02020603050405020304" pitchFamily="18" charset="0"/>
            </a:endParaRPr>
          </a:p>
          <a:p>
            <a:pPr algn="just"/>
            <a:r>
              <a:rPr lang="hi-IN" sz="2800" b="1" dirty="0">
                <a:latin typeface="Open sans" panose="020B0606030504020204"/>
                <a:cs typeface="Times New Roman" panose="02020603050405020304" pitchFamily="18" charset="0"/>
              </a:rPr>
              <a:t>रिसाव सफाई और पीपीई आवश्यकताएं</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5120166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8800"/>
            <a:ext cx="3048000" cy="31242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hi-IN" sz="4000" b="1" dirty="0">
                <a:solidFill>
                  <a:srgbClr val="C00000"/>
                </a:solidFill>
                <a:latin typeface="Open sans" panose="020B0606030504020204"/>
              </a:rPr>
              <a:t>टीआईएम रैंकिंग्स और वर्गीकरण</a:t>
            </a: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514600" y="1059366"/>
            <a:ext cx="9144000" cy="5493834"/>
          </a:xfrm>
        </p:spPr>
        <p:txBody>
          <a:bodyPr>
            <a:noAutofit/>
          </a:bodyPr>
          <a:lstStyle/>
          <a:p>
            <a:pPr marL="109728" indent="0" algn="just">
              <a:buNone/>
            </a:pPr>
            <a:r>
              <a:rPr lang="hi-IN" sz="2800" b="1" dirty="0">
                <a:latin typeface="Open sans" panose="020B0606030504020204"/>
                <a:cs typeface="Times New Roman" panose="02020603050405020304" pitchFamily="18" charset="0"/>
              </a:rPr>
              <a:t>टीआईएम रैंकिंग्स, खतरनाक औद्योगिक पदार्थों (</a:t>
            </a:r>
            <a:r>
              <a:rPr lang="en-IN" sz="2800" b="1" dirty="0">
                <a:latin typeface="Open sans" panose="020B0606030504020204"/>
                <a:cs typeface="Times New Roman" panose="02020603050405020304" pitchFamily="18" charset="0"/>
              </a:rPr>
              <a:t>TIMs) </a:t>
            </a:r>
            <a:r>
              <a:rPr lang="hi-IN" sz="2800" b="1" dirty="0">
                <a:latin typeface="Open sans" panose="020B0606030504020204"/>
                <a:cs typeface="Times New Roman" panose="02020603050405020304" pitchFamily="18" charset="0"/>
              </a:rPr>
              <a:t>को उनके उत्पादन, विषाक्तता और जोखिम स्तर के आधार पर वर्गीकृत करती हैं, ताकि खतरे का आकलन किया जा सके।</a:t>
            </a:r>
            <a:endParaRPr lang="en-US" sz="2800" b="1" dirty="0">
              <a:latin typeface="Open sans" panose="020B0606030504020204"/>
              <a:cs typeface="Times New Roman" panose="02020603050405020304" pitchFamily="18" charset="0"/>
            </a:endParaRPr>
          </a:p>
          <a:p>
            <a:pPr marL="109728" indent="0" algn="just">
              <a:lnSpc>
                <a:spcPct val="150000"/>
              </a:lnSpc>
              <a:buNone/>
            </a:pPr>
            <a:r>
              <a:rPr lang="hi-IN" sz="2400" b="1" dirty="0"/>
              <a:t>उच्च जोखिम </a:t>
            </a:r>
            <a:r>
              <a:rPr lang="hi-IN" sz="2400" dirty="0"/>
              <a:t>– </a:t>
            </a:r>
            <a:r>
              <a:rPr lang="hi-IN" sz="2800" b="1" dirty="0">
                <a:latin typeface="Open sans" panose="020B0606030504020204"/>
                <a:cs typeface="Times New Roman" panose="02020603050405020304" pitchFamily="18" charset="0"/>
              </a:rPr>
              <a:t>व्यापक रूप से उत्पादित, संग्रहीत या परिवहन किया जाने वाला; अत्यधिक विषैला और आसानी से वाष्पित होने वाला।</a:t>
            </a:r>
            <a:endParaRPr lang="en-US" sz="2800" b="1" dirty="0">
              <a:latin typeface="Open sans" panose="020B0606030504020204"/>
              <a:cs typeface="Times New Roman" panose="02020603050405020304" pitchFamily="18" charset="0"/>
            </a:endParaRPr>
          </a:p>
          <a:p>
            <a:pPr marL="109728" indent="0" algn="just">
              <a:lnSpc>
                <a:spcPct val="150000"/>
              </a:lnSpc>
              <a:buNone/>
            </a:pPr>
            <a:r>
              <a:rPr lang="hi-IN" sz="2400" b="1" dirty="0"/>
              <a:t>मध्यम जोखिम </a:t>
            </a:r>
            <a:r>
              <a:rPr lang="hi-IN" sz="2400" dirty="0"/>
              <a:t>– </a:t>
            </a:r>
            <a:r>
              <a:rPr lang="hi-IN" sz="2800" b="1" dirty="0">
                <a:latin typeface="Open sans" panose="020B0606030504020204"/>
                <a:cs typeface="Times New Roman" panose="02020603050405020304" pitchFamily="18" charset="0"/>
              </a:rPr>
              <a:t>कुछ पहलुओं (विषाक्तता, भौतिक अवस्था, उत्पादकों की संख्या) में महत्वपूर्ण, लेकिन अन्य में कम।</a:t>
            </a:r>
            <a:endParaRPr lang="en-US" sz="2800" b="1" dirty="0">
              <a:latin typeface="Open sans" panose="020B0606030504020204"/>
              <a:cs typeface="Times New Roman" panose="02020603050405020304" pitchFamily="18" charset="0"/>
            </a:endParaRPr>
          </a:p>
          <a:p>
            <a:pPr marL="109728" indent="0" algn="just">
              <a:lnSpc>
                <a:spcPct val="150000"/>
              </a:lnSpc>
              <a:buNone/>
            </a:pPr>
            <a:r>
              <a:rPr lang="hi-IN" sz="2400" b="1" dirty="0"/>
              <a:t>निम्न जोखिम </a:t>
            </a:r>
            <a:r>
              <a:rPr lang="hi-IN" sz="2400" dirty="0"/>
              <a:t>– </a:t>
            </a:r>
            <a:r>
              <a:rPr lang="hi-IN" sz="2800" b="1" dirty="0">
                <a:latin typeface="Open sans" panose="020B0606030504020204"/>
                <a:cs typeface="Times New Roman" panose="02020603050405020304" pitchFamily="18" charset="0"/>
              </a:rPr>
              <a:t>सामान्यतः बड़ा खतरा नहीं होता, जब तक कि विशेष परिस्थितियाँ इसे खतरनाक न बना दें।</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088065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90800" cy="3124200"/>
          </a:xfrm>
        </p:spPr>
        <p:txBody>
          <a:bodyPr>
            <a:noAutofit/>
          </a:bodyPr>
          <a:lstStyle/>
          <a:p>
            <a:r>
              <a:rPr lang="en-US" sz="4000" b="1" dirty="0">
                <a:solidFill>
                  <a:srgbClr val="C00000"/>
                </a:solidFill>
                <a:latin typeface="Open sans" panose="020B0606030504020204"/>
              </a:rPr>
              <a:t> </a:t>
            </a:r>
            <a:r>
              <a:rPr lang="hi-IN" sz="4000" b="1" dirty="0">
                <a:solidFill>
                  <a:srgbClr val="C00000"/>
                </a:solidFill>
                <a:latin typeface="Open sans" panose="020B0606030504020204"/>
              </a:rPr>
              <a:t>टी.आई.एम</a:t>
            </a:r>
            <a:r>
              <a:rPr lang="en-US" sz="4000" b="1" dirty="0">
                <a:solidFill>
                  <a:srgbClr val="C00000"/>
                </a:solidFill>
                <a:latin typeface="Open sans" panose="020B0606030504020204"/>
              </a:rPr>
              <a:t>/ </a:t>
            </a:r>
            <a:r>
              <a:rPr lang="hi-IN" sz="4000" b="1" dirty="0">
                <a:solidFill>
                  <a:srgbClr val="C00000"/>
                </a:solidFill>
                <a:latin typeface="Open sans" panose="020B0606030504020204"/>
              </a:rPr>
              <a:t>टी.ई.सी आपातकाल के कारण </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743200" y="1219200"/>
            <a:ext cx="9067800" cy="5105400"/>
          </a:xfrm>
        </p:spPr>
        <p:txBody>
          <a:bodyPr>
            <a:noAutofit/>
          </a:bodyPr>
          <a:lstStyle/>
          <a:p>
            <a:pPr algn="just"/>
            <a:r>
              <a:rPr lang="hi-IN" sz="2400" b="1" dirty="0"/>
              <a:t>रासायनिक रिसाव एवं विषाक्त गैस का उत्सर्जन </a:t>
            </a:r>
            <a:r>
              <a:rPr lang="hi-IN" sz="2400" dirty="0"/>
              <a:t>– </a:t>
            </a:r>
            <a:r>
              <a:rPr lang="hi-IN" sz="2800" b="1" dirty="0">
                <a:latin typeface="Open sans" panose="020B0606030504020204"/>
                <a:cs typeface="Times New Roman" panose="02020603050405020304" pitchFamily="18" charset="0"/>
              </a:rPr>
              <a:t>परिवहन, हैंडलिंग या औद्योगिक कार्यों के दौरान आकस्मिक रिसाव या गैस लीक से जोखिमपूर्ण संपर्क, आग और पर्यावरण प्रदूषण हो सकता है</a:t>
            </a:r>
          </a:p>
          <a:p>
            <a:pPr algn="just"/>
            <a:r>
              <a:rPr lang="hi-IN" sz="2400" b="1" dirty="0"/>
              <a:t>औद्योगिक दुर्घटनाएँ </a:t>
            </a:r>
            <a:r>
              <a:rPr lang="hi-IN" sz="2400" dirty="0"/>
              <a:t>– </a:t>
            </a:r>
            <a:r>
              <a:rPr lang="hi-IN" sz="2800" b="1" dirty="0">
                <a:latin typeface="Open sans" panose="020B0606030504020204"/>
                <a:cs typeface="Times New Roman" panose="02020603050405020304" pitchFamily="18" charset="0"/>
              </a:rPr>
              <a:t>रासायनिक संयंत्रों, रिफाइनरियों और भंडारण डिपो में उपकरण विफलता, रिसाव और अनियंत्रित प्रतिक्रियाएँ आग, विस्फोट और विषैले संपर्क का कारण बन सकती हैं।</a:t>
            </a:r>
            <a:endParaRPr lang="en-US" sz="2800" b="1" dirty="0">
              <a:latin typeface="Open sans" panose="020B0606030504020204"/>
              <a:cs typeface="Times New Roman" panose="02020603050405020304" pitchFamily="18" charset="0"/>
            </a:endParaRPr>
          </a:p>
          <a:p>
            <a:pPr algn="just"/>
            <a:r>
              <a:rPr lang="hi-IN" sz="2400" b="1" dirty="0"/>
              <a:t>परिवहन दुर्घटनाएँ </a:t>
            </a:r>
            <a:r>
              <a:rPr lang="hi-IN" sz="2400" dirty="0"/>
              <a:t>– </a:t>
            </a:r>
            <a:r>
              <a:rPr lang="hi-IN" sz="2800" b="1" dirty="0">
                <a:latin typeface="Open sans" panose="020B0606030504020204"/>
                <a:cs typeface="Times New Roman" panose="02020603050405020304" pitchFamily="18" charset="0"/>
              </a:rPr>
              <a:t>टैंक ट्रकों, रेलगाड़ियों, पाइपलाइनों और जहाजों से संबंधित दुर्घटनाएँ, जो </a:t>
            </a:r>
            <a:r>
              <a:rPr lang="en-IN" sz="2800" b="1" dirty="0">
                <a:latin typeface="Open sans" panose="020B0606030504020204"/>
                <a:cs typeface="Times New Roman" panose="02020603050405020304" pitchFamily="18" charset="0"/>
              </a:rPr>
              <a:t>TICs/TIMs </a:t>
            </a:r>
            <a:r>
              <a:rPr lang="hi-IN" sz="2800" b="1" dirty="0">
                <a:latin typeface="Open sans" panose="020B0606030504020204"/>
                <a:cs typeface="Times New Roman" panose="02020603050405020304" pitchFamily="18" charset="0"/>
              </a:rPr>
              <a:t>ले जा रही हों, खतरनाक रिसाव का कारण बन सकती हैं जिससे जनसुरक्षा और पर्यावरण प्रभावित हो सकते हैं</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150372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590800"/>
            <a:ext cx="2514600" cy="1905000"/>
          </a:xfrm>
        </p:spPr>
        <p:txBody>
          <a:bodyPr>
            <a:noAutofit/>
          </a:bodyPr>
          <a:lstStyle/>
          <a:p>
            <a:r>
              <a:rPr lang="hi-IN" sz="6000" b="1" dirty="0">
                <a:solidFill>
                  <a:srgbClr val="C00000"/>
                </a:solidFill>
                <a:latin typeface="Open sans" panose="020B0606030504020204"/>
                <a:cs typeface="Times New Roman" panose="02020603050405020304" pitchFamily="18" charset="0"/>
              </a:rPr>
              <a:t>परिचय</a:t>
            </a:r>
            <a:endParaRPr lang="en-US" sz="6000" b="1" dirty="0">
              <a:solidFill>
                <a:srgbClr val="C00000"/>
              </a:solidFill>
              <a:latin typeface="Open sans" panose="020B0606030504020204"/>
              <a:cs typeface="Times New Roman" panose="02020603050405020304" pitchFamily="18" charset="0"/>
            </a:endParaRPr>
          </a:p>
        </p:txBody>
      </p:sp>
      <p:sp>
        <p:nvSpPr>
          <p:cNvPr id="3" name="Content Placeholder 2"/>
          <p:cNvSpPr>
            <a:spLocks noGrp="1"/>
          </p:cNvSpPr>
          <p:nvPr>
            <p:ph idx="1"/>
          </p:nvPr>
        </p:nvSpPr>
        <p:spPr>
          <a:xfrm>
            <a:off x="3733800" y="1066800"/>
            <a:ext cx="7772400" cy="5638800"/>
          </a:xfrm>
        </p:spPr>
        <p:txBody>
          <a:bodyPr>
            <a:noAutofit/>
          </a:bodyPr>
          <a:lstStyle/>
          <a:p>
            <a:pPr algn="just">
              <a:lnSpc>
                <a:spcPct val="150000"/>
              </a:lnSpc>
              <a:buFont typeface="Wingdings" panose="05000000000000000000" pitchFamily="2" charset="2"/>
              <a:buChar char="Ø"/>
            </a:pPr>
            <a:r>
              <a:rPr lang="hi-IN" dirty="0">
                <a:latin typeface="Open sans" panose="020B0606030504020204"/>
                <a:cs typeface="Times New Roman" panose="02020603050405020304" pitchFamily="18" charset="0"/>
              </a:rPr>
              <a:t>विषाक्त औद्योगिक रसायन (</a:t>
            </a:r>
            <a:r>
              <a:rPr lang="en-US" dirty="0">
                <a:latin typeface="Open sans" panose="020B0606030504020204"/>
                <a:cs typeface="Times New Roman" panose="02020603050405020304" pitchFamily="18" charset="0"/>
              </a:rPr>
              <a:t>TICs) </a:t>
            </a:r>
            <a:r>
              <a:rPr lang="hi-IN" dirty="0">
                <a:latin typeface="Open sans" panose="020B0606030504020204"/>
                <a:cs typeface="Times New Roman" panose="02020603050405020304" pitchFamily="18" charset="0"/>
              </a:rPr>
              <a:t>और विषाक्त औद्योगिक सामग्री (</a:t>
            </a:r>
            <a:r>
              <a:rPr lang="en-US" dirty="0">
                <a:latin typeface="Open sans" panose="020B0606030504020204"/>
                <a:cs typeface="Times New Roman" panose="02020603050405020304" pitchFamily="18" charset="0"/>
              </a:rPr>
              <a:t>TIMs) </a:t>
            </a:r>
            <a:r>
              <a:rPr lang="hi-IN" dirty="0">
                <a:latin typeface="Open sans" panose="020B0606030504020204"/>
                <a:cs typeface="Times New Roman" panose="02020603050405020304" pitchFamily="18" charset="0"/>
              </a:rPr>
              <a:t>के आकस्मिक रिसाव, संपर्क और संदूषण की संभावना के कारण विशेष चिंता का विषय हैं। उनके व्यापक उपयोग और परिवहन को देखते हुए, आपदाओं को रोकने, श्रमिकों की सुरक्षा और सार्वजनिक सुरक्षा सुनिश्चित करने के लिए </a:t>
            </a:r>
            <a:r>
              <a:rPr lang="en-US" dirty="0">
                <a:latin typeface="Open sans" panose="020B0606030504020204"/>
                <a:cs typeface="Times New Roman" panose="02020603050405020304" pitchFamily="18" charset="0"/>
              </a:rPr>
              <a:t>TICs </a:t>
            </a:r>
            <a:r>
              <a:rPr lang="hi-IN" dirty="0">
                <a:latin typeface="Open sans" panose="020B0606030504020204"/>
                <a:cs typeface="Times New Roman" panose="02020603050405020304" pitchFamily="18" charset="0"/>
              </a:rPr>
              <a:t>और </a:t>
            </a:r>
            <a:r>
              <a:rPr lang="en-US" dirty="0">
                <a:latin typeface="Open sans" panose="020B0606030504020204"/>
                <a:cs typeface="Times New Roman" panose="02020603050405020304" pitchFamily="18" charset="0"/>
              </a:rPr>
              <a:t>TIMs </a:t>
            </a:r>
            <a:r>
              <a:rPr lang="hi-IN" dirty="0">
                <a:latin typeface="Open sans" panose="020B0606030504020204"/>
                <a:cs typeface="Times New Roman" panose="02020603050405020304" pitchFamily="18" charset="0"/>
              </a:rPr>
              <a:t>से जुड़े जोखिमों का प्रबंधन आवश्यक है।</a:t>
            </a:r>
            <a:endParaRPr lang="en-US"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743200" cy="2438400"/>
          </a:xfrm>
        </p:spPr>
        <p:txBody>
          <a:bodyPr>
            <a:noAutofit/>
          </a:bodyPr>
          <a:lstStyle/>
          <a:p>
            <a:r>
              <a:rPr lang="en-US" sz="4000" b="1" dirty="0">
                <a:solidFill>
                  <a:srgbClr val="C00000"/>
                </a:solidFill>
                <a:latin typeface="Open sans" panose="020B0606030504020204"/>
              </a:rPr>
              <a:t> </a:t>
            </a:r>
            <a:r>
              <a:rPr lang="hi-IN" sz="4000" b="1" dirty="0">
                <a:solidFill>
                  <a:srgbClr val="C00000"/>
                </a:solidFill>
                <a:latin typeface="Open sans" panose="020B0606030504020204"/>
              </a:rPr>
              <a:t>टी.आई.एम</a:t>
            </a:r>
            <a:r>
              <a:rPr lang="en-US" sz="4000" b="1" dirty="0">
                <a:solidFill>
                  <a:srgbClr val="C00000"/>
                </a:solidFill>
                <a:latin typeface="Open sans" panose="020B0606030504020204"/>
              </a:rPr>
              <a:t>/ </a:t>
            </a:r>
            <a:r>
              <a:rPr lang="hi-IN" sz="4000" b="1" dirty="0">
                <a:solidFill>
                  <a:srgbClr val="C00000"/>
                </a:solidFill>
                <a:latin typeface="Open sans" panose="020B0606030504020204"/>
              </a:rPr>
              <a:t>टी.ई.सी आपातकाल के कारण </a:t>
            </a: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971800" y="990600"/>
            <a:ext cx="8686800" cy="5867400"/>
          </a:xfrm>
        </p:spPr>
        <p:txBody>
          <a:bodyPr>
            <a:noAutofit/>
          </a:bodyPr>
          <a:lstStyle/>
          <a:p>
            <a:pPr algn="just"/>
            <a:r>
              <a:rPr lang="hi-IN" sz="2400" b="1" dirty="0"/>
              <a:t>भंडारण सुविधा की विफलताएँ </a:t>
            </a:r>
            <a:r>
              <a:rPr lang="hi-IN" sz="2400" dirty="0"/>
              <a:t>– </a:t>
            </a:r>
            <a:r>
              <a:rPr lang="hi-IN" sz="2800" b="1" dirty="0">
                <a:latin typeface="Open sans" panose="020B0606030504020204"/>
                <a:cs typeface="Times New Roman" panose="02020603050405020304" pitchFamily="18" charset="0"/>
              </a:rPr>
              <a:t>संरचनात्मक ध्वंस, जंग लगना या खतरनाक पदार्थों का अनुचित भंडारण, रासायनिक रिसाव और पर्यावरण प्रदूषण का कारण बन सकते हैं</a:t>
            </a:r>
            <a:r>
              <a:rPr lang="hi-IN" sz="2400" dirty="0"/>
              <a:t>।</a:t>
            </a:r>
            <a:endParaRPr lang="en-US" sz="2400" dirty="0"/>
          </a:p>
          <a:p>
            <a:pPr algn="just"/>
            <a:r>
              <a:rPr lang="hi-IN" sz="2400" b="1" dirty="0"/>
              <a:t>मानव त्रुटि और लापरवाही </a:t>
            </a:r>
            <a:r>
              <a:rPr lang="hi-IN" sz="2400" dirty="0"/>
              <a:t>– </a:t>
            </a:r>
            <a:r>
              <a:rPr lang="hi-IN" sz="2800" b="1" dirty="0">
                <a:latin typeface="Open sans" panose="020B0606030504020204"/>
                <a:cs typeface="Times New Roman" panose="02020603050405020304" pitchFamily="18" charset="0"/>
              </a:rPr>
              <a:t>गलत संचालन, कार्य में गलतियाँ या प्रशिक्षण की कमी के कारण आकस्मिक रिसाव हो सकता है, जिससे श्रमिकों और समुदायों को खतरनाक रसायनों के संपर्क में आना पड़ सकता है।</a:t>
            </a:r>
            <a:endParaRPr lang="en-US" sz="2800" b="1" dirty="0">
              <a:latin typeface="Open sans" panose="020B0606030504020204"/>
              <a:cs typeface="Times New Roman" panose="02020603050405020304" pitchFamily="18" charset="0"/>
            </a:endParaRPr>
          </a:p>
          <a:p>
            <a:pPr algn="just"/>
            <a:r>
              <a:rPr lang="hi-IN" sz="2400" b="1" dirty="0"/>
              <a:t>खतरनाक अपशिष्ट प्रसंस्करण समस्याएँ </a:t>
            </a:r>
            <a:r>
              <a:rPr lang="hi-IN" sz="2400" dirty="0"/>
              <a:t>– </a:t>
            </a:r>
            <a:r>
              <a:rPr lang="hi-IN" sz="2800" b="1" dirty="0">
                <a:latin typeface="Open sans" panose="020B0606030504020204"/>
                <a:cs typeface="Times New Roman" panose="02020603050405020304" pitchFamily="18" charset="0"/>
              </a:rPr>
              <a:t>अपशिष्ट उपचार या निपटान के दौरान गलत प्रबंधन से पर्यावरण प्रदूषण और स्वास्थ्य संबंधी खतरे उत्पन्न हो सकते हैं।</a:t>
            </a:r>
            <a:endParaRPr lang="en-US" sz="2800" b="1" dirty="0">
              <a:latin typeface="Open sans" panose="020B0606030504020204"/>
              <a:cs typeface="Times New Roman" panose="02020603050405020304" pitchFamily="18" charset="0"/>
            </a:endParaRPr>
          </a:p>
          <a:p>
            <a:pPr algn="just"/>
            <a:r>
              <a:rPr lang="hi-IN" sz="2400" b="1" dirty="0"/>
              <a:t>रासायनिक एवं अनियंत्रित अभिक्रियाएँ </a:t>
            </a:r>
            <a:r>
              <a:rPr lang="hi-IN" sz="2400" dirty="0"/>
              <a:t>– </a:t>
            </a:r>
            <a:r>
              <a:rPr lang="hi-IN" sz="2800" b="1" dirty="0">
                <a:latin typeface="Open sans" panose="020B0606030504020204"/>
                <a:cs typeface="Times New Roman" panose="02020603050405020304" pitchFamily="18" charset="0"/>
              </a:rPr>
              <a:t>अनियंत्रित रासायनिक अभिक्रियाएँ दबाव बढ़ा सकती हैं, विस्फोट कर सकती हैं या विषैले उप-उत्पाद उत्पन्न कर सकती हैं, जिससे श्रमिकों को खतरा हो सकता है।</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852250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819400" cy="31242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b="1" dirty="0">
                <a:solidFill>
                  <a:srgbClr val="C00000"/>
                </a:solidFill>
                <a:latin typeface="Open sans" panose="020B0606030504020204"/>
              </a:rPr>
              <a:t> </a:t>
            </a:r>
            <a:r>
              <a:rPr lang="hi-IN" sz="4000" b="1" dirty="0">
                <a:solidFill>
                  <a:srgbClr val="C00000"/>
                </a:solidFill>
                <a:latin typeface="Open sans" panose="020B0606030504020204"/>
              </a:rPr>
              <a:t>टी.आई.एम</a:t>
            </a:r>
            <a:r>
              <a:rPr lang="en-US" sz="4000" b="1" dirty="0">
                <a:solidFill>
                  <a:srgbClr val="C00000"/>
                </a:solidFill>
                <a:latin typeface="Open sans" panose="020B0606030504020204"/>
              </a:rPr>
              <a:t>/ </a:t>
            </a:r>
            <a:r>
              <a:rPr lang="hi-IN" sz="4000" b="1" dirty="0">
                <a:solidFill>
                  <a:srgbClr val="C00000"/>
                </a:solidFill>
                <a:latin typeface="Open sans" panose="020B0606030504020204"/>
              </a:rPr>
              <a:t>टी.ई.सी आपातकाल के कारण</a:t>
            </a: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3352800" y="1295400"/>
            <a:ext cx="8534400" cy="4876800"/>
          </a:xfrm>
        </p:spPr>
        <p:txBody>
          <a:bodyPr>
            <a:noAutofit/>
          </a:bodyPr>
          <a:lstStyle/>
          <a:p>
            <a:pPr algn="just"/>
            <a:r>
              <a:rPr lang="hi-IN" sz="2400" b="1" dirty="0"/>
              <a:t>एक्सपोज़र घटनाएँ </a:t>
            </a:r>
            <a:r>
              <a:rPr lang="hi-IN" sz="2400" dirty="0"/>
              <a:t>– </a:t>
            </a:r>
            <a:r>
              <a:rPr lang="hi-IN" sz="2800" b="1" dirty="0">
                <a:latin typeface="Open sans" panose="020B0606030504020204"/>
                <a:cs typeface="Times New Roman" panose="02020603050405020304" pitchFamily="18" charset="0"/>
              </a:rPr>
              <a:t>अपर्याप्त व्यक्तिगत सुरक्षा उपकरण (</a:t>
            </a:r>
            <a:r>
              <a:rPr lang="en-IN" sz="2800" b="1" dirty="0">
                <a:latin typeface="Open sans" panose="020B0606030504020204"/>
                <a:cs typeface="Times New Roman" panose="02020603050405020304" pitchFamily="18" charset="0"/>
              </a:rPr>
              <a:t>PPE), </a:t>
            </a:r>
            <a:r>
              <a:rPr lang="hi-IN" sz="2800" b="1" dirty="0">
                <a:latin typeface="Open sans" panose="020B0606030504020204"/>
                <a:cs typeface="Times New Roman" panose="02020603050405020304" pitchFamily="18" charset="0"/>
              </a:rPr>
              <a:t>खराब प्रशिक्षण, या सुरक्षा प्रोटोकॉल का पालन न करने से रासायनिक जलन, श्वसन तंत्र में जलन, या प्रणालीगत विषाक्तता हो सकती है।</a:t>
            </a:r>
            <a:endParaRPr lang="en-US" sz="2800" b="1" dirty="0">
              <a:latin typeface="Open sans" panose="020B0606030504020204"/>
              <a:cs typeface="Times New Roman" panose="02020603050405020304" pitchFamily="18" charset="0"/>
            </a:endParaRPr>
          </a:p>
          <a:p>
            <a:pPr algn="just"/>
            <a:r>
              <a:rPr lang="hi-IN" sz="2400" b="1" dirty="0"/>
              <a:t>प्राकृतिक आपदाएँ </a:t>
            </a:r>
            <a:r>
              <a:rPr lang="hi-IN" sz="2400" dirty="0"/>
              <a:t>– </a:t>
            </a:r>
            <a:r>
              <a:rPr lang="hi-IN" sz="2800" b="1" dirty="0">
                <a:latin typeface="Open sans" panose="020B0606030504020204"/>
                <a:cs typeface="Times New Roman" panose="02020603050405020304" pitchFamily="18" charset="0"/>
              </a:rPr>
              <a:t>भूकंप, बाढ़ और चक्रवात जैसी घटनाएँ औद्योगिक सुविधाओं को नुकसान पहुँचा सकती हैं, जिससे रसायनों का अनियंत्रित रिसाव हो सकता है।</a:t>
            </a:r>
            <a:endParaRPr lang="en-US" sz="2800" b="1" dirty="0">
              <a:latin typeface="Open sans" panose="020B0606030504020204"/>
              <a:cs typeface="Times New Roman" panose="02020603050405020304" pitchFamily="18" charset="0"/>
            </a:endParaRPr>
          </a:p>
          <a:p>
            <a:pPr algn="just"/>
            <a:r>
              <a:rPr lang="hi-IN" sz="2400" b="1" dirty="0"/>
              <a:t>आतंकी हमले और तोड़फोड़ </a:t>
            </a:r>
            <a:r>
              <a:rPr lang="hi-IN" sz="2400" dirty="0"/>
              <a:t>– </a:t>
            </a:r>
            <a:r>
              <a:rPr lang="hi-IN" sz="2800" b="1" dirty="0">
                <a:latin typeface="Open sans" panose="020B0606030504020204"/>
                <a:cs typeface="Times New Roman" panose="02020603050405020304" pitchFamily="18" charset="0"/>
              </a:rPr>
              <a:t>उद्योगों और परिवहन नेटवर्क को निशाना बनाने वाली जानबूझकर की गई कार्रवाइयाँ, जो </a:t>
            </a:r>
            <a:r>
              <a:rPr lang="en-IN" sz="2800" b="1" dirty="0">
                <a:latin typeface="Open sans" panose="020B0606030504020204"/>
                <a:cs typeface="Times New Roman" panose="02020603050405020304" pitchFamily="18" charset="0"/>
              </a:rPr>
              <a:t>TICs/TIMs </a:t>
            </a:r>
            <a:r>
              <a:rPr lang="hi-IN" sz="2800" b="1" dirty="0">
                <a:latin typeface="Open sans" panose="020B0606030504020204"/>
                <a:cs typeface="Times New Roman" panose="02020603050405020304" pitchFamily="18" charset="0"/>
              </a:rPr>
              <a:t>का संचालन करते हैं, आग, विस्फोट और भारी जनहानि का कारण बन सकती हैं।</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2724532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447800"/>
            <a:ext cx="2514600" cy="4038600"/>
          </a:xfrm>
        </p:spPr>
        <p:txBody>
          <a:bodyPr>
            <a:noAutofit/>
          </a:bodyPr>
          <a:lstStyle/>
          <a:p>
            <a:pPr algn="just"/>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r>
              <a:rPr lang="hi-IN" sz="4000" b="1" dirty="0">
                <a:solidFill>
                  <a:srgbClr val="C00000"/>
                </a:solidFill>
                <a:latin typeface="Open sans" panose="020B0606030504020204"/>
              </a:rPr>
              <a:t>युद्ध और आतंकवाद में </a:t>
            </a:r>
            <a:r>
              <a:rPr lang="en-IN" sz="4000" b="1" dirty="0">
                <a:solidFill>
                  <a:srgbClr val="C00000"/>
                </a:solidFill>
                <a:latin typeface="Open sans" panose="020B0606030504020204"/>
              </a:rPr>
              <a:t>TIC/TIM </a:t>
            </a:r>
            <a:r>
              <a:rPr lang="hi-IN" sz="4000" b="1" dirty="0">
                <a:solidFill>
                  <a:srgbClr val="C00000"/>
                </a:solidFill>
                <a:latin typeface="Open sans" panose="020B0606030504020204"/>
              </a:rPr>
              <a:t>का उपयोग</a:t>
            </a:r>
            <a:br>
              <a:rPr lang="en-US" sz="4000" b="1" dirty="0">
                <a:solidFill>
                  <a:srgbClr val="C00000"/>
                </a:solidFill>
                <a:latin typeface="Open sans" panose="020B0606030504020204"/>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590800" y="990600"/>
            <a:ext cx="9448800" cy="5867400"/>
          </a:xfrm>
        </p:spPr>
        <p:txBody>
          <a:bodyPr>
            <a:noAutofit/>
          </a:bodyPr>
          <a:lstStyle/>
          <a:p>
            <a:pPr algn="just"/>
            <a:r>
              <a:rPr lang="hi-IN" sz="2400" b="1" dirty="0"/>
              <a:t>उद्देश्य</a:t>
            </a:r>
            <a:r>
              <a:rPr lang="hi-IN" sz="2400" dirty="0"/>
              <a:t> – </a:t>
            </a:r>
            <a:r>
              <a:rPr lang="en-IN" sz="2800" b="1" dirty="0">
                <a:latin typeface="Open sans" panose="020B0606030504020204"/>
                <a:cs typeface="Times New Roman" panose="02020603050405020304" pitchFamily="18" charset="0"/>
              </a:rPr>
              <a:t>TICs </a:t>
            </a:r>
            <a:r>
              <a:rPr lang="hi-IN" sz="2800" b="1" dirty="0">
                <a:latin typeface="Open sans" panose="020B0606030504020204"/>
                <a:cs typeface="Times New Roman" panose="02020603050405020304" pitchFamily="18" charset="0"/>
              </a:rPr>
              <a:t>का उपयोग विरोधियों को अक्षम करने, अवसंरचना नष्ट करने, संसाधनों को प्रदूषित करने, भय उत्पन्न करने और सामरिक या मनोवैज्ञानिक लाभ प्राप्त करने के लिए किया जा सकता है।</a:t>
            </a:r>
            <a:endParaRPr lang="en-US" sz="2800" b="1" dirty="0">
              <a:latin typeface="Open sans" panose="020B0606030504020204"/>
              <a:cs typeface="Times New Roman" panose="02020603050405020304" pitchFamily="18" charset="0"/>
            </a:endParaRPr>
          </a:p>
          <a:p>
            <a:pPr algn="just"/>
            <a:r>
              <a:rPr lang="hi-IN" sz="2400" b="1" dirty="0"/>
              <a:t>विषाक्तता बनाम जोखिम </a:t>
            </a:r>
            <a:r>
              <a:rPr lang="hi-IN" sz="2400" dirty="0"/>
              <a:t>– </a:t>
            </a:r>
            <a:r>
              <a:rPr lang="en-IN" sz="2800" b="1" dirty="0">
                <a:latin typeface="Open sans" panose="020B0606030504020204"/>
                <a:cs typeface="Times New Roman" panose="02020603050405020304" pitchFamily="18" charset="0"/>
              </a:rPr>
              <a:t>TICs </a:t>
            </a:r>
            <a:r>
              <a:rPr lang="hi-IN" sz="2800" b="1" dirty="0">
                <a:latin typeface="Open sans" panose="020B0606030504020204"/>
                <a:cs typeface="Times New Roman" panose="02020603050405020304" pitchFamily="18" charset="0"/>
              </a:rPr>
              <a:t>पारंपरिक युद्ध एजेंटों की तुलना में कम विषैले होते हैं, लेकिन बड़े पैमाने पर उपलब्धता और सामूहिक रिसाव की संभावना के कारण अधिक जोखिम पैदा करते हैं। उदाहरण के लिए, </a:t>
            </a:r>
            <a:r>
              <a:rPr lang="en-IN" sz="2800" b="1" dirty="0">
                <a:latin typeface="Open sans" panose="020B0606030504020204"/>
                <a:cs typeface="Times New Roman" panose="02020603050405020304" pitchFamily="18" charset="0"/>
              </a:rPr>
              <a:t>MIC (</a:t>
            </a:r>
            <a:r>
              <a:rPr lang="hi-IN" sz="2800" b="1" dirty="0">
                <a:latin typeface="Open sans" panose="020B0606030504020204"/>
                <a:cs typeface="Times New Roman" panose="02020603050405020304" pitchFamily="18" charset="0"/>
              </a:rPr>
              <a:t>भोपाल घटना) की घातकता, मात्राओं की तुलना करने पर, सारिन (</a:t>
            </a:r>
            <a:r>
              <a:rPr lang="en-IN" sz="2800" b="1" dirty="0">
                <a:latin typeface="Open sans" panose="020B0606030504020204"/>
                <a:cs typeface="Times New Roman" panose="02020603050405020304" pitchFamily="18" charset="0"/>
              </a:rPr>
              <a:t>GB) </a:t>
            </a:r>
            <a:r>
              <a:rPr lang="hi-IN" sz="2800" b="1" dirty="0">
                <a:latin typeface="Open sans" panose="020B0606030504020204"/>
                <a:cs typeface="Times New Roman" panose="02020603050405020304" pitchFamily="18" charset="0"/>
              </a:rPr>
              <a:t>हमले से 19 गुना अधिक है।“</a:t>
            </a:r>
            <a:endParaRPr lang="en-US" sz="2800" b="1" dirty="0">
              <a:latin typeface="Open sans" panose="020B0606030504020204"/>
              <a:cs typeface="Times New Roman" panose="02020603050405020304" pitchFamily="18" charset="0"/>
            </a:endParaRPr>
          </a:p>
          <a:p>
            <a:pPr algn="just"/>
            <a:r>
              <a:rPr lang="hi-IN" sz="2400" b="1" dirty="0"/>
              <a:t>उपलब्धता</a:t>
            </a:r>
            <a:r>
              <a:rPr lang="hi-IN" sz="2400" dirty="0"/>
              <a:t>– </a:t>
            </a:r>
            <a:r>
              <a:rPr lang="en-IN" sz="2800" b="1" dirty="0">
                <a:latin typeface="Open sans" panose="020B0606030504020204"/>
                <a:cs typeface="Times New Roman" panose="02020603050405020304" pitchFamily="18" charset="0"/>
              </a:rPr>
              <a:t>TICs </a:t>
            </a:r>
            <a:r>
              <a:rPr lang="hi-IN" sz="2800" b="1" dirty="0">
                <a:latin typeface="Open sans" panose="020B0606030504020204"/>
                <a:cs typeface="Times New Roman" panose="02020603050405020304" pitchFamily="18" charset="0"/>
              </a:rPr>
              <a:t>को आतंकवादियों के लिए प्राप्त करना, उत्पादित करना और पहुँचाना आसान है क्योंकि इनका औद्योगिक उपयोग व्यापक है, लागत कम है, और रासायनिक युद्ध एजेंटों की तुलना में इनका भंडारण कम सुरक्षित होता है।"</a:t>
            </a:r>
            <a:r>
              <a:rPr lang="en-US" sz="2800" b="1" dirty="0">
                <a:latin typeface="Open sans" panose="020B0606030504020204"/>
                <a:cs typeface="Times New Roman" panose="02020603050405020304" pitchFamily="18" charset="0"/>
              </a:rPr>
              <a:t>  </a:t>
            </a:r>
            <a:endParaRPr lang="en-IN" sz="28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5071403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447800"/>
            <a:ext cx="2743200" cy="34290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r>
              <a:rPr lang="hi-IN" b="1" dirty="0">
                <a:solidFill>
                  <a:srgbClr val="C00000"/>
                </a:solidFill>
                <a:latin typeface="Open sans" panose="020B0606030504020204"/>
              </a:rPr>
              <a:t>युद्ध और आतंकवाद में </a:t>
            </a:r>
            <a:r>
              <a:rPr lang="en-IN" b="1" dirty="0">
                <a:solidFill>
                  <a:srgbClr val="C00000"/>
                </a:solidFill>
                <a:latin typeface="Open sans" panose="020B0606030504020204"/>
              </a:rPr>
              <a:t>TIC/TIM </a:t>
            </a:r>
            <a:r>
              <a:rPr lang="hi-IN" b="1" dirty="0">
                <a:solidFill>
                  <a:srgbClr val="C00000"/>
                </a:solidFill>
                <a:latin typeface="Open sans" panose="020B0606030504020204"/>
              </a:rPr>
              <a:t>का उपयोग</a:t>
            </a:r>
            <a:br>
              <a:rPr lang="en-US" b="1" dirty="0">
                <a:solidFill>
                  <a:srgbClr val="C00000"/>
                </a:solidFill>
                <a:latin typeface="Open sans" panose="020B0606030504020204"/>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590800" y="685800"/>
            <a:ext cx="9220200" cy="5867400"/>
          </a:xfrm>
        </p:spPr>
        <p:txBody>
          <a:bodyPr>
            <a:noAutofit/>
          </a:bodyPr>
          <a:lstStyle/>
          <a:p>
            <a:pPr algn="just">
              <a:lnSpc>
                <a:spcPct val="150000"/>
              </a:lnSpc>
              <a:buNone/>
            </a:pPr>
            <a:r>
              <a:rPr lang="hi-IN" sz="2400" b="1" dirty="0">
                <a:latin typeface="Open sans" panose="020B0606030504020204"/>
              </a:rPr>
              <a:t>उदाहरण:</a:t>
            </a:r>
            <a:endParaRPr lang="en-US" sz="2400" b="1" dirty="0">
              <a:latin typeface="Open sans" panose="020B0606030504020204"/>
            </a:endParaRPr>
          </a:p>
          <a:p>
            <a:pPr algn="just">
              <a:lnSpc>
                <a:spcPct val="150000"/>
              </a:lnSpc>
              <a:buNone/>
            </a:pPr>
            <a:r>
              <a:rPr lang="hi-IN" sz="2400" b="1" dirty="0"/>
              <a:t>क्लोरीन:</a:t>
            </a:r>
            <a:r>
              <a:rPr lang="hi-IN" sz="2400" dirty="0"/>
              <a:t> </a:t>
            </a:r>
            <a:r>
              <a:rPr lang="hi-IN" sz="2800" b="1" dirty="0">
                <a:latin typeface="Open sans" panose="020B0606030504020204"/>
                <a:cs typeface="Times New Roman" panose="02020603050405020304" pitchFamily="18" charset="0"/>
              </a:rPr>
              <a:t>प्रथम विश्व युद्ध में उपयोग किया गया; आकस्मिक या जानबूझकर किया गया रिसाव तेज़ी से भारी जनहानि का कारण बन सकता है।“</a:t>
            </a:r>
            <a:endParaRPr lang="en-US" sz="2800" b="1" dirty="0">
              <a:latin typeface="Open sans" panose="020B0606030504020204"/>
              <a:cs typeface="Times New Roman" panose="02020603050405020304" pitchFamily="18" charset="0"/>
            </a:endParaRPr>
          </a:p>
          <a:p>
            <a:pPr algn="just">
              <a:lnSpc>
                <a:spcPct val="150000"/>
              </a:lnSpc>
              <a:buNone/>
            </a:pPr>
            <a:r>
              <a:rPr lang="hi-IN" sz="2400" b="1" dirty="0"/>
              <a:t>अमोनिया</a:t>
            </a:r>
            <a:r>
              <a:rPr lang="hi-IN" sz="2400" dirty="0"/>
              <a:t>: </a:t>
            </a:r>
            <a:r>
              <a:rPr lang="hi-IN" sz="2800" b="1" dirty="0">
                <a:latin typeface="Open sans" panose="020B0606030504020204"/>
                <a:cs typeface="Times New Roman" panose="02020603050405020304" pitchFamily="18" charset="0"/>
              </a:rPr>
              <a:t>विषैला और ज्वलनशील; इसके संपर्क में आने से गंभीर श्वसन और आंखों में जलन हो सकती है, और आपात स्थितियों में यह तेजी से फैल सकता है।</a:t>
            </a:r>
            <a:endParaRPr lang="en-US" sz="2800" b="1" dirty="0">
              <a:latin typeface="Open sans" panose="020B0606030504020204"/>
              <a:cs typeface="Times New Roman" panose="02020603050405020304" pitchFamily="18" charset="0"/>
            </a:endParaRPr>
          </a:p>
          <a:p>
            <a:pPr algn="just">
              <a:lnSpc>
                <a:spcPct val="150000"/>
              </a:lnSpc>
              <a:buNone/>
            </a:pPr>
            <a:r>
              <a:rPr lang="hi-IN" sz="2400" b="1" dirty="0"/>
              <a:t>आतंकवादी रणनीति </a:t>
            </a:r>
            <a:r>
              <a:rPr lang="hi-IN" sz="2400" dirty="0"/>
              <a:t>– </a:t>
            </a:r>
            <a:r>
              <a:rPr lang="en-IN" sz="2800" b="1" dirty="0">
                <a:latin typeface="Open sans" panose="020B0606030504020204"/>
                <a:cs typeface="Times New Roman" panose="02020603050405020304" pitchFamily="18" charset="0"/>
              </a:rPr>
              <a:t>TICs </a:t>
            </a:r>
            <a:r>
              <a:rPr lang="hi-IN" sz="2800" b="1" dirty="0">
                <a:latin typeface="Open sans" panose="020B0606030504020204"/>
                <a:cs typeface="Times New Roman" panose="02020603050405020304" pitchFamily="18" charset="0"/>
              </a:rPr>
              <a:t>का उपयोग तत्कालीन मौतों के बजाय भय पैदा करने और लंबे समय तक पीड़ा/कष्ट पहुँचाने के लिए किया जा सकता है।</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8471687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905000"/>
            <a:ext cx="2895600" cy="3276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br>
              <a:rPr lang="en-US" sz="4000" b="1" dirty="0">
                <a:solidFill>
                  <a:srgbClr val="C00000"/>
                </a:solidFill>
                <a:latin typeface="Open sans" panose="020B0606030504020204"/>
              </a:rPr>
            </a:br>
            <a:r>
              <a:rPr lang="en-IN" b="1" dirty="0">
                <a:solidFill>
                  <a:srgbClr val="C00000"/>
                </a:solidFill>
                <a:latin typeface="Open sans" panose="020B0606030504020204"/>
              </a:rPr>
              <a:t>TICs </a:t>
            </a:r>
            <a:r>
              <a:rPr lang="hi-IN" b="1" dirty="0">
                <a:solidFill>
                  <a:srgbClr val="C00000"/>
                </a:solidFill>
                <a:latin typeface="Open sans" panose="020B0606030504020204"/>
              </a:rPr>
              <a:t>बनाम रासायनिक  वारफेयर एजेंट</a:t>
            </a:r>
            <a:br>
              <a:rPr lang="en-US" b="1" dirty="0">
                <a:solidFill>
                  <a:srgbClr val="C00000"/>
                </a:solidFill>
                <a:latin typeface="Open sans" panose="020B0606030504020204"/>
              </a:rPr>
            </a:br>
            <a:br>
              <a:rPr lang="en-US" b="1" dirty="0">
                <a:solidFill>
                  <a:srgbClr val="C00000"/>
                </a:solidFill>
                <a:latin typeface="Open sans" panose="020B0606030504020204"/>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10" name="Table 9">
            <a:extLst>
              <a:ext uri="{FF2B5EF4-FFF2-40B4-BE49-F238E27FC236}">
                <a16:creationId xmlns:a16="http://schemas.microsoft.com/office/drawing/2014/main" id="{5CCF1A4F-3D76-47DA-9F35-C70E5D6B3A76}"/>
              </a:ext>
            </a:extLst>
          </p:cNvPr>
          <p:cNvGraphicFramePr>
            <a:graphicFrameLocks noGrp="1"/>
          </p:cNvGraphicFramePr>
          <p:nvPr>
            <p:extLst>
              <p:ext uri="{D42A27DB-BD31-4B8C-83A1-F6EECF244321}">
                <p14:modId xmlns:p14="http://schemas.microsoft.com/office/powerpoint/2010/main" val="754058658"/>
              </p:ext>
            </p:extLst>
          </p:nvPr>
        </p:nvGraphicFramePr>
        <p:xfrm>
          <a:off x="3733801" y="1397239"/>
          <a:ext cx="8305799" cy="4992661"/>
        </p:xfrm>
        <a:graphic>
          <a:graphicData uri="http://schemas.openxmlformats.org/drawingml/2006/table">
            <a:tbl>
              <a:tblPr firstRow="1" bandRow="1">
                <a:tableStyleId>{5C22544A-7EE6-4342-B048-85BDC9FD1C3A}</a:tableStyleId>
              </a:tblPr>
              <a:tblGrid>
                <a:gridCol w="4346960">
                  <a:extLst>
                    <a:ext uri="{9D8B030D-6E8A-4147-A177-3AD203B41FA5}">
                      <a16:colId xmlns:a16="http://schemas.microsoft.com/office/drawing/2014/main" val="1243509027"/>
                    </a:ext>
                  </a:extLst>
                </a:gridCol>
                <a:gridCol w="3958839">
                  <a:extLst>
                    <a:ext uri="{9D8B030D-6E8A-4147-A177-3AD203B41FA5}">
                      <a16:colId xmlns:a16="http://schemas.microsoft.com/office/drawing/2014/main" val="3358203865"/>
                    </a:ext>
                  </a:extLst>
                </a:gridCol>
              </a:tblGrid>
              <a:tr h="483340">
                <a:tc>
                  <a:txBody>
                    <a:bodyPr/>
                    <a:lstStyle/>
                    <a:p>
                      <a:r>
                        <a:rPr lang="hi-IN" sz="2400" dirty="0">
                          <a:solidFill>
                            <a:srgbClr val="002060"/>
                          </a:solidFill>
                          <a:latin typeface="Open sans" panose="020B0606030504020204"/>
                        </a:rPr>
                        <a:t>TIC (विषाक्त औद्योगिक रसायन)</a:t>
                      </a:r>
                      <a:endParaRPr lang="en-IN" sz="2400" dirty="0">
                        <a:solidFill>
                          <a:srgbClr val="002060"/>
                        </a:solidFill>
                        <a:latin typeface="Open sans" panose="020B0606030504020204"/>
                      </a:endParaRPr>
                    </a:p>
                  </a:txBody>
                  <a:tcPr>
                    <a:solidFill>
                      <a:srgbClr val="FFC000"/>
                    </a:solidFill>
                  </a:tcPr>
                </a:tc>
                <a:tc>
                  <a:txBody>
                    <a:bodyPr/>
                    <a:lstStyle/>
                    <a:p>
                      <a:r>
                        <a:rPr lang="hi-IN" sz="2400" dirty="0">
                          <a:solidFill>
                            <a:srgbClr val="002060"/>
                          </a:solidFill>
                          <a:latin typeface="Open sans" panose="020B0606030504020204"/>
                        </a:rPr>
                        <a:t>सीडब्ल्यू एजेंट्स (रासायनिक युद्ध एजेंट्स)</a:t>
                      </a:r>
                      <a:endParaRPr lang="en-IN" sz="2400" dirty="0">
                        <a:solidFill>
                          <a:srgbClr val="002060"/>
                        </a:solidFill>
                        <a:latin typeface="Open sans" panose="020B0606030504020204"/>
                      </a:endParaRPr>
                    </a:p>
                  </a:txBody>
                  <a:tcPr>
                    <a:solidFill>
                      <a:srgbClr val="FFC000"/>
                    </a:solidFill>
                  </a:tcPr>
                </a:tc>
                <a:extLst>
                  <a:ext uri="{0D108BD9-81ED-4DB2-BD59-A6C34878D82A}">
                    <a16:rowId xmlns:a16="http://schemas.microsoft.com/office/drawing/2014/main" val="2126588224"/>
                  </a:ext>
                </a:extLst>
              </a:tr>
              <a:tr h="483340">
                <a:tc>
                  <a:txBody>
                    <a:bodyPr/>
                    <a:lstStyle/>
                    <a:p>
                      <a:r>
                        <a:rPr lang="hi-IN" sz="2000" dirty="0"/>
                        <a:t>युद्ध के लिए डिज़ाइन नहीं किए गए</a:t>
                      </a:r>
                      <a:endParaRPr lang="en-IN" sz="2000" dirty="0">
                        <a:latin typeface="Open sans" panose="020B0606030504020204"/>
                      </a:endParaRPr>
                    </a:p>
                  </a:txBody>
                  <a:tcPr/>
                </a:tc>
                <a:tc>
                  <a:txBody>
                    <a:bodyPr/>
                    <a:lstStyle/>
                    <a:p>
                      <a:r>
                        <a:rPr lang="hi-IN" sz="2000" dirty="0"/>
                        <a:t>विशेष रूप से युद्ध के लिए डिज़ाइन किए गए </a:t>
                      </a:r>
                      <a:endParaRPr lang="en-IN" sz="2000" dirty="0">
                        <a:latin typeface="Open sans" panose="020B0606030504020204"/>
                      </a:endParaRPr>
                    </a:p>
                  </a:txBody>
                  <a:tcPr/>
                </a:tc>
                <a:extLst>
                  <a:ext uri="{0D108BD9-81ED-4DB2-BD59-A6C34878D82A}">
                    <a16:rowId xmlns:a16="http://schemas.microsoft.com/office/drawing/2014/main" val="1682639244"/>
                  </a:ext>
                </a:extLst>
              </a:tr>
              <a:tr h="483340">
                <a:tc>
                  <a:txBody>
                    <a:bodyPr/>
                    <a:lstStyle/>
                    <a:p>
                      <a:r>
                        <a:rPr lang="hi-IN" sz="2000" dirty="0"/>
                        <a:t>कम विषाक्तता वाले</a:t>
                      </a:r>
                      <a:r>
                        <a:rPr lang="hi-IN" sz="2000" baseline="0" dirty="0"/>
                        <a:t> और </a:t>
                      </a:r>
                      <a:r>
                        <a:rPr lang="hi-IN" sz="2000" dirty="0"/>
                        <a:t>सस्ते</a:t>
                      </a:r>
                      <a:endParaRPr lang="en-IN" sz="2000" dirty="0">
                        <a:latin typeface="Open sans" panose="020B0606030504020204"/>
                      </a:endParaRPr>
                    </a:p>
                  </a:txBody>
                  <a:tcPr/>
                </a:tc>
                <a:tc>
                  <a:txBody>
                    <a:bodyPr/>
                    <a:lstStyle/>
                    <a:p>
                      <a:r>
                        <a:rPr lang="hi-IN" sz="2000" dirty="0"/>
                        <a:t>उच्च विषाक्तता वाले</a:t>
                      </a:r>
                      <a:r>
                        <a:rPr lang="hi-IN" sz="2000" baseline="0" dirty="0"/>
                        <a:t> और </a:t>
                      </a:r>
                      <a:r>
                        <a:rPr lang="hi-IN" sz="2000" dirty="0"/>
                        <a:t>महंगे</a:t>
                      </a:r>
                      <a:endParaRPr lang="en-IN" sz="2000" dirty="0">
                        <a:latin typeface="Open sans" panose="020B0606030504020204"/>
                      </a:endParaRPr>
                    </a:p>
                  </a:txBody>
                  <a:tcPr/>
                </a:tc>
                <a:extLst>
                  <a:ext uri="{0D108BD9-81ED-4DB2-BD59-A6C34878D82A}">
                    <a16:rowId xmlns:a16="http://schemas.microsoft.com/office/drawing/2014/main" val="581057071"/>
                  </a:ext>
                </a:extLst>
              </a:tr>
              <a:tr h="834261">
                <a:tc>
                  <a:txBody>
                    <a:bodyPr/>
                    <a:lstStyle/>
                    <a:p>
                      <a:r>
                        <a:rPr lang="hi-IN" sz="2000" dirty="0"/>
                        <a:t>कानूनी रूप से और बड़ी मात्रा में उपलब्ध</a:t>
                      </a:r>
                      <a:endParaRPr lang="en-IN" sz="2000" dirty="0">
                        <a:latin typeface="Open sans" panose="020B0606030504020204"/>
                      </a:endParaRPr>
                    </a:p>
                  </a:txBody>
                  <a:tcPr/>
                </a:tc>
                <a:tc>
                  <a:txBody>
                    <a:bodyPr/>
                    <a:lstStyle/>
                    <a:p>
                      <a:r>
                        <a:rPr lang="hi-IN" sz="2000" dirty="0"/>
                        <a:t>उच्च सुरक्षा के तहत उत्पादित और संग्रहीत</a:t>
                      </a:r>
                      <a:endParaRPr lang="en-IN" sz="2000" dirty="0">
                        <a:latin typeface="Open sans" panose="020B0606030504020204"/>
                      </a:endParaRPr>
                    </a:p>
                  </a:txBody>
                  <a:tcPr/>
                </a:tc>
                <a:extLst>
                  <a:ext uri="{0D108BD9-81ED-4DB2-BD59-A6C34878D82A}">
                    <a16:rowId xmlns:a16="http://schemas.microsoft.com/office/drawing/2014/main" val="2535783516"/>
                  </a:ext>
                </a:extLst>
              </a:tr>
              <a:tr h="483340">
                <a:tc>
                  <a:txBody>
                    <a:bodyPr/>
                    <a:lstStyle/>
                    <a:p>
                      <a:r>
                        <a:rPr lang="hi-IN" sz="2000" dirty="0"/>
                        <a:t>सुगम / सुलभ</a:t>
                      </a:r>
                      <a:endParaRPr lang="en-IN" sz="2000" dirty="0">
                        <a:latin typeface="Open sans" panose="020B0606030504020204"/>
                      </a:endParaRPr>
                    </a:p>
                  </a:txBody>
                  <a:tcPr/>
                </a:tc>
                <a:tc>
                  <a:txBody>
                    <a:bodyPr/>
                    <a:lstStyle/>
                    <a:p>
                      <a:r>
                        <a:rPr lang="hi-IN" sz="2000" dirty="0"/>
                        <a:t>सुलभता का अभाव</a:t>
                      </a:r>
                      <a:endParaRPr lang="en-IN" sz="2000" dirty="0">
                        <a:latin typeface="Open sans" panose="020B0606030504020204"/>
                      </a:endParaRPr>
                    </a:p>
                  </a:txBody>
                  <a:tcPr/>
                </a:tc>
                <a:extLst>
                  <a:ext uri="{0D108BD9-81ED-4DB2-BD59-A6C34878D82A}">
                    <a16:rowId xmlns:a16="http://schemas.microsoft.com/office/drawing/2014/main" val="997989879"/>
                  </a:ext>
                </a:extLst>
              </a:tr>
              <a:tr h="483340">
                <a:tc>
                  <a:txBody>
                    <a:bodyPr/>
                    <a:lstStyle/>
                    <a:p>
                      <a:r>
                        <a:rPr lang="hi-IN" sz="2000" dirty="0"/>
                        <a:t>पता लगाने में कठिनाई</a:t>
                      </a:r>
                      <a:endParaRPr lang="en-IN" sz="2000" dirty="0">
                        <a:latin typeface="Open sans" panose="020B0606030504020204"/>
                      </a:endParaRPr>
                    </a:p>
                  </a:txBody>
                  <a:tcPr/>
                </a:tc>
                <a:tc>
                  <a:txBody>
                    <a:bodyPr/>
                    <a:lstStyle/>
                    <a:p>
                      <a:r>
                        <a:rPr lang="hi-IN" sz="2000" dirty="0"/>
                        <a:t>स्थापित पहचान विधियाँ उपलब्ध हैं</a:t>
                      </a:r>
                      <a:endParaRPr lang="en-IN" sz="2000" dirty="0">
                        <a:latin typeface="Open sans" panose="020B0606030504020204"/>
                      </a:endParaRPr>
                    </a:p>
                  </a:txBody>
                  <a:tcPr/>
                </a:tc>
                <a:extLst>
                  <a:ext uri="{0D108BD9-81ED-4DB2-BD59-A6C34878D82A}">
                    <a16:rowId xmlns:a16="http://schemas.microsoft.com/office/drawing/2014/main" val="2526639978"/>
                  </a:ext>
                </a:extLst>
              </a:tr>
              <a:tr h="483340">
                <a:tc>
                  <a:txBody>
                    <a:bodyPr/>
                    <a:lstStyle/>
                    <a:p>
                      <a:r>
                        <a:rPr lang="hi-IN" sz="2000" dirty="0"/>
                        <a:t>घातक हुए बिना भी प्रभावी हो सकते हैं</a:t>
                      </a:r>
                      <a:endParaRPr lang="en-IN" sz="2000" dirty="0">
                        <a:latin typeface="Open sans" panose="020B0606030504020204"/>
                      </a:endParaRPr>
                    </a:p>
                  </a:txBody>
                  <a:tcPr/>
                </a:tc>
                <a:tc>
                  <a:txBody>
                    <a:bodyPr/>
                    <a:lstStyle/>
                    <a:p>
                      <a:r>
                        <a:rPr lang="hi-IN" sz="2000" dirty="0"/>
                        <a:t>जनहानि उत्पन्न करने के लिए डिज़ाइन किए गए</a:t>
                      </a:r>
                      <a:endParaRPr lang="en-IN" sz="2000" dirty="0">
                        <a:latin typeface="Open sans" panose="020B0606030504020204"/>
                      </a:endParaRPr>
                    </a:p>
                  </a:txBody>
                  <a:tcPr/>
                </a:tc>
                <a:extLst>
                  <a:ext uri="{0D108BD9-81ED-4DB2-BD59-A6C34878D82A}">
                    <a16:rowId xmlns:a16="http://schemas.microsoft.com/office/drawing/2014/main" val="85447813"/>
                  </a:ext>
                </a:extLst>
              </a:tr>
              <a:tr h="483340">
                <a:tc>
                  <a:txBody>
                    <a:bodyPr/>
                    <a:lstStyle/>
                    <a:p>
                      <a:r>
                        <a:rPr lang="hi-IN" sz="2000" dirty="0"/>
                        <a:t>तीव्र और/या दीर्घकालिक प्रभाव डालते हैं</a:t>
                      </a:r>
                      <a:endParaRPr lang="en-IN" sz="2000" dirty="0">
                        <a:latin typeface="Open sans" panose="020B0606030504020204"/>
                      </a:endParaRPr>
                    </a:p>
                  </a:txBody>
                  <a:tcPr/>
                </a:tc>
                <a:tc>
                  <a:txBody>
                    <a:bodyPr/>
                    <a:lstStyle/>
                    <a:p>
                      <a:r>
                        <a:rPr lang="hi-IN" sz="2000" dirty="0"/>
                        <a:t>मुख्यतः तीव्र प्रभाव</a:t>
                      </a:r>
                      <a:endParaRPr lang="en-IN" sz="2000" dirty="0">
                        <a:latin typeface="Open sans" panose="020B0606030504020204"/>
                      </a:endParaRPr>
                    </a:p>
                  </a:txBody>
                  <a:tcPr/>
                </a:tc>
                <a:extLst>
                  <a:ext uri="{0D108BD9-81ED-4DB2-BD59-A6C34878D82A}">
                    <a16:rowId xmlns:a16="http://schemas.microsoft.com/office/drawing/2014/main" val="4055420228"/>
                  </a:ext>
                </a:extLst>
              </a:tr>
            </a:tbl>
          </a:graphicData>
        </a:graphic>
      </p:graphicFrame>
    </p:spTree>
    <p:extLst>
      <p:ext uri="{BB962C8B-B14F-4D97-AF65-F5344CB8AC3E}">
        <p14:creationId xmlns:p14="http://schemas.microsoft.com/office/powerpoint/2010/main" val="1998172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76400"/>
            <a:ext cx="2743200" cy="38862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r>
              <a:rPr lang="hi-IN" b="1" dirty="0">
                <a:solidFill>
                  <a:srgbClr val="C00000"/>
                </a:solidFill>
                <a:latin typeface="Open sans" panose="020B0606030504020204"/>
              </a:rPr>
              <a:t>रासायनिक (</a:t>
            </a:r>
            <a:r>
              <a:rPr lang="en-IN" b="1" dirty="0">
                <a:solidFill>
                  <a:srgbClr val="C00000"/>
                </a:solidFill>
                <a:latin typeface="Open sans" panose="020B0606030504020204"/>
              </a:rPr>
              <a:t>TIC/TIM) </a:t>
            </a:r>
            <a:r>
              <a:rPr lang="hi-IN" b="1" dirty="0">
                <a:solidFill>
                  <a:srgbClr val="C00000"/>
                </a:solidFill>
                <a:latin typeface="Open sans" panose="020B0606030504020204"/>
              </a:rPr>
              <a:t>के संपर्क के संकेत और लक्षण</a:t>
            </a:r>
            <a:br>
              <a:rPr lang="en-US" b="1" dirty="0">
                <a:solidFill>
                  <a:srgbClr val="C00000"/>
                </a:solidFill>
                <a:latin typeface="Open sans" panose="020B0606030504020204"/>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971800" y="762000"/>
            <a:ext cx="9067800" cy="6019800"/>
          </a:xfrm>
        </p:spPr>
        <p:txBody>
          <a:bodyPr>
            <a:noAutofit/>
          </a:bodyPr>
          <a:lstStyle/>
          <a:p>
            <a:pPr algn="just">
              <a:buNone/>
            </a:pPr>
            <a:r>
              <a:rPr lang="en-IN" sz="2400" dirty="0">
                <a:latin typeface="Open sans" panose="020B0606030504020204"/>
              </a:rPr>
              <a:t>                  </a:t>
            </a:r>
            <a:r>
              <a:rPr lang="hi-IN" sz="2400" b="1" dirty="0"/>
              <a:t>रासायनिक संपर्क और प्रभाव</a:t>
            </a:r>
          </a:p>
          <a:p>
            <a:pPr>
              <a:buNone/>
            </a:pPr>
            <a:r>
              <a:rPr lang="en-US" sz="2400" dirty="0">
                <a:latin typeface="Open sans" panose="020B0606030504020204"/>
              </a:rPr>
              <a:t> 		</a:t>
            </a:r>
            <a:r>
              <a:rPr lang="hi-IN" sz="2800" b="1" dirty="0">
                <a:latin typeface="Open sans" panose="020B0606030504020204"/>
                <a:cs typeface="Times New Roman" panose="02020603050405020304" pitchFamily="18" charset="0"/>
              </a:rPr>
              <a:t>खतरनाक रसायनों के संपर्क में आने से तीव्र (अल्पकालिक) और दीर्घकालिक स्वास्थ्य प्रभाव हो सकते हैं, जो रसायन के प्रकार, संपर्क के तरीके (श्वसन, निगलना, त्वचा संपर्क), सांद्रता और अवधि पर निर्भर करते हैं।</a:t>
            </a:r>
            <a:endParaRPr lang="en-US" sz="2800" b="1" dirty="0">
              <a:latin typeface="Open sans" panose="020B0606030504020204"/>
              <a:cs typeface="Times New Roman" panose="02020603050405020304" pitchFamily="18" charset="0"/>
            </a:endParaRPr>
          </a:p>
          <a:p>
            <a:pPr marL="0" indent="0" algn="just">
              <a:buNone/>
            </a:pPr>
            <a:r>
              <a:rPr lang="en-IN" sz="2400" b="1" dirty="0">
                <a:latin typeface="Open sans" panose="020B0606030504020204"/>
              </a:rPr>
              <a:t>	</a:t>
            </a:r>
            <a:r>
              <a:rPr lang="hi-IN" sz="2400" b="1" dirty="0"/>
              <a:t>तीव्र प्रभाव (तत्काल लक्षण)</a:t>
            </a:r>
            <a:endParaRPr lang="en-US" sz="2400" b="1" dirty="0"/>
          </a:p>
          <a:p>
            <a:pPr algn="just">
              <a:buFont typeface="Wingdings" panose="05000000000000000000" pitchFamily="2" charset="2"/>
              <a:buChar char="Ø"/>
            </a:pPr>
            <a:r>
              <a:rPr lang="en-US" sz="2400" dirty="0">
                <a:latin typeface="Open sans" panose="020B0606030504020204"/>
              </a:rPr>
              <a:t> </a:t>
            </a:r>
            <a:r>
              <a:rPr lang="hi-IN" sz="2400" b="1" dirty="0"/>
              <a:t>जलन</a:t>
            </a:r>
            <a:r>
              <a:rPr lang="hi-IN" sz="2400" dirty="0"/>
              <a:t> – </a:t>
            </a:r>
            <a:r>
              <a:rPr lang="hi-IN" sz="2800" b="1" dirty="0">
                <a:latin typeface="Open sans" panose="020B0606030504020204"/>
                <a:cs typeface="Times New Roman" panose="02020603050405020304" pitchFamily="18" charset="0"/>
              </a:rPr>
              <a:t>आँखों, त्वचा और श्वसन तंत्र में लालिमा, खुजली और जलन।</a:t>
            </a:r>
            <a:endParaRPr lang="en-US" sz="28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400" b="1" dirty="0"/>
              <a:t>एलर्जिक प्रतिक्रियाएँ </a:t>
            </a:r>
            <a:r>
              <a:rPr lang="hi-IN" sz="2400" dirty="0"/>
              <a:t>– </a:t>
            </a:r>
            <a:r>
              <a:rPr lang="hi-IN" sz="2800" b="1" dirty="0">
                <a:latin typeface="Open sans" panose="020B0606030504020204"/>
                <a:cs typeface="Times New Roman" panose="02020603050405020304" pitchFamily="18" charset="0"/>
              </a:rPr>
              <a:t>चकत्ते, पित्ती, सूजन, सांस लेने में कठिनाई।</a:t>
            </a:r>
            <a:endParaRPr lang="en-US" sz="28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400" b="1" dirty="0"/>
              <a:t>विषाक्तता</a:t>
            </a:r>
            <a:r>
              <a:rPr lang="hi-IN" sz="2400" dirty="0"/>
              <a:t> – </a:t>
            </a:r>
            <a:r>
              <a:rPr lang="hi-IN" sz="2800" b="1" dirty="0">
                <a:latin typeface="Open sans" panose="020B0606030504020204"/>
                <a:cs typeface="Times New Roman" panose="02020603050405020304" pitchFamily="18" charset="0"/>
              </a:rPr>
              <a:t>मतली, उल्टी, चक्कर आना, थकान, बेहोशी।</a:t>
            </a:r>
            <a:endParaRPr lang="en-US" sz="28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400" b="1" dirty="0"/>
              <a:t>श्वसन संबंधी समस्याएँ </a:t>
            </a:r>
            <a:r>
              <a:rPr lang="hi-IN" sz="2400" dirty="0"/>
              <a:t>– </a:t>
            </a:r>
            <a:r>
              <a:rPr lang="hi-IN" sz="2800" b="1" dirty="0">
                <a:latin typeface="Open sans" panose="020B0606030504020204"/>
                <a:cs typeface="Times New Roman" panose="02020603050405020304" pitchFamily="18" charset="0"/>
              </a:rPr>
              <a:t>खाँसी, घरघराहट, सांस लेने में कठिनाई।</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8490201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676400"/>
            <a:ext cx="3200400" cy="29718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r>
              <a:rPr lang="hi-IN" sz="4000" b="1" dirty="0">
                <a:solidFill>
                  <a:srgbClr val="C00000"/>
                </a:solidFill>
                <a:latin typeface="Open sans" panose="020B0606030504020204"/>
              </a:rPr>
              <a:t>रासायनिक (</a:t>
            </a:r>
            <a:r>
              <a:rPr lang="en-IN" sz="4000" b="1" dirty="0">
                <a:solidFill>
                  <a:srgbClr val="C00000"/>
                </a:solidFill>
                <a:latin typeface="Open sans" panose="020B0606030504020204"/>
              </a:rPr>
              <a:t>TIC/TIM) </a:t>
            </a:r>
            <a:r>
              <a:rPr lang="hi-IN" sz="4000" b="1" dirty="0">
                <a:solidFill>
                  <a:srgbClr val="C00000"/>
                </a:solidFill>
                <a:latin typeface="Open sans" panose="020B0606030504020204"/>
              </a:rPr>
              <a:t>के संपर्क के संकेत और लक्षण</a:t>
            </a:r>
            <a:br>
              <a:rPr lang="en-US" sz="4000" b="1" dirty="0">
                <a:solidFill>
                  <a:srgbClr val="C00000"/>
                </a:solidFill>
                <a:latin typeface="Open sans" panose="020B0606030504020204"/>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3352800" y="1143000"/>
            <a:ext cx="8382000" cy="5562600"/>
          </a:xfrm>
        </p:spPr>
        <p:txBody>
          <a:bodyPr>
            <a:noAutofit/>
          </a:bodyPr>
          <a:lstStyle/>
          <a:p>
            <a:pPr algn="just"/>
            <a:r>
              <a:rPr lang="hi-IN" sz="2400" b="1" dirty="0">
                <a:latin typeface="Open sans" panose="020B0606030504020204"/>
              </a:rPr>
              <a:t>न्यूरोलॉजिकल प्रभाव</a:t>
            </a:r>
            <a:r>
              <a:rPr lang="en-US" sz="2400" dirty="0">
                <a:latin typeface="Open sans" panose="020B0606030504020204"/>
              </a:rPr>
              <a:t>– </a:t>
            </a:r>
            <a:r>
              <a:rPr lang="hi-IN" sz="2800" b="1" dirty="0">
                <a:latin typeface="Open sans" panose="020B0606030504020204"/>
                <a:cs typeface="Times New Roman" panose="02020603050405020304" pitchFamily="18" charset="0"/>
              </a:rPr>
              <a:t>सिरदर्द</a:t>
            </a:r>
            <a:r>
              <a:rPr lang="en-US" sz="2800" b="1" dirty="0">
                <a:latin typeface="Open sans" panose="020B0606030504020204"/>
                <a:cs typeface="Times New Roman" panose="02020603050405020304" pitchFamily="18" charset="0"/>
              </a:rPr>
              <a:t>, </a:t>
            </a:r>
            <a:r>
              <a:rPr lang="hi-IN" sz="2800" b="1" dirty="0">
                <a:latin typeface="Open sans" panose="020B0606030504020204"/>
                <a:cs typeface="Times New Roman" panose="02020603050405020304" pitchFamily="18" charset="0"/>
              </a:rPr>
              <a:t>भ्रम</a:t>
            </a:r>
            <a:r>
              <a:rPr lang="en-US" sz="2800" b="1" dirty="0">
                <a:latin typeface="Open sans" panose="020B0606030504020204"/>
                <a:cs typeface="Times New Roman" panose="02020603050405020304" pitchFamily="18" charset="0"/>
              </a:rPr>
              <a:t>, </a:t>
            </a:r>
            <a:r>
              <a:rPr lang="hi-IN" sz="2800" b="1" dirty="0">
                <a:latin typeface="Open sans" panose="020B0606030504020204"/>
                <a:cs typeface="Times New Roman" panose="02020603050405020304" pitchFamily="18" charset="0"/>
              </a:rPr>
              <a:t>मिरगी के दौरेस्मृति हानि</a:t>
            </a:r>
            <a:r>
              <a:rPr lang="en-US" sz="2800" b="1" dirty="0">
                <a:latin typeface="Open sans" panose="020B0606030504020204"/>
                <a:cs typeface="Times New Roman" panose="02020603050405020304" pitchFamily="18" charset="0"/>
              </a:rPr>
              <a:t> I</a:t>
            </a:r>
          </a:p>
          <a:p>
            <a:pPr algn="just"/>
            <a:r>
              <a:rPr lang="hi-IN" sz="2400" b="1" dirty="0">
                <a:latin typeface="Open sans" panose="020B0606030504020204"/>
              </a:rPr>
              <a:t>त्वचा संबंधी प्रभाव </a:t>
            </a:r>
            <a:r>
              <a:rPr lang="hi-IN" sz="2400" dirty="0"/>
              <a:t>– </a:t>
            </a:r>
            <a:r>
              <a:rPr lang="hi-IN" sz="2800" b="1" dirty="0">
                <a:latin typeface="Open sans" panose="020B0606030504020204"/>
                <a:cs typeface="Times New Roman" panose="02020603050405020304" pitchFamily="18" charset="0"/>
              </a:rPr>
              <a:t>त्वचा में जलन, जलना, फफोले पड़ना।</a:t>
            </a:r>
            <a:endParaRPr lang="en-US" sz="2800" b="1" dirty="0">
              <a:latin typeface="Open sans" panose="020B0606030504020204"/>
              <a:cs typeface="Times New Roman" panose="02020603050405020304" pitchFamily="18" charset="0"/>
            </a:endParaRPr>
          </a:p>
          <a:p>
            <a:pPr algn="just"/>
            <a:r>
              <a:rPr lang="hi-IN" sz="2400" b="1" dirty="0"/>
              <a:t>हृदय संबंधी समस्याएँ </a:t>
            </a:r>
            <a:r>
              <a:rPr lang="hi-IN" sz="2400" dirty="0"/>
              <a:t>– </a:t>
            </a:r>
            <a:r>
              <a:rPr lang="hi-IN" sz="2800" b="1" dirty="0">
                <a:latin typeface="Open sans" panose="020B0606030504020204"/>
                <a:cs typeface="Times New Roman" panose="02020603050405020304" pitchFamily="18" charset="0"/>
              </a:rPr>
              <a:t>तेज़ हृदयगति, सीने में दर्द, उच्च रक्तचाप।</a:t>
            </a:r>
            <a:endParaRPr lang="en-US" sz="2800" b="1" dirty="0">
              <a:latin typeface="Open sans" panose="020B0606030504020204"/>
              <a:cs typeface="Times New Roman" panose="02020603050405020304" pitchFamily="18" charset="0"/>
            </a:endParaRPr>
          </a:p>
          <a:p>
            <a:pPr marL="0" indent="0">
              <a:buNone/>
            </a:pPr>
            <a:r>
              <a:rPr lang="en-US" sz="2400" b="1" dirty="0">
                <a:latin typeface="Open sans" panose="020B0606030504020204"/>
              </a:rPr>
              <a:t>	</a:t>
            </a:r>
            <a:r>
              <a:rPr lang="hi-IN" sz="2400" b="1" dirty="0"/>
              <a:t>दीर्घकालिक प्रभाव (लंबे समय तक स्वास्थ्य के जोखिम)</a:t>
            </a:r>
            <a:endParaRPr lang="en-US" sz="2400" b="1" dirty="0"/>
          </a:p>
          <a:p>
            <a:pPr algn="just">
              <a:buFont typeface="Wingdings" panose="05000000000000000000" pitchFamily="2" charset="2"/>
              <a:buChar char="ü"/>
            </a:pPr>
            <a:r>
              <a:rPr lang="hi-IN" sz="2400" b="1" dirty="0"/>
              <a:t>कैंसर का खतरा </a:t>
            </a:r>
            <a:r>
              <a:rPr lang="hi-IN" sz="2400" dirty="0"/>
              <a:t>– </a:t>
            </a:r>
            <a:r>
              <a:rPr lang="hi-IN" sz="2800" b="1" dirty="0">
                <a:latin typeface="Open sans" panose="020B0606030504020204"/>
                <a:cs typeface="Times New Roman" panose="02020603050405020304" pitchFamily="18" charset="0"/>
              </a:rPr>
              <a:t>फेफड़ों का कैंसर, त्वचा का कैंसर, मूत्राशय का कैंसर।</a:t>
            </a:r>
            <a:endParaRPr lang="en-US" sz="2800" b="1" dirty="0">
              <a:latin typeface="Open sans" panose="020B0606030504020204"/>
              <a:cs typeface="Times New Roman" panose="02020603050405020304" pitchFamily="18" charset="0"/>
            </a:endParaRPr>
          </a:p>
          <a:p>
            <a:pPr algn="just">
              <a:buFont typeface="Wingdings" panose="05000000000000000000" pitchFamily="2" charset="2"/>
              <a:buChar char="ü"/>
            </a:pPr>
            <a:r>
              <a:rPr lang="hi-IN" sz="2400" b="1" dirty="0"/>
              <a:t>आनुवंशिक उत्परिवर्तन </a:t>
            </a:r>
            <a:r>
              <a:rPr lang="hi-IN" sz="2400" dirty="0"/>
              <a:t>– </a:t>
            </a:r>
            <a:r>
              <a:rPr lang="hi-IN" sz="2800" b="1" dirty="0">
                <a:latin typeface="Open sans" panose="020B0606030504020204"/>
                <a:cs typeface="Times New Roman" panose="02020603050405020304" pitchFamily="18" charset="0"/>
              </a:rPr>
              <a:t>डीएनए क्षति, जन्म दोष।</a:t>
            </a:r>
            <a:endParaRPr lang="en-US" sz="2800" b="1" dirty="0">
              <a:latin typeface="Open sans" panose="020B0606030504020204"/>
              <a:cs typeface="Times New Roman" panose="02020603050405020304" pitchFamily="18" charset="0"/>
            </a:endParaRPr>
          </a:p>
          <a:p>
            <a:pPr algn="just">
              <a:buFont typeface="Wingdings" panose="05000000000000000000" pitchFamily="2" charset="2"/>
              <a:buChar char="ü"/>
            </a:pPr>
            <a:r>
              <a:rPr lang="hi-IN" sz="2400" b="1" dirty="0"/>
              <a:t>तंत्रिका विषाक्तता </a:t>
            </a:r>
            <a:r>
              <a:rPr lang="hi-IN" sz="2400" dirty="0"/>
              <a:t>– </a:t>
            </a:r>
            <a:r>
              <a:rPr lang="hi-IN" sz="2800" b="1" dirty="0">
                <a:latin typeface="Open sans" panose="020B0606030504020204"/>
                <a:cs typeface="Times New Roman" panose="02020603050405020304" pitchFamily="18" charset="0"/>
              </a:rPr>
              <a:t>संज्ञानात्मक हानि, स्मृति लोप।</a:t>
            </a:r>
            <a:endParaRPr lang="en-US" sz="2800" b="1" dirty="0">
              <a:latin typeface="Open sans" panose="020B0606030504020204"/>
              <a:cs typeface="Times New Roman" panose="02020603050405020304" pitchFamily="18" charset="0"/>
            </a:endParaRPr>
          </a:p>
          <a:p>
            <a:pPr algn="just">
              <a:buFont typeface="Wingdings" panose="05000000000000000000" pitchFamily="2" charset="2"/>
              <a:buChar char="ü"/>
            </a:pPr>
            <a:r>
              <a:rPr lang="hi-IN" sz="2400" b="1" dirty="0"/>
              <a:t>यकृत और गुर्दे की क्षति </a:t>
            </a:r>
            <a:r>
              <a:rPr lang="hi-IN" sz="2400" dirty="0"/>
              <a:t>– </a:t>
            </a:r>
            <a:r>
              <a:rPr lang="hi-IN" sz="2800" b="1" dirty="0">
                <a:latin typeface="Open sans" panose="020B0606030504020204"/>
                <a:cs typeface="Times New Roman" panose="02020603050405020304" pitchFamily="18" charset="0"/>
              </a:rPr>
              <a:t>यकृत विफलता, गुर्दे की बीमारी।</a:t>
            </a:r>
            <a:endParaRPr lang="en-US" sz="2800" b="1" dirty="0">
              <a:latin typeface="Open sans" panose="020B0606030504020204"/>
              <a:cs typeface="Times New Roman" panose="02020603050405020304" pitchFamily="18" charset="0"/>
            </a:endParaRPr>
          </a:p>
          <a:p>
            <a:pPr algn="just">
              <a:buFont typeface="Wingdings" panose="05000000000000000000" pitchFamily="2" charset="2"/>
              <a:buChar char="ü"/>
            </a:pPr>
            <a:r>
              <a:rPr lang="hi-IN" sz="2400" b="1" dirty="0"/>
              <a:t>प्रजनन प्रभाव </a:t>
            </a:r>
            <a:r>
              <a:rPr lang="hi-IN" sz="2400" dirty="0"/>
              <a:t>– </a:t>
            </a:r>
            <a:r>
              <a:rPr lang="hi-IN" sz="2800" b="1" dirty="0">
                <a:latin typeface="Open sans" panose="020B0606030504020204"/>
                <a:cs typeface="Times New Roman" panose="02020603050405020304" pitchFamily="18" charset="0"/>
              </a:rPr>
              <a:t>बांझपन, विकास संबंधी असामान्यताएँ।</a:t>
            </a:r>
            <a:endParaRPr lang="en-IN" sz="28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524459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676400"/>
            <a:ext cx="2971800" cy="29718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r>
              <a:rPr lang="hi-IN" sz="4000" b="1" dirty="0">
                <a:solidFill>
                  <a:srgbClr val="C00000"/>
                </a:solidFill>
                <a:latin typeface="Open sans" panose="020B0606030504020204"/>
              </a:rPr>
              <a:t>रासायनिक (</a:t>
            </a:r>
            <a:r>
              <a:rPr lang="en-IN" sz="4000" b="1" dirty="0">
                <a:solidFill>
                  <a:srgbClr val="C00000"/>
                </a:solidFill>
                <a:latin typeface="Open sans" panose="020B0606030504020204"/>
              </a:rPr>
              <a:t>TIC/TIM) </a:t>
            </a:r>
            <a:r>
              <a:rPr lang="hi-IN" sz="4000" b="1" dirty="0">
                <a:solidFill>
                  <a:srgbClr val="C00000"/>
                </a:solidFill>
                <a:latin typeface="Open sans" panose="020B0606030504020204"/>
              </a:rPr>
              <a:t>के संपर्क के संकेत और लक्षण</a:t>
            </a:r>
            <a:br>
              <a:rPr lang="en-US" sz="4000" b="1" dirty="0">
                <a:solidFill>
                  <a:srgbClr val="C00000"/>
                </a:solidFill>
                <a:latin typeface="Open sans" panose="020B0606030504020204"/>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3124200" y="304800"/>
            <a:ext cx="9053500" cy="5715000"/>
          </a:xfrm>
        </p:spPr>
        <p:txBody>
          <a:bodyPr>
            <a:noAutofit/>
          </a:bodyPr>
          <a:lstStyle/>
          <a:p>
            <a:pPr>
              <a:lnSpc>
                <a:spcPct val="150000"/>
              </a:lnSpc>
              <a:buNone/>
            </a:pPr>
            <a:r>
              <a:rPr lang="en-IN" sz="2400" b="1" dirty="0">
                <a:latin typeface="Open sans" panose="020B0606030504020204"/>
              </a:rPr>
              <a:t>		</a:t>
            </a:r>
            <a:r>
              <a:rPr lang="hi-IN" sz="2400" b="1" dirty="0"/>
              <a:t>श्रेणीवार सामान्य लक्षण</a:t>
            </a:r>
            <a:endParaRPr lang="en-US" sz="2400" b="1" dirty="0"/>
          </a:p>
          <a:p>
            <a:pPr>
              <a:lnSpc>
                <a:spcPct val="150000"/>
              </a:lnSpc>
              <a:buFont typeface="Wingdings" panose="05000000000000000000" pitchFamily="2" charset="2"/>
              <a:buChar char="§"/>
            </a:pPr>
            <a:r>
              <a:rPr lang="hi-IN" sz="2400" b="1" dirty="0"/>
              <a:t>श्वसन संबंधी</a:t>
            </a:r>
            <a:r>
              <a:rPr lang="hi-IN" sz="2400" dirty="0"/>
              <a:t>: </a:t>
            </a:r>
            <a:r>
              <a:rPr lang="hi-IN" sz="2800" b="1" dirty="0">
                <a:latin typeface="Open sans" panose="020B0606030504020204"/>
                <a:cs typeface="Times New Roman" panose="02020603050405020304" pitchFamily="18" charset="0"/>
              </a:rPr>
              <a:t>खाँसी, सीने में जकड़न, गले में खराश</a:t>
            </a:r>
            <a:r>
              <a:rPr lang="en-IN" sz="2800" b="1" dirty="0">
                <a:latin typeface="Open sans" panose="020B0606030504020204"/>
                <a:cs typeface="Times New Roman" panose="02020603050405020304" pitchFamily="18" charset="0"/>
              </a:rPr>
              <a:t>।</a:t>
            </a:r>
            <a:endParaRPr lang="en-US" sz="2800" b="1" dirty="0">
              <a:latin typeface="Open sans" panose="020B0606030504020204"/>
              <a:cs typeface="Times New Roman" panose="02020603050405020304" pitchFamily="18" charset="0"/>
            </a:endParaRPr>
          </a:p>
          <a:p>
            <a:pPr>
              <a:lnSpc>
                <a:spcPct val="150000"/>
              </a:lnSpc>
              <a:buNone/>
            </a:pPr>
            <a:r>
              <a:rPr lang="en-US" sz="2400" dirty="0"/>
              <a:t>	</a:t>
            </a:r>
            <a:r>
              <a:rPr lang="hi-IN" sz="2400" dirty="0"/>
              <a:t>त्वचा: </a:t>
            </a:r>
            <a:r>
              <a:rPr lang="hi-IN" sz="2800" b="1" dirty="0">
                <a:latin typeface="Open sans" panose="020B0606030504020204"/>
                <a:cs typeface="Times New Roman" panose="02020603050405020304" pitchFamily="18" charset="0"/>
              </a:rPr>
              <a:t>लालिमा, चकत्ते, खुजली, फफोले।</a:t>
            </a:r>
            <a:endParaRPr lang="en-US" sz="2800" b="1" dirty="0">
              <a:latin typeface="Open sans" panose="020B0606030504020204"/>
              <a:cs typeface="Times New Roman" panose="02020603050405020304" pitchFamily="18" charset="0"/>
            </a:endParaRPr>
          </a:p>
          <a:p>
            <a:pPr>
              <a:lnSpc>
                <a:spcPct val="150000"/>
              </a:lnSpc>
              <a:buNone/>
            </a:pPr>
            <a:r>
              <a:rPr lang="hi-IN" sz="2400" b="1" dirty="0"/>
              <a:t>आंखें:</a:t>
            </a:r>
            <a:r>
              <a:rPr lang="hi-IN" sz="2400" dirty="0"/>
              <a:t> </a:t>
            </a:r>
            <a:r>
              <a:rPr lang="hi-IN" sz="2800" b="1" dirty="0">
                <a:latin typeface="Open sans" panose="020B0606030504020204"/>
                <a:cs typeface="Times New Roman" panose="02020603050405020304" pitchFamily="18" charset="0"/>
              </a:rPr>
              <a:t>जलन, आंखों से पानी आना, धुंधला दिखना।</a:t>
            </a:r>
            <a:endParaRPr lang="en-US" sz="2800" b="1" dirty="0">
              <a:latin typeface="Open sans" panose="020B0606030504020204"/>
              <a:cs typeface="Times New Roman" panose="02020603050405020304" pitchFamily="18" charset="0"/>
            </a:endParaRPr>
          </a:p>
          <a:p>
            <a:pPr>
              <a:lnSpc>
                <a:spcPct val="150000"/>
              </a:lnSpc>
              <a:buFont typeface="Wingdings" panose="05000000000000000000" pitchFamily="2" charset="2"/>
              <a:buChar char="§"/>
            </a:pPr>
            <a:r>
              <a:rPr lang="hi-IN" sz="2400" b="1" dirty="0"/>
              <a:t>पाचन तंत्र:</a:t>
            </a:r>
            <a:r>
              <a:rPr lang="hi-IN" sz="2400" dirty="0"/>
              <a:t> </a:t>
            </a:r>
            <a:r>
              <a:rPr lang="hi-IN" sz="2800" b="1" dirty="0">
                <a:latin typeface="Open sans" panose="020B0606030504020204"/>
                <a:cs typeface="Times New Roman" panose="02020603050405020304" pitchFamily="18" charset="0"/>
              </a:rPr>
              <a:t>मतली, उल्टी, धातु जैसा स्वाद।</a:t>
            </a:r>
            <a:endParaRPr lang="en-US" sz="2800" b="1" dirty="0">
              <a:latin typeface="Open sans" panose="020B0606030504020204"/>
              <a:cs typeface="Times New Roman" panose="02020603050405020304" pitchFamily="18" charset="0"/>
            </a:endParaRPr>
          </a:p>
          <a:p>
            <a:pPr>
              <a:lnSpc>
                <a:spcPct val="150000"/>
              </a:lnSpc>
              <a:buFont typeface="Wingdings" panose="05000000000000000000" pitchFamily="2" charset="2"/>
              <a:buChar char="§"/>
            </a:pPr>
            <a:r>
              <a:rPr lang="hi-IN" sz="2400" b="1" dirty="0"/>
              <a:t>तंत्रिका तंत्र:</a:t>
            </a:r>
            <a:r>
              <a:rPr lang="hi-IN" sz="2400" dirty="0"/>
              <a:t> </a:t>
            </a:r>
            <a:r>
              <a:rPr lang="hi-IN" sz="2800" b="1" dirty="0">
                <a:latin typeface="Open sans" panose="020B0606030504020204"/>
                <a:cs typeface="Times New Roman" panose="02020603050405020304" pitchFamily="18" charset="0"/>
              </a:rPr>
              <a:t>चक्कर आना, भ्रम, दौरे पड़ना।</a:t>
            </a:r>
            <a:endParaRPr lang="en-US" sz="2800" b="1" dirty="0">
              <a:latin typeface="Open sans" panose="020B0606030504020204"/>
              <a:cs typeface="Times New Roman" panose="02020603050405020304" pitchFamily="18" charset="0"/>
            </a:endParaRPr>
          </a:p>
          <a:p>
            <a:pPr>
              <a:lnSpc>
                <a:spcPct val="150000"/>
              </a:lnSpc>
              <a:buFont typeface="Wingdings" panose="05000000000000000000" pitchFamily="2" charset="2"/>
              <a:buChar char="§"/>
            </a:pPr>
            <a:r>
              <a:rPr lang="hi-IN" sz="2400" b="1" dirty="0"/>
              <a:t>हृदय संबंधी:</a:t>
            </a:r>
            <a:r>
              <a:rPr lang="hi-IN" sz="2400" dirty="0"/>
              <a:t> </a:t>
            </a:r>
            <a:r>
              <a:rPr lang="hi-IN" sz="2800" b="1" dirty="0">
                <a:latin typeface="Open sans" panose="020B0606030504020204"/>
                <a:cs typeface="Times New Roman" panose="02020603050405020304" pitchFamily="18" charset="0"/>
              </a:rPr>
              <a:t>तेज़ धड़कन, बेहोशी, सीने में दर्द।</a:t>
            </a:r>
            <a:endParaRPr lang="en-US" sz="2800" b="1" dirty="0">
              <a:latin typeface="Open sans" panose="020B0606030504020204"/>
              <a:cs typeface="Times New Roman" panose="02020603050405020304" pitchFamily="18" charset="0"/>
            </a:endParaRPr>
          </a:p>
          <a:p>
            <a:pPr>
              <a:lnSpc>
                <a:spcPct val="150000"/>
              </a:lnSpc>
              <a:buFont typeface="Wingdings" panose="05000000000000000000" pitchFamily="2" charset="2"/>
              <a:buChar char="§"/>
            </a:pPr>
            <a:r>
              <a:rPr lang="hi-IN" sz="2400" b="1" dirty="0"/>
              <a:t>संपूर्ण शरीर (सिस्टमिक):</a:t>
            </a:r>
            <a:r>
              <a:rPr lang="hi-IN" sz="2400" dirty="0"/>
              <a:t> </a:t>
            </a:r>
            <a:r>
              <a:rPr lang="hi-IN" sz="2800" b="1" dirty="0">
                <a:latin typeface="Open sans" panose="020B0606030504020204"/>
                <a:cs typeface="Times New Roman" panose="02020603050405020304" pitchFamily="18" charset="0"/>
              </a:rPr>
              <a:t>बुखार,मांसपेशियों में कमजोरी, जोड़ों में</a:t>
            </a:r>
            <a:r>
              <a:rPr lang="en-US" sz="2800" b="1" dirty="0">
                <a:latin typeface="Open sans" panose="020B0606030504020204"/>
                <a:cs typeface="Times New Roman" panose="02020603050405020304" pitchFamily="18" charset="0"/>
              </a:rPr>
              <a:t> </a:t>
            </a:r>
            <a:r>
              <a:rPr lang="hi-IN" sz="2800" b="1" dirty="0">
                <a:latin typeface="Open sans" panose="020B0606030504020204"/>
                <a:cs typeface="Times New Roman" panose="02020603050405020304" pitchFamily="18" charset="0"/>
              </a:rPr>
              <a:t>दर्द।</a:t>
            </a:r>
            <a:r>
              <a:rPr lang="en-US" sz="2800" b="1" dirty="0">
                <a:latin typeface="Open sans" panose="020B0606030504020204"/>
                <a:cs typeface="Times New Roman" panose="02020603050405020304" pitchFamily="18" charset="0"/>
              </a:rPr>
              <a:t>  </a:t>
            </a:r>
            <a:endParaRPr lang="en-IN" sz="28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9725897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981200"/>
            <a:ext cx="3810000" cy="31242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r>
              <a:rPr lang="hi-IN" sz="4000" b="1" dirty="0">
                <a:solidFill>
                  <a:srgbClr val="C00000"/>
                </a:solidFill>
                <a:latin typeface="Open sans" panose="020B0606030504020204"/>
              </a:rPr>
              <a:t>आपातकालीन प्रतिक्रिया मार्गदर्शिका (</a:t>
            </a:r>
            <a:r>
              <a:rPr lang="en-IN" sz="4000" b="1" dirty="0">
                <a:solidFill>
                  <a:srgbClr val="C00000"/>
                </a:solidFill>
                <a:latin typeface="Open sans" panose="020B0606030504020204"/>
              </a:rPr>
              <a:t>ERG)</a:t>
            </a: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4419600" y="661590"/>
            <a:ext cx="7315200" cy="5562600"/>
          </a:xfrm>
        </p:spPr>
        <p:txBody>
          <a:bodyPr>
            <a:noAutofit/>
          </a:bodyPr>
          <a:lstStyle/>
          <a:p>
            <a:pPr marL="0" indent="0" algn="just">
              <a:lnSpc>
                <a:spcPct val="150000"/>
              </a:lnSpc>
              <a:buNone/>
            </a:pPr>
            <a:r>
              <a:rPr lang="en-IN" sz="2400" b="1" dirty="0">
                <a:latin typeface="Open sans" panose="020B0606030504020204"/>
              </a:rPr>
              <a:t>	</a:t>
            </a:r>
            <a:r>
              <a:rPr lang="hi-IN" sz="2400" dirty="0"/>
              <a:t>संयुक्त रूप से विकसित किया गया </a:t>
            </a:r>
            <a:r>
              <a:rPr lang="en-US" altLang="en-US" sz="2400" b="1" dirty="0">
                <a:latin typeface="Open sans" panose="020B0606030504020204"/>
                <a:cs typeface="Times New Roman" panose="02020603050405020304" pitchFamily="18" charset="0"/>
                <a:sym typeface="Arial" panose="020B0604020202020204" pitchFamily="34" charset="0"/>
              </a:rPr>
              <a:t>:</a:t>
            </a:r>
            <a:endParaRPr lang="en-US" altLang="en-US" sz="2400" b="1" dirty="0">
              <a:latin typeface="Open sans" panose="020B0606030504020204"/>
            </a:endParaRPr>
          </a:p>
          <a:p>
            <a:pPr lvl="1" algn="just">
              <a:lnSpc>
                <a:spcPct val="150000"/>
              </a:lnSpc>
              <a:buFont typeface="Wingdings" panose="05000000000000000000" pitchFamily="2" charset="2"/>
              <a:buChar char="§"/>
            </a:pPr>
            <a:r>
              <a:rPr lang="hi-IN" b="1" dirty="0">
                <a:latin typeface="Open sans" panose="020B0606030504020204"/>
                <a:cs typeface="Times New Roman" panose="02020603050405020304" pitchFamily="18" charset="0"/>
              </a:rPr>
              <a:t>परिवहन कनाडा (</a:t>
            </a:r>
            <a:r>
              <a:rPr lang="en-IN" b="1" dirty="0">
                <a:latin typeface="Open sans" panose="020B0606030504020204"/>
                <a:cs typeface="Times New Roman" panose="02020603050405020304" pitchFamily="18" charset="0"/>
              </a:rPr>
              <a:t>TC)</a:t>
            </a:r>
          </a:p>
          <a:p>
            <a:pPr lvl="1" algn="just">
              <a:lnSpc>
                <a:spcPct val="150000"/>
              </a:lnSpc>
              <a:buFont typeface="Wingdings" panose="05000000000000000000" pitchFamily="2" charset="2"/>
              <a:buChar char="§"/>
            </a:pPr>
            <a:r>
              <a:rPr lang="hi-IN" b="1" dirty="0">
                <a:latin typeface="Open sans" panose="020B0606030504020204"/>
                <a:cs typeface="Times New Roman" panose="02020603050405020304" pitchFamily="18" charset="0"/>
              </a:rPr>
              <a:t>संयुक्त राज्य परिवहन विभाग (</a:t>
            </a:r>
            <a:r>
              <a:rPr lang="en-IN" b="1" dirty="0">
                <a:latin typeface="Open sans" panose="020B0606030504020204"/>
                <a:cs typeface="Times New Roman" panose="02020603050405020304" pitchFamily="18" charset="0"/>
              </a:rPr>
              <a:t>DOT)</a:t>
            </a:r>
          </a:p>
          <a:p>
            <a:pPr lvl="1" algn="just">
              <a:lnSpc>
                <a:spcPct val="150000"/>
              </a:lnSpc>
              <a:buFont typeface="Wingdings" panose="05000000000000000000" pitchFamily="2" charset="2"/>
              <a:buChar char="§"/>
            </a:pPr>
            <a:r>
              <a:rPr lang="hi-IN" b="1" dirty="0">
                <a:latin typeface="Open sans" panose="020B0606030504020204"/>
                <a:cs typeface="Times New Roman" panose="02020603050405020304" pitchFamily="18" charset="0"/>
              </a:rPr>
              <a:t>मेक्सिको के परिवहन और संचार सचिवालय (</a:t>
            </a:r>
            <a:r>
              <a:rPr lang="en-IN" b="1" dirty="0">
                <a:latin typeface="Open sans" panose="020B0606030504020204"/>
                <a:cs typeface="Times New Roman" panose="02020603050405020304" pitchFamily="18" charset="0"/>
              </a:rPr>
              <a:t>SCT)</a:t>
            </a:r>
          </a:p>
          <a:p>
            <a:pPr lvl="1" algn="just">
              <a:lnSpc>
                <a:spcPct val="150000"/>
              </a:lnSpc>
              <a:buFont typeface="Wingdings" panose="05000000000000000000" pitchFamily="2" charset="2"/>
              <a:buChar char="§"/>
            </a:pPr>
            <a:r>
              <a:rPr lang="hi-IN" b="1" dirty="0">
                <a:latin typeface="Open sans" panose="020B0606030504020204"/>
                <a:cs typeface="Times New Roman" panose="02020603050405020304" pitchFamily="18" charset="0"/>
              </a:rPr>
              <a:t>फायर फाइटर्स, पुलिस और अन्य आपातकालीन सेवा कर्मियों द्वारा उपयोग किया जाता है, जो खतरनाक वस्तुओं से जुड़े परिवहन हादसे की जगह पर सबसे पहले पहुँच सकते हैं।</a:t>
            </a:r>
            <a:r>
              <a:rPr lang="en-US" b="1" dirty="0">
                <a:latin typeface="Open sans" panose="020B0606030504020204"/>
                <a:cs typeface="Times New Roman" panose="02020603050405020304" pitchFamily="18" charset="0"/>
              </a:rPr>
              <a:t>  </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6165588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8400"/>
            <a:ext cx="2743200" cy="19050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t> </a:t>
            </a:r>
            <a:r>
              <a:rPr lang="hi-IN" sz="4000" b="1" dirty="0">
                <a:solidFill>
                  <a:srgbClr val="C00000"/>
                </a:solidFill>
                <a:latin typeface="Open sans" panose="020B0606030504020204"/>
              </a:rPr>
              <a:t>ईआरजी का प्रारूप</a:t>
            </a: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4419600" y="1295400"/>
            <a:ext cx="7315200" cy="4419600"/>
          </a:xfrm>
        </p:spPr>
        <p:txBody>
          <a:bodyPr>
            <a:noAutofit/>
          </a:bodyPr>
          <a:lstStyle/>
          <a:p>
            <a:pPr marL="0" indent="0">
              <a:buNone/>
            </a:pPr>
            <a:r>
              <a:rPr lang="hi-IN" sz="2800" b="1" dirty="0"/>
              <a:t>पुस्तक को पृष्ठ की किनारों के रंगों के आधार पर अनुभागों में विभाजित किया गया है।</a:t>
            </a:r>
            <a:r>
              <a:rPr lang="en-US" altLang="en-US" sz="2800" b="1" dirty="0">
                <a:latin typeface="Open sans" panose="020B0606030504020204"/>
                <a:cs typeface="Times New Roman" panose="02020603050405020304" pitchFamily="18" charset="0"/>
                <a:sym typeface="Arial" panose="020B0604020202020204" pitchFamily="34" charset="0"/>
              </a:rPr>
              <a:t>-</a:t>
            </a:r>
          </a:p>
          <a:p>
            <a:pPr marL="0" indent="0">
              <a:buNone/>
            </a:pPr>
            <a:endParaRPr lang="en-US" altLang="en-US" sz="2800" dirty="0">
              <a:latin typeface="Open sans" panose="020B0606030504020204"/>
            </a:endParaRPr>
          </a:p>
          <a:p>
            <a:pPr lvl="1">
              <a:buFont typeface="Wingdings" panose="05000000000000000000" pitchFamily="2" charset="2"/>
              <a:buChar char="v"/>
            </a:pPr>
            <a:r>
              <a:rPr lang="hi-IN" sz="3200" b="1" dirty="0">
                <a:latin typeface="Open sans" panose="020B0606030504020204"/>
                <a:cs typeface="Times New Roman" panose="02020603050405020304" pitchFamily="18" charset="0"/>
              </a:rPr>
              <a:t>सफेद</a:t>
            </a:r>
          </a:p>
          <a:p>
            <a:pPr lvl="1">
              <a:buFont typeface="Wingdings" panose="05000000000000000000" pitchFamily="2" charset="2"/>
              <a:buChar char="v"/>
            </a:pPr>
            <a:r>
              <a:rPr lang="hi-IN" sz="3200" b="1" dirty="0">
                <a:latin typeface="Open sans" panose="020B0606030504020204"/>
                <a:cs typeface="Times New Roman" panose="02020603050405020304" pitchFamily="18" charset="0"/>
              </a:rPr>
              <a:t>पीला</a:t>
            </a:r>
          </a:p>
          <a:p>
            <a:pPr lvl="1">
              <a:buFont typeface="Wingdings" panose="05000000000000000000" pitchFamily="2" charset="2"/>
              <a:buChar char="v"/>
            </a:pPr>
            <a:r>
              <a:rPr lang="hi-IN" sz="3200" b="1" dirty="0">
                <a:latin typeface="Open sans" panose="020B0606030504020204"/>
                <a:cs typeface="Times New Roman" panose="02020603050405020304" pitchFamily="18" charset="0"/>
              </a:rPr>
              <a:t>नीला</a:t>
            </a:r>
          </a:p>
          <a:p>
            <a:pPr lvl="1">
              <a:buFont typeface="Wingdings" panose="05000000000000000000" pitchFamily="2" charset="2"/>
              <a:buChar char="v"/>
            </a:pPr>
            <a:r>
              <a:rPr lang="hi-IN" sz="3200" b="1" dirty="0">
                <a:latin typeface="Open sans" panose="020B0606030504020204"/>
                <a:cs typeface="Times New Roman" panose="02020603050405020304" pitchFamily="18" charset="0"/>
              </a:rPr>
              <a:t>नारंगी</a:t>
            </a:r>
          </a:p>
          <a:p>
            <a:pPr lvl="1">
              <a:buFont typeface="Wingdings" panose="05000000000000000000" pitchFamily="2" charset="2"/>
              <a:buChar char="v"/>
            </a:pPr>
            <a:r>
              <a:rPr lang="hi-IN" sz="3200" b="1" dirty="0">
                <a:latin typeface="Open sans" panose="020B0606030504020204"/>
                <a:cs typeface="Times New Roman" panose="02020603050405020304" pitchFamily="18" charset="0"/>
              </a:rPr>
              <a:t>हरा</a:t>
            </a:r>
            <a:endParaRPr lang="en-US" sz="3200" b="1" dirty="0">
              <a:latin typeface="Open sans" panose="020B0606030504020204"/>
              <a:cs typeface="Times New Roman" panose="02020603050405020304" pitchFamily="18"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39766" y="0"/>
            <a:ext cx="1384533" cy="941482"/>
          </a:xfrm>
          <a:prstGeom prst="rect">
            <a:avLst/>
          </a:prstGeom>
        </p:spPr>
      </p:pic>
    </p:spTree>
    <p:extLst>
      <p:ext uri="{BB962C8B-B14F-4D97-AF65-F5344CB8AC3E}">
        <p14:creationId xmlns:p14="http://schemas.microsoft.com/office/powerpoint/2010/main" val="4172427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57400"/>
            <a:ext cx="3352800" cy="2743200"/>
          </a:xfrm>
        </p:spPr>
        <p:txBody>
          <a:bodyPr>
            <a:noAutofit/>
          </a:bodyPr>
          <a:lstStyle/>
          <a:p>
            <a:r>
              <a:rPr lang="hi-IN" sz="5400" b="1" dirty="0">
                <a:solidFill>
                  <a:srgbClr val="C00000"/>
                </a:solidFill>
                <a:latin typeface="Open sans" panose="020B0606030504020204"/>
                <a:cs typeface="Times New Roman" panose="02020603050405020304" pitchFamily="18" charset="0"/>
              </a:rPr>
              <a:t>विषाक्त औद्योगिक रसायन (</a:t>
            </a:r>
            <a:r>
              <a:rPr lang="en-US" sz="5400" b="1" dirty="0">
                <a:solidFill>
                  <a:srgbClr val="C00000"/>
                </a:solidFill>
                <a:latin typeface="Open sans" panose="020B0606030504020204"/>
                <a:cs typeface="Times New Roman" panose="02020603050405020304" pitchFamily="18" charset="0"/>
              </a:rPr>
              <a:t>TICs)</a:t>
            </a:r>
          </a:p>
        </p:txBody>
      </p:sp>
      <p:sp>
        <p:nvSpPr>
          <p:cNvPr id="3" name="Content Placeholder 2"/>
          <p:cNvSpPr>
            <a:spLocks noGrp="1"/>
          </p:cNvSpPr>
          <p:nvPr>
            <p:ph idx="1"/>
          </p:nvPr>
        </p:nvSpPr>
        <p:spPr>
          <a:xfrm>
            <a:off x="3352800" y="1059366"/>
            <a:ext cx="8305800" cy="5112834"/>
          </a:xfrm>
        </p:spPr>
        <p:txBody>
          <a:bodyPr>
            <a:noAutofit/>
          </a:bodyPr>
          <a:lstStyle/>
          <a:p>
            <a:pPr algn="just">
              <a:lnSpc>
                <a:spcPct val="150000"/>
              </a:lnSpc>
              <a:buFont typeface="Wingdings" panose="05000000000000000000" pitchFamily="2" charset="2"/>
              <a:buChar char="Ø"/>
            </a:pPr>
            <a:r>
              <a:rPr lang="hi-IN" sz="3000" dirty="0">
                <a:latin typeface="Open sans" panose="020B0606030504020204"/>
                <a:cs typeface="Times New Roman" panose="02020603050405020304" pitchFamily="18" charset="0"/>
              </a:rPr>
              <a:t>विषाक्त औद्योगिक रसायन (</a:t>
            </a:r>
            <a:r>
              <a:rPr lang="en-US" sz="3000" dirty="0">
                <a:latin typeface="Open sans" panose="020B0606030504020204"/>
                <a:cs typeface="Times New Roman" panose="02020603050405020304" pitchFamily="18" charset="0"/>
              </a:rPr>
              <a:t>TICs) </a:t>
            </a:r>
            <a:r>
              <a:rPr lang="hi-IN" sz="3000" dirty="0">
                <a:latin typeface="Open sans" panose="020B0606030504020204"/>
                <a:cs typeface="Times New Roman" panose="02020603050405020304" pitchFamily="18" charset="0"/>
              </a:rPr>
              <a:t>वे रासायनिक पदार्थ हैं जो औद्योगिक प्रक्रियाओं में उपयोग किए जाते हैं और जो अनुचित तरीके से संभाले जाने या पर्यावरण में छोड़े जाने पर हानिकारक हो सकते हैं। इन रसायनों में शामिल हैं</a:t>
            </a:r>
            <a:r>
              <a:rPr lang="en-US" sz="3000" dirty="0">
                <a:latin typeface="Open sans" panose="020B0606030504020204"/>
                <a:cs typeface="Times New Roman" panose="02020603050405020304" pitchFamily="18" charset="0"/>
              </a:rPr>
              <a:t> I</a:t>
            </a:r>
          </a:p>
          <a:p>
            <a:pPr algn="just">
              <a:lnSpc>
                <a:spcPct val="150000"/>
              </a:lnSpc>
              <a:buFont typeface="Wingdings" panose="05000000000000000000" pitchFamily="2" charset="2"/>
              <a:buChar char="Ø"/>
            </a:pPr>
            <a:r>
              <a:rPr lang="hi-IN" sz="3000" dirty="0">
                <a:latin typeface="Open sans" panose="020B0606030504020204"/>
                <a:cs typeface="Times New Roman" panose="02020603050405020304" pitchFamily="18" charset="0"/>
              </a:rPr>
              <a:t>विषाक्त औद्योगिक रसायन (</a:t>
            </a:r>
            <a:r>
              <a:rPr lang="en-US" sz="3000" dirty="0">
                <a:latin typeface="Open sans" panose="020B0606030504020204"/>
                <a:cs typeface="Times New Roman" panose="02020603050405020304" pitchFamily="18" charset="0"/>
              </a:rPr>
              <a:t>TICs) </a:t>
            </a:r>
            <a:r>
              <a:rPr lang="hi-IN" sz="3000" dirty="0">
                <a:latin typeface="Open sans" panose="020B0606030504020204"/>
                <a:cs typeface="Times New Roman" panose="02020603050405020304" pitchFamily="18" charset="0"/>
              </a:rPr>
              <a:t>मुख्य रूप से वैध औद्योगिक उद्देश्यों के लिए उपयोग किए जाते हैं, लेकिन यदि उनका अनुचित तरीके से प्रबंधन किया जाए तो वे गंभीर स्वास्थ्य और पर्यावरणीय जोखिम पैदा कर सकते हैं।</a:t>
            </a:r>
            <a:endParaRPr lang="en-IN" sz="30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702729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796" y="2362200"/>
            <a:ext cx="2446204" cy="19050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t> </a:t>
            </a:r>
            <a:r>
              <a:rPr lang="hi-IN" sz="4000" b="1" dirty="0">
                <a:solidFill>
                  <a:srgbClr val="C00000"/>
                </a:solidFill>
                <a:latin typeface="Open sans" panose="020B0606030504020204"/>
              </a:rPr>
              <a:t>ईआरजी अनुभाग</a:t>
            </a: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895600" y="838200"/>
            <a:ext cx="8858612" cy="5867400"/>
          </a:xfrm>
        </p:spPr>
        <p:txBody>
          <a:bodyPr>
            <a:noAutofit/>
          </a:bodyPr>
          <a:lstStyle/>
          <a:p>
            <a:pPr lvl="0" eaLnBrk="0" fontAlgn="base" hangingPunct="0">
              <a:spcBef>
                <a:spcPct val="0"/>
              </a:spcBef>
              <a:spcAft>
                <a:spcPct val="0"/>
              </a:spcAft>
              <a:buFont typeface="Wingdings" panose="05000000000000000000" pitchFamily="2" charset="2"/>
              <a:buChar char="Ø"/>
            </a:pPr>
            <a:r>
              <a:rPr lang="hi-IN" b="1" dirty="0">
                <a:latin typeface="Open sans" panose="020B0606030504020204"/>
                <a:cs typeface="Times New Roman" panose="02020603050405020304" pitchFamily="18" charset="0"/>
              </a:rPr>
              <a:t>दूरभाष नंबर</a:t>
            </a:r>
            <a:endParaRPr lang="en-US" b="1" dirty="0">
              <a:latin typeface="Open sans" panose="020B0606030504020204"/>
              <a:cs typeface="Times New Roman" panose="02020603050405020304" pitchFamily="18" charset="0"/>
            </a:endParaRPr>
          </a:p>
          <a:p>
            <a:pPr lvl="0" eaLnBrk="0" fontAlgn="base" hangingPunct="0">
              <a:spcBef>
                <a:spcPct val="0"/>
              </a:spcBef>
              <a:spcAft>
                <a:spcPct val="0"/>
              </a:spcAft>
              <a:buFont typeface="Wingdings" panose="05000000000000000000" pitchFamily="2" charset="2"/>
              <a:buChar char="Ø"/>
            </a:pPr>
            <a:r>
              <a:rPr lang="hi-IN" b="1" dirty="0">
                <a:latin typeface="Open sans" panose="020B0606030504020204"/>
                <a:cs typeface="Times New Roman" panose="02020603050405020304" pitchFamily="18" charset="0"/>
              </a:rPr>
              <a:t>पट्टिकाओं की सारणी</a:t>
            </a:r>
            <a:endParaRPr lang="en-US" b="1" dirty="0">
              <a:latin typeface="Open sans" panose="020B0606030504020204"/>
              <a:cs typeface="Times New Roman" panose="02020603050405020304" pitchFamily="18" charset="0"/>
            </a:endParaRPr>
          </a:p>
          <a:p>
            <a:pPr lvl="0" eaLnBrk="0" fontAlgn="base" hangingPunct="0">
              <a:spcBef>
                <a:spcPct val="0"/>
              </a:spcBef>
              <a:spcAft>
                <a:spcPct val="0"/>
              </a:spcAft>
              <a:buFont typeface="Wingdings" panose="05000000000000000000" pitchFamily="2" charset="2"/>
              <a:buChar char="Ø"/>
            </a:pPr>
            <a:r>
              <a:rPr lang="hi-IN" b="1" dirty="0">
                <a:latin typeface="Open sans" panose="020B0606030504020204"/>
                <a:cs typeface="Times New Roman" panose="02020603050405020304" pitchFamily="18" charset="0"/>
              </a:rPr>
              <a:t>रेल डिब्बा और सड़क ट्रेलर पहचान चार्ट</a:t>
            </a:r>
            <a:endParaRPr lang="en-US" b="1" dirty="0">
              <a:latin typeface="Open sans" panose="020B0606030504020204"/>
              <a:cs typeface="Times New Roman" panose="02020603050405020304" pitchFamily="18" charset="0"/>
            </a:endParaRPr>
          </a:p>
          <a:p>
            <a:pPr marL="342900" lvl="1" indent="-342900" algn="just">
              <a:lnSpc>
                <a:spcPct val="150000"/>
              </a:lnSpc>
              <a:buFont typeface="Wingdings" panose="05000000000000000000" pitchFamily="2" charset="2"/>
              <a:buChar char="Ø"/>
            </a:pPr>
            <a:r>
              <a:rPr lang="hi-IN" sz="3200" b="1" dirty="0">
                <a:solidFill>
                  <a:srgbClr val="FFFF00"/>
                </a:solidFill>
                <a:latin typeface="Open sans" panose="020B0606030504020204"/>
                <a:cs typeface="Times New Roman" panose="02020603050405020304" pitchFamily="18" charset="0"/>
              </a:rPr>
              <a:t>पीला</a:t>
            </a:r>
            <a:r>
              <a:rPr lang="hi-IN" sz="3200" b="1" dirty="0">
                <a:latin typeface="Open sans" panose="020B0606030504020204"/>
                <a:cs typeface="Times New Roman" panose="02020603050405020304" pitchFamily="18" charset="0"/>
              </a:rPr>
              <a:t> </a:t>
            </a:r>
            <a:r>
              <a:rPr lang="en-US" altLang="en-US" sz="2400" dirty="0">
                <a:solidFill>
                  <a:srgbClr val="000000"/>
                </a:solidFill>
                <a:latin typeface="Open sans" panose="020B0606030504020204"/>
                <a:cs typeface="Times New Roman" panose="02020603050405020304" pitchFamily="18" charset="0"/>
              </a:rPr>
              <a:t>  </a:t>
            </a:r>
            <a:r>
              <a:rPr lang="hi-IN" altLang="en-US" sz="3200" b="1" dirty="0">
                <a:latin typeface="Open sans" panose="020B0606030504020204"/>
                <a:cs typeface="Times New Roman" panose="02020603050405020304" pitchFamily="18" charset="0"/>
              </a:rPr>
              <a:t>सेक्शन </a:t>
            </a:r>
            <a:r>
              <a:rPr lang="en-US" altLang="en-US" sz="3200" b="1" dirty="0">
                <a:latin typeface="Open sans" panose="020B0606030504020204"/>
                <a:cs typeface="Times New Roman" panose="02020603050405020304" pitchFamily="18" charset="0"/>
              </a:rPr>
              <a:t> (</a:t>
            </a:r>
            <a:r>
              <a:rPr lang="hi-IN" altLang="en-US" sz="3200" b="1" dirty="0">
                <a:latin typeface="Open sans" panose="020B0606030504020204"/>
                <a:cs typeface="Times New Roman" panose="02020603050405020304" pitchFamily="18" charset="0"/>
              </a:rPr>
              <a:t>आइ.डी क्रमांक</a:t>
            </a:r>
            <a:r>
              <a:rPr lang="en-US" altLang="en-US" sz="3200" b="1" dirty="0">
                <a:latin typeface="Open sans" panose="020B0606030504020204"/>
                <a:cs typeface="Times New Roman" panose="02020603050405020304" pitchFamily="18" charset="0"/>
              </a:rPr>
              <a:t>.) </a:t>
            </a:r>
          </a:p>
          <a:p>
            <a:pPr marL="342900" lvl="1" indent="-342900" algn="just">
              <a:lnSpc>
                <a:spcPct val="150000"/>
              </a:lnSpc>
              <a:buFont typeface="Wingdings" panose="05000000000000000000" pitchFamily="2" charset="2"/>
              <a:buChar char="Ø"/>
            </a:pPr>
            <a:r>
              <a:rPr lang="hi-IN" sz="3200" b="1" dirty="0">
                <a:solidFill>
                  <a:srgbClr val="0070C0"/>
                </a:solidFill>
                <a:latin typeface="Open sans" panose="020B0606030504020204"/>
                <a:cs typeface="Times New Roman" panose="02020603050405020304" pitchFamily="18" charset="0"/>
              </a:rPr>
              <a:t>नीला</a:t>
            </a:r>
            <a:r>
              <a:rPr lang="en-US" altLang="en-US" sz="2400" b="1" dirty="0">
                <a:solidFill>
                  <a:srgbClr val="0070C0"/>
                </a:solidFill>
                <a:latin typeface="Open sans" panose="020B0606030504020204"/>
                <a:cs typeface="Times New Roman" panose="02020603050405020304" pitchFamily="18" charset="0"/>
              </a:rPr>
              <a:t> </a:t>
            </a:r>
            <a:r>
              <a:rPr lang="hi-IN" altLang="en-US" sz="3200" b="1" dirty="0">
                <a:latin typeface="Open sans" panose="020B0606030504020204"/>
                <a:cs typeface="Times New Roman" panose="02020603050405020304" pitchFamily="18" charset="0"/>
              </a:rPr>
              <a:t>सेक्शन</a:t>
            </a:r>
            <a:r>
              <a:rPr lang="en-US" altLang="en-US" sz="3200" b="1" dirty="0">
                <a:latin typeface="Open sans" panose="020B0606030504020204"/>
                <a:cs typeface="Times New Roman" panose="02020603050405020304" pitchFamily="18" charset="0"/>
              </a:rPr>
              <a:t> (</a:t>
            </a:r>
            <a:r>
              <a:rPr lang="hi-IN" altLang="en-US" sz="3200" b="1" dirty="0">
                <a:latin typeface="Open sans" panose="020B0606030504020204"/>
                <a:cs typeface="Times New Roman" panose="02020603050405020304" pitchFamily="18" charset="0"/>
              </a:rPr>
              <a:t>वस्तु का नाम </a:t>
            </a:r>
            <a:r>
              <a:rPr lang="en-US" altLang="en-US" sz="3200" b="1" dirty="0">
                <a:latin typeface="Open sans" panose="020B0606030504020204"/>
                <a:cs typeface="Times New Roman" panose="02020603050405020304" pitchFamily="18" charset="0"/>
              </a:rPr>
              <a:t>) </a:t>
            </a:r>
          </a:p>
          <a:p>
            <a:pPr marL="342900" lvl="1" indent="-342900" algn="just">
              <a:lnSpc>
                <a:spcPct val="150000"/>
              </a:lnSpc>
              <a:buFont typeface="Wingdings" panose="05000000000000000000" pitchFamily="2" charset="2"/>
              <a:buChar char="Ø"/>
            </a:pPr>
            <a:r>
              <a:rPr lang="hi-IN" sz="3200" b="1" dirty="0">
                <a:solidFill>
                  <a:srgbClr val="FFC000"/>
                </a:solidFill>
                <a:latin typeface="Open sans" panose="020B0606030504020204"/>
                <a:cs typeface="Times New Roman" panose="02020603050405020304" pitchFamily="18" charset="0"/>
              </a:rPr>
              <a:t>नारंगी</a:t>
            </a:r>
            <a:r>
              <a:rPr lang="en-US" altLang="en-US" sz="2400" dirty="0">
                <a:solidFill>
                  <a:srgbClr val="000000"/>
                </a:solidFill>
                <a:latin typeface="Open sans" panose="020B0606030504020204"/>
                <a:cs typeface="Times New Roman" panose="02020603050405020304" pitchFamily="18" charset="0"/>
              </a:rPr>
              <a:t> </a:t>
            </a:r>
            <a:r>
              <a:rPr lang="hi-IN" altLang="en-US" sz="3200" b="1" dirty="0">
                <a:latin typeface="Open sans" panose="020B0606030504020204"/>
                <a:cs typeface="Times New Roman" panose="02020603050405020304" pitchFamily="18" charset="0"/>
              </a:rPr>
              <a:t>सेक्शन</a:t>
            </a:r>
            <a:r>
              <a:rPr lang="en-US" altLang="en-US" sz="3200" b="1" dirty="0">
                <a:latin typeface="Open sans" panose="020B0606030504020204"/>
                <a:cs typeface="Times New Roman" panose="02020603050405020304" pitchFamily="18" charset="0"/>
              </a:rPr>
              <a:t>(</a:t>
            </a:r>
            <a:r>
              <a:rPr lang="hi-IN" altLang="en-US" sz="3200" b="1" dirty="0">
                <a:latin typeface="Open sans" panose="020B0606030504020204"/>
                <a:cs typeface="Times New Roman" panose="02020603050405020304" pitchFamily="18" charset="0"/>
              </a:rPr>
              <a:t>गाइड </a:t>
            </a:r>
            <a:r>
              <a:rPr lang="en-US" altLang="en-US" sz="3200" b="1" dirty="0">
                <a:latin typeface="Open sans" panose="020B0606030504020204"/>
                <a:cs typeface="Times New Roman" panose="02020603050405020304" pitchFamily="18" charset="0"/>
              </a:rPr>
              <a:t> </a:t>
            </a:r>
            <a:r>
              <a:rPr lang="hi-IN" altLang="en-US" sz="3200" b="1" dirty="0">
                <a:latin typeface="Open sans" panose="020B0606030504020204"/>
                <a:cs typeface="Times New Roman" panose="02020603050405020304" pitchFamily="18" charset="0"/>
              </a:rPr>
              <a:t>पेजेज</a:t>
            </a:r>
            <a:r>
              <a:rPr lang="en-US" altLang="en-US" sz="3200" b="1" dirty="0">
                <a:latin typeface="Open sans" panose="020B0606030504020204"/>
                <a:cs typeface="Times New Roman" panose="02020603050405020304" pitchFamily="18" charset="0"/>
              </a:rPr>
              <a:t>)</a:t>
            </a:r>
          </a:p>
          <a:p>
            <a:pPr marL="342900" lvl="1" indent="-342900" algn="just">
              <a:lnSpc>
                <a:spcPct val="150000"/>
              </a:lnSpc>
              <a:buFont typeface="Wingdings" panose="05000000000000000000" pitchFamily="2" charset="2"/>
              <a:buChar char="Ø"/>
            </a:pPr>
            <a:r>
              <a:rPr lang="hi-IN" sz="3200" b="1" dirty="0">
                <a:solidFill>
                  <a:srgbClr val="00B050"/>
                </a:solidFill>
                <a:latin typeface="Open sans" panose="020B0606030504020204"/>
                <a:cs typeface="Times New Roman" panose="02020603050405020304" pitchFamily="18" charset="0"/>
              </a:rPr>
              <a:t>हरा </a:t>
            </a:r>
            <a:r>
              <a:rPr lang="hi-IN" altLang="en-US" sz="3200" b="1" dirty="0">
                <a:latin typeface="Open sans" panose="020B0606030504020204"/>
                <a:cs typeface="Times New Roman" panose="02020603050405020304" pitchFamily="18" charset="0"/>
              </a:rPr>
              <a:t>सेक्शन</a:t>
            </a:r>
            <a:r>
              <a:rPr lang="en-US" altLang="en-US" sz="2400" dirty="0">
                <a:solidFill>
                  <a:srgbClr val="000000"/>
                </a:solidFill>
                <a:latin typeface="Open sans" panose="020B0606030504020204"/>
                <a:cs typeface="Times New Roman" panose="02020603050405020304" pitchFamily="18" charset="0"/>
              </a:rPr>
              <a:t> (</a:t>
            </a:r>
            <a:r>
              <a:rPr lang="hi-IN" sz="3200" b="1" dirty="0">
                <a:latin typeface="Open sans" panose="020B0606030504020204"/>
                <a:cs typeface="Times New Roman" panose="02020603050405020304" pitchFamily="18" charset="0"/>
              </a:rPr>
              <a:t>चिह्नित पदार्थों के लिए प्रारंभिक पृथक्करण और सुरक्षात्मक कार्रवाई की दूरी</a:t>
            </a:r>
            <a:r>
              <a:rPr lang="en-US" altLang="en-US" sz="2400" dirty="0">
                <a:solidFill>
                  <a:srgbClr val="000000"/>
                </a:solidFill>
                <a:latin typeface="Open sans" panose="020B0606030504020204"/>
                <a:cs typeface="Times New Roman" panose="02020603050405020304" pitchFamily="18" charset="0"/>
              </a:rPr>
              <a:t>)</a:t>
            </a:r>
            <a:endParaRPr lang="en-US" altLang="en-US" sz="2400" dirty="0">
              <a:solidFill>
                <a:srgbClr val="000000"/>
              </a:solidFill>
              <a:latin typeface="Open sans" panose="020B0606030504020204"/>
              <a:cs typeface="Calibri" panose="020F0502020204030204" pitchFamily="34" charset="0"/>
            </a:endParaRPr>
          </a:p>
          <a:p>
            <a:pPr marL="109728" indent="0" algn="just">
              <a:buNone/>
            </a:pPr>
            <a:r>
              <a:rPr lang="en-US" sz="2400" dirty="0">
                <a:latin typeface="Open sans" panose="020B0606030504020204"/>
              </a:rPr>
              <a:t>  </a:t>
            </a:r>
            <a:endParaRPr lang="en-IN" sz="2400"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6133237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1752600"/>
            <a:ext cx="2451333" cy="1752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r>
              <a:rPr lang="hi-IN" sz="4000" b="1" dirty="0">
                <a:solidFill>
                  <a:srgbClr val="C00000"/>
                </a:solidFill>
                <a:latin typeface="Open sans" panose="020B0606030504020204"/>
              </a:rPr>
              <a:t>पट्टिकाओं की सारणी</a:t>
            </a:r>
            <a:br>
              <a:rPr lang="en-US" sz="4000" b="1" dirty="0">
                <a:solidFill>
                  <a:srgbClr val="C00000"/>
                </a:solidFill>
                <a:latin typeface="Open sans" panose="020B0606030504020204"/>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3886200" y="1295400"/>
            <a:ext cx="8077200" cy="4648200"/>
          </a:xfrm>
        </p:spPr>
        <p:txBody>
          <a:bodyPr>
            <a:noAutofit/>
          </a:bodyPr>
          <a:lstStyle/>
          <a:p>
            <a:pPr algn="just">
              <a:buFont typeface="Wingdings" panose="05000000000000000000" pitchFamily="2" charset="2"/>
              <a:buChar char="ü"/>
              <a:defRPr/>
            </a:pPr>
            <a:r>
              <a:rPr lang="hi-IN" b="1" dirty="0">
                <a:latin typeface="Open sans" panose="020B0606030504020204"/>
                <a:cs typeface="Times New Roman" panose="02020603050405020304" pitchFamily="18" charset="0"/>
              </a:rPr>
              <a:t>ईआरजी खतरनाक सामान के परिवहन में उपयोग की जाने वाली विभिन्न पट्टिकाओं को दर्शाता है।</a:t>
            </a:r>
          </a:p>
          <a:p>
            <a:pPr algn="just">
              <a:lnSpc>
                <a:spcPct val="250000"/>
              </a:lnSpc>
              <a:buFont typeface="Wingdings" panose="05000000000000000000" pitchFamily="2" charset="2"/>
              <a:buChar char="ü"/>
              <a:defRPr/>
            </a:pPr>
            <a:r>
              <a:rPr lang="hi-IN" b="1" dirty="0">
                <a:latin typeface="Open sans" panose="020B0606030504020204"/>
                <a:cs typeface="Times New Roman" panose="02020603050405020304" pitchFamily="18" charset="0"/>
              </a:rPr>
              <a:t>प्रत्येक पट्टिका समूह एक 3-अंकीय गाइड संख्या (</a:t>
            </a:r>
            <a:r>
              <a:rPr lang="hi-IN" b="1" dirty="0">
                <a:solidFill>
                  <a:srgbClr val="FFC000"/>
                </a:solidFill>
                <a:latin typeface="Open sans" panose="020B0606030504020204"/>
                <a:cs typeface="Times New Roman" panose="02020603050405020304" pitchFamily="18" charset="0"/>
              </a:rPr>
              <a:t>नारंगी खंड</a:t>
            </a:r>
            <a:r>
              <a:rPr lang="hi-IN" b="1" dirty="0">
                <a:latin typeface="Open sans" panose="020B0606030504020204"/>
                <a:cs typeface="Times New Roman" panose="02020603050405020304" pitchFamily="18" charset="0"/>
              </a:rPr>
              <a:t>) से जुड़ा होता है।</a:t>
            </a:r>
            <a:r>
              <a:rPr lang="en-US" b="1" dirty="0">
                <a:latin typeface="Open sans" panose="020B0606030504020204"/>
                <a:cs typeface="Times New Roman" panose="02020603050405020304" pitchFamily="18" charset="0"/>
              </a:rPr>
              <a:t>  </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3060922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2286000"/>
            <a:ext cx="3352800" cy="2133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r>
              <a:rPr lang="hi-IN" sz="4000" b="1" dirty="0">
                <a:solidFill>
                  <a:srgbClr val="C00000"/>
                </a:solidFill>
                <a:latin typeface="Open sans" panose="020B0606030504020204"/>
              </a:rPr>
              <a:t>रेल गाड़ी और सड़क ट्रेलर पहचान</a:t>
            </a:r>
            <a:br>
              <a:rPr lang="en-US" sz="4000" b="1" dirty="0">
                <a:solidFill>
                  <a:srgbClr val="C00000"/>
                </a:solidFill>
                <a:latin typeface="Open sans" panose="020B0606030504020204"/>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4038600" y="990600"/>
            <a:ext cx="7696200" cy="5486400"/>
          </a:xfrm>
        </p:spPr>
        <p:txBody>
          <a:bodyPr>
            <a:noAutofit/>
          </a:bodyPr>
          <a:lstStyle/>
          <a:p>
            <a:pPr marL="457200" indent="-457200" algn="just">
              <a:lnSpc>
                <a:spcPct val="200000"/>
              </a:lnSpc>
              <a:buFont typeface="Wingdings" panose="05000000000000000000" pitchFamily="2" charset="2"/>
              <a:buChar char="q"/>
              <a:defRPr/>
            </a:pPr>
            <a:r>
              <a:rPr lang="hi-IN" b="1" dirty="0">
                <a:latin typeface="Open sans" panose="020B0606030504020204"/>
                <a:cs typeface="Times New Roman" panose="02020603050405020304" pitchFamily="18" charset="0"/>
              </a:rPr>
              <a:t>पृष्ठ 18 और 19 में खतरनाक सामानों के परिवहन में उपयोग किए जाने वाले रेलगाड़ियों और सड़क ट्रेलरों के सामान्य आकार दर्शाए गए हैं।</a:t>
            </a:r>
          </a:p>
          <a:p>
            <a:pPr marL="457200" indent="-457200" algn="just">
              <a:lnSpc>
                <a:spcPct val="200000"/>
              </a:lnSpc>
              <a:buFont typeface="Wingdings" panose="05000000000000000000" pitchFamily="2" charset="2"/>
              <a:buChar char="q"/>
              <a:defRPr/>
            </a:pPr>
            <a:r>
              <a:rPr lang="hi-IN" b="1" dirty="0">
                <a:latin typeface="Open sans" panose="020B0606030504020204"/>
                <a:cs typeface="Times New Roman" panose="02020603050405020304" pitchFamily="18" charset="0"/>
              </a:rPr>
              <a:t>प्रत्येक आकार को एक 3-अंकीय गाइड संख्या (</a:t>
            </a:r>
            <a:r>
              <a:rPr lang="hi-IN" b="1" dirty="0">
                <a:solidFill>
                  <a:srgbClr val="FFC000"/>
                </a:solidFill>
                <a:latin typeface="Open sans" panose="020B0606030504020204"/>
                <a:cs typeface="Times New Roman" panose="02020603050405020304" pitchFamily="18" charset="0"/>
              </a:rPr>
              <a:t>नारंगी खंड</a:t>
            </a:r>
            <a:r>
              <a:rPr lang="hi-IN" b="1" dirty="0">
                <a:latin typeface="Open sans" panose="020B0606030504020204"/>
                <a:cs typeface="Times New Roman" panose="02020603050405020304" pitchFamily="18" charset="0"/>
              </a:rPr>
              <a:t>) से जोड़ा गया है।</a:t>
            </a:r>
            <a:r>
              <a:rPr lang="en-US" b="1" dirty="0">
                <a:latin typeface="Open sans" panose="020B0606030504020204"/>
                <a:cs typeface="Times New Roman" panose="02020603050405020304" pitchFamily="18" charset="0"/>
              </a:rPr>
              <a:t>  </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5718753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2362200"/>
            <a:ext cx="2737149" cy="2133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r>
              <a:rPr lang="hi-IN" sz="4000" b="1" dirty="0">
                <a:solidFill>
                  <a:srgbClr val="C00000"/>
                </a:solidFill>
                <a:latin typeface="Open sans" panose="020B0606030504020204"/>
              </a:rPr>
              <a:t>पीली-सीमा वाले पृष्ठ</a:t>
            </a:r>
            <a:br>
              <a:rPr lang="en-US" sz="4000" b="1" dirty="0">
                <a:solidFill>
                  <a:srgbClr val="C00000"/>
                </a:solidFill>
                <a:latin typeface="Open sans" panose="020B0606030504020204"/>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3352800" y="990600"/>
            <a:ext cx="8458200" cy="5486400"/>
          </a:xfrm>
        </p:spPr>
        <p:txBody>
          <a:bodyPr>
            <a:noAutofit/>
          </a:bodyPr>
          <a:lstStyle/>
          <a:p>
            <a:pPr algn="just">
              <a:buFont typeface="Wingdings" panose="05000000000000000000" pitchFamily="2" charset="2"/>
              <a:buChar char="Ø"/>
              <a:defRPr/>
            </a:pPr>
            <a:r>
              <a:rPr lang="hi-IN" b="1" dirty="0">
                <a:latin typeface="Open sans" panose="020B0606030504020204"/>
                <a:cs typeface="Times New Roman" panose="02020603050405020304" pitchFamily="18" charset="0"/>
              </a:rPr>
              <a:t>खतरनाक वस्तुओं की सूची आईडी नंबर के संख्यात्मक क्रम में दी गई है।</a:t>
            </a:r>
          </a:p>
          <a:p>
            <a:pPr algn="just">
              <a:buFont typeface="Wingdings" panose="05000000000000000000" pitchFamily="2" charset="2"/>
              <a:buChar char="Ø"/>
              <a:defRPr/>
            </a:pPr>
            <a:r>
              <a:rPr lang="hi-IN" b="1" dirty="0">
                <a:latin typeface="Open sans" panose="020B0606030504020204"/>
                <a:cs typeface="Times New Roman" panose="02020603050405020304" pitchFamily="18" charset="0"/>
              </a:rPr>
              <a:t>इस प्रकार सामग्री से जुड़े आईडी नंबर से परामर्श करने योग्य मार्गदर्शिका की पहचान होती है।</a:t>
            </a:r>
          </a:p>
          <a:p>
            <a:pPr algn="just">
              <a:buFont typeface="Wingdings" panose="05000000000000000000" pitchFamily="2" charset="2"/>
              <a:buChar char="Ø"/>
              <a:defRPr/>
            </a:pPr>
            <a:r>
              <a:rPr lang="hi-IN" b="1" dirty="0">
                <a:solidFill>
                  <a:srgbClr val="00B050"/>
                </a:solidFill>
                <a:latin typeface="Open sans" panose="020B0606030504020204"/>
                <a:cs typeface="Times New Roman" panose="02020603050405020304" pitchFamily="18" charset="0"/>
              </a:rPr>
              <a:t>हरे</a:t>
            </a:r>
            <a:r>
              <a:rPr lang="hi-IN" b="1" dirty="0">
                <a:latin typeface="Open sans" panose="020B0606030504020204"/>
                <a:cs typeface="Times New Roman" panose="02020603050405020304" pitchFamily="18" charset="0"/>
              </a:rPr>
              <a:t> रंग में हाइलाइट किए गए पदार्थों का विशेष रूप से उपचार किया जाना चाहिए।</a:t>
            </a:r>
            <a:r>
              <a:rPr lang="en-US" b="1" dirty="0">
                <a:latin typeface="Open sans" panose="020B0606030504020204"/>
                <a:cs typeface="Times New Roman" panose="02020603050405020304" pitchFamily="18" charset="0"/>
              </a:rPr>
              <a:t>  </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6" name="Table 5">
            <a:extLst>
              <a:ext uri="{FF2B5EF4-FFF2-40B4-BE49-F238E27FC236}">
                <a16:creationId xmlns:a16="http://schemas.microsoft.com/office/drawing/2014/main" id="{9ADE9BA6-B749-4D6E-8813-9ED00C5B0264}"/>
              </a:ext>
            </a:extLst>
          </p:cNvPr>
          <p:cNvGraphicFramePr>
            <a:graphicFrameLocks noGrp="1"/>
          </p:cNvGraphicFramePr>
          <p:nvPr>
            <p:extLst>
              <p:ext uri="{D42A27DB-BD31-4B8C-83A1-F6EECF244321}">
                <p14:modId xmlns:p14="http://schemas.microsoft.com/office/powerpoint/2010/main" val="4005243237"/>
              </p:ext>
            </p:extLst>
          </p:nvPr>
        </p:nvGraphicFramePr>
        <p:xfrm>
          <a:off x="4270960" y="4495800"/>
          <a:ext cx="6476999" cy="1606253"/>
        </p:xfrm>
        <a:graphic>
          <a:graphicData uri="http://schemas.openxmlformats.org/drawingml/2006/table">
            <a:tbl>
              <a:tblPr firstRow="1" bandRow="1">
                <a:tableStyleId>{5C22544A-7EE6-4342-B048-85BDC9FD1C3A}</a:tableStyleId>
              </a:tblPr>
              <a:tblGrid>
                <a:gridCol w="1214437">
                  <a:extLst>
                    <a:ext uri="{9D8B030D-6E8A-4147-A177-3AD203B41FA5}">
                      <a16:colId xmlns:a16="http://schemas.microsoft.com/office/drawing/2014/main" val="20000"/>
                    </a:ext>
                  </a:extLst>
                </a:gridCol>
                <a:gridCol w="2429414">
                  <a:extLst>
                    <a:ext uri="{9D8B030D-6E8A-4147-A177-3AD203B41FA5}">
                      <a16:colId xmlns:a16="http://schemas.microsoft.com/office/drawing/2014/main" val="20001"/>
                    </a:ext>
                  </a:extLst>
                </a:gridCol>
                <a:gridCol w="2833148">
                  <a:extLst>
                    <a:ext uri="{9D8B030D-6E8A-4147-A177-3AD203B41FA5}">
                      <a16:colId xmlns:a16="http://schemas.microsoft.com/office/drawing/2014/main" val="20002"/>
                    </a:ext>
                  </a:extLst>
                </a:gridCol>
              </a:tblGrid>
              <a:tr h="1027115">
                <a:tc>
                  <a:txBody>
                    <a:bodyPr/>
                    <a:lstStyle/>
                    <a:p>
                      <a:pPr algn="ctr"/>
                      <a:r>
                        <a:rPr lang="hi-IN" altLang="en-US" sz="2800" b="1" dirty="0">
                          <a:solidFill>
                            <a:schemeClr val="tx1"/>
                          </a:solidFill>
                          <a:latin typeface="Open sans" panose="020B0606030504020204"/>
                          <a:cs typeface="Times New Roman" panose="02020603050405020304" pitchFamily="18" charset="0"/>
                        </a:rPr>
                        <a:t>आइ.डी क्रमांक</a:t>
                      </a:r>
                      <a:endParaRPr lang="en-US" sz="2800" dirty="0">
                        <a:solidFill>
                          <a:schemeClr val="tx1"/>
                        </a:solidFill>
                        <a:latin typeface="Open sans" panose="020B0606030504020204"/>
                      </a:endParaRPr>
                    </a:p>
                  </a:txBody>
                  <a:tcPr marL="91441" marR="91441" marT="45729" marB="45729">
                    <a:solidFill>
                      <a:srgbClr val="FFFF00"/>
                    </a:solidFill>
                  </a:tcPr>
                </a:tc>
                <a:tc>
                  <a:txBody>
                    <a:bodyPr/>
                    <a:lstStyle/>
                    <a:p>
                      <a:pPr algn="ctr"/>
                      <a:r>
                        <a:rPr lang="hi-IN" altLang="en-US" sz="3200" b="1" dirty="0">
                          <a:solidFill>
                            <a:schemeClr val="tx1"/>
                          </a:solidFill>
                          <a:latin typeface="Open sans" panose="020B0606030504020204"/>
                          <a:cs typeface="Times New Roman" panose="02020603050405020304" pitchFamily="18" charset="0"/>
                        </a:rPr>
                        <a:t>गाइड </a:t>
                      </a:r>
                      <a:r>
                        <a:rPr lang="en-US" altLang="en-US" sz="3200" b="1" dirty="0">
                          <a:solidFill>
                            <a:schemeClr val="tx1"/>
                          </a:solidFill>
                          <a:latin typeface="Open sans" panose="020B0606030504020204"/>
                          <a:cs typeface="Times New Roman" panose="02020603050405020304" pitchFamily="18" charset="0"/>
                        </a:rPr>
                        <a:t> </a:t>
                      </a:r>
                      <a:r>
                        <a:rPr lang="hi-IN" altLang="en-US" sz="3200" b="1" dirty="0">
                          <a:solidFill>
                            <a:schemeClr val="tx1"/>
                          </a:solidFill>
                          <a:latin typeface="Open sans" panose="020B0606030504020204"/>
                          <a:cs typeface="Times New Roman" panose="02020603050405020304" pitchFamily="18" charset="0"/>
                        </a:rPr>
                        <a:t>पेजेज</a:t>
                      </a:r>
                      <a:r>
                        <a:rPr lang="en-US" sz="2800" dirty="0">
                          <a:solidFill>
                            <a:schemeClr val="tx1"/>
                          </a:solidFill>
                          <a:latin typeface="Open sans" panose="020B0606030504020204"/>
                        </a:rPr>
                        <a:t>.</a:t>
                      </a:r>
                    </a:p>
                  </a:txBody>
                  <a:tcPr marL="91441" marR="91441" marT="45729" marB="45729">
                    <a:solidFill>
                      <a:srgbClr val="FFFF00"/>
                    </a:solidFill>
                  </a:tcPr>
                </a:tc>
                <a:tc>
                  <a:txBody>
                    <a:bodyPr/>
                    <a:lstStyle/>
                    <a:p>
                      <a:pPr algn="ctr"/>
                      <a:r>
                        <a:rPr lang="hi-IN" altLang="en-US" sz="3200" b="1" kern="1200" dirty="0">
                          <a:solidFill>
                            <a:schemeClr val="tx1"/>
                          </a:solidFill>
                          <a:latin typeface="Open sans" panose="020B0606030504020204"/>
                          <a:ea typeface="+mn-ea"/>
                          <a:cs typeface="Times New Roman" panose="02020603050405020304" pitchFamily="18" charset="0"/>
                        </a:rPr>
                        <a:t>वस्तु का नाम </a:t>
                      </a:r>
                      <a:endParaRPr lang="en-US" sz="3200" b="1" kern="1200" dirty="0">
                        <a:solidFill>
                          <a:schemeClr val="tx1"/>
                        </a:solidFill>
                        <a:latin typeface="Open sans" panose="020B0606030504020204"/>
                        <a:ea typeface="+mn-ea"/>
                        <a:cs typeface="Times New Roman" panose="02020603050405020304" pitchFamily="18" charset="0"/>
                      </a:endParaRPr>
                    </a:p>
                  </a:txBody>
                  <a:tcPr marL="91441" marR="91441" marT="45729" marB="45729">
                    <a:solidFill>
                      <a:srgbClr val="FFFF00"/>
                    </a:solidFill>
                  </a:tcPr>
                </a:tc>
                <a:extLst>
                  <a:ext uri="{0D108BD9-81ED-4DB2-BD59-A6C34878D82A}">
                    <a16:rowId xmlns:a16="http://schemas.microsoft.com/office/drawing/2014/main" val="10000"/>
                  </a:ext>
                </a:extLst>
              </a:tr>
              <a:tr h="565148">
                <a:tc>
                  <a:txBody>
                    <a:bodyPr/>
                    <a:lstStyle/>
                    <a:p>
                      <a:pPr algn="ctr"/>
                      <a:r>
                        <a:rPr lang="en-US" sz="2800" dirty="0">
                          <a:latin typeface="Open sans" panose="020B0606030504020204"/>
                        </a:rPr>
                        <a:t>1090</a:t>
                      </a:r>
                    </a:p>
                  </a:txBody>
                  <a:tcPr marL="91441" marR="91441" marT="45729" marB="45729"/>
                </a:tc>
                <a:tc>
                  <a:txBody>
                    <a:bodyPr/>
                    <a:lstStyle/>
                    <a:p>
                      <a:pPr algn="ctr"/>
                      <a:r>
                        <a:rPr lang="en-US" sz="2800" dirty="0">
                          <a:latin typeface="Open sans" panose="020B0606030504020204"/>
                        </a:rPr>
                        <a:t>127</a:t>
                      </a:r>
                    </a:p>
                  </a:txBody>
                  <a:tcPr marL="91441" marR="91441" marT="45729" marB="45729"/>
                </a:tc>
                <a:tc>
                  <a:txBody>
                    <a:bodyPr/>
                    <a:lstStyle/>
                    <a:p>
                      <a:pPr algn="ctr"/>
                      <a:r>
                        <a:rPr lang="hi-IN" sz="3200" b="1" kern="1200" dirty="0">
                          <a:solidFill>
                            <a:schemeClr val="tx1"/>
                          </a:solidFill>
                          <a:latin typeface="Open sans" panose="020B0606030504020204"/>
                          <a:ea typeface="+mn-ea"/>
                          <a:cs typeface="Times New Roman" panose="02020603050405020304" pitchFamily="18" charset="0"/>
                        </a:rPr>
                        <a:t>एसीटोन</a:t>
                      </a:r>
                      <a:endParaRPr lang="en-US" sz="3200" b="1" kern="1200" dirty="0">
                        <a:solidFill>
                          <a:schemeClr val="tx1"/>
                        </a:solidFill>
                        <a:latin typeface="Open sans" panose="020B0606030504020204"/>
                        <a:ea typeface="+mn-ea"/>
                        <a:cs typeface="Times New Roman" panose="02020603050405020304" pitchFamily="18" charset="0"/>
                      </a:endParaRPr>
                    </a:p>
                  </a:txBody>
                  <a:tcPr marL="91441" marR="91441" marT="45729" marB="45729"/>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667689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438400"/>
            <a:ext cx="2362200" cy="2133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r>
              <a:rPr lang="hi-IN" sz="4000" b="1" dirty="0">
                <a:solidFill>
                  <a:srgbClr val="C00000"/>
                </a:solidFill>
                <a:latin typeface="Open sans" panose="020B0606030504020204"/>
              </a:rPr>
              <a:t>अक्षर “</a:t>
            </a:r>
            <a:r>
              <a:rPr lang="en-IN" sz="4000" b="1" dirty="0">
                <a:solidFill>
                  <a:srgbClr val="C00000"/>
                </a:solidFill>
                <a:latin typeface="Open sans" panose="020B0606030504020204"/>
              </a:rPr>
              <a:t>P”</a:t>
            </a:r>
            <a:r>
              <a:rPr lang="en-CA" altLang="en-US" sz="4000" b="1" dirty="0">
                <a:solidFill>
                  <a:srgbClr val="C00000"/>
                </a:solidFill>
                <a:latin typeface="Open sans" panose="020B0606030504020204"/>
                <a:cs typeface="Times New Roman" panose="02020603050405020304" pitchFamily="18" charset="0"/>
                <a:sym typeface="Arial" panose="020B0604020202020204" pitchFamily="34" charset="0"/>
              </a:rPr>
              <a:t> </a:t>
            </a:r>
            <a:br>
              <a:rPr lang="en-IN" sz="4000" dirty="0"/>
            </a:br>
            <a:br>
              <a:rPr lang="en-US" b="1" dirty="0">
                <a:solidFill>
                  <a:srgbClr val="C00000"/>
                </a:solidFill>
                <a:latin typeface="Algerian" panose="04020705040A02060702" pitchFamily="82" charset="0"/>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2819400" y="1143000"/>
            <a:ext cx="8534400" cy="5486400"/>
          </a:xfrm>
        </p:spPr>
        <p:txBody>
          <a:bodyPr>
            <a:noAutofit/>
          </a:bodyPr>
          <a:lstStyle/>
          <a:p>
            <a:pPr algn="just">
              <a:lnSpc>
                <a:spcPct val="150000"/>
              </a:lnSpc>
            </a:pPr>
            <a:r>
              <a:rPr lang="hi-IN" b="1" dirty="0">
                <a:latin typeface="Open sans" panose="020B0606030504020204"/>
                <a:cs typeface="Times New Roman" panose="02020603050405020304" pitchFamily="18" charset="0"/>
              </a:rPr>
              <a:t>अगर गाइड नंबर के साथ अक्षर “</a:t>
            </a:r>
            <a:r>
              <a:rPr lang="en-IN" b="1" dirty="0">
                <a:latin typeface="Open sans" panose="020B0606030504020204"/>
                <a:cs typeface="Times New Roman" panose="02020603050405020304" pitchFamily="18" charset="0"/>
              </a:rPr>
              <a:t>P” </a:t>
            </a:r>
            <a:r>
              <a:rPr lang="hi-IN" b="1" dirty="0">
                <a:latin typeface="Open sans" panose="020B0606030504020204"/>
                <a:cs typeface="Times New Roman" panose="02020603050405020304" pitchFamily="18" charset="0"/>
              </a:rPr>
              <a:t>दिया गया है, तो यह दर्शाता है कि वह पदार्थ गर्मी या प्रदूषण के संपर्क में आने पर विस्फोटक बहुलकीकरण (</a:t>
            </a:r>
            <a:r>
              <a:rPr lang="en-IN" b="1" dirty="0">
                <a:latin typeface="Open sans" panose="020B0606030504020204"/>
                <a:cs typeface="Times New Roman" panose="02020603050405020304" pitchFamily="18" charset="0"/>
              </a:rPr>
              <a:t>explosive polymerization) </a:t>
            </a:r>
            <a:r>
              <a:rPr lang="hi-IN" b="1" dirty="0">
                <a:latin typeface="Open sans" panose="020B0606030504020204"/>
                <a:cs typeface="Times New Roman" panose="02020603050405020304" pitchFamily="18" charset="0"/>
              </a:rPr>
              <a:t>से गुजर सकता है।</a:t>
            </a:r>
          </a:p>
          <a:p>
            <a:pPr algn="just">
              <a:lnSpc>
                <a:spcPct val="150000"/>
              </a:lnSpc>
            </a:pPr>
            <a:r>
              <a:rPr lang="hi-IN" b="1" dirty="0">
                <a:latin typeface="Open sans" panose="020B0606030504020204"/>
                <a:cs typeface="Times New Roman" panose="02020603050405020304" pitchFamily="18" charset="0"/>
              </a:rPr>
              <a:t>बहुलकीकरण (</a:t>
            </a:r>
            <a:r>
              <a:rPr lang="en-IN" b="1" dirty="0">
                <a:latin typeface="Open sans" panose="020B0606030504020204"/>
                <a:cs typeface="Times New Roman" panose="02020603050405020304" pitchFamily="18" charset="0"/>
              </a:rPr>
              <a:t>Polymerization) </a:t>
            </a:r>
            <a:r>
              <a:rPr lang="hi-IN" b="1" dirty="0">
                <a:latin typeface="Open sans" panose="020B0606030504020204"/>
                <a:cs typeface="Times New Roman" panose="02020603050405020304" pitchFamily="18" charset="0"/>
              </a:rPr>
              <a:t>से कंटेनरों के अंदर गर्मी और दबाव उत्पन्न होता है, जिससे विस्फोट हो सकता है।</a:t>
            </a:r>
            <a:r>
              <a:rPr lang="en-US" b="1" dirty="0">
                <a:latin typeface="Open sans" panose="020B0606030504020204"/>
                <a:cs typeface="Times New Roman" panose="02020603050405020304" pitchFamily="18" charset="0"/>
              </a:rPr>
              <a:t>  </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8510500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869" y="2438400"/>
            <a:ext cx="2605531" cy="2133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r>
              <a:rPr lang="hi-IN" sz="4000" b="1" dirty="0">
                <a:solidFill>
                  <a:srgbClr val="C00000"/>
                </a:solidFill>
                <a:latin typeface="Open sans" panose="020B0606030504020204"/>
              </a:rPr>
              <a:t>नीली-सीमा वाले पृष्ठ </a:t>
            </a:r>
            <a:br>
              <a:rPr lang="en-US" b="1" dirty="0">
                <a:solidFill>
                  <a:srgbClr val="C00000"/>
                </a:solidFill>
                <a:latin typeface="Algerian" panose="04020705040A02060702" pitchFamily="82" charset="0"/>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3581400" y="990600"/>
            <a:ext cx="8229600" cy="5486400"/>
          </a:xfrm>
        </p:spPr>
        <p:txBody>
          <a:bodyPr>
            <a:noAutofit/>
          </a:bodyPr>
          <a:lstStyle/>
          <a:p>
            <a:pPr algn="just">
              <a:defRPr/>
            </a:pPr>
            <a:r>
              <a:rPr lang="hi-IN" b="1" dirty="0">
                <a:latin typeface="Open sans" panose="020B0606030504020204"/>
                <a:cs typeface="Times New Roman" panose="02020603050405020304" pitchFamily="18" charset="0"/>
              </a:rPr>
              <a:t>खतरनाक वस्तुओं की सूची सामग्री के नाम के </a:t>
            </a:r>
            <a:r>
              <a:rPr lang="hi-IN" sz="3600" b="1" dirty="0">
                <a:latin typeface="Open sans" panose="020B0606030504020204"/>
                <a:cs typeface="Times New Roman" panose="02020603050405020304" pitchFamily="18" charset="0"/>
              </a:rPr>
              <a:t>वर्णानुक्रम</a:t>
            </a:r>
            <a:r>
              <a:rPr lang="hi-IN" b="1" dirty="0">
                <a:latin typeface="Open sans" panose="020B0606030504020204"/>
                <a:cs typeface="Times New Roman" panose="02020603050405020304" pitchFamily="18" charset="0"/>
              </a:rPr>
              <a:t> में दी गई है।</a:t>
            </a:r>
          </a:p>
          <a:p>
            <a:pPr>
              <a:defRPr/>
            </a:pPr>
            <a:r>
              <a:rPr lang="hi-IN" b="1" dirty="0">
                <a:latin typeface="Open sans" panose="020B0606030504020204"/>
                <a:cs typeface="Times New Roman" panose="02020603050405020304" pitchFamily="18" charset="0"/>
              </a:rPr>
              <a:t>इस प्रकार सामग्री के नाम से यह निर्धारित किया जाता है कि किस </a:t>
            </a:r>
            <a:r>
              <a:rPr lang="en-IN" b="1" dirty="0">
                <a:latin typeface="Open sans" panose="020B0606030504020204"/>
                <a:cs typeface="Times New Roman" panose="02020603050405020304" pitchFamily="18" charset="0"/>
              </a:rPr>
              <a:t>GUIDE </a:t>
            </a:r>
            <a:r>
              <a:rPr lang="hi-IN" b="1" dirty="0">
                <a:latin typeface="Open sans" panose="020B0606030504020204"/>
                <a:cs typeface="Times New Roman" panose="02020603050405020304" pitchFamily="18" charset="0"/>
              </a:rPr>
              <a:t>को देखा जाए।</a:t>
            </a:r>
          </a:p>
          <a:p>
            <a:pPr>
              <a:defRPr/>
            </a:pPr>
            <a:r>
              <a:rPr lang="hi-IN" b="1" dirty="0">
                <a:latin typeface="Open sans" panose="020B0606030504020204"/>
                <a:cs typeface="Times New Roman" panose="02020603050405020304" pitchFamily="18" charset="0"/>
              </a:rPr>
              <a:t>हरे (</a:t>
            </a:r>
            <a:r>
              <a:rPr lang="en-IN" b="1" dirty="0">
                <a:solidFill>
                  <a:srgbClr val="00B050"/>
                </a:solidFill>
                <a:latin typeface="Open sans" panose="020B0606030504020204"/>
                <a:cs typeface="Times New Roman" panose="02020603050405020304" pitchFamily="18" charset="0"/>
              </a:rPr>
              <a:t>Green</a:t>
            </a:r>
            <a:r>
              <a:rPr lang="en-IN" b="1" dirty="0">
                <a:latin typeface="Open sans" panose="020B0606030504020204"/>
                <a:cs typeface="Times New Roman" panose="02020603050405020304" pitchFamily="18" charset="0"/>
              </a:rPr>
              <a:t>) </a:t>
            </a:r>
            <a:r>
              <a:rPr lang="hi-IN" b="1" dirty="0">
                <a:latin typeface="Open sans" panose="020B0606030504020204"/>
                <a:cs typeface="Times New Roman" panose="02020603050405020304" pitchFamily="18" charset="0"/>
              </a:rPr>
              <a:t>रंग में दर्शाई गई वस्तुओं को विशेष रूप से संभाला जाना चाहिए।</a:t>
            </a:r>
            <a:r>
              <a:rPr lang="en-US" b="1" dirty="0">
                <a:latin typeface="Open sans" panose="020B0606030504020204"/>
                <a:cs typeface="Times New Roman" panose="02020603050405020304" pitchFamily="18" charset="0"/>
              </a:rPr>
              <a:t>  </a:t>
            </a:r>
            <a:endParaRPr lang="en-IN"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6" name="Table 5">
            <a:extLst>
              <a:ext uri="{FF2B5EF4-FFF2-40B4-BE49-F238E27FC236}">
                <a16:creationId xmlns:a16="http://schemas.microsoft.com/office/drawing/2014/main" id="{9ADE9BA6-B749-4D6E-8813-9ED00C5B0264}"/>
              </a:ext>
            </a:extLst>
          </p:cNvPr>
          <p:cNvGraphicFramePr>
            <a:graphicFrameLocks noGrp="1"/>
          </p:cNvGraphicFramePr>
          <p:nvPr>
            <p:extLst>
              <p:ext uri="{D42A27DB-BD31-4B8C-83A1-F6EECF244321}">
                <p14:modId xmlns:p14="http://schemas.microsoft.com/office/powerpoint/2010/main" val="3366575089"/>
              </p:ext>
            </p:extLst>
          </p:nvPr>
        </p:nvGraphicFramePr>
        <p:xfrm>
          <a:off x="4800600" y="4495800"/>
          <a:ext cx="6476999" cy="1592263"/>
        </p:xfrm>
        <a:graphic>
          <a:graphicData uri="http://schemas.openxmlformats.org/drawingml/2006/table">
            <a:tbl>
              <a:tblPr firstRow="1" bandRow="1">
                <a:tableStyleId>{5C22544A-7EE6-4342-B048-85BDC9FD1C3A}</a:tableStyleId>
              </a:tblPr>
              <a:tblGrid>
                <a:gridCol w="1214437">
                  <a:extLst>
                    <a:ext uri="{9D8B030D-6E8A-4147-A177-3AD203B41FA5}">
                      <a16:colId xmlns:a16="http://schemas.microsoft.com/office/drawing/2014/main" val="20000"/>
                    </a:ext>
                  </a:extLst>
                </a:gridCol>
                <a:gridCol w="2429414">
                  <a:extLst>
                    <a:ext uri="{9D8B030D-6E8A-4147-A177-3AD203B41FA5}">
                      <a16:colId xmlns:a16="http://schemas.microsoft.com/office/drawing/2014/main" val="20001"/>
                    </a:ext>
                  </a:extLst>
                </a:gridCol>
                <a:gridCol w="2833148">
                  <a:extLst>
                    <a:ext uri="{9D8B030D-6E8A-4147-A177-3AD203B41FA5}">
                      <a16:colId xmlns:a16="http://schemas.microsoft.com/office/drawing/2014/main" val="20002"/>
                    </a:ext>
                  </a:extLst>
                </a:gridCol>
              </a:tblGrid>
              <a:tr h="1027115">
                <a:tc>
                  <a:txBody>
                    <a:bodyPr/>
                    <a:lstStyle/>
                    <a:p>
                      <a:pPr algn="ctr"/>
                      <a:r>
                        <a:rPr lang="hi-IN" altLang="en-US" sz="2800" b="1" dirty="0">
                          <a:solidFill>
                            <a:schemeClr val="tx1"/>
                          </a:solidFill>
                          <a:latin typeface="Open sans" panose="020B0606030504020204"/>
                          <a:cs typeface="Times New Roman" panose="02020603050405020304" pitchFamily="18" charset="0"/>
                        </a:rPr>
                        <a:t>आइ.डी क्रमांक</a:t>
                      </a:r>
                      <a:endParaRPr lang="en-US" sz="2800" dirty="0">
                        <a:solidFill>
                          <a:schemeClr val="tx1"/>
                        </a:solidFill>
                        <a:latin typeface="Open sans" panose="020B0606030504020204"/>
                      </a:endParaRPr>
                    </a:p>
                  </a:txBody>
                  <a:tcPr marL="91441" marR="91441" marT="45729" marB="45729">
                    <a:solidFill>
                      <a:srgbClr val="FFFF00"/>
                    </a:solidFill>
                  </a:tcPr>
                </a:tc>
                <a:tc>
                  <a:txBody>
                    <a:bodyPr/>
                    <a:lstStyle/>
                    <a:p>
                      <a:pPr algn="ctr"/>
                      <a:r>
                        <a:rPr lang="hi-IN" altLang="en-US" sz="3200" b="1" dirty="0">
                          <a:solidFill>
                            <a:schemeClr val="tx1"/>
                          </a:solidFill>
                          <a:latin typeface="Open sans" panose="020B0606030504020204"/>
                          <a:cs typeface="Times New Roman" panose="02020603050405020304" pitchFamily="18" charset="0"/>
                        </a:rPr>
                        <a:t>गाइड </a:t>
                      </a:r>
                      <a:r>
                        <a:rPr lang="en-US" altLang="en-US" sz="3200" b="1" dirty="0">
                          <a:solidFill>
                            <a:schemeClr val="tx1"/>
                          </a:solidFill>
                          <a:latin typeface="Open sans" panose="020B0606030504020204"/>
                          <a:cs typeface="Times New Roman" panose="02020603050405020304" pitchFamily="18" charset="0"/>
                        </a:rPr>
                        <a:t> </a:t>
                      </a:r>
                      <a:r>
                        <a:rPr lang="hi-IN" altLang="en-US" sz="3200" b="1" dirty="0">
                          <a:solidFill>
                            <a:schemeClr val="tx1"/>
                          </a:solidFill>
                          <a:latin typeface="Open sans" panose="020B0606030504020204"/>
                          <a:cs typeface="Times New Roman" panose="02020603050405020304" pitchFamily="18" charset="0"/>
                        </a:rPr>
                        <a:t>पेजेज</a:t>
                      </a:r>
                      <a:r>
                        <a:rPr lang="en-US" sz="2800" dirty="0">
                          <a:solidFill>
                            <a:schemeClr val="tx1"/>
                          </a:solidFill>
                          <a:latin typeface="Open sans" panose="020B0606030504020204"/>
                        </a:rPr>
                        <a:t>.</a:t>
                      </a:r>
                    </a:p>
                  </a:txBody>
                  <a:tcPr marL="91441" marR="91441" marT="45729" marB="45729">
                    <a:solidFill>
                      <a:srgbClr val="FFFF00"/>
                    </a:solidFill>
                  </a:tcPr>
                </a:tc>
                <a:tc>
                  <a:txBody>
                    <a:bodyPr/>
                    <a:lstStyle/>
                    <a:p>
                      <a:pPr algn="ctr"/>
                      <a:r>
                        <a:rPr lang="hi-IN" altLang="en-US" sz="3200" b="1" kern="1200" dirty="0">
                          <a:solidFill>
                            <a:schemeClr val="tx1"/>
                          </a:solidFill>
                          <a:latin typeface="Open sans" panose="020B0606030504020204"/>
                          <a:ea typeface="+mn-ea"/>
                          <a:cs typeface="Times New Roman" panose="02020603050405020304" pitchFamily="18" charset="0"/>
                        </a:rPr>
                        <a:t>वस्तु का नाम </a:t>
                      </a:r>
                      <a:endParaRPr lang="en-US" sz="3200" b="1" kern="1200" dirty="0">
                        <a:solidFill>
                          <a:schemeClr val="tx1"/>
                        </a:solidFill>
                        <a:latin typeface="Open sans" panose="020B0606030504020204"/>
                        <a:ea typeface="+mn-ea"/>
                        <a:cs typeface="Times New Roman" panose="02020603050405020304" pitchFamily="18" charset="0"/>
                      </a:endParaRPr>
                    </a:p>
                  </a:txBody>
                  <a:tcPr marL="91441" marR="91441" marT="45729" marB="45729">
                    <a:solidFill>
                      <a:srgbClr val="FFFF00"/>
                    </a:solidFill>
                  </a:tcPr>
                </a:tc>
                <a:extLst>
                  <a:ext uri="{0D108BD9-81ED-4DB2-BD59-A6C34878D82A}">
                    <a16:rowId xmlns:a16="http://schemas.microsoft.com/office/drawing/2014/main" val="10000"/>
                  </a:ext>
                </a:extLst>
              </a:tr>
              <a:tr h="565148">
                <a:tc>
                  <a:txBody>
                    <a:bodyPr/>
                    <a:lstStyle/>
                    <a:p>
                      <a:pPr algn="ctr"/>
                      <a:r>
                        <a:rPr lang="en-US" sz="2800" dirty="0">
                          <a:latin typeface="Open sans" panose="020B0606030504020204"/>
                        </a:rPr>
                        <a:t>1830</a:t>
                      </a:r>
                    </a:p>
                  </a:txBody>
                  <a:tcPr marL="91441" marR="91441" marT="45729" marB="45729"/>
                </a:tc>
                <a:tc>
                  <a:txBody>
                    <a:bodyPr/>
                    <a:lstStyle/>
                    <a:p>
                      <a:pPr algn="ctr"/>
                      <a:r>
                        <a:rPr lang="en-US" sz="2800" dirty="0">
                          <a:latin typeface="Open sans" panose="020B0606030504020204"/>
                        </a:rPr>
                        <a:t>137</a:t>
                      </a:r>
                    </a:p>
                  </a:txBody>
                  <a:tcPr marL="91441" marR="91441" marT="45729" marB="45729"/>
                </a:tc>
                <a:tc>
                  <a:txBody>
                    <a:bodyPr/>
                    <a:lstStyle/>
                    <a:p>
                      <a:pPr algn="ctr"/>
                      <a:r>
                        <a:rPr lang="hi-IN" sz="2800" dirty="0"/>
                        <a:t>सल्फ्यूरिक एसिड</a:t>
                      </a:r>
                      <a:endParaRPr lang="en-US" sz="2800" dirty="0">
                        <a:latin typeface="Open sans" panose="020B0606030504020204"/>
                      </a:endParaRPr>
                    </a:p>
                  </a:txBody>
                  <a:tcPr marL="91441" marR="91441" marT="45729" marB="45729"/>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722610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62200"/>
            <a:ext cx="2514600" cy="2133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r>
              <a:rPr lang="hi-IN" altLang="en-US" sz="4800" b="1" dirty="0">
                <a:solidFill>
                  <a:srgbClr val="C00000"/>
                </a:solidFill>
                <a:latin typeface="Open sans" panose="020B0606030504020204"/>
                <a:cs typeface="Times New Roman" panose="02020603050405020304" pitchFamily="18" charset="0"/>
                <a:sym typeface="Arial" panose="020B0604020202020204" pitchFamily="34" charset="0"/>
              </a:rPr>
              <a:t>ओरेंज-बॉर्डर वाले पृष्ठ</a:t>
            </a:r>
            <a:br>
              <a:rPr lang="en-IN" sz="4000" dirty="0"/>
            </a:br>
            <a:br>
              <a:rPr lang="en-US" b="1" dirty="0">
                <a:solidFill>
                  <a:srgbClr val="C00000"/>
                </a:solidFill>
                <a:latin typeface="Algerian" panose="04020705040A02060702" pitchFamily="82" charset="0"/>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sp>
        <p:nvSpPr>
          <p:cNvPr id="3" name="Content Placeholder 2"/>
          <p:cNvSpPr>
            <a:spLocks noGrp="1"/>
          </p:cNvSpPr>
          <p:nvPr>
            <p:ph idx="1"/>
          </p:nvPr>
        </p:nvSpPr>
        <p:spPr>
          <a:xfrm>
            <a:off x="3581400" y="1143000"/>
            <a:ext cx="8001000" cy="2133600"/>
          </a:xfrm>
        </p:spPr>
        <p:txBody>
          <a:bodyPr>
            <a:noAutofit/>
          </a:bodyPr>
          <a:lstStyle/>
          <a:p>
            <a:pPr algn="just"/>
            <a:r>
              <a:rPr lang="hi-IN" altLang="en-US" sz="2800" b="1" dirty="0">
                <a:latin typeface="Open sans" panose="020B0606030504020204"/>
                <a:cs typeface="Times New Roman" panose="02020603050405020304" pitchFamily="18" charset="0"/>
                <a:sym typeface="Arial" panose="020B0604020202020204" pitchFamily="34" charset="0"/>
              </a:rPr>
              <a:t>यह सबसे महत्वपूर्ण सेक्शन (अनुभाग) है क्योंकि यह सभी सुरक्षा सिफारिशें प्रदान करता है।</a:t>
            </a:r>
            <a:endParaRPr lang="en-US" altLang="en-US" sz="2800" b="1" dirty="0">
              <a:latin typeface="Open sans" panose="020B0606030504020204"/>
              <a:cs typeface="Times New Roman" panose="02020603050405020304" pitchFamily="18" charset="0"/>
              <a:sym typeface="Arial" panose="020B0604020202020204" pitchFamily="34" charset="0"/>
            </a:endParaRPr>
          </a:p>
          <a:p>
            <a:pPr algn="just"/>
            <a:r>
              <a:rPr lang="hi-IN" altLang="en-US" sz="2800" b="1" dirty="0">
                <a:latin typeface="Open sans" panose="020B0606030504020204"/>
                <a:cs typeface="Times New Roman" panose="02020603050405020304" pitchFamily="18" charset="0"/>
                <a:sym typeface="Arial" panose="020B0604020202020204" pitchFamily="34" charset="0"/>
              </a:rPr>
              <a:t>यह दो-पृष्ठीय फॉर्मेट में दिखाया गया है।</a:t>
            </a:r>
            <a:endParaRPr lang="en-IN" sz="2400" b="1"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3"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4"/>
          <a:stretch>
            <a:fillRect/>
          </a:stretch>
        </p:blipFill>
        <p:spPr>
          <a:xfrm>
            <a:off x="234651" y="117884"/>
            <a:ext cx="1384533" cy="941482"/>
          </a:xfrm>
          <a:prstGeom prst="rect">
            <a:avLst/>
          </a:prstGeom>
        </p:spPr>
      </p:pic>
      <p:graphicFrame>
        <p:nvGraphicFramePr>
          <p:cNvPr id="7" name="Table 6">
            <a:extLst>
              <a:ext uri="{FF2B5EF4-FFF2-40B4-BE49-F238E27FC236}">
                <a16:creationId xmlns:a16="http://schemas.microsoft.com/office/drawing/2014/main" id="{094582A7-04C0-40AD-B14A-F1F7DAFBEC14}"/>
              </a:ext>
            </a:extLst>
          </p:cNvPr>
          <p:cNvGraphicFramePr>
            <a:graphicFrameLocks noGrp="1"/>
          </p:cNvGraphicFramePr>
          <p:nvPr>
            <p:extLst>
              <p:ext uri="{D42A27DB-BD31-4B8C-83A1-F6EECF244321}">
                <p14:modId xmlns:p14="http://schemas.microsoft.com/office/powerpoint/2010/main" val="65944150"/>
              </p:ext>
            </p:extLst>
          </p:nvPr>
        </p:nvGraphicFramePr>
        <p:xfrm>
          <a:off x="3581400" y="2590800"/>
          <a:ext cx="8458200" cy="4220156"/>
        </p:xfrm>
        <a:graphic>
          <a:graphicData uri="http://schemas.openxmlformats.org/drawingml/2006/table">
            <a:tbl>
              <a:tblPr firstRow="1" bandRow="1">
                <a:tableStyleId>{5C22544A-7EE6-4342-B048-85BDC9FD1C3A}</a:tableStyleId>
              </a:tblPr>
              <a:tblGrid>
                <a:gridCol w="3873381">
                  <a:extLst>
                    <a:ext uri="{9D8B030D-6E8A-4147-A177-3AD203B41FA5}">
                      <a16:colId xmlns:a16="http://schemas.microsoft.com/office/drawing/2014/main" val="20000"/>
                    </a:ext>
                  </a:extLst>
                </a:gridCol>
                <a:gridCol w="4584819">
                  <a:extLst>
                    <a:ext uri="{9D8B030D-6E8A-4147-A177-3AD203B41FA5}">
                      <a16:colId xmlns:a16="http://schemas.microsoft.com/office/drawing/2014/main" val="20001"/>
                    </a:ext>
                  </a:extLst>
                </a:gridCol>
              </a:tblGrid>
              <a:tr h="116487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i-IN" altLang="en-US" sz="2800" dirty="0">
                          <a:solidFill>
                            <a:schemeClr val="tx1"/>
                          </a:solidFill>
                          <a:latin typeface="Open sans" panose="020B0606030504020204"/>
                          <a:sym typeface="Arial" charset="0"/>
                        </a:rPr>
                        <a:t>बाईं ओर का पृष्ठ</a:t>
                      </a:r>
                      <a:endParaRPr lang="en-US" altLang="en-US" sz="2800" dirty="0">
                        <a:solidFill>
                          <a:schemeClr val="tx1"/>
                        </a:solidFill>
                        <a:latin typeface="Open sans" panose="020B0606030504020204"/>
                      </a:endParaRPr>
                    </a:p>
                  </a:txBody>
                  <a:tcPr marL="91448" marR="91448" marT="45706" marB="45706">
                    <a:solidFill>
                      <a:schemeClr val="accent6">
                        <a:lumMod val="40000"/>
                        <a:lumOff val="60000"/>
                      </a:schemeClr>
                    </a:solidFill>
                  </a:tcPr>
                </a:tc>
                <a:tc>
                  <a:txBody>
                    <a:bodyPr/>
                    <a:lstStyle/>
                    <a:p>
                      <a:pPr algn="ctr"/>
                      <a:r>
                        <a:rPr lang="hi-IN" altLang="en-US" sz="2800" dirty="0">
                          <a:solidFill>
                            <a:schemeClr val="tx1"/>
                          </a:solidFill>
                          <a:latin typeface="Open sans" panose="020B0606030504020204"/>
                          <a:sym typeface="Arial" charset="0"/>
                        </a:rPr>
                        <a:t>दाईं ओर का पृष्ठ</a:t>
                      </a:r>
                      <a:endParaRPr lang="en-US" sz="2800" dirty="0">
                        <a:solidFill>
                          <a:schemeClr val="tx1"/>
                        </a:solidFill>
                        <a:latin typeface="Open sans" panose="020B0606030504020204"/>
                      </a:endParaRPr>
                    </a:p>
                  </a:txBody>
                  <a:tcPr marL="91448" marR="91448" marT="45706" marB="45706">
                    <a:solidFill>
                      <a:schemeClr val="accent6">
                        <a:lumMod val="40000"/>
                        <a:lumOff val="60000"/>
                      </a:schemeClr>
                    </a:solidFill>
                  </a:tcPr>
                </a:tc>
                <a:extLst>
                  <a:ext uri="{0D108BD9-81ED-4DB2-BD59-A6C34878D82A}">
                    <a16:rowId xmlns:a16="http://schemas.microsoft.com/office/drawing/2014/main" val="10000"/>
                  </a:ext>
                </a:extLst>
              </a:tr>
              <a:tr h="30552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hi-IN" altLang="en-US" sz="2800" dirty="0">
                        <a:latin typeface="Open sans" panose="020B0606030504020204"/>
                        <a:sym typeface="Arial"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hi-IN" altLang="en-US" sz="2800" dirty="0">
                        <a:latin typeface="Open sans" panose="020B0606030504020204"/>
                        <a:sym typeface="Arial"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hi-IN" altLang="en-US" sz="2800" b="1" kern="1200" dirty="0">
                          <a:solidFill>
                            <a:schemeClr val="tx1"/>
                          </a:solidFill>
                          <a:latin typeface="Open sans" panose="020B0606030504020204"/>
                          <a:ea typeface="+mn-ea"/>
                          <a:cs typeface="Times New Roman" panose="02020603050405020304" pitchFamily="18" charset="0"/>
                          <a:sym typeface="Arial" charset="0"/>
                        </a:rPr>
                        <a:t>सुरक्षा संबंधित जानकारी</a:t>
                      </a:r>
                      <a:endParaRPr lang="en-US" sz="2800" b="1" kern="1200" dirty="0">
                        <a:solidFill>
                          <a:schemeClr val="tx1"/>
                        </a:solidFill>
                        <a:latin typeface="Open sans" panose="020B0606030504020204"/>
                        <a:ea typeface="+mn-ea"/>
                        <a:cs typeface="Times New Roman" panose="02020603050405020304" pitchFamily="18" charset="0"/>
                      </a:endParaRPr>
                    </a:p>
                  </a:txBody>
                  <a:tcPr marL="91448" marR="91448" marT="45706" marB="45706"/>
                </a:tc>
                <a:tc>
                  <a:txBody>
                    <a:bodyPr/>
                    <a:lstStyle/>
                    <a:p>
                      <a:pPr algn="just"/>
                      <a:r>
                        <a:rPr lang="hi-IN" altLang="en-US" sz="2800" b="1" kern="1200" dirty="0">
                          <a:solidFill>
                            <a:schemeClr val="tx1"/>
                          </a:solidFill>
                          <a:latin typeface="Open sans" panose="020B0606030504020204"/>
                          <a:ea typeface="+mn-ea"/>
                          <a:cs typeface="Times New Roman" panose="02020603050405020304" pitchFamily="18" charset="0"/>
                          <a:sym typeface="Arial" charset="0"/>
                        </a:rPr>
                        <a:t>आग लगने, किसी पदार्थ के फैलने या रिसने की घटनाओं तथा प्राथमिक सहायता के लिए आपातकालीन कार्रवाई और निर्देश।</a:t>
                      </a:r>
                      <a:endParaRPr lang="en-US" sz="2800" b="1" kern="1200" dirty="0">
                        <a:solidFill>
                          <a:schemeClr val="tx1"/>
                        </a:solidFill>
                        <a:latin typeface="Open sans" panose="020B0606030504020204"/>
                        <a:ea typeface="+mn-ea"/>
                        <a:cs typeface="Times New Roman" panose="02020603050405020304" pitchFamily="18" charset="0"/>
                      </a:endParaRPr>
                    </a:p>
                  </a:txBody>
                  <a:tcPr marL="91448" marR="91448" marT="45706" marB="45706"/>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1565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62200"/>
            <a:ext cx="2472112" cy="2133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r>
              <a:rPr lang="hi-IN" altLang="en-US" sz="4000" b="1" dirty="0">
                <a:solidFill>
                  <a:srgbClr val="C00000"/>
                </a:solidFill>
                <a:latin typeface="Open sans" panose="020B0606030504020204"/>
                <a:cs typeface="Times New Roman" panose="02020603050405020304" pitchFamily="18" charset="0"/>
                <a:sym typeface="Arial" panose="020B0604020202020204" pitchFamily="34" charset="0"/>
              </a:rPr>
              <a:t>ओरेंज-सेक्शन निर्देशिका</a:t>
            </a:r>
            <a:br>
              <a:rPr lang="en-IN" sz="4000" dirty="0"/>
            </a:br>
            <a:br>
              <a:rPr lang="en-US" b="1" dirty="0">
                <a:solidFill>
                  <a:srgbClr val="C00000"/>
                </a:solidFill>
                <a:latin typeface="Algerian" panose="04020705040A02060702" pitchFamily="82" charset="0"/>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6" name="Content Placeholder 2"/>
          <p:cNvSpPr>
            <a:spLocks noGrp="1"/>
          </p:cNvSpPr>
          <p:nvPr>
            <p:ph idx="1"/>
          </p:nvPr>
        </p:nvSpPr>
        <p:spPr>
          <a:xfrm>
            <a:off x="2446874" y="0"/>
            <a:ext cx="9708297" cy="6577499"/>
          </a:xfrm>
        </p:spPr>
        <p:txBody>
          <a:bodyPr>
            <a:noAutofit/>
          </a:bodyPr>
          <a:lstStyle/>
          <a:p>
            <a:pPr marL="109728" indent="0" algn="ctr">
              <a:buNone/>
            </a:pPr>
            <a:r>
              <a:rPr lang="en-US" sz="2400" dirty="0">
                <a:latin typeface="Open sans" panose="020B0606030504020204"/>
              </a:rPr>
              <a:t>  </a:t>
            </a:r>
            <a:r>
              <a:rPr lang="en-US" sz="2800" dirty="0">
                <a:latin typeface="Open sans" panose="020B0606030504020204"/>
              </a:rPr>
              <a:t> </a:t>
            </a:r>
          </a:p>
          <a:p>
            <a:pPr marL="109728" indent="0" algn="ctr">
              <a:buNone/>
            </a:pPr>
            <a:endParaRPr lang="en-IN" sz="2400" dirty="0">
              <a:latin typeface="Open sans" panose="020B0606030504020204"/>
            </a:endParaRPr>
          </a:p>
        </p:txBody>
      </p:sp>
      <p:cxnSp>
        <p:nvCxnSpPr>
          <p:cNvPr id="4" name="Straight Connector 3"/>
          <p:cNvCxnSpPr/>
          <p:nvPr/>
        </p:nvCxnSpPr>
        <p:spPr>
          <a:xfrm flipV="1">
            <a:off x="3733800" y="1447800"/>
            <a:ext cx="7391400" cy="20782"/>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7391400" y="1219200"/>
            <a:ext cx="0" cy="228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733800" y="1468582"/>
            <a:ext cx="0" cy="5126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370618" y="1468582"/>
            <a:ext cx="0" cy="5126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11125200" y="1447800"/>
            <a:ext cx="0" cy="5126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2472113" y="2001982"/>
            <a:ext cx="2709488" cy="789815"/>
          </a:xfrm>
          <a:prstGeom prst="rect">
            <a:avLst/>
          </a:prstGeom>
          <a:solidFill>
            <a:srgbClr val="C0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hi-IN" sz="2400" b="1" dirty="0"/>
              <a:t>संभावित खतरे</a:t>
            </a:r>
            <a:endParaRPr lang="en-IN" sz="2400" b="1" dirty="0"/>
          </a:p>
        </p:txBody>
      </p:sp>
      <p:sp>
        <p:nvSpPr>
          <p:cNvPr id="19" name="Rectangle 18"/>
          <p:cNvSpPr/>
          <p:nvPr/>
        </p:nvSpPr>
        <p:spPr>
          <a:xfrm>
            <a:off x="6074776" y="1939477"/>
            <a:ext cx="2562406" cy="810597"/>
          </a:xfrm>
          <a:prstGeom prst="rect">
            <a:avLst/>
          </a:prstGeom>
          <a:solidFill>
            <a:srgbClr val="C0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hi-IN" sz="2000" b="1" dirty="0"/>
              <a:t>जन सुरक्षा</a:t>
            </a:r>
            <a:endParaRPr lang="en-IN" sz="2000" b="1" dirty="0"/>
          </a:p>
        </p:txBody>
      </p:sp>
      <p:sp>
        <p:nvSpPr>
          <p:cNvPr id="20" name="Rectangle 19"/>
          <p:cNvSpPr/>
          <p:nvPr/>
        </p:nvSpPr>
        <p:spPr>
          <a:xfrm>
            <a:off x="9144000" y="1979033"/>
            <a:ext cx="2800711" cy="812764"/>
          </a:xfrm>
          <a:prstGeom prst="rect">
            <a:avLst/>
          </a:prstGeom>
          <a:solidFill>
            <a:srgbClr val="C0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hi-IN" b="1" dirty="0"/>
              <a:t>आपातकालीन प्रतिक्रिया</a:t>
            </a:r>
            <a:endParaRPr lang="en-IN" b="1" dirty="0"/>
          </a:p>
        </p:txBody>
      </p:sp>
      <p:cxnSp>
        <p:nvCxnSpPr>
          <p:cNvPr id="22" name="Straight Connector 21"/>
          <p:cNvCxnSpPr/>
          <p:nvPr/>
        </p:nvCxnSpPr>
        <p:spPr>
          <a:xfrm>
            <a:off x="2472112" y="2362200"/>
            <a:ext cx="0" cy="3124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472112" y="3733800"/>
            <a:ext cx="6520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472112" y="4876800"/>
            <a:ext cx="652088"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3124200" y="3238500"/>
            <a:ext cx="1905000" cy="1066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sz="2000" b="1" dirty="0">
                <a:solidFill>
                  <a:schemeClr val="tx1"/>
                </a:solidFill>
              </a:rPr>
              <a:t>स्वास्थ्य</a:t>
            </a:r>
            <a:endParaRPr lang="en-IN" sz="2000" b="1" dirty="0">
              <a:solidFill>
                <a:schemeClr val="tx1"/>
              </a:solidFill>
            </a:endParaRPr>
          </a:p>
        </p:txBody>
      </p:sp>
      <p:sp>
        <p:nvSpPr>
          <p:cNvPr id="27" name="Rectangle 26"/>
          <p:cNvSpPr/>
          <p:nvPr/>
        </p:nvSpPr>
        <p:spPr>
          <a:xfrm>
            <a:off x="3124200" y="4668878"/>
            <a:ext cx="1905000" cy="1066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sz="2000" b="1" dirty="0">
                <a:solidFill>
                  <a:schemeClr val="tx1"/>
                </a:solidFill>
              </a:rPr>
              <a:t>आग या विस्फोट</a:t>
            </a:r>
            <a:endParaRPr lang="en-IN" sz="2000" b="1" dirty="0">
              <a:solidFill>
                <a:schemeClr val="tx1"/>
              </a:solidFill>
            </a:endParaRPr>
          </a:p>
        </p:txBody>
      </p:sp>
      <p:cxnSp>
        <p:nvCxnSpPr>
          <p:cNvPr id="28" name="Straight Connector 27"/>
          <p:cNvCxnSpPr/>
          <p:nvPr/>
        </p:nvCxnSpPr>
        <p:spPr>
          <a:xfrm>
            <a:off x="6019820" y="2362200"/>
            <a:ext cx="0" cy="3886200"/>
          </a:xfrm>
          <a:prstGeom prst="line">
            <a:avLst/>
          </a:prstGeom>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77000" y="3238500"/>
            <a:ext cx="2105226" cy="78797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sz="2000" b="1" dirty="0"/>
              <a:t>प्राथमिक जानकारी</a:t>
            </a:r>
            <a:endParaRPr lang="en-IN" sz="2000" b="1" dirty="0"/>
          </a:p>
        </p:txBody>
      </p:sp>
      <p:cxnSp>
        <p:nvCxnSpPr>
          <p:cNvPr id="31" name="Straight Connector 30"/>
          <p:cNvCxnSpPr/>
          <p:nvPr/>
        </p:nvCxnSpPr>
        <p:spPr>
          <a:xfrm>
            <a:off x="6019820" y="3771900"/>
            <a:ext cx="6520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6019820" y="4842164"/>
            <a:ext cx="6520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074776" y="6019800"/>
            <a:ext cx="652088"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6477000" y="4416135"/>
            <a:ext cx="2086312" cy="71004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b="1" dirty="0"/>
              <a:t>सुरक्षात्मक वस्त्र</a:t>
            </a:r>
            <a:endParaRPr lang="en-IN" b="1" dirty="0"/>
          </a:p>
        </p:txBody>
      </p:sp>
      <p:sp>
        <p:nvSpPr>
          <p:cNvPr id="36" name="Rectangle 35"/>
          <p:cNvSpPr/>
          <p:nvPr/>
        </p:nvSpPr>
        <p:spPr>
          <a:xfrm>
            <a:off x="6558588" y="5519434"/>
            <a:ext cx="2039738" cy="80004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b="1" dirty="0"/>
              <a:t>निकासी – रिसाव – आग</a:t>
            </a:r>
            <a:endParaRPr lang="en-IN" b="1" dirty="0"/>
          </a:p>
        </p:txBody>
      </p:sp>
      <p:cxnSp>
        <p:nvCxnSpPr>
          <p:cNvPr id="37" name="Straight Connector 36"/>
          <p:cNvCxnSpPr/>
          <p:nvPr/>
        </p:nvCxnSpPr>
        <p:spPr>
          <a:xfrm>
            <a:off x="9137093" y="2552700"/>
            <a:ext cx="0" cy="388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9144000" y="3446318"/>
            <a:ext cx="6520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9144000" y="4644633"/>
            <a:ext cx="6520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9172191" y="5780705"/>
            <a:ext cx="652088"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9849213" y="2959675"/>
            <a:ext cx="1905000" cy="1066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b="1" dirty="0"/>
              <a:t>आग</a:t>
            </a:r>
            <a:endParaRPr lang="en-IN" b="1" dirty="0"/>
          </a:p>
          <a:p>
            <a:pPr algn="ctr"/>
            <a:endParaRPr lang="en-IN" dirty="0"/>
          </a:p>
        </p:txBody>
      </p:sp>
      <p:sp>
        <p:nvSpPr>
          <p:cNvPr id="42" name="Rectangle 41"/>
          <p:cNvSpPr/>
          <p:nvPr/>
        </p:nvSpPr>
        <p:spPr>
          <a:xfrm>
            <a:off x="9849213" y="4059381"/>
            <a:ext cx="1905000" cy="1066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b="1" dirty="0"/>
              <a:t>रिसाव</a:t>
            </a:r>
            <a:r>
              <a:rPr lang="en-US" b="1" dirty="0"/>
              <a:t> </a:t>
            </a:r>
            <a:r>
              <a:rPr lang="hi-IN" b="1" dirty="0"/>
              <a:t>या लीकेज</a:t>
            </a:r>
            <a:r>
              <a:rPr lang="en-US" b="1" dirty="0"/>
              <a:t> </a:t>
            </a:r>
            <a:endParaRPr lang="en-IN" dirty="0"/>
          </a:p>
        </p:txBody>
      </p:sp>
      <p:sp>
        <p:nvSpPr>
          <p:cNvPr id="43" name="Rectangle 42"/>
          <p:cNvSpPr/>
          <p:nvPr/>
        </p:nvSpPr>
        <p:spPr>
          <a:xfrm>
            <a:off x="9877625" y="5372100"/>
            <a:ext cx="1905000" cy="1066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b="1" dirty="0"/>
              <a:t>प्राथमिक उपचार</a:t>
            </a:r>
            <a:endParaRPr lang="en-IN" dirty="0"/>
          </a:p>
        </p:txBody>
      </p:sp>
      <p:sp>
        <p:nvSpPr>
          <p:cNvPr id="34" name="Rectangle 33"/>
          <p:cNvSpPr/>
          <p:nvPr/>
        </p:nvSpPr>
        <p:spPr>
          <a:xfrm>
            <a:off x="6477000" y="167985"/>
            <a:ext cx="1905000" cy="1066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sz="2400" b="1" dirty="0">
                <a:solidFill>
                  <a:schemeClr val="tx1"/>
                </a:solidFill>
              </a:rPr>
              <a:t>गाइड 128</a:t>
            </a:r>
            <a:endParaRPr lang="en-IN" sz="2400" b="1" dirty="0">
              <a:solidFill>
                <a:schemeClr val="tx1"/>
              </a:solidFill>
            </a:endParaRPr>
          </a:p>
        </p:txBody>
      </p:sp>
    </p:spTree>
    <p:extLst>
      <p:ext uri="{BB962C8B-B14F-4D97-AF65-F5344CB8AC3E}">
        <p14:creationId xmlns:p14="http://schemas.microsoft.com/office/powerpoint/2010/main" val="32159226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62200"/>
            <a:ext cx="3200400" cy="2133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r>
              <a:rPr lang="hi-IN" altLang="en-US" sz="4800" b="1" dirty="0">
                <a:solidFill>
                  <a:srgbClr val="C00000"/>
                </a:solidFill>
                <a:latin typeface="Open sans" panose="020B0606030504020204"/>
                <a:cs typeface="Times New Roman" panose="02020603050405020304" pitchFamily="18" charset="0"/>
                <a:sym typeface="Arial" panose="020B0604020202020204" pitchFamily="34" charset="0"/>
              </a:rPr>
              <a:t>हरे पृष्ठक (टेबल)</a:t>
            </a:r>
            <a:r>
              <a:rPr lang="en-US" altLang="en-US" sz="4800" b="1" dirty="0">
                <a:solidFill>
                  <a:srgbClr val="C00000"/>
                </a:solidFill>
                <a:latin typeface="Open sans" panose="020B0606030504020204"/>
                <a:cs typeface="Times New Roman" panose="02020603050405020304" pitchFamily="18" charset="0"/>
                <a:sym typeface="Arial" panose="020B0604020202020204" pitchFamily="34" charset="0"/>
              </a:rPr>
              <a:t> </a:t>
            </a:r>
            <a:r>
              <a:rPr lang="hi-IN" altLang="en-US" sz="4800" b="1" dirty="0">
                <a:solidFill>
                  <a:srgbClr val="C00000"/>
                </a:solidFill>
                <a:latin typeface="Open sans" panose="020B0606030504020204"/>
                <a:cs typeface="Times New Roman" panose="02020603050405020304" pitchFamily="18" charset="0"/>
                <a:sym typeface="Arial" panose="020B0604020202020204" pitchFamily="34" charset="0"/>
              </a:rPr>
              <a:t>से संबंधित विवरण</a:t>
            </a:r>
            <a:br>
              <a:rPr lang="en-US" b="1" dirty="0">
                <a:solidFill>
                  <a:srgbClr val="C00000"/>
                </a:solidFill>
                <a:latin typeface="Algerian" panose="04020705040A02060702" pitchFamily="82" charset="0"/>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7152E741-0541-4010-80DD-D768D4858072}"/>
              </a:ext>
            </a:extLst>
          </p:cNvPr>
          <p:cNvSpPr/>
          <p:nvPr/>
        </p:nvSpPr>
        <p:spPr>
          <a:xfrm>
            <a:off x="3901710" y="1081846"/>
            <a:ext cx="7756889" cy="4524315"/>
          </a:xfrm>
          <a:prstGeom prst="rect">
            <a:avLst/>
          </a:prstGeom>
        </p:spPr>
        <p:txBody>
          <a:bodyPr wrap="square">
            <a:spAutoFit/>
          </a:bodyPr>
          <a:lstStyle/>
          <a:p>
            <a:pPr marL="457200" indent="-457200" algn="just">
              <a:buFont typeface="Arial" panose="020B0604020202020204" pitchFamily="34" charset="0"/>
              <a:buChar char="•"/>
              <a:defRPr/>
            </a:pPr>
            <a:r>
              <a:rPr lang="hi-IN" altLang="en-US" sz="3200" dirty="0">
                <a:latin typeface="Open sans" panose="020B0606030504020204"/>
                <a:cs typeface="Times New Roman" panose="02020603050405020304" pitchFamily="18" charset="0"/>
                <a:sym typeface="Arial" panose="020B0604020202020204" pitchFamily="34" charset="0"/>
              </a:rPr>
              <a:t>यह दो प्रकार की सुरक्षित दूरी की सिफारिशें प्रदान करता है:"इनीशियल आइसोलेशन दूरी" और "प्रोटेक्टिव एक्शन दूरी"।</a:t>
            </a:r>
            <a:endParaRPr lang="en-US" altLang="en-US" sz="3200" dirty="0">
              <a:latin typeface="Open sans" panose="020B0606030504020204"/>
              <a:cs typeface="Times New Roman" panose="02020603050405020304" pitchFamily="18" charset="0"/>
              <a:sym typeface="Arial" panose="020B0604020202020204" pitchFamily="34" charset="0"/>
            </a:endParaRPr>
          </a:p>
          <a:p>
            <a:pPr marL="457200" indent="-457200" algn="just">
              <a:buFont typeface="Arial" panose="020B0604020202020204" pitchFamily="34" charset="0"/>
              <a:buChar char="•"/>
              <a:defRPr/>
            </a:pPr>
            <a:r>
              <a:rPr lang="hi-IN" altLang="en-US" sz="3200" dirty="0">
                <a:latin typeface="Open sans" panose="020B0606030504020204"/>
                <a:cs typeface="Times New Roman" panose="02020603050405020304" pitchFamily="18" charset="0"/>
                <a:sym typeface="Arial" panose="020B0604020202020204" pitchFamily="34" charset="0"/>
              </a:rPr>
              <a:t>सभी हाइलाइट किए गए मटेरियल्स के लिए</a:t>
            </a:r>
            <a:r>
              <a:rPr lang="en-US" altLang="en-US" sz="3200" dirty="0">
                <a:latin typeface="Open sans" panose="020B0606030504020204"/>
                <a:cs typeface="Times New Roman" panose="02020603050405020304" pitchFamily="18" charset="0"/>
                <a:sym typeface="Arial" panose="020B0604020202020204" pitchFamily="34" charset="0"/>
              </a:rPr>
              <a:t> </a:t>
            </a:r>
            <a:r>
              <a:rPr lang="hi-IN" altLang="en-US" sz="3200" dirty="0">
                <a:latin typeface="Open sans" panose="020B0606030504020204"/>
                <a:cs typeface="Times New Roman" panose="02020603050405020304" pitchFamily="18" charset="0"/>
                <a:sym typeface="Arial" panose="020B0604020202020204" pitchFamily="34" charset="0"/>
              </a:rPr>
              <a:t>छोटे और बड़े स्पिल (छोटा: लगभग 200 लीटर या कम, बड़ा: 200 लीटर से अधिक) के लिए दूरी बताता है।</a:t>
            </a:r>
            <a:endParaRPr lang="en-US" altLang="en-US" sz="3200" dirty="0">
              <a:latin typeface="Open sans" panose="020B0606030504020204"/>
              <a:cs typeface="Times New Roman" panose="02020603050405020304" pitchFamily="18" charset="0"/>
              <a:sym typeface="Arial" panose="020B0604020202020204" pitchFamily="34" charset="0"/>
            </a:endParaRPr>
          </a:p>
          <a:p>
            <a:pPr marL="342900" indent="-342900" algn="just">
              <a:buFont typeface="Arial" panose="020B0604020202020204" pitchFamily="34" charset="0"/>
              <a:buChar char="•"/>
              <a:defRPr/>
            </a:pPr>
            <a:r>
              <a:rPr lang="hi-IN" altLang="en-US" sz="3200" dirty="0">
                <a:latin typeface="Open sans" panose="020B0606030504020204"/>
                <a:cs typeface="Times New Roman" panose="02020603050405020304" pitchFamily="18" charset="0"/>
                <a:sym typeface="Arial" panose="020B0604020202020204" pitchFamily="34" charset="0"/>
              </a:rPr>
              <a:t>इसे दिन के समय और रात के समय की परिस्थितियों में</a:t>
            </a:r>
            <a:r>
              <a:rPr lang="en-US" altLang="en-US" sz="3200" dirty="0">
                <a:latin typeface="Open sans" panose="020B0606030504020204"/>
                <a:cs typeface="Times New Roman" panose="02020603050405020304" pitchFamily="18" charset="0"/>
                <a:sym typeface="Arial" panose="020B0604020202020204" pitchFamily="34" charset="0"/>
              </a:rPr>
              <a:t> </a:t>
            </a:r>
            <a:r>
              <a:rPr lang="hi-IN" altLang="en-US" sz="3200" dirty="0">
                <a:latin typeface="Open sans" panose="020B0606030504020204"/>
                <a:cs typeface="Times New Roman" panose="02020603050405020304" pitchFamily="18" charset="0"/>
                <a:sym typeface="Arial" panose="020B0604020202020204" pitchFamily="34" charset="0"/>
              </a:rPr>
              <a:t>विभाजित किया गया है।</a:t>
            </a:r>
            <a:endParaRPr lang="en-US" altLang="en-US" sz="3200" dirty="0">
              <a:latin typeface="Open sans" panose="020B0606030504020204"/>
              <a:cs typeface="Times New Roman" panose="02020603050405020304" pitchFamily="18" charset="0"/>
              <a:sym typeface="Arial" panose="020B0604020202020204" pitchFamily="34" charset="0"/>
            </a:endParaRPr>
          </a:p>
          <a:p>
            <a:pPr marL="342900" indent="-342900" algn="just">
              <a:buFont typeface="Arial" panose="020B0604020202020204" pitchFamily="34" charset="0"/>
              <a:buChar char="•"/>
              <a:defRPr/>
            </a:pPr>
            <a:r>
              <a:rPr lang="hi-IN" altLang="en-US" sz="3200" dirty="0">
                <a:latin typeface="Open sans" panose="020B0606030504020204"/>
                <a:cs typeface="Times New Roman" panose="02020603050405020304" pitchFamily="18" charset="0"/>
                <a:sym typeface="Arial" panose="020B0604020202020204" pitchFamily="34" charset="0"/>
              </a:rPr>
              <a:t>मौसम की बदलती स्थितियों के कारण खतरनाक क्षेत्र के आकार में काफी अंतर आ सकता है।</a:t>
            </a:r>
            <a:endParaRPr lang="en-US" altLang="en-US" sz="3200" dirty="0">
              <a:latin typeface="Open sans" panose="020B0606030504020204"/>
              <a:cs typeface="Times New Roman" panose="02020603050405020304" pitchFamily="18" charset="0"/>
              <a:sym typeface="Arial" panose="020B0604020202020204" pitchFamily="34" charset="0"/>
            </a:endParaRPr>
          </a:p>
        </p:txBody>
      </p:sp>
    </p:spTree>
    <p:extLst>
      <p:ext uri="{BB962C8B-B14F-4D97-AF65-F5344CB8AC3E}">
        <p14:creationId xmlns:p14="http://schemas.microsoft.com/office/powerpoint/2010/main" val="27230780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2362200"/>
            <a:ext cx="4032549" cy="2133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r>
              <a:rPr lang="hi-IN" altLang="en-US" sz="4800" b="1" dirty="0">
                <a:solidFill>
                  <a:srgbClr val="C00000"/>
                </a:solidFill>
                <a:latin typeface="Open sans" panose="020B0606030504020204"/>
                <a:cs typeface="Times New Roman" panose="02020603050405020304" pitchFamily="18" charset="0"/>
                <a:sym typeface="Arial" panose="020B0604020202020204" pitchFamily="34" charset="0"/>
              </a:rPr>
              <a:t>हरे रंग का सेक्शन</a:t>
            </a:r>
            <a:r>
              <a:rPr lang="en-US" altLang="en-US" sz="4800" b="1" dirty="0">
                <a:solidFill>
                  <a:srgbClr val="C00000"/>
                </a:solidFill>
                <a:latin typeface="Open sans" panose="020B0606030504020204"/>
                <a:cs typeface="Times New Roman" panose="02020603050405020304" pitchFamily="18" charset="0"/>
                <a:sym typeface="Arial" panose="020B0604020202020204" pitchFamily="34" charset="0"/>
              </a:rPr>
              <a:t> (</a:t>
            </a:r>
            <a:r>
              <a:rPr lang="hi-IN" altLang="en-US" sz="4800" b="1" dirty="0">
                <a:solidFill>
                  <a:srgbClr val="C00000"/>
                </a:solidFill>
                <a:latin typeface="Open sans" panose="020B0606030504020204"/>
                <a:cs typeface="Times New Roman" panose="02020603050405020304" pitchFamily="18" charset="0"/>
                <a:sym typeface="Arial" panose="020B0604020202020204" pitchFamily="34" charset="0"/>
              </a:rPr>
              <a:t>अनुभाग</a:t>
            </a:r>
            <a:r>
              <a:rPr lang="en-US" altLang="en-US" sz="4800" b="1" dirty="0">
                <a:solidFill>
                  <a:srgbClr val="C00000"/>
                </a:solidFill>
                <a:latin typeface="Open sans" panose="020B0606030504020204"/>
                <a:cs typeface="Times New Roman" panose="02020603050405020304" pitchFamily="18" charset="0"/>
                <a:sym typeface="Arial" panose="020B0604020202020204" pitchFamily="34" charset="0"/>
              </a:rPr>
              <a:t>)</a:t>
            </a:r>
            <a:br>
              <a:rPr lang="en-US" b="1" dirty="0">
                <a:solidFill>
                  <a:srgbClr val="C00000"/>
                </a:solidFill>
                <a:latin typeface="Algerian" panose="04020705040A02060702" pitchFamily="82" charset="0"/>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7152E741-0541-4010-80DD-D768D4858072}"/>
              </a:ext>
            </a:extLst>
          </p:cNvPr>
          <p:cNvSpPr/>
          <p:nvPr/>
        </p:nvSpPr>
        <p:spPr>
          <a:xfrm>
            <a:off x="4462218" y="1406651"/>
            <a:ext cx="7010400" cy="4591000"/>
          </a:xfrm>
          <a:prstGeom prst="rect">
            <a:avLst/>
          </a:prstGeom>
        </p:spPr>
        <p:txBody>
          <a:bodyPr wrap="square">
            <a:spAutoFit/>
          </a:bodyPr>
          <a:lstStyle/>
          <a:p>
            <a:pPr algn="just">
              <a:lnSpc>
                <a:spcPct val="150000"/>
              </a:lnSpc>
              <a:spcBef>
                <a:spcPts val="500"/>
              </a:spcBef>
              <a:buFont typeface="Wingdings" pitchFamily="2" charset="2"/>
              <a:buChar char="Ø"/>
              <a:defRPr/>
            </a:pPr>
            <a:r>
              <a:rPr lang="hi-IN" sz="3200" dirty="0">
                <a:latin typeface="Bookman Old Style" panose="02050604050505020204" pitchFamily="18" charset="0"/>
                <a:ea typeface="Times" panose="02020603050405020304" pitchFamily="18" charset="0"/>
                <a:cs typeface="Times" panose="02020603050405020304" pitchFamily="18" charset="0"/>
              </a:rPr>
              <a:t>टेबल 1 - इनीशियल आइसोलेशन और प्रोटेक्टिव एक्शन दूरी</a:t>
            </a:r>
            <a:endParaRPr lang="en-US" sz="3200" dirty="0">
              <a:latin typeface="Bookman Old Style" panose="02050604050505020204" pitchFamily="18" charset="0"/>
              <a:ea typeface="Times" panose="02020603050405020304" pitchFamily="18" charset="0"/>
              <a:cs typeface="Times" panose="02020603050405020304" pitchFamily="18" charset="0"/>
            </a:endParaRPr>
          </a:p>
          <a:p>
            <a:pPr algn="just">
              <a:lnSpc>
                <a:spcPct val="150000"/>
              </a:lnSpc>
              <a:spcBef>
                <a:spcPts val="500"/>
              </a:spcBef>
              <a:buFont typeface="Wingdings" pitchFamily="2" charset="2"/>
              <a:buChar char="Ø"/>
              <a:defRPr/>
            </a:pPr>
            <a:r>
              <a:rPr lang="hi-IN" sz="3200" dirty="0">
                <a:latin typeface="Bookman Old Style" panose="02050604050505020204" pitchFamily="18" charset="0"/>
                <a:ea typeface="Times" panose="02020603050405020304" pitchFamily="18" charset="0"/>
                <a:cs typeface="Times" panose="02020603050405020304" pitchFamily="18" charset="0"/>
              </a:rPr>
              <a:t>टेबल 2 - पानी के साथ प्रतिक्रिया करने वाले और जहरीली गैस पैदा करने वाले पदार्थ</a:t>
            </a:r>
            <a:endParaRPr lang="en-US" sz="3200" dirty="0">
              <a:latin typeface="Bookman Old Style" panose="02050604050505020204" pitchFamily="18" charset="0"/>
              <a:ea typeface="Times" panose="02020603050405020304" pitchFamily="18" charset="0"/>
              <a:cs typeface="Times" panose="02020603050405020304" pitchFamily="18" charset="0"/>
            </a:endParaRPr>
          </a:p>
          <a:p>
            <a:pPr algn="just">
              <a:lnSpc>
                <a:spcPct val="150000"/>
              </a:lnSpc>
              <a:spcBef>
                <a:spcPts val="500"/>
              </a:spcBef>
              <a:buFont typeface="Wingdings" pitchFamily="2" charset="2"/>
              <a:buChar char="Ø"/>
              <a:defRPr/>
            </a:pPr>
            <a:r>
              <a:rPr lang="hi-IN" sz="3200" dirty="0">
                <a:latin typeface="Bookman Old Style" panose="02050604050505020204" pitchFamily="18" charset="0"/>
                <a:ea typeface="Times" panose="02020603050405020304" pitchFamily="18" charset="0"/>
                <a:cs typeface="Times" panose="02020603050405020304" pitchFamily="18" charset="0"/>
              </a:rPr>
              <a:t>टेबल 3 - छह सामान्य टॉक्सिक इनहलेशन हैज़र्ड</a:t>
            </a:r>
            <a:r>
              <a:rPr lang="en-US" sz="3200" dirty="0">
                <a:latin typeface="Bookman Old Style" panose="02050604050505020204" pitchFamily="18" charset="0"/>
                <a:ea typeface="Times" panose="02020603050405020304" pitchFamily="18" charset="0"/>
                <a:cs typeface="Times" panose="02020603050405020304" pitchFamily="18" charset="0"/>
              </a:rPr>
              <a:t>(</a:t>
            </a:r>
            <a:r>
              <a:rPr lang="hi-IN" sz="3200" dirty="0">
                <a:latin typeface="Bookman Old Style" panose="02050604050505020204" pitchFamily="18" charset="0"/>
                <a:ea typeface="Times" panose="02020603050405020304" pitchFamily="18" charset="0"/>
                <a:cs typeface="Times" panose="02020603050405020304" pitchFamily="18" charset="0"/>
              </a:rPr>
              <a:t>टी.आई.एच.</a:t>
            </a:r>
            <a:r>
              <a:rPr lang="en-US" sz="3200" dirty="0">
                <a:latin typeface="Bookman Old Style" panose="02050604050505020204" pitchFamily="18" charset="0"/>
                <a:ea typeface="Times" panose="02020603050405020304" pitchFamily="18" charset="0"/>
                <a:cs typeface="Times" panose="02020603050405020304" pitchFamily="18" charset="0"/>
              </a:rPr>
              <a:t>) </a:t>
            </a:r>
            <a:r>
              <a:rPr lang="hi-IN" sz="3200" dirty="0">
                <a:latin typeface="Bookman Old Style" panose="02050604050505020204" pitchFamily="18" charset="0"/>
                <a:ea typeface="Times" panose="02020603050405020304" pitchFamily="18" charset="0"/>
                <a:cs typeface="Times" panose="02020603050405020304" pitchFamily="18" charset="0"/>
              </a:rPr>
              <a:t>गैसों के विभिन्न मात्रा के बड़े स्पिल के लिए इनीशियल आइसोलेशन और प्रोटेक्टिव एक्शन दूरी</a:t>
            </a:r>
            <a:endParaRPr lang="en-US" sz="3200" dirty="0">
              <a:latin typeface="Bookman Old Style" panose="02050604050505020204" pitchFamily="18" charset="0"/>
              <a:ea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3608647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57400"/>
            <a:ext cx="2819400" cy="2743200"/>
          </a:xfrm>
        </p:spPr>
        <p:txBody>
          <a:bodyPr>
            <a:noAutofit/>
          </a:bodyPr>
          <a:lstStyle/>
          <a:p>
            <a:r>
              <a:rPr lang="hi-IN" sz="4000" b="1" dirty="0">
                <a:solidFill>
                  <a:srgbClr val="C00000"/>
                </a:solidFill>
                <a:latin typeface="Open sans" panose="020B0606030504020204"/>
                <a:cs typeface="Times New Roman" panose="02020603050405020304" pitchFamily="18" charset="0"/>
              </a:rPr>
              <a:t>विषाक्त औद्योगिक रसायन (</a:t>
            </a:r>
            <a:r>
              <a:rPr lang="en-US" sz="4000" b="1" dirty="0">
                <a:solidFill>
                  <a:srgbClr val="C00000"/>
                </a:solidFill>
                <a:latin typeface="Open sans" panose="020B0606030504020204"/>
                <a:cs typeface="Times New Roman" panose="02020603050405020304" pitchFamily="18" charset="0"/>
              </a:rPr>
              <a:t>TICs)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2971800" y="1059366"/>
            <a:ext cx="8610600" cy="4808034"/>
          </a:xfrm>
        </p:spPr>
        <p:txBody>
          <a:bodyPr>
            <a:noAutofit/>
          </a:bodyPr>
          <a:lstStyle/>
          <a:p>
            <a:pPr algn="just">
              <a:lnSpc>
                <a:spcPct val="150000"/>
              </a:lnSpc>
              <a:buFont typeface="Wingdings" panose="05000000000000000000" pitchFamily="2" charset="2"/>
              <a:buChar char="Ø"/>
            </a:pPr>
            <a:r>
              <a:rPr lang="hi-IN" sz="2500" b="1" dirty="0">
                <a:latin typeface="Open sans" panose="020B0606030504020204"/>
                <a:cs typeface="Times New Roman" panose="02020603050405020304" pitchFamily="18" charset="0"/>
              </a:rPr>
              <a:t>विषाक्त औद्योगिक सामग्री (</a:t>
            </a:r>
            <a:r>
              <a:rPr lang="en-US" sz="2500" b="1" dirty="0">
                <a:latin typeface="Open sans" panose="020B0606030504020204"/>
                <a:cs typeface="Times New Roman" panose="02020603050405020304" pitchFamily="18" charset="0"/>
              </a:rPr>
              <a:t>TIMs) </a:t>
            </a:r>
            <a:r>
              <a:rPr lang="hi-IN" sz="2500" b="1" dirty="0">
                <a:latin typeface="Open sans" panose="020B0606030504020204"/>
                <a:cs typeface="Times New Roman" panose="02020603050405020304" pitchFamily="18" charset="0"/>
              </a:rPr>
              <a:t>एक व्यापक श्रेणी है जिसमें औद्योगिक सेटिंग्स में पाए जाने वाले रासायनिक पदार्थ और गैर-रासायनिक खतरनाक सामग्री दोनों शामिल हैं।</a:t>
            </a:r>
            <a:endParaRPr lang="en-US" sz="2500" b="1" dirty="0">
              <a:latin typeface="Open sans" panose="020B0606030504020204"/>
              <a:cs typeface="Times New Roman" panose="02020603050405020304" pitchFamily="18" charset="0"/>
            </a:endParaRPr>
          </a:p>
          <a:p>
            <a:pPr algn="just">
              <a:lnSpc>
                <a:spcPct val="150000"/>
              </a:lnSpc>
              <a:buFont typeface="Wingdings" panose="05000000000000000000" pitchFamily="2" charset="2"/>
              <a:buChar char="Ø"/>
            </a:pPr>
            <a:r>
              <a:rPr lang="hi-IN" sz="2500" b="1" dirty="0">
                <a:latin typeface="Open sans" panose="020B0606030504020204"/>
                <a:cs typeface="Times New Roman" panose="02020603050405020304" pitchFamily="18" charset="0"/>
              </a:rPr>
              <a:t>विषाक्त औद्योगिक सामग्री (</a:t>
            </a:r>
            <a:r>
              <a:rPr lang="en-US" sz="2500" b="1" dirty="0">
                <a:latin typeface="Open sans" panose="020B0606030504020204"/>
                <a:cs typeface="Times New Roman" panose="02020603050405020304" pitchFamily="18" charset="0"/>
              </a:rPr>
              <a:t>TIMs) </a:t>
            </a:r>
            <a:r>
              <a:rPr lang="hi-IN" sz="2500" b="1" dirty="0">
                <a:latin typeface="Open sans" panose="020B0606030504020204"/>
                <a:cs typeface="Times New Roman" panose="02020603050405020304" pitchFamily="18" charset="0"/>
              </a:rPr>
              <a:t>में ठोस, तरल, गैसीय, रेडियोधर्मी, जैविक, क्षयकारी और ज्वलनशील सामग्री शामिल हैं जो रिसाव या अनुचित तरीके से संभाले जाने पर संभावित खतरे प्रस्तुत करती हैं।</a:t>
            </a:r>
            <a:endParaRPr lang="en-US" sz="2500" b="1" dirty="0">
              <a:latin typeface="Open sans" panose="020B0606030504020204"/>
              <a:cs typeface="Times New Roman" panose="02020603050405020304" pitchFamily="18" charset="0"/>
            </a:endParaRPr>
          </a:p>
          <a:p>
            <a:pPr algn="just">
              <a:lnSpc>
                <a:spcPct val="150000"/>
              </a:lnSpc>
              <a:buFont typeface="Wingdings" panose="05000000000000000000" pitchFamily="2" charset="2"/>
              <a:buChar char="Ø"/>
            </a:pPr>
            <a:r>
              <a:rPr lang="hi-IN" sz="2500" b="1" dirty="0">
                <a:latin typeface="Open sans" panose="020B0606030504020204"/>
                <a:cs typeface="Times New Roman" panose="02020603050405020304" pitchFamily="18" charset="0"/>
              </a:rPr>
              <a:t>विषाक्त औद्योगिक सामग्री (</a:t>
            </a:r>
            <a:r>
              <a:rPr lang="en-US" sz="2500" b="1" dirty="0">
                <a:latin typeface="Open sans" panose="020B0606030504020204"/>
                <a:cs typeface="Times New Roman" panose="02020603050405020304" pitchFamily="18" charset="0"/>
              </a:rPr>
              <a:t>TIMs) </a:t>
            </a:r>
            <a:r>
              <a:rPr lang="hi-IN" sz="2500" b="1" dirty="0">
                <a:latin typeface="Open sans" panose="020B0606030504020204"/>
                <a:cs typeface="Times New Roman" panose="02020603050405020304" pitchFamily="18" charset="0"/>
              </a:rPr>
              <a:t>के उदाहरणों में शामिल हैं:</a:t>
            </a:r>
            <a:r>
              <a:rPr lang="en-US" sz="2500" b="1" dirty="0">
                <a:latin typeface="Open sans" panose="020B0606030504020204"/>
                <a:cs typeface="Times New Roman" panose="02020603050405020304" pitchFamily="18" charset="0"/>
              </a:rPr>
              <a:t> </a:t>
            </a:r>
          </a:p>
          <a:p>
            <a:pPr marL="0" indent="0" algn="just">
              <a:lnSpc>
                <a:spcPct val="150000"/>
              </a:lnSpc>
              <a:buNone/>
            </a:pPr>
            <a:r>
              <a:rPr lang="hi-IN" sz="2500" b="1" dirty="0">
                <a:latin typeface="Open sans" panose="020B0606030504020204"/>
                <a:cs typeface="Times New Roman" panose="02020603050405020304" pitchFamily="18" charset="0"/>
              </a:rPr>
              <a:t>एस्बेस्टस</a:t>
            </a:r>
            <a:r>
              <a:rPr lang="en-US" sz="2500" b="1" dirty="0">
                <a:latin typeface="Open sans" panose="020B0606030504020204"/>
                <a:cs typeface="Times New Roman" panose="02020603050405020304" pitchFamily="18" charset="0"/>
              </a:rPr>
              <a:t>, </a:t>
            </a:r>
            <a:r>
              <a:rPr lang="hi-IN" sz="2500" b="1" dirty="0">
                <a:latin typeface="Open sans" panose="020B0606030504020204"/>
                <a:cs typeface="Times New Roman" panose="02020603050405020304" pitchFamily="18" charset="0"/>
              </a:rPr>
              <a:t>सीसा (लेड) पारा (मर्करी)</a:t>
            </a:r>
            <a:r>
              <a:rPr lang="en-US" sz="2500" b="1" dirty="0">
                <a:latin typeface="Open sans" panose="020B0606030504020204"/>
                <a:cs typeface="Times New Roman" panose="02020603050405020304" pitchFamily="18" charset="0"/>
              </a:rPr>
              <a:t>,</a:t>
            </a:r>
            <a:r>
              <a:rPr lang="hi-IN" sz="2500" b="1" dirty="0">
                <a:latin typeface="Open sans" panose="020B0606030504020204"/>
                <a:cs typeface="Times New Roman" panose="02020603050405020304" pitchFamily="18" charset="0"/>
              </a:rPr>
              <a:t> कीटनाशक (पेस्टिसाइड्स)</a:t>
            </a:r>
            <a:r>
              <a:rPr lang="en-US" sz="2500" b="1" dirty="0">
                <a:latin typeface="Open sans" panose="020B0606030504020204"/>
                <a:cs typeface="Times New Roman" panose="02020603050405020304" pitchFamily="18" charset="0"/>
              </a:rPr>
              <a:t>,</a:t>
            </a:r>
            <a:r>
              <a:rPr lang="hi-IN" sz="2500" b="1" dirty="0">
                <a:latin typeface="Open sans" panose="020B0606030504020204"/>
                <a:cs typeface="Times New Roman" panose="02020603050405020304" pitchFamily="18" charset="0"/>
              </a:rPr>
              <a:t> रेडियोधर्मी सामग्री</a:t>
            </a:r>
            <a:r>
              <a:rPr lang="en-US" sz="2500" b="1" dirty="0">
                <a:latin typeface="Open sans" panose="020B0606030504020204"/>
                <a:cs typeface="Times New Roman" panose="02020603050405020304" pitchFamily="18" charset="0"/>
              </a:rPr>
              <a:t>,</a:t>
            </a:r>
            <a:r>
              <a:rPr lang="hi-IN" sz="2500" b="1" dirty="0">
                <a:latin typeface="Open sans" panose="020B0606030504020204"/>
                <a:cs typeface="Times New Roman" panose="02020603050405020304" pitchFamily="18" charset="0"/>
              </a:rPr>
              <a:t> ज्वलनशील ईंधन</a:t>
            </a:r>
            <a:r>
              <a:rPr lang="en-US" sz="2500" b="1" dirty="0">
                <a:latin typeface="Open sans" panose="020B0606030504020204"/>
                <a:cs typeface="Times New Roman" panose="02020603050405020304" pitchFamily="18" charset="0"/>
              </a:rPr>
              <a:t>I</a:t>
            </a:r>
            <a:endParaRPr lang="en-IN" sz="25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19558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362200"/>
            <a:ext cx="3429000" cy="2133600"/>
          </a:xfrm>
        </p:spPr>
        <p:txBody>
          <a:bodyPr>
            <a:noAutofit/>
          </a:bodyPr>
          <a:lstStyle/>
          <a:p>
            <a:r>
              <a:rPr lang="en-US" sz="4000" b="1" dirty="0">
                <a:solidFill>
                  <a:srgbClr val="C00000"/>
                </a:solidFill>
                <a:latin typeface="Open sans" panose="020B0606030504020204"/>
              </a:rPr>
              <a:t> </a:t>
            </a:r>
            <a:br>
              <a:rPr lang="en-US" sz="4000" b="1" dirty="0">
                <a:solidFill>
                  <a:srgbClr val="C00000"/>
                </a:solidFill>
                <a:latin typeface="Open sans" panose="020B0606030504020204"/>
              </a:rPr>
            </a:br>
            <a:r>
              <a:rPr lang="en-US" sz="4800" b="1" dirty="0"/>
              <a:t> </a:t>
            </a:r>
            <a:br>
              <a:rPr lang="en-US" sz="4800" b="1" dirty="0"/>
            </a:br>
            <a:br>
              <a:rPr lang="en-US" sz="4800" b="1" dirty="0"/>
            </a:br>
            <a:br>
              <a:rPr lang="en-US" altLang="en-US" sz="4000" b="1" dirty="0">
                <a:solidFill>
                  <a:srgbClr val="C00000"/>
                </a:solidFill>
                <a:latin typeface="Open sans" panose="020B0606030504020204"/>
                <a:cs typeface="Times New Roman" panose="02020603050405020304" pitchFamily="18" charset="0"/>
                <a:sym typeface="Arial" panose="020B0604020202020204" pitchFamily="34" charset="0"/>
              </a:rPr>
            </a:br>
            <a:r>
              <a:rPr lang="hi-IN" altLang="en-US" sz="4800" b="1" dirty="0">
                <a:solidFill>
                  <a:srgbClr val="C00000"/>
                </a:solidFill>
                <a:latin typeface="Open sans" panose="020B0606030504020204"/>
                <a:cs typeface="Times New Roman" panose="02020603050405020304" pitchFamily="18" charset="0"/>
                <a:sym typeface="Arial" panose="020B0604020202020204" pitchFamily="34" charset="0"/>
              </a:rPr>
              <a:t>इनीशियल आइसोलेशन जोन</a:t>
            </a:r>
            <a:br>
              <a:rPr lang="en-US" b="1" dirty="0">
                <a:solidFill>
                  <a:srgbClr val="C00000"/>
                </a:solidFill>
                <a:latin typeface="Algerian" panose="04020705040A02060702" pitchFamily="82" charset="0"/>
              </a:rPr>
            </a:br>
            <a:br>
              <a:rPr lang="en-US"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br>
              <a:rPr lang="en-US" sz="4000" b="1" dirty="0">
                <a:solidFill>
                  <a:srgbClr val="C00000"/>
                </a:solidFill>
                <a:latin typeface="Algerian" panose="04020705040A02060702" pitchFamily="82" charset="0"/>
              </a:rPr>
            </a:br>
            <a:endParaRPr lang="en-US" sz="4000" b="1" dirty="0">
              <a:solidFill>
                <a:srgbClr val="C00000"/>
              </a:solidFill>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7152E741-0541-4010-80DD-D768D4858072}"/>
              </a:ext>
            </a:extLst>
          </p:cNvPr>
          <p:cNvSpPr/>
          <p:nvPr/>
        </p:nvSpPr>
        <p:spPr>
          <a:xfrm>
            <a:off x="4495800" y="1407230"/>
            <a:ext cx="7010400" cy="3724096"/>
          </a:xfrm>
          <a:prstGeom prst="rect">
            <a:avLst/>
          </a:prstGeom>
        </p:spPr>
        <p:txBody>
          <a:bodyPr wrap="square">
            <a:spAutoFit/>
          </a:bodyPr>
          <a:lstStyle/>
          <a:p>
            <a:pPr marL="457200" indent="-457200" algn="just">
              <a:lnSpc>
                <a:spcPct val="150000"/>
              </a:lnSpc>
              <a:buFont typeface="Arial" panose="020B0604020202020204" pitchFamily="34" charset="0"/>
              <a:buChar char="•"/>
            </a:pPr>
            <a:r>
              <a:rPr lang="hi-IN" altLang="en-US" sz="3200" dirty="0">
                <a:latin typeface="Open sans" panose="020B0606030504020204"/>
                <a:cs typeface="Times New Roman" panose="02020603050405020304" pitchFamily="18" charset="0"/>
              </a:rPr>
              <a:t>रिसाव के पहले 30 मिनट में प्रभावित होने की संभावना वाली दूरी, और यह दूरी समय के साथ बढ़ सकती है।</a:t>
            </a:r>
            <a:endParaRPr lang="en-US" altLang="en-US" sz="3200" dirty="0">
              <a:latin typeface="Open sans" panose="020B0606030504020204"/>
              <a:cs typeface="Times New Roman" panose="02020603050405020304" pitchFamily="18" charset="0"/>
            </a:endParaRPr>
          </a:p>
          <a:p>
            <a:pPr marL="457200" indent="-457200" algn="just">
              <a:lnSpc>
                <a:spcPct val="150000"/>
              </a:lnSpc>
              <a:buFont typeface="Arial" panose="020B0604020202020204" pitchFamily="34" charset="0"/>
              <a:buChar char="•"/>
            </a:pPr>
            <a:r>
              <a:rPr lang="hi-IN" altLang="en-US" sz="3200" dirty="0">
                <a:latin typeface="Open sans" panose="020B0606030504020204"/>
                <a:cs typeface="Times New Roman" panose="02020603050405020304" pitchFamily="18" charset="0"/>
              </a:rPr>
              <a:t>यह उस क्षेत्र को परिभाषित करता है जो घटना के आसपास है, जहाँ व्यक्ति खतरनाक और जीवन के लिए जानलेवा पदार्थों की मात्रा के संपर्क में आ सकते हैं।</a:t>
            </a:r>
            <a:endParaRPr lang="en-US" altLang="en-US" sz="3200" dirty="0">
              <a:latin typeface="Open sans" panose="020B0606030504020204"/>
            </a:endParaRPr>
          </a:p>
        </p:txBody>
      </p:sp>
    </p:spTree>
    <p:extLst>
      <p:ext uri="{BB962C8B-B14F-4D97-AF65-F5344CB8AC3E}">
        <p14:creationId xmlns:p14="http://schemas.microsoft.com/office/powerpoint/2010/main" val="31993134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2514600" y="0"/>
            <a:ext cx="9710530" cy="6858000"/>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06533" y="2626709"/>
            <a:ext cx="2636668" cy="9654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lvl="0" algn="ctr">
              <a:lnSpc>
                <a:spcPct val="120000"/>
              </a:lnSpc>
              <a:buClr>
                <a:srgbClr val="C00000"/>
              </a:buClr>
              <a:buSzPts val="3600"/>
            </a:pPr>
            <a:r>
              <a:rPr lang="hi-IN" altLang="en-US" sz="4800" b="1" dirty="0">
                <a:solidFill>
                  <a:srgbClr val="C00000"/>
                </a:solidFill>
                <a:latin typeface="Open sans"/>
              </a:rPr>
              <a:t>समीक्षा</a:t>
            </a:r>
          </a:p>
        </p:txBody>
      </p:sp>
      <p:sp>
        <p:nvSpPr>
          <p:cNvPr id="223" name="Ensure your safety and the safety of your crew, the patient, and bystanders…"/>
          <p:cNvSpPr txBox="1"/>
          <p:nvPr/>
        </p:nvSpPr>
        <p:spPr>
          <a:xfrm>
            <a:off x="3010895" y="1099177"/>
            <a:ext cx="8985635" cy="52496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nSpc>
                <a:spcPct val="150000"/>
              </a:lnSpc>
              <a:buFont typeface="Arial" pitchFamily="34" charset="0"/>
              <a:buChar char="•"/>
            </a:pPr>
            <a:r>
              <a:rPr lang="hi-IN" sz="3200" dirty="0">
                <a:latin typeface="Open sans" panose="020B0606030504020204"/>
                <a:cs typeface="Times New Roman" panose="02020603050405020304" pitchFamily="18" charset="0"/>
              </a:rPr>
              <a:t>विषाक्त औद्योगिक रसायनों और विषाक्त औद्योगिक सामग्रियों का अवलोकन</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a:t>
            </a:r>
            <a:r>
              <a:rPr lang="hi-IN" sz="3200" dirty="0">
                <a:latin typeface="Open sans" panose="020B0606030504020204"/>
                <a:cs typeface="Times New Roman" panose="02020603050405020304" pitchFamily="18" charset="0"/>
              </a:rPr>
              <a:t>भारतीय परिदृश्य में </a:t>
            </a:r>
            <a:r>
              <a:rPr lang="en-US" sz="3200" dirty="0">
                <a:latin typeface="Open sans" panose="020B0606030504020204"/>
                <a:cs typeface="Times New Roman" panose="02020603050405020304" pitchFamily="18" charset="0"/>
              </a:rPr>
              <a:t>TICs/TIMs </a:t>
            </a:r>
            <a:r>
              <a:rPr lang="hi-IN" sz="3200" dirty="0">
                <a:latin typeface="Open sans" panose="020B0606030504020204"/>
                <a:cs typeface="Times New Roman" panose="02020603050405020304" pitchFamily="18" charset="0"/>
              </a:rPr>
              <a:t>आपातकालीन स्थिति</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TICs/TIMs </a:t>
            </a:r>
            <a:r>
              <a:rPr lang="hi-IN" sz="3200" dirty="0">
                <a:latin typeface="Open sans" panose="020B0606030504020204"/>
                <a:cs typeface="Times New Roman" panose="02020603050405020304" pitchFamily="18" charset="0"/>
              </a:rPr>
              <a:t>के खतरे और स्तर</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TICs/TIMs </a:t>
            </a:r>
            <a:r>
              <a:rPr lang="hi-IN" sz="3200" dirty="0">
                <a:latin typeface="Open sans" panose="020B0606030504020204"/>
                <a:cs typeface="Times New Roman" panose="02020603050405020304" pitchFamily="18" charset="0"/>
              </a:rPr>
              <a:t>के गुण और विशेषताएं</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TICs/TIMs </a:t>
            </a:r>
            <a:r>
              <a:rPr lang="hi-IN" sz="3200" dirty="0">
                <a:latin typeface="Open sans" panose="020B0606030504020204"/>
                <a:cs typeface="Times New Roman" panose="02020603050405020304" pitchFamily="18" charset="0"/>
              </a:rPr>
              <a:t>आपातकालीन स्थिति के कारण</a:t>
            </a:r>
            <a:r>
              <a:rPr lang="en-US" sz="3200" dirty="0">
                <a:latin typeface="Open sans" panose="020B0606030504020204"/>
                <a:cs typeface="Times New Roman" panose="02020603050405020304" pitchFamily="18" charset="0"/>
              </a:rPr>
              <a:t> I</a:t>
            </a:r>
          </a:p>
          <a:p>
            <a:pPr>
              <a:lnSpc>
                <a:spcPct val="150000"/>
              </a:lnSpc>
              <a:buFont typeface="Arial" pitchFamily="34" charset="0"/>
              <a:buChar char="•"/>
            </a:pPr>
            <a:r>
              <a:rPr lang="en-US" sz="3200" dirty="0">
                <a:latin typeface="Open sans" panose="020B0606030504020204"/>
                <a:cs typeface="Times New Roman" panose="02020603050405020304" pitchFamily="18" charset="0"/>
              </a:rPr>
              <a:t> </a:t>
            </a:r>
            <a:r>
              <a:rPr lang="hi-IN" sz="3200" dirty="0">
                <a:latin typeface="Open sans" panose="020B0606030504020204"/>
                <a:cs typeface="Times New Roman" panose="02020603050405020304" pitchFamily="18" charset="0"/>
              </a:rPr>
              <a:t>आपातकालीन प्रतिक्रिया गाइडबुक (</a:t>
            </a:r>
            <a:r>
              <a:rPr lang="en-US" sz="3200" dirty="0">
                <a:latin typeface="Open sans" panose="020B0606030504020204"/>
                <a:cs typeface="Times New Roman" panose="02020603050405020304" pitchFamily="18" charset="0"/>
              </a:rPr>
              <a:t>ERG)</a:t>
            </a:r>
          </a:p>
          <a:p>
            <a:pPr algn="just">
              <a:lnSpc>
                <a:spcPct val="150000"/>
              </a:lnSpc>
              <a:buFont typeface="Arial" pitchFamily="34" charset="0"/>
              <a:buChar char="•"/>
            </a:pPr>
            <a:endParaRPr lang="en-US" sz="3200" dirty="0">
              <a:latin typeface="Open sans" panose="020B0606030504020204"/>
              <a:cs typeface="Times New Roman" panose="02020603050405020304"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3" cstate="print"/>
          <a:stretch>
            <a:fillRect/>
          </a:stretch>
        </p:blipFill>
        <p:spPr>
          <a:xfrm>
            <a:off x="572493" y="6406669"/>
            <a:ext cx="641637" cy="276260"/>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2438402"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8975404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08114" y="3230213"/>
            <a:ext cx="4083778" cy="817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ctr"/>
            <a:r>
              <a:rPr lang="hi-IN" sz="4800" b="1" dirty="0">
                <a:solidFill>
                  <a:srgbClr val="C00000"/>
                </a:solidFill>
                <a:latin typeface="Open sans"/>
              </a:rPr>
              <a:t>कोई प्रश्न?</a:t>
            </a: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5"/>
          <a:stretch>
            <a:fillRect/>
          </a:stretch>
        </p:blipFill>
        <p:spPr>
          <a:xfrm>
            <a:off x="6711441" y="1765969"/>
            <a:ext cx="3368693" cy="3368693"/>
          </a:xfrm>
          <a:prstGeom prst="rect">
            <a:avLst/>
          </a:prstGeom>
        </p:spPr>
      </p:pic>
    </p:spTree>
    <p:extLst>
      <p:ext uri="{BB962C8B-B14F-4D97-AF65-F5344CB8AC3E}">
        <p14:creationId xmlns:p14="http://schemas.microsoft.com/office/powerpoint/2010/main" val="37950969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7928" y="2057400"/>
            <a:ext cx="3740727" cy="3401291"/>
          </a:xfrm>
        </p:spPr>
        <p:txBody>
          <a:bodyPr>
            <a:normAutofit/>
          </a:bodyPr>
          <a:lstStyle/>
          <a:p>
            <a:endParaRPr lang="en-US" sz="5400" dirty="0">
              <a:latin typeface="Open sans"/>
            </a:endParaRPr>
          </a:p>
          <a:p>
            <a:r>
              <a:rPr lang="hi-IN" sz="4800" b="1" dirty="0">
                <a:solidFill>
                  <a:srgbClr val="C00000"/>
                </a:solidFill>
                <a:latin typeface="Open sans"/>
              </a:rPr>
              <a:t>मूल्यांकन</a:t>
            </a: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53</a:t>
            </a:fld>
            <a:endParaRPr lang="en-US"/>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692" y="174626"/>
            <a:ext cx="1252142" cy="90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4357688" y="0"/>
            <a:ext cx="783431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buNone/>
            </a:pPr>
            <a:endParaRPr lang="en-US" sz="2800" dirty="0">
              <a:solidFill>
                <a:schemeClr val="tx1"/>
              </a:solidFill>
            </a:endParaRPr>
          </a:p>
          <a:p>
            <a:pPr marL="514350" indent="-514350">
              <a:lnSpc>
                <a:spcPct val="150000"/>
              </a:lnSpc>
              <a:buFont typeface="+mj-lt"/>
              <a:buAutoNum type="arabicPeriod"/>
            </a:pPr>
            <a:r>
              <a:rPr lang="hi-IN" sz="3200" dirty="0">
                <a:solidFill>
                  <a:schemeClr val="tx1"/>
                </a:solidFill>
                <a:latin typeface="Open sans" panose="020B0606030504020204"/>
                <a:cs typeface="Times New Roman" panose="02020603050405020304" pitchFamily="18" charset="0"/>
              </a:rPr>
              <a:t>इमरजेंसी रिस्पॉन्स गाइडगाइड को पृष्ठ बॉर्डर रंगों के आधार पर कितने सेक्शन में बांटा गया है?</a:t>
            </a:r>
            <a:endParaRPr lang="en-US" sz="3200" dirty="0">
              <a:solidFill>
                <a:schemeClr val="tx1"/>
              </a:solidFill>
              <a:latin typeface="Open sans" panose="020B0606030504020204"/>
              <a:cs typeface="Times New Roman" panose="02020603050405020304" pitchFamily="18" charset="0"/>
            </a:endParaRPr>
          </a:p>
          <a:p>
            <a:pPr>
              <a:lnSpc>
                <a:spcPct val="150000"/>
              </a:lnSpc>
            </a:pPr>
            <a:r>
              <a:rPr lang="en-US" sz="2800" dirty="0">
                <a:solidFill>
                  <a:schemeClr val="tx1"/>
                </a:solidFill>
                <a:latin typeface="Open sans"/>
              </a:rPr>
              <a:t>    </a:t>
            </a:r>
            <a:r>
              <a:rPr lang="hi-IN" sz="3200" dirty="0">
                <a:solidFill>
                  <a:srgbClr val="FF0000"/>
                </a:solidFill>
                <a:latin typeface="Open sans" panose="020B0606030504020204"/>
                <a:cs typeface="Times New Roman" panose="02020603050405020304" pitchFamily="18" charset="0"/>
              </a:rPr>
              <a:t>उत्तर: सफेद, पीला, नीला, संतरी (ऑरेंज), हरा</a:t>
            </a:r>
            <a:r>
              <a:rPr lang="en-US" sz="3200" dirty="0">
                <a:solidFill>
                  <a:srgbClr val="FF0000"/>
                </a:solidFill>
                <a:latin typeface="Open sans" panose="020B0606030504020204"/>
                <a:cs typeface="Times New Roman" panose="02020603050405020304" pitchFamily="18" charset="0"/>
              </a:rPr>
              <a:t> </a:t>
            </a:r>
            <a:r>
              <a:rPr lang="hi-IN" altLang="en-US" sz="3200" dirty="0">
                <a:solidFill>
                  <a:srgbClr val="FF0000"/>
                </a:solidFill>
                <a:latin typeface="Open sans" panose="020B0606030504020204"/>
                <a:cs typeface="Times New Roman" panose="02020603050405020304" pitchFamily="18" charset="0"/>
              </a:rPr>
              <a:t>।</a:t>
            </a:r>
            <a:endParaRPr lang="en-US" sz="2800" dirty="0">
              <a:solidFill>
                <a:srgbClr val="FF0000"/>
              </a:solidFill>
              <a:latin typeface="Open sans"/>
            </a:endParaRPr>
          </a:p>
          <a:p>
            <a:pPr>
              <a:lnSpc>
                <a:spcPct val="150000"/>
              </a:lnSpc>
            </a:pPr>
            <a:r>
              <a:rPr lang="en-IN" sz="2800" dirty="0">
                <a:solidFill>
                  <a:schemeClr val="tx1"/>
                </a:solidFill>
                <a:latin typeface="Open Sans" panose="020B0606030504020204"/>
                <a:cs typeface="Arial" pitchFamily="34" charset="0"/>
              </a:rPr>
              <a:t>2. </a:t>
            </a:r>
            <a:r>
              <a:rPr lang="hi-IN" sz="3600" dirty="0">
                <a:solidFill>
                  <a:schemeClr val="tx1"/>
                </a:solidFill>
                <a:latin typeface="Open sans" panose="020B0606030504020204"/>
                <a:cs typeface="Times New Roman" panose="02020603050405020304" pitchFamily="18" charset="0"/>
              </a:rPr>
              <a:t>आई.डी.एल.एच.</a:t>
            </a:r>
            <a:r>
              <a:rPr lang="en-IN" sz="3600" dirty="0">
                <a:solidFill>
                  <a:schemeClr val="tx1"/>
                </a:solidFill>
                <a:latin typeface="Open sans" panose="020B0606030504020204"/>
                <a:cs typeface="Times New Roman" panose="02020603050405020304" pitchFamily="18" charset="0"/>
              </a:rPr>
              <a:t> </a:t>
            </a:r>
            <a:r>
              <a:rPr lang="hi-IN" sz="3600" dirty="0">
                <a:solidFill>
                  <a:schemeClr val="tx1"/>
                </a:solidFill>
                <a:latin typeface="Open sans" panose="020B0606030504020204"/>
                <a:cs typeface="Times New Roman" panose="02020603050405020304" pitchFamily="18" charset="0"/>
              </a:rPr>
              <a:t>का पूर्ण रूप</a:t>
            </a:r>
            <a:r>
              <a:rPr lang="en-US" sz="3600" dirty="0">
                <a:solidFill>
                  <a:schemeClr val="tx1"/>
                </a:solidFill>
                <a:latin typeface="Open sans" panose="020B0606030504020204"/>
                <a:cs typeface="Times New Roman" panose="02020603050405020304" pitchFamily="18" charset="0"/>
              </a:rPr>
              <a:t> </a:t>
            </a:r>
            <a:r>
              <a:rPr lang="hi-IN" sz="3600" dirty="0">
                <a:solidFill>
                  <a:schemeClr val="tx1"/>
                </a:solidFill>
                <a:latin typeface="Open sans" panose="020B0606030504020204"/>
                <a:cs typeface="Times New Roman" panose="02020603050405020304" pitchFamily="18" charset="0"/>
              </a:rPr>
              <a:t>क्या है</a:t>
            </a:r>
            <a:r>
              <a:rPr lang="en-US" sz="3200" dirty="0">
                <a:solidFill>
                  <a:schemeClr val="tx1"/>
                </a:solidFill>
                <a:latin typeface="Open sans" panose="020B0606030504020204"/>
                <a:cs typeface="Times New Roman" panose="02020603050405020304" pitchFamily="18" charset="0"/>
              </a:rPr>
              <a:t>?</a:t>
            </a:r>
            <a:endParaRPr lang="hi-IN" sz="3200" dirty="0">
              <a:solidFill>
                <a:schemeClr val="tx1"/>
              </a:solidFill>
              <a:latin typeface="Open sans" panose="020B0606030504020204"/>
              <a:cs typeface="Times New Roman" panose="02020603050405020304" pitchFamily="18" charset="0"/>
            </a:endParaRPr>
          </a:p>
          <a:p>
            <a:pPr>
              <a:lnSpc>
                <a:spcPct val="150000"/>
              </a:lnSpc>
            </a:pPr>
            <a:r>
              <a:rPr lang="hi-IN" sz="2800" dirty="0">
                <a:solidFill>
                  <a:srgbClr val="C00000"/>
                </a:solidFill>
                <a:latin typeface="Open sans"/>
              </a:rPr>
              <a:t>  </a:t>
            </a:r>
            <a:r>
              <a:rPr lang="hi-IN" sz="3200" dirty="0">
                <a:solidFill>
                  <a:srgbClr val="FF0000"/>
                </a:solidFill>
                <a:latin typeface="Open sans" panose="020B0606030504020204"/>
                <a:cs typeface="Times New Roman" panose="02020603050405020304" pitchFamily="18" charset="0"/>
              </a:rPr>
              <a:t>उत्तर:इमीडियेटली डेंजरस टू लाइफ एंड हेल्थ</a:t>
            </a:r>
            <a:r>
              <a:rPr lang="en-US" sz="3200" dirty="0">
                <a:solidFill>
                  <a:srgbClr val="FF0000"/>
                </a:solidFill>
                <a:latin typeface="Open sans" panose="020B0606030504020204"/>
                <a:cs typeface="Times New Roman" panose="02020603050405020304" pitchFamily="18" charset="0"/>
              </a:rPr>
              <a:t> </a:t>
            </a:r>
            <a:r>
              <a:rPr lang="en-US" sz="2000" dirty="0">
                <a:solidFill>
                  <a:srgbClr val="FF0000"/>
                </a:solidFill>
                <a:latin typeface="Open sans" panose="020B0606030504020204"/>
                <a:cs typeface="Times New Roman" panose="02020603050405020304" pitchFamily="18" charset="0"/>
              </a:rPr>
              <a:t>I</a:t>
            </a:r>
          </a:p>
          <a:p>
            <a:pPr algn="ctr"/>
            <a:endParaRPr lang="en-IN" sz="3200" dirty="0">
              <a:solidFill>
                <a:srgbClr val="FF0000"/>
              </a:solidFill>
              <a:latin typeface="Open sans" panose="020B0606030504020204"/>
              <a:cs typeface="Times New Roman" panose="02020603050405020304" pitchFamily="18" charset="0"/>
            </a:endParaRPr>
          </a:p>
        </p:txBody>
      </p:sp>
      <p:pic>
        <p:nvPicPr>
          <p:cNvPr id="11" name="Picture 10"/>
          <p:cNvPicPr>
            <a:picLocks noChangeAspect="1"/>
          </p:cNvPicPr>
          <p:nvPr/>
        </p:nvPicPr>
        <p:blipFill>
          <a:blip r:embed="rId3"/>
          <a:stretch>
            <a:fillRect/>
          </a:stretch>
        </p:blipFill>
        <p:spPr>
          <a:xfrm>
            <a:off x="11076335" y="0"/>
            <a:ext cx="1115665" cy="1213209"/>
          </a:xfrm>
          <a:prstGeom prst="rect">
            <a:avLst/>
          </a:prstGeom>
        </p:spPr>
      </p:pic>
    </p:spTree>
    <p:extLst>
      <p:ext uri="{BB962C8B-B14F-4D97-AF65-F5344CB8AC3E}">
        <p14:creationId xmlns:p14="http://schemas.microsoft.com/office/powerpoint/2010/main" val="38471043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3724569" cy="817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9142" tIns="39142" rIns="39142" bIns="39142">
            <a:spAutoFit/>
          </a:bodyPr>
          <a:lstStyle/>
          <a:p>
            <a:pPr algn="ctr"/>
            <a:r>
              <a:rPr lang="hi-IN" sz="4800" b="1" dirty="0">
                <a:solidFill>
                  <a:srgbClr val="C00000"/>
                </a:solidFill>
                <a:latin typeface="Open sans"/>
              </a:rPr>
              <a:t>धन्यवाद</a:t>
            </a: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70488" y="228600"/>
            <a:ext cx="6379625" cy="6944222"/>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502831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57400"/>
            <a:ext cx="3962400" cy="2743200"/>
          </a:xfrm>
        </p:spPr>
        <p:txBody>
          <a:bodyPr>
            <a:noAutofit/>
          </a:bodyPr>
          <a:lstStyle/>
          <a:p>
            <a:r>
              <a:rPr lang="hi-IN" sz="3600" b="1" dirty="0">
                <a:solidFill>
                  <a:srgbClr val="C00000"/>
                </a:solidFill>
                <a:latin typeface="Open sans" panose="020B0606030504020204"/>
              </a:rPr>
              <a:t>भारतीय परिदृश्य में टीआईसी/टीआईएम आपातकालीन स्थिति के कारण:</a:t>
            </a:r>
            <a:endParaRPr lang="en-US" sz="3600" b="1" dirty="0">
              <a:solidFill>
                <a:srgbClr val="C00000"/>
              </a:solidFill>
              <a:latin typeface="Open sans" panose="020B0606030504020204"/>
            </a:endParaRPr>
          </a:p>
        </p:txBody>
      </p:sp>
      <p:sp>
        <p:nvSpPr>
          <p:cNvPr id="3" name="Content Placeholder 2"/>
          <p:cNvSpPr>
            <a:spLocks noGrp="1"/>
          </p:cNvSpPr>
          <p:nvPr>
            <p:ph idx="1"/>
          </p:nvPr>
        </p:nvSpPr>
        <p:spPr>
          <a:xfrm>
            <a:off x="3886200" y="1116482"/>
            <a:ext cx="7772400" cy="5208118"/>
          </a:xfrm>
        </p:spPr>
        <p:txBody>
          <a:bodyPr>
            <a:noAutofit/>
          </a:bodyPr>
          <a:lstStyle/>
          <a:p>
            <a:pPr algn="just">
              <a:buFont typeface="Wingdings" panose="05000000000000000000" pitchFamily="2" charset="2"/>
              <a:buChar char="Ø"/>
            </a:pPr>
            <a:r>
              <a:rPr lang="hi-IN" sz="2500" b="1" dirty="0">
                <a:latin typeface="Open sans" panose="020B0606030504020204"/>
                <a:cs typeface="Times New Roman" panose="02020603050405020304" pitchFamily="18" charset="0"/>
              </a:rPr>
              <a:t>भारत के तेजी से औद्योगिकीकरण के कारण विषाक्त औद्योगिक रसायनों (</a:t>
            </a:r>
            <a:r>
              <a:rPr lang="en-US" sz="2500" b="1" dirty="0">
                <a:latin typeface="Open sans" panose="020B0606030504020204"/>
                <a:cs typeface="Times New Roman" panose="02020603050405020304" pitchFamily="18" charset="0"/>
              </a:rPr>
              <a:t>TICs) </a:t>
            </a:r>
            <a:r>
              <a:rPr lang="hi-IN" sz="2500" b="1" dirty="0">
                <a:latin typeface="Open sans" panose="020B0606030504020204"/>
                <a:cs typeface="Times New Roman" panose="02020603050405020304" pitchFamily="18" charset="0"/>
              </a:rPr>
              <a:t>और विषाक्त औद्योगिक सामग्री (</a:t>
            </a:r>
            <a:r>
              <a:rPr lang="en-US" sz="2500" b="1" dirty="0">
                <a:latin typeface="Open sans" panose="020B0606030504020204"/>
                <a:cs typeface="Times New Roman" panose="02020603050405020304" pitchFamily="18" charset="0"/>
              </a:rPr>
              <a:t>TIMs) </a:t>
            </a:r>
            <a:r>
              <a:rPr lang="hi-IN" sz="2500" b="1" dirty="0">
                <a:latin typeface="Open sans" panose="020B0606030504020204"/>
                <a:cs typeface="Times New Roman" panose="02020603050405020304" pitchFamily="18" charset="0"/>
              </a:rPr>
              <a:t>के उपयोग में वृद्धि हुई है, जिससे खतरनाक दुर्घटनाओं का खतरा बढ़ गया है। इन रसायनों और सामग्रियों के अनुचित तरीके से संभाले जाने या रिसाव से स्वास्थ्य और पर्यावरण को गंभीर खतरा हो सकता है।</a:t>
            </a:r>
            <a:endParaRPr lang="en-US" sz="25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500" b="1" dirty="0">
                <a:latin typeface="Open sans" panose="020B0606030504020204"/>
                <a:cs typeface="Times New Roman" panose="02020603050405020304" pitchFamily="18" charset="0"/>
              </a:rPr>
              <a:t>कई औद्योगिक संयंत्र अपर्याप्त सुरक्षा उपायों के साथ काम करते हैं, जिससे श्रमिकों, आसपास के निवासियों और आसपास के वातावरण को विषाक्त संपर्क के प्रति संवेदनशील बन</a:t>
            </a:r>
            <a:r>
              <a:rPr lang="en-US" sz="2500" b="1" dirty="0">
                <a:latin typeface="Open sans" panose="020B0606030504020204"/>
                <a:cs typeface="Times New Roman" panose="02020603050405020304" pitchFamily="18" charset="0"/>
              </a:rPr>
              <a:t> </a:t>
            </a:r>
            <a:r>
              <a:rPr lang="hi-IN" sz="2500" b="1" dirty="0">
                <a:latin typeface="Open sans" panose="020B0606030504020204"/>
                <a:cs typeface="Times New Roman" panose="02020603050405020304" pitchFamily="18" charset="0"/>
              </a:rPr>
              <a:t>जाता है।</a:t>
            </a:r>
            <a:endParaRPr lang="en-US" sz="25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500" b="1" dirty="0">
                <a:latin typeface="Open sans" panose="020B0606030504020204"/>
                <a:cs typeface="Times New Roman" panose="02020603050405020304" pitchFamily="18" charset="0"/>
              </a:rPr>
              <a:t>भोपाल गैस त्रासदी (1984) दुनिया की सबसे भीषण औद्योगिक आपदाओं में से एक है, जिसने खतरनाक रासायनिक रिसाव के विनाशकारी प्रभावों को उजागर किया। यह त्रासदी 2 और 3 दिसंबर, 1984 की रात को भोपाल स्थित यूनियन कार्बाइड इंडिया लिमिटेड (</a:t>
            </a:r>
            <a:r>
              <a:rPr lang="en-US" sz="2500" b="1" dirty="0">
                <a:latin typeface="Open sans" panose="020B0606030504020204"/>
                <a:cs typeface="Times New Roman" panose="02020603050405020304" pitchFamily="18" charset="0"/>
              </a:rPr>
              <a:t>UCIL) </a:t>
            </a:r>
            <a:r>
              <a:rPr lang="hi-IN" sz="2500" b="1" dirty="0">
                <a:latin typeface="Open sans" panose="020B0606030504020204"/>
                <a:cs typeface="Times New Roman" panose="02020603050405020304" pitchFamily="18" charset="0"/>
              </a:rPr>
              <a:t>कीटनाशक संयंत्र में हुई, </a:t>
            </a:r>
            <a:endParaRPr lang="en-IN" sz="25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175594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57400"/>
            <a:ext cx="3962400" cy="2743200"/>
          </a:xfrm>
        </p:spPr>
        <p:txBody>
          <a:bodyPr>
            <a:noAutofit/>
          </a:bodyPr>
          <a:lstStyle/>
          <a:p>
            <a:r>
              <a:rPr lang="hi-IN" sz="3600" b="1" dirty="0">
                <a:solidFill>
                  <a:srgbClr val="C00000"/>
                </a:solidFill>
                <a:latin typeface="Open sans" panose="020B0606030504020204"/>
              </a:rPr>
              <a:t>भारतीय परिदृश्य में टीआईसी/टीआईएम आपातकालीन स्थिति के कारण:</a:t>
            </a:r>
            <a:endParaRPr lang="en-US" sz="3600" b="1" dirty="0">
              <a:solidFill>
                <a:srgbClr val="C00000"/>
              </a:solidFill>
              <a:latin typeface="Open sans" panose="020B0606030504020204"/>
            </a:endParaRPr>
          </a:p>
        </p:txBody>
      </p:sp>
      <p:sp>
        <p:nvSpPr>
          <p:cNvPr id="3" name="Content Placeholder 2"/>
          <p:cNvSpPr>
            <a:spLocks noGrp="1"/>
          </p:cNvSpPr>
          <p:nvPr>
            <p:ph idx="1"/>
          </p:nvPr>
        </p:nvSpPr>
        <p:spPr>
          <a:xfrm>
            <a:off x="3810000" y="1219200"/>
            <a:ext cx="8077200" cy="5181600"/>
          </a:xfrm>
        </p:spPr>
        <p:txBody>
          <a:bodyPr>
            <a:noAutofit/>
          </a:bodyPr>
          <a:lstStyle/>
          <a:p>
            <a:pPr algn="just">
              <a:lnSpc>
                <a:spcPct val="150000"/>
              </a:lnSpc>
              <a:buFont typeface="Wingdings" panose="05000000000000000000" pitchFamily="2" charset="2"/>
              <a:buChar char="Ø"/>
            </a:pPr>
            <a:r>
              <a:rPr lang="hi-IN" sz="2600" b="1" dirty="0">
                <a:latin typeface="Open sans" panose="020B0606030504020204"/>
                <a:cs typeface="Times New Roman" panose="02020603050405020304" pitchFamily="18" charset="0"/>
              </a:rPr>
              <a:t>एक बड़ी दुर्घटना खतरा (</a:t>
            </a:r>
            <a:r>
              <a:rPr lang="en-US" sz="2600" b="1" dirty="0">
                <a:latin typeface="Open sans" panose="020B0606030504020204"/>
                <a:cs typeface="Times New Roman" panose="02020603050405020304" pitchFamily="18" charset="0"/>
              </a:rPr>
              <a:t>MAH) </a:t>
            </a:r>
            <a:r>
              <a:rPr lang="hi-IN" sz="2600" b="1" dirty="0">
                <a:latin typeface="Open sans" panose="020B0606030504020204"/>
                <a:cs typeface="Times New Roman" panose="02020603050405020304" pitchFamily="18" charset="0"/>
              </a:rPr>
              <a:t>इकाई एक औद्योगिक सुविधा है जो खतरनाक रसायनों को निर्धारित सीमा से अधिक मात्रा में संभालती है, जिससे मानव स्वास्थ्य, संपत्ति और पर्यावरण को महत्वपूर्ण खतरा होता है यदि दुर्घटनाएं होती हैं।</a:t>
            </a:r>
            <a:endParaRPr lang="en-US" sz="2600" b="1" dirty="0">
              <a:latin typeface="Open sans" panose="020B0606030504020204"/>
              <a:cs typeface="Times New Roman" panose="02020603050405020304" pitchFamily="18" charset="0"/>
            </a:endParaRPr>
          </a:p>
          <a:p>
            <a:pPr algn="just">
              <a:lnSpc>
                <a:spcPct val="150000"/>
              </a:lnSpc>
              <a:buFont typeface="Wingdings" panose="05000000000000000000" pitchFamily="2" charset="2"/>
              <a:buChar char="Ø"/>
            </a:pPr>
            <a:r>
              <a:rPr lang="hi-IN" sz="2600" b="1" dirty="0">
                <a:latin typeface="Open sans" panose="020B0606030504020204"/>
                <a:cs typeface="Times New Roman" panose="02020603050405020304" pitchFamily="18" charset="0"/>
              </a:rPr>
              <a:t>इन इकाइयों को खतरनाक रसायनों के निर्माण, भंडारण और आयात (</a:t>
            </a:r>
            <a:r>
              <a:rPr lang="en-US" sz="2600" b="1" dirty="0">
                <a:latin typeface="Open sans" panose="020B0606030504020204"/>
                <a:cs typeface="Times New Roman" panose="02020603050405020304" pitchFamily="18" charset="0"/>
              </a:rPr>
              <a:t>MSIHC) </a:t>
            </a:r>
            <a:r>
              <a:rPr lang="hi-IN" sz="2600" b="1" dirty="0">
                <a:latin typeface="Open sans" panose="020B0606030504020204"/>
                <a:cs typeface="Times New Roman" panose="02020603050405020304" pitchFamily="18" charset="0"/>
              </a:rPr>
              <a:t>नियम, 1989 द्वारा नियंत्रित किया जाता है, जिसमें सख्त सुरक्षा प्रोटोकॉल, आपातकालीन योजना और नियामक निरीक्षण की आवश्यकता होती है।</a:t>
            </a:r>
            <a:endParaRPr lang="en-IN" sz="26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55353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8800"/>
            <a:ext cx="3962400" cy="2743200"/>
          </a:xfrm>
        </p:spPr>
        <p:txBody>
          <a:bodyPr>
            <a:noAutofit/>
          </a:bodyPr>
          <a:lstStyle/>
          <a:p>
            <a:r>
              <a:rPr lang="hi-IN" sz="3600" b="1" dirty="0">
                <a:solidFill>
                  <a:srgbClr val="C00000"/>
                </a:solidFill>
                <a:latin typeface="Open sans" panose="020B0606030504020204"/>
              </a:rPr>
              <a:t>भारतीय परिदृश्य में टीआईसी/टीआईएम आपातकालीन स्थिति के कारण:</a:t>
            </a:r>
            <a:endParaRPr lang="en-US" sz="3600" b="1" dirty="0">
              <a:solidFill>
                <a:srgbClr val="C00000"/>
              </a:solidFill>
              <a:latin typeface="Open sans" panose="020B0606030504020204"/>
            </a:endParaRPr>
          </a:p>
        </p:txBody>
      </p:sp>
      <p:sp>
        <p:nvSpPr>
          <p:cNvPr id="3" name="Content Placeholder 2"/>
          <p:cNvSpPr>
            <a:spLocks noGrp="1"/>
          </p:cNvSpPr>
          <p:nvPr>
            <p:ph idx="1"/>
          </p:nvPr>
        </p:nvSpPr>
        <p:spPr>
          <a:xfrm>
            <a:off x="3962400" y="914400"/>
            <a:ext cx="8215300" cy="5638800"/>
          </a:xfrm>
        </p:spPr>
        <p:txBody>
          <a:bodyPr>
            <a:noAutofit/>
          </a:bodyPr>
          <a:lstStyle/>
          <a:p>
            <a:pPr marL="0" indent="0" algn="ctr">
              <a:lnSpc>
                <a:spcPct val="150000"/>
              </a:lnSpc>
              <a:buNone/>
            </a:pPr>
            <a:r>
              <a:rPr lang="en-IN" sz="2400" b="1" dirty="0">
                <a:solidFill>
                  <a:srgbClr val="002060"/>
                </a:solidFill>
                <a:latin typeface="Open sans" panose="020B0606030504020204"/>
              </a:rPr>
              <a:t>MAH </a:t>
            </a:r>
            <a:r>
              <a:rPr lang="hi-IN" sz="2400" b="1" dirty="0">
                <a:solidFill>
                  <a:srgbClr val="002060"/>
                </a:solidFill>
                <a:latin typeface="Open sans" panose="020B0606030504020204"/>
              </a:rPr>
              <a:t>इकाइयों को परिभाषित करने के लिए पैरामीटर निम्नलिखित हो सकते हैं:</a:t>
            </a:r>
            <a:endParaRPr lang="en-US" sz="2400" b="1" dirty="0">
              <a:solidFill>
                <a:srgbClr val="002060"/>
              </a:solidFill>
              <a:latin typeface="Open sans" panose="020B0606030504020204"/>
            </a:endParaRPr>
          </a:p>
          <a:p>
            <a:pPr>
              <a:buFont typeface="Wingdings" panose="05000000000000000000" pitchFamily="2" charset="2"/>
              <a:buChar char="§"/>
            </a:pPr>
            <a:r>
              <a:rPr lang="hi-IN" sz="2800" b="1" dirty="0">
                <a:latin typeface="Open sans" panose="020B0606030504020204"/>
                <a:cs typeface="Times New Roman" panose="02020603050405020304" pitchFamily="18" charset="0"/>
              </a:rPr>
              <a:t>खतरनाक रसायनों के प्रकार</a:t>
            </a:r>
            <a:r>
              <a:rPr lang="en-US" sz="2800" b="1" dirty="0">
                <a:latin typeface="Open sans" panose="020B0606030504020204"/>
                <a:cs typeface="Times New Roman" panose="02020603050405020304" pitchFamily="18" charset="0"/>
              </a:rPr>
              <a:t>: </a:t>
            </a:r>
            <a:r>
              <a:rPr lang="hi-IN" sz="2800" b="1" dirty="0">
                <a:latin typeface="Open sans" panose="020B0606030504020204"/>
                <a:cs typeface="Times New Roman" panose="02020603050405020304" pitchFamily="18" charset="0"/>
              </a:rPr>
              <a:t>ज्वलनशील गैसें</a:t>
            </a:r>
            <a:r>
              <a:rPr lang="en-US" sz="2800" b="1" dirty="0">
                <a:latin typeface="Open sans" panose="020B0606030504020204"/>
                <a:cs typeface="Times New Roman" panose="02020603050405020304" pitchFamily="18" charset="0"/>
              </a:rPr>
              <a:t>, </a:t>
            </a:r>
            <a:r>
              <a:rPr lang="hi-IN" sz="2800" b="1" dirty="0">
                <a:latin typeface="Open sans" panose="020B0606030504020204"/>
                <a:cs typeface="Times New Roman" panose="02020603050405020304" pitchFamily="18" charset="0"/>
              </a:rPr>
              <a:t>विषाक्त पदार्थ</a:t>
            </a:r>
            <a:r>
              <a:rPr lang="en-US" sz="2800" b="1" dirty="0">
                <a:latin typeface="Open sans" panose="020B0606030504020204"/>
                <a:cs typeface="Times New Roman" panose="02020603050405020304" pitchFamily="18" charset="0"/>
              </a:rPr>
              <a:t>,</a:t>
            </a:r>
            <a:r>
              <a:rPr lang="hi-IN" sz="2800" b="1" dirty="0">
                <a:latin typeface="Open sans" panose="020B0606030504020204"/>
                <a:cs typeface="Times New Roman" panose="02020603050405020304" pitchFamily="18" charset="0"/>
              </a:rPr>
              <a:t> विस्फोटक/</a:t>
            </a:r>
            <a:r>
              <a:rPr lang="en-US" sz="2800" b="1" dirty="0">
                <a:latin typeface="Open sans" panose="020B0606030504020204"/>
                <a:cs typeface="Times New Roman" panose="02020603050405020304" pitchFamily="18" charset="0"/>
              </a:rPr>
              <a:t> </a:t>
            </a:r>
            <a:r>
              <a:rPr lang="hi-IN" sz="2800" b="1" dirty="0">
                <a:latin typeface="Open sans" panose="020B0606030504020204"/>
                <a:cs typeface="Times New Roman" panose="02020603050405020304" pitchFamily="18" charset="0"/>
              </a:rPr>
              <a:t>प्रतिक्रियाशील रसायनजैसे कि ऑर्गेनिक पेरोक्साइड, नाइट्रेट्स और सल्फर डाइऑक्साइड, जो विस्फोटक या प्रतिक्रियाशील हो सकते हैं और खतरनाक परिस्थितियों का कारण बन सकते हैं</a:t>
            </a:r>
            <a:r>
              <a:rPr lang="en-US" sz="2800" b="1" dirty="0">
                <a:latin typeface="Open sans" panose="020B0606030504020204"/>
                <a:cs typeface="Times New Roman" panose="02020603050405020304" pitchFamily="18" charset="0"/>
              </a:rPr>
              <a:t> I</a:t>
            </a:r>
          </a:p>
          <a:p>
            <a:pPr>
              <a:buFont typeface="Wingdings" panose="05000000000000000000" pitchFamily="2" charset="2"/>
              <a:buChar char="§"/>
            </a:pPr>
            <a:r>
              <a:rPr lang="hi-IN" sz="2800" b="1" dirty="0">
                <a:latin typeface="Open sans" panose="020B0606030504020204"/>
                <a:cs typeface="Times New Roman" panose="02020603050405020304" pitchFamily="18" charset="0"/>
              </a:rPr>
              <a:t>सीमा मात्रा खतरनाक रसायनों की वह मात्रा है जो निर्धारित सीमा से अधिक होने पर विशेष सुरक्षा उपायों और नियामक आवश्यकताओं को ट्रिगर करती है। </a:t>
            </a:r>
            <a:r>
              <a:rPr lang="en-US" sz="2800" b="1" dirty="0">
                <a:latin typeface="Open sans" panose="020B0606030504020204"/>
                <a:cs typeface="Times New Roman" panose="02020603050405020304" pitchFamily="18" charset="0"/>
              </a:rPr>
              <a:t>MSIHC </a:t>
            </a:r>
            <a:r>
              <a:rPr lang="hi-IN" sz="2800" b="1" dirty="0">
                <a:latin typeface="Open sans" panose="020B0606030504020204"/>
                <a:cs typeface="Times New Roman" panose="02020603050405020304" pitchFamily="18" charset="0"/>
              </a:rPr>
              <a:t>नियमों में विभिन्न खतरनाक रसायनों के लिए सीमा मात्राएं निर्धारित की गई हैं, जैसे कि:- क्लोरीन: 10-25 टन- अमोनिया: 50-500 टन</a:t>
            </a:r>
            <a:r>
              <a:rPr lang="en-US" sz="2800" b="1" dirty="0">
                <a:latin typeface="Open sans" panose="020B0606030504020204"/>
                <a:cs typeface="Times New Roman" panose="02020603050405020304" pitchFamily="18" charset="0"/>
              </a:rPr>
              <a:t> I</a:t>
            </a:r>
            <a:endParaRPr lang="en-IN" sz="28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404076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57400"/>
            <a:ext cx="2895600" cy="2743200"/>
          </a:xfrm>
        </p:spPr>
        <p:txBody>
          <a:bodyPr>
            <a:noAutofit/>
          </a:bodyPr>
          <a:lstStyle/>
          <a:p>
            <a:r>
              <a:rPr lang="hi-IN" sz="2800" b="1" dirty="0">
                <a:solidFill>
                  <a:srgbClr val="C00000"/>
                </a:solidFill>
                <a:latin typeface="Open sans" panose="020B0606030504020204"/>
              </a:rPr>
              <a:t>भारतीय परिदृश्य में टीआईसी/टीआईएम आपातकालीन स्थिति के कारण:</a:t>
            </a:r>
            <a:endParaRPr lang="en-US" sz="2800" b="1" dirty="0">
              <a:solidFill>
                <a:srgbClr val="C00000"/>
              </a:solidFill>
              <a:latin typeface="Open sans" panose="020B0606030504020204"/>
            </a:endParaRPr>
          </a:p>
        </p:txBody>
      </p:sp>
      <p:sp>
        <p:nvSpPr>
          <p:cNvPr id="3" name="Content Placeholder 2"/>
          <p:cNvSpPr>
            <a:spLocks noGrp="1"/>
          </p:cNvSpPr>
          <p:nvPr>
            <p:ph idx="1"/>
          </p:nvPr>
        </p:nvSpPr>
        <p:spPr>
          <a:xfrm>
            <a:off x="2895600" y="838200"/>
            <a:ext cx="9282100" cy="5867400"/>
          </a:xfrm>
        </p:spPr>
        <p:txBody>
          <a:bodyPr>
            <a:noAutofit/>
          </a:bodyPr>
          <a:lstStyle/>
          <a:p>
            <a:pPr marL="0" indent="0" algn="ctr">
              <a:lnSpc>
                <a:spcPct val="150000"/>
              </a:lnSpc>
              <a:buNone/>
            </a:pPr>
            <a:r>
              <a:rPr lang="en-IN" sz="2400" b="1" dirty="0">
                <a:solidFill>
                  <a:srgbClr val="002060"/>
                </a:solidFill>
                <a:latin typeface="Open sans" panose="020B0606030504020204"/>
              </a:rPr>
              <a:t>MAH </a:t>
            </a:r>
            <a:r>
              <a:rPr lang="hi-IN" sz="2400" b="1" dirty="0">
                <a:solidFill>
                  <a:srgbClr val="002060"/>
                </a:solidFill>
                <a:latin typeface="Open sans" panose="020B0606030504020204"/>
              </a:rPr>
              <a:t>इकाइयों को परिभाषित करने के लिए निम्नलिखित</a:t>
            </a:r>
            <a:r>
              <a:rPr lang="en-US" sz="2400" b="1" dirty="0">
                <a:solidFill>
                  <a:srgbClr val="002060"/>
                </a:solidFill>
                <a:latin typeface="Open sans" panose="020B0606030504020204"/>
              </a:rPr>
              <a:t> </a:t>
            </a:r>
            <a:r>
              <a:rPr lang="hi-IN" sz="2400" b="1" dirty="0">
                <a:solidFill>
                  <a:srgbClr val="002060"/>
                </a:solidFill>
                <a:latin typeface="Open sans" panose="020B0606030504020204"/>
              </a:rPr>
              <a:t>पैरामीटर होते हैं:</a:t>
            </a:r>
            <a:endParaRPr lang="en-US" sz="2400" b="1" dirty="0">
              <a:solidFill>
                <a:srgbClr val="002060"/>
              </a:solidFill>
              <a:latin typeface="Open sans" panose="020B0606030504020204"/>
            </a:endParaRPr>
          </a:p>
          <a:p>
            <a:pPr algn="just">
              <a:buFont typeface="Wingdings" panose="05000000000000000000" pitchFamily="2" charset="2"/>
              <a:buChar char="Ø"/>
            </a:pPr>
            <a:r>
              <a:rPr lang="hi-IN" b="1" dirty="0">
                <a:latin typeface="Open sans" panose="020B0606030504020204"/>
                <a:cs typeface="Times New Roman" panose="02020603050405020304" pitchFamily="18" charset="0"/>
              </a:rPr>
              <a:t>सुरक्षा रिपोर्टिंग </a:t>
            </a:r>
            <a:r>
              <a:rPr lang="hi-IN" sz="2400" b="1" dirty="0">
                <a:latin typeface="Open sans" panose="020B0606030504020204"/>
                <a:cs typeface="Times New Roman" panose="02020603050405020304" pitchFamily="18" charset="0"/>
              </a:rPr>
              <a:t>एक महत्वपूर्ण प्रक्रिया है जिसमें औद्योगिक सुविधाओं के संचालकों (</a:t>
            </a:r>
            <a:r>
              <a:rPr lang="en-US" sz="2400" b="1" dirty="0">
                <a:latin typeface="Open sans" panose="020B0606030504020204"/>
                <a:cs typeface="Times New Roman" panose="02020603050405020304" pitchFamily="18" charset="0"/>
              </a:rPr>
              <a:t>Occupiers) </a:t>
            </a:r>
            <a:r>
              <a:rPr lang="hi-IN" sz="2400" b="1" dirty="0">
                <a:latin typeface="Open sans" panose="020B0606030504020204"/>
                <a:cs typeface="Times New Roman" panose="02020603050405020304" pitchFamily="18" charset="0"/>
              </a:rPr>
              <a:t>को खतरे के आकलन और निवारक कार्रवाई रिपोर्ट प्रस्तुत करनी होती है।</a:t>
            </a:r>
            <a:endParaRPr lang="en-US" sz="24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400" b="1" dirty="0">
                <a:latin typeface="Open sans" panose="020B0606030504020204"/>
                <a:cs typeface="Times New Roman" panose="02020603050405020304" pitchFamily="18" charset="0"/>
              </a:rPr>
              <a:t>साइट पर आपातकालीन योजना एक महत्वपूर्ण दस्तावेज है जिसमें औद्योगिक सुविधाओं में दुर्घटना के समय प्रतिक्रिया और निकासी के लिए सुरक्षा प्रोटोकॉल विकसित किए जाते हैं।</a:t>
            </a:r>
            <a:endParaRPr lang="en-US" sz="24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400" b="1" dirty="0">
                <a:latin typeface="Open sans" panose="020B0606030504020204"/>
                <a:cs typeface="Times New Roman" panose="02020603050405020304" pitchFamily="18" charset="0"/>
              </a:rPr>
              <a:t>साइट के बाहर आपातकालीन योजना एक महत्वपूर्ण दस्तावेज है जिसमें अधिकारियों, जैसे कि जिला कलेक्टर या कारखानों के मुख्य निरीक्षक, द्वारा आसपास के क्षेत्रों के लिए आपातकालीन प्रतिक्रिया योजनाएं स्थापित की जाती हैं। </a:t>
            </a:r>
            <a:endParaRPr lang="en-US" sz="24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400" b="1" dirty="0">
                <a:latin typeface="Open sans" panose="020B0606030504020204"/>
                <a:cs typeface="Times New Roman" panose="02020603050405020304" pitchFamily="18" charset="0"/>
              </a:rPr>
              <a:t>सुरक्षा ऑडिट एक प्रक्रिया है जिसमें नियमित जांच और निरीक्षण के माध्यम से सुरक्षा मानकों का पालन सुनिश्चित किया जाता है और खतरों को रोकने के लिए उपाय किए जाते हैं। </a:t>
            </a:r>
            <a:endParaRPr lang="en-US" sz="2400" b="1" dirty="0">
              <a:latin typeface="Open sans" panose="020B0606030504020204"/>
              <a:cs typeface="Times New Roman" panose="02020603050405020304" pitchFamily="18" charset="0"/>
            </a:endParaRPr>
          </a:p>
          <a:p>
            <a:pPr algn="just">
              <a:buFont typeface="Wingdings" panose="05000000000000000000" pitchFamily="2" charset="2"/>
              <a:buChar char="Ø"/>
            </a:pPr>
            <a:r>
              <a:rPr lang="hi-IN" sz="2400" b="1" dirty="0">
                <a:latin typeface="Open sans" panose="020B0606030504020204"/>
                <a:cs typeface="Times New Roman" panose="02020603050405020304" pitchFamily="18" charset="0"/>
              </a:rPr>
              <a:t>परिवर्तन सूचनाएं एक महत्वपूर्ण प्रक्रिया है जिसमें किसी भी परिचालन परिवर्तन जो सुरक्षा को प्रभावित कर सकता है, उसकी पहले से सूचना दी जानी चाहिए। </a:t>
            </a:r>
            <a:endParaRPr lang="en-US" sz="2400" b="1"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4045979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4073</TotalTime>
  <Words>5045</Words>
  <Application>Microsoft Office PowerPoint</Application>
  <PresentationFormat>Widescreen</PresentationFormat>
  <Paragraphs>323</Paragraphs>
  <Slides>54</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54</vt:i4>
      </vt:variant>
    </vt:vector>
  </HeadingPairs>
  <TitlesOfParts>
    <vt:vector size="65" baseType="lpstr">
      <vt:lpstr>Algerian</vt:lpstr>
      <vt:lpstr>Arial</vt:lpstr>
      <vt:lpstr>Bookman Old Style</vt:lpstr>
      <vt:lpstr>Calibri</vt:lpstr>
      <vt:lpstr>Kruti Dev 092</vt:lpstr>
      <vt:lpstr>Noto Sans Symbols</vt:lpstr>
      <vt:lpstr>Open sans</vt:lpstr>
      <vt:lpstr>Open sans</vt:lpstr>
      <vt:lpstr>Open Sans SemiBold</vt:lpstr>
      <vt:lpstr>Wingdings</vt:lpstr>
      <vt:lpstr>Office Theme</vt:lpstr>
      <vt:lpstr>PowerPoint Presentation</vt:lpstr>
      <vt:lpstr>PowerPoint Presentation</vt:lpstr>
      <vt:lpstr>परिचय</vt:lpstr>
      <vt:lpstr>विषाक्त औद्योगिक रसायन (TICs)</vt:lpstr>
      <vt:lpstr>विषाक्त औद्योगिक रसायन (TICs) </vt:lpstr>
      <vt:lpstr>भारतीय परिदृश्य में टीआईसी/टीआईएम आपातकालीन स्थिति के कारण:</vt:lpstr>
      <vt:lpstr>भारतीय परिदृश्य में टीआईसी/टीआईएम आपातकालीन स्थिति के कारण:</vt:lpstr>
      <vt:lpstr>भारतीय परिदृश्य में टीआईसी/टीआईएम आपातकालीन स्थिति के कारण:</vt:lpstr>
      <vt:lpstr>भारतीय परिदृश्य में टीआईसी/टीआईएम आपातकालीन स्थिति के कारण:</vt:lpstr>
      <vt:lpstr>भारतीय परिदृश्य में टीआईसी/ टीआईएम आपातकालीन स्थिति के कारण:</vt:lpstr>
      <vt:lpstr>भारतीय परिदृश्य में टीआईसी/ टीआईएम आपातकालीन स्थिति के कारण:</vt:lpstr>
      <vt:lpstr>टीआईसी/टीआईएम आपातस्थितियों को समझने का महत्व </vt:lpstr>
      <vt:lpstr>जागरूकता के प्रमुख कारण</vt:lpstr>
      <vt:lpstr>जागरूकता के प्रमुख कारण </vt:lpstr>
      <vt:lpstr>टीआईसी/टीआईएम खतरे और लेवल </vt:lpstr>
      <vt:lpstr>टीआईसी /टीआईएम खतरे और लेवल </vt:lpstr>
      <vt:lpstr>   विषाक्त सांद्रता और संपर्क स्तर  </vt:lpstr>
      <vt:lpstr>विषाक्त सांद्रता और संपर्क स्तर</vt:lpstr>
      <vt:lpstr>   विषाक्त सांद्रता और संपर्क स्तर</vt:lpstr>
      <vt:lpstr>विषाक्त सांद्रता और संपर्क स्तर</vt:lpstr>
      <vt:lpstr>विभिन्न प्रकार के खतरे</vt:lpstr>
      <vt:lpstr>  विभिन्न प्रकार के खतरे</vt:lpstr>
      <vt:lpstr>  विभिन्न प्रकार के खतरे</vt:lpstr>
      <vt:lpstr>टिक्स/टिम्स (TICS/TIMS) के गुण और विशेषताएं</vt:lpstr>
      <vt:lpstr>टिक्स/टिम्स (TICS/TIMS) के गुण और विशेषताएं</vt:lpstr>
      <vt:lpstr>  टिक्स/टिम्स (TICS/TIMS) के गुण और विशेषताएं </vt:lpstr>
      <vt:lpstr> टिक्स/टिम्स (TICS/TIMS) के गुण और विशेषताएं</vt:lpstr>
      <vt:lpstr>  टीआईएम रैंकिंग्स और वर्गीकरण </vt:lpstr>
      <vt:lpstr> टी.आई.एम/ टी.ई.सी आपातकाल के कारण </vt:lpstr>
      <vt:lpstr> टी.आई.एम/ टी.ई.सी आपातकाल के कारण </vt:lpstr>
      <vt:lpstr>   टी.आई.एम/ टी.ई.सी आपातकाल के कारण  </vt:lpstr>
      <vt:lpstr>    युद्ध और आतंकवाद में TIC/TIM का उपयोग   </vt:lpstr>
      <vt:lpstr>    युद्ध और आतंकवाद में TIC/TIM का उपयोग   </vt:lpstr>
      <vt:lpstr>       TICs बनाम रासायनिक  वारफेयर एजेंट    </vt:lpstr>
      <vt:lpstr>     रासायनिक (TIC/TIM) के संपर्क के संकेत और लक्षण   </vt:lpstr>
      <vt:lpstr>     रासायनिक (TIC/TIM) के संपर्क के संकेत और लक्षण    </vt:lpstr>
      <vt:lpstr>     रासायनिक (TIC/TIM) के संपर्क के संकेत और लक्षण    </vt:lpstr>
      <vt:lpstr>     आपातकालीन प्रतिक्रिया मार्गदर्शिका (ERG)   </vt:lpstr>
      <vt:lpstr>      ईआरजी का प्रारूप   </vt:lpstr>
      <vt:lpstr>     ईआरजी अनुभाग  </vt:lpstr>
      <vt:lpstr>    पट्टिकाओं की सारणी  </vt:lpstr>
      <vt:lpstr>      रेल गाड़ी और सड़क ट्रेलर पहचान    </vt:lpstr>
      <vt:lpstr>     पीली-सीमा वाले पृष्ठ    </vt:lpstr>
      <vt:lpstr>       अक्षर “P”      </vt:lpstr>
      <vt:lpstr>     नीली-सीमा वाले पृष्ठ     </vt:lpstr>
      <vt:lpstr>       ओरेंज-बॉर्डर वाले पृष्ठ     </vt:lpstr>
      <vt:lpstr>       ओरेंज-सेक्शन निर्देशिका     </vt:lpstr>
      <vt:lpstr>      हरे पृष्ठक (टेबल) से संबंधित विवरण    </vt:lpstr>
      <vt:lpstr>      हरे रंग का सेक्शन (अनुभाग)    </vt:lpstr>
      <vt:lpstr>      इनीशियल आइसोलेशन जोन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Priji r</dc:creator>
  <cp:lastModifiedBy>08 TH BN NDRF GHAZIABAD</cp:lastModifiedBy>
  <cp:revision>323</cp:revision>
  <dcterms:created xsi:type="dcterms:W3CDTF">2006-08-16T00:00:00Z</dcterms:created>
  <dcterms:modified xsi:type="dcterms:W3CDTF">2026-01-12T06:32:29Z</dcterms:modified>
</cp:coreProperties>
</file>