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SemiBold" panose="020B07060308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pic>
        <p:nvPicPr>
          <p:cNvPr id="97" name="Google Shape;97;p13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1"/>
            <a:ext cx="9809469" cy="295277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301195" y="2862586"/>
            <a:ext cx="8906306" cy="174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आग के प्रसार की गतिशीलता का परिचय</a:t>
            </a:r>
            <a:endParaRPr sz="5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9" name="Google Shape;99;p13" descr="A close-up of 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520"/>
            <a:ext cx="2084831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/>
          <p:nvPr/>
        </p:nvSpPr>
        <p:spPr>
          <a:xfrm flipH="1">
            <a:off x="7172050" y="6299120"/>
            <a:ext cx="494364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BY:-INSP/GD-PINTU NANDI,10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ऊष्मा स्थानांतरण तंत्र (Heat Transfer Mechanisms)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090" y="1947862"/>
            <a:ext cx="10720551" cy="4910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विकास के चरण (Stages of Fire Development)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अग्नि का विकास समय के साथ कई चरणों में होता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प्रमुख चरण: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प्रारंभिक चरण :</a:t>
            </a:r>
            <a:r>
              <a:rPr lang="hi-IN"/>
              <a:t> आग का आरंभ होना।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वृद्धि चरण : </a:t>
            </a:r>
            <a:r>
              <a:rPr lang="hi-IN"/>
              <a:t>ज्वाला का बढ़ना और आसपास के ईंधन को प्रभावित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पूर्ण विकसित चरण : </a:t>
            </a:r>
            <a:r>
              <a:rPr lang="hi-IN"/>
              <a:t>आग की अधिकतम तीव्रता और फैलाव।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मुक्ति या पतन चरण : </a:t>
            </a:r>
            <a:r>
              <a:rPr lang="hi-IN"/>
              <a:t>ईंधन की कमी और आग का धीमा होना।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प्रत्येक चरण में सुरक्षा और नियंत्रण के उपाय अलग होते हैं।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विकास के चरण (Stages of Fire Development)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834" y="2023378"/>
            <a:ext cx="9695794" cy="464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पाठ-समीक्षा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अग्नि प्रसार की गतिशीलता का परिचय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ऊष्मा स्थानांतरण तंत्र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अग्नि विकास के चरण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उन्नत अवधारणाएँ</a:t>
            </a:r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/>
          <p:nvPr/>
        </p:nvSpPr>
        <p:spPr>
          <a:xfrm>
            <a:off x="5628290" y="-14539"/>
            <a:ext cx="6614792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496169" y="2579794"/>
            <a:ext cx="4052325" cy="174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कोई शक या सवाल</a:t>
            </a:r>
            <a:endParaRPr sz="54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457200" marR="0" lvl="0" indent="-25400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1441" y="1765969"/>
            <a:ext cx="3368693" cy="336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7200" b="1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i-IN" sz="5400" b="1">
                <a:solidFill>
                  <a:srgbClr val="C00000"/>
                </a:solidFill>
              </a:rPr>
              <a:t>मूल्यांकन</a:t>
            </a:r>
            <a:endParaRPr sz="5400" b="1">
              <a:solidFill>
                <a:srgbClr val="C00000"/>
              </a:solidFill>
            </a:endParaRPr>
          </a:p>
        </p:txBody>
      </p:sp>
      <p:sp>
        <p:nvSpPr>
          <p:cNvPr id="202" name="Google Shape;20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sp>
        <p:nvSpPr>
          <p:cNvPr id="203" name="Google Shape;203;p27"/>
          <p:cNvSpPr/>
          <p:nvPr/>
        </p:nvSpPr>
        <p:spPr>
          <a:xfrm>
            <a:off x="4128655" y="0"/>
            <a:ext cx="807604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प्र:-1. आग के प्रसार की गतिशीलता की नींव बनाने वाले प्रमुख सिद्धांत क्या हैं?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उत्तर:आग के प्रसार की गतिशीलता की नींव बनाने वाले 5 प्रमुख सिद्धांत हैं, जो इस प्रकार हैं: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फायर ट्रायंगल / टेट्राहेड्रॉन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ऊष्मा संचरण के तंत्र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आग के विकास के चरण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ज्वाला का प्रसार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hi-I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धुआँ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8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/>
          <p:nvPr/>
        </p:nvSpPr>
        <p:spPr>
          <a:xfrm>
            <a:off x="5195875" y="0"/>
            <a:ext cx="7238167" cy="6872539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339565" y="3088036"/>
            <a:ext cx="3724569" cy="131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hi-IN" sz="8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धन्यवाद</a:t>
            </a:r>
            <a:endParaRPr sz="80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457200" marR="0" lvl="0" indent="-25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93" y="6406669"/>
            <a:ext cx="641637" cy="27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4959" y="6378135"/>
            <a:ext cx="1750540" cy="3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8696" y="521209"/>
            <a:ext cx="5916168" cy="571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उद्देश्य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इस पाठ के समापन पर आप सभी परिचित हो जायेंगे :-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अग्नि प्रसार की गतिशीलता का परिचय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ऊष्मा स्थानांतरण तंत्र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अग्नि विकास के चरण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उन्नत अवधारणाएँ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प्रसार की गतिशीलता का परिचय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आग के प्रसार की गतिशीलता</a:t>
            </a:r>
            <a:r>
              <a:rPr lang="hi-IN"/>
              <a:t> उस अध्ययन को कहा जाता है, जिसमें यह समझा जाता है कि आग कैसे प्रज्वलित होती है, बढ़ती है और समय के साथ फैलती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इसमें उन विभिन्न कारकों के परस्पर संबंध को समझना शामिल है, जो आग के व्यवहार को प्रभावित करते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इन कारकों में </a:t>
            </a:r>
            <a:r>
              <a:rPr lang="hi-IN" b="1"/>
              <a:t>रसायन शास्त्र</a:t>
            </a:r>
            <a:r>
              <a:rPr lang="hi-IN"/>
              <a:t>, </a:t>
            </a:r>
            <a:r>
              <a:rPr lang="hi-IN" b="1"/>
              <a:t>पदार्थ विज्ञान</a:t>
            </a:r>
            <a:r>
              <a:rPr lang="hi-IN"/>
              <a:t>, </a:t>
            </a:r>
            <a:r>
              <a:rPr lang="hi-IN" b="1"/>
              <a:t>अग्नि विज्ञान</a:t>
            </a:r>
            <a:r>
              <a:rPr lang="hi-IN"/>
              <a:t>, </a:t>
            </a:r>
            <a:r>
              <a:rPr lang="hi-IN" b="1"/>
              <a:t>यांत्रिक अभियांत्रिकी</a:t>
            </a:r>
            <a:r>
              <a:rPr lang="hi-IN"/>
              <a:t>, </a:t>
            </a:r>
            <a:r>
              <a:rPr lang="hi-IN" b="1"/>
              <a:t>द्रव यांत्रिकी</a:t>
            </a:r>
            <a:r>
              <a:rPr lang="hi-IN"/>
              <a:t>, और </a:t>
            </a:r>
            <a:r>
              <a:rPr lang="hi-IN" b="1"/>
              <a:t>ऊष्मा संचरण</a:t>
            </a:r>
            <a:r>
              <a:rPr lang="hi-IN"/>
              <a:t> शामिल हैं।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प्रसार की गतिशीलता का परिचय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 b="1"/>
              <a:t>आग के प्रसार की गतिशीलता को समझना कई कारणों से महत्वपूर्ण है: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अग्नि सुरक्षा अभियांत्रिकी (Fire Safety Engineering):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इससे सुरक्षित भवनों, सामग्री और प्रणालियों को डिजाइन करने में मदद मिलती है ताकि आग की घटनाओं को रोका या कम किया जा सके।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जोखिम मूल्यांकन (Risk Assessment):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यह विभिन्न वातावरणों, जैसे शहरी क्षेत्रों और वन-भूमि क्षेत्रों में आग के जोखिम का सटीक आकलन करने में सक्षम बनाता है।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अग्नि प्रसार की गतिशीलता का परिचय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 b="1"/>
              <a:t>आग निवारण और दबाव नियंत्रण (Fire Prevention and Suppression):</a:t>
            </a:r>
            <a:endParaRPr sz="2600"/>
          </a:p>
          <a:p>
            <a:pPr marL="1371600" lvl="2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sz="2400"/>
              <a:t>आग को रोकने और नियंत्रित करने के लिए प्रभावी रणनीतियाँ विकसित करने और अग्निशमन तकनीकों में सुधार करने के लिए जानकारी प्रदान करता है।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74844"/>
              <a:buChar char="•"/>
            </a:pPr>
            <a:r>
              <a:rPr lang="hi-IN" sz="2600" b="1"/>
              <a:t>वनाग्नि व्यवहार को समझना (Understanding Wildfire Behavior):</a:t>
            </a:r>
            <a:endParaRPr sz="2600"/>
          </a:p>
          <a:p>
            <a:pPr marL="1371600" lvl="2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sz="2400"/>
              <a:t>बड़े पैमाने की वनाग्नियों के व्यवहार को समझने में मदद करता है, विशेष रूप से उन क्षेत्रों में जहाँ वन और शहरी क्षेत्र मिलते हैं (Wildland-Urban Interfaces)।</a:t>
            </a:r>
            <a:endParaRPr/>
          </a:p>
          <a:p>
            <a:pPr marL="457200" lvl="0" indent="-2286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महत्वपूर्ण अवधारणाएं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 b="1"/>
              <a:t>आग के प्रसार की गतिशीलता की नींव बनाने वाले कुछ प्रमुख सिद्धांत: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फायर ट्रायंगल / टेट्राहेड्रॉन (Fire Triangle/Tetrahedron)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ऊष्मा संचरण की विधियाँ (Heat Transfer Mechanisms)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आग के विकास के चरण (Stages of Fire Development)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ज्वाला का प्रसार (Flame Spread)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धुआँ (Smoke)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उन्नत अवधारणाएँ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838200" y="1715263"/>
            <a:ext cx="10515600" cy="498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 b="1"/>
              <a:t>मूलभूत सिद्धांतों से आगे, आग के प्रसार की गतिशीलता बड़े पैमाने की वनाग्नियों में और जटिल पहलुओं को भी समझती है: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ईंधन का पूर्व-ताप (Fuel Preheating Mechanisms):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आग के वातावरण के अनुसार विभिन्न ऊष्मा संचरण की विधियाँ ईंधन को पहले से गर्म करने में योगदान कर सकती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ज्वाला की ज्यामिति परिवर्तन (Flame Geometry Transformation):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हवा और भू-भाग ज्वाला की विशेषताओं को प्रभावित कर सकते हैं, जैसे आकार और कोण, जो आग के फैलाव की दर को प्रभावित करते हैं।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उन्नत अवधारणाएँ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838200" y="1715263"/>
            <a:ext cx="10515600" cy="498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 b="1"/>
              <a:t>3. आग की रेखाओं का आपसी संपर्क और विलय (Fire Line Interaction and Merging):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जब कई आग की रेखाएँ एक-दूसरे के निकट जलती हैं, तो वे आपस में संपर्क कर सकती हैं और विलय होकर आग के फैलाव की गति बढ़ा सकती हैं, विशेषकर ढलानों पर।</a:t>
            </a:r>
            <a:endParaRPr/>
          </a:p>
          <a:p>
            <a:pPr marL="11430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i-IN" b="1"/>
              <a:t>4. तीव्र ज्वाला व्यवहार में परिवर्तन (Transitions to Intense Burning Behaviours):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सतही आग (Surface Fires) अधिक तीव्र रूपों में बदल सकती है, जैसे कि शीर्ष आग </a:t>
            </a:r>
            <a:r>
              <a:rPr lang="hi-IN" b="1"/>
              <a:t>(Crown Fires)</a:t>
            </a:r>
            <a:r>
              <a:rPr lang="hi-IN"/>
              <a:t> या आग का भंवर </a:t>
            </a:r>
            <a:r>
              <a:rPr lang="hi-IN" b="1"/>
              <a:t>(Fire Whirls)</a:t>
            </a:r>
            <a:r>
              <a:rPr lang="hi-IN"/>
              <a:t>, जो ईंधन, हवा और स्थलाकृति के परस्पर क्रियाओं द्वारा प्रेरित होते हैं।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ऊष्मा स्थानांतरण तंत्र (Heat Transfer Mechanisms)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यह वह प्रक्रिया है, जिसके माध्यम से </a:t>
            </a:r>
            <a:r>
              <a:rPr lang="hi-IN" b="1"/>
              <a:t>ऊष्मा (Heat)</a:t>
            </a:r>
            <a:r>
              <a:rPr lang="hi-IN"/>
              <a:t> एक स्थान से दूसरे स्थान तक पहुँचती है।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मुख्य रूप से तीन प्रकार के तंत्र होते हैं: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चालन (Conduction):</a:t>
            </a:r>
            <a:r>
              <a:rPr lang="hi-IN"/>
              <a:t> ठोस पदार्थ के कणों के माध्यम से ऊष्मा का सीधे संचरण।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संवाहन (Convection):</a:t>
            </a:r>
            <a:r>
              <a:rPr lang="hi-IN"/>
              <a:t> द्रव या गैस के प्रवाह द्वारा ऊष्मा का स्थानांतरण।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विकिरण (Radiation):</a:t>
            </a:r>
            <a:r>
              <a:rPr lang="hi-IN"/>
              <a:t> ऊर्जा का इलेक्ट्रोमैग्नेटिक तरंगों के माध्यम से संचरण।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/>
              <a:t>आग के फैलाव और नियंत्रण में ऊष्मा स्थानांतरण तंत्र की समझ महत्वपूर्ण है।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Widescreen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Open Sans</vt:lpstr>
      <vt:lpstr>Calibri</vt:lpstr>
      <vt:lpstr>Open Sans SemiBold</vt:lpstr>
      <vt:lpstr>Noto Sans Symbols</vt:lpstr>
      <vt:lpstr>Arial</vt:lpstr>
      <vt:lpstr>Office Theme</vt:lpstr>
      <vt:lpstr>PowerPoint Presentation</vt:lpstr>
      <vt:lpstr>उद्देश्य</vt:lpstr>
      <vt:lpstr>अग्नि प्रसार की गतिशीलता का परिचय</vt:lpstr>
      <vt:lpstr>अग्नि प्रसार की गतिशीलता का परिचय</vt:lpstr>
      <vt:lpstr>अग्नि प्रसार की गतिशीलता का परिचय</vt:lpstr>
      <vt:lpstr>महत्वपूर्ण अवधारणाएं</vt:lpstr>
      <vt:lpstr>उन्नत अवधारणाएँ</vt:lpstr>
      <vt:lpstr>उन्नत अवधारणाएँ</vt:lpstr>
      <vt:lpstr>ऊष्मा स्थानांतरण तंत्र (Heat Transfer Mechanisms)</vt:lpstr>
      <vt:lpstr>ऊष्मा स्थानांतरण तंत्र (Heat Transfer Mechanisms)</vt:lpstr>
      <vt:lpstr>अग्नि विकास के चरण (Stages of Fire Development)</vt:lpstr>
      <vt:lpstr>अग्नि विकास के चरण (Stages of Fire Development)</vt:lpstr>
      <vt:lpstr>पाठ-समीक्षा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2026-01-05T05:14:14Z</dcterms:modified>
</cp:coreProperties>
</file>