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7" r:id="rId2"/>
    <p:sldId id="353" r:id="rId3"/>
    <p:sldId id="354" r:id="rId4"/>
    <p:sldId id="259" r:id="rId5"/>
    <p:sldId id="262" r:id="rId6"/>
    <p:sldId id="263" r:id="rId7"/>
    <p:sldId id="325" r:id="rId8"/>
    <p:sldId id="324" r:id="rId9"/>
    <p:sldId id="265" r:id="rId10"/>
    <p:sldId id="267" r:id="rId11"/>
    <p:sldId id="268" r:id="rId12"/>
    <p:sldId id="270" r:id="rId13"/>
    <p:sldId id="271" r:id="rId14"/>
    <p:sldId id="272" r:id="rId15"/>
    <p:sldId id="273" r:id="rId16"/>
    <p:sldId id="274" r:id="rId17"/>
    <p:sldId id="275" r:id="rId18"/>
    <p:sldId id="277" r:id="rId19"/>
    <p:sldId id="278" r:id="rId20"/>
    <p:sldId id="279" r:id="rId21"/>
    <p:sldId id="280" r:id="rId22"/>
    <p:sldId id="281" r:id="rId23"/>
    <p:sldId id="282" r:id="rId24"/>
    <p:sldId id="283" r:id="rId25"/>
    <p:sldId id="284" r:id="rId26"/>
    <p:sldId id="285" r:id="rId27"/>
    <p:sldId id="286" r:id="rId28"/>
    <p:sldId id="287" r:id="rId29"/>
    <p:sldId id="288" r:id="rId30"/>
    <p:sldId id="291" r:id="rId31"/>
    <p:sldId id="292" r:id="rId32"/>
    <p:sldId id="293" r:id="rId33"/>
    <p:sldId id="295" r:id="rId34"/>
    <p:sldId id="296" r:id="rId35"/>
    <p:sldId id="297" r:id="rId36"/>
    <p:sldId id="298" r:id="rId37"/>
    <p:sldId id="299" r:id="rId38"/>
    <p:sldId id="300" r:id="rId39"/>
    <p:sldId id="301" r:id="rId40"/>
    <p:sldId id="302" r:id="rId41"/>
    <p:sldId id="303" r:id="rId42"/>
    <p:sldId id="304" r:id="rId43"/>
    <p:sldId id="305" r:id="rId44"/>
    <p:sldId id="306" r:id="rId45"/>
    <p:sldId id="307" r:id="rId46"/>
    <p:sldId id="308" r:id="rId47"/>
    <p:sldId id="309" r:id="rId48"/>
    <p:sldId id="336" r:id="rId49"/>
    <p:sldId id="310" r:id="rId50"/>
    <p:sldId id="311" r:id="rId51"/>
    <p:sldId id="312" r:id="rId52"/>
    <p:sldId id="313" r:id="rId53"/>
    <p:sldId id="314" r:id="rId54"/>
    <p:sldId id="327" r:id="rId55"/>
    <p:sldId id="337" r:id="rId56"/>
    <p:sldId id="329" r:id="rId57"/>
    <p:sldId id="339" r:id="rId58"/>
    <p:sldId id="334" r:id="rId59"/>
    <p:sldId id="331" r:id="rId60"/>
    <p:sldId id="341" r:id="rId61"/>
    <p:sldId id="335" r:id="rId62"/>
    <p:sldId id="342" r:id="rId63"/>
    <p:sldId id="315" r:id="rId64"/>
    <p:sldId id="316" r:id="rId65"/>
    <p:sldId id="343" r:id="rId66"/>
    <p:sldId id="355" r:id="rId67"/>
    <p:sldId id="346" r:id="rId68"/>
    <p:sldId id="347" r:id="rId69"/>
    <p:sldId id="349" r:id="rId70"/>
    <p:sldId id="350" r:id="rId71"/>
    <p:sldId id="351" r:id="rId72"/>
    <p:sldId id="352" r:id="rId73"/>
  </p:sldIdLst>
  <p:sldSz cx="9144000" cy="5143500" type="screen16x9"/>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1076" autoAdjust="0"/>
    <p:restoredTop sz="92857" autoAdjust="0"/>
  </p:normalViewPr>
  <p:slideViewPr>
    <p:cSldViewPr>
      <p:cViewPr varScale="1">
        <p:scale>
          <a:sx n="112" d="100"/>
          <a:sy n="112" d="100"/>
        </p:scale>
        <p:origin x="990" y="90"/>
      </p:cViewPr>
      <p:guideLst>
        <p:guide orient="horz" pos="162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theme" Target="theme/theme1.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DF192BA8-31B0-4910-93BB-376938FED9BE}" type="doc">
      <dgm:prSet loTypeId="urn:microsoft.com/office/officeart/2005/8/layout/chevron2" loCatId="process" qsTypeId="urn:microsoft.com/office/officeart/2005/8/quickstyle/simple1" qsCatId="simple" csTypeId="urn:microsoft.com/office/officeart/2005/8/colors/accent1_2" csCatId="accent1" phldr="1"/>
      <dgm:spPr/>
      <dgm:t>
        <a:bodyPr/>
        <a:lstStyle/>
        <a:p>
          <a:endParaRPr lang="en-IN"/>
        </a:p>
      </dgm:t>
    </dgm:pt>
    <dgm:pt modelId="{298E6B64-F491-4C39-9440-D02A38766900}">
      <dgm:prSet/>
      <dgm:spPr/>
      <dgm:t>
        <a:bodyPr/>
        <a:lstStyle/>
        <a:p>
          <a:r>
            <a:rPr lang="hi-IN" b="1" dirty="0"/>
            <a:t>नाव की दिशाएं </a:t>
          </a:r>
          <a:endParaRPr lang="en-IN" dirty="0"/>
        </a:p>
      </dgm:t>
    </dgm:pt>
    <dgm:pt modelId="{060F8B16-17A0-42E4-819B-0836E85CDFF7}" type="parTrans" cxnId="{A1D516FA-77B2-415C-867C-41867FA9794C}">
      <dgm:prSet/>
      <dgm:spPr/>
      <dgm:t>
        <a:bodyPr/>
        <a:lstStyle/>
        <a:p>
          <a:endParaRPr lang="en-IN"/>
        </a:p>
      </dgm:t>
    </dgm:pt>
    <dgm:pt modelId="{78458CD3-A60D-4D3C-9511-7E0FCCA46BF9}" type="sibTrans" cxnId="{A1D516FA-77B2-415C-867C-41867FA9794C}">
      <dgm:prSet/>
      <dgm:spPr/>
      <dgm:t>
        <a:bodyPr/>
        <a:lstStyle/>
        <a:p>
          <a:endParaRPr lang="en-IN"/>
        </a:p>
      </dgm:t>
    </dgm:pt>
    <dgm:pt modelId="{62127BF7-D476-4DB0-A30D-A43F1D5C5C6C}">
      <dgm:prSet/>
      <dgm:spPr/>
      <dgm:t>
        <a:bodyPr/>
        <a:lstStyle/>
        <a:p>
          <a:r>
            <a:rPr lang="hi-IN" dirty="0"/>
            <a:t>नाव दिशा आदमी- बो मैन
</a:t>
          </a:r>
          <a:r>
            <a:rPr lang="en-US" dirty="0"/>
            <a:t>OBM </a:t>
          </a:r>
          <a:r>
            <a:rPr lang="hi-IN" dirty="0"/>
            <a:t>चालक - कॉक्सवैन 
नाव की आंख- बो मैन 
नाव का प्रभारी- कॉक्सवैन</a:t>
          </a:r>
          <a:endParaRPr lang="en-IN" dirty="0"/>
        </a:p>
      </dgm:t>
    </dgm:pt>
    <dgm:pt modelId="{427806AC-C0F8-43D3-8052-7208577572D7}" type="parTrans" cxnId="{58188FA6-CB93-417B-801B-BD9D883D7267}">
      <dgm:prSet/>
      <dgm:spPr/>
      <dgm:t>
        <a:bodyPr/>
        <a:lstStyle/>
        <a:p>
          <a:endParaRPr lang="en-IN"/>
        </a:p>
      </dgm:t>
    </dgm:pt>
    <dgm:pt modelId="{E7F1B5A1-0A57-4355-A424-2B4E067126C4}" type="sibTrans" cxnId="{58188FA6-CB93-417B-801B-BD9D883D7267}">
      <dgm:prSet/>
      <dgm:spPr/>
      <dgm:t>
        <a:bodyPr/>
        <a:lstStyle/>
        <a:p>
          <a:endParaRPr lang="en-IN"/>
        </a:p>
      </dgm:t>
    </dgm:pt>
    <dgm:pt modelId="{F6150501-B665-4845-90C4-7CE3A4B3B839}" type="pres">
      <dgm:prSet presAssocID="{DF192BA8-31B0-4910-93BB-376938FED9BE}" presName="linearFlow" presStyleCnt="0">
        <dgm:presLayoutVars>
          <dgm:dir/>
          <dgm:animLvl val="lvl"/>
          <dgm:resizeHandles val="exact"/>
        </dgm:presLayoutVars>
      </dgm:prSet>
      <dgm:spPr/>
      <dgm:t>
        <a:bodyPr/>
        <a:lstStyle/>
        <a:p>
          <a:endParaRPr lang="en-IN"/>
        </a:p>
      </dgm:t>
    </dgm:pt>
    <dgm:pt modelId="{5B0B87CF-631F-4F27-83D5-E7D08918999E}" type="pres">
      <dgm:prSet presAssocID="{298E6B64-F491-4C39-9440-D02A38766900}" presName="composite" presStyleCnt="0"/>
      <dgm:spPr/>
    </dgm:pt>
    <dgm:pt modelId="{900027C5-D323-44C1-A180-6642A602DF35}" type="pres">
      <dgm:prSet presAssocID="{298E6B64-F491-4C39-9440-D02A38766900}" presName="parentText" presStyleLbl="alignNode1" presStyleIdx="0" presStyleCnt="1">
        <dgm:presLayoutVars>
          <dgm:chMax val="1"/>
          <dgm:bulletEnabled val="1"/>
        </dgm:presLayoutVars>
      </dgm:prSet>
      <dgm:spPr/>
      <dgm:t>
        <a:bodyPr/>
        <a:lstStyle/>
        <a:p>
          <a:endParaRPr lang="en-IN"/>
        </a:p>
      </dgm:t>
    </dgm:pt>
    <dgm:pt modelId="{675CBF41-5E4D-42E5-8CDA-54FF1DB6C769}" type="pres">
      <dgm:prSet presAssocID="{298E6B64-F491-4C39-9440-D02A38766900}" presName="descendantText" presStyleLbl="alignAcc1" presStyleIdx="0" presStyleCnt="1">
        <dgm:presLayoutVars>
          <dgm:bulletEnabled val="1"/>
        </dgm:presLayoutVars>
      </dgm:prSet>
      <dgm:spPr/>
      <dgm:t>
        <a:bodyPr/>
        <a:lstStyle/>
        <a:p>
          <a:endParaRPr lang="en-IN"/>
        </a:p>
      </dgm:t>
    </dgm:pt>
  </dgm:ptLst>
  <dgm:cxnLst>
    <dgm:cxn modelId="{6F88C3A7-A44A-44FB-8309-CFC3181EFFDC}" type="presOf" srcId="{298E6B64-F491-4C39-9440-D02A38766900}" destId="{900027C5-D323-44C1-A180-6642A602DF35}" srcOrd="0" destOrd="0" presId="urn:microsoft.com/office/officeart/2005/8/layout/chevron2"/>
    <dgm:cxn modelId="{A1D516FA-77B2-415C-867C-41867FA9794C}" srcId="{DF192BA8-31B0-4910-93BB-376938FED9BE}" destId="{298E6B64-F491-4C39-9440-D02A38766900}" srcOrd="0" destOrd="0" parTransId="{060F8B16-17A0-42E4-819B-0836E85CDFF7}" sibTransId="{78458CD3-A60D-4D3C-9511-7E0FCCA46BF9}"/>
    <dgm:cxn modelId="{068D33D2-07F3-47F6-87D7-447C379DABDC}" type="presOf" srcId="{DF192BA8-31B0-4910-93BB-376938FED9BE}" destId="{F6150501-B665-4845-90C4-7CE3A4B3B839}" srcOrd="0" destOrd="0" presId="urn:microsoft.com/office/officeart/2005/8/layout/chevron2"/>
    <dgm:cxn modelId="{4C2C5AFB-94BD-4A55-B5F5-B0E1CA297D9B}" type="presOf" srcId="{62127BF7-D476-4DB0-A30D-A43F1D5C5C6C}" destId="{675CBF41-5E4D-42E5-8CDA-54FF1DB6C769}" srcOrd="0" destOrd="0" presId="urn:microsoft.com/office/officeart/2005/8/layout/chevron2"/>
    <dgm:cxn modelId="{58188FA6-CB93-417B-801B-BD9D883D7267}" srcId="{298E6B64-F491-4C39-9440-D02A38766900}" destId="{62127BF7-D476-4DB0-A30D-A43F1D5C5C6C}" srcOrd="0" destOrd="0" parTransId="{427806AC-C0F8-43D3-8052-7208577572D7}" sibTransId="{E7F1B5A1-0A57-4355-A424-2B4E067126C4}"/>
    <dgm:cxn modelId="{B075BF2E-4C53-4540-9D91-057C0ECD9F0E}" type="presParOf" srcId="{F6150501-B665-4845-90C4-7CE3A4B3B839}" destId="{5B0B87CF-631F-4F27-83D5-E7D08918999E}" srcOrd="0" destOrd="0" presId="urn:microsoft.com/office/officeart/2005/8/layout/chevron2"/>
    <dgm:cxn modelId="{4606ED64-5516-4015-8887-F8E2F09A66C2}" type="presParOf" srcId="{5B0B87CF-631F-4F27-83D5-E7D08918999E}" destId="{900027C5-D323-44C1-A180-6642A602DF35}" srcOrd="0" destOrd="0" presId="urn:microsoft.com/office/officeart/2005/8/layout/chevron2"/>
    <dgm:cxn modelId="{0A2FEAEA-53C8-4578-BBFF-774D3FC30254}" type="presParOf" srcId="{5B0B87CF-631F-4F27-83D5-E7D08918999E}" destId="{675CBF41-5E4D-42E5-8CDA-54FF1DB6C769}" srcOrd="1" destOrd="0" presId="urn:microsoft.com/office/officeart/2005/8/layout/chevron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CD94F019-D3E9-4A2B-BD59-28FFB8F1A79F}" type="doc">
      <dgm:prSet loTypeId="urn:microsoft.com/office/officeart/2005/8/layout/hProcess9" loCatId="process" qsTypeId="urn:microsoft.com/office/officeart/2005/8/quickstyle/simple1" qsCatId="simple" csTypeId="urn:microsoft.com/office/officeart/2005/8/colors/accent1_2" csCatId="accent1" phldr="1"/>
      <dgm:spPr/>
      <dgm:t>
        <a:bodyPr/>
        <a:lstStyle/>
        <a:p>
          <a:endParaRPr lang="en-IN"/>
        </a:p>
      </dgm:t>
    </dgm:pt>
    <dgm:pt modelId="{47C4711B-E600-452C-AD3D-53E47F9B4A18}" type="pres">
      <dgm:prSet presAssocID="{CD94F019-D3E9-4A2B-BD59-28FFB8F1A79F}" presName="CompostProcess" presStyleCnt="0">
        <dgm:presLayoutVars>
          <dgm:dir/>
          <dgm:resizeHandles val="exact"/>
        </dgm:presLayoutVars>
      </dgm:prSet>
      <dgm:spPr/>
      <dgm:t>
        <a:bodyPr/>
        <a:lstStyle/>
        <a:p>
          <a:endParaRPr lang="en-IN"/>
        </a:p>
      </dgm:t>
    </dgm:pt>
    <dgm:pt modelId="{BDDCF70A-9F55-4448-BE7B-5A674344665D}" type="pres">
      <dgm:prSet presAssocID="{CD94F019-D3E9-4A2B-BD59-28FFB8F1A79F}" presName="arrow" presStyleLbl="bgShp" presStyleIdx="0" presStyleCnt="1" custLinFactNeighborX="33663" custLinFactNeighborY="1613">
        <dgm:style>
          <a:lnRef idx="2">
            <a:schemeClr val="dk1">
              <a:shade val="15000"/>
            </a:schemeClr>
          </a:lnRef>
          <a:fillRef idx="1">
            <a:schemeClr val="dk1"/>
          </a:fillRef>
          <a:effectRef idx="0">
            <a:schemeClr val="dk1"/>
          </a:effectRef>
          <a:fontRef idx="minor">
            <a:schemeClr val="lt1"/>
          </a:fontRef>
        </dgm:style>
      </dgm:prSet>
      <dgm:spPr>
        <a:solidFill>
          <a:srgbClr val="FFFF00"/>
        </a:solidFill>
        <a:ln/>
      </dgm:spPr>
    </dgm:pt>
    <dgm:pt modelId="{E8638703-8857-47D3-957B-75042B393503}" type="pres">
      <dgm:prSet presAssocID="{CD94F019-D3E9-4A2B-BD59-28FFB8F1A79F}" presName="linearProcess" presStyleCnt="0"/>
      <dgm:spPr/>
    </dgm:pt>
  </dgm:ptLst>
  <dgm:cxnLst>
    <dgm:cxn modelId="{D677F668-2D57-48BB-B84B-5631404AA89B}" type="presOf" srcId="{CD94F019-D3E9-4A2B-BD59-28FFB8F1A79F}" destId="{47C4711B-E600-452C-AD3D-53E47F9B4A18}" srcOrd="0" destOrd="0" presId="urn:microsoft.com/office/officeart/2005/8/layout/hProcess9"/>
    <dgm:cxn modelId="{17AEF1B4-9060-41AB-A34E-1A4A5B13A1BD}" type="presParOf" srcId="{47C4711B-E600-452C-AD3D-53E47F9B4A18}" destId="{BDDCF70A-9F55-4448-BE7B-5A674344665D}" srcOrd="0" destOrd="0" presId="urn:microsoft.com/office/officeart/2005/8/layout/hProcess9"/>
    <dgm:cxn modelId="{D181F274-9DE0-488C-AFBC-AD1718A9A7D1}" type="presParOf" srcId="{47C4711B-E600-452C-AD3D-53E47F9B4A18}" destId="{E8638703-8857-47D3-957B-75042B393503}" srcOrd="1" destOrd="0" presId="urn:microsoft.com/office/officeart/2005/8/layout/hProcess9"/>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2DDE7E59-523C-4177-A7DA-511C2B54D1E4}"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IN"/>
        </a:p>
      </dgm:t>
    </dgm:pt>
    <dgm:pt modelId="{B71D5581-E83E-45D1-9B6D-88E32B37F407}">
      <dgm:prSet custT="1"/>
      <dgm:spPr/>
      <dgm:t>
        <a:bodyPr/>
        <a:lstStyle/>
        <a:p>
          <a:r>
            <a:rPr lang="hi-IN" sz="2800" b="1" dirty="0">
              <a:latin typeface="Times New Roman" panose="02020603050405020304" pitchFamily="18" charset="0"/>
              <a:cs typeface="Times New Roman" panose="02020603050405020304" pitchFamily="18" charset="0"/>
            </a:rPr>
            <a:t>लाइफ जैकेट के उपयोग और सुरक्षा सुझाव:-</a:t>
          </a:r>
          <a:endParaRPr lang="en-IN" sz="2800" dirty="0">
            <a:latin typeface="Times New Roman" panose="02020603050405020304" pitchFamily="18" charset="0"/>
            <a:cs typeface="Times New Roman" panose="02020603050405020304" pitchFamily="18" charset="0"/>
          </a:endParaRPr>
        </a:p>
      </dgm:t>
    </dgm:pt>
    <dgm:pt modelId="{C15FB1E6-553C-4806-BD1C-3DD042266738}" type="parTrans" cxnId="{115969D0-575B-4C98-ADD8-80E53874E5FE}">
      <dgm:prSet/>
      <dgm:spPr/>
      <dgm:t>
        <a:bodyPr/>
        <a:lstStyle/>
        <a:p>
          <a:endParaRPr lang="en-IN"/>
        </a:p>
      </dgm:t>
    </dgm:pt>
    <dgm:pt modelId="{ADBE804F-E36B-49D1-8403-0F0C462F2B3C}" type="sibTrans" cxnId="{115969D0-575B-4C98-ADD8-80E53874E5FE}">
      <dgm:prSet/>
      <dgm:spPr/>
      <dgm:t>
        <a:bodyPr/>
        <a:lstStyle/>
        <a:p>
          <a:endParaRPr lang="en-IN"/>
        </a:p>
      </dgm:t>
    </dgm:pt>
    <dgm:pt modelId="{F9AC9B8A-9F35-45AA-B9B4-0F0042F9DD83}">
      <dgm:prSet custT="1"/>
      <dgm:spPr/>
      <dgm:t>
        <a:bodyPr/>
        <a:lstStyle/>
        <a:p>
          <a:r>
            <a:rPr lang="en-US" sz="1800" dirty="0">
              <a:latin typeface="Times New Roman" panose="02020603050405020304" pitchFamily="18" charset="0"/>
              <a:cs typeface="Times New Roman" panose="02020603050405020304" pitchFamily="18" charset="0"/>
            </a:rPr>
            <a:t>✅ </a:t>
          </a:r>
          <a:r>
            <a:rPr lang="hi-IN" sz="1800" dirty="0">
              <a:latin typeface="Times New Roman" panose="02020603050405020304" pitchFamily="18" charset="0"/>
              <a:cs typeface="Times New Roman" panose="02020603050405020304" pitchFamily="18" charset="0"/>
            </a:rPr>
            <a:t>प्रत्येक उपयोग से पहले लाइफ जैकेट में छेद या क्षति के लिए जाँच करें।</a:t>
          </a:r>
          <a:endParaRPr lang="en-IN" sz="1800" dirty="0">
            <a:latin typeface="Times New Roman" panose="02020603050405020304" pitchFamily="18" charset="0"/>
            <a:cs typeface="Times New Roman" panose="02020603050405020304" pitchFamily="18" charset="0"/>
          </a:endParaRPr>
        </a:p>
      </dgm:t>
    </dgm:pt>
    <dgm:pt modelId="{4C167BFB-BE4C-466B-8B63-BEA53489763F}" type="parTrans" cxnId="{6637739B-C04B-489C-A2DE-FD81F0D2A2AA}">
      <dgm:prSet/>
      <dgm:spPr/>
      <dgm:t>
        <a:bodyPr/>
        <a:lstStyle/>
        <a:p>
          <a:endParaRPr lang="en-IN"/>
        </a:p>
      </dgm:t>
    </dgm:pt>
    <dgm:pt modelId="{159987F7-CE3F-4E74-B818-921C4B358DF9}" type="sibTrans" cxnId="{6637739B-C04B-489C-A2DE-FD81F0D2A2AA}">
      <dgm:prSet/>
      <dgm:spPr/>
      <dgm:t>
        <a:bodyPr/>
        <a:lstStyle/>
        <a:p>
          <a:endParaRPr lang="en-IN"/>
        </a:p>
      </dgm:t>
    </dgm:pt>
    <dgm:pt modelId="{1A7A7D35-5C31-48FE-BAE9-43C2B67411D9}">
      <dgm:prSet custT="1"/>
      <dgm:spPr/>
      <dgm:t>
        <a:bodyPr/>
        <a:lstStyle/>
        <a:p>
          <a:r>
            <a:rPr lang="en-US" sz="1600" dirty="0">
              <a:latin typeface="Times New Roman" panose="02020603050405020304" pitchFamily="18" charset="0"/>
              <a:cs typeface="Times New Roman" panose="02020603050405020304" pitchFamily="18" charset="0"/>
            </a:rPr>
            <a:t>✅ </a:t>
          </a:r>
          <a:r>
            <a:rPr lang="hi-IN" sz="1600" dirty="0">
              <a:latin typeface="Times New Roman" panose="02020603050405020304" pitchFamily="18" charset="0"/>
              <a:cs typeface="Times New Roman" panose="02020603050405020304" pitchFamily="18" charset="0"/>
            </a:rPr>
            <a:t>नाव पर सभी को लाइफ जैकेट पहननी चाहिए।</a:t>
          </a:r>
          <a:endParaRPr lang="en-IN" sz="1600" dirty="0">
            <a:latin typeface="Times New Roman" panose="02020603050405020304" pitchFamily="18" charset="0"/>
            <a:cs typeface="Times New Roman" panose="02020603050405020304" pitchFamily="18" charset="0"/>
          </a:endParaRPr>
        </a:p>
      </dgm:t>
    </dgm:pt>
    <dgm:pt modelId="{D2B15743-EE5D-41A4-BD58-D2DF1332FD47}" type="parTrans" cxnId="{20B956A8-BA34-4363-A3EF-CC7B883A1849}">
      <dgm:prSet/>
      <dgm:spPr/>
      <dgm:t>
        <a:bodyPr/>
        <a:lstStyle/>
        <a:p>
          <a:endParaRPr lang="en-IN"/>
        </a:p>
      </dgm:t>
    </dgm:pt>
    <dgm:pt modelId="{34261C46-8092-42A9-89B3-A2C3E129C359}" type="sibTrans" cxnId="{20B956A8-BA34-4363-A3EF-CC7B883A1849}">
      <dgm:prSet/>
      <dgm:spPr/>
      <dgm:t>
        <a:bodyPr/>
        <a:lstStyle/>
        <a:p>
          <a:endParaRPr lang="en-IN"/>
        </a:p>
      </dgm:t>
    </dgm:pt>
    <dgm:pt modelId="{E8EBF55E-B2C3-4DE2-9440-DD226D4A57CD}">
      <dgm:prSet custT="1"/>
      <dgm:spPr/>
      <dgm:t>
        <a:bodyPr/>
        <a:lstStyle/>
        <a:p>
          <a:r>
            <a:rPr lang="en-US" sz="1800" dirty="0">
              <a:latin typeface="Times New Roman" panose="02020603050405020304" pitchFamily="18" charset="0"/>
              <a:cs typeface="Times New Roman" panose="02020603050405020304" pitchFamily="18" charset="0"/>
            </a:rPr>
            <a:t>✅ </a:t>
          </a:r>
          <a:r>
            <a:rPr lang="hi-IN" sz="1800" dirty="0">
              <a:latin typeface="Times New Roman" panose="02020603050405020304" pitchFamily="18" charset="0"/>
              <a:cs typeface="Times New Roman" panose="02020603050405020304" pitchFamily="18" charset="0"/>
            </a:rPr>
            <a:t>ऊंचाई और वजन के आधार पर सही आकार चुनें।</a:t>
          </a:r>
          <a:endParaRPr lang="en-IN" sz="1800" dirty="0">
            <a:latin typeface="Times New Roman" panose="02020603050405020304" pitchFamily="18" charset="0"/>
            <a:cs typeface="Times New Roman" panose="02020603050405020304" pitchFamily="18" charset="0"/>
          </a:endParaRPr>
        </a:p>
      </dgm:t>
    </dgm:pt>
    <dgm:pt modelId="{FC6F5E0D-05D0-4E04-92DB-490268049D9C}" type="parTrans" cxnId="{47180E47-6A1B-4028-A93A-70AADA526427}">
      <dgm:prSet/>
      <dgm:spPr/>
      <dgm:t>
        <a:bodyPr/>
        <a:lstStyle/>
        <a:p>
          <a:endParaRPr lang="en-IN"/>
        </a:p>
      </dgm:t>
    </dgm:pt>
    <dgm:pt modelId="{3E8BA2C4-A9F3-4CF8-A667-C28A507C734A}" type="sibTrans" cxnId="{47180E47-6A1B-4028-A93A-70AADA526427}">
      <dgm:prSet/>
      <dgm:spPr/>
      <dgm:t>
        <a:bodyPr/>
        <a:lstStyle/>
        <a:p>
          <a:endParaRPr lang="en-IN"/>
        </a:p>
      </dgm:t>
    </dgm:pt>
    <dgm:pt modelId="{EEF95B55-38D3-4BB0-86D7-5159787B6196}">
      <dgm:prSet custT="1"/>
      <dgm:spPr/>
      <dgm:t>
        <a:bodyPr/>
        <a:lstStyle/>
        <a:p>
          <a:r>
            <a:rPr lang="en-US" sz="1800" dirty="0">
              <a:latin typeface="Times New Roman" panose="02020603050405020304" pitchFamily="18" charset="0"/>
              <a:cs typeface="Times New Roman" panose="02020603050405020304" pitchFamily="18" charset="0"/>
            </a:rPr>
            <a:t>✅ </a:t>
          </a:r>
          <a:r>
            <a:rPr lang="hi-IN" sz="1800" dirty="0">
              <a:latin typeface="Times New Roman" panose="02020603050405020304" pitchFamily="18" charset="0"/>
              <a:cs typeface="Times New Roman" panose="02020603050405020304" pitchFamily="18" charset="0"/>
            </a:rPr>
            <a:t>फिट की जाँच करें: यदि यह ठोड़ी के उठता है, तो यह बहुत बड़ा है।</a:t>
          </a:r>
          <a:endParaRPr lang="en-IN" sz="1800" dirty="0">
            <a:latin typeface="Times New Roman" panose="02020603050405020304" pitchFamily="18" charset="0"/>
            <a:cs typeface="Times New Roman" panose="02020603050405020304" pitchFamily="18" charset="0"/>
          </a:endParaRPr>
        </a:p>
      </dgm:t>
    </dgm:pt>
    <dgm:pt modelId="{74C6E070-2EDF-449D-BD1A-2A4FF9DCDB3E}" type="parTrans" cxnId="{B09C4CF2-969A-4CAD-9B43-6503D5FAC2C1}">
      <dgm:prSet/>
      <dgm:spPr/>
      <dgm:t>
        <a:bodyPr/>
        <a:lstStyle/>
        <a:p>
          <a:endParaRPr lang="en-IN"/>
        </a:p>
      </dgm:t>
    </dgm:pt>
    <dgm:pt modelId="{D15A4110-45F3-4516-A7A6-A5BE6CD1B4B2}" type="sibTrans" cxnId="{B09C4CF2-969A-4CAD-9B43-6503D5FAC2C1}">
      <dgm:prSet/>
      <dgm:spPr/>
      <dgm:t>
        <a:bodyPr/>
        <a:lstStyle/>
        <a:p>
          <a:endParaRPr lang="en-IN"/>
        </a:p>
      </dgm:t>
    </dgm:pt>
    <dgm:pt modelId="{0C459BF5-7359-413B-B39D-0E20B023DD36}">
      <dgm:prSet custT="1"/>
      <dgm:spPr/>
      <dgm:t>
        <a:bodyPr/>
        <a:lstStyle/>
        <a:p>
          <a:r>
            <a:rPr lang="en-US" sz="1800" dirty="0">
              <a:latin typeface="Times New Roman" panose="02020603050405020304" pitchFamily="18" charset="0"/>
              <a:cs typeface="Times New Roman" panose="02020603050405020304" pitchFamily="18" charset="0"/>
            </a:rPr>
            <a:t>✅ </a:t>
          </a:r>
          <a:r>
            <a:rPr lang="hi-IN" sz="1800" dirty="0">
              <a:latin typeface="Times New Roman" panose="02020603050405020304" pitchFamily="18" charset="0"/>
              <a:cs typeface="Times New Roman" panose="02020603050405020304" pitchFamily="18" charset="0"/>
            </a:rPr>
            <a:t>सभी को सिखाएं कि इसे सही तरीके से कैसे पहनना और बकल लगाना है।</a:t>
          </a:r>
          <a:endParaRPr lang="en-IN" sz="1800" dirty="0">
            <a:latin typeface="Times New Roman" panose="02020603050405020304" pitchFamily="18" charset="0"/>
            <a:cs typeface="Times New Roman" panose="02020603050405020304" pitchFamily="18" charset="0"/>
          </a:endParaRPr>
        </a:p>
      </dgm:t>
    </dgm:pt>
    <dgm:pt modelId="{78813BEE-DA96-4AD2-BA3A-B513152323D5}" type="parTrans" cxnId="{435395B5-76BB-4D35-8F20-747D88DC7599}">
      <dgm:prSet/>
      <dgm:spPr/>
      <dgm:t>
        <a:bodyPr/>
        <a:lstStyle/>
        <a:p>
          <a:endParaRPr lang="en-IN"/>
        </a:p>
      </dgm:t>
    </dgm:pt>
    <dgm:pt modelId="{478FC879-6314-4760-9AD4-D313F76C34BB}" type="sibTrans" cxnId="{435395B5-76BB-4D35-8F20-747D88DC7599}">
      <dgm:prSet/>
      <dgm:spPr/>
      <dgm:t>
        <a:bodyPr/>
        <a:lstStyle/>
        <a:p>
          <a:endParaRPr lang="en-IN"/>
        </a:p>
      </dgm:t>
    </dgm:pt>
    <dgm:pt modelId="{2BF768B1-BD3F-470B-9BED-65A965A69143}">
      <dgm:prSet custT="1"/>
      <dgm:spPr/>
      <dgm:t>
        <a:bodyPr/>
        <a:lstStyle/>
        <a:p>
          <a:r>
            <a:rPr lang="en-US" sz="1800" dirty="0">
              <a:latin typeface="Times New Roman" panose="02020603050405020304" pitchFamily="18" charset="0"/>
              <a:cs typeface="Times New Roman" panose="02020603050405020304" pitchFamily="18" charset="0"/>
            </a:rPr>
            <a:t>✅ </a:t>
          </a:r>
          <a:r>
            <a:rPr lang="hi-IN" sz="1800" dirty="0">
              <a:latin typeface="Times New Roman" panose="02020603050405020304" pitchFamily="18" charset="0"/>
              <a:cs typeface="Times New Roman" panose="02020603050405020304" pitchFamily="18" charset="0"/>
            </a:rPr>
            <a:t>सभी पट्टियों को बांधें और किसी भी ढीले सिरे में टक करें।</a:t>
          </a:r>
          <a:endParaRPr lang="en-IN" sz="1800" dirty="0">
            <a:latin typeface="Times New Roman" panose="02020603050405020304" pitchFamily="18" charset="0"/>
            <a:cs typeface="Times New Roman" panose="02020603050405020304" pitchFamily="18" charset="0"/>
          </a:endParaRPr>
        </a:p>
      </dgm:t>
    </dgm:pt>
    <dgm:pt modelId="{F8137BB6-2050-490A-BD28-0819B7067558}" type="parTrans" cxnId="{E796165E-F705-4628-B314-9A3D27062067}">
      <dgm:prSet/>
      <dgm:spPr/>
      <dgm:t>
        <a:bodyPr/>
        <a:lstStyle/>
        <a:p>
          <a:endParaRPr lang="en-IN"/>
        </a:p>
      </dgm:t>
    </dgm:pt>
    <dgm:pt modelId="{3DA9EB26-A568-4AF2-8186-DFBAE6FBCC7A}" type="sibTrans" cxnId="{E796165E-F705-4628-B314-9A3D27062067}">
      <dgm:prSet/>
      <dgm:spPr/>
      <dgm:t>
        <a:bodyPr/>
        <a:lstStyle/>
        <a:p>
          <a:endParaRPr lang="en-IN"/>
        </a:p>
      </dgm:t>
    </dgm:pt>
    <dgm:pt modelId="{DDEA0395-6733-4A09-8ACE-7C991D9A87D8}" type="pres">
      <dgm:prSet presAssocID="{2DDE7E59-523C-4177-A7DA-511C2B54D1E4}" presName="linear" presStyleCnt="0">
        <dgm:presLayoutVars>
          <dgm:animLvl val="lvl"/>
          <dgm:resizeHandles val="exact"/>
        </dgm:presLayoutVars>
      </dgm:prSet>
      <dgm:spPr/>
      <dgm:t>
        <a:bodyPr/>
        <a:lstStyle/>
        <a:p>
          <a:endParaRPr lang="en-IN"/>
        </a:p>
      </dgm:t>
    </dgm:pt>
    <dgm:pt modelId="{02D3582D-9FBE-4FF3-9788-C868F0E10568}" type="pres">
      <dgm:prSet presAssocID="{B71D5581-E83E-45D1-9B6D-88E32B37F407}" presName="parentText" presStyleLbl="node1" presStyleIdx="0" presStyleCnt="7" custScaleY="245980">
        <dgm:presLayoutVars>
          <dgm:chMax val="0"/>
          <dgm:bulletEnabled val="1"/>
        </dgm:presLayoutVars>
      </dgm:prSet>
      <dgm:spPr/>
      <dgm:t>
        <a:bodyPr/>
        <a:lstStyle/>
        <a:p>
          <a:endParaRPr lang="en-IN"/>
        </a:p>
      </dgm:t>
    </dgm:pt>
    <dgm:pt modelId="{FFD294D4-53D8-4E99-B9DB-1864C2B117ED}" type="pres">
      <dgm:prSet presAssocID="{ADBE804F-E36B-49D1-8403-0F0C462F2B3C}" presName="spacer" presStyleCnt="0"/>
      <dgm:spPr/>
    </dgm:pt>
    <dgm:pt modelId="{FC61B975-48FD-4861-A3BC-A71A497CFD48}" type="pres">
      <dgm:prSet presAssocID="{F9AC9B8A-9F35-45AA-B9B4-0F0042F9DD83}" presName="parentText" presStyleLbl="node1" presStyleIdx="1" presStyleCnt="7">
        <dgm:presLayoutVars>
          <dgm:chMax val="0"/>
          <dgm:bulletEnabled val="1"/>
        </dgm:presLayoutVars>
      </dgm:prSet>
      <dgm:spPr/>
      <dgm:t>
        <a:bodyPr/>
        <a:lstStyle/>
        <a:p>
          <a:endParaRPr lang="en-IN"/>
        </a:p>
      </dgm:t>
    </dgm:pt>
    <dgm:pt modelId="{3DB6E0D2-0ABE-4FA5-B13B-6D0B84BD5E7A}" type="pres">
      <dgm:prSet presAssocID="{159987F7-CE3F-4E74-B818-921C4B358DF9}" presName="spacer" presStyleCnt="0"/>
      <dgm:spPr/>
    </dgm:pt>
    <dgm:pt modelId="{9B65FCA2-D9EC-48B0-9B68-E2B3CB9AFD7C}" type="pres">
      <dgm:prSet presAssocID="{1A7A7D35-5C31-48FE-BAE9-43C2B67411D9}" presName="parentText" presStyleLbl="node1" presStyleIdx="2" presStyleCnt="7">
        <dgm:presLayoutVars>
          <dgm:chMax val="0"/>
          <dgm:bulletEnabled val="1"/>
        </dgm:presLayoutVars>
      </dgm:prSet>
      <dgm:spPr/>
      <dgm:t>
        <a:bodyPr/>
        <a:lstStyle/>
        <a:p>
          <a:endParaRPr lang="en-IN"/>
        </a:p>
      </dgm:t>
    </dgm:pt>
    <dgm:pt modelId="{B35AC851-556F-460C-BE9C-0F945DE4F430}" type="pres">
      <dgm:prSet presAssocID="{34261C46-8092-42A9-89B3-A2C3E129C359}" presName="spacer" presStyleCnt="0"/>
      <dgm:spPr/>
    </dgm:pt>
    <dgm:pt modelId="{E3967C3D-C042-48F0-928F-6796D52E8E76}" type="pres">
      <dgm:prSet presAssocID="{E8EBF55E-B2C3-4DE2-9440-DD226D4A57CD}" presName="parentText" presStyleLbl="node1" presStyleIdx="3" presStyleCnt="7">
        <dgm:presLayoutVars>
          <dgm:chMax val="0"/>
          <dgm:bulletEnabled val="1"/>
        </dgm:presLayoutVars>
      </dgm:prSet>
      <dgm:spPr/>
      <dgm:t>
        <a:bodyPr/>
        <a:lstStyle/>
        <a:p>
          <a:endParaRPr lang="en-IN"/>
        </a:p>
      </dgm:t>
    </dgm:pt>
    <dgm:pt modelId="{E2DEDF10-ADB8-4690-A2A9-9E95F6E9F6AE}" type="pres">
      <dgm:prSet presAssocID="{3E8BA2C4-A9F3-4CF8-A667-C28A507C734A}" presName="spacer" presStyleCnt="0"/>
      <dgm:spPr/>
    </dgm:pt>
    <dgm:pt modelId="{68C756C0-3AEB-4DE5-A93E-46F2127C3B3A}" type="pres">
      <dgm:prSet presAssocID="{EEF95B55-38D3-4BB0-86D7-5159787B6196}" presName="parentText" presStyleLbl="node1" presStyleIdx="4" presStyleCnt="7">
        <dgm:presLayoutVars>
          <dgm:chMax val="0"/>
          <dgm:bulletEnabled val="1"/>
        </dgm:presLayoutVars>
      </dgm:prSet>
      <dgm:spPr/>
      <dgm:t>
        <a:bodyPr/>
        <a:lstStyle/>
        <a:p>
          <a:endParaRPr lang="en-IN"/>
        </a:p>
      </dgm:t>
    </dgm:pt>
    <dgm:pt modelId="{CA3EDC45-9BD1-46E6-938F-B99B4E2FD6A5}" type="pres">
      <dgm:prSet presAssocID="{D15A4110-45F3-4516-A7A6-A5BE6CD1B4B2}" presName="spacer" presStyleCnt="0"/>
      <dgm:spPr/>
    </dgm:pt>
    <dgm:pt modelId="{000E6615-3922-4F1E-ACC7-B96D1166AF5F}" type="pres">
      <dgm:prSet presAssocID="{0C459BF5-7359-413B-B39D-0E20B023DD36}" presName="parentText" presStyleLbl="node1" presStyleIdx="5" presStyleCnt="7">
        <dgm:presLayoutVars>
          <dgm:chMax val="0"/>
          <dgm:bulletEnabled val="1"/>
        </dgm:presLayoutVars>
      </dgm:prSet>
      <dgm:spPr/>
      <dgm:t>
        <a:bodyPr/>
        <a:lstStyle/>
        <a:p>
          <a:endParaRPr lang="en-IN"/>
        </a:p>
      </dgm:t>
    </dgm:pt>
    <dgm:pt modelId="{41C854B4-FE52-45D2-985C-4CA3472E4E42}" type="pres">
      <dgm:prSet presAssocID="{478FC879-6314-4760-9AD4-D313F76C34BB}" presName="spacer" presStyleCnt="0"/>
      <dgm:spPr/>
    </dgm:pt>
    <dgm:pt modelId="{8BB8C7F2-2744-46EE-87CE-74DB770DD25D}" type="pres">
      <dgm:prSet presAssocID="{2BF768B1-BD3F-470B-9BED-65A965A69143}" presName="parentText" presStyleLbl="node1" presStyleIdx="6" presStyleCnt="7" custLinFactY="119094" custLinFactNeighborX="-581" custLinFactNeighborY="200000">
        <dgm:presLayoutVars>
          <dgm:chMax val="0"/>
          <dgm:bulletEnabled val="1"/>
        </dgm:presLayoutVars>
      </dgm:prSet>
      <dgm:spPr/>
      <dgm:t>
        <a:bodyPr/>
        <a:lstStyle/>
        <a:p>
          <a:endParaRPr lang="en-IN"/>
        </a:p>
      </dgm:t>
    </dgm:pt>
  </dgm:ptLst>
  <dgm:cxnLst>
    <dgm:cxn modelId="{89E832E5-369B-40C7-9194-AE8AECF3403B}" type="presOf" srcId="{1A7A7D35-5C31-48FE-BAE9-43C2B67411D9}" destId="{9B65FCA2-D9EC-48B0-9B68-E2B3CB9AFD7C}" srcOrd="0" destOrd="0" presId="urn:microsoft.com/office/officeart/2005/8/layout/vList2"/>
    <dgm:cxn modelId="{47180E47-6A1B-4028-A93A-70AADA526427}" srcId="{2DDE7E59-523C-4177-A7DA-511C2B54D1E4}" destId="{E8EBF55E-B2C3-4DE2-9440-DD226D4A57CD}" srcOrd="3" destOrd="0" parTransId="{FC6F5E0D-05D0-4E04-92DB-490268049D9C}" sibTransId="{3E8BA2C4-A9F3-4CF8-A667-C28A507C734A}"/>
    <dgm:cxn modelId="{20B956A8-BA34-4363-A3EF-CC7B883A1849}" srcId="{2DDE7E59-523C-4177-A7DA-511C2B54D1E4}" destId="{1A7A7D35-5C31-48FE-BAE9-43C2B67411D9}" srcOrd="2" destOrd="0" parTransId="{D2B15743-EE5D-41A4-BD58-D2DF1332FD47}" sibTransId="{34261C46-8092-42A9-89B3-A2C3E129C359}"/>
    <dgm:cxn modelId="{F898DEFE-920A-459C-9B42-F2432084AF54}" type="presOf" srcId="{B71D5581-E83E-45D1-9B6D-88E32B37F407}" destId="{02D3582D-9FBE-4FF3-9788-C868F0E10568}" srcOrd="0" destOrd="0" presId="urn:microsoft.com/office/officeart/2005/8/layout/vList2"/>
    <dgm:cxn modelId="{B09C4CF2-969A-4CAD-9B43-6503D5FAC2C1}" srcId="{2DDE7E59-523C-4177-A7DA-511C2B54D1E4}" destId="{EEF95B55-38D3-4BB0-86D7-5159787B6196}" srcOrd="4" destOrd="0" parTransId="{74C6E070-2EDF-449D-BD1A-2A4FF9DCDB3E}" sibTransId="{D15A4110-45F3-4516-A7A6-A5BE6CD1B4B2}"/>
    <dgm:cxn modelId="{0A46B7CE-2910-4CEC-B07E-20F343D79893}" type="presOf" srcId="{2BF768B1-BD3F-470B-9BED-65A965A69143}" destId="{8BB8C7F2-2744-46EE-87CE-74DB770DD25D}" srcOrd="0" destOrd="0" presId="urn:microsoft.com/office/officeart/2005/8/layout/vList2"/>
    <dgm:cxn modelId="{115969D0-575B-4C98-ADD8-80E53874E5FE}" srcId="{2DDE7E59-523C-4177-A7DA-511C2B54D1E4}" destId="{B71D5581-E83E-45D1-9B6D-88E32B37F407}" srcOrd="0" destOrd="0" parTransId="{C15FB1E6-553C-4806-BD1C-3DD042266738}" sibTransId="{ADBE804F-E36B-49D1-8403-0F0C462F2B3C}"/>
    <dgm:cxn modelId="{435395B5-76BB-4D35-8F20-747D88DC7599}" srcId="{2DDE7E59-523C-4177-A7DA-511C2B54D1E4}" destId="{0C459BF5-7359-413B-B39D-0E20B023DD36}" srcOrd="5" destOrd="0" parTransId="{78813BEE-DA96-4AD2-BA3A-B513152323D5}" sibTransId="{478FC879-6314-4760-9AD4-D313F76C34BB}"/>
    <dgm:cxn modelId="{D9B46933-E4DD-4DC5-9CE3-A4DE37FA24B8}" type="presOf" srcId="{F9AC9B8A-9F35-45AA-B9B4-0F0042F9DD83}" destId="{FC61B975-48FD-4861-A3BC-A71A497CFD48}" srcOrd="0" destOrd="0" presId="urn:microsoft.com/office/officeart/2005/8/layout/vList2"/>
    <dgm:cxn modelId="{6637739B-C04B-489C-A2DE-FD81F0D2A2AA}" srcId="{2DDE7E59-523C-4177-A7DA-511C2B54D1E4}" destId="{F9AC9B8A-9F35-45AA-B9B4-0F0042F9DD83}" srcOrd="1" destOrd="0" parTransId="{4C167BFB-BE4C-466B-8B63-BEA53489763F}" sibTransId="{159987F7-CE3F-4E74-B818-921C4B358DF9}"/>
    <dgm:cxn modelId="{0E585291-2223-4DF1-A652-206FAE7C9134}" type="presOf" srcId="{0C459BF5-7359-413B-B39D-0E20B023DD36}" destId="{000E6615-3922-4F1E-ACC7-B96D1166AF5F}" srcOrd="0" destOrd="0" presId="urn:microsoft.com/office/officeart/2005/8/layout/vList2"/>
    <dgm:cxn modelId="{F77A1366-0ED7-4472-8E01-987020216C4C}" type="presOf" srcId="{EEF95B55-38D3-4BB0-86D7-5159787B6196}" destId="{68C756C0-3AEB-4DE5-A93E-46F2127C3B3A}" srcOrd="0" destOrd="0" presId="urn:microsoft.com/office/officeart/2005/8/layout/vList2"/>
    <dgm:cxn modelId="{9DDDAE6C-29BA-44A2-9EFF-289F8B3BECD5}" type="presOf" srcId="{E8EBF55E-B2C3-4DE2-9440-DD226D4A57CD}" destId="{E3967C3D-C042-48F0-928F-6796D52E8E76}" srcOrd="0" destOrd="0" presId="urn:microsoft.com/office/officeart/2005/8/layout/vList2"/>
    <dgm:cxn modelId="{9397B5FD-B6A2-4C26-9259-D7DC4FB9E5EA}" type="presOf" srcId="{2DDE7E59-523C-4177-A7DA-511C2B54D1E4}" destId="{DDEA0395-6733-4A09-8ACE-7C991D9A87D8}" srcOrd="0" destOrd="0" presId="urn:microsoft.com/office/officeart/2005/8/layout/vList2"/>
    <dgm:cxn modelId="{E796165E-F705-4628-B314-9A3D27062067}" srcId="{2DDE7E59-523C-4177-A7DA-511C2B54D1E4}" destId="{2BF768B1-BD3F-470B-9BED-65A965A69143}" srcOrd="6" destOrd="0" parTransId="{F8137BB6-2050-490A-BD28-0819B7067558}" sibTransId="{3DA9EB26-A568-4AF2-8186-DFBAE6FBCC7A}"/>
    <dgm:cxn modelId="{EB8A25CC-40CF-4CE6-A547-7DE1478E24F2}" type="presParOf" srcId="{DDEA0395-6733-4A09-8ACE-7C991D9A87D8}" destId="{02D3582D-9FBE-4FF3-9788-C868F0E10568}" srcOrd="0" destOrd="0" presId="urn:microsoft.com/office/officeart/2005/8/layout/vList2"/>
    <dgm:cxn modelId="{B8A3884F-78CD-4F7E-8BA0-2798BEE39007}" type="presParOf" srcId="{DDEA0395-6733-4A09-8ACE-7C991D9A87D8}" destId="{FFD294D4-53D8-4E99-B9DB-1864C2B117ED}" srcOrd="1" destOrd="0" presId="urn:microsoft.com/office/officeart/2005/8/layout/vList2"/>
    <dgm:cxn modelId="{08363380-51A6-4840-8C6A-A428974BE80D}" type="presParOf" srcId="{DDEA0395-6733-4A09-8ACE-7C991D9A87D8}" destId="{FC61B975-48FD-4861-A3BC-A71A497CFD48}" srcOrd="2" destOrd="0" presId="urn:microsoft.com/office/officeart/2005/8/layout/vList2"/>
    <dgm:cxn modelId="{014DCF09-96D5-41EC-9C11-12472A6124BC}" type="presParOf" srcId="{DDEA0395-6733-4A09-8ACE-7C991D9A87D8}" destId="{3DB6E0D2-0ABE-4FA5-B13B-6D0B84BD5E7A}" srcOrd="3" destOrd="0" presId="urn:microsoft.com/office/officeart/2005/8/layout/vList2"/>
    <dgm:cxn modelId="{9CF6ADFE-1437-416A-8E95-B048BD50BC28}" type="presParOf" srcId="{DDEA0395-6733-4A09-8ACE-7C991D9A87D8}" destId="{9B65FCA2-D9EC-48B0-9B68-E2B3CB9AFD7C}" srcOrd="4" destOrd="0" presId="urn:microsoft.com/office/officeart/2005/8/layout/vList2"/>
    <dgm:cxn modelId="{18A595AF-E7D8-43B0-BA8A-B1F16FD4DE53}" type="presParOf" srcId="{DDEA0395-6733-4A09-8ACE-7C991D9A87D8}" destId="{B35AC851-556F-460C-BE9C-0F945DE4F430}" srcOrd="5" destOrd="0" presId="urn:microsoft.com/office/officeart/2005/8/layout/vList2"/>
    <dgm:cxn modelId="{99864140-F512-422F-87C5-AEA4EEA3B247}" type="presParOf" srcId="{DDEA0395-6733-4A09-8ACE-7C991D9A87D8}" destId="{E3967C3D-C042-48F0-928F-6796D52E8E76}" srcOrd="6" destOrd="0" presId="urn:microsoft.com/office/officeart/2005/8/layout/vList2"/>
    <dgm:cxn modelId="{CD8F9FF9-534A-4DA9-8173-330D5B0976D4}" type="presParOf" srcId="{DDEA0395-6733-4A09-8ACE-7C991D9A87D8}" destId="{E2DEDF10-ADB8-4690-A2A9-9E95F6E9F6AE}" srcOrd="7" destOrd="0" presId="urn:microsoft.com/office/officeart/2005/8/layout/vList2"/>
    <dgm:cxn modelId="{61E05FAD-DD24-457D-91BF-2336C28B7C15}" type="presParOf" srcId="{DDEA0395-6733-4A09-8ACE-7C991D9A87D8}" destId="{68C756C0-3AEB-4DE5-A93E-46F2127C3B3A}" srcOrd="8" destOrd="0" presId="urn:microsoft.com/office/officeart/2005/8/layout/vList2"/>
    <dgm:cxn modelId="{5C13F614-9A5A-4422-A280-1233C4D49158}" type="presParOf" srcId="{DDEA0395-6733-4A09-8ACE-7C991D9A87D8}" destId="{CA3EDC45-9BD1-46E6-938F-B99B4E2FD6A5}" srcOrd="9" destOrd="0" presId="urn:microsoft.com/office/officeart/2005/8/layout/vList2"/>
    <dgm:cxn modelId="{1795A164-8497-4A9F-8362-9C0F2ACBE877}" type="presParOf" srcId="{DDEA0395-6733-4A09-8ACE-7C991D9A87D8}" destId="{000E6615-3922-4F1E-ACC7-B96D1166AF5F}" srcOrd="10" destOrd="0" presId="urn:microsoft.com/office/officeart/2005/8/layout/vList2"/>
    <dgm:cxn modelId="{45D61603-E52A-499A-BAD0-51EFF72C0414}" type="presParOf" srcId="{DDEA0395-6733-4A09-8ACE-7C991D9A87D8}" destId="{41C854B4-FE52-45D2-985C-4CA3472E4E42}" srcOrd="11" destOrd="0" presId="urn:microsoft.com/office/officeart/2005/8/layout/vList2"/>
    <dgm:cxn modelId="{39C7613A-28F3-41C7-BB79-BC24E28BBDA0}" type="presParOf" srcId="{DDEA0395-6733-4A09-8ACE-7C991D9A87D8}" destId="{8BB8C7F2-2744-46EE-87CE-74DB770DD25D}" srcOrd="12"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00027C5-D323-44C1-A180-6642A602DF35}">
      <dsp:nvSpPr>
        <dsp:cNvPr id="0" name=""/>
        <dsp:cNvSpPr/>
      </dsp:nvSpPr>
      <dsp:spPr>
        <a:xfrm rot="5400000">
          <a:off x="-1135692" y="1135692"/>
          <a:ext cx="3734425" cy="1463040"/>
        </a:xfrm>
        <a:prstGeom prst="chevron">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4130" tIns="24130" rIns="24130" bIns="24130" numCol="1" spcCol="1270" anchor="ctr" anchorCtr="0">
          <a:noAutofit/>
        </a:bodyPr>
        <a:lstStyle/>
        <a:p>
          <a:pPr lvl="0" algn="ctr" defTabSz="1689100">
            <a:lnSpc>
              <a:spcPct val="90000"/>
            </a:lnSpc>
            <a:spcBef>
              <a:spcPct val="0"/>
            </a:spcBef>
            <a:spcAft>
              <a:spcPct val="35000"/>
            </a:spcAft>
          </a:pPr>
          <a:r>
            <a:rPr lang="hi-IN" sz="3800" b="1" kern="1200" dirty="0"/>
            <a:t>नाव की दिशाएं </a:t>
          </a:r>
          <a:endParaRPr lang="en-IN" sz="3800" kern="1200" dirty="0"/>
        </a:p>
      </dsp:txBody>
      <dsp:txXfrm rot="-5400000">
        <a:off x="0" y="731520"/>
        <a:ext cx="1463040" cy="2271385"/>
      </dsp:txXfrm>
    </dsp:sp>
    <dsp:sp modelId="{675CBF41-5E4D-42E5-8CDA-54FF1DB6C769}">
      <dsp:nvSpPr>
        <dsp:cNvPr id="0" name=""/>
        <dsp:cNvSpPr/>
      </dsp:nvSpPr>
      <dsp:spPr>
        <a:xfrm rot="5400000">
          <a:off x="1058867" y="404172"/>
          <a:ext cx="3002905" cy="2194559"/>
        </a:xfrm>
        <a:prstGeom prst="round2Same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13792" tIns="10160" rIns="10160" bIns="10160" numCol="1" spcCol="1270" anchor="ctr" anchorCtr="0">
          <a:noAutofit/>
        </a:bodyPr>
        <a:lstStyle/>
        <a:p>
          <a:pPr marL="171450" lvl="1" indent="-171450" algn="l" defTabSz="711200">
            <a:lnSpc>
              <a:spcPct val="90000"/>
            </a:lnSpc>
            <a:spcBef>
              <a:spcPct val="0"/>
            </a:spcBef>
            <a:spcAft>
              <a:spcPct val="15000"/>
            </a:spcAft>
            <a:buChar char="••"/>
          </a:pPr>
          <a:r>
            <a:rPr lang="hi-IN" sz="1600" kern="1200" dirty="0"/>
            <a:t>नाव दिशा आदमी- बो मैन
</a:t>
          </a:r>
          <a:r>
            <a:rPr lang="en-US" sz="1600" kern="1200" dirty="0"/>
            <a:t>OBM </a:t>
          </a:r>
          <a:r>
            <a:rPr lang="hi-IN" sz="1600" kern="1200" dirty="0"/>
            <a:t>चालक - कॉक्सवैन 
नाव की आंख- बो मैन 
नाव का प्रभारी- कॉक्सवैन</a:t>
          </a:r>
          <a:endParaRPr lang="en-IN" sz="1600" kern="1200" dirty="0"/>
        </a:p>
      </dsp:txBody>
      <dsp:txXfrm rot="-5400000">
        <a:off x="1463040" y="107129"/>
        <a:ext cx="2087429" cy="2788645"/>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DDCF70A-9F55-4448-BE7B-5A674344665D}">
      <dsp:nvSpPr>
        <dsp:cNvPr id="0" name=""/>
        <dsp:cNvSpPr/>
      </dsp:nvSpPr>
      <dsp:spPr>
        <a:xfrm>
          <a:off x="702077" y="0"/>
          <a:ext cx="3978442" cy="4464496"/>
        </a:xfrm>
        <a:prstGeom prst="rightArrow">
          <a:avLst/>
        </a:prstGeom>
        <a:solidFill>
          <a:srgbClr val="FFFF00"/>
        </a:solidFill>
        <a:ln w="25400" cap="flat" cmpd="sng" algn="ctr">
          <a:solidFill>
            <a:schemeClr val="dk1">
              <a:shade val="15000"/>
            </a:schemeClr>
          </a:solidFill>
          <a:prstDash val="solid"/>
        </a:ln>
        <a:effectLst/>
      </dsp:spPr>
      <dsp:style>
        <a:lnRef idx="2">
          <a:schemeClr val="dk1">
            <a:shade val="15000"/>
          </a:schemeClr>
        </a:lnRef>
        <a:fillRef idx="1">
          <a:schemeClr val="dk1"/>
        </a:fillRef>
        <a:effectRef idx="0">
          <a:schemeClr val="dk1"/>
        </a:effectRef>
        <a:fontRef idx="minor">
          <a:schemeClr val="lt1"/>
        </a:fontRef>
      </dsp:style>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2D3582D-9FBE-4FF3-9788-C868F0E10568}">
      <dsp:nvSpPr>
        <dsp:cNvPr id="0" name=""/>
        <dsp:cNvSpPr/>
      </dsp:nvSpPr>
      <dsp:spPr>
        <a:xfrm>
          <a:off x="0" y="1323"/>
          <a:ext cx="8888289" cy="103157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lvl="0" algn="l" defTabSz="1244600">
            <a:lnSpc>
              <a:spcPct val="90000"/>
            </a:lnSpc>
            <a:spcBef>
              <a:spcPct val="0"/>
            </a:spcBef>
            <a:spcAft>
              <a:spcPct val="35000"/>
            </a:spcAft>
          </a:pPr>
          <a:r>
            <a:rPr lang="hi-IN" sz="2800" b="1" kern="1200" dirty="0">
              <a:latin typeface="Times New Roman" panose="02020603050405020304" pitchFamily="18" charset="0"/>
              <a:cs typeface="Times New Roman" panose="02020603050405020304" pitchFamily="18" charset="0"/>
            </a:rPr>
            <a:t>लाइफ जैकेट के उपयोग और सुरक्षा सुझाव:-</a:t>
          </a:r>
          <a:endParaRPr lang="en-IN" sz="2800" kern="1200" dirty="0">
            <a:latin typeface="Times New Roman" panose="02020603050405020304" pitchFamily="18" charset="0"/>
            <a:cs typeface="Times New Roman" panose="02020603050405020304" pitchFamily="18" charset="0"/>
          </a:endParaRPr>
        </a:p>
      </dsp:txBody>
      <dsp:txXfrm>
        <a:off x="50357" y="51680"/>
        <a:ext cx="8787575" cy="930856"/>
      </dsp:txXfrm>
    </dsp:sp>
    <dsp:sp modelId="{FC61B975-48FD-4861-A3BC-A71A497CFD48}">
      <dsp:nvSpPr>
        <dsp:cNvPr id="0" name=""/>
        <dsp:cNvSpPr/>
      </dsp:nvSpPr>
      <dsp:spPr>
        <a:xfrm>
          <a:off x="0" y="1041219"/>
          <a:ext cx="8888289" cy="419371"/>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l" defTabSz="800100">
            <a:lnSpc>
              <a:spcPct val="90000"/>
            </a:lnSpc>
            <a:spcBef>
              <a:spcPct val="0"/>
            </a:spcBef>
            <a:spcAft>
              <a:spcPct val="35000"/>
            </a:spcAft>
          </a:pPr>
          <a:r>
            <a:rPr lang="en-US" sz="1800" kern="1200" dirty="0">
              <a:latin typeface="Times New Roman" panose="02020603050405020304" pitchFamily="18" charset="0"/>
              <a:cs typeface="Times New Roman" panose="02020603050405020304" pitchFamily="18" charset="0"/>
            </a:rPr>
            <a:t>✅ </a:t>
          </a:r>
          <a:r>
            <a:rPr lang="hi-IN" sz="1800" kern="1200" dirty="0">
              <a:latin typeface="Times New Roman" panose="02020603050405020304" pitchFamily="18" charset="0"/>
              <a:cs typeface="Times New Roman" panose="02020603050405020304" pitchFamily="18" charset="0"/>
            </a:rPr>
            <a:t>प्रत्येक उपयोग से पहले लाइफ जैकेट में छेद या क्षति के लिए जाँच करें।</a:t>
          </a:r>
          <a:endParaRPr lang="en-IN" sz="1800" kern="1200" dirty="0">
            <a:latin typeface="Times New Roman" panose="02020603050405020304" pitchFamily="18" charset="0"/>
            <a:cs typeface="Times New Roman" panose="02020603050405020304" pitchFamily="18" charset="0"/>
          </a:endParaRPr>
        </a:p>
      </dsp:txBody>
      <dsp:txXfrm>
        <a:off x="20472" y="1061691"/>
        <a:ext cx="8847345" cy="378427"/>
      </dsp:txXfrm>
    </dsp:sp>
    <dsp:sp modelId="{9B65FCA2-D9EC-48B0-9B68-E2B3CB9AFD7C}">
      <dsp:nvSpPr>
        <dsp:cNvPr id="0" name=""/>
        <dsp:cNvSpPr/>
      </dsp:nvSpPr>
      <dsp:spPr>
        <a:xfrm>
          <a:off x="0" y="1468916"/>
          <a:ext cx="8888289" cy="419371"/>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l" defTabSz="711200">
            <a:lnSpc>
              <a:spcPct val="90000"/>
            </a:lnSpc>
            <a:spcBef>
              <a:spcPct val="0"/>
            </a:spcBef>
            <a:spcAft>
              <a:spcPct val="35000"/>
            </a:spcAft>
          </a:pPr>
          <a:r>
            <a:rPr lang="en-US" sz="1600" kern="1200" dirty="0">
              <a:latin typeface="Times New Roman" panose="02020603050405020304" pitchFamily="18" charset="0"/>
              <a:cs typeface="Times New Roman" panose="02020603050405020304" pitchFamily="18" charset="0"/>
            </a:rPr>
            <a:t>✅ </a:t>
          </a:r>
          <a:r>
            <a:rPr lang="hi-IN" sz="1600" kern="1200" dirty="0">
              <a:latin typeface="Times New Roman" panose="02020603050405020304" pitchFamily="18" charset="0"/>
              <a:cs typeface="Times New Roman" panose="02020603050405020304" pitchFamily="18" charset="0"/>
            </a:rPr>
            <a:t>नाव पर सभी को लाइफ जैकेट पहननी चाहिए।</a:t>
          </a:r>
          <a:endParaRPr lang="en-IN" sz="1600" kern="1200" dirty="0">
            <a:latin typeface="Times New Roman" panose="02020603050405020304" pitchFamily="18" charset="0"/>
            <a:cs typeface="Times New Roman" panose="02020603050405020304" pitchFamily="18" charset="0"/>
          </a:endParaRPr>
        </a:p>
      </dsp:txBody>
      <dsp:txXfrm>
        <a:off x="20472" y="1489388"/>
        <a:ext cx="8847345" cy="378427"/>
      </dsp:txXfrm>
    </dsp:sp>
    <dsp:sp modelId="{E3967C3D-C042-48F0-928F-6796D52E8E76}">
      <dsp:nvSpPr>
        <dsp:cNvPr id="0" name=""/>
        <dsp:cNvSpPr/>
      </dsp:nvSpPr>
      <dsp:spPr>
        <a:xfrm>
          <a:off x="0" y="1896613"/>
          <a:ext cx="8888289" cy="419371"/>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l" defTabSz="800100">
            <a:lnSpc>
              <a:spcPct val="90000"/>
            </a:lnSpc>
            <a:spcBef>
              <a:spcPct val="0"/>
            </a:spcBef>
            <a:spcAft>
              <a:spcPct val="35000"/>
            </a:spcAft>
          </a:pPr>
          <a:r>
            <a:rPr lang="en-US" sz="1800" kern="1200" dirty="0">
              <a:latin typeface="Times New Roman" panose="02020603050405020304" pitchFamily="18" charset="0"/>
              <a:cs typeface="Times New Roman" panose="02020603050405020304" pitchFamily="18" charset="0"/>
            </a:rPr>
            <a:t>✅ </a:t>
          </a:r>
          <a:r>
            <a:rPr lang="hi-IN" sz="1800" kern="1200" dirty="0">
              <a:latin typeface="Times New Roman" panose="02020603050405020304" pitchFamily="18" charset="0"/>
              <a:cs typeface="Times New Roman" panose="02020603050405020304" pitchFamily="18" charset="0"/>
            </a:rPr>
            <a:t>ऊंचाई और वजन के आधार पर सही आकार चुनें।</a:t>
          </a:r>
          <a:endParaRPr lang="en-IN" sz="1800" kern="1200" dirty="0">
            <a:latin typeface="Times New Roman" panose="02020603050405020304" pitchFamily="18" charset="0"/>
            <a:cs typeface="Times New Roman" panose="02020603050405020304" pitchFamily="18" charset="0"/>
          </a:endParaRPr>
        </a:p>
      </dsp:txBody>
      <dsp:txXfrm>
        <a:off x="20472" y="1917085"/>
        <a:ext cx="8847345" cy="378427"/>
      </dsp:txXfrm>
    </dsp:sp>
    <dsp:sp modelId="{68C756C0-3AEB-4DE5-A93E-46F2127C3B3A}">
      <dsp:nvSpPr>
        <dsp:cNvPr id="0" name=""/>
        <dsp:cNvSpPr/>
      </dsp:nvSpPr>
      <dsp:spPr>
        <a:xfrm>
          <a:off x="0" y="2324310"/>
          <a:ext cx="8888289" cy="419371"/>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l" defTabSz="800100">
            <a:lnSpc>
              <a:spcPct val="90000"/>
            </a:lnSpc>
            <a:spcBef>
              <a:spcPct val="0"/>
            </a:spcBef>
            <a:spcAft>
              <a:spcPct val="35000"/>
            </a:spcAft>
          </a:pPr>
          <a:r>
            <a:rPr lang="en-US" sz="1800" kern="1200" dirty="0">
              <a:latin typeface="Times New Roman" panose="02020603050405020304" pitchFamily="18" charset="0"/>
              <a:cs typeface="Times New Roman" panose="02020603050405020304" pitchFamily="18" charset="0"/>
            </a:rPr>
            <a:t>✅ </a:t>
          </a:r>
          <a:r>
            <a:rPr lang="hi-IN" sz="1800" kern="1200" dirty="0">
              <a:latin typeface="Times New Roman" panose="02020603050405020304" pitchFamily="18" charset="0"/>
              <a:cs typeface="Times New Roman" panose="02020603050405020304" pitchFamily="18" charset="0"/>
            </a:rPr>
            <a:t>फिट की जाँच करें: यदि यह ठोड़ी के उठता है, तो यह बहुत बड़ा है।</a:t>
          </a:r>
          <a:endParaRPr lang="en-IN" sz="1800" kern="1200" dirty="0">
            <a:latin typeface="Times New Roman" panose="02020603050405020304" pitchFamily="18" charset="0"/>
            <a:cs typeface="Times New Roman" panose="02020603050405020304" pitchFamily="18" charset="0"/>
          </a:endParaRPr>
        </a:p>
      </dsp:txBody>
      <dsp:txXfrm>
        <a:off x="20472" y="2344782"/>
        <a:ext cx="8847345" cy="378427"/>
      </dsp:txXfrm>
    </dsp:sp>
    <dsp:sp modelId="{000E6615-3922-4F1E-ACC7-B96D1166AF5F}">
      <dsp:nvSpPr>
        <dsp:cNvPr id="0" name=""/>
        <dsp:cNvSpPr/>
      </dsp:nvSpPr>
      <dsp:spPr>
        <a:xfrm>
          <a:off x="0" y="2752007"/>
          <a:ext cx="8888289" cy="419371"/>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l" defTabSz="800100">
            <a:lnSpc>
              <a:spcPct val="90000"/>
            </a:lnSpc>
            <a:spcBef>
              <a:spcPct val="0"/>
            </a:spcBef>
            <a:spcAft>
              <a:spcPct val="35000"/>
            </a:spcAft>
          </a:pPr>
          <a:r>
            <a:rPr lang="en-US" sz="1800" kern="1200" dirty="0">
              <a:latin typeface="Times New Roman" panose="02020603050405020304" pitchFamily="18" charset="0"/>
              <a:cs typeface="Times New Roman" panose="02020603050405020304" pitchFamily="18" charset="0"/>
            </a:rPr>
            <a:t>✅ </a:t>
          </a:r>
          <a:r>
            <a:rPr lang="hi-IN" sz="1800" kern="1200" dirty="0">
              <a:latin typeface="Times New Roman" panose="02020603050405020304" pitchFamily="18" charset="0"/>
              <a:cs typeface="Times New Roman" panose="02020603050405020304" pitchFamily="18" charset="0"/>
            </a:rPr>
            <a:t>सभी को सिखाएं कि इसे सही तरीके से कैसे पहनना और बकल लगाना है।</a:t>
          </a:r>
          <a:endParaRPr lang="en-IN" sz="1800" kern="1200" dirty="0">
            <a:latin typeface="Times New Roman" panose="02020603050405020304" pitchFamily="18" charset="0"/>
            <a:cs typeface="Times New Roman" panose="02020603050405020304" pitchFamily="18" charset="0"/>
          </a:endParaRPr>
        </a:p>
      </dsp:txBody>
      <dsp:txXfrm>
        <a:off x="20472" y="2772479"/>
        <a:ext cx="8847345" cy="378427"/>
      </dsp:txXfrm>
    </dsp:sp>
    <dsp:sp modelId="{8BB8C7F2-2744-46EE-87CE-74DB770DD25D}">
      <dsp:nvSpPr>
        <dsp:cNvPr id="0" name=""/>
        <dsp:cNvSpPr/>
      </dsp:nvSpPr>
      <dsp:spPr>
        <a:xfrm>
          <a:off x="0" y="3181028"/>
          <a:ext cx="8888289" cy="419371"/>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l" defTabSz="800100">
            <a:lnSpc>
              <a:spcPct val="90000"/>
            </a:lnSpc>
            <a:spcBef>
              <a:spcPct val="0"/>
            </a:spcBef>
            <a:spcAft>
              <a:spcPct val="35000"/>
            </a:spcAft>
          </a:pPr>
          <a:r>
            <a:rPr lang="en-US" sz="1800" kern="1200" dirty="0">
              <a:latin typeface="Times New Roman" panose="02020603050405020304" pitchFamily="18" charset="0"/>
              <a:cs typeface="Times New Roman" panose="02020603050405020304" pitchFamily="18" charset="0"/>
            </a:rPr>
            <a:t>✅ </a:t>
          </a:r>
          <a:r>
            <a:rPr lang="hi-IN" sz="1800" kern="1200" dirty="0">
              <a:latin typeface="Times New Roman" panose="02020603050405020304" pitchFamily="18" charset="0"/>
              <a:cs typeface="Times New Roman" panose="02020603050405020304" pitchFamily="18" charset="0"/>
            </a:rPr>
            <a:t>सभी पट्टियों को बांधें और किसी भी ढीले सिरे में टक करें।</a:t>
          </a:r>
          <a:endParaRPr lang="en-IN" sz="1800" kern="1200" dirty="0">
            <a:latin typeface="Times New Roman" panose="02020603050405020304" pitchFamily="18" charset="0"/>
            <a:cs typeface="Times New Roman" panose="02020603050405020304" pitchFamily="18" charset="0"/>
          </a:endParaRPr>
        </a:p>
      </dsp:txBody>
      <dsp:txXfrm>
        <a:off x="20472" y="3201500"/>
        <a:ext cx="8847345" cy="378427"/>
      </dsp:txXfrm>
    </dsp:sp>
  </dsp:spTree>
</dsp:drawing>
</file>

<file path=ppt/diagrams/layout1.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layout3.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a:prstGeom prst="rect">
            <a:avLst/>
          </a:prstGeom>
        </p:spPr>
        <p:txBody>
          <a:bodyPr/>
          <a:lstStyle/>
          <a:p>
            <a:r>
              <a:rPr lang="en-US"/>
              <a:t>Click to edit Master title style</a:t>
            </a:r>
          </a:p>
        </p:txBody>
      </p:sp>
      <p:sp>
        <p:nvSpPr>
          <p:cNvPr id="3" name="Vertical Text Placeholder 2"/>
          <p:cNvSpPr>
            <a:spLocks noGrp="1"/>
          </p:cNvSpPr>
          <p:nvPr>
            <p:ph type="body" orient="vert" idx="1"/>
          </p:nvPr>
        </p:nvSpPr>
        <p:spPr>
          <a:xfrm>
            <a:off x="457200" y="1200151"/>
            <a:ext cx="8229600" cy="3394472"/>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457200" y="4767263"/>
            <a:ext cx="2133600" cy="273844"/>
          </a:xfrm>
          <a:prstGeom prst="rect">
            <a:avLst/>
          </a:prstGeom>
        </p:spPr>
        <p:txBody>
          <a:bodyPr/>
          <a:lstStyle/>
          <a:p>
            <a:fld id="{BDDDB3F1-70AA-4BD8-984D-F82BD66EAF88}" type="datetimeFigureOut">
              <a:rPr lang="en-US" smtClean="0"/>
              <a:t>12/15/2025</a:t>
            </a:fld>
            <a:endParaRPr lang="en-US"/>
          </a:p>
        </p:txBody>
      </p:sp>
      <p:sp>
        <p:nvSpPr>
          <p:cNvPr id="5" name="Footer Placeholder 4"/>
          <p:cNvSpPr>
            <a:spLocks noGrp="1"/>
          </p:cNvSpPr>
          <p:nvPr>
            <p:ph type="ftr" sz="quarter" idx="11"/>
          </p:nvPr>
        </p:nvSpPr>
        <p:spPr>
          <a:xfrm>
            <a:off x="3124200" y="4767263"/>
            <a:ext cx="2895600" cy="273844"/>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4767263"/>
            <a:ext cx="2133600" cy="273844"/>
          </a:xfrm>
          <a:prstGeom prst="rect">
            <a:avLst/>
          </a:prstGeom>
        </p:spPr>
        <p:txBody>
          <a:bodyPr/>
          <a:lstStyle/>
          <a:p>
            <a:fld id="{51DF88E6-3740-4C1F-9090-2398037F467F}"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54781"/>
            <a:ext cx="2057400" cy="3290888"/>
          </a:xfrm>
          <a:prstGeom prst="rect">
            <a:avLst/>
          </a:prstGeo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154781"/>
            <a:ext cx="6019800" cy="3290888"/>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457200" y="4767263"/>
            <a:ext cx="2133600" cy="273844"/>
          </a:xfrm>
          <a:prstGeom prst="rect">
            <a:avLst/>
          </a:prstGeom>
        </p:spPr>
        <p:txBody>
          <a:bodyPr/>
          <a:lstStyle/>
          <a:p>
            <a:fld id="{BDDDB3F1-70AA-4BD8-984D-F82BD66EAF88}" type="datetimeFigureOut">
              <a:rPr lang="en-US" smtClean="0"/>
              <a:t>12/15/2025</a:t>
            </a:fld>
            <a:endParaRPr lang="en-US"/>
          </a:p>
        </p:txBody>
      </p:sp>
      <p:sp>
        <p:nvSpPr>
          <p:cNvPr id="5" name="Footer Placeholder 4"/>
          <p:cNvSpPr>
            <a:spLocks noGrp="1"/>
          </p:cNvSpPr>
          <p:nvPr>
            <p:ph type="ftr" sz="quarter" idx="11"/>
          </p:nvPr>
        </p:nvSpPr>
        <p:spPr>
          <a:xfrm>
            <a:off x="3124200" y="4767263"/>
            <a:ext cx="2895600" cy="273844"/>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4767263"/>
            <a:ext cx="2133600" cy="273844"/>
          </a:xfrm>
          <a:prstGeom prst="rect">
            <a:avLst/>
          </a:prstGeom>
        </p:spPr>
        <p:txBody>
          <a:bodyPr/>
          <a:lstStyle/>
          <a:p>
            <a:fld id="{51DF88E6-3740-4C1F-9090-2398037F467F}"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a:prstGeom prst="rect">
            <a:avLst/>
          </a:prstGeom>
        </p:spPr>
        <p:txBody>
          <a:bodyPr/>
          <a:lstStyle/>
          <a:p>
            <a:r>
              <a:rPr lang="en-US"/>
              <a:t>Click to edit Master title style</a:t>
            </a:r>
          </a:p>
        </p:txBody>
      </p:sp>
      <p:sp>
        <p:nvSpPr>
          <p:cNvPr id="3" name="Content Placeholder 2"/>
          <p:cNvSpPr>
            <a:spLocks noGrp="1"/>
          </p:cNvSpPr>
          <p:nvPr>
            <p:ph idx="1"/>
          </p:nvPr>
        </p:nvSpPr>
        <p:spPr>
          <a:xfrm>
            <a:off x="457200" y="1200151"/>
            <a:ext cx="8229600" cy="3394472"/>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457200" y="4767263"/>
            <a:ext cx="2133600" cy="273844"/>
          </a:xfrm>
          <a:prstGeom prst="rect">
            <a:avLst/>
          </a:prstGeom>
        </p:spPr>
        <p:txBody>
          <a:bodyPr/>
          <a:lstStyle/>
          <a:p>
            <a:fld id="{BDDDB3F1-70AA-4BD8-984D-F82BD66EAF88}" type="datetimeFigureOut">
              <a:rPr lang="en-US" smtClean="0"/>
              <a:t>12/15/2025</a:t>
            </a:fld>
            <a:endParaRPr lang="en-US"/>
          </a:p>
        </p:txBody>
      </p:sp>
      <p:sp>
        <p:nvSpPr>
          <p:cNvPr id="5" name="Footer Placeholder 4"/>
          <p:cNvSpPr>
            <a:spLocks noGrp="1"/>
          </p:cNvSpPr>
          <p:nvPr>
            <p:ph type="ftr" sz="quarter" idx="11"/>
          </p:nvPr>
        </p:nvSpPr>
        <p:spPr>
          <a:xfrm>
            <a:off x="3124200" y="4767263"/>
            <a:ext cx="2895600" cy="273844"/>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4767263"/>
            <a:ext cx="2133600" cy="273844"/>
          </a:xfrm>
          <a:prstGeom prst="rect">
            <a:avLst/>
          </a:prstGeom>
        </p:spPr>
        <p:txBody>
          <a:bodyPr/>
          <a:lstStyle/>
          <a:p>
            <a:fld id="{51DF88E6-3740-4C1F-9090-2398037F467F}"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a:prstGeom prst="rect">
            <a:avLst/>
          </a:prstGeo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a:prstGeom prst="rect">
            <a:avLst/>
          </a:prstGeo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457200" y="4767263"/>
            <a:ext cx="2133600" cy="273844"/>
          </a:xfrm>
          <a:prstGeom prst="rect">
            <a:avLst/>
          </a:prstGeom>
        </p:spPr>
        <p:txBody>
          <a:bodyPr/>
          <a:lstStyle/>
          <a:p>
            <a:fld id="{BDDDB3F1-70AA-4BD8-984D-F82BD66EAF88}" type="datetimeFigureOut">
              <a:rPr lang="en-US" smtClean="0"/>
              <a:t>12/15/2025</a:t>
            </a:fld>
            <a:endParaRPr lang="en-US"/>
          </a:p>
        </p:txBody>
      </p:sp>
      <p:sp>
        <p:nvSpPr>
          <p:cNvPr id="5" name="Footer Placeholder 4"/>
          <p:cNvSpPr>
            <a:spLocks noGrp="1"/>
          </p:cNvSpPr>
          <p:nvPr>
            <p:ph type="ftr" sz="quarter" idx="11"/>
          </p:nvPr>
        </p:nvSpPr>
        <p:spPr>
          <a:xfrm>
            <a:off x="3124200" y="4767263"/>
            <a:ext cx="2895600" cy="273844"/>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4767263"/>
            <a:ext cx="2133600" cy="273844"/>
          </a:xfrm>
          <a:prstGeom prst="rect">
            <a:avLst/>
          </a:prstGeom>
        </p:spPr>
        <p:txBody>
          <a:bodyPr/>
          <a:lstStyle/>
          <a:p>
            <a:fld id="{51DF88E6-3740-4C1F-9090-2398037F467F}" type="slidenum">
              <a:rPr lang="en-US" smtClean="0"/>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a:prstGeom prst="rect">
            <a:avLst/>
          </a:prstGeom>
        </p:spPr>
        <p:txBody>
          <a:bodyPr/>
          <a:lstStyle/>
          <a:p>
            <a:r>
              <a:rPr lang="en-US"/>
              <a:t>Click to edit Master title style</a:t>
            </a:r>
          </a:p>
        </p:txBody>
      </p:sp>
      <p:sp>
        <p:nvSpPr>
          <p:cNvPr id="3" name="Content Placeholder 2"/>
          <p:cNvSpPr>
            <a:spLocks noGrp="1"/>
          </p:cNvSpPr>
          <p:nvPr>
            <p:ph sz="half" idx="1"/>
          </p:nvPr>
        </p:nvSpPr>
        <p:spPr>
          <a:xfrm>
            <a:off x="457200" y="900113"/>
            <a:ext cx="4038600" cy="2545556"/>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900113"/>
            <a:ext cx="4038600" cy="2545556"/>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a:xfrm>
            <a:off x="457200" y="4767263"/>
            <a:ext cx="2133600" cy="273844"/>
          </a:xfrm>
          <a:prstGeom prst="rect">
            <a:avLst/>
          </a:prstGeom>
        </p:spPr>
        <p:txBody>
          <a:bodyPr/>
          <a:lstStyle/>
          <a:p>
            <a:fld id="{BDDDB3F1-70AA-4BD8-984D-F82BD66EAF88}" type="datetimeFigureOut">
              <a:rPr lang="en-US" smtClean="0"/>
              <a:t>12/15/2025</a:t>
            </a:fld>
            <a:endParaRPr lang="en-US"/>
          </a:p>
        </p:txBody>
      </p:sp>
      <p:sp>
        <p:nvSpPr>
          <p:cNvPr id="6" name="Footer Placeholder 5"/>
          <p:cNvSpPr>
            <a:spLocks noGrp="1"/>
          </p:cNvSpPr>
          <p:nvPr>
            <p:ph type="ftr" sz="quarter" idx="11"/>
          </p:nvPr>
        </p:nvSpPr>
        <p:spPr>
          <a:xfrm>
            <a:off x="3124200" y="4767263"/>
            <a:ext cx="2895600" cy="273844"/>
          </a:xfrm>
          <a:prstGeom prst="rect">
            <a:avLst/>
          </a:prstGeom>
        </p:spPr>
        <p:txBody>
          <a:bodyPr/>
          <a:lstStyle/>
          <a:p>
            <a:endParaRPr lang="en-US"/>
          </a:p>
        </p:txBody>
      </p:sp>
      <p:sp>
        <p:nvSpPr>
          <p:cNvPr id="7" name="Slide Number Placeholder 6"/>
          <p:cNvSpPr>
            <a:spLocks noGrp="1"/>
          </p:cNvSpPr>
          <p:nvPr>
            <p:ph type="sldNum" sz="quarter" idx="12"/>
          </p:nvPr>
        </p:nvSpPr>
        <p:spPr>
          <a:xfrm>
            <a:off x="6553200" y="4767263"/>
            <a:ext cx="2133600" cy="273844"/>
          </a:xfrm>
          <a:prstGeom prst="rect">
            <a:avLst/>
          </a:prstGeom>
        </p:spPr>
        <p:txBody>
          <a:bodyPr/>
          <a:lstStyle/>
          <a:p>
            <a:fld id="{51DF88E6-3740-4C1F-9090-2398037F467F}"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a:prstGeom prst="rect">
            <a:avLst/>
          </a:prstGeo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a:xfrm>
            <a:off x="457200" y="4767263"/>
            <a:ext cx="2133600" cy="273844"/>
          </a:xfrm>
          <a:prstGeom prst="rect">
            <a:avLst/>
          </a:prstGeom>
        </p:spPr>
        <p:txBody>
          <a:bodyPr/>
          <a:lstStyle/>
          <a:p>
            <a:fld id="{BDDDB3F1-70AA-4BD8-984D-F82BD66EAF88}" type="datetimeFigureOut">
              <a:rPr lang="en-US" smtClean="0"/>
              <a:t>12/15/2025</a:t>
            </a:fld>
            <a:endParaRPr lang="en-US"/>
          </a:p>
        </p:txBody>
      </p:sp>
      <p:sp>
        <p:nvSpPr>
          <p:cNvPr id="8" name="Footer Placeholder 7"/>
          <p:cNvSpPr>
            <a:spLocks noGrp="1"/>
          </p:cNvSpPr>
          <p:nvPr>
            <p:ph type="ftr" sz="quarter" idx="11"/>
          </p:nvPr>
        </p:nvSpPr>
        <p:spPr>
          <a:xfrm>
            <a:off x="3124200" y="4767263"/>
            <a:ext cx="2895600" cy="273844"/>
          </a:xfrm>
          <a:prstGeom prst="rect">
            <a:avLst/>
          </a:prstGeom>
        </p:spPr>
        <p:txBody>
          <a:bodyPr/>
          <a:lstStyle/>
          <a:p>
            <a:endParaRPr lang="en-US"/>
          </a:p>
        </p:txBody>
      </p:sp>
      <p:sp>
        <p:nvSpPr>
          <p:cNvPr id="9" name="Slide Number Placeholder 8"/>
          <p:cNvSpPr>
            <a:spLocks noGrp="1"/>
          </p:cNvSpPr>
          <p:nvPr>
            <p:ph type="sldNum" sz="quarter" idx="12"/>
          </p:nvPr>
        </p:nvSpPr>
        <p:spPr>
          <a:xfrm>
            <a:off x="6553200" y="4767263"/>
            <a:ext cx="2133600" cy="273844"/>
          </a:xfrm>
          <a:prstGeom prst="rect">
            <a:avLst/>
          </a:prstGeom>
        </p:spPr>
        <p:txBody>
          <a:bodyPr/>
          <a:lstStyle/>
          <a:p>
            <a:fld id="{51DF88E6-3740-4C1F-9090-2398037F467F}"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a:prstGeom prst="rect">
            <a:avLst/>
          </a:prstGeom>
        </p:spPr>
        <p:txBody>
          <a:bodyPr/>
          <a:lstStyle/>
          <a:p>
            <a:r>
              <a:rPr lang="en-US"/>
              <a:t>Click to edit Master title style</a:t>
            </a:r>
          </a:p>
        </p:txBody>
      </p:sp>
      <p:sp>
        <p:nvSpPr>
          <p:cNvPr id="3" name="Date Placeholder 2"/>
          <p:cNvSpPr>
            <a:spLocks noGrp="1"/>
          </p:cNvSpPr>
          <p:nvPr>
            <p:ph type="dt" sz="half" idx="10"/>
          </p:nvPr>
        </p:nvSpPr>
        <p:spPr>
          <a:xfrm>
            <a:off x="457200" y="4767263"/>
            <a:ext cx="2133600" cy="273844"/>
          </a:xfrm>
          <a:prstGeom prst="rect">
            <a:avLst/>
          </a:prstGeom>
        </p:spPr>
        <p:txBody>
          <a:bodyPr/>
          <a:lstStyle/>
          <a:p>
            <a:fld id="{BDDDB3F1-70AA-4BD8-984D-F82BD66EAF88}" type="datetimeFigureOut">
              <a:rPr lang="en-US" smtClean="0"/>
              <a:t>12/15/2025</a:t>
            </a:fld>
            <a:endParaRPr lang="en-US"/>
          </a:p>
        </p:txBody>
      </p:sp>
      <p:sp>
        <p:nvSpPr>
          <p:cNvPr id="4" name="Footer Placeholder 3"/>
          <p:cNvSpPr>
            <a:spLocks noGrp="1"/>
          </p:cNvSpPr>
          <p:nvPr>
            <p:ph type="ftr" sz="quarter" idx="11"/>
          </p:nvPr>
        </p:nvSpPr>
        <p:spPr>
          <a:xfrm>
            <a:off x="3124200" y="4767263"/>
            <a:ext cx="2895600" cy="273844"/>
          </a:xfrm>
          <a:prstGeom prst="rect">
            <a:avLst/>
          </a:prstGeom>
        </p:spPr>
        <p:txBody>
          <a:bodyPr/>
          <a:lstStyle/>
          <a:p>
            <a:endParaRPr lang="en-US"/>
          </a:p>
        </p:txBody>
      </p:sp>
      <p:sp>
        <p:nvSpPr>
          <p:cNvPr id="5" name="Slide Number Placeholder 4"/>
          <p:cNvSpPr>
            <a:spLocks noGrp="1"/>
          </p:cNvSpPr>
          <p:nvPr>
            <p:ph type="sldNum" sz="quarter" idx="12"/>
          </p:nvPr>
        </p:nvSpPr>
        <p:spPr>
          <a:xfrm>
            <a:off x="6553200" y="4767263"/>
            <a:ext cx="2133600" cy="273844"/>
          </a:xfrm>
          <a:prstGeom prst="rect">
            <a:avLst/>
          </a:prstGeom>
        </p:spPr>
        <p:txBody>
          <a:bodyPr/>
          <a:lstStyle/>
          <a:p>
            <a:fld id="{51DF88E6-3740-4C1F-9090-2398037F467F}"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4767263"/>
            <a:ext cx="2133600" cy="273844"/>
          </a:xfrm>
          <a:prstGeom prst="rect">
            <a:avLst/>
          </a:prstGeom>
        </p:spPr>
        <p:txBody>
          <a:bodyPr/>
          <a:lstStyle/>
          <a:p>
            <a:fld id="{BDDDB3F1-70AA-4BD8-984D-F82BD66EAF88}" type="datetimeFigureOut">
              <a:rPr lang="en-US" smtClean="0"/>
              <a:t>12/15/2025</a:t>
            </a:fld>
            <a:endParaRPr lang="en-US"/>
          </a:p>
        </p:txBody>
      </p:sp>
      <p:sp>
        <p:nvSpPr>
          <p:cNvPr id="3" name="Footer Placeholder 2"/>
          <p:cNvSpPr>
            <a:spLocks noGrp="1"/>
          </p:cNvSpPr>
          <p:nvPr>
            <p:ph type="ftr" sz="quarter" idx="11"/>
          </p:nvPr>
        </p:nvSpPr>
        <p:spPr>
          <a:xfrm>
            <a:off x="3124200" y="4767263"/>
            <a:ext cx="2895600" cy="273844"/>
          </a:xfrm>
          <a:prstGeom prst="rect">
            <a:avLst/>
          </a:prstGeom>
        </p:spPr>
        <p:txBody>
          <a:bodyPr/>
          <a:lstStyle/>
          <a:p>
            <a:endParaRPr lang="en-US"/>
          </a:p>
        </p:txBody>
      </p:sp>
      <p:sp>
        <p:nvSpPr>
          <p:cNvPr id="4" name="Slide Number Placeholder 3"/>
          <p:cNvSpPr>
            <a:spLocks noGrp="1"/>
          </p:cNvSpPr>
          <p:nvPr>
            <p:ph type="sldNum" sz="quarter" idx="12"/>
          </p:nvPr>
        </p:nvSpPr>
        <p:spPr>
          <a:xfrm>
            <a:off x="6553200" y="4767263"/>
            <a:ext cx="2133600" cy="273844"/>
          </a:xfrm>
          <a:prstGeom prst="rect">
            <a:avLst/>
          </a:prstGeom>
        </p:spPr>
        <p:txBody>
          <a:bodyPr/>
          <a:lstStyle/>
          <a:p>
            <a:fld id="{51DF88E6-3740-4C1F-9090-2398037F467F}"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a:prstGeom prst="rect">
            <a:avLst/>
          </a:prstGeo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457200" y="4767263"/>
            <a:ext cx="2133600" cy="273844"/>
          </a:xfrm>
          <a:prstGeom prst="rect">
            <a:avLst/>
          </a:prstGeom>
        </p:spPr>
        <p:txBody>
          <a:bodyPr/>
          <a:lstStyle/>
          <a:p>
            <a:fld id="{BDDDB3F1-70AA-4BD8-984D-F82BD66EAF88}" type="datetimeFigureOut">
              <a:rPr lang="en-US" smtClean="0"/>
              <a:t>12/15/2025</a:t>
            </a:fld>
            <a:endParaRPr lang="en-US"/>
          </a:p>
        </p:txBody>
      </p:sp>
      <p:sp>
        <p:nvSpPr>
          <p:cNvPr id="6" name="Footer Placeholder 5"/>
          <p:cNvSpPr>
            <a:spLocks noGrp="1"/>
          </p:cNvSpPr>
          <p:nvPr>
            <p:ph type="ftr" sz="quarter" idx="11"/>
          </p:nvPr>
        </p:nvSpPr>
        <p:spPr>
          <a:xfrm>
            <a:off x="3124200" y="4767263"/>
            <a:ext cx="2895600" cy="273844"/>
          </a:xfrm>
          <a:prstGeom prst="rect">
            <a:avLst/>
          </a:prstGeom>
        </p:spPr>
        <p:txBody>
          <a:bodyPr/>
          <a:lstStyle/>
          <a:p>
            <a:endParaRPr lang="en-US"/>
          </a:p>
        </p:txBody>
      </p:sp>
      <p:sp>
        <p:nvSpPr>
          <p:cNvPr id="7" name="Slide Number Placeholder 6"/>
          <p:cNvSpPr>
            <a:spLocks noGrp="1"/>
          </p:cNvSpPr>
          <p:nvPr>
            <p:ph type="sldNum" sz="quarter" idx="12"/>
          </p:nvPr>
        </p:nvSpPr>
        <p:spPr>
          <a:xfrm>
            <a:off x="6553200" y="4767263"/>
            <a:ext cx="2133600" cy="273844"/>
          </a:xfrm>
          <a:prstGeom prst="rect">
            <a:avLst/>
          </a:prstGeom>
        </p:spPr>
        <p:txBody>
          <a:bodyPr/>
          <a:lstStyle/>
          <a:p>
            <a:fld id="{51DF88E6-3740-4C1F-9090-2398037F467F}"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a:prstGeom prst="rect">
            <a:avLst/>
          </a:prstGeo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457200" y="4767263"/>
            <a:ext cx="2133600" cy="273844"/>
          </a:xfrm>
          <a:prstGeom prst="rect">
            <a:avLst/>
          </a:prstGeom>
        </p:spPr>
        <p:txBody>
          <a:bodyPr/>
          <a:lstStyle/>
          <a:p>
            <a:fld id="{BDDDB3F1-70AA-4BD8-984D-F82BD66EAF88}" type="datetimeFigureOut">
              <a:rPr lang="en-US" smtClean="0"/>
              <a:t>12/15/2025</a:t>
            </a:fld>
            <a:endParaRPr lang="en-US"/>
          </a:p>
        </p:txBody>
      </p:sp>
      <p:sp>
        <p:nvSpPr>
          <p:cNvPr id="6" name="Footer Placeholder 5"/>
          <p:cNvSpPr>
            <a:spLocks noGrp="1"/>
          </p:cNvSpPr>
          <p:nvPr>
            <p:ph type="ftr" sz="quarter" idx="11"/>
          </p:nvPr>
        </p:nvSpPr>
        <p:spPr>
          <a:xfrm>
            <a:off x="3124200" y="4767263"/>
            <a:ext cx="2895600" cy="273844"/>
          </a:xfrm>
          <a:prstGeom prst="rect">
            <a:avLst/>
          </a:prstGeom>
        </p:spPr>
        <p:txBody>
          <a:bodyPr/>
          <a:lstStyle/>
          <a:p>
            <a:endParaRPr lang="en-US"/>
          </a:p>
        </p:txBody>
      </p:sp>
      <p:sp>
        <p:nvSpPr>
          <p:cNvPr id="7" name="Slide Number Placeholder 6"/>
          <p:cNvSpPr>
            <a:spLocks noGrp="1"/>
          </p:cNvSpPr>
          <p:nvPr>
            <p:ph type="sldNum" sz="quarter" idx="12"/>
          </p:nvPr>
        </p:nvSpPr>
        <p:spPr>
          <a:xfrm>
            <a:off x="6553200" y="4767263"/>
            <a:ext cx="2133600" cy="273844"/>
          </a:xfrm>
          <a:prstGeom prst="rect">
            <a:avLst/>
          </a:prstGeom>
        </p:spPr>
        <p:txBody>
          <a:bodyPr/>
          <a:lstStyle/>
          <a:p>
            <a:fld id="{51DF88E6-3740-4C1F-9090-2398037F467F}"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8" name="Picture 7" descr="A logo of a company&#10;&#10;AI-generated content may be incorrect.">
            <a:extLst>
              <a:ext uri="{FF2B5EF4-FFF2-40B4-BE49-F238E27FC236}">
                <a16:creationId xmlns="" xmlns:a16="http://schemas.microsoft.com/office/drawing/2014/main" id="{58469371-B8A2-22C0-D549-6D51A5B0DD53}"/>
              </a:ext>
            </a:extLst>
          </p:cNvPr>
          <p:cNvPicPr>
            <a:picLocks noChangeAspect="1"/>
          </p:cNvPicPr>
          <p:nvPr userDrawn="1"/>
        </p:nvPicPr>
        <p:blipFill>
          <a:blip r:embed="rId13" cstate="print">
            <a:extLst>
              <a:ext uri="{28A0092B-C50C-407E-A947-70E740481C1C}">
                <a14:useLocalDpi xmlns:a14="http://schemas.microsoft.com/office/drawing/2010/main" val="0"/>
              </a:ext>
            </a:extLst>
          </a:blip>
          <a:stretch>
            <a:fillRect/>
          </a:stretch>
        </p:blipFill>
        <p:spPr>
          <a:xfrm>
            <a:off x="107504" y="123478"/>
            <a:ext cx="1152128" cy="1152128"/>
          </a:xfrm>
          <a:prstGeom prst="rect">
            <a:avLst/>
          </a:prstGeom>
        </p:spPr>
      </p:pic>
      <p:pic>
        <p:nvPicPr>
          <p:cNvPr id="10" name="Picture 9" descr="A logo with a symbol and text&#10;&#10;AI-generated content may be incorrect.">
            <a:extLst>
              <a:ext uri="{FF2B5EF4-FFF2-40B4-BE49-F238E27FC236}">
                <a16:creationId xmlns="" xmlns:a16="http://schemas.microsoft.com/office/drawing/2014/main" id="{E65183AF-4178-EC86-8923-E732C583168B}"/>
              </a:ext>
            </a:extLst>
          </p:cNvPr>
          <p:cNvPicPr>
            <a:picLocks noChangeAspect="1"/>
          </p:cNvPicPr>
          <p:nvPr userDrawn="1"/>
        </p:nvPicPr>
        <p:blipFill>
          <a:blip r:embed="rId14" cstate="print">
            <a:extLst>
              <a:ext uri="{28A0092B-C50C-407E-A947-70E740481C1C}">
                <a14:useLocalDpi xmlns:a14="http://schemas.microsoft.com/office/drawing/2010/main" val="0"/>
              </a:ext>
            </a:extLst>
          </a:blip>
          <a:stretch>
            <a:fillRect/>
          </a:stretch>
        </p:blipFill>
        <p:spPr>
          <a:xfrm>
            <a:off x="7884368" y="123478"/>
            <a:ext cx="1152128" cy="1152128"/>
          </a:xfrm>
          <a:prstGeom prst="rect">
            <a:avLst/>
          </a:prstGeom>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Times New Roman" panose="02020603050405020304" pitchFamily="18" charset="0"/>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Times New Roman" panose="02020603050405020304" pitchFamily="18" charset="0"/>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Times New Roman" panose="02020603050405020304" pitchFamily="18" charset="0"/>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Times New Roman" panose="02020603050405020304" pitchFamily="18" charset="0"/>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Times New Roman" panose="02020603050405020304" pitchFamily="18" charset="0"/>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Times New Roman" panose="02020603050405020304" pitchFamily="18"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image" Target="../media/image18.jpeg"/><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1.jpeg"/><Relationship Id="rId1" Type="http://schemas.openxmlformats.org/officeDocument/2006/relationships/slideLayout" Target="../slideLayouts/slideLayout7.xml"/><Relationship Id="rId4" Type="http://schemas.openxmlformats.org/officeDocument/2006/relationships/image" Target="../media/image23.jpeg"/></Relationships>
</file>

<file path=ppt/slides/_rels/slide36.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24.jpeg"/><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image" Target="../media/image26.jpeg"/><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image" Target="../media/image28.jpeg"/><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3.emf"/><Relationship Id="rId1" Type="http://schemas.openxmlformats.org/officeDocument/2006/relationships/slideLayout" Target="../slideLayouts/slideLayout2.xml"/><Relationship Id="rId6" Type="http://schemas.openxmlformats.org/officeDocument/2006/relationships/image" Target="../media/image7.jpeg"/><Relationship Id="rId5" Type="http://schemas.openxmlformats.org/officeDocument/2006/relationships/image" Target="../media/image6.emf"/><Relationship Id="rId4" Type="http://schemas.openxmlformats.org/officeDocument/2006/relationships/image" Target="../media/image5.emf"/></Relationships>
</file>

<file path=ppt/slides/_rels/slide50.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image" Target="../media/image31.jpeg"/><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8.jpeg"/><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 xmlns:a16="http://schemas.microsoft.com/office/drawing/2014/main" id="{BD722640-EC84-E202-014D-837CACB18A76}"/>
              </a:ext>
            </a:extLst>
          </p:cNvPr>
          <p:cNvSpPr txBox="1"/>
          <p:nvPr/>
        </p:nvSpPr>
        <p:spPr>
          <a:xfrm>
            <a:off x="1979712" y="699542"/>
            <a:ext cx="5004556" cy="2862322"/>
          </a:xfrm>
          <a:prstGeom prst="rect">
            <a:avLst/>
          </a:prstGeom>
          <a:noFill/>
        </p:spPr>
        <p:txBody>
          <a:bodyPr wrap="square" rtlCol="0">
            <a:spAutoFit/>
          </a:bodyPr>
          <a:lstStyle/>
          <a:p>
            <a:pPr algn="ctr"/>
            <a:r>
              <a:rPr lang="hi-IN" sz="3600" b="1" dirty="0">
                <a:latin typeface="Times New Roman" panose="02020603050405020304" pitchFamily="18" charset="0"/>
                <a:cs typeface="Times New Roman" panose="02020603050405020304" pitchFamily="18" charset="0"/>
              </a:rPr>
              <a:t>आईआरबी </a:t>
            </a:r>
          </a:p>
          <a:p>
            <a:pPr algn="ctr"/>
            <a:r>
              <a:rPr lang="hi-IN" sz="3600" b="1" dirty="0">
                <a:latin typeface="Times New Roman" panose="02020603050405020304" pitchFamily="18" charset="0"/>
                <a:cs typeface="Times New Roman" panose="02020603050405020304" pitchFamily="18" charset="0"/>
              </a:rPr>
              <a:t>(फुलाने योग्य रबर की नाव) </a:t>
            </a:r>
            <a:br>
              <a:rPr lang="hi-IN" sz="3600" b="1" dirty="0">
                <a:latin typeface="Times New Roman" panose="02020603050405020304" pitchFamily="18" charset="0"/>
                <a:cs typeface="Times New Roman" panose="02020603050405020304" pitchFamily="18" charset="0"/>
              </a:rPr>
            </a:br>
            <a:r>
              <a:rPr lang="hi-IN" sz="3600" b="1" dirty="0">
                <a:latin typeface="Times New Roman" panose="02020603050405020304" pitchFamily="18" charset="0"/>
                <a:cs typeface="Times New Roman" panose="02020603050405020304" pitchFamily="18" charset="0"/>
              </a:rPr>
              <a:t>&amp;</a:t>
            </a:r>
            <a:br>
              <a:rPr lang="hi-IN" sz="3600" b="1" dirty="0">
                <a:latin typeface="Times New Roman" panose="02020603050405020304" pitchFamily="18" charset="0"/>
                <a:cs typeface="Times New Roman" panose="02020603050405020304" pitchFamily="18" charset="0"/>
              </a:rPr>
            </a:br>
            <a:r>
              <a:rPr lang="hi-IN" sz="3600" b="1" dirty="0">
                <a:latin typeface="Times New Roman" panose="02020603050405020304" pitchFamily="18" charset="0"/>
                <a:cs typeface="Times New Roman" panose="02020603050405020304" pitchFamily="18" charset="0"/>
              </a:rPr>
              <a:t>ओबीएम – </a:t>
            </a:r>
          </a:p>
          <a:p>
            <a:pPr algn="ctr"/>
            <a:r>
              <a:rPr lang="hi-IN" sz="3600" b="1" dirty="0">
                <a:latin typeface="Times New Roman" panose="02020603050405020304" pitchFamily="18" charset="0"/>
                <a:cs typeface="Times New Roman" panose="02020603050405020304" pitchFamily="18" charset="0"/>
              </a:rPr>
              <a:t>(आउट बोर्ड मशीन)</a:t>
            </a:r>
            <a:endParaRPr lang="en-IN" sz="3600" b="1" dirty="0">
              <a:latin typeface="Times New Roman" panose="02020603050405020304" pitchFamily="18" charset="0"/>
              <a:cs typeface="Times New Roman" panose="02020603050405020304" pitchFamily="18" charset="0"/>
            </a:endParaRPr>
          </a:p>
        </p:txBody>
      </p:sp>
      <p:sp>
        <p:nvSpPr>
          <p:cNvPr id="3" name="Rectangle 2"/>
          <p:cNvSpPr/>
          <p:nvPr/>
        </p:nvSpPr>
        <p:spPr>
          <a:xfrm>
            <a:off x="4211960" y="4227934"/>
            <a:ext cx="4572000" cy="646331"/>
          </a:xfrm>
          <a:prstGeom prst="rect">
            <a:avLst/>
          </a:prstGeom>
        </p:spPr>
        <p:txBody>
          <a:bodyPr>
            <a:spAutoFit/>
          </a:bodyPr>
          <a:lstStyle/>
          <a:p>
            <a:r>
              <a:rPr lang="en-IN" b="1"/>
              <a:t> </a:t>
            </a:r>
            <a:r>
              <a:rPr lang="en-IN" b="1" smtClean="0"/>
              <a:t>               </a:t>
            </a:r>
            <a:r>
              <a:rPr lang="hi-IN" b="1" smtClean="0">
                <a:solidFill>
                  <a:srgbClr val="C00000"/>
                </a:solidFill>
              </a:rPr>
              <a:t>निरीक्षक</a:t>
            </a:r>
            <a:r>
              <a:rPr lang="en-IN" b="1" dirty="0">
                <a:solidFill>
                  <a:srgbClr val="C00000"/>
                </a:solidFill>
              </a:rPr>
              <a:t>:</a:t>
            </a:r>
            <a:r>
              <a:rPr lang="hi-IN" b="1" dirty="0">
                <a:solidFill>
                  <a:srgbClr val="C00000"/>
                </a:solidFill>
              </a:rPr>
              <a:t> किशन लाल</a:t>
            </a:r>
            <a:endParaRPr lang="en-IN" b="1" dirty="0">
              <a:solidFill>
                <a:srgbClr val="C00000"/>
              </a:solidFill>
            </a:endParaRPr>
          </a:p>
          <a:p>
            <a:r>
              <a:rPr lang="hi-IN" b="1" dirty="0">
                <a:solidFill>
                  <a:srgbClr val="C00000"/>
                </a:solidFill>
              </a:rPr>
              <a:t> </a:t>
            </a:r>
            <a:r>
              <a:rPr lang="en-IN" b="1" dirty="0">
                <a:solidFill>
                  <a:srgbClr val="C00000"/>
                </a:solidFill>
              </a:rPr>
              <a:t>          </a:t>
            </a:r>
            <a:r>
              <a:rPr lang="hi-IN" b="1" dirty="0">
                <a:solidFill>
                  <a:srgbClr val="C00000"/>
                </a:solidFill>
              </a:rPr>
              <a:t>01 वी वाहिनी, रा.आ.मो.बल</a:t>
            </a:r>
            <a:endParaRPr lang="en-IN" dirty="0">
              <a:solidFill>
                <a:srgbClr val="C00000"/>
              </a:solidFill>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419621"/>
            <a:ext cx="8229600" cy="3175001"/>
          </a:xfrm>
        </p:spPr>
        <p:txBody>
          <a:bodyPr>
            <a:normAutofit/>
          </a:bodyPr>
          <a:lstStyle/>
          <a:p>
            <a:pPr algn="just">
              <a:lnSpc>
                <a:spcPct val="150000"/>
              </a:lnSpc>
            </a:pPr>
            <a:r>
              <a:rPr lang="hi-IN" sz="2000" dirty="0">
                <a:cs typeface="Times New Roman" pitchFamily="18" charset="0"/>
              </a:rPr>
              <a:t>उसका बायाँ हाथ पोर्ट साइड पर बने पट्टे को पकड़ सकता है और उसका दायाँ हाथ थ्रॉटल के माध्यम से आउटबोर्ड मोटर को संचालित करता है।</a:t>
            </a:r>
          </a:p>
          <a:p>
            <a:pPr algn="just">
              <a:lnSpc>
                <a:spcPct val="150000"/>
              </a:lnSpc>
            </a:pPr>
            <a:r>
              <a:rPr lang="hi-IN" sz="2000" dirty="0">
                <a:cs typeface="Times New Roman" pitchFamily="18" charset="0"/>
              </a:rPr>
              <a:t>बो मैन स्टारबोर्ड साइड (दायीं ओर) के ऊपरी हिस्से में बैठता है। वह नाव को संतुलित करता है और इसे बड़ी लहरों के ऊपर से इस तरह जाने देता है कि वे टूटने से पहले नाव पलटे नहीं।</a:t>
            </a:r>
            <a:endParaRPr lang="en-IN" sz="2000" dirty="0"/>
          </a:p>
        </p:txBody>
      </p:sp>
      <p:sp>
        <p:nvSpPr>
          <p:cNvPr id="6" name="Title 1">
            <a:extLst>
              <a:ext uri="{FF2B5EF4-FFF2-40B4-BE49-F238E27FC236}">
                <a16:creationId xmlns="" xmlns:a16="http://schemas.microsoft.com/office/drawing/2014/main" id="{D022D02F-A11F-FFBA-A633-5C806A5A7777}"/>
              </a:ext>
            </a:extLst>
          </p:cNvPr>
          <p:cNvSpPr txBox="1">
            <a:spLocks noChangeArrowheads="1"/>
          </p:cNvSpPr>
          <p:nvPr/>
        </p:nvSpPr>
        <p:spPr>
          <a:xfrm>
            <a:off x="1403648" y="123478"/>
            <a:ext cx="6480720" cy="720080"/>
          </a:xfrm>
          <a:prstGeom prst="rect">
            <a:avLst/>
          </a:prstGeom>
          <a:solidFill>
            <a:srgbClr val="FFC000"/>
          </a:solidFill>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hi-IN" b="1" dirty="0">
                <a:latin typeface="Times New Roman" panose="02020603050405020304" pitchFamily="18" charset="0"/>
                <a:cs typeface="Times New Roman" pitchFamily="18" charset="0"/>
              </a:rPr>
              <a:t>लगातार....</a:t>
            </a:r>
            <a:endParaRPr lang="en-IN" altLang="en-US" b="1" dirty="0">
              <a:latin typeface="Times New Roman" panose="02020603050405020304" pitchFamily="18" charset="0"/>
            </a:endParaRPr>
          </a:p>
        </p:txBody>
      </p:sp>
    </p:spTree>
    <p:extLst>
      <p:ext uri="{BB962C8B-B14F-4D97-AF65-F5344CB8AC3E}">
        <p14:creationId xmlns:p14="http://schemas.microsoft.com/office/powerpoint/2010/main" val="200606336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285750"/>
            <a:ext cx="8229600" cy="800100"/>
          </a:xfrm>
        </p:spPr>
        <p:txBody>
          <a:bodyPr>
            <a:normAutofit fontScale="90000"/>
          </a:bodyPr>
          <a:lstStyle/>
          <a:p>
            <a:pPr algn="ctr"/>
            <a:r>
              <a:rPr lang="en-IN" sz="1400" dirty="0">
                <a:solidFill>
                  <a:srgbClr val="000000"/>
                </a:solidFill>
              </a:rPr>
              <a:t/>
            </a:r>
            <a:br>
              <a:rPr lang="en-IN" sz="1400" dirty="0">
                <a:solidFill>
                  <a:srgbClr val="000000"/>
                </a:solidFill>
              </a:rPr>
            </a:br>
            <a:r>
              <a:rPr lang="en-IN" sz="1400" dirty="0">
                <a:solidFill>
                  <a:srgbClr val="000000"/>
                </a:solidFill>
              </a:rPr>
              <a:t/>
            </a:r>
            <a:br>
              <a:rPr lang="en-IN" sz="1400" dirty="0">
                <a:solidFill>
                  <a:srgbClr val="000000"/>
                </a:solidFill>
              </a:rPr>
            </a:br>
            <a:endParaRPr lang="en-US" sz="2400" dirty="0">
              <a:solidFill>
                <a:srgbClr val="FF0000"/>
              </a:solidFill>
            </a:endParaRPr>
          </a:p>
        </p:txBody>
      </p:sp>
      <p:pic>
        <p:nvPicPr>
          <p:cNvPr id="1026" name="Picture 2"/>
          <p:cNvPicPr>
            <a:picLocks noGrp="1" noChangeAspect="1" noChangeArrowheads="1"/>
          </p:cNvPicPr>
          <p:nvPr>
            <p:ph idx="1"/>
          </p:nvPr>
        </p:nvPicPr>
        <p:blipFill>
          <a:blip r:embed="rId2"/>
          <a:srcRect/>
          <a:stretch>
            <a:fillRect/>
          </a:stretch>
        </p:blipFill>
        <p:spPr bwMode="auto">
          <a:xfrm>
            <a:off x="457200" y="1616321"/>
            <a:ext cx="8229600" cy="3495278"/>
          </a:xfrm>
          <a:prstGeom prst="rect">
            <a:avLst/>
          </a:prstGeom>
          <a:solidFill>
            <a:srgbClr val="000000">
              <a:shade val="95000"/>
            </a:srgbClr>
          </a:solidFill>
          <a:ln w="444500" cap="sq">
            <a:solidFill>
              <a:srgbClr val="000000"/>
            </a:solidFill>
            <a:miter lim="800000"/>
          </a:ln>
          <a:effectLst>
            <a:outerShdw blurRad="254000" dist="190500" dir="2700000" sy="90000" algn="bl" rotWithShape="0">
              <a:srgbClr val="000000">
                <a:alpha val="40000"/>
              </a:srgbClr>
            </a:outerShdw>
          </a:effectLst>
        </p:spPr>
      </p:pic>
      <p:sp>
        <p:nvSpPr>
          <p:cNvPr id="4" name="Title 1">
            <a:extLst>
              <a:ext uri="{FF2B5EF4-FFF2-40B4-BE49-F238E27FC236}">
                <a16:creationId xmlns="" xmlns:a16="http://schemas.microsoft.com/office/drawing/2014/main" id="{32F4791B-BFAC-32E0-ADDC-10436DD824E1}"/>
              </a:ext>
            </a:extLst>
          </p:cNvPr>
          <p:cNvSpPr txBox="1">
            <a:spLocks noChangeArrowheads="1"/>
          </p:cNvSpPr>
          <p:nvPr/>
        </p:nvSpPr>
        <p:spPr>
          <a:xfrm>
            <a:off x="1331640" y="339502"/>
            <a:ext cx="6480720" cy="857250"/>
          </a:xfrm>
          <a:prstGeom prst="rect">
            <a:avLst/>
          </a:prstGeom>
          <a:solidFill>
            <a:srgbClr val="FFC000"/>
          </a:solidFill>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hi-IN" sz="4000" b="1" dirty="0">
                <a:latin typeface="Times New Roman" pitchFamily="18" charset="0"/>
                <a:cs typeface="Times New Roman" pitchFamily="18" charset="0"/>
              </a:rPr>
              <a:t>आईआरबी के भाग </a:t>
            </a:r>
            <a:endParaRPr lang="en-IN" altLang="en-US" sz="4000" b="1" dirty="0">
              <a:latin typeface="Times New Roman" panose="02020603050405020304" pitchFamily="18" charset="0"/>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 xmlns:a16="http://schemas.microsoft.com/office/drawing/2014/main" id="{32B4C9E5-648F-CCA2-341A-A8FAA97D7CAF}"/>
              </a:ext>
            </a:extLst>
          </p:cNvPr>
          <p:cNvSpPr txBox="1">
            <a:spLocks noGrp="1" noChangeArrowheads="1"/>
          </p:cNvSpPr>
          <p:nvPr>
            <p:ph type="title"/>
          </p:nvPr>
        </p:nvSpPr>
        <p:spPr>
          <a:xfrm>
            <a:off x="1331640" y="339502"/>
            <a:ext cx="6480720" cy="857250"/>
          </a:xfrm>
          <a:prstGeom prst="rect">
            <a:avLst/>
          </a:prstGeom>
          <a:solidFill>
            <a:srgbClr val="FFC000"/>
          </a:solidFill>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hi-IN" sz="2400" b="1" u="sng" dirty="0">
                <a:latin typeface="Times New Roman" pitchFamily="18" charset="0"/>
                <a:cs typeface="Times New Roman" pitchFamily="18" charset="0"/>
              </a:rPr>
              <a:t>आईआरबी के साथ ले जाने के लिए सहायक उपकरण</a:t>
            </a:r>
            <a:endParaRPr lang="en-IN" altLang="en-US" sz="2400" b="1" u="sng" dirty="0">
              <a:latin typeface="Times New Roman" panose="02020603050405020304" pitchFamily="18" charset="0"/>
            </a:endParaRPr>
          </a:p>
        </p:txBody>
      </p:sp>
      <p:graphicFrame>
        <p:nvGraphicFramePr>
          <p:cNvPr id="5" name="Table 4">
            <a:extLst>
              <a:ext uri="{FF2B5EF4-FFF2-40B4-BE49-F238E27FC236}">
                <a16:creationId xmlns="" xmlns:a16="http://schemas.microsoft.com/office/drawing/2014/main" id="{7016D1FA-1E9A-556C-C88A-ADA05BFEE140}"/>
              </a:ext>
            </a:extLst>
          </p:cNvPr>
          <p:cNvGraphicFramePr>
            <a:graphicFrameLocks noGrp="1"/>
          </p:cNvGraphicFramePr>
          <p:nvPr>
            <p:extLst>
              <p:ext uri="{D42A27DB-BD31-4B8C-83A1-F6EECF244321}">
                <p14:modId xmlns:p14="http://schemas.microsoft.com/office/powerpoint/2010/main" val="297692165"/>
              </p:ext>
            </p:extLst>
          </p:nvPr>
        </p:nvGraphicFramePr>
        <p:xfrm>
          <a:off x="628650" y="1347615"/>
          <a:ext cx="8058150" cy="3672407"/>
        </p:xfrm>
        <a:graphic>
          <a:graphicData uri="http://schemas.openxmlformats.org/drawingml/2006/table">
            <a:tbl>
              <a:tblPr firstRow="1" bandRow="1">
                <a:tableStyleId>{5C22544A-7EE6-4342-B048-85BDC9FD1C3A}</a:tableStyleId>
              </a:tblPr>
              <a:tblGrid>
                <a:gridCol w="4029075">
                  <a:extLst>
                    <a:ext uri="{9D8B030D-6E8A-4147-A177-3AD203B41FA5}">
                      <a16:colId xmlns="" xmlns:a16="http://schemas.microsoft.com/office/drawing/2014/main" val="3783078903"/>
                    </a:ext>
                  </a:extLst>
                </a:gridCol>
                <a:gridCol w="4029075">
                  <a:extLst>
                    <a:ext uri="{9D8B030D-6E8A-4147-A177-3AD203B41FA5}">
                      <a16:colId xmlns="" xmlns:a16="http://schemas.microsoft.com/office/drawing/2014/main" val="1360921158"/>
                    </a:ext>
                  </a:extLst>
                </a:gridCol>
              </a:tblGrid>
              <a:tr h="372115">
                <a:tc>
                  <a:txBody>
                    <a:bodyPr/>
                    <a:lstStyle/>
                    <a:p>
                      <a:r>
                        <a:rPr lang="hi-IN" sz="1600" dirty="0">
                          <a:solidFill>
                            <a:schemeClr val="tx1"/>
                          </a:solidFill>
                          <a:latin typeface="Times New Roman" pitchFamily="18" charset="0"/>
                          <a:cs typeface="Times New Roman" pitchFamily="18" charset="0"/>
                        </a:rPr>
                        <a:t>जीवन रक्षा-जैकेट(</a:t>
                      </a:r>
                      <a:r>
                        <a:rPr lang="en-US" sz="1600" dirty="0">
                          <a:solidFill>
                            <a:schemeClr val="tx1"/>
                          </a:solidFill>
                          <a:latin typeface="Times New Roman" pitchFamily="18" charset="0"/>
                          <a:cs typeface="Times New Roman" pitchFamily="18" charset="0"/>
                        </a:rPr>
                        <a:t>Life Jacket</a:t>
                      </a:r>
                      <a:r>
                        <a:rPr lang="hi-IN" sz="1600" dirty="0">
                          <a:solidFill>
                            <a:schemeClr val="tx1"/>
                          </a:solidFill>
                          <a:latin typeface="Times New Roman" pitchFamily="18" charset="0"/>
                          <a:cs typeface="Times New Roman" pitchFamily="18" charset="0"/>
                        </a:rPr>
                        <a:t>)</a:t>
                      </a:r>
                      <a:endParaRPr lang="en-IN" sz="1600" dirty="0">
                        <a:solidFill>
                          <a:schemeClr val="tx1"/>
                        </a:solidFill>
                        <a:latin typeface="Times New Roman" panose="02020603050405020304" pitchFamily="18" charset="0"/>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dirty="0">
                          <a:solidFill>
                            <a:schemeClr val="tx1"/>
                          </a:solidFill>
                          <a:latin typeface="Times New Roman" pitchFamily="18" charset="0"/>
                          <a:cs typeface="Times New Roman" pitchFamily="18" charset="0"/>
                        </a:rPr>
                        <a:t>	10 </a:t>
                      </a:r>
                      <a:r>
                        <a:rPr lang="hi-IN" sz="1600" dirty="0">
                          <a:solidFill>
                            <a:schemeClr val="tx1"/>
                          </a:solidFill>
                          <a:latin typeface="Times New Roman" pitchFamily="18" charset="0"/>
                          <a:cs typeface="Times New Roman" pitchFamily="18" charset="0"/>
                        </a:rPr>
                        <a:t>(कम से कम</a:t>
                      </a:r>
                      <a:r>
                        <a:rPr lang="en-US" sz="1600" dirty="0">
                          <a:solidFill>
                            <a:schemeClr val="tx1"/>
                          </a:solidFill>
                          <a:latin typeface="Times New Roman" pitchFamily="18" charset="0"/>
                          <a:cs typeface="Times New Roman" pitchFamily="18" charset="0"/>
                        </a:rPr>
                        <a:t>)</a:t>
                      </a:r>
                      <a:endParaRPr lang="en-IN" sz="1600" dirty="0">
                        <a:solidFill>
                          <a:schemeClr val="tx1"/>
                        </a:solidFill>
                        <a:latin typeface="Times New Roman" panose="02020603050405020304" pitchFamily="18" charset="0"/>
                      </a:endParaRPr>
                    </a:p>
                  </a:txBody>
                  <a:tcPr/>
                </a:tc>
                <a:extLst>
                  <a:ext uri="{0D108BD9-81ED-4DB2-BD59-A6C34878D82A}">
                    <a16:rowId xmlns="" xmlns:a16="http://schemas.microsoft.com/office/drawing/2014/main" val="1070538233"/>
                  </a:ext>
                </a:extLst>
              </a:tr>
              <a:tr h="372115">
                <a:tc>
                  <a:txBody>
                    <a:bodyPr/>
                    <a:lstStyle/>
                    <a:p>
                      <a:r>
                        <a:rPr lang="hi-IN" sz="1600" dirty="0">
                          <a:solidFill>
                            <a:schemeClr val="tx1"/>
                          </a:solidFill>
                          <a:latin typeface="Times New Roman" pitchFamily="18" charset="0"/>
                          <a:cs typeface="Times New Roman" pitchFamily="18" charset="0"/>
                        </a:rPr>
                        <a:t>लाइफ बॉय</a:t>
                      </a:r>
                      <a:endParaRPr lang="en-IN" sz="1600" dirty="0">
                        <a:solidFill>
                          <a:schemeClr val="tx1"/>
                        </a:solidFill>
                        <a:latin typeface="Times New Roman" panose="02020603050405020304" pitchFamily="18" charset="0"/>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dirty="0">
                          <a:solidFill>
                            <a:schemeClr val="tx1"/>
                          </a:solidFill>
                          <a:latin typeface="Times New Roman" pitchFamily="18" charset="0"/>
                          <a:cs typeface="Times New Roman" pitchFamily="18" charset="0"/>
                        </a:rPr>
                        <a:t>04</a:t>
                      </a:r>
                      <a:endParaRPr lang="en-IN" sz="1600" dirty="0">
                        <a:solidFill>
                          <a:schemeClr val="tx1"/>
                        </a:solidFill>
                        <a:latin typeface="Times New Roman" panose="02020603050405020304" pitchFamily="18" charset="0"/>
                      </a:endParaRPr>
                    </a:p>
                  </a:txBody>
                  <a:tcPr/>
                </a:tc>
                <a:extLst>
                  <a:ext uri="{0D108BD9-81ED-4DB2-BD59-A6C34878D82A}">
                    <a16:rowId xmlns="" xmlns:a16="http://schemas.microsoft.com/office/drawing/2014/main" val="195448978"/>
                  </a:ext>
                </a:extLst>
              </a:tr>
              <a:tr h="444219">
                <a:tc>
                  <a:txBody>
                    <a:bodyPr/>
                    <a:lstStyle/>
                    <a:p>
                      <a:r>
                        <a:rPr lang="hi-IN" sz="1600" dirty="0">
                          <a:solidFill>
                            <a:schemeClr val="tx1"/>
                          </a:solidFill>
                          <a:latin typeface="Times New Roman" pitchFamily="18" charset="0"/>
                          <a:cs typeface="Times New Roman" pitchFamily="18" charset="0"/>
                        </a:rPr>
                        <a:t>चप्पू</a:t>
                      </a:r>
                      <a:endParaRPr lang="en-IN" sz="1600" dirty="0">
                        <a:solidFill>
                          <a:schemeClr val="tx1"/>
                        </a:solidFill>
                        <a:latin typeface="Times New Roman" panose="02020603050405020304" pitchFamily="18" charset="0"/>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dirty="0">
                          <a:solidFill>
                            <a:schemeClr val="tx1"/>
                          </a:solidFill>
                          <a:latin typeface="Times New Roman" pitchFamily="18" charset="0"/>
                          <a:cs typeface="Times New Roman" pitchFamily="18" charset="0"/>
                        </a:rPr>
                        <a:t>02</a:t>
                      </a:r>
                      <a:endParaRPr lang="en-IN" sz="1600" dirty="0">
                        <a:solidFill>
                          <a:schemeClr val="tx1"/>
                        </a:solidFill>
                        <a:latin typeface="Times New Roman" panose="02020603050405020304" pitchFamily="18" charset="0"/>
                      </a:endParaRPr>
                    </a:p>
                  </a:txBody>
                  <a:tcPr/>
                </a:tc>
                <a:extLst>
                  <a:ext uri="{0D108BD9-81ED-4DB2-BD59-A6C34878D82A}">
                    <a16:rowId xmlns="" xmlns:a16="http://schemas.microsoft.com/office/drawing/2014/main" val="1562306684"/>
                  </a:ext>
                </a:extLst>
              </a:tr>
              <a:tr h="372115">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hi-IN" sz="1600" dirty="0">
                          <a:solidFill>
                            <a:schemeClr val="tx1"/>
                          </a:solidFill>
                          <a:latin typeface="Times New Roman" pitchFamily="18" charset="0"/>
                          <a:cs typeface="Times New Roman" pitchFamily="18" charset="0"/>
                        </a:rPr>
                        <a:t>पंचर मरम्मत उपकरण</a:t>
                      </a:r>
                      <a:endParaRPr lang="en-IN" sz="1600" dirty="0">
                        <a:solidFill>
                          <a:schemeClr val="tx1"/>
                        </a:solidFill>
                        <a:latin typeface="Times New Roman" panose="02020603050405020304" pitchFamily="18" charset="0"/>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dirty="0">
                          <a:solidFill>
                            <a:schemeClr val="tx1"/>
                          </a:solidFill>
                          <a:latin typeface="Times New Roman" pitchFamily="18" charset="0"/>
                          <a:cs typeface="Times New Roman" pitchFamily="18" charset="0"/>
                        </a:rPr>
                        <a:t>01</a:t>
                      </a:r>
                      <a:endParaRPr lang="en-IN" sz="1600" dirty="0">
                        <a:solidFill>
                          <a:schemeClr val="tx1"/>
                        </a:solidFill>
                        <a:latin typeface="Times New Roman" panose="02020603050405020304" pitchFamily="18" charset="0"/>
                      </a:endParaRPr>
                    </a:p>
                  </a:txBody>
                  <a:tcPr/>
                </a:tc>
                <a:extLst>
                  <a:ext uri="{0D108BD9-81ED-4DB2-BD59-A6C34878D82A}">
                    <a16:rowId xmlns="" xmlns:a16="http://schemas.microsoft.com/office/drawing/2014/main" val="256011028"/>
                  </a:ext>
                </a:extLst>
              </a:tr>
              <a:tr h="372115">
                <a:tc>
                  <a:txBody>
                    <a:bodyPr/>
                    <a:lstStyle/>
                    <a:p>
                      <a:r>
                        <a:rPr lang="hi-IN" sz="1600" dirty="0">
                          <a:solidFill>
                            <a:schemeClr val="tx1"/>
                          </a:solidFill>
                          <a:latin typeface="Times New Roman" pitchFamily="18" charset="0"/>
                          <a:cs typeface="Times New Roman" pitchFamily="18" charset="0"/>
                        </a:rPr>
                        <a:t>फुट पंप</a:t>
                      </a:r>
                      <a:endParaRPr lang="en-IN" sz="1600" dirty="0">
                        <a:solidFill>
                          <a:schemeClr val="tx1"/>
                        </a:solidFill>
                        <a:latin typeface="Times New Roman" panose="02020603050405020304" pitchFamily="18" charset="0"/>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dirty="0">
                          <a:solidFill>
                            <a:schemeClr val="tx1"/>
                          </a:solidFill>
                          <a:latin typeface="Times New Roman" pitchFamily="18" charset="0"/>
                          <a:cs typeface="Times New Roman" pitchFamily="18" charset="0"/>
                        </a:rPr>
                        <a:t>01</a:t>
                      </a:r>
                      <a:endParaRPr lang="en-IN" sz="1600" dirty="0">
                        <a:solidFill>
                          <a:schemeClr val="tx1"/>
                        </a:solidFill>
                        <a:latin typeface="Times New Roman" panose="02020603050405020304" pitchFamily="18" charset="0"/>
                      </a:endParaRPr>
                    </a:p>
                  </a:txBody>
                  <a:tcPr/>
                </a:tc>
                <a:extLst>
                  <a:ext uri="{0D108BD9-81ED-4DB2-BD59-A6C34878D82A}">
                    <a16:rowId xmlns="" xmlns:a16="http://schemas.microsoft.com/office/drawing/2014/main" val="2952616193"/>
                  </a:ext>
                </a:extLst>
              </a:tr>
              <a:tr h="372115">
                <a:tc>
                  <a:txBody>
                    <a:bodyPr/>
                    <a:lstStyle/>
                    <a:p>
                      <a:r>
                        <a:rPr lang="hi-IN" sz="1600" dirty="0">
                          <a:solidFill>
                            <a:schemeClr val="tx1"/>
                          </a:solidFill>
                          <a:latin typeface="Times New Roman" pitchFamily="18" charset="0"/>
                          <a:cs typeface="Times New Roman" pitchFamily="18" charset="0"/>
                        </a:rPr>
                        <a:t>लंगर के साथ रस्सी</a:t>
                      </a:r>
                      <a:endParaRPr lang="en-IN" sz="1600" dirty="0">
                        <a:solidFill>
                          <a:schemeClr val="tx1"/>
                        </a:solidFill>
                        <a:latin typeface="Times New Roman" panose="02020603050405020304" pitchFamily="18" charset="0"/>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dirty="0">
                          <a:solidFill>
                            <a:schemeClr val="tx1"/>
                          </a:solidFill>
                          <a:latin typeface="Times New Roman" pitchFamily="18" charset="0"/>
                          <a:cs typeface="Times New Roman" pitchFamily="18" charset="0"/>
                        </a:rPr>
                        <a:t>100</a:t>
                      </a:r>
                      <a:r>
                        <a:rPr lang="hi-IN" sz="1600" dirty="0">
                          <a:solidFill>
                            <a:schemeClr val="tx1"/>
                          </a:solidFill>
                          <a:latin typeface="Times New Roman" pitchFamily="18" charset="0"/>
                          <a:cs typeface="Times New Roman" pitchFamily="18" charset="0"/>
                        </a:rPr>
                        <a:t>मीटर</a:t>
                      </a:r>
                      <a:endParaRPr lang="en-IN" sz="1600" dirty="0">
                        <a:solidFill>
                          <a:schemeClr val="tx1"/>
                        </a:solidFill>
                        <a:latin typeface="Times New Roman" panose="02020603050405020304" pitchFamily="18" charset="0"/>
                      </a:endParaRPr>
                    </a:p>
                  </a:txBody>
                  <a:tcPr/>
                </a:tc>
                <a:extLst>
                  <a:ext uri="{0D108BD9-81ED-4DB2-BD59-A6C34878D82A}">
                    <a16:rowId xmlns="" xmlns:a16="http://schemas.microsoft.com/office/drawing/2014/main" val="3744804158"/>
                  </a:ext>
                </a:extLst>
              </a:tr>
              <a:tr h="455871">
                <a:tc>
                  <a:txBody>
                    <a:bodyPr/>
                    <a:lstStyle/>
                    <a:p>
                      <a:r>
                        <a:rPr lang="hi-IN" sz="1600" dirty="0">
                          <a:solidFill>
                            <a:schemeClr val="tx1"/>
                          </a:solidFill>
                          <a:latin typeface="Times New Roman" pitchFamily="18" charset="0"/>
                          <a:cs typeface="Times New Roman" pitchFamily="18" charset="0"/>
                        </a:rPr>
                        <a:t>ईंधन टैंक</a:t>
                      </a:r>
                      <a:endParaRPr lang="en-IN" sz="1600" dirty="0">
                        <a:solidFill>
                          <a:schemeClr val="tx1"/>
                        </a:solidFill>
                        <a:latin typeface="Times New Roman" panose="02020603050405020304" pitchFamily="18" charset="0"/>
                      </a:endParaRPr>
                    </a:p>
                  </a:txBody>
                  <a:tcPr/>
                </a:tc>
                <a:tc>
                  <a:txBody>
                    <a:bodyPr/>
                    <a:lstStyle/>
                    <a:p>
                      <a:r>
                        <a:rPr lang="en-IN" sz="1600" dirty="0">
                          <a:solidFill>
                            <a:schemeClr val="tx1"/>
                          </a:solidFill>
                          <a:latin typeface="Times New Roman" panose="02020603050405020304" pitchFamily="18" charset="0"/>
                        </a:rPr>
                        <a:t>01</a:t>
                      </a:r>
                    </a:p>
                  </a:txBody>
                  <a:tcPr/>
                </a:tc>
                <a:extLst>
                  <a:ext uri="{0D108BD9-81ED-4DB2-BD59-A6C34878D82A}">
                    <a16:rowId xmlns="" xmlns:a16="http://schemas.microsoft.com/office/drawing/2014/main" val="3705615807"/>
                  </a:ext>
                </a:extLst>
              </a:tr>
              <a:tr h="455871">
                <a:tc>
                  <a:txBody>
                    <a:bodyPr/>
                    <a:lstStyle/>
                    <a:p>
                      <a:r>
                        <a:rPr lang="hi-IN" sz="1600" dirty="0">
                          <a:solidFill>
                            <a:schemeClr val="tx1"/>
                          </a:solidFill>
                          <a:latin typeface="Times New Roman" pitchFamily="18" charset="0"/>
                          <a:cs typeface="Times New Roman" pitchFamily="18" charset="0"/>
                        </a:rPr>
                        <a:t>टॉर्च/सर्च लाइट</a:t>
                      </a:r>
                      <a:endParaRPr lang="en-IN" sz="1600" dirty="0">
                        <a:solidFill>
                          <a:schemeClr val="tx1"/>
                        </a:solidFill>
                        <a:latin typeface="Times New Roman" panose="02020603050405020304" pitchFamily="18" charset="0"/>
                      </a:endParaRPr>
                    </a:p>
                  </a:txBody>
                  <a:tcPr/>
                </a:tc>
                <a:tc>
                  <a:txBody>
                    <a:bodyPr/>
                    <a:lstStyle/>
                    <a:p>
                      <a:r>
                        <a:rPr lang="en-IN" sz="1600" dirty="0">
                          <a:solidFill>
                            <a:schemeClr val="tx1"/>
                          </a:solidFill>
                          <a:latin typeface="Times New Roman" panose="02020603050405020304" pitchFamily="18" charset="0"/>
                        </a:rPr>
                        <a:t>01</a:t>
                      </a:r>
                    </a:p>
                  </a:txBody>
                  <a:tcPr/>
                </a:tc>
                <a:extLst>
                  <a:ext uri="{0D108BD9-81ED-4DB2-BD59-A6C34878D82A}">
                    <a16:rowId xmlns="" xmlns:a16="http://schemas.microsoft.com/office/drawing/2014/main" val="1990828847"/>
                  </a:ext>
                </a:extLst>
              </a:tr>
              <a:tr h="455871">
                <a:tc>
                  <a:txBody>
                    <a:bodyPr/>
                    <a:lstStyle/>
                    <a:p>
                      <a:r>
                        <a:rPr lang="hi-IN" sz="1600" dirty="0">
                          <a:solidFill>
                            <a:schemeClr val="tx1"/>
                          </a:solidFill>
                          <a:latin typeface="Times New Roman" pitchFamily="18" charset="0"/>
                          <a:cs typeface="Times New Roman" pitchFamily="18" charset="0"/>
                        </a:rPr>
                        <a:t>प्राथमिक चिकित्सा किट</a:t>
                      </a:r>
                      <a:endParaRPr lang="en-IN" sz="1600" dirty="0">
                        <a:solidFill>
                          <a:schemeClr val="tx1"/>
                        </a:solidFill>
                        <a:latin typeface="Times New Roman" panose="02020603050405020304" pitchFamily="18" charset="0"/>
                      </a:endParaRPr>
                    </a:p>
                  </a:txBody>
                  <a:tcPr/>
                </a:tc>
                <a:tc>
                  <a:txBody>
                    <a:bodyPr/>
                    <a:lstStyle/>
                    <a:p>
                      <a:r>
                        <a:rPr lang="en-IN" sz="1600" dirty="0">
                          <a:solidFill>
                            <a:schemeClr val="tx1"/>
                          </a:solidFill>
                          <a:latin typeface="Times New Roman" panose="02020603050405020304" pitchFamily="18" charset="0"/>
                        </a:rPr>
                        <a:t>01</a:t>
                      </a:r>
                    </a:p>
                  </a:txBody>
                  <a:tcPr/>
                </a:tc>
                <a:extLst>
                  <a:ext uri="{0D108BD9-81ED-4DB2-BD59-A6C34878D82A}">
                    <a16:rowId xmlns="" xmlns:a16="http://schemas.microsoft.com/office/drawing/2014/main" val="2238506645"/>
                  </a:ext>
                </a:extLst>
              </a:tr>
            </a:tbl>
          </a:graphicData>
        </a:graphic>
      </p:graphicFrame>
    </p:spTree>
    <p:extLst>
      <p:ext uri="{BB962C8B-B14F-4D97-AF65-F5344CB8AC3E}">
        <p14:creationId xmlns:p14="http://schemas.microsoft.com/office/powerpoint/2010/main" val="286070696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G:\ADRC BFRC 2\image\Swift-Water-life-jacket-3.jpg"/>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475656" y="1059582"/>
            <a:ext cx="6336704" cy="3888432"/>
          </a:xfrm>
          <a:prstGeom prst="rect">
            <a:avLst/>
          </a:prstGeom>
          <a:noFill/>
          <a:extLst>
            <a:ext uri="{909E8E84-426E-40DD-AFC4-6F175D3DCCD1}">
              <a14:hiddenFill xmlns:a14="http://schemas.microsoft.com/office/drawing/2010/main">
                <a:solidFill>
                  <a:srgbClr val="FFFFFF"/>
                </a:solidFill>
              </a14:hiddenFill>
            </a:ext>
          </a:extLst>
        </p:spPr>
      </p:pic>
      <p:sp>
        <p:nvSpPr>
          <p:cNvPr id="3" name="Title 1">
            <a:extLst>
              <a:ext uri="{FF2B5EF4-FFF2-40B4-BE49-F238E27FC236}">
                <a16:creationId xmlns="" xmlns:a16="http://schemas.microsoft.com/office/drawing/2014/main" id="{C4DAEB13-C04C-5229-3420-4BCEC5B625D1}"/>
              </a:ext>
            </a:extLst>
          </p:cNvPr>
          <p:cNvSpPr txBox="1">
            <a:spLocks noGrp="1" noChangeArrowheads="1"/>
          </p:cNvSpPr>
          <p:nvPr>
            <p:ph type="title"/>
          </p:nvPr>
        </p:nvSpPr>
        <p:spPr>
          <a:xfrm>
            <a:off x="1331640" y="195486"/>
            <a:ext cx="6480720" cy="819720"/>
          </a:xfrm>
          <a:prstGeom prst="rect">
            <a:avLst/>
          </a:prstGeom>
          <a:solidFill>
            <a:srgbClr val="FFC000"/>
          </a:solidFill>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hi-IN" sz="3200" b="1" u="sng" dirty="0">
                <a:latin typeface="Times New Roman" pitchFamily="18" charset="0"/>
                <a:cs typeface="Times New Roman" pitchFamily="18" charset="0"/>
              </a:rPr>
              <a:t>जीवन रक्षा-जैकेट(</a:t>
            </a:r>
            <a:r>
              <a:rPr lang="en-IN" sz="3200" b="1" u="sng" dirty="0">
                <a:latin typeface="Times New Roman" pitchFamily="18" charset="0"/>
                <a:cs typeface="Times New Roman" pitchFamily="18" charset="0"/>
              </a:rPr>
              <a:t>LIFE JACKET</a:t>
            </a:r>
            <a:r>
              <a:rPr lang="hi-IN" sz="3200" b="1" u="sng" dirty="0">
                <a:latin typeface="Times New Roman" pitchFamily="18" charset="0"/>
                <a:cs typeface="Times New Roman" pitchFamily="18" charset="0"/>
              </a:rPr>
              <a:t>)</a:t>
            </a:r>
            <a:endParaRPr lang="en-IN" altLang="en-US" sz="3200" b="1" u="sng" dirty="0">
              <a:latin typeface="Times New Roman" panose="02020603050405020304" pitchFamily="18" charset="0"/>
            </a:endParaRPr>
          </a:p>
        </p:txBody>
      </p:sp>
    </p:spTree>
    <p:extLst>
      <p:ext uri="{BB962C8B-B14F-4D97-AF65-F5344CB8AC3E}">
        <p14:creationId xmlns:p14="http://schemas.microsoft.com/office/powerpoint/2010/main" val="393026011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31640" y="205979"/>
            <a:ext cx="6408712" cy="857250"/>
          </a:xfrm>
          <a:solidFill>
            <a:srgbClr val="FFC000"/>
          </a:solidFill>
        </p:spPr>
        <p:txBody>
          <a:bodyPr>
            <a:normAutofit/>
          </a:bodyPr>
          <a:lstStyle/>
          <a:p>
            <a:r>
              <a:rPr lang="hi-IN" sz="3600" b="1" dirty="0">
                <a:cs typeface="Times New Roman" pitchFamily="18" charset="0"/>
              </a:rPr>
              <a:t>लाइफ बॉय(</a:t>
            </a:r>
            <a:r>
              <a:rPr lang="en-US" sz="3600" b="1" dirty="0">
                <a:latin typeface="Times New Roman" pitchFamily="18" charset="0"/>
                <a:cs typeface="Times New Roman" pitchFamily="18" charset="0"/>
              </a:rPr>
              <a:t>LIFE BUOY</a:t>
            </a:r>
            <a:r>
              <a:rPr lang="hi-IN" sz="3600" b="1" dirty="0">
                <a:latin typeface="Times New Roman" pitchFamily="18" charset="0"/>
                <a:cs typeface="Times New Roman" pitchFamily="18" charset="0"/>
              </a:rPr>
              <a:t>)</a:t>
            </a:r>
            <a:endParaRPr lang="en-US" sz="3600" b="1" dirty="0"/>
          </a:p>
        </p:txBody>
      </p:sp>
      <p:pic>
        <p:nvPicPr>
          <p:cNvPr id="3074" name="Picture 2" descr="G:\ADRC BFRC 2\image\41FW5syTKOL.jpg"/>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555776" y="1282074"/>
            <a:ext cx="4000500" cy="2664023"/>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p:cNvSpPr/>
          <p:nvPr/>
        </p:nvSpPr>
        <p:spPr>
          <a:xfrm>
            <a:off x="28575" y="4127302"/>
            <a:ext cx="9115425" cy="1016198"/>
          </a:xfrm>
          <a:prstGeom prst="rect">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just"/>
            <a:r>
              <a:rPr lang="hi-IN" dirty="0">
                <a:solidFill>
                  <a:schemeClr val="tx1"/>
                </a:solidFill>
                <a:latin typeface="Times New Roman" panose="02020603050405020304" pitchFamily="18" charset="0"/>
                <a:cs typeface="Times New Roman" panose="02020603050405020304" pitchFamily="18" charset="0"/>
              </a:rPr>
              <a:t>लाइफ बॉय - लाइफ बॉय रिंग रस्सी के साथ बाहरी सामग्री: कठोर पॉलीयूरीथेन, बाहरी व्यास - 720 मिमी., आंतरिक व्यास - 440 मिमी., वजन - 2.5 किलोग्राम. उपयोग -  स्विमिंग पूल, यात्री नाव, क्रूज, आदि।</a:t>
            </a:r>
            <a:endParaRPr lang="en-US" dirty="0">
              <a:solidFill>
                <a:schemeClr val="tx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79323413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G:\ADRC BFRC 2\image\51qYo6Qj6wL.jpg"/>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5752241" y="1648949"/>
            <a:ext cx="1851423" cy="1851423"/>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p:cNvPicPr>
            <a:picLocks noChangeAspect="1"/>
          </p:cNvPicPr>
          <p:nvPr/>
        </p:nvPicPr>
        <p:blipFill>
          <a:blip r:embed="rId3" cstate="print"/>
          <a:stretch>
            <a:fillRect/>
          </a:stretch>
        </p:blipFill>
        <p:spPr>
          <a:xfrm rot="17735218">
            <a:off x="1524701" y="848982"/>
            <a:ext cx="3662015" cy="3390755"/>
          </a:xfrm>
          <a:prstGeom prst="rect">
            <a:avLst/>
          </a:prstGeom>
        </p:spPr>
      </p:pic>
      <p:sp>
        <p:nvSpPr>
          <p:cNvPr id="4" name="Title 1">
            <a:extLst>
              <a:ext uri="{FF2B5EF4-FFF2-40B4-BE49-F238E27FC236}">
                <a16:creationId xmlns="" xmlns:a16="http://schemas.microsoft.com/office/drawing/2014/main" id="{44BE3A9B-7622-B531-E722-1456F1234650}"/>
              </a:ext>
            </a:extLst>
          </p:cNvPr>
          <p:cNvSpPr txBox="1">
            <a:spLocks noGrp="1" noChangeArrowheads="1"/>
          </p:cNvSpPr>
          <p:nvPr>
            <p:ph type="title"/>
          </p:nvPr>
        </p:nvSpPr>
        <p:spPr>
          <a:xfrm>
            <a:off x="1331640" y="267494"/>
            <a:ext cx="6408712" cy="720080"/>
          </a:xfrm>
          <a:prstGeom prst="rect">
            <a:avLst/>
          </a:prstGeom>
          <a:solidFill>
            <a:srgbClr val="FFC000"/>
          </a:solidFill>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b="1" dirty="0">
                <a:latin typeface="Times New Roman" panose="02020603050405020304" pitchFamily="18" charset="0"/>
                <a:cs typeface="Times New Roman" pitchFamily="18" charset="0"/>
              </a:rPr>
              <a:t/>
            </a:r>
            <a:br>
              <a:rPr lang="en-US" b="1" dirty="0">
                <a:latin typeface="Times New Roman" panose="02020603050405020304" pitchFamily="18" charset="0"/>
                <a:cs typeface="Times New Roman" pitchFamily="18" charset="0"/>
              </a:rPr>
            </a:br>
            <a:r>
              <a:rPr lang="hi-IN" b="1" dirty="0">
                <a:latin typeface="Times New Roman" panose="02020603050405020304" pitchFamily="18" charset="0"/>
                <a:cs typeface="Times New Roman" pitchFamily="18" charset="0"/>
              </a:rPr>
              <a:t>चप्पू</a:t>
            </a:r>
            <a:r>
              <a:rPr lang="en-IN" sz="3200" b="1" u="sng" dirty="0">
                <a:latin typeface="Times New Roman" pitchFamily="18" charset="0"/>
                <a:cs typeface="Times New Roman" pitchFamily="18" charset="0"/>
              </a:rPr>
              <a:t/>
            </a:r>
            <a:br>
              <a:rPr lang="en-IN" sz="3200" b="1" u="sng" dirty="0">
                <a:latin typeface="Times New Roman" pitchFamily="18" charset="0"/>
                <a:cs typeface="Times New Roman" pitchFamily="18" charset="0"/>
              </a:rPr>
            </a:br>
            <a:endParaRPr lang="en-IN" altLang="en-US" b="1" dirty="0">
              <a:latin typeface="Times New Roman" panose="02020603050405020304" pitchFamily="18" charset="0"/>
            </a:endParaRPr>
          </a:p>
        </p:txBody>
      </p:sp>
    </p:spTree>
    <p:extLst>
      <p:ext uri="{BB962C8B-B14F-4D97-AF65-F5344CB8AC3E}">
        <p14:creationId xmlns:p14="http://schemas.microsoft.com/office/powerpoint/2010/main" val="42715596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G:\ADRC BFRC 2\image\63d59615ce2a0f28d23cf832-coghlans-bellows-foot-pump-universal.jpg"/>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3059832" y="960425"/>
            <a:ext cx="3394472" cy="3394472"/>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1403648" y="4184981"/>
            <a:ext cx="6336704" cy="742950"/>
          </a:xfrm>
          <a:prstGeom prst="rect">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r>
              <a:rPr lang="hi-IN" sz="2400" dirty="0">
                <a:solidFill>
                  <a:srgbClr val="FF0000"/>
                </a:solidFill>
                <a:latin typeface="Times New Roman" panose="02020603050405020304" pitchFamily="18" charset="0"/>
              </a:rPr>
              <a:t>10 लीटर/15</a:t>
            </a:r>
            <a:r>
              <a:rPr lang="en-US" sz="2400" dirty="0">
                <a:solidFill>
                  <a:srgbClr val="FF0000"/>
                </a:solidFill>
                <a:latin typeface="Times New Roman" panose="02020603050405020304" pitchFamily="18" charset="0"/>
              </a:rPr>
              <a:t>PSI </a:t>
            </a:r>
            <a:r>
              <a:rPr lang="hi-IN" sz="2400" dirty="0">
                <a:solidFill>
                  <a:schemeClr val="tx1"/>
                </a:solidFill>
                <a:latin typeface="Times New Roman" panose="02020603050405020304" pitchFamily="18" charset="0"/>
              </a:rPr>
              <a:t>पैडल एयर पंप </a:t>
            </a:r>
          </a:p>
          <a:p>
            <a:pPr algn="ctr"/>
            <a:r>
              <a:rPr lang="hi-IN" sz="2400" dirty="0">
                <a:solidFill>
                  <a:schemeClr val="tx1"/>
                </a:solidFill>
                <a:latin typeface="Times New Roman" panose="02020603050405020304" pitchFamily="18" charset="0"/>
              </a:rPr>
              <a:t>(फुलाने का उपकरण)/कायाकिंग सहायक उपकरण</a:t>
            </a:r>
            <a:endParaRPr lang="en-US" sz="2400" dirty="0">
              <a:solidFill>
                <a:schemeClr val="tx1"/>
              </a:solidFill>
              <a:latin typeface="Times New Roman" panose="02020603050405020304" pitchFamily="18" charset="0"/>
            </a:endParaRPr>
          </a:p>
        </p:txBody>
      </p:sp>
      <p:sp>
        <p:nvSpPr>
          <p:cNvPr id="3" name="Title 1">
            <a:extLst>
              <a:ext uri="{FF2B5EF4-FFF2-40B4-BE49-F238E27FC236}">
                <a16:creationId xmlns="" xmlns:a16="http://schemas.microsoft.com/office/drawing/2014/main" id="{A88091B4-CB8D-CB79-6104-BAA3FADA6933}"/>
              </a:ext>
            </a:extLst>
          </p:cNvPr>
          <p:cNvSpPr txBox="1">
            <a:spLocks noGrp="1" noChangeArrowheads="1"/>
          </p:cNvSpPr>
          <p:nvPr>
            <p:ph type="title"/>
          </p:nvPr>
        </p:nvSpPr>
        <p:spPr>
          <a:xfrm>
            <a:off x="1403648" y="195486"/>
            <a:ext cx="6336704" cy="792089"/>
          </a:xfrm>
          <a:prstGeom prst="rect">
            <a:avLst/>
          </a:prstGeom>
          <a:solidFill>
            <a:srgbClr val="FFC000"/>
          </a:solidFill>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hi-IN" sz="3600" b="1" dirty="0">
                <a:latin typeface="Times New Roman" pitchFamily="18" charset="0"/>
                <a:cs typeface="Times New Roman" pitchFamily="18" charset="0"/>
              </a:rPr>
              <a:t>फूट पंप(</a:t>
            </a:r>
            <a:r>
              <a:rPr lang="en-IN" sz="3600" b="1" dirty="0">
                <a:latin typeface="Times New Roman" pitchFamily="18" charset="0"/>
                <a:cs typeface="Times New Roman" pitchFamily="18" charset="0"/>
              </a:rPr>
              <a:t>FOOT PUMP</a:t>
            </a:r>
            <a:r>
              <a:rPr lang="hi-IN" sz="3600" b="1" dirty="0">
                <a:latin typeface="Times New Roman" pitchFamily="18" charset="0"/>
                <a:cs typeface="Times New Roman" pitchFamily="18" charset="0"/>
              </a:rPr>
              <a:t>)</a:t>
            </a:r>
            <a:endParaRPr lang="en-IN" altLang="en-US" sz="3600" b="1" dirty="0">
              <a:latin typeface="Times New Roman" panose="02020603050405020304" pitchFamily="18" charset="0"/>
            </a:endParaRPr>
          </a:p>
        </p:txBody>
      </p:sp>
    </p:spTree>
    <p:extLst>
      <p:ext uri="{BB962C8B-B14F-4D97-AF65-F5344CB8AC3E}">
        <p14:creationId xmlns:p14="http://schemas.microsoft.com/office/powerpoint/2010/main" val="187860526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7" name="Picture 3" descr="G:\ADRC BFRC 2\image\anchor_476490967_1000 (1).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200650" y="1508819"/>
            <a:ext cx="3143250" cy="2357438"/>
          </a:xfrm>
          <a:prstGeom prst="rect">
            <a:avLst/>
          </a:prstGeom>
          <a:noFill/>
          <a:extLst>
            <a:ext uri="{909E8E84-426E-40DD-AFC4-6F175D3DCCD1}">
              <a14:hiddenFill xmlns:a14="http://schemas.microsoft.com/office/drawing/2010/main">
                <a:solidFill>
                  <a:srgbClr val="FFFFFF"/>
                </a:solidFill>
              </a14:hiddenFill>
            </a:ext>
          </a:extLst>
        </p:spPr>
      </p:pic>
      <p:pic>
        <p:nvPicPr>
          <p:cNvPr id="6146" name="Picture 2" descr="G:\ADRC BFRC 2\image\gisco-life-saving-rope.jpg"/>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685800" y="1624608"/>
            <a:ext cx="3486150" cy="2125861"/>
          </a:xfrm>
          <a:prstGeom prst="rect">
            <a:avLst/>
          </a:prstGeom>
          <a:noFill/>
          <a:extLst>
            <a:ext uri="{909E8E84-426E-40DD-AFC4-6F175D3DCCD1}">
              <a14:hiddenFill xmlns:a14="http://schemas.microsoft.com/office/drawing/2010/main">
                <a:solidFill>
                  <a:srgbClr val="FFFFFF"/>
                </a:solidFill>
              </a14:hiddenFill>
            </a:ext>
          </a:extLst>
        </p:spPr>
      </p:pic>
      <p:sp>
        <p:nvSpPr>
          <p:cNvPr id="3" name="Title 1">
            <a:extLst>
              <a:ext uri="{FF2B5EF4-FFF2-40B4-BE49-F238E27FC236}">
                <a16:creationId xmlns="" xmlns:a16="http://schemas.microsoft.com/office/drawing/2014/main" id="{DC5A5991-A331-97AB-B30A-EC563E4E7D6C}"/>
              </a:ext>
            </a:extLst>
          </p:cNvPr>
          <p:cNvSpPr txBox="1">
            <a:spLocks noGrp="1" noChangeArrowheads="1"/>
          </p:cNvSpPr>
          <p:nvPr>
            <p:ph type="title"/>
          </p:nvPr>
        </p:nvSpPr>
        <p:spPr>
          <a:xfrm>
            <a:off x="1403648" y="483518"/>
            <a:ext cx="6336704" cy="793724"/>
          </a:xfrm>
          <a:prstGeom prst="rect">
            <a:avLst/>
          </a:prstGeom>
          <a:solidFill>
            <a:srgbClr val="FFC000"/>
          </a:solidFill>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IN" sz="2000" b="1" dirty="0">
                <a:latin typeface="Times New Roman" pitchFamily="18" charset="0"/>
                <a:cs typeface="Times New Roman" pitchFamily="18" charset="0"/>
              </a:rPr>
              <a:t/>
            </a:r>
            <a:br>
              <a:rPr lang="en-IN" sz="2000" b="1" dirty="0">
                <a:latin typeface="Times New Roman" pitchFamily="18" charset="0"/>
                <a:cs typeface="Times New Roman" pitchFamily="18" charset="0"/>
              </a:rPr>
            </a:br>
            <a:r>
              <a:rPr lang="hi-IN" sz="3600" b="1" dirty="0">
                <a:latin typeface="Times New Roman" pitchFamily="18" charset="0"/>
                <a:cs typeface="Times New Roman" pitchFamily="18" charset="0"/>
              </a:rPr>
              <a:t>रस्सी और लंगर</a:t>
            </a:r>
            <a:r>
              <a:rPr lang="en-IN" sz="1400" b="1" dirty="0">
                <a:latin typeface="Times New Roman" pitchFamily="18" charset="0"/>
                <a:cs typeface="Times New Roman" pitchFamily="18" charset="0"/>
              </a:rPr>
              <a:t/>
            </a:r>
            <a:br>
              <a:rPr lang="en-IN" sz="1400" b="1" dirty="0">
                <a:latin typeface="Times New Roman" pitchFamily="18" charset="0"/>
                <a:cs typeface="Times New Roman" pitchFamily="18" charset="0"/>
              </a:rPr>
            </a:br>
            <a:endParaRPr lang="en-IN" altLang="en-US" sz="2000" b="1" dirty="0">
              <a:latin typeface="Times New Roman" panose="02020603050405020304" pitchFamily="18" charset="0"/>
            </a:endParaRPr>
          </a:p>
        </p:txBody>
      </p:sp>
    </p:spTree>
    <p:extLst>
      <p:ext uri="{BB962C8B-B14F-4D97-AF65-F5344CB8AC3E}">
        <p14:creationId xmlns:p14="http://schemas.microsoft.com/office/powerpoint/2010/main" val="207595958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14350" y="1542492"/>
            <a:ext cx="4993754" cy="3405521"/>
          </a:xfrm>
        </p:spPr>
        <p:txBody>
          <a:bodyPr>
            <a:noAutofit/>
          </a:bodyPr>
          <a:lstStyle/>
          <a:p>
            <a:pPr algn="just" fontAlgn="base"/>
            <a:r>
              <a:rPr lang="hi-IN" sz="2400" dirty="0">
                <a:cs typeface="Times New Roman" pitchFamily="18" charset="0"/>
              </a:rPr>
              <a:t>जैसा कि नाम से स्पष्ट है, फुलाने योग्य बचाव नौकाएँ (</a:t>
            </a:r>
            <a:r>
              <a:rPr lang="en-IN" sz="2400" dirty="0">
                <a:cs typeface="Times New Roman" pitchFamily="18" charset="0"/>
              </a:rPr>
              <a:t>Inflatable Rescue</a:t>
            </a:r>
            <a:r>
              <a:rPr lang="hi-IN" sz="2400" dirty="0">
                <a:cs typeface="Times New Roman" pitchFamily="18" charset="0"/>
              </a:rPr>
              <a:t> </a:t>
            </a:r>
            <a:r>
              <a:rPr lang="en-IN" sz="2400" dirty="0">
                <a:cs typeface="Times New Roman" pitchFamily="18" charset="0"/>
              </a:rPr>
              <a:t>Boats) </a:t>
            </a:r>
            <a:r>
              <a:rPr lang="hi-IN" sz="2400" dirty="0">
                <a:cs typeface="Times New Roman" pitchFamily="18" charset="0"/>
              </a:rPr>
              <a:t>ट्यूबों से बनी होती हैं जिन्हें हवा भरकर पानी में तैरने योग्य बनाया जाता है।</a:t>
            </a:r>
          </a:p>
          <a:p>
            <a:pPr algn="just" fontAlgn="base"/>
            <a:r>
              <a:rPr lang="hi-IN" sz="2400" dirty="0">
                <a:cs typeface="Times New Roman" pitchFamily="18" charset="0"/>
              </a:rPr>
              <a:t>इनके एक सिरे पर आउटबोर्ड मोटर लगी होती है जो लहरों को पार करने में मदद करती है।</a:t>
            </a:r>
            <a:endParaRPr lang="en-IN" sz="2400" dirty="0">
              <a:cs typeface="Times New Roman" pitchFamily="18" charset="0"/>
            </a:endParaRPr>
          </a:p>
        </p:txBody>
      </p:sp>
      <p:pic>
        <p:nvPicPr>
          <p:cNvPr id="8" name="Picture 4" descr="http://www.shmgroup.com/blog/wp-content/uploads/Inflatable-rescue-boat.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00750" y="1542493"/>
            <a:ext cx="2686050" cy="2646040"/>
          </a:xfrm>
          <a:prstGeom prst="rect">
            <a:avLst/>
          </a:prstGeom>
          <a:noFill/>
          <a:extLst>
            <a:ext uri="{909E8E84-426E-40DD-AFC4-6F175D3DCCD1}">
              <a14:hiddenFill xmlns:a14="http://schemas.microsoft.com/office/drawing/2010/main">
                <a:solidFill>
                  <a:srgbClr val="FFFFFF"/>
                </a:solidFill>
              </a14:hiddenFill>
            </a:ext>
          </a:extLst>
        </p:spPr>
      </p:pic>
      <p:sp>
        <p:nvSpPr>
          <p:cNvPr id="4" name="Title 1">
            <a:extLst>
              <a:ext uri="{FF2B5EF4-FFF2-40B4-BE49-F238E27FC236}">
                <a16:creationId xmlns="" xmlns:a16="http://schemas.microsoft.com/office/drawing/2014/main" id="{1FA25449-78F6-56EB-CD88-9E3A834336E1}"/>
              </a:ext>
            </a:extLst>
          </p:cNvPr>
          <p:cNvSpPr txBox="1">
            <a:spLocks noGrp="1" noChangeArrowheads="1"/>
          </p:cNvSpPr>
          <p:nvPr>
            <p:ph type="title"/>
          </p:nvPr>
        </p:nvSpPr>
        <p:spPr>
          <a:xfrm>
            <a:off x="1403648" y="123478"/>
            <a:ext cx="6480720" cy="792089"/>
          </a:xfrm>
          <a:prstGeom prst="rect">
            <a:avLst/>
          </a:prstGeom>
          <a:solidFill>
            <a:srgbClr val="FFC000"/>
          </a:solidFill>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IN" sz="3600" b="1" dirty="0">
                <a:latin typeface="Times New Roman" pitchFamily="18" charset="0"/>
                <a:cs typeface="Times New Roman" pitchFamily="18" charset="0"/>
              </a:rPr>
              <a:t/>
            </a:r>
            <a:br>
              <a:rPr lang="en-IN" sz="3600" b="1" dirty="0">
                <a:latin typeface="Times New Roman" pitchFamily="18" charset="0"/>
                <a:cs typeface="Times New Roman" pitchFamily="18" charset="0"/>
              </a:rPr>
            </a:br>
            <a:r>
              <a:rPr lang="hi-IN" sz="3600" b="1" dirty="0">
                <a:latin typeface="Times New Roman" pitchFamily="18" charset="0"/>
                <a:cs typeface="Times New Roman" pitchFamily="18" charset="0"/>
              </a:rPr>
              <a:t>आईआरबी</a:t>
            </a:r>
            <a:r>
              <a:rPr lang="hi-IN" sz="3600" b="1" u="sng" dirty="0">
                <a:latin typeface="Times New Roman" pitchFamily="18" charset="0"/>
                <a:cs typeface="Times New Roman" pitchFamily="18" charset="0"/>
              </a:rPr>
              <a:t> के फायदे</a:t>
            </a:r>
            <a:r>
              <a:rPr lang="en-IN" sz="3600" b="1" u="sng" dirty="0">
                <a:latin typeface="Times New Roman" pitchFamily="18" charset="0"/>
                <a:cs typeface="Times New Roman" pitchFamily="18" charset="0"/>
              </a:rPr>
              <a:t/>
            </a:r>
            <a:br>
              <a:rPr lang="en-IN" sz="3600" b="1" u="sng" dirty="0">
                <a:latin typeface="Times New Roman" pitchFamily="18" charset="0"/>
                <a:cs typeface="Times New Roman" pitchFamily="18" charset="0"/>
              </a:rPr>
            </a:br>
            <a:endParaRPr lang="en-IN" altLang="en-US" sz="3600" b="1" dirty="0">
              <a:latin typeface="Times New Roman" panose="02020603050405020304" pitchFamily="18" charset="0"/>
            </a:endParaRPr>
          </a:p>
        </p:txBody>
      </p:sp>
    </p:spTree>
    <p:extLst>
      <p:ext uri="{BB962C8B-B14F-4D97-AF65-F5344CB8AC3E}">
        <p14:creationId xmlns:p14="http://schemas.microsoft.com/office/powerpoint/2010/main" val="1580676927"/>
      </p:ext>
    </p:extLst>
  </p:cSld>
  <p:clrMapOvr>
    <a:masterClrMapping/>
  </p:clrMapOvr>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 xmlns:a16="http://schemas.microsoft.com/office/drawing/2014/main" id="{4B9EA96D-96C5-8298-2938-87F295AB4495}"/>
              </a:ext>
            </a:extLst>
          </p:cNvPr>
          <p:cNvSpPr txBox="1">
            <a:spLocks noGrp="1" noChangeArrowheads="1"/>
          </p:cNvSpPr>
          <p:nvPr>
            <p:ph type="title"/>
          </p:nvPr>
        </p:nvSpPr>
        <p:spPr>
          <a:xfrm>
            <a:off x="1403648" y="123478"/>
            <a:ext cx="6480720" cy="582713"/>
          </a:xfrm>
          <a:prstGeom prst="rect">
            <a:avLst/>
          </a:prstGeom>
          <a:solidFill>
            <a:srgbClr val="FFC000"/>
          </a:solidFill>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hi-IN" altLang="en-US" sz="3600" b="1" dirty="0">
                <a:latin typeface="Times New Roman" pitchFamily="18" charset="0"/>
                <a:cs typeface="Times New Roman" pitchFamily="18" charset="0"/>
              </a:rPr>
              <a:t>लगातार</a:t>
            </a:r>
            <a:r>
              <a:rPr lang="en-US" altLang="en-US" sz="3600" b="1" dirty="0">
                <a:latin typeface="Times New Roman" pitchFamily="18" charset="0"/>
                <a:cs typeface="Times New Roman" pitchFamily="18" charset="0"/>
              </a:rPr>
              <a:t>.</a:t>
            </a:r>
            <a:r>
              <a:rPr lang="hi-IN" altLang="en-US" sz="3600" b="1" dirty="0">
                <a:latin typeface="Times New Roman" pitchFamily="18" charset="0"/>
                <a:cs typeface="Times New Roman" pitchFamily="18" charset="0"/>
              </a:rPr>
              <a:t>...</a:t>
            </a:r>
            <a:endParaRPr lang="en-IN" altLang="en-US" sz="3600" b="1" dirty="0">
              <a:latin typeface="Times New Roman" panose="02020603050405020304" pitchFamily="18" charset="0"/>
            </a:endParaRPr>
          </a:p>
        </p:txBody>
      </p:sp>
      <p:sp>
        <p:nvSpPr>
          <p:cNvPr id="6" name="TextBox 5">
            <a:extLst>
              <a:ext uri="{FF2B5EF4-FFF2-40B4-BE49-F238E27FC236}">
                <a16:creationId xmlns="" xmlns:a16="http://schemas.microsoft.com/office/drawing/2014/main" id="{EE69AFA1-027B-546C-B5A8-E55B71310EC0}"/>
              </a:ext>
            </a:extLst>
          </p:cNvPr>
          <p:cNvSpPr txBox="1"/>
          <p:nvPr/>
        </p:nvSpPr>
        <p:spPr>
          <a:xfrm>
            <a:off x="215516" y="1491630"/>
            <a:ext cx="8712968" cy="3046988"/>
          </a:xfrm>
          <a:prstGeom prst="rect">
            <a:avLst/>
          </a:prstGeom>
          <a:noFill/>
        </p:spPr>
        <p:txBody>
          <a:bodyPr wrap="square" rtlCol="0">
            <a:spAutoFit/>
          </a:bodyPr>
          <a:lstStyle/>
          <a:p>
            <a:r>
              <a:rPr lang="hi-IN" sz="2400" dirty="0">
                <a:latin typeface="Times New Roman" panose="02020603050405020304" pitchFamily="18" charset="0"/>
                <a:cs typeface="Times New Roman" panose="02020603050405020304" pitchFamily="18" charset="0"/>
              </a:rPr>
              <a:t>फुलाने योग्य(</a:t>
            </a:r>
            <a:r>
              <a:rPr lang="en-IN" sz="2400" dirty="0">
                <a:latin typeface="Times New Roman" panose="02020603050405020304" pitchFamily="18" charset="0"/>
                <a:cs typeface="Times New Roman" panose="02020603050405020304" pitchFamily="18" charset="0"/>
              </a:rPr>
              <a:t>Inflatable</a:t>
            </a:r>
            <a:r>
              <a:rPr lang="hi-IN" sz="2400" dirty="0">
                <a:latin typeface="Times New Roman" panose="02020603050405020304" pitchFamily="18" charset="0"/>
                <a:cs typeface="Times New Roman" panose="02020603050405020304" pitchFamily="18" charset="0"/>
              </a:rPr>
              <a:t>)</a:t>
            </a:r>
            <a:r>
              <a:rPr lang="en-IN" sz="2400" dirty="0">
                <a:latin typeface="Times New Roman" panose="02020603050405020304" pitchFamily="18" charset="0"/>
                <a:cs typeface="Times New Roman" panose="02020603050405020304" pitchFamily="18" charset="0"/>
              </a:rPr>
              <a:t> </a:t>
            </a:r>
            <a:r>
              <a:rPr lang="hi-IN" sz="2400" dirty="0">
                <a:latin typeface="Times New Roman" panose="02020603050405020304" pitchFamily="18" charset="0"/>
                <a:cs typeface="Times New Roman" panose="02020603050405020304" pitchFamily="18" charset="0"/>
              </a:rPr>
              <a:t>बचाव नौकाओं के कई फायदे हैं। इनमें से कुछ इस प्रकार हैं:-</a:t>
            </a:r>
          </a:p>
          <a:p>
            <a:r>
              <a:rPr lang="hi-IN" sz="2400" dirty="0">
                <a:latin typeface="Times New Roman" panose="02020603050405020304" pitchFamily="18" charset="0"/>
                <a:cs typeface="Times New Roman" panose="02020603050405020304" pitchFamily="18" charset="0"/>
              </a:rPr>
              <a:t>
</a:t>
            </a:r>
            <a:r>
              <a:rPr lang="hi-IN" sz="2400" b="1" dirty="0">
                <a:latin typeface="Times New Roman" panose="02020603050405020304" pitchFamily="18" charset="0"/>
                <a:cs typeface="Times New Roman" panose="02020603050405020304" pitchFamily="18" charset="0"/>
              </a:rPr>
              <a:t>1. त्वरित तैनाती, तेज परिवहन : -</a:t>
            </a:r>
          </a:p>
          <a:p>
            <a:r>
              <a:rPr lang="hi-IN" sz="2400" dirty="0">
                <a:latin typeface="Times New Roman" panose="02020603050405020304" pitchFamily="18" charset="0"/>
                <a:cs typeface="Times New Roman" panose="02020603050405020304" pitchFamily="18" charset="0"/>
              </a:rPr>
              <a:t>
इन्फ्लेटेबल बचाव नौकाओं को बिजली की तेज गति पर तैनात किया जा सकता है, अधिक गतिशीलता(</a:t>
            </a:r>
            <a:r>
              <a:rPr lang="en-IN" sz="2400" dirty="0" err="1">
                <a:latin typeface="Times New Roman" panose="02020603050405020304" pitchFamily="18" charset="0"/>
                <a:cs typeface="Times New Roman" panose="02020603050405020304" pitchFamily="18" charset="0"/>
              </a:rPr>
              <a:t>maneuverability</a:t>
            </a:r>
            <a:r>
              <a:rPr lang="hi-IN" sz="2400" dirty="0">
                <a:latin typeface="Times New Roman" panose="02020603050405020304" pitchFamily="18" charset="0"/>
                <a:cs typeface="Times New Roman" panose="02020603050405020304" pitchFamily="18" charset="0"/>
              </a:rPr>
              <a:t>) और इनकी आयु लम्बी होती हैं।</a:t>
            </a:r>
            <a:endParaRPr lang="en-IN" sz="2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83298695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 xmlns:a16="http://schemas.microsoft.com/office/drawing/2014/main" id="{7571C3CE-C744-9248-FADB-B4FE0B6D3F85}"/>
            </a:ext>
          </a:extLst>
        </p:cNvPr>
        <p:cNvGrpSpPr/>
        <p:nvPr/>
      </p:nvGrpSpPr>
      <p:grpSpPr>
        <a:xfrm>
          <a:off x="0" y="0"/>
          <a:ext cx="0" cy="0"/>
          <a:chOff x="0" y="0"/>
          <a:chExt cx="0" cy="0"/>
        </a:xfrm>
      </p:grpSpPr>
      <p:sp>
        <p:nvSpPr>
          <p:cNvPr id="6" name="Content Placeholder 5">
            <a:extLst>
              <a:ext uri="{FF2B5EF4-FFF2-40B4-BE49-F238E27FC236}">
                <a16:creationId xmlns="" xmlns:a16="http://schemas.microsoft.com/office/drawing/2014/main" id="{B00B85A6-528C-5671-EC85-937CA9637388}"/>
              </a:ext>
            </a:extLst>
          </p:cNvPr>
          <p:cNvSpPr>
            <a:spLocks noGrp="1"/>
          </p:cNvSpPr>
          <p:nvPr>
            <p:ph idx="1"/>
          </p:nvPr>
        </p:nvSpPr>
        <p:spPr>
          <a:xfrm>
            <a:off x="384048" y="1360135"/>
            <a:ext cx="8311896" cy="3783365"/>
          </a:xfrm>
        </p:spPr>
        <p:txBody>
          <a:bodyPr>
            <a:noAutofit/>
          </a:bodyPr>
          <a:lstStyle/>
          <a:p>
            <a:pPr marL="0" indent="0">
              <a:buNone/>
            </a:pPr>
            <a:r>
              <a:rPr lang="hi-IN" sz="2000" dirty="0">
                <a:cs typeface="Times New Roman" panose="02020603050405020304" pitchFamily="18" charset="0"/>
              </a:rPr>
              <a:t>इस पाठ के पूरा होने पर आप पहचाने और प्रदर्शन करने में सक्षम होंगे: - </a:t>
            </a:r>
          </a:p>
          <a:p>
            <a:pPr marL="457200" indent="-457200">
              <a:buFont typeface="+mj-lt"/>
              <a:buAutoNum type="arabicPeriod"/>
            </a:pPr>
            <a:r>
              <a:rPr lang="hi-IN" sz="2000" dirty="0">
                <a:cs typeface="Times New Roman" panose="02020603050405020304" pitchFamily="18" charset="0"/>
              </a:rPr>
              <a:t>बचाव नौकाओं के प्रकार</a:t>
            </a:r>
            <a:r>
              <a:rPr lang="hi-IN" sz="2400" dirty="0">
                <a:cs typeface="Times New Roman" panose="02020603050405020304" pitchFamily="18" charset="0"/>
              </a:rPr>
              <a:t>।</a:t>
            </a:r>
            <a:r>
              <a:rPr lang="hi-IN" sz="2000" dirty="0">
                <a:cs typeface="Times New Roman" panose="02020603050405020304" pitchFamily="18" charset="0"/>
              </a:rPr>
              <a:t>
आई.आर.बी.</a:t>
            </a:r>
            <a:r>
              <a:rPr lang="en-IN" sz="2000" dirty="0">
                <a:cs typeface="Times New Roman" panose="02020603050405020304" pitchFamily="18" charset="0"/>
              </a:rPr>
              <a:t> (IRB)</a:t>
            </a:r>
            <a:r>
              <a:rPr lang="hi-IN" sz="2400" dirty="0">
                <a:cs typeface="Times New Roman" panose="02020603050405020304" pitchFamily="18" charset="0"/>
              </a:rPr>
              <a:t>।</a:t>
            </a:r>
            <a:r>
              <a:rPr lang="hi-IN" sz="2000" dirty="0">
                <a:cs typeface="Times New Roman" panose="02020603050405020304" pitchFamily="18" charset="0"/>
              </a:rPr>
              <a:t>
आई.आर.बी. के हिस्से</a:t>
            </a:r>
            <a:r>
              <a:rPr lang="hi-IN" sz="2400" dirty="0">
                <a:cs typeface="Times New Roman" panose="02020603050405020304" pitchFamily="18" charset="0"/>
              </a:rPr>
              <a:t>।</a:t>
            </a:r>
            <a:r>
              <a:rPr lang="hi-IN" sz="2000" dirty="0">
                <a:cs typeface="Times New Roman" panose="02020603050405020304" pitchFamily="18" charset="0"/>
              </a:rPr>
              <a:t>
आई.आर.बी. के साथ ले जाने के लिए सहायक उपकरण</a:t>
            </a:r>
            <a:r>
              <a:rPr lang="hi-IN" sz="2400" dirty="0">
                <a:cs typeface="Times New Roman" panose="02020603050405020304" pitchFamily="18" charset="0"/>
              </a:rPr>
              <a:t>।</a:t>
            </a:r>
            <a:r>
              <a:rPr lang="hi-IN" sz="2000" dirty="0">
                <a:cs typeface="Times New Roman" panose="02020603050405020304" pitchFamily="18" charset="0"/>
              </a:rPr>
              <a:t>
आई.आर.बी. के फायदे</a:t>
            </a:r>
            <a:r>
              <a:rPr lang="hi-IN" sz="2400" dirty="0">
                <a:cs typeface="Times New Roman" panose="02020603050405020304" pitchFamily="18" charset="0"/>
              </a:rPr>
              <a:t>।</a:t>
            </a:r>
            <a:endParaRPr lang="en-US" sz="2000" dirty="0">
              <a:cs typeface="Times New Roman" panose="02020603050405020304" pitchFamily="18" charset="0"/>
            </a:endParaRPr>
          </a:p>
          <a:p>
            <a:pPr marL="457200" indent="-457200">
              <a:buFont typeface="+mj-lt"/>
              <a:buAutoNum type="arabicPeriod"/>
            </a:pPr>
            <a:r>
              <a:rPr lang="hi-IN" sz="2000" dirty="0">
                <a:cs typeface="Times New Roman" panose="02020603050405020304" pitchFamily="18" charset="0"/>
              </a:rPr>
              <a:t>संचालन प्रक्रिया। </a:t>
            </a:r>
          </a:p>
          <a:p>
            <a:pPr marL="457200" indent="-457200">
              <a:buFont typeface="+mj-lt"/>
              <a:buAutoNum type="arabicPeriod"/>
            </a:pPr>
            <a:r>
              <a:rPr lang="hi-IN" sz="2000" dirty="0">
                <a:cs typeface="Times New Roman" panose="02020603050405020304" pitchFamily="18" charset="0"/>
              </a:rPr>
              <a:t>आई.आर.बी. (</a:t>
            </a:r>
            <a:r>
              <a:rPr lang="en-US" sz="2000" dirty="0">
                <a:cs typeface="Times New Roman" panose="02020603050405020304" pitchFamily="18" charset="0"/>
              </a:rPr>
              <a:t>IRB) </a:t>
            </a:r>
            <a:r>
              <a:rPr lang="hi-IN" sz="2000" dirty="0">
                <a:cs typeface="Times New Roman" panose="02020603050405020304" pitchFamily="18" charset="0"/>
              </a:rPr>
              <a:t>का रख-रखाव।</a:t>
            </a:r>
            <a:endParaRPr lang="en-US" sz="2000" dirty="0">
              <a:cs typeface="Times New Roman" panose="02020603050405020304" pitchFamily="18" charset="0"/>
            </a:endParaRPr>
          </a:p>
          <a:p>
            <a:pPr marL="457200" indent="-457200">
              <a:buFont typeface="+mj-lt"/>
              <a:buAutoNum type="arabicPeriod"/>
            </a:pPr>
            <a:endParaRPr lang="en-US" sz="1800" b="1" dirty="0">
              <a:latin typeface="Times New Roman" panose="02020603050405020304" pitchFamily="18" charset="0"/>
              <a:cs typeface="Times New Roman" panose="02020603050405020304" pitchFamily="18" charset="0"/>
            </a:endParaRPr>
          </a:p>
          <a:p>
            <a:pPr marL="457200" indent="-457200">
              <a:buFont typeface="+mj-lt"/>
              <a:buAutoNum type="arabicPeriod"/>
            </a:pPr>
            <a:endParaRPr lang="en-US" sz="1800" b="1" dirty="0">
              <a:latin typeface="Times New Roman" panose="02020603050405020304" pitchFamily="18" charset="0"/>
              <a:cs typeface="Times New Roman" panose="02020603050405020304" pitchFamily="18" charset="0"/>
            </a:endParaRPr>
          </a:p>
          <a:p>
            <a:pPr marL="457200" indent="-457200">
              <a:buFont typeface="+mj-lt"/>
              <a:buAutoNum type="arabicPeriod"/>
            </a:pPr>
            <a:endParaRPr lang="en-US" sz="1800" b="1" dirty="0">
              <a:latin typeface="Times New Roman" panose="02020603050405020304" pitchFamily="18" charset="0"/>
              <a:cs typeface="Times New Roman" panose="02020603050405020304" pitchFamily="18" charset="0"/>
            </a:endParaRPr>
          </a:p>
          <a:p>
            <a:pPr marL="457200" indent="-457200">
              <a:buFont typeface="+mj-lt"/>
              <a:buAutoNum type="arabicPeriod"/>
            </a:pPr>
            <a:endParaRPr lang="en-US" sz="1800" b="1" dirty="0">
              <a:latin typeface="Times New Roman" panose="02020603050405020304" pitchFamily="18" charset="0"/>
              <a:cs typeface="Times New Roman" panose="02020603050405020304" pitchFamily="18" charset="0"/>
            </a:endParaRPr>
          </a:p>
          <a:p>
            <a:endParaRPr lang="en-US" sz="1400" dirty="0">
              <a:latin typeface="Times New Roman" panose="02020603050405020304" pitchFamily="18" charset="0"/>
              <a:cs typeface="Times New Roman" panose="02020603050405020304" pitchFamily="18" charset="0"/>
            </a:endParaRPr>
          </a:p>
        </p:txBody>
      </p:sp>
      <p:sp>
        <p:nvSpPr>
          <p:cNvPr id="10" name="Rectangle 6">
            <a:extLst>
              <a:ext uri="{FF2B5EF4-FFF2-40B4-BE49-F238E27FC236}">
                <a16:creationId xmlns="" xmlns:a16="http://schemas.microsoft.com/office/drawing/2014/main" id="{7B98930C-33B3-8D58-A1BF-D0B5EA8BA050}"/>
              </a:ext>
            </a:extLst>
          </p:cNvPr>
          <p:cNvSpPr>
            <a:spLocks noChangeArrowheads="1"/>
          </p:cNvSpPr>
          <p:nvPr/>
        </p:nvSpPr>
        <p:spPr bwMode="auto">
          <a:xfrm>
            <a:off x="4492582" y="399300"/>
            <a:ext cx="691856" cy="1846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68580" tIns="34290" rIns="68580" bIns="34290" numCol="1" anchor="ctr" anchorCtr="0" compatLnSpc="1">
            <a:prstTxWarp prst="textNoShape">
              <a:avLst/>
            </a:prstTxWarp>
            <a:spAutoFit/>
          </a:bodyPr>
          <a:lstStyle>
            <a:lvl1pPr eaLnBrk="0" fontAlgn="base" hangingPunct="0">
              <a:spcBef>
                <a:spcPct val="0"/>
              </a:spcBef>
              <a:spcAft>
                <a:spcPct val="0"/>
              </a:spcAft>
              <a:tabLst>
                <a:tab pos="730250" algn="l"/>
              </a:tabLst>
              <a:defRPr>
                <a:solidFill>
                  <a:schemeClr val="tx1"/>
                </a:solidFill>
                <a:latin typeface="Arial" panose="020B0604020202020204" pitchFamily="34" charset="0"/>
              </a:defRPr>
            </a:lvl1pPr>
            <a:lvl2pPr eaLnBrk="0" fontAlgn="base" hangingPunct="0">
              <a:spcBef>
                <a:spcPct val="0"/>
              </a:spcBef>
              <a:spcAft>
                <a:spcPct val="0"/>
              </a:spcAft>
              <a:tabLst>
                <a:tab pos="730250" algn="l"/>
              </a:tabLst>
              <a:defRPr>
                <a:solidFill>
                  <a:schemeClr val="tx1"/>
                </a:solidFill>
                <a:latin typeface="Arial" panose="020B0604020202020204" pitchFamily="34" charset="0"/>
              </a:defRPr>
            </a:lvl2pPr>
            <a:lvl3pPr eaLnBrk="0" fontAlgn="base" hangingPunct="0">
              <a:spcBef>
                <a:spcPct val="0"/>
              </a:spcBef>
              <a:spcAft>
                <a:spcPct val="0"/>
              </a:spcAft>
              <a:tabLst>
                <a:tab pos="730250" algn="l"/>
              </a:tabLst>
              <a:defRPr>
                <a:solidFill>
                  <a:schemeClr val="tx1"/>
                </a:solidFill>
                <a:latin typeface="Arial" panose="020B0604020202020204" pitchFamily="34" charset="0"/>
              </a:defRPr>
            </a:lvl3pPr>
            <a:lvl4pPr eaLnBrk="0" fontAlgn="base" hangingPunct="0">
              <a:spcBef>
                <a:spcPct val="0"/>
              </a:spcBef>
              <a:spcAft>
                <a:spcPct val="0"/>
              </a:spcAft>
              <a:tabLst>
                <a:tab pos="730250" algn="l"/>
              </a:tabLst>
              <a:defRPr>
                <a:solidFill>
                  <a:schemeClr val="tx1"/>
                </a:solidFill>
                <a:latin typeface="Arial" panose="020B0604020202020204" pitchFamily="34" charset="0"/>
              </a:defRPr>
            </a:lvl4pPr>
            <a:lvl5pPr eaLnBrk="0" fontAlgn="base" hangingPunct="0">
              <a:spcBef>
                <a:spcPct val="0"/>
              </a:spcBef>
              <a:spcAft>
                <a:spcPct val="0"/>
              </a:spcAft>
              <a:tabLst>
                <a:tab pos="730250" algn="l"/>
              </a:tabLst>
              <a:defRPr>
                <a:solidFill>
                  <a:schemeClr val="tx1"/>
                </a:solidFill>
                <a:latin typeface="Arial" panose="020B0604020202020204" pitchFamily="34" charset="0"/>
              </a:defRPr>
            </a:lvl5pPr>
            <a:lvl6pPr eaLnBrk="0" fontAlgn="base" hangingPunct="0">
              <a:spcBef>
                <a:spcPct val="0"/>
              </a:spcBef>
              <a:spcAft>
                <a:spcPct val="0"/>
              </a:spcAft>
              <a:tabLst>
                <a:tab pos="730250" algn="l"/>
              </a:tabLst>
              <a:defRPr>
                <a:solidFill>
                  <a:schemeClr val="tx1"/>
                </a:solidFill>
                <a:latin typeface="Arial" panose="020B0604020202020204" pitchFamily="34" charset="0"/>
              </a:defRPr>
            </a:lvl6pPr>
            <a:lvl7pPr eaLnBrk="0" fontAlgn="base" hangingPunct="0">
              <a:spcBef>
                <a:spcPct val="0"/>
              </a:spcBef>
              <a:spcAft>
                <a:spcPct val="0"/>
              </a:spcAft>
              <a:tabLst>
                <a:tab pos="730250" algn="l"/>
              </a:tabLst>
              <a:defRPr>
                <a:solidFill>
                  <a:schemeClr val="tx1"/>
                </a:solidFill>
                <a:latin typeface="Arial" panose="020B0604020202020204" pitchFamily="34" charset="0"/>
              </a:defRPr>
            </a:lvl7pPr>
            <a:lvl8pPr eaLnBrk="0" fontAlgn="base" hangingPunct="0">
              <a:spcBef>
                <a:spcPct val="0"/>
              </a:spcBef>
              <a:spcAft>
                <a:spcPct val="0"/>
              </a:spcAft>
              <a:tabLst>
                <a:tab pos="730250" algn="l"/>
              </a:tabLst>
              <a:defRPr>
                <a:solidFill>
                  <a:schemeClr val="tx1"/>
                </a:solidFill>
                <a:latin typeface="Arial" panose="020B0604020202020204" pitchFamily="34" charset="0"/>
              </a:defRPr>
            </a:lvl8pPr>
            <a:lvl9pPr eaLnBrk="0" fontAlgn="base" hangingPunct="0">
              <a:spcBef>
                <a:spcPct val="0"/>
              </a:spcBef>
              <a:spcAft>
                <a:spcPct val="0"/>
              </a:spcAft>
              <a:tabLst>
                <a:tab pos="730250" algn="l"/>
              </a:tabLst>
              <a:defRPr>
                <a:solidFill>
                  <a:schemeClr val="tx1"/>
                </a:solidFill>
                <a:latin typeface="Arial" panose="020B0604020202020204" pitchFamily="34" charset="0"/>
              </a:defRPr>
            </a:lvl9pPr>
          </a:lstStyle>
          <a:p>
            <a:pPr algn="just" defTabSz="685800">
              <a:tabLst>
                <a:tab pos="547688" algn="l"/>
              </a:tabLst>
            </a:pPr>
            <a:r>
              <a:rPr lang="en-US" altLang="en-US" sz="750" dirty="0">
                <a:solidFill>
                  <a:srgbClr val="211C1F"/>
                </a:solidFill>
                <a:latin typeface="Times New Roman" panose="02020603050405020304" pitchFamily="18" charset="0"/>
                <a:ea typeface="Arial" panose="020B0604020202020204" pitchFamily="34" charset="0"/>
              </a:rPr>
              <a:t>	</a:t>
            </a:r>
            <a:endParaRPr lang="en-US" altLang="en-US" sz="1350" dirty="0">
              <a:latin typeface="Times New Roman" panose="02020603050405020304" pitchFamily="18" charset="0"/>
            </a:endParaRPr>
          </a:p>
        </p:txBody>
      </p:sp>
      <p:sp>
        <p:nvSpPr>
          <p:cNvPr id="2" name="Title 1">
            <a:extLst>
              <a:ext uri="{FF2B5EF4-FFF2-40B4-BE49-F238E27FC236}">
                <a16:creationId xmlns="" xmlns:a16="http://schemas.microsoft.com/office/drawing/2014/main" id="{BEAF6919-AA8E-AB37-4C99-A6B8B99F3877}"/>
              </a:ext>
            </a:extLst>
          </p:cNvPr>
          <p:cNvSpPr txBox="1">
            <a:spLocks noChangeArrowheads="1"/>
          </p:cNvSpPr>
          <p:nvPr/>
        </p:nvSpPr>
        <p:spPr>
          <a:xfrm>
            <a:off x="1367644" y="123478"/>
            <a:ext cx="6408712" cy="995902"/>
          </a:xfrm>
          <a:prstGeom prst="rect">
            <a:avLst/>
          </a:prstGeom>
          <a:solidFill>
            <a:srgbClr val="FFC000"/>
          </a:solidFill>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b="1" dirty="0">
                <a:latin typeface="Times New Roman" panose="02020603050405020304" pitchFamily="18" charset="0"/>
                <a:cs typeface="Times New Roman" pitchFamily="18" charset="0"/>
              </a:rPr>
              <a:t/>
            </a:r>
            <a:br>
              <a:rPr lang="en-US" b="1" dirty="0">
                <a:latin typeface="Times New Roman" panose="02020603050405020304" pitchFamily="18" charset="0"/>
                <a:cs typeface="Times New Roman" pitchFamily="18" charset="0"/>
              </a:rPr>
            </a:br>
            <a:r>
              <a:rPr lang="hi-IN" b="1" dirty="0">
                <a:latin typeface="Times New Roman" panose="02020603050405020304" pitchFamily="18" charset="0"/>
                <a:cs typeface="Times New Roman" pitchFamily="18" charset="0"/>
              </a:rPr>
              <a:t>उद्देश्य</a:t>
            </a:r>
            <a:r>
              <a:rPr lang="en-IN" sz="3200" b="1" dirty="0">
                <a:latin typeface="Times New Roman" pitchFamily="18" charset="0"/>
                <a:cs typeface="Times New Roman" pitchFamily="18" charset="0"/>
              </a:rPr>
              <a:t/>
            </a:r>
            <a:br>
              <a:rPr lang="en-IN" sz="3200" b="1" dirty="0">
                <a:latin typeface="Times New Roman" pitchFamily="18" charset="0"/>
                <a:cs typeface="Times New Roman" pitchFamily="18" charset="0"/>
              </a:rPr>
            </a:br>
            <a:endParaRPr lang="en-IN" altLang="en-US" b="1" dirty="0">
              <a:latin typeface="Times New Roman" panose="02020603050405020304" pitchFamily="18" charset="0"/>
            </a:endParaRPr>
          </a:p>
        </p:txBody>
      </p:sp>
    </p:spTree>
    <p:extLst>
      <p:ext uri="{BB962C8B-B14F-4D97-AF65-F5344CB8AC3E}">
        <p14:creationId xmlns:p14="http://schemas.microsoft.com/office/powerpoint/2010/main" val="122705435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a:extLst>
              <a:ext uri="{FF2B5EF4-FFF2-40B4-BE49-F238E27FC236}">
                <a16:creationId xmlns="" xmlns:a16="http://schemas.microsoft.com/office/drawing/2014/main" id="{4D69EDE7-A982-2AFE-F120-592ADA2CBF1E}"/>
              </a:ext>
            </a:extLst>
          </p:cNvPr>
          <p:cNvSpPr txBox="1">
            <a:spLocks noGrp="1" noChangeArrowheads="1"/>
          </p:cNvSpPr>
          <p:nvPr>
            <p:ph type="title"/>
          </p:nvPr>
        </p:nvSpPr>
        <p:spPr>
          <a:xfrm>
            <a:off x="1403648" y="267494"/>
            <a:ext cx="6480720" cy="864097"/>
          </a:xfrm>
          <a:prstGeom prst="rect">
            <a:avLst/>
          </a:prstGeom>
          <a:solidFill>
            <a:srgbClr val="FFC000"/>
          </a:solidFill>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hi-IN" altLang="en-US" sz="3600" b="1" dirty="0">
                <a:latin typeface="Times New Roman" pitchFamily="18" charset="0"/>
                <a:cs typeface="Times New Roman" pitchFamily="18" charset="0"/>
              </a:rPr>
              <a:t>लगातार</a:t>
            </a:r>
            <a:r>
              <a:rPr lang="en-US" altLang="en-US" b="1" dirty="0">
                <a:latin typeface="Times New Roman" pitchFamily="18" charset="0"/>
                <a:cs typeface="Times New Roman" pitchFamily="18" charset="0"/>
              </a:rPr>
              <a:t>.</a:t>
            </a:r>
            <a:r>
              <a:rPr lang="hi-IN" altLang="en-US" b="1" dirty="0">
                <a:latin typeface="Times New Roman" pitchFamily="18" charset="0"/>
                <a:cs typeface="Times New Roman" pitchFamily="18" charset="0"/>
              </a:rPr>
              <a:t>...</a:t>
            </a:r>
            <a:endParaRPr lang="en-IN" altLang="en-US" b="1" dirty="0">
              <a:latin typeface="Times New Roman" panose="02020603050405020304" pitchFamily="18" charset="0"/>
            </a:endParaRPr>
          </a:p>
        </p:txBody>
      </p:sp>
      <p:sp>
        <p:nvSpPr>
          <p:cNvPr id="9" name="TextBox 8">
            <a:extLst>
              <a:ext uri="{FF2B5EF4-FFF2-40B4-BE49-F238E27FC236}">
                <a16:creationId xmlns="" xmlns:a16="http://schemas.microsoft.com/office/drawing/2014/main" id="{F77BC0EA-6D12-A09B-6E7F-0238FBB3B46D}"/>
              </a:ext>
            </a:extLst>
          </p:cNvPr>
          <p:cNvSpPr txBox="1"/>
          <p:nvPr/>
        </p:nvSpPr>
        <p:spPr>
          <a:xfrm>
            <a:off x="179512" y="1419622"/>
            <a:ext cx="8568952" cy="2554545"/>
          </a:xfrm>
          <a:prstGeom prst="rect">
            <a:avLst/>
          </a:prstGeom>
          <a:noFill/>
        </p:spPr>
        <p:txBody>
          <a:bodyPr wrap="square" rtlCol="0">
            <a:spAutoFit/>
          </a:bodyPr>
          <a:lstStyle/>
          <a:p>
            <a:pPr algn="just"/>
            <a:r>
              <a:rPr lang="hi-IN" sz="2000" b="1" dirty="0">
                <a:latin typeface="Times New Roman" panose="02020603050405020304" pitchFamily="18" charset="0"/>
                <a:cs typeface="Times New Roman" panose="02020603050405020304" pitchFamily="18" charset="0"/>
              </a:rPr>
              <a:t>2. बेहतर स्थिरता:- </a:t>
            </a:r>
          </a:p>
          <a:p>
            <a:pPr algn="just"/>
            <a:r>
              <a:rPr lang="hi-IN" sz="2000" dirty="0">
                <a:latin typeface="Times New Roman" panose="02020603050405020304" pitchFamily="18" charset="0"/>
                <a:cs typeface="Times New Roman" panose="02020603050405020304" pitchFamily="18" charset="0"/>
              </a:rPr>
              <a:t>इन्फ्लेटेबल नावों</a:t>
            </a:r>
            <a:r>
              <a:rPr lang="en-IN" sz="2000" dirty="0">
                <a:latin typeface="Times New Roman" panose="02020603050405020304" pitchFamily="18" charset="0"/>
                <a:cs typeface="Times New Roman" panose="02020603050405020304" pitchFamily="18" charset="0"/>
              </a:rPr>
              <a:t> </a:t>
            </a:r>
            <a:r>
              <a:rPr lang="hi-IN" sz="2000" dirty="0">
                <a:latin typeface="Times New Roman" panose="02020603050405020304" pitchFamily="18" charset="0"/>
                <a:cs typeface="Times New Roman" panose="02020603050405020304" pitchFamily="18" charset="0"/>
              </a:rPr>
              <a:t>में कठोर सामग्री से बना सपाट तल होता है जो नाव को स्थिर रखता है और इसे पलटने से रोकता है।</a:t>
            </a:r>
          </a:p>
          <a:p>
            <a:pPr algn="just"/>
            <a:r>
              <a:rPr lang="hi-IN" sz="2000" dirty="0">
                <a:latin typeface="Times New Roman" panose="02020603050405020304" pitchFamily="18" charset="0"/>
                <a:cs typeface="Times New Roman" panose="02020603050405020304" pitchFamily="18" charset="0"/>
              </a:rPr>
              <a:t>
</a:t>
            </a:r>
            <a:r>
              <a:rPr lang="hi-IN" sz="2000" b="1" dirty="0">
                <a:latin typeface="Times New Roman" panose="02020603050405020304" pitchFamily="18" charset="0"/>
                <a:cs typeface="Times New Roman" panose="02020603050405020304" pitchFamily="18" charset="0"/>
              </a:rPr>
              <a:t>3. बहुउद्देशीय उपयोग:- </a:t>
            </a:r>
          </a:p>
          <a:p>
            <a:pPr algn="just"/>
            <a:r>
              <a:rPr lang="hi-IN" sz="2000" dirty="0">
                <a:latin typeface="Times New Roman" panose="02020603050405020304" pitchFamily="18" charset="0"/>
                <a:cs typeface="Times New Roman" panose="02020603050405020304" pitchFamily="18" charset="0"/>
              </a:rPr>
              <a:t>इन्फ्लेटेबल बचाव नौकाओं का उपयोग सभी कार्गो और यात्री जहाजों में किया जाता है तथा इनका उपयोग आपातकालीन बचाव कार्य, मनोरंजन यात्रा, खुले समुद्र में मछली पकड़ने, रिवर राफ्टिंग, सैन्य कार्यों और अन्य कई उद्देश्यों के लिए किया जाता है।</a:t>
            </a:r>
            <a:endParaRPr lang="en-IN" sz="20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97185000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lgn="ctr"/>
            <a:r>
              <a:rPr lang="en-US" sz="2400" dirty="0">
                <a:solidFill>
                  <a:srgbClr val="FF0000"/>
                </a:solidFill>
              </a:rPr>
              <a:t/>
            </a:r>
            <a:br>
              <a:rPr lang="en-US" sz="2400" dirty="0">
                <a:solidFill>
                  <a:srgbClr val="FF0000"/>
                </a:solidFill>
              </a:rPr>
            </a:br>
            <a:r>
              <a:rPr lang="en-US" sz="3400" dirty="0">
                <a:solidFill>
                  <a:srgbClr val="FF0000"/>
                </a:solidFill>
              </a:rPr>
              <a:t/>
            </a:r>
            <a:br>
              <a:rPr lang="en-US" sz="3400" dirty="0">
                <a:solidFill>
                  <a:srgbClr val="FF0000"/>
                </a:solidFill>
              </a:rPr>
            </a:br>
            <a:endParaRPr lang="en-US" sz="3400" dirty="0">
              <a:solidFill>
                <a:srgbClr val="FF0000"/>
              </a:solidFill>
            </a:endParaRPr>
          </a:p>
        </p:txBody>
      </p:sp>
      <p:sp>
        <p:nvSpPr>
          <p:cNvPr id="4" name="Title 1">
            <a:extLst>
              <a:ext uri="{FF2B5EF4-FFF2-40B4-BE49-F238E27FC236}">
                <a16:creationId xmlns="" xmlns:a16="http://schemas.microsoft.com/office/drawing/2014/main" id="{55181CCA-1389-C6EB-9B6A-B17CFD8A0807}"/>
              </a:ext>
            </a:extLst>
          </p:cNvPr>
          <p:cNvSpPr txBox="1">
            <a:spLocks noChangeArrowheads="1"/>
          </p:cNvSpPr>
          <p:nvPr/>
        </p:nvSpPr>
        <p:spPr>
          <a:xfrm>
            <a:off x="1403648" y="483517"/>
            <a:ext cx="6336704" cy="648073"/>
          </a:xfrm>
          <a:prstGeom prst="rect">
            <a:avLst/>
          </a:prstGeom>
          <a:solidFill>
            <a:srgbClr val="FFC000"/>
          </a:solidFill>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endParaRPr lang="en-IN" sz="3200" b="1" u="sng" dirty="0">
              <a:latin typeface="Times New Roman" pitchFamily="18" charset="0"/>
              <a:cs typeface="Times New Roman" pitchFamily="18" charset="0"/>
            </a:endParaRPr>
          </a:p>
          <a:p>
            <a:r>
              <a:rPr lang="hi-IN" b="1" dirty="0">
                <a:latin typeface="Times New Roman" pitchFamily="18" charset="0"/>
                <a:cs typeface="Times New Roman" pitchFamily="18" charset="0"/>
              </a:rPr>
              <a:t>संचालन</a:t>
            </a:r>
            <a:r>
              <a:rPr lang="hi-IN" b="1" u="sng" dirty="0">
                <a:latin typeface="Times New Roman" pitchFamily="18" charset="0"/>
                <a:cs typeface="Times New Roman" pitchFamily="18" charset="0"/>
              </a:rPr>
              <a:t> </a:t>
            </a:r>
            <a:r>
              <a:rPr lang="hi-IN" b="1" dirty="0">
                <a:latin typeface="Times New Roman" pitchFamily="18" charset="0"/>
                <a:cs typeface="Times New Roman" pitchFamily="18" charset="0"/>
              </a:rPr>
              <a:t>प्रक्रिया</a:t>
            </a:r>
            <a:r>
              <a:rPr lang="en-IN" sz="3200" b="1" u="sng" dirty="0">
                <a:latin typeface="Times New Roman" pitchFamily="18" charset="0"/>
                <a:cs typeface="Times New Roman" pitchFamily="18" charset="0"/>
              </a:rPr>
              <a:t/>
            </a:r>
            <a:br>
              <a:rPr lang="en-IN" sz="3200" b="1" u="sng" dirty="0">
                <a:latin typeface="Times New Roman" pitchFamily="18" charset="0"/>
                <a:cs typeface="Times New Roman" pitchFamily="18" charset="0"/>
              </a:rPr>
            </a:br>
            <a:endParaRPr lang="en-IN" altLang="en-US" sz="3200" b="1" u="sng" dirty="0">
              <a:latin typeface="Times New Roman" panose="02020603050405020304" pitchFamily="18" charset="0"/>
            </a:endParaRPr>
          </a:p>
        </p:txBody>
      </p:sp>
      <p:sp>
        <p:nvSpPr>
          <p:cNvPr id="8" name="TextBox 7">
            <a:extLst>
              <a:ext uri="{FF2B5EF4-FFF2-40B4-BE49-F238E27FC236}">
                <a16:creationId xmlns="" xmlns:a16="http://schemas.microsoft.com/office/drawing/2014/main" id="{4CA355DF-2800-8F3D-3E50-9BD4F36303F9}"/>
              </a:ext>
            </a:extLst>
          </p:cNvPr>
          <p:cNvSpPr txBox="1"/>
          <p:nvPr/>
        </p:nvSpPr>
        <p:spPr>
          <a:xfrm>
            <a:off x="243779" y="1409128"/>
            <a:ext cx="4040189" cy="2308324"/>
          </a:xfrm>
          <a:prstGeom prst="rect">
            <a:avLst/>
          </a:prstGeom>
          <a:noFill/>
        </p:spPr>
        <p:txBody>
          <a:bodyPr wrap="square" rtlCol="0">
            <a:spAutoFit/>
          </a:bodyPr>
          <a:lstStyle/>
          <a:p>
            <a:pPr marL="514350" indent="-514350">
              <a:buFont typeface="+mj-lt"/>
              <a:buAutoNum type="arabicPeriod"/>
            </a:pPr>
            <a:r>
              <a:rPr lang="hi-IN" sz="2400" dirty="0">
                <a:latin typeface="Times New Roman" panose="02020603050405020304" pitchFamily="18" charset="0"/>
                <a:cs typeface="Times New Roman" panose="02020603050405020304" pitchFamily="18" charset="0"/>
              </a:rPr>
              <a:t>फुलाव (</a:t>
            </a:r>
            <a:r>
              <a:rPr lang="en-IN" sz="2400" dirty="0">
                <a:latin typeface="Times New Roman" panose="02020603050405020304" pitchFamily="18" charset="0"/>
                <a:cs typeface="Times New Roman" panose="02020603050405020304" pitchFamily="18" charset="0"/>
              </a:rPr>
              <a:t>Inflation)</a:t>
            </a:r>
            <a:endParaRPr lang="hi-IN" sz="2400" dirty="0">
              <a:latin typeface="Times New Roman" panose="02020603050405020304" pitchFamily="18" charset="0"/>
              <a:cs typeface="Times New Roman" panose="02020603050405020304" pitchFamily="18" charset="0"/>
            </a:endParaRPr>
          </a:p>
          <a:p>
            <a:pPr marL="514350" indent="-514350">
              <a:buFont typeface="+mj-lt"/>
              <a:buAutoNum type="arabicPeriod"/>
            </a:pPr>
            <a:r>
              <a:rPr lang="hi-IN" sz="2400" dirty="0">
                <a:latin typeface="Times New Roman" panose="02020603050405020304" pitchFamily="18" charset="0"/>
                <a:cs typeface="Times New Roman" panose="02020603050405020304" pitchFamily="18" charset="0"/>
              </a:rPr>
              <a:t>तैयारी (</a:t>
            </a:r>
            <a:r>
              <a:rPr lang="en-IN" sz="2400" dirty="0">
                <a:latin typeface="Times New Roman" panose="02020603050405020304" pitchFamily="18" charset="0"/>
                <a:cs typeface="Times New Roman" panose="02020603050405020304" pitchFamily="18" charset="0"/>
              </a:rPr>
              <a:t>OBM)</a:t>
            </a:r>
            <a:endParaRPr lang="hi-IN" sz="2400" dirty="0">
              <a:latin typeface="Times New Roman" panose="02020603050405020304" pitchFamily="18" charset="0"/>
              <a:cs typeface="Times New Roman" panose="02020603050405020304" pitchFamily="18" charset="0"/>
            </a:endParaRPr>
          </a:p>
          <a:p>
            <a:pPr marL="514350" indent="-514350">
              <a:buFont typeface="+mj-lt"/>
              <a:buAutoNum type="arabicPeriod"/>
            </a:pPr>
            <a:r>
              <a:rPr lang="hi-IN" sz="2400" dirty="0">
                <a:latin typeface="Times New Roman" panose="02020603050405020304" pitchFamily="18" charset="0"/>
                <a:cs typeface="Times New Roman" panose="02020603050405020304" pitchFamily="18" charset="0"/>
              </a:rPr>
              <a:t>मोटर स्टार्ट अप</a:t>
            </a:r>
          </a:p>
          <a:p>
            <a:pPr marL="514350" indent="-514350">
              <a:buFont typeface="+mj-lt"/>
              <a:buAutoNum type="arabicPeriod"/>
            </a:pPr>
            <a:r>
              <a:rPr lang="hi-IN" sz="2400" dirty="0">
                <a:latin typeface="Times New Roman" panose="02020603050405020304" pitchFamily="18" charset="0"/>
                <a:cs typeface="Times New Roman" panose="02020603050405020304" pitchFamily="18" charset="0"/>
              </a:rPr>
              <a:t>थ्रॉटल नियंत्रण</a:t>
            </a:r>
          </a:p>
          <a:p>
            <a:pPr marL="514350" indent="-514350">
              <a:buFont typeface="+mj-lt"/>
              <a:buAutoNum type="arabicPeriod"/>
            </a:pPr>
            <a:r>
              <a:rPr lang="hi-IN" sz="2400" dirty="0">
                <a:latin typeface="Times New Roman" panose="02020603050405020304" pitchFamily="18" charset="0"/>
                <a:cs typeface="Times New Roman" panose="02020603050405020304" pitchFamily="18" charset="0"/>
              </a:rPr>
              <a:t>स्टीयरिंग/परिचालक</a:t>
            </a:r>
          </a:p>
          <a:p>
            <a:pPr marL="514350" indent="-514350">
              <a:buFont typeface="+mj-lt"/>
              <a:buAutoNum type="arabicPeriod"/>
            </a:pPr>
            <a:r>
              <a:rPr lang="hi-IN" sz="2400" dirty="0">
                <a:latin typeface="Times New Roman" panose="02020603050405020304" pitchFamily="18" charset="0"/>
                <a:cs typeface="Times New Roman" panose="02020603050405020304" pitchFamily="18" charset="0"/>
              </a:rPr>
              <a:t>सुरक्षा सावधानियाँ</a:t>
            </a:r>
            <a:endParaRPr lang="en-IN" sz="2400" dirty="0">
              <a:latin typeface="Times New Roman" panose="02020603050405020304" pitchFamily="18" charset="0"/>
              <a:cs typeface="Times New Roman" panose="02020603050405020304" pitchFamily="18" charset="0"/>
            </a:endParaRPr>
          </a:p>
        </p:txBody>
      </p:sp>
      <p:sp>
        <p:nvSpPr>
          <p:cNvPr id="11" name="TextBox 10">
            <a:extLst>
              <a:ext uri="{FF2B5EF4-FFF2-40B4-BE49-F238E27FC236}">
                <a16:creationId xmlns="" xmlns:a16="http://schemas.microsoft.com/office/drawing/2014/main" id="{A27A1DB8-7702-ABB1-E939-FD6DB3383C4A}"/>
              </a:ext>
            </a:extLst>
          </p:cNvPr>
          <p:cNvSpPr txBox="1"/>
          <p:nvPr/>
        </p:nvSpPr>
        <p:spPr>
          <a:xfrm>
            <a:off x="5004048" y="1491630"/>
            <a:ext cx="3816424" cy="2308324"/>
          </a:xfrm>
          <a:prstGeom prst="rect">
            <a:avLst/>
          </a:prstGeom>
          <a:noFill/>
        </p:spPr>
        <p:txBody>
          <a:bodyPr wrap="square" rtlCol="0">
            <a:spAutoFit/>
          </a:bodyPr>
          <a:lstStyle/>
          <a:p>
            <a:pPr marL="514350" indent="-514350">
              <a:buFont typeface="+mj-lt"/>
              <a:buAutoNum type="arabicPeriod" startAt="7"/>
            </a:pPr>
            <a:r>
              <a:rPr lang="hi-IN" sz="2400" dirty="0">
                <a:latin typeface="Times New Roman" panose="02020603050405020304" pitchFamily="18" charset="0"/>
                <a:cs typeface="Times New Roman" panose="02020603050405020304" pitchFamily="18" charset="0"/>
              </a:rPr>
              <a:t>नियमों का पालन करें</a:t>
            </a:r>
          </a:p>
          <a:p>
            <a:pPr marL="514350" indent="-514350">
              <a:buFont typeface="+mj-lt"/>
              <a:buAutoNum type="arabicPeriod" startAt="7"/>
            </a:pPr>
            <a:r>
              <a:rPr lang="hi-IN" sz="2400" dirty="0">
                <a:latin typeface="Times New Roman" panose="02020603050405020304" pitchFamily="18" charset="0"/>
                <a:cs typeface="Times New Roman" panose="02020603050405020304" pitchFamily="18" charset="0"/>
              </a:rPr>
              <a:t>मोटर शटडाउन</a:t>
            </a:r>
          </a:p>
          <a:p>
            <a:pPr marL="514350" indent="-514350">
              <a:buFont typeface="+mj-lt"/>
              <a:buAutoNum type="arabicPeriod" startAt="7"/>
            </a:pPr>
            <a:r>
              <a:rPr lang="hi-IN" sz="2400" dirty="0">
                <a:latin typeface="Times New Roman" panose="02020603050405020304" pitchFamily="18" charset="0"/>
                <a:cs typeface="Times New Roman" panose="02020603050405020304" pitchFamily="18" charset="0"/>
              </a:rPr>
              <a:t>लोडिंग</a:t>
            </a:r>
          </a:p>
          <a:p>
            <a:pPr marL="514350" indent="-514350">
              <a:buFont typeface="+mj-lt"/>
              <a:buAutoNum type="arabicPeriod" startAt="7"/>
            </a:pPr>
            <a:r>
              <a:rPr lang="hi-IN" sz="2400" dirty="0">
                <a:latin typeface="Times New Roman" panose="02020603050405020304" pitchFamily="18" charset="0"/>
                <a:cs typeface="Times New Roman" panose="02020603050405020304" pitchFamily="18" charset="0"/>
              </a:rPr>
              <a:t>सुरक्षा उपकरण</a:t>
            </a:r>
          </a:p>
          <a:p>
            <a:pPr marL="514350" indent="-514350">
              <a:buFont typeface="+mj-lt"/>
              <a:buAutoNum type="arabicPeriod" startAt="7"/>
            </a:pPr>
            <a:r>
              <a:rPr lang="hi-IN" sz="2400" dirty="0">
                <a:latin typeface="Times New Roman" panose="02020603050405020304" pitchFamily="18" charset="0"/>
                <a:cs typeface="Times New Roman" panose="02020603050405020304" pitchFamily="18" charset="0"/>
              </a:rPr>
              <a:t>रखरखाव</a:t>
            </a:r>
          </a:p>
          <a:p>
            <a:pPr marL="514350" indent="-514350">
              <a:buFont typeface="+mj-lt"/>
              <a:buAutoNum type="arabicPeriod" startAt="7"/>
            </a:pPr>
            <a:r>
              <a:rPr lang="hi-IN" sz="2400" dirty="0">
                <a:latin typeface="Times New Roman" panose="02020603050405020304" pitchFamily="18" charset="0"/>
                <a:cs typeface="Times New Roman" panose="02020603050405020304" pitchFamily="18" charset="0"/>
              </a:rPr>
              <a:t>रेस्क्यू बोट की स्थिरता</a:t>
            </a:r>
            <a:endParaRPr lang="en-IN" sz="2400" dirty="0">
              <a:latin typeface="Times New Roman" panose="02020603050405020304" pitchFamily="18" charset="0"/>
              <a:cs typeface="Times New Roman" panose="02020603050405020304" pitchFamily="18" charset="0"/>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 xmlns:a16="http://schemas.microsoft.com/office/drawing/2014/main" id="{17011681-9606-ADD5-73C2-1CBD88C3FD3F}"/>
              </a:ext>
            </a:extLst>
          </p:cNvPr>
          <p:cNvSpPr txBox="1">
            <a:spLocks noGrp="1" noChangeArrowheads="1"/>
          </p:cNvSpPr>
          <p:nvPr>
            <p:ph type="title"/>
          </p:nvPr>
        </p:nvSpPr>
        <p:spPr>
          <a:xfrm>
            <a:off x="1331640" y="411511"/>
            <a:ext cx="6408712" cy="788640"/>
          </a:xfrm>
          <a:prstGeom prst="rect">
            <a:avLst/>
          </a:prstGeom>
          <a:solidFill>
            <a:srgbClr val="FFC000"/>
          </a:solidFill>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3600" b="1" dirty="0">
                <a:latin typeface="Times New Roman" panose="02020603050405020304" pitchFamily="18" charset="0"/>
                <a:cs typeface="Times New Roman" pitchFamily="18" charset="0"/>
              </a:rPr>
              <a:t/>
            </a:r>
            <a:br>
              <a:rPr lang="en-US" sz="3600" b="1" dirty="0">
                <a:latin typeface="Times New Roman" panose="02020603050405020304" pitchFamily="18" charset="0"/>
                <a:cs typeface="Times New Roman" pitchFamily="18" charset="0"/>
              </a:rPr>
            </a:br>
            <a:r>
              <a:rPr lang="hi-IN" b="1" dirty="0">
                <a:latin typeface="Times New Roman" panose="02020603050405020304" pitchFamily="18" charset="0"/>
                <a:cs typeface="Times New Roman" pitchFamily="18" charset="0"/>
              </a:rPr>
              <a:t>रखरखाव</a:t>
            </a:r>
            <a:r>
              <a:rPr lang="en-IN" sz="2400" b="1" dirty="0">
                <a:latin typeface="Times New Roman" pitchFamily="18" charset="0"/>
                <a:cs typeface="Times New Roman" pitchFamily="18" charset="0"/>
              </a:rPr>
              <a:t/>
            </a:r>
            <a:br>
              <a:rPr lang="en-IN" sz="2400" b="1" dirty="0">
                <a:latin typeface="Times New Roman" pitchFamily="18" charset="0"/>
                <a:cs typeface="Times New Roman" pitchFamily="18" charset="0"/>
              </a:rPr>
            </a:br>
            <a:endParaRPr lang="en-IN" altLang="en-US" sz="3600" b="1" dirty="0">
              <a:latin typeface="Times New Roman" panose="02020603050405020304" pitchFamily="18" charset="0"/>
            </a:endParaRPr>
          </a:p>
        </p:txBody>
      </p:sp>
      <p:sp>
        <p:nvSpPr>
          <p:cNvPr id="6" name="TextBox 5">
            <a:extLst>
              <a:ext uri="{FF2B5EF4-FFF2-40B4-BE49-F238E27FC236}">
                <a16:creationId xmlns="" xmlns:a16="http://schemas.microsoft.com/office/drawing/2014/main" id="{F342168B-A5DE-94E0-27C9-D882E6BF8CE7}"/>
              </a:ext>
            </a:extLst>
          </p:cNvPr>
          <p:cNvSpPr txBox="1"/>
          <p:nvPr/>
        </p:nvSpPr>
        <p:spPr>
          <a:xfrm>
            <a:off x="683568" y="1544649"/>
            <a:ext cx="8136904" cy="3268267"/>
          </a:xfrm>
          <a:prstGeom prst="rect">
            <a:avLst/>
          </a:prstGeom>
          <a:noFill/>
        </p:spPr>
        <p:txBody>
          <a:bodyPr wrap="square" rtlCol="0">
            <a:spAutoFit/>
          </a:bodyPr>
          <a:lstStyle/>
          <a:p>
            <a:pPr marL="457200" indent="-457200" algn="just">
              <a:lnSpc>
                <a:spcPct val="150000"/>
              </a:lnSpc>
              <a:buFont typeface="Arial" panose="020B0604020202020204" pitchFamily="34" charset="0"/>
              <a:buChar char="•"/>
            </a:pPr>
            <a:r>
              <a:rPr lang="hi-IN" sz="2000" dirty="0">
                <a:latin typeface="Times New Roman" panose="02020603050405020304" pitchFamily="18" charset="0"/>
                <a:cs typeface="Times New Roman" panose="02020603050405020304" pitchFamily="18" charset="0"/>
              </a:rPr>
              <a:t>अच्छी तरह से धोएँ।</a:t>
            </a:r>
          </a:p>
          <a:p>
            <a:pPr marL="457200" indent="-457200" algn="just">
              <a:lnSpc>
                <a:spcPct val="150000"/>
              </a:lnSpc>
              <a:buFont typeface="Arial" panose="020B0604020202020204" pitchFamily="34" charset="0"/>
              <a:buChar char="•"/>
            </a:pPr>
            <a:r>
              <a:rPr lang="hi-IN" sz="2000" dirty="0">
                <a:latin typeface="Times New Roman" panose="02020603050405020304" pitchFamily="18" charset="0"/>
                <a:cs typeface="Times New Roman" panose="02020603050405020304" pitchFamily="18" charset="0"/>
              </a:rPr>
              <a:t>निरीक्षण करें।</a:t>
            </a:r>
          </a:p>
          <a:p>
            <a:pPr marL="457200" indent="-457200" algn="just">
              <a:lnSpc>
                <a:spcPct val="150000"/>
              </a:lnSpc>
              <a:buFont typeface="Arial" panose="020B0604020202020204" pitchFamily="34" charset="0"/>
              <a:buChar char="•"/>
            </a:pPr>
            <a:r>
              <a:rPr lang="hi-IN" sz="2000" dirty="0">
                <a:latin typeface="Times New Roman" panose="02020603050405020304" pitchFamily="18" charset="0"/>
                <a:cs typeface="Times New Roman" panose="02020603050405020304" pitchFamily="18" charset="0"/>
              </a:rPr>
              <a:t>नाव को सुखाएँ।</a:t>
            </a:r>
          </a:p>
          <a:p>
            <a:pPr marL="457200" indent="-457200" algn="just">
              <a:lnSpc>
                <a:spcPct val="150000"/>
              </a:lnSpc>
              <a:buFont typeface="Arial" panose="020B0604020202020204" pitchFamily="34" charset="0"/>
              <a:buChar char="•"/>
            </a:pPr>
            <a:r>
              <a:rPr lang="hi-IN" sz="2000" dirty="0">
                <a:latin typeface="Times New Roman" panose="02020603050405020304" pitchFamily="18" charset="0"/>
                <a:cs typeface="Times New Roman" panose="02020603050405020304" pitchFamily="18" charset="0"/>
              </a:rPr>
              <a:t>टैल्कम पाउडर का उपयोग करें।</a:t>
            </a:r>
          </a:p>
          <a:p>
            <a:pPr marL="457200" indent="-457200" algn="just">
              <a:lnSpc>
                <a:spcPct val="150000"/>
              </a:lnSpc>
              <a:buFont typeface="Arial" panose="020B0604020202020204" pitchFamily="34" charset="0"/>
              <a:buChar char="•"/>
            </a:pPr>
            <a:r>
              <a:rPr lang="hi-IN" sz="2000" dirty="0">
                <a:latin typeface="Times New Roman" panose="02020603050405020304" pitchFamily="18" charset="0"/>
                <a:cs typeface="Times New Roman" panose="02020603050405020304" pitchFamily="18" charset="0"/>
              </a:rPr>
              <a:t>जमीन से थोड़ी ऊँचाई पर रखें।</a:t>
            </a:r>
          </a:p>
          <a:p>
            <a:pPr marL="457200" indent="-457200" algn="just">
              <a:lnSpc>
                <a:spcPct val="150000"/>
              </a:lnSpc>
              <a:buFont typeface="Arial" panose="020B0604020202020204" pitchFamily="34" charset="0"/>
              <a:buChar char="•"/>
            </a:pPr>
            <a:r>
              <a:rPr lang="hi-IN" sz="2000" dirty="0">
                <a:latin typeface="Times New Roman" panose="02020603050405020304" pitchFamily="18" charset="0"/>
                <a:cs typeface="Times New Roman" panose="02020603050405020304" pitchFamily="18" charset="0"/>
              </a:rPr>
              <a:t>यदि फुलाई हुई नाव उपयोग में नहीं है, तो उसे सीधे सूर्य के प्रकाश से दूर रखें।</a:t>
            </a:r>
          </a:p>
          <a:p>
            <a:pPr marL="457200" indent="-457200" algn="just">
              <a:lnSpc>
                <a:spcPct val="150000"/>
              </a:lnSpc>
              <a:buFont typeface="Arial" panose="020B0604020202020204" pitchFamily="34" charset="0"/>
              <a:buChar char="•"/>
            </a:pPr>
            <a:r>
              <a:rPr lang="hi-IN" sz="2000" dirty="0">
                <a:latin typeface="Times New Roman" panose="02020603050405020304" pitchFamily="18" charset="0"/>
                <a:cs typeface="Times New Roman" panose="02020603050405020304" pitchFamily="18" charset="0"/>
              </a:rPr>
              <a:t>यदि उपयोग में नहीं है, तो महीने में एक बार रखरखाव करें।</a:t>
            </a:r>
            <a:endParaRPr lang="en-IN" sz="20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98301892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07504" y="2067694"/>
            <a:ext cx="8928992" cy="2790056"/>
          </a:xfrm>
        </p:spPr>
        <p:txBody>
          <a:bodyPr>
            <a:normAutofit/>
          </a:bodyPr>
          <a:lstStyle/>
          <a:p>
            <a:pPr algn="just"/>
            <a:r>
              <a:rPr lang="hi-IN" sz="2400" dirty="0">
                <a:cs typeface="Times New Roman" pitchFamily="18" charset="0"/>
              </a:rPr>
              <a:t>समय-समय पर </a:t>
            </a:r>
            <a:r>
              <a:rPr lang="en-US" sz="2400" dirty="0">
                <a:cs typeface="Times New Roman" pitchFamily="18" charset="0"/>
              </a:rPr>
              <a:t>IRB </a:t>
            </a:r>
            <a:r>
              <a:rPr lang="hi-IN" sz="2400" dirty="0">
                <a:cs typeface="Times New Roman" pitchFamily="18" charset="0"/>
              </a:rPr>
              <a:t>की जाँच करें।
आईआरबी को हमेशा  केस(CASE) सहित सुरक्षित स्थान पर रखें।
फ्लोर प्लेट को संबंधित </a:t>
            </a:r>
            <a:r>
              <a:rPr lang="en-IN" sz="2400" dirty="0">
                <a:cs typeface="Times New Roman" pitchFamily="18" charset="0"/>
              </a:rPr>
              <a:t>IRB </a:t>
            </a:r>
            <a:r>
              <a:rPr lang="hi-IN" sz="2400" dirty="0">
                <a:cs typeface="Times New Roman" pitchFamily="18" charset="0"/>
              </a:rPr>
              <a:t>के साथ रखें।</a:t>
            </a:r>
          </a:p>
          <a:p>
            <a:pPr algn="just"/>
            <a:r>
              <a:rPr lang="hi-IN" sz="2400" dirty="0">
                <a:cs typeface="Times New Roman" pitchFamily="18" charset="0"/>
              </a:rPr>
              <a:t>ऑपरेशन पर जाते समय </a:t>
            </a:r>
            <a:r>
              <a:rPr lang="en-IN" sz="2400" dirty="0">
                <a:cs typeface="Times New Roman" pitchFamily="18" charset="0"/>
              </a:rPr>
              <a:t>IRB </a:t>
            </a:r>
            <a:r>
              <a:rPr lang="hi-IN" sz="2400" dirty="0">
                <a:cs typeface="Times New Roman" pitchFamily="18" charset="0"/>
              </a:rPr>
              <a:t>के सभी एसेसरीज़ की शारीरिक रूप से जांच करें।</a:t>
            </a:r>
            <a:endParaRPr lang="en-IN" sz="2400" dirty="0">
              <a:latin typeface="Times New Roman" pitchFamily="18" charset="0"/>
              <a:cs typeface="Times New Roman" pitchFamily="18" charset="0"/>
            </a:endParaRPr>
          </a:p>
        </p:txBody>
      </p:sp>
      <p:sp>
        <p:nvSpPr>
          <p:cNvPr id="5" name="Title 1">
            <a:extLst>
              <a:ext uri="{FF2B5EF4-FFF2-40B4-BE49-F238E27FC236}">
                <a16:creationId xmlns="" xmlns:a16="http://schemas.microsoft.com/office/drawing/2014/main" id="{17011681-9606-ADD5-73C2-1CBD88C3FD3F}"/>
              </a:ext>
            </a:extLst>
          </p:cNvPr>
          <p:cNvSpPr txBox="1">
            <a:spLocks noGrp="1" noChangeArrowheads="1"/>
          </p:cNvSpPr>
          <p:nvPr>
            <p:ph type="title"/>
          </p:nvPr>
        </p:nvSpPr>
        <p:spPr>
          <a:xfrm>
            <a:off x="1547664" y="483518"/>
            <a:ext cx="6048672" cy="792088"/>
          </a:xfrm>
          <a:prstGeom prst="rect">
            <a:avLst/>
          </a:prstGeom>
          <a:solidFill>
            <a:srgbClr val="FFC000"/>
          </a:solidFill>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2000" b="1" dirty="0">
                <a:latin typeface="Times New Roman" panose="02020603050405020304" pitchFamily="18" charset="0"/>
                <a:cs typeface="Times New Roman" pitchFamily="18" charset="0"/>
              </a:rPr>
              <a:t/>
            </a:r>
            <a:br>
              <a:rPr lang="en-US" sz="2000" b="1" dirty="0">
                <a:latin typeface="Times New Roman" panose="02020603050405020304" pitchFamily="18" charset="0"/>
                <a:cs typeface="Times New Roman" pitchFamily="18" charset="0"/>
              </a:rPr>
            </a:br>
            <a:r>
              <a:rPr lang="hi-IN" sz="3600" b="1" dirty="0">
                <a:latin typeface="Times New Roman" panose="02020603050405020304" pitchFamily="18" charset="0"/>
                <a:cs typeface="Times New Roman" pitchFamily="18" charset="0"/>
              </a:rPr>
              <a:t>क्या करें</a:t>
            </a:r>
            <a:r>
              <a:rPr lang="en-IN" sz="1200" b="1" dirty="0">
                <a:latin typeface="Times New Roman" pitchFamily="18" charset="0"/>
                <a:cs typeface="Times New Roman" pitchFamily="18" charset="0"/>
              </a:rPr>
              <a:t/>
            </a:r>
            <a:br>
              <a:rPr lang="en-IN" sz="1200" b="1" dirty="0">
                <a:latin typeface="Times New Roman" pitchFamily="18" charset="0"/>
                <a:cs typeface="Times New Roman" pitchFamily="18" charset="0"/>
              </a:rPr>
            </a:br>
            <a:endParaRPr lang="en-IN" altLang="en-US" sz="1800" b="1" dirty="0">
              <a:latin typeface="Times New Roman" panose="02020603050405020304" pitchFamily="18" charset="0"/>
            </a:endParaRPr>
          </a:p>
        </p:txBody>
      </p:sp>
    </p:spTree>
    <p:extLst>
      <p:ext uri="{BB962C8B-B14F-4D97-AF65-F5344CB8AC3E}">
        <p14:creationId xmlns:p14="http://schemas.microsoft.com/office/powerpoint/2010/main" val="380093477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611560" y="1563638"/>
            <a:ext cx="8136904" cy="2772426"/>
          </a:xfrm>
          <a:prstGeom prst="rect">
            <a:avLst/>
          </a:prstGeom>
          <a:noFill/>
        </p:spPr>
        <p:txBody>
          <a:bodyPr wrap="square" lIns="68580" tIns="34290" rIns="68580" bIns="34290" rtlCol="0">
            <a:spAutoFit/>
          </a:bodyPr>
          <a:lstStyle/>
          <a:p>
            <a:pPr marL="214313" indent="-214313" algn="just">
              <a:lnSpc>
                <a:spcPct val="150000"/>
              </a:lnSpc>
              <a:buFont typeface="Arial" pitchFamily="34" charset="0"/>
              <a:buChar char="•"/>
            </a:pPr>
            <a:r>
              <a:rPr lang="hi-IN" sz="2400" dirty="0">
                <a:latin typeface="Times New Roman" pitchFamily="18" charset="0"/>
                <a:cs typeface="Times New Roman" pitchFamily="18" charset="0"/>
              </a:rPr>
              <a:t>बचाव अभियान या अभ्यास करते समय लाइफ जैकेट पहने बिना नाव पर न बैठें।
भारित भार न उठाएं।
इंफ्लेशन/रिसाव के साथ नाव का संचालन न करें।
यदि कोई रिसाव देखा जाता है तो नाव का संचालन न करें।</a:t>
            </a:r>
            <a:endParaRPr lang="en-IN" sz="2400" dirty="0">
              <a:latin typeface="Times New Roman" pitchFamily="18" charset="0"/>
              <a:cs typeface="Times New Roman" pitchFamily="18" charset="0"/>
            </a:endParaRPr>
          </a:p>
        </p:txBody>
      </p:sp>
      <p:sp>
        <p:nvSpPr>
          <p:cNvPr id="5" name="Title 1">
            <a:extLst>
              <a:ext uri="{FF2B5EF4-FFF2-40B4-BE49-F238E27FC236}">
                <a16:creationId xmlns="" xmlns:a16="http://schemas.microsoft.com/office/drawing/2014/main" id="{17011681-9606-ADD5-73C2-1CBD88C3FD3F}"/>
              </a:ext>
            </a:extLst>
          </p:cNvPr>
          <p:cNvSpPr txBox="1">
            <a:spLocks noGrp="1" noChangeArrowheads="1"/>
          </p:cNvSpPr>
          <p:nvPr>
            <p:ph type="title"/>
          </p:nvPr>
        </p:nvSpPr>
        <p:spPr>
          <a:xfrm>
            <a:off x="1331640" y="195486"/>
            <a:ext cx="6408712" cy="720081"/>
          </a:xfrm>
          <a:prstGeom prst="rect">
            <a:avLst/>
          </a:prstGeom>
          <a:solidFill>
            <a:srgbClr val="FFC000"/>
          </a:solidFill>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2800" b="1" dirty="0">
                <a:latin typeface="Times New Roman" panose="02020603050405020304" pitchFamily="18" charset="0"/>
                <a:cs typeface="Times New Roman" pitchFamily="18" charset="0"/>
              </a:rPr>
              <a:t/>
            </a:r>
            <a:br>
              <a:rPr lang="en-US" sz="2800" b="1" dirty="0">
                <a:latin typeface="Times New Roman" panose="02020603050405020304" pitchFamily="18" charset="0"/>
                <a:cs typeface="Times New Roman" pitchFamily="18" charset="0"/>
              </a:rPr>
            </a:br>
            <a:r>
              <a:rPr lang="hi-IN" sz="4000" b="1" dirty="0">
                <a:latin typeface="Times New Roman" panose="02020603050405020304" pitchFamily="18" charset="0"/>
                <a:cs typeface="Times New Roman" pitchFamily="18" charset="0"/>
              </a:rPr>
              <a:t>क्या न करें</a:t>
            </a:r>
            <a:r>
              <a:rPr lang="en-IN" sz="1800" b="1" dirty="0">
                <a:latin typeface="Times New Roman" pitchFamily="18" charset="0"/>
                <a:cs typeface="Times New Roman" pitchFamily="18" charset="0"/>
              </a:rPr>
              <a:t/>
            </a:r>
            <a:br>
              <a:rPr lang="en-IN" sz="1800" b="1" dirty="0">
                <a:latin typeface="Times New Roman" pitchFamily="18" charset="0"/>
                <a:cs typeface="Times New Roman" pitchFamily="18" charset="0"/>
              </a:rPr>
            </a:br>
            <a:endParaRPr lang="en-IN" altLang="en-US" sz="2800" b="1" dirty="0">
              <a:latin typeface="Times New Roman" panose="02020603050405020304" pitchFamily="18" charset="0"/>
            </a:endParaRPr>
          </a:p>
        </p:txBody>
      </p:sp>
    </p:spTree>
    <p:extLst>
      <p:ext uri="{BB962C8B-B14F-4D97-AF65-F5344CB8AC3E}">
        <p14:creationId xmlns:p14="http://schemas.microsoft.com/office/powerpoint/2010/main" val="214749248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572000" y="987574"/>
            <a:ext cx="3312368" cy="3653036"/>
          </a:xfrm>
          <a:prstGeom prst="rect">
            <a:avLst/>
          </a:prstGeom>
          <a:solidFill>
            <a:srgbClr val="FFC000"/>
          </a:solidFill>
        </p:spPr>
      </p:pic>
      <p:graphicFrame>
        <p:nvGraphicFramePr>
          <p:cNvPr id="3" name="Diagram 2">
            <a:extLst>
              <a:ext uri="{FF2B5EF4-FFF2-40B4-BE49-F238E27FC236}">
                <a16:creationId xmlns="" xmlns:a16="http://schemas.microsoft.com/office/drawing/2014/main" id="{768507BC-C2D3-56C8-E333-01DCB397FA50}"/>
              </a:ext>
            </a:extLst>
          </p:cNvPr>
          <p:cNvGraphicFramePr/>
          <p:nvPr>
            <p:extLst>
              <p:ext uri="{D42A27DB-BD31-4B8C-83A1-F6EECF244321}">
                <p14:modId xmlns:p14="http://schemas.microsoft.com/office/powerpoint/2010/main" val="4097600858"/>
              </p:ext>
            </p:extLst>
          </p:nvPr>
        </p:nvGraphicFramePr>
        <p:xfrm>
          <a:off x="755576" y="267494"/>
          <a:ext cx="4680520" cy="446449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 name="Rectangle: Rounded Corners 1">
            <a:extLst>
              <a:ext uri="{FF2B5EF4-FFF2-40B4-BE49-F238E27FC236}">
                <a16:creationId xmlns="" xmlns:a16="http://schemas.microsoft.com/office/drawing/2014/main" id="{2758C46C-E459-2242-29BC-E17F3DD9D49F}"/>
              </a:ext>
            </a:extLst>
          </p:cNvPr>
          <p:cNvSpPr/>
          <p:nvPr/>
        </p:nvSpPr>
        <p:spPr>
          <a:xfrm>
            <a:off x="2411760" y="1995686"/>
            <a:ext cx="2016224" cy="1224136"/>
          </a:xfrm>
          <a:prstGeom prst="roundRect">
            <a:avLst/>
          </a:prstGeom>
        </p:spPr>
        <p:style>
          <a:lnRef idx="2">
            <a:schemeClr val="dk1">
              <a:shade val="15000"/>
            </a:schemeClr>
          </a:lnRef>
          <a:fillRef idx="1">
            <a:schemeClr val="dk1"/>
          </a:fillRef>
          <a:effectRef idx="0">
            <a:schemeClr val="dk1"/>
          </a:effectRef>
          <a:fontRef idx="minor">
            <a:schemeClr val="lt1"/>
          </a:fontRef>
        </p:style>
        <p:txBody>
          <a:bodyPr rtlCol="0" anchor="ctr"/>
          <a:lstStyle/>
          <a:p>
            <a:pPr algn="ctr"/>
            <a:r>
              <a:rPr lang="hi-IN" sz="2800" b="1" dirty="0">
                <a:latin typeface="Times New Roman" panose="02020603050405020304" pitchFamily="18" charset="0"/>
                <a:cs typeface="Times New Roman" panose="02020603050405020304" pitchFamily="18" charset="0"/>
              </a:rPr>
              <a:t>ओबीएम</a:t>
            </a:r>
            <a:br>
              <a:rPr lang="hi-IN" sz="2800" b="1" dirty="0">
                <a:latin typeface="Times New Roman" panose="02020603050405020304" pitchFamily="18" charset="0"/>
                <a:cs typeface="Times New Roman" panose="02020603050405020304" pitchFamily="18" charset="0"/>
              </a:rPr>
            </a:br>
            <a:r>
              <a:rPr lang="hi-IN" sz="2800" b="1" dirty="0">
                <a:latin typeface="Times New Roman" panose="02020603050405020304" pitchFamily="18" charset="0"/>
                <a:cs typeface="Times New Roman" panose="02020603050405020304" pitchFamily="18" charset="0"/>
              </a:rPr>
              <a:t>आउट बोर्ड मोटर</a:t>
            </a:r>
            <a:endParaRPr lang="en-IN" sz="2800"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7326691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03648" y="205979"/>
            <a:ext cx="6408712" cy="811227"/>
          </a:xfrm>
          <a:solidFill>
            <a:srgbClr val="FFC000"/>
          </a:solidFill>
        </p:spPr>
        <p:txBody>
          <a:bodyPr/>
          <a:lstStyle/>
          <a:p>
            <a:r>
              <a:rPr lang="hi-IN" sz="3600" b="1" dirty="0">
                <a:latin typeface="Times New Roman" pitchFamily="18" charset="0"/>
                <a:cs typeface="Times New Roman" pitchFamily="18" charset="0"/>
              </a:rPr>
              <a:t>विशेष विवरण</a:t>
            </a:r>
            <a:endParaRPr lang="en-IN" sz="3600" b="1" dirty="0">
              <a:latin typeface="Times New Roman" pitchFamily="18" charset="0"/>
              <a:cs typeface="Times New Roman" pitchFamily="18" charset="0"/>
            </a:endParaRPr>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6012160" y="1419621"/>
            <a:ext cx="2880320" cy="3544819"/>
          </a:xfrm>
        </p:spPr>
      </p:pic>
      <p:sp>
        <p:nvSpPr>
          <p:cNvPr id="5" name="TextBox 4"/>
          <p:cNvSpPr txBox="1"/>
          <p:nvPr/>
        </p:nvSpPr>
        <p:spPr>
          <a:xfrm>
            <a:off x="539552" y="1201873"/>
            <a:ext cx="6303590" cy="3804760"/>
          </a:xfrm>
          <a:prstGeom prst="rect">
            <a:avLst/>
          </a:prstGeom>
          <a:noFill/>
        </p:spPr>
        <p:txBody>
          <a:bodyPr wrap="square" lIns="68580" tIns="34290" rIns="68580" bIns="34290" rtlCol="0">
            <a:spAutoFit/>
          </a:bodyPr>
          <a:lstStyle/>
          <a:p>
            <a:pPr>
              <a:lnSpc>
                <a:spcPct val="150000"/>
              </a:lnSpc>
            </a:pPr>
            <a:r>
              <a:rPr lang="hi-IN" sz="1600" b="1" u="sng" dirty="0">
                <a:latin typeface="Times New Roman" panose="02020603050405020304" pitchFamily="18" charset="0"/>
                <a:cs typeface="Times New Roman" pitchFamily="18" charset="0"/>
              </a:rPr>
              <a:t>मर्क्युरी ओबीएम</a:t>
            </a:r>
            <a:r>
              <a:rPr lang="en-US" sz="1600" b="1" u="sng" dirty="0">
                <a:latin typeface="Times New Roman" panose="02020603050405020304" pitchFamily="18" charset="0"/>
                <a:cs typeface="Times New Roman" pitchFamily="18" charset="0"/>
              </a:rPr>
              <a:t> </a:t>
            </a:r>
            <a:r>
              <a:rPr lang="hi-IN" sz="1600" b="1" u="sng" dirty="0">
                <a:latin typeface="Times New Roman" panose="02020603050405020304" pitchFamily="18" charset="0"/>
                <a:cs typeface="Times New Roman" pitchFamily="18" charset="0"/>
              </a:rPr>
              <a:t>का विशेष विवरण</a:t>
            </a:r>
          </a:p>
          <a:p>
            <a:pPr>
              <a:lnSpc>
                <a:spcPct val="150000"/>
              </a:lnSpc>
            </a:pPr>
            <a:endParaRPr lang="en-US" sz="1600" b="1" u="sng" dirty="0">
              <a:latin typeface="Times New Roman" panose="02020603050405020304" pitchFamily="18" charset="0"/>
              <a:cs typeface="Times New Roman" pitchFamily="18" charset="0"/>
            </a:endParaRPr>
          </a:p>
          <a:p>
            <a:pPr marL="257175" indent="-257175">
              <a:lnSpc>
                <a:spcPct val="150000"/>
              </a:lnSpc>
              <a:buFont typeface="Arial" pitchFamily="34" charset="0"/>
              <a:buChar char="•"/>
            </a:pPr>
            <a:r>
              <a:rPr lang="hi-IN" sz="1600" dirty="0">
                <a:latin typeface="Times New Roman" panose="02020603050405020304" pitchFamily="18" charset="0"/>
                <a:cs typeface="Times New Roman" pitchFamily="18" charset="0"/>
              </a:rPr>
              <a:t>हॉर्सपावर</a:t>
            </a:r>
            <a:r>
              <a:rPr lang="en-US" sz="1600" dirty="0">
                <a:latin typeface="Times New Roman" panose="02020603050405020304" pitchFamily="18" charset="0"/>
                <a:cs typeface="Times New Roman" pitchFamily="18" charset="0"/>
              </a:rPr>
              <a:t> – 30</a:t>
            </a:r>
          </a:p>
          <a:p>
            <a:pPr marL="257175" indent="-257175">
              <a:lnSpc>
                <a:spcPct val="150000"/>
              </a:lnSpc>
              <a:buFont typeface="Arial" pitchFamily="34" charset="0"/>
              <a:buChar char="•"/>
            </a:pPr>
            <a:r>
              <a:rPr lang="hi-IN" sz="1600" dirty="0">
                <a:latin typeface="Times New Roman" panose="02020603050405020304" pitchFamily="18" charset="0"/>
                <a:cs typeface="Times New Roman" pitchFamily="18" charset="0"/>
              </a:rPr>
              <a:t>इंजन प्रकार – 4 स्ट्रोक</a:t>
            </a:r>
          </a:p>
          <a:p>
            <a:pPr marL="257175" indent="-257175">
              <a:lnSpc>
                <a:spcPct val="150000"/>
              </a:lnSpc>
              <a:buFont typeface="Arial" pitchFamily="34" charset="0"/>
              <a:buChar char="•"/>
            </a:pPr>
            <a:r>
              <a:rPr lang="hi-IN" sz="1600" dirty="0">
                <a:latin typeface="Times New Roman" panose="02020603050405020304" pitchFamily="18" charset="0"/>
                <a:cs typeface="Times New Roman" pitchFamily="18" charset="0"/>
              </a:rPr>
              <a:t>पूर्ण थ्रॉटल – 5000 – 6000 आरपीएम</a:t>
            </a:r>
          </a:p>
          <a:p>
            <a:pPr marL="257175" indent="-257175">
              <a:lnSpc>
                <a:spcPct val="150000"/>
              </a:lnSpc>
              <a:buFont typeface="Arial" pitchFamily="34" charset="0"/>
              <a:buChar char="•"/>
            </a:pPr>
            <a:r>
              <a:rPr lang="hi-IN" sz="1600" dirty="0">
                <a:latin typeface="Times New Roman" panose="02020603050405020304" pitchFamily="18" charset="0"/>
                <a:cs typeface="Times New Roman" pitchFamily="18" charset="0"/>
              </a:rPr>
              <a:t>अनुशंसित ईंधन – पेट्रोल</a:t>
            </a:r>
          </a:p>
          <a:p>
            <a:pPr marL="257175" indent="-257175">
              <a:lnSpc>
                <a:spcPct val="150000"/>
              </a:lnSpc>
              <a:buFont typeface="Arial" pitchFamily="34" charset="0"/>
              <a:buChar char="•"/>
            </a:pPr>
            <a:r>
              <a:rPr lang="hi-IN" sz="1600" dirty="0">
                <a:latin typeface="Times New Roman" panose="02020603050405020304" pitchFamily="18" charset="0"/>
                <a:cs typeface="Times New Roman" pitchFamily="18" charset="0"/>
              </a:rPr>
              <a:t>वजन – 78 किग्रा</a:t>
            </a:r>
          </a:p>
          <a:p>
            <a:pPr marL="257175" indent="-257175">
              <a:lnSpc>
                <a:spcPct val="150000"/>
              </a:lnSpc>
              <a:buFont typeface="Arial" pitchFamily="34" charset="0"/>
              <a:buChar char="•"/>
            </a:pPr>
            <a:r>
              <a:rPr lang="hi-IN" sz="1600" dirty="0">
                <a:latin typeface="Times New Roman" panose="02020603050405020304" pitchFamily="18" charset="0"/>
                <a:cs typeface="Times New Roman" pitchFamily="18" charset="0"/>
              </a:rPr>
              <a:t>गियर प्रणाली – </a:t>
            </a:r>
            <a:r>
              <a:rPr lang="en-IN" sz="1600" dirty="0">
                <a:latin typeface="Times New Roman" panose="02020603050405020304" pitchFamily="18" charset="0"/>
                <a:cs typeface="Times New Roman" pitchFamily="18" charset="0"/>
              </a:rPr>
              <a:t>F – N – R</a:t>
            </a:r>
            <a:endParaRPr lang="hi-IN" sz="1600" dirty="0">
              <a:latin typeface="Times New Roman" panose="02020603050405020304" pitchFamily="18" charset="0"/>
              <a:cs typeface="Times New Roman" pitchFamily="18" charset="0"/>
            </a:endParaRPr>
          </a:p>
          <a:p>
            <a:pPr marL="257175" indent="-257175">
              <a:lnSpc>
                <a:spcPct val="150000"/>
              </a:lnSpc>
              <a:buFont typeface="Arial" pitchFamily="34" charset="0"/>
              <a:buChar char="•"/>
            </a:pPr>
            <a:r>
              <a:rPr lang="hi-IN" sz="1600" dirty="0">
                <a:latin typeface="Times New Roman" panose="02020603050405020304" pitchFamily="18" charset="0"/>
                <a:cs typeface="Times New Roman" pitchFamily="18" charset="0"/>
              </a:rPr>
              <a:t>ईंधन क्षमता – 25 लीटर</a:t>
            </a:r>
          </a:p>
          <a:p>
            <a:pPr marL="257175" indent="-257175">
              <a:lnSpc>
                <a:spcPct val="150000"/>
              </a:lnSpc>
              <a:buFont typeface="Arial" pitchFamily="34" charset="0"/>
              <a:buChar char="•"/>
            </a:pPr>
            <a:r>
              <a:rPr lang="hi-IN" sz="1600" dirty="0">
                <a:latin typeface="Times New Roman" panose="02020603050405020304" pitchFamily="18" charset="0"/>
                <a:cs typeface="Times New Roman" pitchFamily="18" charset="0"/>
              </a:rPr>
              <a:t>इंजन ऑयल क्षमता – 1.8 लीटर</a:t>
            </a:r>
            <a:endParaRPr lang="en-IN" sz="1600" dirty="0">
              <a:latin typeface="Times New Roman" panose="02020603050405020304" pitchFamily="18" charset="0"/>
              <a:cs typeface="Times New Roman" pitchFamily="18" charset="0"/>
            </a:endParaRPr>
          </a:p>
        </p:txBody>
      </p:sp>
    </p:spTree>
    <p:extLst>
      <p:ext uri="{BB962C8B-B14F-4D97-AF65-F5344CB8AC3E}">
        <p14:creationId xmlns:p14="http://schemas.microsoft.com/office/powerpoint/2010/main" val="331272838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259632" y="0"/>
            <a:ext cx="6552728" cy="5143500"/>
          </a:xfrm>
        </p:spPr>
      </p:pic>
    </p:spTree>
    <p:extLst>
      <p:ext uri="{BB962C8B-B14F-4D97-AF65-F5344CB8AC3E}">
        <p14:creationId xmlns:p14="http://schemas.microsoft.com/office/powerpoint/2010/main" val="143031374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31640" y="339502"/>
            <a:ext cx="6552728" cy="936103"/>
          </a:xfrm>
          <a:solidFill>
            <a:srgbClr val="FFC000"/>
          </a:solidFill>
        </p:spPr>
        <p:txBody>
          <a:bodyPr anchor="ctr"/>
          <a:lstStyle/>
          <a:p>
            <a:r>
              <a:rPr lang="hi-IN" sz="4000" b="1" dirty="0">
                <a:latin typeface="Times New Roman" pitchFamily="18" charset="0"/>
                <a:cs typeface="Times New Roman" pitchFamily="18" charset="0"/>
              </a:rPr>
              <a:t>जांचने के बिंदु</a:t>
            </a:r>
            <a:endParaRPr lang="en-IN" sz="4000" b="1" dirty="0">
              <a:latin typeface="Times New Roman" pitchFamily="18" charset="0"/>
              <a:cs typeface="Times New Roman" pitchFamily="18" charset="0"/>
            </a:endParaRPr>
          </a:p>
        </p:txBody>
      </p:sp>
      <p:sp>
        <p:nvSpPr>
          <p:cNvPr id="7" name="TextBox 6">
            <a:extLst>
              <a:ext uri="{FF2B5EF4-FFF2-40B4-BE49-F238E27FC236}">
                <a16:creationId xmlns="" xmlns:a16="http://schemas.microsoft.com/office/drawing/2014/main" id="{DB7B7670-9EE8-43D1-A880-32087A9B8205}"/>
              </a:ext>
            </a:extLst>
          </p:cNvPr>
          <p:cNvSpPr txBox="1"/>
          <p:nvPr/>
        </p:nvSpPr>
        <p:spPr>
          <a:xfrm>
            <a:off x="755576" y="1521533"/>
            <a:ext cx="7776864" cy="3268267"/>
          </a:xfrm>
          <a:prstGeom prst="rect">
            <a:avLst/>
          </a:prstGeom>
          <a:noFill/>
        </p:spPr>
        <p:txBody>
          <a:bodyPr wrap="square" rtlCol="0">
            <a:spAutoFit/>
          </a:bodyPr>
          <a:lstStyle/>
          <a:p>
            <a:pPr marL="514350" indent="-514350" algn="just">
              <a:lnSpc>
                <a:spcPct val="150000"/>
              </a:lnSpc>
              <a:buAutoNum type="arabicPeriod"/>
            </a:pPr>
            <a:r>
              <a:rPr lang="hi-IN" sz="2000" b="1" dirty="0">
                <a:latin typeface="Times New Roman" panose="02020603050405020304" pitchFamily="18" charset="0"/>
                <a:cs typeface="Times New Roman" panose="02020603050405020304" pitchFamily="18" charset="0"/>
              </a:rPr>
              <a:t>ईंधन प्रणाली :- </a:t>
            </a:r>
          </a:p>
          <a:p>
            <a:pPr marL="457200" indent="-457200" algn="just">
              <a:lnSpc>
                <a:spcPct val="150000"/>
              </a:lnSpc>
              <a:buFont typeface="Arial" panose="020B0604020202020204" pitchFamily="34" charset="0"/>
              <a:buChar char="•"/>
            </a:pPr>
            <a:r>
              <a:rPr lang="hi-IN" sz="2000" dirty="0">
                <a:latin typeface="Times New Roman" panose="02020603050405020304" pitchFamily="18" charset="0"/>
                <a:cs typeface="Times New Roman" panose="02020603050405020304" pitchFamily="18" charset="0"/>
              </a:rPr>
              <a:t>ईंधन की मात्रा की जाँच करें।
ईंधन फिल्टर में मलबे या पानी की जाँच करें।
ईंधन रिसाव के लिए रबर की नली की जाँच करें।</a:t>
            </a:r>
          </a:p>
          <a:p>
            <a:pPr algn="just">
              <a:lnSpc>
                <a:spcPct val="150000"/>
              </a:lnSpc>
            </a:pPr>
            <a:r>
              <a:rPr lang="hi-IN" sz="2000" b="1" dirty="0">
                <a:latin typeface="Times New Roman" panose="02020603050405020304" pitchFamily="18" charset="0"/>
                <a:cs typeface="Times New Roman" panose="02020603050405020304" pitchFamily="18" charset="0"/>
              </a:rPr>
              <a:t>2. ईंधन टैंक कैप:-</a:t>
            </a:r>
          </a:p>
          <a:p>
            <a:pPr marL="457200" indent="-457200" algn="just">
              <a:lnSpc>
                <a:spcPct val="150000"/>
              </a:lnSpc>
              <a:buFont typeface="Arial" panose="020B0604020202020204" pitchFamily="34" charset="0"/>
              <a:buChar char="•"/>
            </a:pPr>
            <a:r>
              <a:rPr lang="hi-IN" sz="2000" dirty="0">
                <a:latin typeface="Times New Roman" panose="02020603050405020304" pitchFamily="18" charset="0"/>
                <a:cs typeface="Times New Roman" panose="02020603050405020304" pitchFamily="18" charset="0"/>
              </a:rPr>
              <a:t>दरार, रिसाव, क्षति की जाँच करें। 
पूर्ण बंद पर रिसाव की जाँच करें।</a:t>
            </a:r>
            <a:endParaRPr lang="en-IN" sz="20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58068006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23528" y="1275606"/>
            <a:ext cx="8136904" cy="4011909"/>
          </a:xfrm>
        </p:spPr>
        <p:txBody>
          <a:bodyPr>
            <a:normAutofit/>
          </a:bodyPr>
          <a:lstStyle/>
          <a:p>
            <a:pPr marL="0" indent="0" algn="just">
              <a:buNone/>
            </a:pPr>
            <a:r>
              <a:rPr lang="hi-IN" sz="1800" b="1" dirty="0">
                <a:cs typeface="Times New Roman" pitchFamily="18" charset="0"/>
              </a:rPr>
              <a:t>3. इंजन ऑयल :-</a:t>
            </a:r>
          </a:p>
          <a:p>
            <a:pPr algn="just"/>
            <a:r>
              <a:rPr lang="hi-IN" sz="1800" b="1" dirty="0">
                <a:cs typeface="Times New Roman" pitchFamily="18" charset="0"/>
              </a:rPr>
              <a:t> </a:t>
            </a:r>
            <a:r>
              <a:rPr lang="hi-IN" sz="1800" dirty="0">
                <a:cs typeface="Times New Roman" pitchFamily="18" charset="0"/>
              </a:rPr>
              <a:t>तेल के स्तर की जाँच करें।</a:t>
            </a:r>
          </a:p>
          <a:p>
            <a:pPr marL="0" indent="0" algn="just">
              <a:buNone/>
            </a:pPr>
            <a:r>
              <a:rPr lang="hi-IN" sz="1800" b="1" dirty="0">
                <a:cs typeface="Times New Roman" pitchFamily="18" charset="0"/>
              </a:rPr>
              <a:t>4. विद्युत उपकरण :- </a:t>
            </a:r>
            <a:endParaRPr lang="hi-IN" sz="1800" dirty="0">
              <a:cs typeface="Times New Roman" pitchFamily="18" charset="0"/>
            </a:endParaRPr>
          </a:p>
          <a:p>
            <a:pPr algn="just"/>
            <a:r>
              <a:rPr lang="hi-IN" sz="1800" dirty="0">
                <a:cs typeface="Times New Roman" pitchFamily="18" charset="0"/>
              </a:rPr>
              <a:t>मुख्य स्विच कार्यों को सामान्य रूप से जांचें।
ढीले कनेक्शन की जाँच करें।
जांचें कि स्टॉप स्विच सामान्य रूप से कार्य कर रहा है।
कॉर्ड्स में ढीलापन या क्षति है या नहीं, जाँच करें।
स्पार्क प्लग की जाँच करें।
स्टार्ट अप करते समय चेतावनी बजर (एक बीप) और चेतावनी एलईडी लैंप (5 से 7 सेकंड के लिए चालू) की जाँच करें।</a:t>
            </a:r>
            <a:endParaRPr lang="en-US" sz="1800" dirty="0">
              <a:cs typeface="Times New Roman" pitchFamily="18" charset="0"/>
            </a:endParaRPr>
          </a:p>
          <a:p>
            <a:pPr algn="just"/>
            <a:endParaRPr lang="en-IN" sz="1800" dirty="0">
              <a:cs typeface="Times New Roman" pitchFamily="18" charset="0"/>
            </a:endParaRPr>
          </a:p>
          <a:p>
            <a:pPr algn="just"/>
            <a:endParaRPr lang="en-IN" sz="1800" dirty="0">
              <a:latin typeface="Times New Roman" pitchFamily="18" charset="0"/>
              <a:cs typeface="Times New Roman" pitchFamily="18" charset="0"/>
            </a:endParaRPr>
          </a:p>
        </p:txBody>
      </p:sp>
      <p:sp>
        <p:nvSpPr>
          <p:cNvPr id="6" name="Title 1">
            <a:extLst>
              <a:ext uri="{FF2B5EF4-FFF2-40B4-BE49-F238E27FC236}">
                <a16:creationId xmlns="" xmlns:a16="http://schemas.microsoft.com/office/drawing/2014/main" id="{25C6C9D7-EDA2-E1BA-7A21-AD80F21E3202}"/>
              </a:ext>
            </a:extLst>
          </p:cNvPr>
          <p:cNvSpPr txBox="1">
            <a:spLocks noGrp="1" noChangeArrowheads="1"/>
          </p:cNvSpPr>
          <p:nvPr>
            <p:ph type="title"/>
          </p:nvPr>
        </p:nvSpPr>
        <p:spPr>
          <a:xfrm>
            <a:off x="1403648" y="123478"/>
            <a:ext cx="6408712" cy="582713"/>
          </a:xfrm>
          <a:prstGeom prst="rect">
            <a:avLst/>
          </a:prstGeom>
          <a:solidFill>
            <a:srgbClr val="FFC000"/>
          </a:solidFill>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hi-IN" altLang="en-US" sz="4000" b="1" dirty="0">
                <a:latin typeface="Times New Roman" pitchFamily="18" charset="0"/>
                <a:cs typeface="Times New Roman" pitchFamily="18" charset="0"/>
              </a:rPr>
              <a:t>लगातार</a:t>
            </a:r>
            <a:r>
              <a:rPr lang="en-US" altLang="en-US" sz="4000" b="1" dirty="0">
                <a:latin typeface="Times New Roman" pitchFamily="18" charset="0"/>
                <a:cs typeface="Times New Roman" pitchFamily="18" charset="0"/>
              </a:rPr>
              <a:t>.</a:t>
            </a:r>
            <a:r>
              <a:rPr lang="hi-IN" altLang="en-US" sz="4000" b="1" dirty="0">
                <a:latin typeface="Times New Roman" pitchFamily="18" charset="0"/>
                <a:cs typeface="Times New Roman" pitchFamily="18" charset="0"/>
              </a:rPr>
              <a:t>...</a:t>
            </a:r>
            <a:endParaRPr lang="en-IN" altLang="en-US" sz="4000" b="1" dirty="0">
              <a:latin typeface="Times New Roman" panose="02020603050405020304" pitchFamily="18" charset="0"/>
            </a:endParaRPr>
          </a:p>
        </p:txBody>
      </p:sp>
    </p:spTree>
    <p:extLst>
      <p:ext uri="{BB962C8B-B14F-4D97-AF65-F5344CB8AC3E}">
        <p14:creationId xmlns:p14="http://schemas.microsoft.com/office/powerpoint/2010/main" val="259778546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 xmlns:a16="http://schemas.microsoft.com/office/drawing/2014/main" id="{A5350269-A0D2-F4B9-E5C1-36C551D60C1A}"/>
            </a:ext>
          </a:extLst>
        </p:cNvPr>
        <p:cNvGrpSpPr/>
        <p:nvPr/>
      </p:nvGrpSpPr>
      <p:grpSpPr>
        <a:xfrm>
          <a:off x="0" y="0"/>
          <a:ext cx="0" cy="0"/>
          <a:chOff x="0" y="0"/>
          <a:chExt cx="0" cy="0"/>
        </a:xfrm>
      </p:grpSpPr>
      <p:sp>
        <p:nvSpPr>
          <p:cNvPr id="6" name="Content Placeholder 5">
            <a:extLst>
              <a:ext uri="{FF2B5EF4-FFF2-40B4-BE49-F238E27FC236}">
                <a16:creationId xmlns="" xmlns:a16="http://schemas.microsoft.com/office/drawing/2014/main" id="{2C4AE5C4-80B1-4790-A7CB-3EB6BC553837}"/>
              </a:ext>
            </a:extLst>
          </p:cNvPr>
          <p:cNvSpPr>
            <a:spLocks noGrp="1"/>
          </p:cNvSpPr>
          <p:nvPr>
            <p:ph idx="1"/>
          </p:nvPr>
        </p:nvSpPr>
        <p:spPr>
          <a:xfrm>
            <a:off x="107504" y="1275606"/>
            <a:ext cx="8928992" cy="3867893"/>
          </a:xfrm>
        </p:spPr>
        <p:txBody>
          <a:bodyPr>
            <a:noAutofit/>
          </a:bodyPr>
          <a:lstStyle/>
          <a:p>
            <a:pPr marL="514350" indent="-514350">
              <a:lnSpc>
                <a:spcPct val="120000"/>
              </a:lnSpc>
              <a:buFont typeface="+mj-lt"/>
              <a:buAutoNum type="arabicPeriod" startAt="8"/>
            </a:pPr>
            <a:r>
              <a:rPr lang="hi-IN" sz="2000" dirty="0">
                <a:cs typeface="Times New Roman" panose="02020603050405020304" pitchFamily="18" charset="0"/>
              </a:rPr>
              <a:t>क्या करें और क्या न करें।
ओबीएम(OBM)।
ओ.बी.एम. की खराबी दूर करना और सामान्य खराबियाँ।
लाइफबोट- ले जाना, सवार होना, संचालन करना और उतरना।
रोइंग बोट- स्थिर पानी और बहता पानी में ।
लाइफ जैकेट और लाइफ बॉय।</a:t>
            </a:r>
            <a:endParaRPr lang="en-US" sz="1400" b="1" dirty="0">
              <a:latin typeface="Times New Roman" panose="02020603050405020304" pitchFamily="18" charset="0"/>
              <a:cs typeface="Times New Roman" panose="02020603050405020304" pitchFamily="18" charset="0"/>
            </a:endParaRPr>
          </a:p>
          <a:p>
            <a:pPr marL="457200" indent="-457200">
              <a:lnSpc>
                <a:spcPct val="120000"/>
              </a:lnSpc>
              <a:buFont typeface="+mj-lt"/>
              <a:buAutoNum type="arabicPeriod"/>
            </a:pPr>
            <a:endParaRPr lang="en-US" sz="1400" b="1" dirty="0">
              <a:latin typeface="Times New Roman" panose="02020603050405020304" pitchFamily="18" charset="0"/>
              <a:cs typeface="Times New Roman" panose="02020603050405020304" pitchFamily="18" charset="0"/>
            </a:endParaRPr>
          </a:p>
          <a:p>
            <a:pPr marL="457200" indent="-457200">
              <a:lnSpc>
                <a:spcPct val="120000"/>
              </a:lnSpc>
              <a:buFont typeface="+mj-lt"/>
              <a:buAutoNum type="arabicPeriod"/>
            </a:pPr>
            <a:endParaRPr lang="en-US" sz="1400" b="1" dirty="0">
              <a:latin typeface="Times New Roman" panose="02020603050405020304" pitchFamily="18" charset="0"/>
              <a:cs typeface="Times New Roman" panose="02020603050405020304" pitchFamily="18" charset="0"/>
            </a:endParaRPr>
          </a:p>
          <a:p>
            <a:pPr marL="457200" indent="-457200">
              <a:lnSpc>
                <a:spcPct val="120000"/>
              </a:lnSpc>
              <a:buFont typeface="+mj-lt"/>
              <a:buAutoNum type="arabicPeriod"/>
            </a:pPr>
            <a:endParaRPr lang="en-US" sz="1400" b="1" dirty="0">
              <a:latin typeface="Times New Roman" panose="02020603050405020304" pitchFamily="18" charset="0"/>
              <a:cs typeface="Times New Roman" panose="02020603050405020304" pitchFamily="18" charset="0"/>
            </a:endParaRPr>
          </a:p>
          <a:p>
            <a:pPr marL="457200" indent="-457200">
              <a:lnSpc>
                <a:spcPct val="120000"/>
              </a:lnSpc>
              <a:buFont typeface="+mj-lt"/>
              <a:buAutoNum type="arabicPeriod"/>
            </a:pPr>
            <a:endParaRPr lang="en-US" sz="1400" b="1" dirty="0">
              <a:latin typeface="Times New Roman" panose="02020603050405020304" pitchFamily="18" charset="0"/>
              <a:cs typeface="Times New Roman" panose="02020603050405020304" pitchFamily="18" charset="0"/>
            </a:endParaRPr>
          </a:p>
          <a:p>
            <a:pPr marL="457200" indent="-457200">
              <a:lnSpc>
                <a:spcPct val="120000"/>
              </a:lnSpc>
              <a:buFont typeface="+mj-lt"/>
              <a:buAutoNum type="arabicPeriod"/>
            </a:pPr>
            <a:endParaRPr lang="en-US" sz="1400" b="1" dirty="0">
              <a:latin typeface="Times New Roman" panose="02020603050405020304" pitchFamily="18" charset="0"/>
              <a:cs typeface="Times New Roman" panose="02020603050405020304" pitchFamily="18" charset="0"/>
            </a:endParaRPr>
          </a:p>
          <a:p>
            <a:pPr marL="457200" indent="-457200">
              <a:lnSpc>
                <a:spcPct val="120000"/>
              </a:lnSpc>
              <a:buFont typeface="+mj-lt"/>
              <a:buAutoNum type="arabicPeriod"/>
            </a:pPr>
            <a:endParaRPr lang="en-US" sz="1400" b="1" dirty="0">
              <a:latin typeface="Times New Roman" panose="02020603050405020304" pitchFamily="18" charset="0"/>
              <a:cs typeface="Times New Roman" panose="02020603050405020304" pitchFamily="18" charset="0"/>
            </a:endParaRPr>
          </a:p>
          <a:p>
            <a:pPr marL="457200" indent="-457200">
              <a:lnSpc>
                <a:spcPct val="120000"/>
              </a:lnSpc>
              <a:buFont typeface="+mj-lt"/>
              <a:buAutoNum type="arabicPeriod"/>
            </a:pPr>
            <a:endParaRPr lang="en-US" sz="1400" b="1" dirty="0">
              <a:latin typeface="Times New Roman" panose="02020603050405020304" pitchFamily="18" charset="0"/>
              <a:cs typeface="Times New Roman" panose="02020603050405020304" pitchFamily="18" charset="0"/>
            </a:endParaRPr>
          </a:p>
          <a:p>
            <a:pPr>
              <a:lnSpc>
                <a:spcPct val="120000"/>
              </a:lnSpc>
            </a:pPr>
            <a:endParaRPr lang="en-US" sz="1100" dirty="0">
              <a:latin typeface="Times New Roman" panose="02020603050405020304" pitchFamily="18" charset="0"/>
              <a:cs typeface="Times New Roman" panose="02020603050405020304" pitchFamily="18" charset="0"/>
            </a:endParaRPr>
          </a:p>
        </p:txBody>
      </p:sp>
      <p:sp>
        <p:nvSpPr>
          <p:cNvPr id="10" name="Rectangle 6">
            <a:extLst>
              <a:ext uri="{FF2B5EF4-FFF2-40B4-BE49-F238E27FC236}">
                <a16:creationId xmlns="" xmlns:a16="http://schemas.microsoft.com/office/drawing/2014/main" id="{4A000713-BD0F-CBF7-490F-E7295ACF2AD2}"/>
              </a:ext>
            </a:extLst>
          </p:cNvPr>
          <p:cNvSpPr>
            <a:spLocks noChangeArrowheads="1"/>
          </p:cNvSpPr>
          <p:nvPr/>
        </p:nvSpPr>
        <p:spPr bwMode="auto">
          <a:xfrm>
            <a:off x="4492582" y="399300"/>
            <a:ext cx="691856" cy="1846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68580" tIns="34290" rIns="68580" bIns="34290" numCol="1" anchor="ctr" anchorCtr="0" compatLnSpc="1">
            <a:prstTxWarp prst="textNoShape">
              <a:avLst/>
            </a:prstTxWarp>
            <a:spAutoFit/>
          </a:bodyPr>
          <a:lstStyle>
            <a:lvl1pPr eaLnBrk="0" fontAlgn="base" hangingPunct="0">
              <a:spcBef>
                <a:spcPct val="0"/>
              </a:spcBef>
              <a:spcAft>
                <a:spcPct val="0"/>
              </a:spcAft>
              <a:tabLst>
                <a:tab pos="730250" algn="l"/>
              </a:tabLst>
              <a:defRPr>
                <a:solidFill>
                  <a:schemeClr val="tx1"/>
                </a:solidFill>
                <a:latin typeface="Arial" panose="020B0604020202020204" pitchFamily="34" charset="0"/>
              </a:defRPr>
            </a:lvl1pPr>
            <a:lvl2pPr eaLnBrk="0" fontAlgn="base" hangingPunct="0">
              <a:spcBef>
                <a:spcPct val="0"/>
              </a:spcBef>
              <a:spcAft>
                <a:spcPct val="0"/>
              </a:spcAft>
              <a:tabLst>
                <a:tab pos="730250" algn="l"/>
              </a:tabLst>
              <a:defRPr>
                <a:solidFill>
                  <a:schemeClr val="tx1"/>
                </a:solidFill>
                <a:latin typeface="Arial" panose="020B0604020202020204" pitchFamily="34" charset="0"/>
              </a:defRPr>
            </a:lvl2pPr>
            <a:lvl3pPr eaLnBrk="0" fontAlgn="base" hangingPunct="0">
              <a:spcBef>
                <a:spcPct val="0"/>
              </a:spcBef>
              <a:spcAft>
                <a:spcPct val="0"/>
              </a:spcAft>
              <a:tabLst>
                <a:tab pos="730250" algn="l"/>
              </a:tabLst>
              <a:defRPr>
                <a:solidFill>
                  <a:schemeClr val="tx1"/>
                </a:solidFill>
                <a:latin typeface="Arial" panose="020B0604020202020204" pitchFamily="34" charset="0"/>
              </a:defRPr>
            </a:lvl3pPr>
            <a:lvl4pPr eaLnBrk="0" fontAlgn="base" hangingPunct="0">
              <a:spcBef>
                <a:spcPct val="0"/>
              </a:spcBef>
              <a:spcAft>
                <a:spcPct val="0"/>
              </a:spcAft>
              <a:tabLst>
                <a:tab pos="730250" algn="l"/>
              </a:tabLst>
              <a:defRPr>
                <a:solidFill>
                  <a:schemeClr val="tx1"/>
                </a:solidFill>
                <a:latin typeface="Arial" panose="020B0604020202020204" pitchFamily="34" charset="0"/>
              </a:defRPr>
            </a:lvl4pPr>
            <a:lvl5pPr eaLnBrk="0" fontAlgn="base" hangingPunct="0">
              <a:spcBef>
                <a:spcPct val="0"/>
              </a:spcBef>
              <a:spcAft>
                <a:spcPct val="0"/>
              </a:spcAft>
              <a:tabLst>
                <a:tab pos="730250" algn="l"/>
              </a:tabLst>
              <a:defRPr>
                <a:solidFill>
                  <a:schemeClr val="tx1"/>
                </a:solidFill>
                <a:latin typeface="Arial" panose="020B0604020202020204" pitchFamily="34" charset="0"/>
              </a:defRPr>
            </a:lvl5pPr>
            <a:lvl6pPr eaLnBrk="0" fontAlgn="base" hangingPunct="0">
              <a:spcBef>
                <a:spcPct val="0"/>
              </a:spcBef>
              <a:spcAft>
                <a:spcPct val="0"/>
              </a:spcAft>
              <a:tabLst>
                <a:tab pos="730250" algn="l"/>
              </a:tabLst>
              <a:defRPr>
                <a:solidFill>
                  <a:schemeClr val="tx1"/>
                </a:solidFill>
                <a:latin typeface="Arial" panose="020B0604020202020204" pitchFamily="34" charset="0"/>
              </a:defRPr>
            </a:lvl6pPr>
            <a:lvl7pPr eaLnBrk="0" fontAlgn="base" hangingPunct="0">
              <a:spcBef>
                <a:spcPct val="0"/>
              </a:spcBef>
              <a:spcAft>
                <a:spcPct val="0"/>
              </a:spcAft>
              <a:tabLst>
                <a:tab pos="730250" algn="l"/>
              </a:tabLst>
              <a:defRPr>
                <a:solidFill>
                  <a:schemeClr val="tx1"/>
                </a:solidFill>
                <a:latin typeface="Arial" panose="020B0604020202020204" pitchFamily="34" charset="0"/>
              </a:defRPr>
            </a:lvl7pPr>
            <a:lvl8pPr eaLnBrk="0" fontAlgn="base" hangingPunct="0">
              <a:spcBef>
                <a:spcPct val="0"/>
              </a:spcBef>
              <a:spcAft>
                <a:spcPct val="0"/>
              </a:spcAft>
              <a:tabLst>
                <a:tab pos="730250" algn="l"/>
              </a:tabLst>
              <a:defRPr>
                <a:solidFill>
                  <a:schemeClr val="tx1"/>
                </a:solidFill>
                <a:latin typeface="Arial" panose="020B0604020202020204" pitchFamily="34" charset="0"/>
              </a:defRPr>
            </a:lvl8pPr>
            <a:lvl9pPr eaLnBrk="0" fontAlgn="base" hangingPunct="0">
              <a:spcBef>
                <a:spcPct val="0"/>
              </a:spcBef>
              <a:spcAft>
                <a:spcPct val="0"/>
              </a:spcAft>
              <a:tabLst>
                <a:tab pos="730250" algn="l"/>
              </a:tabLst>
              <a:defRPr>
                <a:solidFill>
                  <a:schemeClr val="tx1"/>
                </a:solidFill>
                <a:latin typeface="Arial" panose="020B0604020202020204" pitchFamily="34" charset="0"/>
              </a:defRPr>
            </a:lvl9pPr>
          </a:lstStyle>
          <a:p>
            <a:pPr algn="just" defTabSz="685800">
              <a:tabLst>
                <a:tab pos="547688" algn="l"/>
              </a:tabLst>
            </a:pPr>
            <a:r>
              <a:rPr lang="en-US" altLang="en-US" sz="750" dirty="0">
                <a:solidFill>
                  <a:srgbClr val="211C1F"/>
                </a:solidFill>
                <a:latin typeface="Times New Roman" panose="02020603050405020304" pitchFamily="18" charset="0"/>
                <a:ea typeface="Arial" panose="020B0604020202020204" pitchFamily="34" charset="0"/>
              </a:rPr>
              <a:t>	</a:t>
            </a:r>
            <a:endParaRPr lang="en-US" altLang="en-US" sz="1350" dirty="0">
              <a:latin typeface="Times New Roman" panose="02020603050405020304" pitchFamily="18" charset="0"/>
            </a:endParaRPr>
          </a:p>
        </p:txBody>
      </p:sp>
      <p:sp>
        <p:nvSpPr>
          <p:cNvPr id="2" name="Title 1">
            <a:extLst>
              <a:ext uri="{FF2B5EF4-FFF2-40B4-BE49-F238E27FC236}">
                <a16:creationId xmlns="" xmlns:a16="http://schemas.microsoft.com/office/drawing/2014/main" id="{8CB4036B-9EFC-1FAB-9A13-7050CEB5CE78}"/>
              </a:ext>
            </a:extLst>
          </p:cNvPr>
          <p:cNvSpPr txBox="1">
            <a:spLocks noChangeArrowheads="1"/>
          </p:cNvSpPr>
          <p:nvPr/>
        </p:nvSpPr>
        <p:spPr>
          <a:xfrm>
            <a:off x="1403648" y="267494"/>
            <a:ext cx="6480720" cy="944219"/>
          </a:xfrm>
          <a:prstGeom prst="rect">
            <a:avLst/>
          </a:prstGeom>
          <a:solidFill>
            <a:srgbClr val="FFC000"/>
          </a:solidFill>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hi-IN" sz="3600" b="1" dirty="0">
                <a:latin typeface="Times New Roman" panose="02020603050405020304" pitchFamily="18" charset="0"/>
                <a:cs typeface="Times New Roman" pitchFamily="18" charset="0"/>
              </a:rPr>
              <a:t>लगातार</a:t>
            </a:r>
            <a:r>
              <a:rPr lang="hi-IN" b="1" dirty="0">
                <a:latin typeface="Times New Roman" panose="02020603050405020304" pitchFamily="18" charset="0"/>
                <a:cs typeface="Times New Roman" pitchFamily="18" charset="0"/>
              </a:rPr>
              <a:t>....</a:t>
            </a:r>
            <a:endParaRPr lang="en-IN" altLang="en-US" b="1" dirty="0">
              <a:latin typeface="Times New Roman" panose="02020603050405020304" pitchFamily="18" charset="0"/>
            </a:endParaRPr>
          </a:p>
        </p:txBody>
      </p:sp>
    </p:spTree>
    <p:extLst>
      <p:ext uri="{BB962C8B-B14F-4D97-AF65-F5344CB8AC3E}">
        <p14:creationId xmlns:p14="http://schemas.microsoft.com/office/powerpoint/2010/main" val="30320114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fade">
                                      <p:cBhvr>
                                        <p:cTn id="7" dur="1000"/>
                                        <p:tgtEl>
                                          <p:spTgt spid="6">
                                            <p:txEl>
                                              <p:pRg st="0" end="0"/>
                                            </p:txEl>
                                          </p:spTgt>
                                        </p:tgtEl>
                                      </p:cBhvr>
                                    </p:animEffect>
                                    <p:anim calcmode="lin" valueType="num">
                                      <p:cBhvr>
                                        <p:cTn id="8" dur="1000" fill="hold"/>
                                        <p:tgtEl>
                                          <p:spTgt spid="6">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6">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07504" y="1275605"/>
            <a:ext cx="8928992" cy="3744417"/>
          </a:xfrm>
        </p:spPr>
        <p:txBody>
          <a:bodyPr>
            <a:normAutofit/>
          </a:bodyPr>
          <a:lstStyle/>
          <a:p>
            <a:pPr marL="0" indent="0" algn="just">
              <a:buNone/>
            </a:pPr>
            <a:r>
              <a:rPr lang="hi-IN" sz="2000" b="1" dirty="0">
                <a:cs typeface="Times New Roman" pitchFamily="18" charset="0"/>
              </a:rPr>
              <a:t>5. प्रोपेलर प्रणाली:-</a:t>
            </a:r>
          </a:p>
          <a:p>
            <a:pPr algn="just"/>
            <a:r>
              <a:rPr lang="hi-IN" sz="2000" b="1" dirty="0">
                <a:cs typeface="Times New Roman" pitchFamily="18" charset="0"/>
              </a:rPr>
              <a:t> </a:t>
            </a:r>
            <a:r>
              <a:rPr lang="hi-IN" sz="2000" dirty="0">
                <a:cs typeface="Times New Roman" pitchFamily="18" charset="0"/>
              </a:rPr>
              <a:t>मुड़े हुए या क्षतिग्रस्त ब्लेड के लिए प्रोपेलर की देखकर जांच करें।
जांचें कि प्रोपेलर नट कसा हुआ है और स्प्लिट पिन मौजूद है।</a:t>
            </a:r>
          </a:p>
          <a:p>
            <a:pPr algn="just"/>
            <a:endParaRPr lang="hi-IN" sz="2000" dirty="0">
              <a:cs typeface="Times New Roman" pitchFamily="18" charset="0"/>
            </a:endParaRPr>
          </a:p>
          <a:p>
            <a:pPr marL="0" indent="0" algn="just">
              <a:buNone/>
            </a:pPr>
            <a:r>
              <a:rPr lang="hi-IN" sz="2000" b="1" dirty="0">
                <a:cs typeface="Times New Roman" pitchFamily="18" charset="0"/>
              </a:rPr>
              <a:t>6. मोटर की स्थापना:- </a:t>
            </a:r>
            <a:endParaRPr lang="hi-IN" sz="2000" dirty="0">
              <a:cs typeface="Times New Roman" pitchFamily="18" charset="0"/>
            </a:endParaRPr>
          </a:p>
          <a:p>
            <a:pPr algn="just"/>
            <a:r>
              <a:rPr lang="hi-IN" sz="2000" dirty="0">
                <a:cs typeface="Times New Roman" pitchFamily="18" charset="0"/>
              </a:rPr>
              <a:t>मोटर को नाव से जोड़ने वाले सभी बोल्टों की जाँच करें।</a:t>
            </a:r>
            <a:endParaRPr lang="en-US" sz="2000" dirty="0">
              <a:cs typeface="Times New Roman" pitchFamily="18" charset="0"/>
            </a:endParaRPr>
          </a:p>
          <a:p>
            <a:pPr algn="just"/>
            <a:endParaRPr lang="en-US" sz="2000" dirty="0">
              <a:cs typeface="Times New Roman" pitchFamily="18" charset="0"/>
            </a:endParaRPr>
          </a:p>
          <a:p>
            <a:pPr algn="just"/>
            <a:endParaRPr lang="en-US" sz="2000" dirty="0">
              <a:cs typeface="Times New Roman" pitchFamily="18" charset="0"/>
            </a:endParaRPr>
          </a:p>
          <a:p>
            <a:pPr algn="just"/>
            <a:endParaRPr lang="en-IN" sz="2400" dirty="0">
              <a:latin typeface="Times New Roman" pitchFamily="18" charset="0"/>
              <a:cs typeface="Times New Roman" pitchFamily="18" charset="0"/>
            </a:endParaRPr>
          </a:p>
        </p:txBody>
      </p:sp>
      <p:sp>
        <p:nvSpPr>
          <p:cNvPr id="6" name="Title 1">
            <a:extLst>
              <a:ext uri="{FF2B5EF4-FFF2-40B4-BE49-F238E27FC236}">
                <a16:creationId xmlns="" xmlns:a16="http://schemas.microsoft.com/office/drawing/2014/main" id="{3B574326-C863-3E65-2304-DEAAC2126A5C}"/>
              </a:ext>
            </a:extLst>
          </p:cNvPr>
          <p:cNvSpPr txBox="1">
            <a:spLocks noGrp="1" noChangeArrowheads="1"/>
          </p:cNvSpPr>
          <p:nvPr>
            <p:ph type="title"/>
          </p:nvPr>
        </p:nvSpPr>
        <p:spPr>
          <a:xfrm>
            <a:off x="1403648" y="123478"/>
            <a:ext cx="6408712" cy="582713"/>
          </a:xfrm>
          <a:prstGeom prst="rect">
            <a:avLst/>
          </a:prstGeom>
          <a:solidFill>
            <a:srgbClr val="FFC000"/>
          </a:solidFill>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hi-IN" altLang="en-US" sz="3600" b="1" dirty="0">
                <a:latin typeface="Times New Roman" pitchFamily="18" charset="0"/>
                <a:cs typeface="Times New Roman" pitchFamily="18" charset="0"/>
              </a:rPr>
              <a:t>लगातार</a:t>
            </a:r>
            <a:r>
              <a:rPr lang="en-US" altLang="en-US" sz="3600" b="1" dirty="0">
                <a:latin typeface="Times New Roman" pitchFamily="18" charset="0"/>
                <a:cs typeface="Times New Roman" pitchFamily="18" charset="0"/>
              </a:rPr>
              <a:t>.</a:t>
            </a:r>
            <a:r>
              <a:rPr lang="hi-IN" altLang="en-US" sz="3600" b="1" dirty="0">
                <a:latin typeface="Times New Roman" pitchFamily="18" charset="0"/>
                <a:cs typeface="Times New Roman" pitchFamily="18" charset="0"/>
              </a:rPr>
              <a:t>...</a:t>
            </a:r>
            <a:endParaRPr lang="en-IN" altLang="en-US" sz="3600" b="1" dirty="0">
              <a:latin typeface="Times New Roman" panose="02020603050405020304" pitchFamily="18" charset="0"/>
            </a:endParaRPr>
          </a:p>
        </p:txBody>
      </p:sp>
    </p:spTree>
    <p:extLst>
      <p:ext uri="{BB962C8B-B14F-4D97-AF65-F5344CB8AC3E}">
        <p14:creationId xmlns:p14="http://schemas.microsoft.com/office/powerpoint/2010/main" val="96253042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23528" y="1491629"/>
            <a:ext cx="8496944" cy="3102993"/>
          </a:xfrm>
        </p:spPr>
        <p:txBody>
          <a:bodyPr>
            <a:normAutofit/>
          </a:bodyPr>
          <a:lstStyle/>
          <a:p>
            <a:pPr marL="0" indent="0" algn="just">
              <a:buNone/>
            </a:pPr>
            <a:r>
              <a:rPr lang="hi-IN" sz="2000" b="1" dirty="0">
                <a:cs typeface="Times New Roman" pitchFamily="18" charset="0"/>
              </a:rPr>
              <a:t>7. पावर टिल्ट:-</a:t>
            </a:r>
          </a:p>
          <a:p>
            <a:pPr algn="just"/>
            <a:r>
              <a:rPr lang="hi-IN" sz="2000" dirty="0">
                <a:cs typeface="Times New Roman" pitchFamily="18" charset="0"/>
              </a:rPr>
              <a:t>मोटर के ऊपर और नीचे टिल्ट होने का कार्य ठीक से हो रहा है या नहीं, जांचें।</a:t>
            </a:r>
          </a:p>
          <a:p>
            <a:pPr marL="0" indent="0" algn="just">
              <a:buNone/>
            </a:pPr>
            <a:endParaRPr lang="hi-IN" sz="2000" dirty="0">
              <a:cs typeface="Times New Roman" pitchFamily="18" charset="0"/>
            </a:endParaRPr>
          </a:p>
          <a:p>
            <a:pPr marL="0" indent="0" algn="just">
              <a:buNone/>
            </a:pPr>
            <a:r>
              <a:rPr lang="hi-IN" sz="2000" b="1" dirty="0">
                <a:cs typeface="Times New Roman" pitchFamily="18" charset="0"/>
              </a:rPr>
              <a:t>8. ठंडा पानी(कूलिंग वाटर):- </a:t>
            </a:r>
            <a:endParaRPr lang="hi-IN" sz="2000" dirty="0">
              <a:cs typeface="Times New Roman" pitchFamily="18" charset="0"/>
            </a:endParaRPr>
          </a:p>
          <a:p>
            <a:pPr algn="just"/>
            <a:r>
              <a:rPr lang="hi-IN" sz="2000" dirty="0">
                <a:cs typeface="Times New Roman" pitchFamily="18" charset="0"/>
              </a:rPr>
              <a:t>जांचें कि इंजन चालू होने के बाद ठंडा पानी ठंडा पानी चेक पोर्ट से निकल रहा हैं या नहीं।</a:t>
            </a:r>
            <a:endParaRPr lang="en-US" sz="2000" dirty="0">
              <a:latin typeface="Times New Roman" pitchFamily="18" charset="0"/>
              <a:cs typeface="Times New Roman" pitchFamily="18" charset="0"/>
            </a:endParaRPr>
          </a:p>
          <a:p>
            <a:pPr algn="just"/>
            <a:endParaRPr lang="en-US" sz="2000" dirty="0">
              <a:latin typeface="Times New Roman" pitchFamily="18" charset="0"/>
              <a:cs typeface="Times New Roman" pitchFamily="18" charset="0"/>
            </a:endParaRPr>
          </a:p>
          <a:p>
            <a:pPr algn="just"/>
            <a:endParaRPr lang="en-US" sz="1800" dirty="0">
              <a:latin typeface="Times New Roman" pitchFamily="18" charset="0"/>
              <a:cs typeface="Times New Roman" pitchFamily="18" charset="0"/>
            </a:endParaRPr>
          </a:p>
          <a:p>
            <a:pPr algn="just"/>
            <a:endParaRPr lang="en-IN" sz="1800" dirty="0">
              <a:latin typeface="Times New Roman" pitchFamily="18" charset="0"/>
              <a:cs typeface="Times New Roman" pitchFamily="18" charset="0"/>
            </a:endParaRPr>
          </a:p>
        </p:txBody>
      </p:sp>
      <p:sp>
        <p:nvSpPr>
          <p:cNvPr id="6" name="Title 1">
            <a:extLst>
              <a:ext uri="{FF2B5EF4-FFF2-40B4-BE49-F238E27FC236}">
                <a16:creationId xmlns="" xmlns:a16="http://schemas.microsoft.com/office/drawing/2014/main" id="{1666D71E-F1F1-B474-E186-C4C96E09DD2D}"/>
              </a:ext>
            </a:extLst>
          </p:cNvPr>
          <p:cNvSpPr txBox="1">
            <a:spLocks noGrp="1" noChangeArrowheads="1"/>
          </p:cNvSpPr>
          <p:nvPr>
            <p:ph type="title"/>
          </p:nvPr>
        </p:nvSpPr>
        <p:spPr>
          <a:xfrm>
            <a:off x="1367644" y="188837"/>
            <a:ext cx="6408712" cy="720081"/>
          </a:xfrm>
          <a:prstGeom prst="rect">
            <a:avLst/>
          </a:prstGeom>
          <a:solidFill>
            <a:srgbClr val="FFC000"/>
          </a:solidFill>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hi-IN" altLang="en-US" sz="3600" b="1" dirty="0">
                <a:latin typeface="Times New Roman" pitchFamily="18" charset="0"/>
                <a:cs typeface="Times New Roman" pitchFamily="18" charset="0"/>
              </a:rPr>
              <a:t>लगातार</a:t>
            </a:r>
            <a:r>
              <a:rPr lang="en-US" altLang="en-US" sz="3600" b="1" dirty="0">
                <a:latin typeface="Times New Roman" pitchFamily="18" charset="0"/>
                <a:cs typeface="Times New Roman" pitchFamily="18" charset="0"/>
              </a:rPr>
              <a:t>.</a:t>
            </a:r>
            <a:r>
              <a:rPr lang="hi-IN" altLang="en-US" sz="3600" b="1" dirty="0">
                <a:latin typeface="Times New Roman" pitchFamily="18" charset="0"/>
                <a:cs typeface="Times New Roman" pitchFamily="18" charset="0"/>
              </a:rPr>
              <a:t>...</a:t>
            </a:r>
            <a:endParaRPr lang="en-IN" altLang="en-US" sz="3600" b="1" dirty="0">
              <a:latin typeface="Times New Roman" panose="02020603050405020304" pitchFamily="18" charset="0"/>
            </a:endParaRPr>
          </a:p>
        </p:txBody>
      </p:sp>
    </p:spTree>
    <p:extLst>
      <p:ext uri="{BB962C8B-B14F-4D97-AF65-F5344CB8AC3E}">
        <p14:creationId xmlns:p14="http://schemas.microsoft.com/office/powerpoint/2010/main" val="190443330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79512" y="1347613"/>
            <a:ext cx="8640960" cy="3247009"/>
          </a:xfrm>
        </p:spPr>
        <p:txBody>
          <a:bodyPr>
            <a:normAutofit/>
          </a:bodyPr>
          <a:lstStyle/>
          <a:p>
            <a:pPr marL="0" indent="0" algn="just">
              <a:buNone/>
            </a:pPr>
            <a:endParaRPr lang="en-US" sz="2000" dirty="0">
              <a:cs typeface="Times New Roman" pitchFamily="18" charset="0"/>
            </a:endParaRPr>
          </a:p>
          <a:p>
            <a:pPr marL="0" indent="0" algn="just">
              <a:buNone/>
            </a:pPr>
            <a:r>
              <a:rPr lang="hi-IN" sz="2400" b="1" dirty="0">
                <a:cs typeface="Times New Roman" pitchFamily="18" charset="0"/>
              </a:rPr>
              <a:t>9. उपकरण और अतिरिक्त पुर्जे(स्पेयर पार्ट्स):-</a:t>
            </a:r>
            <a:r>
              <a:rPr lang="en-US" sz="2400" b="1" dirty="0">
                <a:cs typeface="Times New Roman" pitchFamily="18" charset="0"/>
              </a:rPr>
              <a:t> </a:t>
            </a:r>
          </a:p>
          <a:p>
            <a:pPr algn="just"/>
            <a:r>
              <a:rPr lang="hi-IN" sz="2400" dirty="0">
                <a:cs typeface="Times New Roman" pitchFamily="18" charset="0"/>
              </a:rPr>
              <a:t>सुनिश्चित करें कि स्पार्क प्लग, प्रोपेलर आदि बदलने के लिए आवश्यक उपकरण और स्पेयर पार्ट्स उपलब्ध हैं।</a:t>
            </a:r>
          </a:p>
          <a:p>
            <a:pPr algn="just"/>
            <a:r>
              <a:rPr lang="hi-IN" sz="2400" dirty="0">
                <a:cs typeface="Times New Roman" pitchFamily="18" charset="0"/>
              </a:rPr>
              <a:t>सुनिश्चित करें कि आपके पास स्पेयर रस्सी भी है।</a:t>
            </a:r>
            <a:endParaRPr lang="en-US" sz="2400" dirty="0">
              <a:cs typeface="Times New Roman" pitchFamily="18" charset="0"/>
            </a:endParaRPr>
          </a:p>
        </p:txBody>
      </p:sp>
      <p:sp>
        <p:nvSpPr>
          <p:cNvPr id="6" name="Title 1">
            <a:extLst>
              <a:ext uri="{FF2B5EF4-FFF2-40B4-BE49-F238E27FC236}">
                <a16:creationId xmlns="" xmlns:a16="http://schemas.microsoft.com/office/drawing/2014/main" id="{D92FDAB1-1D87-5263-3239-37F262457D19}"/>
              </a:ext>
            </a:extLst>
          </p:cNvPr>
          <p:cNvSpPr txBox="1">
            <a:spLocks noGrp="1" noChangeArrowheads="1"/>
          </p:cNvSpPr>
          <p:nvPr>
            <p:ph type="title"/>
          </p:nvPr>
        </p:nvSpPr>
        <p:spPr>
          <a:xfrm>
            <a:off x="1331640" y="161263"/>
            <a:ext cx="6480720" cy="582713"/>
          </a:xfrm>
          <a:prstGeom prst="rect">
            <a:avLst/>
          </a:prstGeom>
          <a:solidFill>
            <a:srgbClr val="FFC000"/>
          </a:solidFill>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hi-IN" altLang="en-US" sz="4000" b="1" dirty="0">
                <a:latin typeface="Times New Roman" pitchFamily="18" charset="0"/>
                <a:cs typeface="Times New Roman" pitchFamily="18" charset="0"/>
              </a:rPr>
              <a:t>लगातार</a:t>
            </a:r>
            <a:r>
              <a:rPr lang="en-US" altLang="en-US" sz="4000" b="1" dirty="0">
                <a:latin typeface="Times New Roman" pitchFamily="18" charset="0"/>
                <a:cs typeface="Times New Roman" pitchFamily="18" charset="0"/>
              </a:rPr>
              <a:t>.</a:t>
            </a:r>
            <a:r>
              <a:rPr lang="hi-IN" altLang="en-US" sz="4000" b="1" dirty="0">
                <a:latin typeface="Times New Roman" pitchFamily="18" charset="0"/>
                <a:cs typeface="Times New Roman" pitchFamily="18" charset="0"/>
              </a:rPr>
              <a:t>...</a:t>
            </a:r>
            <a:endParaRPr lang="en-IN" altLang="en-US" sz="4000" b="1" dirty="0">
              <a:latin typeface="Times New Roman" panose="02020603050405020304" pitchFamily="18" charset="0"/>
            </a:endParaRPr>
          </a:p>
        </p:txBody>
      </p:sp>
    </p:spTree>
    <p:extLst>
      <p:ext uri="{BB962C8B-B14F-4D97-AF65-F5344CB8AC3E}">
        <p14:creationId xmlns:p14="http://schemas.microsoft.com/office/powerpoint/2010/main" val="43208435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 xmlns:a16="http://schemas.microsoft.com/office/drawing/2014/main" id="{3D2D95DA-9CBA-5072-093A-18BE0630A3D6}"/>
              </a:ext>
            </a:extLst>
          </p:cNvPr>
          <p:cNvSpPr txBox="1">
            <a:spLocks noGrp="1" noChangeArrowheads="1"/>
          </p:cNvSpPr>
          <p:nvPr>
            <p:ph type="title"/>
          </p:nvPr>
        </p:nvSpPr>
        <p:spPr>
          <a:xfrm>
            <a:off x="1403648" y="548878"/>
            <a:ext cx="6480720" cy="582713"/>
          </a:xfrm>
          <a:prstGeom prst="rect">
            <a:avLst/>
          </a:prstGeom>
          <a:solidFill>
            <a:srgbClr val="FFC000"/>
          </a:solidFill>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hi-IN" altLang="en-US" sz="3600" b="1" dirty="0">
                <a:latin typeface="Times New Roman" pitchFamily="18" charset="0"/>
                <a:cs typeface="Times New Roman" pitchFamily="18" charset="0"/>
              </a:rPr>
              <a:t>लगातार</a:t>
            </a:r>
            <a:r>
              <a:rPr lang="en-US" altLang="en-US" sz="3600" b="1" dirty="0">
                <a:latin typeface="Times New Roman" pitchFamily="18" charset="0"/>
                <a:cs typeface="Times New Roman" pitchFamily="18" charset="0"/>
              </a:rPr>
              <a:t>.</a:t>
            </a:r>
            <a:r>
              <a:rPr lang="hi-IN" altLang="en-US" sz="3600" b="1" dirty="0">
                <a:latin typeface="Times New Roman" pitchFamily="18" charset="0"/>
                <a:cs typeface="Times New Roman" pitchFamily="18" charset="0"/>
              </a:rPr>
              <a:t>...</a:t>
            </a:r>
            <a:endParaRPr lang="en-IN" altLang="en-US" sz="3600" b="1" dirty="0">
              <a:latin typeface="Times New Roman" panose="02020603050405020304" pitchFamily="18" charset="0"/>
            </a:endParaRPr>
          </a:p>
        </p:txBody>
      </p:sp>
      <p:sp>
        <p:nvSpPr>
          <p:cNvPr id="8" name="TextBox 7">
            <a:extLst>
              <a:ext uri="{FF2B5EF4-FFF2-40B4-BE49-F238E27FC236}">
                <a16:creationId xmlns="" xmlns:a16="http://schemas.microsoft.com/office/drawing/2014/main" id="{AD630223-B43D-EAFB-A6F2-5B4A6A581F31}"/>
              </a:ext>
            </a:extLst>
          </p:cNvPr>
          <p:cNvSpPr txBox="1"/>
          <p:nvPr/>
        </p:nvSpPr>
        <p:spPr>
          <a:xfrm>
            <a:off x="1187624" y="1513547"/>
            <a:ext cx="6768752" cy="3268267"/>
          </a:xfrm>
          <a:prstGeom prst="rect">
            <a:avLst/>
          </a:prstGeom>
          <a:noFill/>
        </p:spPr>
        <p:txBody>
          <a:bodyPr wrap="square" rtlCol="0">
            <a:spAutoFit/>
          </a:bodyPr>
          <a:lstStyle/>
          <a:p>
            <a:pPr>
              <a:lnSpc>
                <a:spcPct val="150000"/>
              </a:lnSpc>
            </a:pPr>
            <a:r>
              <a:rPr lang="hi-IN" sz="2000" b="1" dirty="0">
                <a:cs typeface="Times New Roman" pitchFamily="18" charset="0"/>
              </a:rPr>
              <a:t>माउंटिंग प्रक्रिया</a:t>
            </a:r>
          </a:p>
          <a:p>
            <a:pPr marL="457200" indent="-457200">
              <a:lnSpc>
                <a:spcPct val="150000"/>
              </a:lnSpc>
              <a:buFont typeface="Arial" panose="020B0604020202020204" pitchFamily="34" charset="0"/>
              <a:buChar char="•"/>
            </a:pPr>
            <a:r>
              <a:rPr lang="en-IN" sz="2000" dirty="0">
                <a:latin typeface="Times New Roman" panose="02020603050405020304" pitchFamily="18" charset="0"/>
                <a:cs typeface="Times New Roman" panose="02020603050405020304" pitchFamily="18" charset="0"/>
              </a:rPr>
              <a:t>OBM </a:t>
            </a:r>
            <a:r>
              <a:rPr lang="hi-IN" sz="2000" dirty="0">
                <a:latin typeface="Times New Roman" panose="02020603050405020304" pitchFamily="18" charset="0"/>
                <a:cs typeface="Times New Roman" panose="02020603050405020304" pitchFamily="18" charset="0"/>
              </a:rPr>
              <a:t>को लंबवत संरेखित करें और सुरक्षित करें।</a:t>
            </a:r>
          </a:p>
          <a:p>
            <a:pPr marL="457200" indent="-457200">
              <a:lnSpc>
                <a:spcPct val="150000"/>
              </a:lnSpc>
              <a:buFont typeface="Arial" panose="020B0604020202020204" pitchFamily="34" charset="0"/>
              <a:buChar char="•"/>
            </a:pPr>
            <a:r>
              <a:rPr lang="hi-IN" sz="2000" dirty="0">
                <a:latin typeface="Times New Roman" panose="02020603050405020304" pitchFamily="18" charset="0"/>
                <a:cs typeface="Times New Roman" panose="02020603050405020304" pitchFamily="18" charset="0"/>
              </a:rPr>
              <a:t>क्लैम्पिंग स्क्रू कसें।</a:t>
            </a:r>
          </a:p>
          <a:p>
            <a:pPr marL="457200" indent="-457200">
              <a:lnSpc>
                <a:spcPct val="150000"/>
              </a:lnSpc>
              <a:buFont typeface="Arial" panose="020B0604020202020204" pitchFamily="34" charset="0"/>
              <a:buChar char="•"/>
            </a:pPr>
            <a:r>
              <a:rPr lang="hi-IN" sz="2000" dirty="0">
                <a:latin typeface="Times New Roman" panose="02020603050405020304" pitchFamily="18" charset="0"/>
                <a:cs typeface="Times New Roman" panose="02020603050405020304" pitchFamily="18" charset="0"/>
              </a:rPr>
              <a:t>नाव से मोर्टार को रस्सी की मदद से बाँधें। </a:t>
            </a:r>
          </a:p>
          <a:p>
            <a:pPr marL="457200" indent="-457200">
              <a:lnSpc>
                <a:spcPct val="150000"/>
              </a:lnSpc>
              <a:buFont typeface="Arial" panose="020B0604020202020204" pitchFamily="34" charset="0"/>
              <a:buChar char="•"/>
            </a:pPr>
            <a:r>
              <a:rPr lang="hi-IN" sz="2000" dirty="0">
                <a:latin typeface="Times New Roman" panose="02020603050405020304" pitchFamily="18" charset="0"/>
                <a:cs typeface="Times New Roman" panose="02020603050405020304" pitchFamily="18" charset="0"/>
              </a:rPr>
              <a:t>लीवर को लॉक पोज़िशन में छोड़ें।</a:t>
            </a:r>
          </a:p>
          <a:p>
            <a:pPr marL="457200" indent="-457200">
              <a:lnSpc>
                <a:spcPct val="150000"/>
              </a:lnSpc>
              <a:buFont typeface="Arial" panose="020B0604020202020204" pitchFamily="34" charset="0"/>
              <a:buChar char="•"/>
            </a:pPr>
            <a:r>
              <a:rPr lang="hi-IN" sz="2000" dirty="0">
                <a:latin typeface="Times New Roman" panose="02020603050405020304" pitchFamily="18" charset="0"/>
                <a:cs typeface="Times New Roman" panose="02020603050405020304" pitchFamily="18" charset="0"/>
              </a:rPr>
              <a:t>स्क्रू समायोजित करें।</a:t>
            </a:r>
          </a:p>
          <a:p>
            <a:pPr marL="457200" indent="-457200">
              <a:lnSpc>
                <a:spcPct val="150000"/>
              </a:lnSpc>
              <a:buFont typeface="Arial" panose="020B0604020202020204" pitchFamily="34" charset="0"/>
              <a:buChar char="•"/>
            </a:pPr>
            <a:r>
              <a:rPr lang="hi-IN" sz="2000" dirty="0">
                <a:latin typeface="Times New Roman" panose="02020603050405020304" pitchFamily="18" charset="0"/>
                <a:cs typeface="Times New Roman" panose="02020603050405020304" pitchFamily="18" charset="0"/>
              </a:rPr>
              <a:t>ईंधन टैंक को नाव में फिक्स करें।</a:t>
            </a:r>
            <a:endParaRPr lang="en-IN" sz="2000" dirty="0">
              <a:latin typeface="Times New Roman" panose="02020603050405020304" pitchFamily="18" charset="0"/>
              <a:cs typeface="Times New Roman" panose="02020603050405020304" pitchFamily="18" charset="0"/>
            </a:endParaRP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8C177474-B91F-E1CF-A538-47775A75E15C}"/>
              </a:ext>
            </a:extLst>
          </p:cNvPr>
          <p:cNvSpPr txBox="1">
            <a:spLocks noGrp="1" noChangeArrowheads="1"/>
          </p:cNvSpPr>
          <p:nvPr>
            <p:ph type="title"/>
          </p:nvPr>
        </p:nvSpPr>
        <p:spPr>
          <a:xfrm>
            <a:off x="1403648" y="195486"/>
            <a:ext cx="6480720" cy="582713"/>
          </a:xfrm>
          <a:prstGeom prst="rect">
            <a:avLst/>
          </a:prstGeom>
          <a:solidFill>
            <a:srgbClr val="FFC000"/>
          </a:solidFill>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hi-IN" altLang="en-US" sz="3200" b="1" dirty="0">
                <a:latin typeface="Times New Roman" pitchFamily="18" charset="0"/>
                <a:cs typeface="Times New Roman" pitchFamily="18" charset="0"/>
              </a:rPr>
              <a:t>लगातार</a:t>
            </a:r>
            <a:r>
              <a:rPr lang="en-US" altLang="en-US" sz="3200" b="1" dirty="0">
                <a:latin typeface="Times New Roman" pitchFamily="18" charset="0"/>
                <a:cs typeface="Times New Roman" pitchFamily="18" charset="0"/>
              </a:rPr>
              <a:t>.</a:t>
            </a:r>
            <a:r>
              <a:rPr lang="hi-IN" altLang="en-US" sz="3200" b="1" dirty="0">
                <a:latin typeface="Times New Roman" pitchFamily="18" charset="0"/>
                <a:cs typeface="Times New Roman" pitchFamily="18" charset="0"/>
              </a:rPr>
              <a:t>...</a:t>
            </a:r>
            <a:endParaRPr lang="en-IN" altLang="en-US" sz="3200" b="1" dirty="0">
              <a:latin typeface="Times New Roman" panose="02020603050405020304" pitchFamily="18" charset="0"/>
            </a:endParaRPr>
          </a:p>
        </p:txBody>
      </p:sp>
      <p:sp>
        <p:nvSpPr>
          <p:cNvPr id="3" name="TextBox 2">
            <a:extLst>
              <a:ext uri="{FF2B5EF4-FFF2-40B4-BE49-F238E27FC236}">
                <a16:creationId xmlns="" xmlns:a16="http://schemas.microsoft.com/office/drawing/2014/main" id="{77D68A26-66E8-59E4-A272-2090F500D5D7}"/>
              </a:ext>
            </a:extLst>
          </p:cNvPr>
          <p:cNvSpPr txBox="1"/>
          <p:nvPr/>
        </p:nvSpPr>
        <p:spPr>
          <a:xfrm>
            <a:off x="683568" y="1347614"/>
            <a:ext cx="7632848" cy="3729932"/>
          </a:xfrm>
          <a:prstGeom prst="rect">
            <a:avLst/>
          </a:prstGeom>
          <a:noFill/>
        </p:spPr>
        <p:txBody>
          <a:bodyPr wrap="square" rtlCol="0">
            <a:spAutoFit/>
          </a:bodyPr>
          <a:lstStyle/>
          <a:p>
            <a:pPr algn="just">
              <a:lnSpc>
                <a:spcPct val="150000"/>
              </a:lnSpc>
            </a:pPr>
            <a:r>
              <a:rPr lang="hi-IN" sz="2000" b="1" dirty="0">
                <a:latin typeface="Times New Roman" panose="02020603050405020304" pitchFamily="18" charset="0"/>
                <a:cs typeface="Times New Roman" panose="02020603050405020304" pitchFamily="18" charset="0"/>
              </a:rPr>
              <a:t>शुरू करने की प्रारंभिक प्रक्रिया</a:t>
            </a:r>
          </a:p>
          <a:p>
            <a:pPr marL="457200" indent="-457200" algn="just">
              <a:lnSpc>
                <a:spcPct val="150000"/>
              </a:lnSpc>
              <a:buFont typeface="Arial" panose="020B0604020202020204" pitchFamily="34" charset="0"/>
              <a:buChar char="•"/>
            </a:pPr>
            <a:r>
              <a:rPr lang="hi-IN" sz="2000" dirty="0">
                <a:latin typeface="Times New Roman" panose="02020603050405020304" pitchFamily="18" charset="0"/>
                <a:cs typeface="Times New Roman" panose="02020603050405020304" pitchFamily="18" charset="0"/>
              </a:rPr>
              <a:t>ईंधन लाइन कनेक्ट करें।</a:t>
            </a:r>
          </a:p>
          <a:p>
            <a:pPr marL="457200" indent="-457200" algn="just">
              <a:lnSpc>
                <a:spcPct val="150000"/>
              </a:lnSpc>
              <a:buFont typeface="Arial" panose="020B0604020202020204" pitchFamily="34" charset="0"/>
              <a:buChar char="•"/>
            </a:pPr>
            <a:r>
              <a:rPr lang="hi-IN" sz="2000" dirty="0">
                <a:latin typeface="Times New Roman" panose="02020603050405020304" pitchFamily="18" charset="0"/>
                <a:cs typeface="Times New Roman" panose="02020603050405020304" pitchFamily="18" charset="0"/>
              </a:rPr>
              <a:t>ईंधन की जांच करें।</a:t>
            </a:r>
          </a:p>
          <a:p>
            <a:pPr marL="457200" indent="-457200" algn="just">
              <a:lnSpc>
                <a:spcPct val="150000"/>
              </a:lnSpc>
              <a:buFont typeface="Arial" panose="020B0604020202020204" pitchFamily="34" charset="0"/>
              <a:buChar char="•"/>
            </a:pPr>
            <a:r>
              <a:rPr lang="hi-IN" sz="2000" dirty="0">
                <a:latin typeface="Times New Roman" panose="02020603050405020304" pitchFamily="18" charset="0"/>
                <a:cs typeface="Times New Roman" panose="02020603050405020304" pitchFamily="18" charset="0"/>
              </a:rPr>
              <a:t>गियर को न्यूट्रल पोज़िशन में रखें।</a:t>
            </a:r>
          </a:p>
          <a:p>
            <a:pPr marL="457200" indent="-457200" algn="just">
              <a:lnSpc>
                <a:spcPct val="150000"/>
              </a:lnSpc>
              <a:buFont typeface="Arial" panose="020B0604020202020204" pitchFamily="34" charset="0"/>
              <a:buChar char="•"/>
            </a:pPr>
            <a:r>
              <a:rPr lang="hi-IN" sz="2000" dirty="0">
                <a:latin typeface="Times New Roman" panose="02020603050405020304" pitchFamily="18" charset="0"/>
                <a:cs typeface="Times New Roman" panose="02020603050405020304" pitchFamily="18" charset="0"/>
              </a:rPr>
              <a:t>पेट्रोल टैंक में ब्रीथर वॉल्व स्क्रू और कैप पूरी तरह खोलें।</a:t>
            </a:r>
          </a:p>
          <a:p>
            <a:pPr marL="457200" indent="-457200" algn="just">
              <a:lnSpc>
                <a:spcPct val="150000"/>
              </a:lnSpc>
              <a:buFont typeface="Arial" panose="020B0604020202020204" pitchFamily="34" charset="0"/>
              <a:buChar char="•"/>
            </a:pPr>
            <a:r>
              <a:rPr lang="hi-IN" sz="2000" dirty="0">
                <a:latin typeface="Times New Roman" panose="02020603050405020304" pitchFamily="18" charset="0"/>
                <a:cs typeface="Times New Roman" panose="02020603050405020304" pitchFamily="18" charset="0"/>
              </a:rPr>
              <a:t>बल्ब से प्राइम करें।</a:t>
            </a:r>
          </a:p>
          <a:p>
            <a:pPr marL="457200" indent="-457200" algn="just">
              <a:lnSpc>
                <a:spcPct val="150000"/>
              </a:lnSpc>
              <a:buFont typeface="Arial" panose="020B0604020202020204" pitchFamily="34" charset="0"/>
              <a:buChar char="•"/>
            </a:pPr>
            <a:r>
              <a:rPr lang="hi-IN" sz="2000" dirty="0">
                <a:latin typeface="Times New Roman" panose="02020603050405020304" pitchFamily="18" charset="0"/>
                <a:cs typeface="Times New Roman" panose="02020603050405020304" pitchFamily="18" charset="0"/>
              </a:rPr>
              <a:t>स्टार्टिंग रोप को धीरे-धीरे खींचें जब तक यह रुक न जाए।</a:t>
            </a:r>
          </a:p>
          <a:p>
            <a:pPr marL="457200" indent="-457200" algn="just">
              <a:lnSpc>
                <a:spcPct val="150000"/>
              </a:lnSpc>
              <a:buFont typeface="Arial" panose="020B0604020202020204" pitchFamily="34" charset="0"/>
              <a:buChar char="•"/>
            </a:pPr>
            <a:r>
              <a:rPr lang="hi-IN" sz="2000" dirty="0">
                <a:latin typeface="Times New Roman" panose="02020603050405020304" pitchFamily="18" charset="0"/>
                <a:cs typeface="Times New Roman" panose="02020603050405020304" pitchFamily="18" charset="0"/>
              </a:rPr>
              <a:t>स्टार्टिंग रोप खींचें।</a:t>
            </a:r>
            <a:endParaRPr lang="en-IN" sz="2000" dirty="0">
              <a:latin typeface="Times New Roman" panose="02020603050405020304" pitchFamily="18" charset="0"/>
              <a:cs typeface="Times New Roman" panose="02020603050405020304" pitchFamily="18" charset="0"/>
            </a:endParaRP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4" descr="STARTING THE ENGINE 1">
            <a:extLst>
              <a:ext uri="{FF2B5EF4-FFF2-40B4-BE49-F238E27FC236}">
                <a16:creationId xmlns="" xmlns:a16="http://schemas.microsoft.com/office/drawing/2014/main" id="{C64483C5-4DBF-455A-8810-0BAB1532C1AF}"/>
              </a:ext>
            </a:extLst>
          </p:cNvPr>
          <p:cNvPicPr>
            <a:picLocks noChangeAspect="1" noChangeArrowheads="1"/>
          </p:cNvPicPr>
          <p:nvPr/>
        </p:nvPicPr>
        <p:blipFill>
          <a:blip r:embed="rId2">
            <a:lum bright="-6000" contrast="-6000"/>
            <a:extLst>
              <a:ext uri="{28A0092B-C50C-407E-A947-70E740481C1C}">
                <a14:useLocalDpi xmlns:a14="http://schemas.microsoft.com/office/drawing/2010/main" val="0"/>
              </a:ext>
            </a:extLst>
          </a:blip>
          <a:srcRect l="7408" t="12010" r="18518" b="6068"/>
          <a:stretch>
            <a:fillRect/>
          </a:stretch>
        </p:blipFill>
        <p:spPr bwMode="auto">
          <a:xfrm>
            <a:off x="1428750" y="594270"/>
            <a:ext cx="3314700" cy="14014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39" name="Picture 5" descr="STARTING THE ENGINE 2">
            <a:extLst>
              <a:ext uri="{FF2B5EF4-FFF2-40B4-BE49-F238E27FC236}">
                <a16:creationId xmlns="" xmlns:a16="http://schemas.microsoft.com/office/drawing/2014/main" id="{7652AB4E-4543-4A48-8C0C-4FF53FFCED9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l="1852" t="18750" r="1852" b="21875"/>
          <a:stretch>
            <a:fillRect/>
          </a:stretch>
        </p:blipFill>
        <p:spPr bwMode="auto">
          <a:xfrm>
            <a:off x="1428750" y="2139701"/>
            <a:ext cx="3429000" cy="12892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40" name="Picture 6" descr="STARTING THE ENGINE 3">
            <a:extLst>
              <a:ext uri="{FF2B5EF4-FFF2-40B4-BE49-F238E27FC236}">
                <a16:creationId xmlns="" xmlns:a16="http://schemas.microsoft.com/office/drawing/2014/main" id="{7742E50F-5083-4EEF-B359-E554852109B3}"/>
              </a:ext>
            </a:extLst>
          </p:cNvPr>
          <p:cNvPicPr>
            <a:picLocks noChangeAspect="1" noChangeArrowheads="1"/>
          </p:cNvPicPr>
          <p:nvPr/>
        </p:nvPicPr>
        <p:blipFill>
          <a:blip r:embed="rId4">
            <a:extLst>
              <a:ext uri="{28A0092B-C50C-407E-A947-70E740481C1C}">
                <a14:useLocalDpi xmlns:a14="http://schemas.microsoft.com/office/drawing/2010/main" val="0"/>
              </a:ext>
            </a:extLst>
          </a:blip>
          <a:srcRect l="7222" t="6461" r="6113" b="1906"/>
          <a:stretch>
            <a:fillRect/>
          </a:stretch>
        </p:blipFill>
        <p:spPr bwMode="auto">
          <a:xfrm>
            <a:off x="1403648" y="3507854"/>
            <a:ext cx="3454102" cy="14014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Box 1">
            <a:extLst>
              <a:ext uri="{FF2B5EF4-FFF2-40B4-BE49-F238E27FC236}">
                <a16:creationId xmlns="" xmlns:a16="http://schemas.microsoft.com/office/drawing/2014/main" id="{BA8EDF38-F99C-431A-91C4-A1A0326D1889}"/>
              </a:ext>
            </a:extLst>
          </p:cNvPr>
          <p:cNvSpPr txBox="1"/>
          <p:nvPr/>
        </p:nvSpPr>
        <p:spPr>
          <a:xfrm>
            <a:off x="5076056" y="1311910"/>
            <a:ext cx="3429000" cy="523220"/>
          </a:xfrm>
          <a:prstGeom prst="rect">
            <a:avLst/>
          </a:prstGeom>
          <a:noFill/>
        </p:spPr>
        <p:txBody>
          <a:bodyPr wrap="square" rtlCol="0">
            <a:spAutoFit/>
          </a:bodyPr>
          <a:lstStyle/>
          <a:p>
            <a:r>
              <a:rPr lang="hi-IN" sz="2800" dirty="0">
                <a:latin typeface="Times New Roman" panose="02020603050405020304" pitchFamily="18" charset="0"/>
                <a:cs typeface="Times New Roman" panose="02020603050405020304" pitchFamily="18" charset="0"/>
              </a:rPr>
              <a:t>1. एयर वेंट स्क्रू को ढीला करें।</a:t>
            </a:r>
            <a:endParaRPr lang="en-IN" sz="2800" dirty="0">
              <a:latin typeface="Times New Roman" panose="02020603050405020304" pitchFamily="18" charset="0"/>
              <a:cs typeface="Times New Roman" panose="02020603050405020304" pitchFamily="18" charset="0"/>
            </a:endParaRPr>
          </a:p>
        </p:txBody>
      </p:sp>
      <p:sp>
        <p:nvSpPr>
          <p:cNvPr id="3" name="TextBox 2">
            <a:extLst>
              <a:ext uri="{FF2B5EF4-FFF2-40B4-BE49-F238E27FC236}">
                <a16:creationId xmlns="" xmlns:a16="http://schemas.microsoft.com/office/drawing/2014/main" id="{70AE92EE-85F9-9AD8-A0D8-53AC07D53A0D}"/>
              </a:ext>
            </a:extLst>
          </p:cNvPr>
          <p:cNvSpPr txBox="1"/>
          <p:nvPr/>
        </p:nvSpPr>
        <p:spPr>
          <a:xfrm>
            <a:off x="5076056" y="3246244"/>
            <a:ext cx="3168352" cy="523220"/>
          </a:xfrm>
          <a:prstGeom prst="rect">
            <a:avLst/>
          </a:prstGeom>
          <a:noFill/>
        </p:spPr>
        <p:txBody>
          <a:bodyPr wrap="square" rtlCol="0">
            <a:spAutoFit/>
          </a:bodyPr>
          <a:lstStyle/>
          <a:p>
            <a:r>
              <a:rPr lang="hi-IN" sz="2800" dirty="0">
                <a:latin typeface="Times New Roman" panose="02020603050405020304" pitchFamily="18" charset="0"/>
                <a:cs typeface="Times New Roman" panose="02020603050405020304" pitchFamily="18" charset="0"/>
              </a:rPr>
              <a:t>2. ईंधन जोड़ कनेक्ट करें।</a:t>
            </a:r>
            <a:endParaRPr lang="en-IN" sz="2800" dirty="0">
              <a:latin typeface="Times New Roman" panose="02020603050405020304" pitchFamily="18" charset="0"/>
              <a:cs typeface="Times New Roman" panose="02020603050405020304" pitchFamily="18" charset="0"/>
            </a:endParaRP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4" descr="STARTING THE ENGINE 5">
            <a:extLst>
              <a:ext uri="{FF2B5EF4-FFF2-40B4-BE49-F238E27FC236}">
                <a16:creationId xmlns="" xmlns:a16="http://schemas.microsoft.com/office/drawing/2014/main" id="{E8B895FD-93D7-432F-9F21-9AE57F14C9E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71600" y="2743200"/>
            <a:ext cx="3200400" cy="2000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363" name="Picture 5" descr="STARTING THE ENGINE 4">
            <a:extLst>
              <a:ext uri="{FF2B5EF4-FFF2-40B4-BE49-F238E27FC236}">
                <a16:creationId xmlns="" xmlns:a16="http://schemas.microsoft.com/office/drawing/2014/main" id="{E7E7E01E-B8E0-452F-AC74-405EED781F3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71600" y="373857"/>
            <a:ext cx="3200400" cy="19121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Box 1">
            <a:extLst>
              <a:ext uri="{FF2B5EF4-FFF2-40B4-BE49-F238E27FC236}">
                <a16:creationId xmlns="" xmlns:a16="http://schemas.microsoft.com/office/drawing/2014/main" id="{44E5695A-6F11-06EA-6D17-B5792F38A11A}"/>
              </a:ext>
            </a:extLst>
          </p:cNvPr>
          <p:cNvSpPr txBox="1"/>
          <p:nvPr/>
        </p:nvSpPr>
        <p:spPr>
          <a:xfrm>
            <a:off x="5143500" y="1275607"/>
            <a:ext cx="3200400" cy="461665"/>
          </a:xfrm>
          <a:prstGeom prst="rect">
            <a:avLst/>
          </a:prstGeom>
          <a:noFill/>
        </p:spPr>
        <p:txBody>
          <a:bodyPr wrap="square" rtlCol="0">
            <a:spAutoFit/>
          </a:bodyPr>
          <a:lstStyle/>
          <a:p>
            <a:r>
              <a:rPr lang="hi-IN" sz="2400" dirty="0">
                <a:latin typeface="Times New Roman" panose="02020603050405020304" pitchFamily="18" charset="0"/>
                <a:cs typeface="Times New Roman" panose="02020603050405020304" pitchFamily="18" charset="0"/>
              </a:rPr>
              <a:t>3. </a:t>
            </a:r>
            <a:r>
              <a:rPr lang="hi-IN" sz="2400" dirty="0" smtClean="0">
                <a:latin typeface="Times New Roman" panose="02020603050405020304" pitchFamily="18" charset="0"/>
                <a:cs typeface="Times New Roman" panose="02020603050405020304" pitchFamily="18" charset="0"/>
              </a:rPr>
              <a:t>कार्बो</a:t>
            </a:r>
            <a:r>
              <a:rPr lang="en-IN" sz="2400" dirty="0" smtClean="0">
                <a:latin typeface="Times New Roman" panose="02020603050405020304" pitchFamily="18" charset="0"/>
                <a:cs typeface="Times New Roman" panose="02020603050405020304" pitchFamily="18" charset="0"/>
              </a:rPr>
              <a:t>-</a:t>
            </a:r>
            <a:r>
              <a:rPr lang="hi-IN" sz="2400" dirty="0" smtClean="0">
                <a:latin typeface="Times New Roman" panose="02020603050405020304" pitchFamily="18" charset="0"/>
                <a:cs typeface="Times New Roman" panose="02020603050405020304" pitchFamily="18" charset="0"/>
              </a:rPr>
              <a:t>रेटर </a:t>
            </a:r>
            <a:r>
              <a:rPr lang="hi-IN" sz="2400" dirty="0">
                <a:latin typeface="Times New Roman" panose="02020603050405020304" pitchFamily="18" charset="0"/>
                <a:cs typeface="Times New Roman" panose="02020603050405020304" pitchFamily="18" charset="0"/>
              </a:rPr>
              <a:t>को ईंधन दें।</a:t>
            </a:r>
            <a:endParaRPr lang="en-IN" sz="2400" dirty="0">
              <a:latin typeface="Times New Roman" panose="02020603050405020304" pitchFamily="18" charset="0"/>
              <a:cs typeface="Times New Roman" panose="02020603050405020304" pitchFamily="18" charset="0"/>
            </a:endParaRPr>
          </a:p>
        </p:txBody>
      </p:sp>
      <p:sp>
        <p:nvSpPr>
          <p:cNvPr id="3" name="TextBox 2">
            <a:extLst>
              <a:ext uri="{FF2B5EF4-FFF2-40B4-BE49-F238E27FC236}">
                <a16:creationId xmlns="" xmlns:a16="http://schemas.microsoft.com/office/drawing/2014/main" id="{8C02D6C9-DB46-5B4E-810D-897DEF29B861}"/>
              </a:ext>
            </a:extLst>
          </p:cNvPr>
          <p:cNvSpPr txBox="1"/>
          <p:nvPr/>
        </p:nvSpPr>
        <p:spPr>
          <a:xfrm>
            <a:off x="5143500" y="3266271"/>
            <a:ext cx="3744416" cy="707886"/>
          </a:xfrm>
          <a:prstGeom prst="rect">
            <a:avLst/>
          </a:prstGeom>
          <a:noFill/>
        </p:spPr>
        <p:txBody>
          <a:bodyPr wrap="square" rtlCol="0">
            <a:spAutoFit/>
          </a:bodyPr>
          <a:lstStyle/>
          <a:p>
            <a:pPr algn="just"/>
            <a:r>
              <a:rPr lang="hi-IN" sz="2000" dirty="0">
                <a:latin typeface="Times New Roman" panose="02020603050405020304" pitchFamily="18" charset="0"/>
                <a:cs typeface="Times New Roman" panose="02020603050405020304" pitchFamily="18" charset="0"/>
              </a:rPr>
              <a:t>4. गियर शिफ्ट लीवर को न्यूट्रल पर </a:t>
            </a:r>
            <a:r>
              <a:rPr lang="en-IN" sz="2000" dirty="0" smtClean="0">
                <a:latin typeface="Times New Roman" panose="02020603050405020304" pitchFamily="18" charset="0"/>
                <a:cs typeface="Times New Roman" panose="02020603050405020304" pitchFamily="18" charset="0"/>
              </a:rPr>
              <a:t>    </a:t>
            </a:r>
            <a:r>
              <a:rPr lang="hi-IN" sz="2000" dirty="0" smtClean="0">
                <a:latin typeface="Times New Roman" panose="02020603050405020304" pitchFamily="18" charset="0"/>
                <a:cs typeface="Times New Roman" panose="02020603050405020304" pitchFamily="18" charset="0"/>
              </a:rPr>
              <a:t>सेट </a:t>
            </a:r>
            <a:r>
              <a:rPr lang="hi-IN" sz="2000" dirty="0">
                <a:latin typeface="Times New Roman" panose="02020603050405020304" pitchFamily="18" charset="0"/>
                <a:cs typeface="Times New Roman" panose="02020603050405020304" pitchFamily="18" charset="0"/>
              </a:rPr>
              <a:t>करें।</a:t>
            </a:r>
            <a:endParaRPr lang="en-IN" sz="2000" dirty="0">
              <a:latin typeface="Times New Roman" panose="02020603050405020304" pitchFamily="18" charset="0"/>
              <a:cs typeface="Times New Roman" panose="02020603050405020304" pitchFamily="18" charset="0"/>
            </a:endParaRP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Picture 4" descr="STARTING THE ENGINE 6">
            <a:extLst>
              <a:ext uri="{FF2B5EF4-FFF2-40B4-BE49-F238E27FC236}">
                <a16:creationId xmlns="" xmlns:a16="http://schemas.microsoft.com/office/drawing/2014/main" id="{858304AD-7796-424F-BCF9-4DCC533C6FC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l="15094" r="13208"/>
          <a:stretch>
            <a:fillRect/>
          </a:stretch>
        </p:blipFill>
        <p:spPr bwMode="auto">
          <a:xfrm>
            <a:off x="1485900" y="285750"/>
            <a:ext cx="3200400" cy="17918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387" name="Picture 7" descr="STARTING THE ENGINE 7">
            <a:extLst>
              <a:ext uri="{FF2B5EF4-FFF2-40B4-BE49-F238E27FC236}">
                <a16:creationId xmlns="" xmlns:a16="http://schemas.microsoft.com/office/drawing/2014/main" id="{62DB061D-32BF-46F3-AEBD-6AA57BFC37C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l="3448" r="8621"/>
          <a:stretch>
            <a:fillRect/>
          </a:stretch>
        </p:blipFill>
        <p:spPr bwMode="auto">
          <a:xfrm>
            <a:off x="1485900" y="2400300"/>
            <a:ext cx="3200400" cy="228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Box 1">
            <a:extLst>
              <a:ext uri="{FF2B5EF4-FFF2-40B4-BE49-F238E27FC236}">
                <a16:creationId xmlns="" xmlns:a16="http://schemas.microsoft.com/office/drawing/2014/main" id="{BD4A71E4-75CB-C22D-0EF9-E6E978ED123B}"/>
              </a:ext>
            </a:extLst>
          </p:cNvPr>
          <p:cNvSpPr txBox="1"/>
          <p:nvPr/>
        </p:nvSpPr>
        <p:spPr>
          <a:xfrm>
            <a:off x="4996594" y="1231180"/>
            <a:ext cx="4057650" cy="1015663"/>
          </a:xfrm>
          <a:prstGeom prst="rect">
            <a:avLst/>
          </a:prstGeom>
          <a:noFill/>
        </p:spPr>
        <p:txBody>
          <a:bodyPr wrap="square" rtlCol="0">
            <a:spAutoFit/>
          </a:bodyPr>
          <a:lstStyle/>
          <a:p>
            <a:pPr algn="just"/>
            <a:r>
              <a:rPr lang="hi-IN" sz="2000" dirty="0">
                <a:latin typeface="Times New Roman" panose="02020603050405020304" pitchFamily="18" charset="0"/>
                <a:cs typeface="Times New Roman" panose="02020603050405020304" pitchFamily="18" charset="0"/>
              </a:rPr>
              <a:t>5. थ्रॉटल इंडिकेटर को </a:t>
            </a:r>
            <a:r>
              <a:rPr lang="en-IN" sz="2000" dirty="0">
                <a:latin typeface="Times New Roman" panose="02020603050405020304" pitchFamily="18" charset="0"/>
                <a:cs typeface="Times New Roman" panose="02020603050405020304" pitchFamily="18" charset="0"/>
              </a:rPr>
              <a:t>START </a:t>
            </a:r>
            <a:r>
              <a:rPr lang="hi-IN" sz="2000" dirty="0">
                <a:latin typeface="Times New Roman" panose="02020603050405020304" pitchFamily="18" charset="0"/>
                <a:cs typeface="Times New Roman" panose="02020603050405020304" pitchFamily="18" charset="0"/>
              </a:rPr>
              <a:t>पर सेट करें। इंजन शुरू करने के बाद, थ्रॉटल को बंद स्थिति में सेट करें।</a:t>
            </a:r>
            <a:endParaRPr lang="en-IN" sz="2000" dirty="0">
              <a:latin typeface="Times New Roman" panose="02020603050405020304" pitchFamily="18" charset="0"/>
              <a:cs typeface="Times New Roman" panose="02020603050405020304" pitchFamily="18" charset="0"/>
            </a:endParaRPr>
          </a:p>
        </p:txBody>
      </p:sp>
      <p:sp>
        <p:nvSpPr>
          <p:cNvPr id="3" name="TextBox 2">
            <a:extLst>
              <a:ext uri="{FF2B5EF4-FFF2-40B4-BE49-F238E27FC236}">
                <a16:creationId xmlns="" xmlns:a16="http://schemas.microsoft.com/office/drawing/2014/main" id="{6BCAC2C5-886F-EEBB-86F0-47D2C2ACC7C8}"/>
              </a:ext>
            </a:extLst>
          </p:cNvPr>
          <p:cNvSpPr txBox="1"/>
          <p:nvPr/>
        </p:nvSpPr>
        <p:spPr>
          <a:xfrm>
            <a:off x="4996594" y="3147814"/>
            <a:ext cx="3878138" cy="707886"/>
          </a:xfrm>
          <a:prstGeom prst="rect">
            <a:avLst/>
          </a:prstGeom>
          <a:noFill/>
        </p:spPr>
        <p:txBody>
          <a:bodyPr wrap="square" rtlCol="0">
            <a:spAutoFit/>
          </a:bodyPr>
          <a:lstStyle/>
          <a:p>
            <a:pPr algn="just"/>
            <a:r>
              <a:rPr lang="hi-IN" sz="2000" dirty="0">
                <a:latin typeface="Times New Roman" panose="02020603050405020304" pitchFamily="18" charset="0"/>
                <a:cs typeface="Times New Roman" panose="02020603050405020304" pitchFamily="18" charset="0"/>
              </a:rPr>
              <a:t>6. लॉक प्लेट को इंजन स्टॉप लैनयार्ड स्विच पर सेट करें।</a:t>
            </a:r>
            <a:endParaRPr lang="en-IN" sz="2000" dirty="0">
              <a:latin typeface="Times New Roman" panose="02020603050405020304" pitchFamily="18" charset="0"/>
              <a:cs typeface="Times New Roman" panose="02020603050405020304" pitchFamily="18" charset="0"/>
            </a:endParaRP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Picture 4" descr="STARTING THE ENGINE 8">
            <a:extLst>
              <a:ext uri="{FF2B5EF4-FFF2-40B4-BE49-F238E27FC236}">
                <a16:creationId xmlns="" xmlns:a16="http://schemas.microsoft.com/office/drawing/2014/main" id="{D10DBE0A-B2D9-49BC-B23F-362500D446F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71600" y="228601"/>
            <a:ext cx="3600450" cy="20990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411" name="Picture 7" descr="STARTING THE ENGINE 9">
            <a:extLst>
              <a:ext uri="{FF2B5EF4-FFF2-40B4-BE49-F238E27FC236}">
                <a16:creationId xmlns="" xmlns:a16="http://schemas.microsoft.com/office/drawing/2014/main" id="{2BCE098A-6461-4E32-A62A-0722C173C61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l="5806" r="10161"/>
          <a:stretch>
            <a:fillRect/>
          </a:stretch>
        </p:blipFill>
        <p:spPr bwMode="auto">
          <a:xfrm>
            <a:off x="1428750" y="2575322"/>
            <a:ext cx="3543300" cy="2243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Box 1">
            <a:extLst>
              <a:ext uri="{FF2B5EF4-FFF2-40B4-BE49-F238E27FC236}">
                <a16:creationId xmlns="" xmlns:a16="http://schemas.microsoft.com/office/drawing/2014/main" id="{538E2AD5-0D06-1A2C-027E-CA4C0BC89E7F}"/>
              </a:ext>
            </a:extLst>
          </p:cNvPr>
          <p:cNvSpPr txBox="1"/>
          <p:nvPr/>
        </p:nvSpPr>
        <p:spPr>
          <a:xfrm>
            <a:off x="5148064" y="1221593"/>
            <a:ext cx="3943350" cy="1015663"/>
          </a:xfrm>
          <a:prstGeom prst="rect">
            <a:avLst/>
          </a:prstGeom>
          <a:noFill/>
        </p:spPr>
        <p:txBody>
          <a:bodyPr wrap="square" rtlCol="0">
            <a:spAutoFit/>
          </a:bodyPr>
          <a:lstStyle/>
          <a:p>
            <a:pPr algn="just"/>
            <a:r>
              <a:rPr lang="hi-IN" sz="2000" dirty="0">
                <a:latin typeface="Times New Roman" panose="02020603050405020304" pitchFamily="18" charset="0"/>
                <a:cs typeface="Times New Roman" panose="02020603050405020304" pitchFamily="18" charset="0"/>
              </a:rPr>
              <a:t>7. जब इंजन ठंडा हो तो चोक को बाहर निकाल लें। इंजन शुरू करने के बाद, चोक में धक्का दें।</a:t>
            </a:r>
            <a:endParaRPr lang="en-IN" sz="2000" dirty="0">
              <a:latin typeface="Times New Roman" panose="02020603050405020304" pitchFamily="18" charset="0"/>
              <a:cs typeface="Times New Roman" panose="02020603050405020304" pitchFamily="18" charset="0"/>
            </a:endParaRPr>
          </a:p>
        </p:txBody>
      </p:sp>
      <p:sp>
        <p:nvSpPr>
          <p:cNvPr id="3" name="TextBox 2">
            <a:extLst>
              <a:ext uri="{FF2B5EF4-FFF2-40B4-BE49-F238E27FC236}">
                <a16:creationId xmlns="" xmlns:a16="http://schemas.microsoft.com/office/drawing/2014/main" id="{6C29F7FD-D212-B903-E869-881455FDE932}"/>
              </a:ext>
            </a:extLst>
          </p:cNvPr>
          <p:cNvSpPr txBox="1"/>
          <p:nvPr/>
        </p:nvSpPr>
        <p:spPr>
          <a:xfrm>
            <a:off x="5148064" y="3347742"/>
            <a:ext cx="2632452" cy="400110"/>
          </a:xfrm>
          <a:prstGeom prst="rect">
            <a:avLst/>
          </a:prstGeom>
          <a:noFill/>
        </p:spPr>
        <p:txBody>
          <a:bodyPr wrap="none" rtlCol="0">
            <a:spAutoFit/>
          </a:bodyPr>
          <a:lstStyle/>
          <a:p>
            <a:r>
              <a:rPr lang="hi-IN" sz="2000" dirty="0">
                <a:latin typeface="Times New Roman" panose="02020603050405020304" pitchFamily="18" charset="0"/>
                <a:cs typeface="Times New Roman" panose="02020603050405020304" pitchFamily="18" charset="0"/>
              </a:rPr>
              <a:t>8. स्टार्टर रस्सी को खींचों।</a:t>
            </a:r>
            <a:endParaRPr lang="en-IN" sz="2000" dirty="0">
              <a:latin typeface="Times New Roman" panose="02020603050405020304" pitchFamily="18" charset="0"/>
              <a:cs typeface="Times New Roman" panose="02020603050405020304" pitchFamily="18" charset="0"/>
            </a:endParaRP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5" name="Rectangle 3">
            <a:extLst>
              <a:ext uri="{FF2B5EF4-FFF2-40B4-BE49-F238E27FC236}">
                <a16:creationId xmlns="" xmlns:a16="http://schemas.microsoft.com/office/drawing/2014/main" id="{A7006948-357C-47DD-A6A2-2BE96AD5B506}"/>
              </a:ext>
            </a:extLst>
          </p:cNvPr>
          <p:cNvSpPr>
            <a:spLocks noGrp="1" noChangeArrowheads="1"/>
          </p:cNvSpPr>
          <p:nvPr>
            <p:ph idx="1"/>
          </p:nvPr>
        </p:nvSpPr>
        <p:spPr>
          <a:xfrm>
            <a:off x="233518" y="1419622"/>
            <a:ext cx="8676964" cy="3456383"/>
          </a:xfrm>
        </p:spPr>
        <p:txBody>
          <a:bodyPr rtlCol="0">
            <a:noAutofit/>
          </a:bodyPr>
          <a:lstStyle/>
          <a:p>
            <a:pPr marL="0" indent="0" algn="just">
              <a:buNone/>
              <a:defRPr/>
            </a:pPr>
            <a:r>
              <a:rPr lang="hi-IN" sz="2000" b="1" dirty="0">
                <a:cs typeface="Times New Roman" pitchFamily="18" charset="0"/>
              </a:rPr>
              <a:t>शुरू करने के बाद याद रखने योग्य बातें</a:t>
            </a:r>
          </a:p>
          <a:p>
            <a:pPr marL="0" indent="0" algn="just">
              <a:buNone/>
              <a:defRPr/>
            </a:pPr>
            <a:endParaRPr lang="hi-IN" sz="2000" b="1" dirty="0">
              <a:cs typeface="Times New Roman" pitchFamily="18" charset="0"/>
            </a:endParaRPr>
          </a:p>
          <a:p>
            <a:pPr algn="just">
              <a:defRPr/>
            </a:pPr>
            <a:r>
              <a:rPr lang="hi-IN" sz="2000" dirty="0">
                <a:cs typeface="Times New Roman" pitchFamily="18" charset="0"/>
              </a:rPr>
              <a:t>सुनिश्चित करें कि गर्म निप्पल(वार्मिंग निप्पल) से पानी बाहर आ रहा है।
गियर को तेजी से लगाएँ।
धीरे-धीरे गति बढ़ाएं।
तेज गति में होने पर गियर न बदलें। नाव को निष्क्रिय गति(आइडल स्पीड) पर लाएं और फिर गियर बदलें।</a:t>
            </a:r>
            <a:endParaRPr lang="en-US" altLang="en-US" sz="2000" dirty="0">
              <a:ea typeface="Cambria Math" panose="02040503050406030204" pitchFamily="18" charset="0"/>
              <a:cs typeface="Cambria Math" panose="02040503050406030204" pitchFamily="18" charset="0"/>
            </a:endParaRPr>
          </a:p>
        </p:txBody>
      </p:sp>
      <p:sp>
        <p:nvSpPr>
          <p:cNvPr id="5" name="Title 1">
            <a:extLst>
              <a:ext uri="{FF2B5EF4-FFF2-40B4-BE49-F238E27FC236}">
                <a16:creationId xmlns="" xmlns:a16="http://schemas.microsoft.com/office/drawing/2014/main" id="{396E7F14-D872-ABBE-B04D-BE9D4169B7CA}"/>
              </a:ext>
            </a:extLst>
          </p:cNvPr>
          <p:cNvSpPr txBox="1">
            <a:spLocks noGrp="1" noChangeArrowheads="1"/>
          </p:cNvSpPr>
          <p:nvPr>
            <p:ph type="title"/>
          </p:nvPr>
        </p:nvSpPr>
        <p:spPr>
          <a:xfrm>
            <a:off x="1403648" y="123478"/>
            <a:ext cx="6480720" cy="582713"/>
          </a:xfrm>
          <a:prstGeom prst="rect">
            <a:avLst/>
          </a:prstGeom>
          <a:solidFill>
            <a:srgbClr val="FFC000"/>
          </a:solidFill>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hi-IN" altLang="en-US" sz="3600" b="1" dirty="0">
                <a:latin typeface="Times New Roman" pitchFamily="18" charset="0"/>
                <a:cs typeface="Times New Roman" pitchFamily="18" charset="0"/>
              </a:rPr>
              <a:t>लगातार</a:t>
            </a:r>
            <a:r>
              <a:rPr lang="en-US" altLang="en-US" sz="3600" b="1" dirty="0">
                <a:latin typeface="Times New Roman" pitchFamily="18" charset="0"/>
                <a:cs typeface="Times New Roman" pitchFamily="18" charset="0"/>
              </a:rPr>
              <a:t>.</a:t>
            </a:r>
            <a:r>
              <a:rPr lang="hi-IN" altLang="en-US" sz="3600" b="1" dirty="0">
                <a:latin typeface="Times New Roman" pitchFamily="18" charset="0"/>
                <a:cs typeface="Times New Roman" pitchFamily="18" charset="0"/>
              </a:rPr>
              <a:t>...</a:t>
            </a:r>
            <a:endParaRPr lang="en-IN" altLang="en-US" sz="3600" b="1" dirty="0">
              <a:latin typeface="Times New Roman" panose="02020603050405020304" pitchFamily="18" charset="0"/>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fontScale="90000"/>
          </a:bodyPr>
          <a:lstStyle/>
          <a:p>
            <a:pPr algn="ctr"/>
            <a:r>
              <a:rPr lang="en-US" dirty="0"/>
              <a:t/>
            </a:r>
            <a:br>
              <a:rPr lang="en-US" dirty="0"/>
            </a:br>
            <a:r>
              <a:rPr lang="en-US" dirty="0"/>
              <a:t>        </a:t>
            </a:r>
            <a:br>
              <a:rPr lang="en-US" dirty="0"/>
            </a:br>
            <a:endParaRPr lang="en-US" dirty="0"/>
          </a:p>
        </p:txBody>
      </p:sp>
      <p:sp>
        <p:nvSpPr>
          <p:cNvPr id="5" name="Title 1">
            <a:extLst>
              <a:ext uri="{FF2B5EF4-FFF2-40B4-BE49-F238E27FC236}">
                <a16:creationId xmlns="" xmlns:a16="http://schemas.microsoft.com/office/drawing/2014/main" id="{AE69EFFB-9CE2-5391-6075-5CA407E22B3A}"/>
              </a:ext>
            </a:extLst>
          </p:cNvPr>
          <p:cNvSpPr txBox="1">
            <a:spLocks noChangeArrowheads="1"/>
          </p:cNvSpPr>
          <p:nvPr/>
        </p:nvSpPr>
        <p:spPr>
          <a:xfrm>
            <a:off x="1331640" y="339502"/>
            <a:ext cx="6480720" cy="857250"/>
          </a:xfrm>
          <a:prstGeom prst="rect">
            <a:avLst/>
          </a:prstGeom>
          <a:solidFill>
            <a:srgbClr val="FFC000"/>
          </a:solidFill>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hi-IN" b="1" dirty="0">
                <a:latin typeface="Times New Roman" pitchFamily="18" charset="0"/>
                <a:cs typeface="Times New Roman" pitchFamily="18" charset="0"/>
              </a:rPr>
              <a:t>परिचय</a:t>
            </a:r>
          </a:p>
        </p:txBody>
      </p:sp>
      <p:sp>
        <p:nvSpPr>
          <p:cNvPr id="8" name="TextBox 7">
            <a:extLst>
              <a:ext uri="{FF2B5EF4-FFF2-40B4-BE49-F238E27FC236}">
                <a16:creationId xmlns="" xmlns:a16="http://schemas.microsoft.com/office/drawing/2014/main" id="{3AF4A57C-6BFD-FCF2-A304-40D1BA687476}"/>
              </a:ext>
            </a:extLst>
          </p:cNvPr>
          <p:cNvSpPr txBox="1"/>
          <p:nvPr/>
        </p:nvSpPr>
        <p:spPr>
          <a:xfrm>
            <a:off x="323528" y="1491630"/>
            <a:ext cx="8363272" cy="2308324"/>
          </a:xfrm>
          <a:prstGeom prst="rect">
            <a:avLst/>
          </a:prstGeom>
          <a:noFill/>
        </p:spPr>
        <p:txBody>
          <a:bodyPr wrap="square" rtlCol="0">
            <a:spAutoFit/>
          </a:bodyPr>
          <a:lstStyle/>
          <a:p>
            <a:pPr marL="457200" indent="-457200">
              <a:buFont typeface="Arial" panose="020B0604020202020204" pitchFamily="34" charset="0"/>
              <a:buChar char="•"/>
            </a:pPr>
            <a:r>
              <a:rPr lang="hi-IN" sz="2400" dirty="0">
                <a:latin typeface="Times New Roman" panose="02020603050405020304" pitchFamily="18" charset="0"/>
                <a:cs typeface="Times New Roman" panose="02020603050405020304" pitchFamily="18" charset="0"/>
              </a:rPr>
              <a:t>एक फुलाने योग्य रबर की नाव(</a:t>
            </a:r>
            <a:r>
              <a:rPr lang="en-IN" sz="2400" dirty="0">
                <a:latin typeface="Times New Roman" panose="02020603050405020304" pitchFamily="18" charset="0"/>
                <a:cs typeface="Times New Roman" panose="02020603050405020304" pitchFamily="18" charset="0"/>
              </a:rPr>
              <a:t>IRB) </a:t>
            </a:r>
            <a:r>
              <a:rPr lang="hi-IN" sz="2400" dirty="0">
                <a:latin typeface="Times New Roman" panose="02020603050405020304" pitchFamily="18" charset="0"/>
                <a:cs typeface="Times New Roman" panose="02020603050405020304" pitchFamily="18" charset="0"/>
              </a:rPr>
              <a:t>एक प्रकार की छोटी जलयान है जिसे बचाव कार्यों और जल सुरक्षा गतिविधियों में उपयोग के लिए बनाया गया है।</a:t>
            </a:r>
          </a:p>
          <a:p>
            <a:pPr marL="457200" indent="-457200">
              <a:buFont typeface="Arial" panose="020B0604020202020204" pitchFamily="34" charset="0"/>
              <a:buChar char="•"/>
            </a:pPr>
            <a:endParaRPr lang="hi-IN" sz="2400" dirty="0">
              <a:latin typeface="Times New Roman" panose="02020603050405020304" pitchFamily="18" charset="0"/>
              <a:cs typeface="Times New Roman" panose="02020603050405020304" pitchFamily="18" charset="0"/>
            </a:endParaRPr>
          </a:p>
          <a:p>
            <a:pPr marL="457200" indent="-457200">
              <a:buFont typeface="Arial" panose="020B0604020202020204" pitchFamily="34" charset="0"/>
              <a:buChar char="•"/>
            </a:pPr>
            <a:r>
              <a:rPr lang="hi-IN" sz="2400" dirty="0">
                <a:latin typeface="Times New Roman" panose="02020603050405020304" pitchFamily="18" charset="0"/>
                <a:cs typeface="Times New Roman" panose="02020603050405020304" pitchFamily="18" charset="0"/>
              </a:rPr>
              <a:t>इन नौकाओं को उनके लचीलेपन, संचालन क्षमता(समायोज्यता) और परिवहन और भंडारण में आसानी के लिए जाना जाता है।</a:t>
            </a:r>
            <a:endParaRPr lang="en-IN" sz="2400" dirty="0">
              <a:latin typeface="Times New Roman" panose="02020603050405020304" pitchFamily="18" charset="0"/>
              <a:cs typeface="Times New Roman" panose="02020603050405020304" pitchFamily="18" charset="0"/>
            </a:endParaRP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5" name="Rectangle 3">
            <a:extLst>
              <a:ext uri="{FF2B5EF4-FFF2-40B4-BE49-F238E27FC236}">
                <a16:creationId xmlns="" xmlns:a16="http://schemas.microsoft.com/office/drawing/2014/main" id="{9149E75D-B13A-47B8-A60D-A0F1E23EDAFE}"/>
              </a:ext>
            </a:extLst>
          </p:cNvPr>
          <p:cNvSpPr>
            <a:spLocks noGrp="1" noChangeArrowheads="1"/>
          </p:cNvSpPr>
          <p:nvPr>
            <p:ph idx="1"/>
          </p:nvPr>
        </p:nvSpPr>
        <p:spPr>
          <a:xfrm>
            <a:off x="323528" y="1491630"/>
            <a:ext cx="8496944" cy="3024336"/>
          </a:xfrm>
        </p:spPr>
        <p:txBody>
          <a:bodyPr rtlCol="0">
            <a:noAutofit/>
          </a:bodyPr>
          <a:lstStyle/>
          <a:p>
            <a:pPr marL="0" indent="0">
              <a:lnSpc>
                <a:spcPct val="150000"/>
              </a:lnSpc>
              <a:buNone/>
              <a:defRPr/>
            </a:pPr>
            <a:r>
              <a:rPr lang="hi-IN" sz="2000" b="1" dirty="0">
                <a:cs typeface="Times New Roman" pitchFamily="18" charset="0"/>
              </a:rPr>
              <a:t>ओबीएम(ओबम) का उपयोग करते समय सामान्य सावधानियां</a:t>
            </a:r>
            <a:br>
              <a:rPr lang="hi-IN" sz="2000" b="1" dirty="0">
                <a:cs typeface="Times New Roman" pitchFamily="18" charset="0"/>
              </a:rPr>
            </a:br>
            <a:r>
              <a:rPr lang="hi-IN" sz="2000" dirty="0">
                <a:cs typeface="Times New Roman" pitchFamily="18" charset="0"/>
              </a:rPr>
              <a:t>नाव के लिए सही हॉर्सपावर चुनें। छोटे नाव में उच्च हॉर्सपावर वाला </a:t>
            </a:r>
            <a:r>
              <a:rPr lang="en-IN" sz="2000" dirty="0">
                <a:cs typeface="Times New Roman" pitchFamily="18" charset="0"/>
              </a:rPr>
              <a:t>OBM </a:t>
            </a:r>
            <a:r>
              <a:rPr lang="hi-IN" sz="2000" dirty="0">
                <a:cs typeface="Times New Roman" pitchFamily="18" charset="0"/>
              </a:rPr>
              <a:t>लगाने से ओबीएम पावर बोर्ड या ट्रांसॉम को तोड़ देगी, जबकि बड़ी नाव में छोटा हॉर्सपावर लगाने से पर्याप्त थ्रस्ट नहीं मिलेगा और नाव धार में बह सकती है।
</a:t>
            </a:r>
            <a:r>
              <a:rPr lang="en-US" sz="2000" dirty="0">
                <a:cs typeface="Times New Roman" pitchFamily="18" charset="0"/>
              </a:rPr>
              <a:t>OBM </a:t>
            </a:r>
            <a:r>
              <a:rPr lang="hi-IN" sz="2000" dirty="0">
                <a:cs typeface="Times New Roman" pitchFamily="18" charset="0"/>
              </a:rPr>
              <a:t>पानी से ठंडा होता है और इसलिए इंजन को पानी के बाहर परीक्षण न करें।</a:t>
            </a:r>
            <a:endParaRPr lang="en-US" altLang="en-US" sz="2000" dirty="0">
              <a:ea typeface="Cambria Math" panose="02040503050406030204" pitchFamily="18" charset="0"/>
              <a:cs typeface="Cambria Math" panose="02040503050406030204" pitchFamily="18" charset="0"/>
            </a:endParaRPr>
          </a:p>
        </p:txBody>
      </p:sp>
      <p:sp>
        <p:nvSpPr>
          <p:cNvPr id="2" name="Title 1">
            <a:extLst>
              <a:ext uri="{FF2B5EF4-FFF2-40B4-BE49-F238E27FC236}">
                <a16:creationId xmlns="" xmlns:a16="http://schemas.microsoft.com/office/drawing/2014/main" id="{BE084292-818C-2BD3-6301-99DD045DC397}"/>
              </a:ext>
            </a:extLst>
          </p:cNvPr>
          <p:cNvSpPr txBox="1">
            <a:spLocks noGrp="1" noChangeArrowheads="1"/>
          </p:cNvSpPr>
          <p:nvPr>
            <p:ph type="title"/>
          </p:nvPr>
        </p:nvSpPr>
        <p:spPr>
          <a:xfrm>
            <a:off x="1331640" y="123478"/>
            <a:ext cx="6480720" cy="582713"/>
          </a:xfrm>
          <a:prstGeom prst="rect">
            <a:avLst/>
          </a:prstGeom>
          <a:solidFill>
            <a:srgbClr val="FFC000"/>
          </a:solidFill>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hi-IN" altLang="en-US" sz="3600" b="1" dirty="0">
                <a:latin typeface="Times New Roman" pitchFamily="18" charset="0"/>
                <a:cs typeface="Times New Roman" pitchFamily="18" charset="0"/>
              </a:rPr>
              <a:t>लगातार</a:t>
            </a:r>
            <a:r>
              <a:rPr lang="en-US" altLang="en-US" sz="3600" b="1" dirty="0">
                <a:latin typeface="Times New Roman" pitchFamily="18" charset="0"/>
                <a:cs typeface="Times New Roman" pitchFamily="18" charset="0"/>
              </a:rPr>
              <a:t>.</a:t>
            </a:r>
            <a:r>
              <a:rPr lang="hi-IN" altLang="en-US" sz="3600" b="1" dirty="0">
                <a:latin typeface="Times New Roman" pitchFamily="18" charset="0"/>
                <a:cs typeface="Times New Roman" pitchFamily="18" charset="0"/>
              </a:rPr>
              <a:t>...</a:t>
            </a:r>
            <a:endParaRPr lang="en-IN" altLang="en-US" sz="3600" b="1" dirty="0">
              <a:latin typeface="Times New Roman" panose="02020603050405020304" pitchFamily="18" charset="0"/>
            </a:endParaRP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 xmlns:a16="http://schemas.microsoft.com/office/drawing/2014/main" id="{8EA3AF61-BB12-03BC-0AC3-A5D282803A61}"/>
              </a:ext>
            </a:extLst>
          </p:cNvPr>
          <p:cNvSpPr txBox="1">
            <a:spLocks noGrp="1" noChangeArrowheads="1"/>
          </p:cNvSpPr>
          <p:nvPr>
            <p:ph type="title"/>
          </p:nvPr>
        </p:nvSpPr>
        <p:spPr>
          <a:xfrm>
            <a:off x="1403648" y="175477"/>
            <a:ext cx="6480720" cy="582713"/>
          </a:xfrm>
          <a:prstGeom prst="rect">
            <a:avLst/>
          </a:prstGeom>
          <a:solidFill>
            <a:srgbClr val="FFC000"/>
          </a:solidFill>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hi-IN" altLang="en-US" sz="3600" b="1" dirty="0">
                <a:latin typeface="Times New Roman" pitchFamily="18" charset="0"/>
                <a:cs typeface="Times New Roman" pitchFamily="18" charset="0"/>
              </a:rPr>
              <a:t>लगातार</a:t>
            </a:r>
            <a:r>
              <a:rPr lang="en-US" altLang="en-US" sz="3600" b="1" dirty="0">
                <a:latin typeface="Times New Roman" pitchFamily="18" charset="0"/>
                <a:cs typeface="Times New Roman" pitchFamily="18" charset="0"/>
              </a:rPr>
              <a:t>.</a:t>
            </a:r>
            <a:r>
              <a:rPr lang="hi-IN" altLang="en-US" sz="3600" b="1" dirty="0">
                <a:latin typeface="Times New Roman" pitchFamily="18" charset="0"/>
                <a:cs typeface="Times New Roman" pitchFamily="18" charset="0"/>
              </a:rPr>
              <a:t>...</a:t>
            </a:r>
            <a:endParaRPr lang="en-IN" altLang="en-US" sz="3600" b="1" dirty="0">
              <a:latin typeface="Times New Roman" panose="02020603050405020304" pitchFamily="18" charset="0"/>
            </a:endParaRPr>
          </a:p>
        </p:txBody>
      </p:sp>
      <p:sp>
        <p:nvSpPr>
          <p:cNvPr id="8" name="TextBox 7">
            <a:extLst>
              <a:ext uri="{FF2B5EF4-FFF2-40B4-BE49-F238E27FC236}">
                <a16:creationId xmlns="" xmlns:a16="http://schemas.microsoft.com/office/drawing/2014/main" id="{9D4932F2-B529-9243-74F5-1327BD276697}"/>
              </a:ext>
            </a:extLst>
          </p:cNvPr>
          <p:cNvSpPr txBox="1"/>
          <p:nvPr/>
        </p:nvSpPr>
        <p:spPr>
          <a:xfrm>
            <a:off x="359532" y="1707654"/>
            <a:ext cx="8424936" cy="2677656"/>
          </a:xfrm>
          <a:prstGeom prst="rect">
            <a:avLst/>
          </a:prstGeom>
          <a:noFill/>
        </p:spPr>
        <p:txBody>
          <a:bodyPr wrap="square" rtlCol="0">
            <a:spAutoFit/>
          </a:bodyPr>
          <a:lstStyle/>
          <a:p>
            <a:pPr marL="457200" indent="-457200" algn="just">
              <a:buFont typeface="Arial" panose="020B0604020202020204" pitchFamily="34" charset="0"/>
              <a:buChar char="•"/>
            </a:pPr>
            <a:r>
              <a:rPr lang="hi-IN" sz="2400" dirty="0">
                <a:latin typeface="Times New Roman" panose="02020603050405020304" pitchFamily="18" charset="0"/>
                <a:cs typeface="Times New Roman" panose="02020603050405020304" pitchFamily="18" charset="0"/>
              </a:rPr>
              <a:t>ओबीएम के हैंडल को रस्सी से मोरिंग रिंग में सुरक्षित करें, ताकि शिपिंग या अनशिपिंग के दौरान इंजन को पानी में गिरने से बचाया जा सके। 
हमेशा याद रखें कि ओबीएम से लैस नाव केवल संचालन में आसानी के लिए है, यह नाव के डिज़ाइन के अनुसार मैनुअल रोइंग या पेडलिंग से अधिक अतिरिक्त शक्ति नहीं देती है। यदि ओबीएम विफल हो जाता है तो इसके परिणामस्वरूप आपदा हो सकती हैं।</a:t>
            </a:r>
            <a:endParaRPr lang="en-IN" sz="2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90473604"/>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 xmlns:a16="http://schemas.microsoft.com/office/drawing/2014/main" id="{7DFA756D-85A1-C61D-02F3-DCC43D15ED39}"/>
              </a:ext>
            </a:extLst>
          </p:cNvPr>
          <p:cNvSpPr txBox="1">
            <a:spLocks noGrp="1" noChangeArrowheads="1"/>
          </p:cNvSpPr>
          <p:nvPr>
            <p:ph type="title"/>
          </p:nvPr>
        </p:nvSpPr>
        <p:spPr>
          <a:xfrm>
            <a:off x="1403648" y="195486"/>
            <a:ext cx="6408712" cy="582713"/>
          </a:xfrm>
          <a:prstGeom prst="rect">
            <a:avLst/>
          </a:prstGeom>
          <a:solidFill>
            <a:srgbClr val="FFC000"/>
          </a:solidFill>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hi-IN" altLang="en-US" sz="4000" b="1" dirty="0">
                <a:latin typeface="Times New Roman" pitchFamily="18" charset="0"/>
                <a:cs typeface="Times New Roman" pitchFamily="18" charset="0"/>
              </a:rPr>
              <a:t>लगातार</a:t>
            </a:r>
            <a:r>
              <a:rPr lang="en-US" altLang="en-US" sz="4000" b="1" dirty="0">
                <a:latin typeface="Times New Roman" pitchFamily="18" charset="0"/>
                <a:cs typeface="Times New Roman" pitchFamily="18" charset="0"/>
              </a:rPr>
              <a:t>.</a:t>
            </a:r>
            <a:r>
              <a:rPr lang="hi-IN" altLang="en-US" sz="4000" b="1" dirty="0">
                <a:latin typeface="Times New Roman" pitchFamily="18" charset="0"/>
                <a:cs typeface="Times New Roman" pitchFamily="18" charset="0"/>
              </a:rPr>
              <a:t>...</a:t>
            </a:r>
            <a:endParaRPr lang="en-IN" altLang="en-US" sz="4000" b="1" dirty="0">
              <a:latin typeface="Times New Roman" panose="02020603050405020304" pitchFamily="18" charset="0"/>
            </a:endParaRPr>
          </a:p>
        </p:txBody>
      </p:sp>
      <p:sp>
        <p:nvSpPr>
          <p:cNvPr id="8" name="TextBox 7">
            <a:extLst>
              <a:ext uri="{FF2B5EF4-FFF2-40B4-BE49-F238E27FC236}">
                <a16:creationId xmlns="" xmlns:a16="http://schemas.microsoft.com/office/drawing/2014/main" id="{6EDA7629-A3BD-53B1-A4C5-34AA64EB482C}"/>
              </a:ext>
            </a:extLst>
          </p:cNvPr>
          <p:cNvSpPr txBox="1"/>
          <p:nvPr/>
        </p:nvSpPr>
        <p:spPr>
          <a:xfrm>
            <a:off x="395536" y="1563638"/>
            <a:ext cx="8424936" cy="2677656"/>
          </a:xfrm>
          <a:prstGeom prst="rect">
            <a:avLst/>
          </a:prstGeom>
          <a:noFill/>
        </p:spPr>
        <p:txBody>
          <a:bodyPr wrap="square" rtlCol="0">
            <a:spAutoFit/>
          </a:bodyPr>
          <a:lstStyle/>
          <a:p>
            <a:pPr marL="457200" indent="-457200" algn="just">
              <a:buFont typeface="Arial" panose="020B0604020202020204" pitchFamily="34" charset="0"/>
              <a:buChar char="•"/>
            </a:pPr>
            <a:r>
              <a:rPr lang="hi-IN" sz="2400" dirty="0">
                <a:latin typeface="Times New Roman" panose="02020603050405020304" pitchFamily="18" charset="0"/>
                <a:cs typeface="Times New Roman" panose="02020603050405020304" pitchFamily="18" charset="0"/>
              </a:rPr>
              <a:t>आरोहण(बोर्डिंग) से पहले इंजन चालू करें और उतरने के बाद बंद करें।</a:t>
            </a:r>
            <a:endParaRPr lang="en-US" sz="2400" dirty="0">
              <a:latin typeface="Times New Roman" panose="02020603050405020304" pitchFamily="18" charset="0"/>
              <a:cs typeface="Times New Roman" panose="02020603050405020304" pitchFamily="18" charset="0"/>
            </a:endParaRPr>
          </a:p>
          <a:p>
            <a:pPr marL="457200" indent="-457200" algn="just">
              <a:buFont typeface="Arial" panose="020B0604020202020204" pitchFamily="34" charset="0"/>
              <a:buChar char="•"/>
            </a:pPr>
            <a:endParaRPr lang="en-US" sz="2400" dirty="0">
              <a:latin typeface="Times New Roman" panose="02020603050405020304" pitchFamily="18" charset="0"/>
              <a:cs typeface="Times New Roman" panose="02020603050405020304" pitchFamily="18" charset="0"/>
            </a:endParaRPr>
          </a:p>
          <a:p>
            <a:pPr marL="457200" indent="-457200" algn="just">
              <a:buFont typeface="Arial" panose="020B0604020202020204" pitchFamily="34" charset="0"/>
              <a:buChar char="•"/>
            </a:pPr>
            <a:r>
              <a:rPr lang="hi-IN" sz="2400" dirty="0">
                <a:latin typeface="Times New Roman" panose="02020603050405020304" pitchFamily="18" charset="0"/>
                <a:cs typeface="Times New Roman" panose="02020603050405020304" pitchFamily="18" charset="0"/>
              </a:rPr>
              <a:t>सड़क की सभी सुरक्षा सावधानियां और नियम मोटरबोट पर लागू होते हैं, इसके अलावा पानी के खरपतवारों से गुजरने से बचें और मछली पकड़ने के जाल पर नज़र रखें। ये उलझने पर प्रोपेलर को खराब कर देंगे और शियर पिन को तोड़ देंगे।</a:t>
            </a:r>
            <a:endParaRPr lang="en-IN" sz="2400" dirty="0">
              <a:latin typeface="Times New Roman" panose="02020603050405020304" pitchFamily="18" charset="0"/>
              <a:cs typeface="Times New Roman" panose="02020603050405020304" pitchFamily="18" charset="0"/>
            </a:endParaRPr>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a:extLst>
              <a:ext uri="{FF2B5EF4-FFF2-40B4-BE49-F238E27FC236}">
                <a16:creationId xmlns="" xmlns:a16="http://schemas.microsoft.com/office/drawing/2014/main" id="{9912DB84-AD1A-4721-402B-9A25DA6481C3}"/>
              </a:ext>
            </a:extLst>
          </p:cNvPr>
          <p:cNvSpPr txBox="1">
            <a:spLocks noGrp="1" noChangeArrowheads="1"/>
          </p:cNvSpPr>
          <p:nvPr>
            <p:ph type="title"/>
          </p:nvPr>
        </p:nvSpPr>
        <p:spPr>
          <a:xfrm>
            <a:off x="1331640" y="195486"/>
            <a:ext cx="6480720" cy="582713"/>
          </a:xfrm>
          <a:prstGeom prst="rect">
            <a:avLst/>
          </a:prstGeom>
          <a:solidFill>
            <a:srgbClr val="FFC000"/>
          </a:solidFill>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hi-IN" altLang="en-US" sz="3600" b="1" dirty="0">
                <a:latin typeface="Times New Roman" pitchFamily="18" charset="0"/>
                <a:cs typeface="Times New Roman" pitchFamily="18" charset="0"/>
              </a:rPr>
              <a:t>लगातार</a:t>
            </a:r>
            <a:r>
              <a:rPr lang="en-US" altLang="en-US" sz="3600" b="1" dirty="0">
                <a:latin typeface="Times New Roman" pitchFamily="18" charset="0"/>
                <a:cs typeface="Times New Roman" pitchFamily="18" charset="0"/>
              </a:rPr>
              <a:t>.</a:t>
            </a:r>
            <a:r>
              <a:rPr lang="hi-IN" altLang="en-US" sz="3600" b="1" dirty="0">
                <a:latin typeface="Times New Roman" pitchFamily="18" charset="0"/>
                <a:cs typeface="Times New Roman" pitchFamily="18" charset="0"/>
              </a:rPr>
              <a:t>...</a:t>
            </a:r>
            <a:endParaRPr lang="en-IN" altLang="en-US" sz="3600" b="1" dirty="0">
              <a:latin typeface="Times New Roman" panose="02020603050405020304" pitchFamily="18" charset="0"/>
            </a:endParaRPr>
          </a:p>
        </p:txBody>
      </p:sp>
      <p:sp>
        <p:nvSpPr>
          <p:cNvPr id="12" name="TextBox 11">
            <a:extLst>
              <a:ext uri="{FF2B5EF4-FFF2-40B4-BE49-F238E27FC236}">
                <a16:creationId xmlns="" xmlns:a16="http://schemas.microsoft.com/office/drawing/2014/main" id="{FA1259D3-682C-D120-6258-6332E083848F}"/>
              </a:ext>
            </a:extLst>
          </p:cNvPr>
          <p:cNvSpPr txBox="1"/>
          <p:nvPr/>
        </p:nvSpPr>
        <p:spPr>
          <a:xfrm>
            <a:off x="467544" y="1347614"/>
            <a:ext cx="8064896" cy="2344937"/>
          </a:xfrm>
          <a:prstGeom prst="rect">
            <a:avLst/>
          </a:prstGeom>
          <a:noFill/>
        </p:spPr>
        <p:txBody>
          <a:bodyPr wrap="square" rtlCol="0">
            <a:spAutoFit/>
          </a:bodyPr>
          <a:lstStyle/>
          <a:p>
            <a:pPr marL="457200" indent="-457200" algn="just">
              <a:lnSpc>
                <a:spcPct val="150000"/>
              </a:lnSpc>
              <a:buFont typeface="Arial" panose="020B0604020202020204" pitchFamily="34" charset="0"/>
              <a:buChar char="•"/>
            </a:pPr>
            <a:r>
              <a:rPr lang="hi-IN" sz="2000" dirty="0">
                <a:latin typeface="Times New Roman" panose="02020603050405020304" pitchFamily="18" charset="0"/>
                <a:cs typeface="Times New Roman" panose="02020603050405020304" pitchFamily="18" charset="0"/>
              </a:rPr>
              <a:t>अज्ञात जलमार्गों, उथले पानी और जलमग्न चट्टानों में तेजी से न जाएँ, इससे नाव पलट सकती हैं या क्षतिग्रस्त हो सकती है।
इंजन के तेज चलने के साथ और रिवर्स या फॉरवर्ड पोजीशन के लिए न्यूट्रल पर आने से पहले गियर लीवर की स्थिति न बदलें।
एक या दो अतिरिक्त शियर पिन के साथ मरम्मत उपकरण किट ले जाएं।</a:t>
            </a:r>
            <a:endParaRPr lang="en-IN" sz="20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907593147"/>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3" name="Rectangle 3">
            <a:extLst>
              <a:ext uri="{FF2B5EF4-FFF2-40B4-BE49-F238E27FC236}">
                <a16:creationId xmlns="" xmlns:a16="http://schemas.microsoft.com/office/drawing/2014/main" id="{FAFB126C-9DCE-44BE-B3B7-46BBE6B00854}"/>
              </a:ext>
            </a:extLst>
          </p:cNvPr>
          <p:cNvSpPr>
            <a:spLocks noGrp="1" noChangeArrowheads="1"/>
          </p:cNvSpPr>
          <p:nvPr>
            <p:ph idx="1"/>
          </p:nvPr>
        </p:nvSpPr>
        <p:spPr>
          <a:xfrm>
            <a:off x="215516" y="1608351"/>
            <a:ext cx="8712968" cy="3168352"/>
          </a:xfrm>
        </p:spPr>
        <p:txBody>
          <a:bodyPr rtlCol="0">
            <a:normAutofit/>
          </a:bodyPr>
          <a:lstStyle/>
          <a:p>
            <a:pPr algn="just">
              <a:buNone/>
              <a:defRPr/>
            </a:pPr>
            <a:r>
              <a:rPr lang="hi-IN" altLang="en-US" sz="2400" b="1" dirty="0">
                <a:ea typeface="Cambria Math" panose="02040503050406030204" pitchFamily="18" charset="0"/>
                <a:cs typeface="Times New Roman" panose="02020603050405020304" pitchFamily="18" charset="0"/>
              </a:rPr>
              <a:t>इंजन शुरू नहीं होता जब:-</a:t>
            </a:r>
          </a:p>
          <a:p>
            <a:pPr marL="0" indent="0" algn="just">
              <a:buNone/>
              <a:defRPr/>
            </a:pPr>
            <a:r>
              <a:rPr lang="hi-IN" altLang="en-US" sz="2400" dirty="0">
                <a:ea typeface="Cambria Math" panose="02040503050406030204" pitchFamily="18" charset="0"/>
                <a:cs typeface="Times New Roman" panose="02020603050405020304" pitchFamily="18" charset="0"/>
              </a:rPr>
              <a:t>1- सिलेंडर में अत्यधिक ईंधन (समृद्ध)।</a:t>
            </a:r>
          </a:p>
          <a:p>
            <a:pPr marL="400050" lvl="1" indent="0" algn="just">
              <a:buNone/>
              <a:defRPr/>
            </a:pPr>
            <a:endParaRPr lang="hi-IN" altLang="en-US" sz="2400" dirty="0">
              <a:ea typeface="Cambria Math" panose="02040503050406030204" pitchFamily="18" charset="0"/>
              <a:cs typeface="Times New Roman" panose="02020603050405020304" pitchFamily="18" charset="0"/>
            </a:endParaRPr>
          </a:p>
          <a:p>
            <a:pPr marL="400050" lvl="1" indent="0" algn="just">
              <a:buNone/>
              <a:defRPr/>
            </a:pPr>
            <a:r>
              <a:rPr lang="hi-IN" altLang="en-US" sz="2400" dirty="0">
                <a:ea typeface="Cambria Math" panose="02040503050406030204" pitchFamily="18" charset="0"/>
                <a:cs typeface="Times New Roman" panose="02020603050405020304" pitchFamily="18" charset="0"/>
              </a:rPr>
              <a:t>उपाय: ईंधन की आपूर्ति बंद करें, अतिरिक्त ईंधन को ईंधन की आपूर्ति खोले बिना कुछ समय के लिए वाष्पित होने दें।</a:t>
            </a:r>
            <a:endParaRPr lang="en-US" altLang="en-US" sz="2400" dirty="0">
              <a:cs typeface="Times New Roman" panose="02020603050405020304" pitchFamily="18" charset="0"/>
            </a:endParaRPr>
          </a:p>
        </p:txBody>
      </p:sp>
      <p:sp>
        <p:nvSpPr>
          <p:cNvPr id="2" name="TextBox 1">
            <a:extLst>
              <a:ext uri="{FF2B5EF4-FFF2-40B4-BE49-F238E27FC236}">
                <a16:creationId xmlns="" xmlns:a16="http://schemas.microsoft.com/office/drawing/2014/main" id="{0B14FA48-C53D-8667-8F83-388ADBF648BA}"/>
              </a:ext>
            </a:extLst>
          </p:cNvPr>
          <p:cNvSpPr txBox="1"/>
          <p:nvPr/>
        </p:nvSpPr>
        <p:spPr>
          <a:xfrm>
            <a:off x="1475656" y="114300"/>
            <a:ext cx="6408712" cy="954107"/>
          </a:xfrm>
          <a:prstGeom prst="rect">
            <a:avLst/>
          </a:prstGeom>
          <a:solidFill>
            <a:srgbClr val="FFC000"/>
          </a:solidFill>
        </p:spPr>
        <p:txBody>
          <a:bodyPr wrap="square" rtlCol="0">
            <a:spAutoFit/>
          </a:bodyPr>
          <a:lstStyle/>
          <a:p>
            <a:pPr algn="ctr"/>
            <a:r>
              <a:rPr lang="hi-IN" sz="2800" b="1" dirty="0">
                <a:latin typeface="Times New Roman" panose="02020603050405020304" pitchFamily="18" charset="0"/>
                <a:cs typeface="Times New Roman" panose="02020603050405020304" pitchFamily="18" charset="0"/>
              </a:rPr>
              <a:t>ओबीएम की सामान्य खराबियां </a:t>
            </a:r>
          </a:p>
          <a:p>
            <a:pPr algn="ctr"/>
            <a:r>
              <a:rPr lang="hi-IN" sz="2800" b="1" dirty="0">
                <a:latin typeface="Times New Roman" panose="02020603050405020304" pitchFamily="18" charset="0"/>
                <a:cs typeface="Times New Roman" panose="02020603050405020304" pitchFamily="18" charset="0"/>
              </a:rPr>
              <a:t>और  समस्या निवारण</a:t>
            </a:r>
            <a:endParaRPr lang="en-IN" sz="2800" b="1" dirty="0">
              <a:latin typeface="Times New Roman" panose="02020603050405020304" pitchFamily="18" charset="0"/>
              <a:cs typeface="Times New Roman" panose="02020603050405020304" pitchFamily="18" charset="0"/>
            </a:endParaRPr>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 xmlns:a16="http://schemas.microsoft.com/office/drawing/2014/main" id="{7E5D2B96-1E55-9D1A-C4EB-CC8435EFFE5C}"/>
              </a:ext>
            </a:extLst>
          </p:cNvPr>
          <p:cNvSpPr txBox="1">
            <a:spLocks noGrp="1" noChangeArrowheads="1"/>
          </p:cNvSpPr>
          <p:nvPr>
            <p:ph type="title"/>
          </p:nvPr>
        </p:nvSpPr>
        <p:spPr>
          <a:xfrm>
            <a:off x="1403648" y="195486"/>
            <a:ext cx="6408712" cy="582713"/>
          </a:xfrm>
          <a:prstGeom prst="rect">
            <a:avLst/>
          </a:prstGeom>
          <a:solidFill>
            <a:srgbClr val="FFC000"/>
          </a:solidFill>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hi-IN" altLang="en-US" sz="3600" b="1" dirty="0">
                <a:latin typeface="Times New Roman" pitchFamily="18" charset="0"/>
                <a:cs typeface="Times New Roman" pitchFamily="18" charset="0"/>
              </a:rPr>
              <a:t>लगातार</a:t>
            </a:r>
            <a:r>
              <a:rPr lang="en-US" altLang="en-US" sz="3600" b="1" dirty="0">
                <a:latin typeface="Times New Roman" pitchFamily="18" charset="0"/>
                <a:cs typeface="Times New Roman" pitchFamily="18" charset="0"/>
              </a:rPr>
              <a:t>.</a:t>
            </a:r>
            <a:r>
              <a:rPr lang="hi-IN" altLang="en-US" sz="3600" b="1" dirty="0">
                <a:latin typeface="Times New Roman" pitchFamily="18" charset="0"/>
                <a:cs typeface="Times New Roman" pitchFamily="18" charset="0"/>
              </a:rPr>
              <a:t>...</a:t>
            </a:r>
            <a:endParaRPr lang="en-IN" altLang="en-US" sz="3600" b="1" dirty="0">
              <a:latin typeface="Times New Roman" panose="02020603050405020304" pitchFamily="18" charset="0"/>
            </a:endParaRPr>
          </a:p>
        </p:txBody>
      </p:sp>
      <p:sp>
        <p:nvSpPr>
          <p:cNvPr id="8" name="TextBox 7">
            <a:extLst>
              <a:ext uri="{FF2B5EF4-FFF2-40B4-BE49-F238E27FC236}">
                <a16:creationId xmlns="" xmlns:a16="http://schemas.microsoft.com/office/drawing/2014/main" id="{54D15545-F3FF-7F87-CBE1-D62E2686207E}"/>
              </a:ext>
            </a:extLst>
          </p:cNvPr>
          <p:cNvSpPr txBox="1"/>
          <p:nvPr/>
        </p:nvSpPr>
        <p:spPr>
          <a:xfrm>
            <a:off x="294792" y="1173182"/>
            <a:ext cx="8453672" cy="3170099"/>
          </a:xfrm>
          <a:prstGeom prst="rect">
            <a:avLst/>
          </a:prstGeom>
          <a:noFill/>
        </p:spPr>
        <p:txBody>
          <a:bodyPr wrap="square" rtlCol="0">
            <a:spAutoFit/>
          </a:bodyPr>
          <a:lstStyle/>
          <a:p>
            <a:r>
              <a:rPr lang="hi-IN" sz="2000" dirty="0">
                <a:latin typeface="Times New Roman" panose="02020603050405020304" pitchFamily="18" charset="0"/>
                <a:cs typeface="Times New Roman" panose="02020603050405020304" pitchFamily="18" charset="0"/>
              </a:rPr>
              <a:t>कम या कोई इलेक्ट्रिकल स्पार्क नहीं:</a:t>
            </a:r>
          </a:p>
          <a:p>
            <a:endParaRPr lang="hi-IN" sz="2000" dirty="0">
              <a:latin typeface="Times New Roman" panose="02020603050405020304" pitchFamily="18" charset="0"/>
              <a:cs typeface="Times New Roman" panose="02020603050405020304" pitchFamily="18" charset="0"/>
            </a:endParaRPr>
          </a:p>
          <a:p>
            <a:pPr marL="457200" indent="-457200">
              <a:buFont typeface="Arial" panose="020B0604020202020204" pitchFamily="34" charset="0"/>
              <a:buChar char="•"/>
            </a:pPr>
            <a:r>
              <a:rPr lang="hi-IN" sz="2000" b="1" dirty="0">
                <a:latin typeface="Times New Roman" panose="02020603050405020304" pitchFamily="18" charset="0"/>
                <a:cs typeface="Times New Roman" panose="02020603050405020304" pitchFamily="18" charset="0"/>
              </a:rPr>
              <a:t>सुधारना:</a:t>
            </a:r>
          </a:p>
          <a:p>
            <a:pPr lvl="1" algn="just"/>
            <a:r>
              <a:rPr lang="hi-IN" sz="2000" dirty="0">
                <a:latin typeface="Times New Roman" panose="02020603050405020304" pitchFamily="18" charset="0"/>
                <a:cs typeface="Times New Roman" panose="02020603050405020304" pitchFamily="18" charset="0"/>
              </a:rPr>
              <a:t>(ए) स्पार्क प्लग को निकालें, संपर्कों को साफ करें और खुले इंजन को क्रैंक करके चिंगारी का निरीक्षण करें, टर्मिनलों के बीच हल्की नीली चिंगारी सही मानक है।     
(बी) यदि आपको सही चिंगारी नहीं मिलती है, तो कॉइल असेंबली के कनेक्शन की जांच करें। </a:t>
            </a:r>
          </a:p>
          <a:p>
            <a:pPr lvl="1" algn="just"/>
            <a:r>
              <a:rPr lang="hi-IN" sz="2000" dirty="0">
                <a:latin typeface="Times New Roman" panose="02020603050405020304" pitchFamily="18" charset="0"/>
                <a:cs typeface="Times New Roman" panose="02020603050405020304" pitchFamily="18" charset="0"/>
              </a:rPr>
              <a:t>(सी) यदि चिंगारी कमजोर है, तो संपर्क बिंदुओं को साफ करें और कॉइल असेंबली में कंडेनसर की जांच करें। </a:t>
            </a:r>
          </a:p>
          <a:p>
            <a:pPr lvl="1" algn="just"/>
            <a:r>
              <a:rPr lang="hi-IN" sz="2000" dirty="0">
                <a:latin typeface="Times New Roman" panose="02020603050405020304" pitchFamily="18" charset="0"/>
                <a:cs typeface="Times New Roman" panose="02020603050405020304" pitchFamily="18" charset="0"/>
              </a:rPr>
              <a:t>(डी) यदि ईंधन और करंट सही हैं, तो इंजन स्टार्ट होना चाहिए। </a:t>
            </a:r>
            <a:endParaRPr lang="en-IN" sz="20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912031060"/>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 xmlns:a16="http://schemas.microsoft.com/office/drawing/2014/main" id="{F8075C32-1B0D-FF7C-6036-F4C31A23C716}"/>
              </a:ext>
            </a:extLst>
          </p:cNvPr>
          <p:cNvSpPr txBox="1">
            <a:spLocks noGrp="1" noChangeArrowheads="1"/>
          </p:cNvSpPr>
          <p:nvPr>
            <p:ph type="title"/>
          </p:nvPr>
        </p:nvSpPr>
        <p:spPr>
          <a:xfrm>
            <a:off x="1403648" y="178585"/>
            <a:ext cx="6480720" cy="582713"/>
          </a:xfrm>
          <a:prstGeom prst="rect">
            <a:avLst/>
          </a:prstGeom>
          <a:solidFill>
            <a:srgbClr val="FFC000"/>
          </a:solidFill>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hi-IN" altLang="en-US" sz="3600" b="1" dirty="0">
                <a:latin typeface="Times New Roman" pitchFamily="18" charset="0"/>
                <a:cs typeface="Times New Roman" pitchFamily="18" charset="0"/>
              </a:rPr>
              <a:t>लगातार</a:t>
            </a:r>
            <a:r>
              <a:rPr lang="en-US" altLang="en-US" sz="3600" b="1" dirty="0">
                <a:latin typeface="Times New Roman" pitchFamily="18" charset="0"/>
                <a:cs typeface="Times New Roman" pitchFamily="18" charset="0"/>
              </a:rPr>
              <a:t>.</a:t>
            </a:r>
            <a:r>
              <a:rPr lang="hi-IN" altLang="en-US" sz="3600" b="1" dirty="0">
                <a:latin typeface="Times New Roman" pitchFamily="18" charset="0"/>
                <a:cs typeface="Times New Roman" pitchFamily="18" charset="0"/>
              </a:rPr>
              <a:t>...</a:t>
            </a:r>
            <a:endParaRPr lang="en-IN" altLang="en-US" sz="3600" b="1" dirty="0">
              <a:latin typeface="Times New Roman" panose="02020603050405020304" pitchFamily="18" charset="0"/>
            </a:endParaRPr>
          </a:p>
        </p:txBody>
      </p:sp>
      <p:sp>
        <p:nvSpPr>
          <p:cNvPr id="8" name="TextBox 7">
            <a:extLst>
              <a:ext uri="{FF2B5EF4-FFF2-40B4-BE49-F238E27FC236}">
                <a16:creationId xmlns="" xmlns:a16="http://schemas.microsoft.com/office/drawing/2014/main" id="{4B9764B5-9466-F2BA-13BB-5D26E5604DEB}"/>
              </a:ext>
            </a:extLst>
          </p:cNvPr>
          <p:cNvSpPr txBox="1"/>
          <p:nvPr/>
        </p:nvSpPr>
        <p:spPr>
          <a:xfrm>
            <a:off x="215516" y="1419622"/>
            <a:ext cx="8712968" cy="2554545"/>
          </a:xfrm>
          <a:prstGeom prst="rect">
            <a:avLst/>
          </a:prstGeom>
          <a:noFill/>
        </p:spPr>
        <p:txBody>
          <a:bodyPr wrap="square" rtlCol="0">
            <a:spAutoFit/>
          </a:bodyPr>
          <a:lstStyle/>
          <a:p>
            <a:pPr marL="457200" indent="-457200" algn="just">
              <a:buFont typeface="Arial" panose="020B0604020202020204" pitchFamily="34" charset="0"/>
              <a:buChar char="•"/>
            </a:pPr>
            <a:r>
              <a:rPr lang="hi-IN" sz="2000" dirty="0">
                <a:latin typeface="Times New Roman" panose="02020603050405020304" pitchFamily="18" charset="0"/>
                <a:cs typeface="Times New Roman" panose="02020603050405020304" pitchFamily="18" charset="0"/>
              </a:rPr>
              <a:t>कार्बोरेटर में कम ईंधन या कोई ईंधन नहीं।</a:t>
            </a:r>
          </a:p>
          <a:p>
            <a:pPr lvl="1" algn="just"/>
            <a:r>
              <a:rPr lang="hi-IN" sz="2000" b="1" dirty="0">
                <a:latin typeface="Times New Roman" panose="02020603050405020304" pitchFamily="18" charset="0"/>
                <a:cs typeface="Times New Roman" panose="02020603050405020304" pitchFamily="18" charset="0"/>
              </a:rPr>
              <a:t>उपाय: </a:t>
            </a:r>
          </a:p>
          <a:p>
            <a:pPr lvl="2" algn="just"/>
            <a:r>
              <a:rPr lang="hi-IN" sz="2000" dirty="0">
                <a:latin typeface="Times New Roman" panose="02020603050405020304" pitchFamily="18" charset="0"/>
                <a:cs typeface="Times New Roman" panose="02020603050405020304" pitchFamily="18" charset="0"/>
              </a:rPr>
              <a:t>ईंधन आपूर्ति जाँच करें और दोनों सिरों पर होज़ कनेक्शनों में हवा के रिसाव की जाँच करें। </a:t>
            </a:r>
          </a:p>
          <a:p>
            <a:pPr lvl="2" algn="just"/>
            <a:r>
              <a:rPr lang="hi-IN" sz="2000" dirty="0">
                <a:latin typeface="Times New Roman" panose="02020603050405020304" pitchFamily="18" charset="0"/>
                <a:cs typeface="Times New Roman" panose="02020603050405020304" pitchFamily="18" charset="0"/>
              </a:rPr>
              <a:t>ईंधन टैंक का ढक्कन बंद करें ताकि हवा न जाए।</a:t>
            </a:r>
          </a:p>
          <a:p>
            <a:pPr lvl="2" algn="just"/>
            <a:r>
              <a:rPr lang="hi-IN" sz="2000" dirty="0">
                <a:latin typeface="Times New Roman" panose="02020603050405020304" pitchFamily="18" charset="0"/>
                <a:cs typeface="Times New Roman" panose="02020603050405020304" pitchFamily="18" charset="0"/>
              </a:rPr>
              <a:t>टैंक में दिए गए थम्ब ऑपरेटर पंप से ईंधन पंप करके टैंक से फ्यूल एडेप्टर तक मुक्त प्रवाह सुनिश्चित करें।</a:t>
            </a:r>
          </a:p>
          <a:p>
            <a:pPr lvl="2" algn="just"/>
            <a:r>
              <a:rPr lang="hi-IN" sz="2000" dirty="0">
                <a:latin typeface="Times New Roman" panose="02020603050405020304" pitchFamily="18" charset="0"/>
                <a:cs typeface="Times New Roman" panose="02020603050405020304" pitchFamily="18" charset="0"/>
              </a:rPr>
              <a:t>यदि ईंधन मिश्रण अनुपात गड़बड़ा गया हैं तो इसे ठीक करें।</a:t>
            </a:r>
          </a:p>
        </p:txBody>
      </p:sp>
    </p:spTree>
  </p:cSld>
  <p:clrMapOvr>
    <a:masterClrMapping/>
  </p:clrMapOvr>
  <p:transition/>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 xmlns:a16="http://schemas.microsoft.com/office/drawing/2014/main" id="{92E297C2-E71F-7DCA-B6FB-64E211E1E84B}"/>
              </a:ext>
            </a:extLst>
          </p:cNvPr>
          <p:cNvSpPr txBox="1">
            <a:spLocks noGrp="1" noChangeArrowheads="1"/>
          </p:cNvSpPr>
          <p:nvPr>
            <p:ph type="title"/>
          </p:nvPr>
        </p:nvSpPr>
        <p:spPr>
          <a:xfrm>
            <a:off x="1403648" y="123478"/>
            <a:ext cx="6480720" cy="720081"/>
          </a:xfrm>
          <a:prstGeom prst="rect">
            <a:avLst/>
          </a:prstGeom>
          <a:solidFill>
            <a:srgbClr val="FFC000"/>
          </a:solidFill>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hi-IN" altLang="en-US" sz="3600" b="1" dirty="0">
                <a:latin typeface="Times New Roman" pitchFamily="18" charset="0"/>
                <a:cs typeface="Times New Roman" pitchFamily="18" charset="0"/>
              </a:rPr>
              <a:t>लगातार</a:t>
            </a:r>
            <a:r>
              <a:rPr lang="en-US" altLang="en-US" sz="3600" b="1" dirty="0">
                <a:latin typeface="Times New Roman" pitchFamily="18" charset="0"/>
                <a:cs typeface="Times New Roman" pitchFamily="18" charset="0"/>
              </a:rPr>
              <a:t>.</a:t>
            </a:r>
            <a:r>
              <a:rPr lang="hi-IN" altLang="en-US" sz="3600" b="1" dirty="0">
                <a:latin typeface="Times New Roman" pitchFamily="18" charset="0"/>
                <a:cs typeface="Times New Roman" pitchFamily="18" charset="0"/>
              </a:rPr>
              <a:t>...</a:t>
            </a:r>
            <a:endParaRPr lang="en-IN" altLang="en-US" sz="3600" b="1" dirty="0">
              <a:latin typeface="Times New Roman" panose="02020603050405020304" pitchFamily="18" charset="0"/>
            </a:endParaRPr>
          </a:p>
        </p:txBody>
      </p:sp>
      <p:sp>
        <p:nvSpPr>
          <p:cNvPr id="8" name="TextBox 7">
            <a:extLst>
              <a:ext uri="{FF2B5EF4-FFF2-40B4-BE49-F238E27FC236}">
                <a16:creationId xmlns="" xmlns:a16="http://schemas.microsoft.com/office/drawing/2014/main" id="{991B4033-EA5E-9C60-E78E-7F76D01E2CCA}"/>
              </a:ext>
            </a:extLst>
          </p:cNvPr>
          <p:cNvSpPr txBox="1"/>
          <p:nvPr/>
        </p:nvSpPr>
        <p:spPr>
          <a:xfrm>
            <a:off x="251520" y="1182326"/>
            <a:ext cx="8640960" cy="2862322"/>
          </a:xfrm>
          <a:prstGeom prst="rect">
            <a:avLst/>
          </a:prstGeom>
          <a:noFill/>
        </p:spPr>
        <p:txBody>
          <a:bodyPr wrap="square" rtlCol="0">
            <a:spAutoFit/>
          </a:bodyPr>
          <a:lstStyle/>
          <a:p>
            <a:pPr marL="457200" indent="-457200" algn="just">
              <a:buFont typeface="Arial" panose="020B0604020202020204" pitchFamily="34" charset="0"/>
              <a:buChar char="•"/>
            </a:pPr>
            <a:r>
              <a:rPr lang="hi-IN" sz="2000" dirty="0">
                <a:latin typeface="Times New Roman" panose="02020603050405020304" pitchFamily="18" charset="0"/>
                <a:cs typeface="Times New Roman" panose="02020603050405020304" pitchFamily="18" charset="0"/>
              </a:rPr>
              <a:t>इंजन अत्यधिक गर्म होकर चलने के बाद रुक जाता है:</a:t>
            </a:r>
          </a:p>
          <a:p>
            <a:pPr lvl="1" algn="just"/>
            <a:r>
              <a:rPr lang="hi-IN" sz="2000" b="1" dirty="0">
                <a:latin typeface="Times New Roman" panose="02020603050405020304" pitchFamily="18" charset="0"/>
                <a:cs typeface="Times New Roman" panose="02020603050405020304" pitchFamily="18" charset="0"/>
              </a:rPr>
              <a:t>कारण:</a:t>
            </a:r>
            <a:r>
              <a:rPr lang="hi-IN" sz="2000" dirty="0">
                <a:latin typeface="Times New Roman" panose="02020603050405020304" pitchFamily="18" charset="0"/>
                <a:cs typeface="Times New Roman" panose="02020603050405020304" pitchFamily="18" charset="0"/>
              </a:rPr>
              <a:t> कूलिंग सिस्टम में खराबी।</a:t>
            </a:r>
          </a:p>
          <a:p>
            <a:pPr lvl="1" algn="just"/>
            <a:r>
              <a:rPr lang="hi-IN" sz="2000" b="1" dirty="0">
                <a:latin typeface="Times New Roman" panose="02020603050405020304" pitchFamily="18" charset="0"/>
                <a:cs typeface="Times New Roman" panose="02020603050405020304" pitchFamily="18" charset="0"/>
              </a:rPr>
              <a:t>उपाय:</a:t>
            </a:r>
            <a:r>
              <a:rPr lang="hi-IN" sz="2000" dirty="0">
                <a:latin typeface="Times New Roman" panose="02020603050405020304" pitchFamily="18" charset="0"/>
                <a:cs typeface="Times New Roman" panose="02020603050405020304" pitchFamily="18" charset="0"/>
              </a:rPr>
              <a:t> </a:t>
            </a:r>
          </a:p>
          <a:p>
            <a:pPr marL="914400" lvl="1" indent="-457200" algn="just">
              <a:buFont typeface="Arial" panose="020B0604020202020204" pitchFamily="34" charset="0"/>
              <a:buChar char="•"/>
            </a:pPr>
            <a:r>
              <a:rPr lang="hi-IN" sz="2000" dirty="0">
                <a:latin typeface="Times New Roman" panose="02020603050405020304" pitchFamily="18" charset="0"/>
                <a:cs typeface="Times New Roman" panose="02020603050405020304" pitchFamily="18" charset="0"/>
              </a:rPr>
              <a:t>पानी की लाइन के नीचे इन-लेट पोर्ट और पानी की लाइन के ऊपर निकास की जाँच करें। ये कीचड़ और खरपतवार से बंद हो सकते हैं। </a:t>
            </a:r>
          </a:p>
          <a:p>
            <a:pPr marL="914400" lvl="1" indent="-457200" algn="just">
              <a:buFont typeface="Arial" panose="020B0604020202020204" pitchFamily="34" charset="0"/>
              <a:buChar char="•"/>
            </a:pPr>
            <a:r>
              <a:rPr lang="hi-IN" sz="2000" dirty="0">
                <a:latin typeface="Times New Roman" panose="02020603050405020304" pitchFamily="18" charset="0"/>
                <a:cs typeface="Times New Roman" panose="02020603050405020304" pitchFamily="18" charset="0"/>
              </a:rPr>
              <a:t>सुनिश्चित करें कि एग्ज़ॉस्ट पोर्ट से साफ गर्म पानी सामान्य त्वरण (</a:t>
            </a:r>
            <a:r>
              <a:rPr lang="en-IN" sz="2000" dirty="0">
                <a:latin typeface="Times New Roman" panose="02020603050405020304" pitchFamily="18" charset="0"/>
                <a:cs typeface="Times New Roman" panose="02020603050405020304" pitchFamily="18" charset="0"/>
              </a:rPr>
              <a:t>acceleration) </a:t>
            </a:r>
            <a:r>
              <a:rPr lang="hi-IN" sz="2000" dirty="0">
                <a:latin typeface="Times New Roman" panose="02020603050405020304" pitchFamily="18" charset="0"/>
                <a:cs typeface="Times New Roman" panose="02020603050405020304" pitchFamily="18" charset="0"/>
              </a:rPr>
              <a:t>के साथ बह रहा हो। </a:t>
            </a:r>
          </a:p>
          <a:p>
            <a:pPr marL="914400" lvl="1" indent="-457200" algn="just">
              <a:buFont typeface="Arial" panose="020B0604020202020204" pitchFamily="34" charset="0"/>
              <a:buChar char="•"/>
            </a:pPr>
            <a:r>
              <a:rPr lang="hi-IN" sz="2000" dirty="0">
                <a:latin typeface="Times New Roman" panose="02020603050405020304" pitchFamily="18" charset="0"/>
                <a:cs typeface="Times New Roman" panose="02020603050405020304" pitchFamily="18" charset="0"/>
              </a:rPr>
              <a:t>जब तक सिलेंडर हेड चिपचिपा न हो, सही सर्कुलेशन होने पर इंजन अधिक गर्म नहीं होना चाहिए।</a:t>
            </a:r>
            <a:endParaRPr lang="en-IN" sz="20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282591267"/>
      </p:ext>
    </p:extLst>
  </p:cSld>
  <p:clrMapOvr>
    <a:masterClrMapping/>
  </p:clrMapOvr>
  <p:transition/>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 xmlns:a16="http://schemas.microsoft.com/office/drawing/2014/main" id="{407C0A87-D01A-C3CC-68D0-946AC1B4B07A}"/>
              </a:ext>
            </a:extLst>
          </p:cNvPr>
          <p:cNvSpPr txBox="1">
            <a:spLocks noGrp="1" noChangeArrowheads="1"/>
          </p:cNvSpPr>
          <p:nvPr>
            <p:ph type="title"/>
          </p:nvPr>
        </p:nvSpPr>
        <p:spPr>
          <a:xfrm>
            <a:off x="1403648" y="123478"/>
            <a:ext cx="6480720" cy="582713"/>
          </a:xfrm>
          <a:prstGeom prst="rect">
            <a:avLst/>
          </a:prstGeom>
          <a:solidFill>
            <a:srgbClr val="FFC000"/>
          </a:solidFill>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hi-IN" altLang="en-US" sz="3600" b="1" dirty="0">
                <a:latin typeface="Times New Roman" pitchFamily="18" charset="0"/>
                <a:cs typeface="Times New Roman" pitchFamily="18" charset="0"/>
              </a:rPr>
              <a:t>लगातार</a:t>
            </a:r>
            <a:r>
              <a:rPr lang="en-US" altLang="en-US" sz="3600" b="1" dirty="0">
                <a:latin typeface="Times New Roman" pitchFamily="18" charset="0"/>
                <a:cs typeface="Times New Roman" pitchFamily="18" charset="0"/>
              </a:rPr>
              <a:t>.</a:t>
            </a:r>
            <a:r>
              <a:rPr lang="hi-IN" altLang="en-US" sz="3600" b="1" dirty="0">
                <a:latin typeface="Times New Roman" pitchFamily="18" charset="0"/>
                <a:cs typeface="Times New Roman" pitchFamily="18" charset="0"/>
              </a:rPr>
              <a:t>...</a:t>
            </a:r>
            <a:endParaRPr lang="en-IN" altLang="en-US" sz="3600" b="1" dirty="0">
              <a:latin typeface="Times New Roman" panose="02020603050405020304" pitchFamily="18" charset="0"/>
            </a:endParaRPr>
          </a:p>
        </p:txBody>
      </p:sp>
      <p:sp>
        <p:nvSpPr>
          <p:cNvPr id="6" name="TextBox 5">
            <a:extLst>
              <a:ext uri="{FF2B5EF4-FFF2-40B4-BE49-F238E27FC236}">
                <a16:creationId xmlns="" xmlns:a16="http://schemas.microsoft.com/office/drawing/2014/main" id="{2AC6C7E2-838B-553A-8B9B-5539985ECD2B}"/>
              </a:ext>
            </a:extLst>
          </p:cNvPr>
          <p:cNvSpPr txBox="1"/>
          <p:nvPr/>
        </p:nvSpPr>
        <p:spPr>
          <a:xfrm>
            <a:off x="323528" y="1923678"/>
            <a:ext cx="7920880" cy="1569660"/>
          </a:xfrm>
          <a:prstGeom prst="rect">
            <a:avLst/>
          </a:prstGeom>
          <a:noFill/>
        </p:spPr>
        <p:txBody>
          <a:bodyPr wrap="square" rtlCol="0">
            <a:spAutoFit/>
          </a:bodyPr>
          <a:lstStyle/>
          <a:p>
            <a:pPr marL="457200" indent="-457200">
              <a:buFont typeface="Arial" panose="020B0604020202020204" pitchFamily="34" charset="0"/>
              <a:buChar char="•"/>
            </a:pPr>
            <a:r>
              <a:rPr lang="hi-IN" sz="2400" dirty="0">
                <a:latin typeface="Times New Roman" panose="02020603050405020304" pitchFamily="18" charset="0"/>
                <a:cs typeface="Times New Roman" panose="02020603050405020304" pitchFamily="18" charset="0"/>
              </a:rPr>
              <a:t>इंजन स्टार्ट होता है लेकिन धक्का (प्रोपल्शन) नहीं मिलता:</a:t>
            </a:r>
          </a:p>
          <a:p>
            <a:pPr marL="457200" indent="-457200">
              <a:buFont typeface="Arial" panose="020B0604020202020204" pitchFamily="34" charset="0"/>
              <a:buChar char="•"/>
            </a:pPr>
            <a:endParaRPr lang="hi-IN" sz="2400" dirty="0">
              <a:latin typeface="Times New Roman" panose="02020603050405020304" pitchFamily="18" charset="0"/>
              <a:cs typeface="Times New Roman" panose="02020603050405020304" pitchFamily="18" charset="0"/>
            </a:endParaRPr>
          </a:p>
          <a:p>
            <a:pPr lvl="1"/>
            <a:r>
              <a:rPr lang="hi-IN" sz="2400" b="1" dirty="0">
                <a:latin typeface="Times New Roman" panose="02020603050405020304" pitchFamily="18" charset="0"/>
                <a:cs typeface="Times New Roman" panose="02020603050405020304" pitchFamily="18" charset="0"/>
              </a:rPr>
              <a:t>कारण: </a:t>
            </a:r>
            <a:r>
              <a:rPr lang="hi-IN" sz="2400" dirty="0">
                <a:latin typeface="Times New Roman" panose="02020603050405020304" pitchFamily="18" charset="0"/>
                <a:cs typeface="Times New Roman" panose="02020603050405020304" pitchFamily="18" charset="0"/>
              </a:rPr>
              <a:t>प्रोपेलर का शियर पिन टूट गया है।</a:t>
            </a:r>
          </a:p>
          <a:p>
            <a:pPr lvl="1"/>
            <a:r>
              <a:rPr lang="hi-IN" sz="2400" b="1" dirty="0">
                <a:latin typeface="Times New Roman" panose="02020603050405020304" pitchFamily="18" charset="0"/>
                <a:cs typeface="Times New Roman" panose="02020603050405020304" pitchFamily="18" charset="0"/>
              </a:rPr>
              <a:t>उपाय: </a:t>
            </a:r>
            <a:r>
              <a:rPr lang="hi-IN" sz="2400" dirty="0">
                <a:latin typeface="Times New Roman" panose="02020603050405020304" pitchFamily="18" charset="0"/>
                <a:cs typeface="Times New Roman" panose="02020603050405020304" pitchFamily="18" charset="0"/>
              </a:rPr>
              <a:t>शियर पिन को बदलें।</a:t>
            </a:r>
            <a:endParaRPr lang="en-IN" sz="2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541334954"/>
      </p:ext>
    </p:extLst>
  </p:cSld>
  <p:clrMapOvr>
    <a:masterClrMapping/>
  </p:clrMapOvr>
  <p:transition/>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5" name="Picture 5" descr="WARMING UP THE ENGINE">
            <a:extLst>
              <a:ext uri="{FF2B5EF4-FFF2-40B4-BE49-F238E27FC236}">
                <a16:creationId xmlns="" xmlns:a16="http://schemas.microsoft.com/office/drawing/2014/main" id="{EE6FA3CA-1CBC-4DC1-B43E-EFA0FFD0D40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15666" y="1779662"/>
            <a:ext cx="3545532" cy="24047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itle 1">
            <a:extLst>
              <a:ext uri="{FF2B5EF4-FFF2-40B4-BE49-F238E27FC236}">
                <a16:creationId xmlns="" xmlns:a16="http://schemas.microsoft.com/office/drawing/2014/main" id="{17011681-9606-ADD5-73C2-1CBD88C3FD3F}"/>
              </a:ext>
            </a:extLst>
          </p:cNvPr>
          <p:cNvSpPr txBox="1">
            <a:spLocks noChangeArrowheads="1"/>
          </p:cNvSpPr>
          <p:nvPr/>
        </p:nvSpPr>
        <p:spPr>
          <a:xfrm>
            <a:off x="1259632" y="123478"/>
            <a:ext cx="6552728" cy="720081"/>
          </a:xfrm>
          <a:prstGeom prst="rect">
            <a:avLst/>
          </a:prstGeom>
          <a:solidFill>
            <a:srgbClr val="FFC000"/>
          </a:solidFill>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endParaRPr lang="en-US" sz="600" b="1" dirty="0">
              <a:latin typeface="Times New Roman" panose="02020603050405020304" pitchFamily="18" charset="0"/>
              <a:cs typeface="Times New Roman" pitchFamily="18" charset="0"/>
            </a:endParaRPr>
          </a:p>
          <a:p>
            <a:r>
              <a:rPr lang="hi-IN" sz="3600" b="1" dirty="0">
                <a:latin typeface="Times New Roman" panose="02020603050405020304" pitchFamily="18" charset="0"/>
                <a:cs typeface="Times New Roman" pitchFamily="18" charset="0"/>
              </a:rPr>
              <a:t>इंजन को गर्म करना</a:t>
            </a:r>
            <a:endParaRPr lang="en-IN" altLang="en-US" sz="3600" b="1" dirty="0">
              <a:latin typeface="Times New Roman" panose="02020603050405020304" pitchFamily="18" charset="0"/>
            </a:endParaRPr>
          </a:p>
        </p:txBody>
      </p:sp>
      <p:sp>
        <p:nvSpPr>
          <p:cNvPr id="2" name="TextBox 1">
            <a:extLst>
              <a:ext uri="{FF2B5EF4-FFF2-40B4-BE49-F238E27FC236}">
                <a16:creationId xmlns="" xmlns:a16="http://schemas.microsoft.com/office/drawing/2014/main" id="{4DEA0D5F-ADBA-B072-8E57-C6179F351F16}"/>
              </a:ext>
            </a:extLst>
          </p:cNvPr>
          <p:cNvSpPr txBox="1"/>
          <p:nvPr/>
        </p:nvSpPr>
        <p:spPr>
          <a:xfrm>
            <a:off x="4788024" y="1858650"/>
            <a:ext cx="4248472" cy="1631216"/>
          </a:xfrm>
          <a:prstGeom prst="rect">
            <a:avLst/>
          </a:prstGeom>
          <a:noFill/>
        </p:spPr>
        <p:txBody>
          <a:bodyPr wrap="square" rtlCol="0">
            <a:spAutoFit/>
          </a:bodyPr>
          <a:lstStyle/>
          <a:p>
            <a:pPr marL="285750" indent="-285750" algn="just">
              <a:buFont typeface="Arial" panose="020B0604020202020204" pitchFamily="34" charset="0"/>
              <a:buChar char="•"/>
            </a:pPr>
            <a:r>
              <a:rPr lang="hi-IN" sz="2000" dirty="0">
                <a:latin typeface="Times New Roman" panose="02020603050405020304" pitchFamily="18" charset="0"/>
                <a:cs typeface="Times New Roman" panose="02020603050405020304" pitchFamily="18" charset="0"/>
              </a:rPr>
              <a:t>क्रूज़िंग से पहले कुछ मिनट के लिए इंजन को निष्क्रिय गति से चलाएं।
सुनिश्चित करें कि पायलट छेद से ठंडा पानी(कुलिंग वाटर) बाहर निकल रहा हो।</a:t>
            </a:r>
            <a:endParaRPr lang="en-IN" sz="2000" dirty="0">
              <a:latin typeface="Times New Roman" panose="02020603050405020304" pitchFamily="18" charset="0"/>
              <a:cs typeface="Times New Roman" panose="02020603050405020304" pitchFamily="18" charset="0"/>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Autofit/>
          </a:bodyPr>
          <a:lstStyle/>
          <a:p>
            <a:pPr algn="ctr"/>
            <a:r>
              <a:rPr lang="en-US" sz="2100" b="1" dirty="0"/>
              <a:t/>
            </a:r>
            <a:br>
              <a:rPr lang="en-US" sz="2100" b="1" dirty="0"/>
            </a:br>
            <a:r>
              <a:rPr lang="en-US" sz="2100" b="1" dirty="0">
                <a:solidFill>
                  <a:srgbClr val="FF0000"/>
                </a:solidFill>
              </a:rPr>
              <a:t/>
            </a:r>
            <a:br>
              <a:rPr lang="en-US" sz="2100" b="1" dirty="0">
                <a:solidFill>
                  <a:srgbClr val="FF0000"/>
                </a:solidFill>
              </a:rPr>
            </a:br>
            <a:endParaRPr lang="en-US" sz="2100" b="1" dirty="0">
              <a:solidFill>
                <a:srgbClr val="FF0000"/>
              </a:solidFill>
            </a:endParaRPr>
          </a:p>
        </p:txBody>
      </p:sp>
      <p:pic>
        <p:nvPicPr>
          <p:cNvPr id="5" name="Picture 4">
            <a:extLst>
              <a:ext uri="{FF2B5EF4-FFF2-40B4-BE49-F238E27FC236}">
                <a16:creationId xmlns="" xmlns:a16="http://schemas.microsoft.com/office/drawing/2014/main" id="{CA13CD40-F937-AF53-5CF8-DD4569C24766}"/>
              </a:ext>
            </a:extLst>
          </p:cNvPr>
          <p:cNvPicPr>
            <a:picLocks noChangeAspect="1"/>
          </p:cNvPicPr>
          <p:nvPr/>
        </p:nvPicPr>
        <p:blipFill>
          <a:blip r:embed="rId2"/>
          <a:stretch>
            <a:fillRect/>
          </a:stretch>
        </p:blipFill>
        <p:spPr>
          <a:xfrm>
            <a:off x="6459370" y="1623926"/>
            <a:ext cx="1703294" cy="793650"/>
          </a:xfrm>
          <a:prstGeom prst="rect">
            <a:avLst/>
          </a:prstGeom>
        </p:spPr>
      </p:pic>
      <p:pic>
        <p:nvPicPr>
          <p:cNvPr id="7" name="Picture 6">
            <a:extLst>
              <a:ext uri="{FF2B5EF4-FFF2-40B4-BE49-F238E27FC236}">
                <a16:creationId xmlns="" xmlns:a16="http://schemas.microsoft.com/office/drawing/2014/main" id="{FD53E197-121A-800E-E2CC-5C370E59546E}"/>
              </a:ext>
            </a:extLst>
          </p:cNvPr>
          <p:cNvPicPr>
            <a:picLocks noChangeAspect="1"/>
          </p:cNvPicPr>
          <p:nvPr/>
        </p:nvPicPr>
        <p:blipFill>
          <a:blip r:embed="rId3"/>
          <a:stretch>
            <a:fillRect/>
          </a:stretch>
        </p:blipFill>
        <p:spPr>
          <a:xfrm>
            <a:off x="3985016" y="1758411"/>
            <a:ext cx="1714512" cy="793650"/>
          </a:xfrm>
          <a:prstGeom prst="rect">
            <a:avLst/>
          </a:prstGeom>
        </p:spPr>
      </p:pic>
      <p:pic>
        <p:nvPicPr>
          <p:cNvPr id="15" name="Picture 14">
            <a:extLst>
              <a:ext uri="{FF2B5EF4-FFF2-40B4-BE49-F238E27FC236}">
                <a16:creationId xmlns="" xmlns:a16="http://schemas.microsoft.com/office/drawing/2014/main" id="{BB06B999-FAE5-77C3-2B7A-476D80C84F21}"/>
              </a:ext>
            </a:extLst>
          </p:cNvPr>
          <p:cNvPicPr>
            <a:picLocks noChangeAspect="1"/>
          </p:cNvPicPr>
          <p:nvPr/>
        </p:nvPicPr>
        <p:blipFill>
          <a:blip r:embed="rId4"/>
          <a:stretch>
            <a:fillRect/>
          </a:stretch>
        </p:blipFill>
        <p:spPr>
          <a:xfrm>
            <a:off x="3985016" y="2964531"/>
            <a:ext cx="1714512" cy="793650"/>
          </a:xfrm>
          <a:prstGeom prst="rect">
            <a:avLst/>
          </a:prstGeom>
        </p:spPr>
      </p:pic>
      <p:pic>
        <p:nvPicPr>
          <p:cNvPr id="17" name="Picture 16">
            <a:extLst>
              <a:ext uri="{FF2B5EF4-FFF2-40B4-BE49-F238E27FC236}">
                <a16:creationId xmlns="" xmlns:a16="http://schemas.microsoft.com/office/drawing/2014/main" id="{9F357CB5-0A94-43A1-1DAD-4D7FBE8EFF51}"/>
              </a:ext>
            </a:extLst>
          </p:cNvPr>
          <p:cNvPicPr>
            <a:picLocks noChangeAspect="1"/>
          </p:cNvPicPr>
          <p:nvPr/>
        </p:nvPicPr>
        <p:blipFill>
          <a:blip r:embed="rId5"/>
          <a:stretch>
            <a:fillRect/>
          </a:stretch>
        </p:blipFill>
        <p:spPr>
          <a:xfrm>
            <a:off x="6516216" y="4155926"/>
            <a:ext cx="1666390" cy="720080"/>
          </a:xfrm>
          <a:prstGeom prst="rect">
            <a:avLst/>
          </a:prstGeom>
        </p:spPr>
      </p:pic>
      <p:pic>
        <p:nvPicPr>
          <p:cNvPr id="20482" name="Picture 2" descr="2025 Top Tenders TT8 Rigid Inflatable Boats (RIB) for sale - YachtWorld"/>
          <p:cNvPicPr>
            <a:picLocks noChangeAspect="1" noChangeArrowheads="1"/>
          </p:cNvPicPr>
          <p:nvPr/>
        </p:nvPicPr>
        <p:blipFill>
          <a:blip r:embed="rId6" cstate="print"/>
          <a:srcRect t="27084"/>
          <a:stretch>
            <a:fillRect/>
          </a:stretch>
        </p:blipFill>
        <p:spPr bwMode="auto">
          <a:xfrm>
            <a:off x="6468094" y="2964531"/>
            <a:ext cx="1714512" cy="793650"/>
          </a:xfrm>
          <a:prstGeom prst="rect">
            <a:avLst/>
          </a:prstGeom>
          <a:noFill/>
        </p:spPr>
      </p:pic>
      <p:sp>
        <p:nvSpPr>
          <p:cNvPr id="9" name="Title 1">
            <a:extLst>
              <a:ext uri="{FF2B5EF4-FFF2-40B4-BE49-F238E27FC236}">
                <a16:creationId xmlns="" xmlns:a16="http://schemas.microsoft.com/office/drawing/2014/main" id="{BC3B735D-23E3-6521-1129-5D3C0DDAC433}"/>
              </a:ext>
            </a:extLst>
          </p:cNvPr>
          <p:cNvSpPr txBox="1">
            <a:spLocks noChangeArrowheads="1"/>
          </p:cNvSpPr>
          <p:nvPr/>
        </p:nvSpPr>
        <p:spPr>
          <a:xfrm>
            <a:off x="1331640" y="195486"/>
            <a:ext cx="6480720" cy="857250"/>
          </a:xfrm>
          <a:prstGeom prst="rect">
            <a:avLst/>
          </a:prstGeom>
          <a:solidFill>
            <a:srgbClr val="FFC000"/>
          </a:solidFill>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hi-IN" sz="4000" b="1" dirty="0">
                <a:latin typeface="Times New Roman" pitchFamily="18" charset="0"/>
                <a:cs typeface="Times New Roman" pitchFamily="18" charset="0"/>
              </a:rPr>
              <a:t>बचाव नौकाओं के प्रकार</a:t>
            </a:r>
          </a:p>
        </p:txBody>
      </p:sp>
      <p:sp>
        <p:nvSpPr>
          <p:cNvPr id="10" name="TextBox 9">
            <a:extLst>
              <a:ext uri="{FF2B5EF4-FFF2-40B4-BE49-F238E27FC236}">
                <a16:creationId xmlns="" xmlns:a16="http://schemas.microsoft.com/office/drawing/2014/main" id="{D5160C80-0717-85BE-E248-F0496135E6FD}"/>
              </a:ext>
            </a:extLst>
          </p:cNvPr>
          <p:cNvSpPr txBox="1"/>
          <p:nvPr/>
        </p:nvSpPr>
        <p:spPr>
          <a:xfrm>
            <a:off x="0" y="1758411"/>
            <a:ext cx="3851920" cy="1938992"/>
          </a:xfrm>
          <a:prstGeom prst="rect">
            <a:avLst/>
          </a:prstGeom>
          <a:noFill/>
        </p:spPr>
        <p:txBody>
          <a:bodyPr wrap="square" rtlCol="0">
            <a:spAutoFit/>
          </a:bodyPr>
          <a:lstStyle/>
          <a:p>
            <a:pPr marL="457200" indent="-457200">
              <a:buFont typeface="Arial" panose="020B0604020202020204" pitchFamily="34" charset="0"/>
              <a:buChar char="•"/>
            </a:pPr>
            <a:r>
              <a:rPr lang="hi-IN" sz="2000" dirty="0">
                <a:latin typeface="Times New Roman" panose="02020603050405020304" pitchFamily="18" charset="0"/>
                <a:cs typeface="Times New Roman" panose="02020603050405020304" pitchFamily="18" charset="0"/>
              </a:rPr>
              <a:t>फुलाने योग्य रबर की नावें</a:t>
            </a:r>
          </a:p>
          <a:p>
            <a:pPr marL="457200" indent="-457200">
              <a:buFont typeface="Arial" panose="020B0604020202020204" pitchFamily="34" charset="0"/>
              <a:buChar char="•"/>
            </a:pPr>
            <a:r>
              <a:rPr lang="hi-IN" sz="2000" dirty="0">
                <a:latin typeface="Times New Roman" panose="02020603050405020304" pitchFamily="18" charset="0"/>
                <a:cs typeface="Times New Roman" panose="02020603050405020304" pitchFamily="18" charset="0"/>
              </a:rPr>
              <a:t>कठोर ढाँचे वाली नाव</a:t>
            </a:r>
          </a:p>
          <a:p>
            <a:pPr marL="457200" indent="-457200">
              <a:buFont typeface="Arial" panose="020B0604020202020204" pitchFamily="34" charset="0"/>
              <a:buChar char="•"/>
            </a:pPr>
            <a:r>
              <a:rPr lang="hi-IN" sz="2000" dirty="0">
                <a:latin typeface="Times New Roman" panose="02020603050405020304" pitchFamily="18" charset="0"/>
                <a:cs typeface="Times New Roman" panose="02020603050405020304" pitchFamily="18" charset="0"/>
              </a:rPr>
              <a:t>कठोर-फुलाने योग्य नाव(आरआईबी) </a:t>
            </a:r>
          </a:p>
          <a:p>
            <a:pPr marL="457200" indent="-457200">
              <a:buFont typeface="Arial" panose="020B0604020202020204" pitchFamily="34" charset="0"/>
              <a:buChar char="•"/>
            </a:pPr>
            <a:r>
              <a:rPr lang="hi-IN" sz="2000" dirty="0">
                <a:latin typeface="Times New Roman" panose="02020603050405020304" pitchFamily="18" charset="0"/>
                <a:cs typeface="Times New Roman" panose="02020603050405020304" pitchFamily="18" charset="0"/>
              </a:rPr>
              <a:t>सर्फ रबर </a:t>
            </a:r>
            <a:r>
              <a:rPr lang="hi-IN" sz="2000" dirty="0" smtClean="0">
                <a:latin typeface="Times New Roman" panose="02020603050405020304" pitchFamily="18" charset="0"/>
                <a:cs typeface="Times New Roman" panose="02020603050405020304" pitchFamily="18" charset="0"/>
              </a:rPr>
              <a:t>बोट</a:t>
            </a:r>
            <a:r>
              <a:rPr lang="en-IN" sz="2000" dirty="0" smtClean="0">
                <a:latin typeface="Times New Roman" panose="02020603050405020304" pitchFamily="18" charset="0"/>
                <a:cs typeface="Times New Roman" panose="02020603050405020304" pitchFamily="18" charset="0"/>
              </a:rPr>
              <a:t>(IRB)</a:t>
            </a:r>
            <a:r>
              <a:rPr lang="hi-IN" sz="2000" dirty="0" smtClean="0">
                <a:latin typeface="Times New Roman" panose="02020603050405020304" pitchFamily="18" charset="0"/>
                <a:cs typeface="Times New Roman" panose="02020603050405020304" pitchFamily="18" charset="0"/>
              </a:rPr>
              <a:t> </a:t>
            </a:r>
            <a:endParaRPr lang="hi-IN" sz="2000" dirty="0">
              <a:latin typeface="Times New Roman" panose="02020603050405020304" pitchFamily="18" charset="0"/>
              <a:cs typeface="Times New Roman" panose="02020603050405020304" pitchFamily="18" charset="0"/>
            </a:endParaRPr>
          </a:p>
          <a:p>
            <a:pPr marL="457200" indent="-457200">
              <a:buFont typeface="Arial" panose="020B0604020202020204" pitchFamily="34" charset="0"/>
              <a:buChar char="•"/>
            </a:pPr>
            <a:r>
              <a:rPr lang="hi-IN" sz="2000" dirty="0">
                <a:latin typeface="Times New Roman" panose="02020603050405020304" pitchFamily="18" charset="0"/>
                <a:cs typeface="Times New Roman" panose="02020603050405020304" pitchFamily="18" charset="0"/>
              </a:rPr>
              <a:t>तेज़ बहाव वाली रबर नाव</a:t>
            </a:r>
            <a:endParaRPr lang="en-IN" sz="2000" dirty="0">
              <a:latin typeface="Times New Roman" panose="02020603050405020304" pitchFamily="18" charset="0"/>
              <a:cs typeface="Times New Roman" panose="02020603050405020304" pitchFamily="18" charset="0"/>
            </a:endParaRPr>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82" name="Picture 8" descr="FORWARD 2">
            <a:extLst>
              <a:ext uri="{FF2B5EF4-FFF2-40B4-BE49-F238E27FC236}">
                <a16:creationId xmlns="" xmlns:a16="http://schemas.microsoft.com/office/drawing/2014/main" id="{2C0EA6D5-6236-4BE1-B564-D320180454B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l="15790" t="5786" r="19298" b="4521"/>
          <a:stretch>
            <a:fillRect/>
          </a:stretch>
        </p:blipFill>
        <p:spPr bwMode="auto">
          <a:xfrm>
            <a:off x="1485900" y="3219822"/>
            <a:ext cx="3171824" cy="14867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583" name="Picture 9" descr="FORWARD 1">
            <a:extLst>
              <a:ext uri="{FF2B5EF4-FFF2-40B4-BE49-F238E27FC236}">
                <a16:creationId xmlns="" xmlns:a16="http://schemas.microsoft.com/office/drawing/2014/main" id="{64AE4576-3966-4B42-83BB-A78722F83D2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l="5263" t="8627" r="10527" b="10844"/>
          <a:stretch>
            <a:fillRect/>
          </a:stretch>
        </p:blipFill>
        <p:spPr bwMode="auto">
          <a:xfrm>
            <a:off x="1485899" y="1444997"/>
            <a:ext cx="3171825" cy="14867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Title 1">
            <a:extLst>
              <a:ext uri="{FF2B5EF4-FFF2-40B4-BE49-F238E27FC236}">
                <a16:creationId xmlns="" xmlns:a16="http://schemas.microsoft.com/office/drawing/2014/main" id="{17011681-9606-ADD5-73C2-1CBD88C3FD3F}"/>
              </a:ext>
            </a:extLst>
          </p:cNvPr>
          <p:cNvSpPr txBox="1">
            <a:spLocks noChangeArrowheads="1"/>
          </p:cNvSpPr>
          <p:nvPr/>
        </p:nvSpPr>
        <p:spPr>
          <a:xfrm>
            <a:off x="1259632" y="182598"/>
            <a:ext cx="6552728" cy="854746"/>
          </a:xfrm>
          <a:prstGeom prst="rect">
            <a:avLst/>
          </a:prstGeom>
          <a:solidFill>
            <a:srgbClr val="FFC000"/>
          </a:solidFill>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hi-IN" sz="4000" b="1" dirty="0">
                <a:latin typeface="Times New Roman" panose="02020603050405020304" pitchFamily="18" charset="0"/>
                <a:cs typeface="Times New Roman" pitchFamily="18" charset="0"/>
              </a:rPr>
              <a:t>आगे(</a:t>
            </a:r>
            <a:r>
              <a:rPr lang="en-US" sz="4000" b="1" dirty="0">
                <a:latin typeface="Times New Roman" panose="02020603050405020304" pitchFamily="18" charset="0"/>
                <a:cs typeface="Times New Roman" pitchFamily="18" charset="0"/>
              </a:rPr>
              <a:t>FORWARD</a:t>
            </a:r>
            <a:r>
              <a:rPr lang="hi-IN" sz="4000" b="1" dirty="0">
                <a:latin typeface="Times New Roman" pitchFamily="18" charset="0"/>
                <a:cs typeface="Times New Roman" pitchFamily="18" charset="0"/>
              </a:rPr>
              <a:t>)</a:t>
            </a:r>
            <a:endParaRPr lang="en-IN" altLang="en-US" sz="4000" b="1" dirty="0">
              <a:latin typeface="Times New Roman" panose="02020603050405020304" pitchFamily="18" charset="0"/>
            </a:endParaRPr>
          </a:p>
        </p:txBody>
      </p:sp>
      <p:sp>
        <p:nvSpPr>
          <p:cNvPr id="3" name="TextBox 2">
            <a:extLst>
              <a:ext uri="{FF2B5EF4-FFF2-40B4-BE49-F238E27FC236}">
                <a16:creationId xmlns="" xmlns:a16="http://schemas.microsoft.com/office/drawing/2014/main" id="{137DFF3B-E84C-BE82-85FE-47EF0F498C5E}"/>
              </a:ext>
            </a:extLst>
          </p:cNvPr>
          <p:cNvSpPr txBox="1"/>
          <p:nvPr/>
        </p:nvSpPr>
        <p:spPr>
          <a:xfrm>
            <a:off x="4654208" y="1640453"/>
            <a:ext cx="4489792" cy="400110"/>
          </a:xfrm>
          <a:prstGeom prst="rect">
            <a:avLst/>
          </a:prstGeom>
          <a:noFill/>
        </p:spPr>
        <p:txBody>
          <a:bodyPr wrap="square" rtlCol="0">
            <a:spAutoFit/>
          </a:bodyPr>
          <a:lstStyle/>
          <a:p>
            <a:r>
              <a:rPr lang="hi-IN" sz="2000" dirty="0">
                <a:latin typeface="Times New Roman" panose="02020603050405020304" pitchFamily="18" charset="0"/>
                <a:cs typeface="Times New Roman" panose="02020603050405020304" pitchFamily="18" charset="0"/>
              </a:rPr>
              <a:t>1. थ्रॉटल को पूरी तरह बंद स्थिति में सेट करें।</a:t>
            </a:r>
            <a:endParaRPr lang="en-IN" sz="2000" dirty="0">
              <a:latin typeface="Times New Roman" panose="02020603050405020304" pitchFamily="18" charset="0"/>
              <a:cs typeface="Times New Roman" panose="02020603050405020304" pitchFamily="18" charset="0"/>
            </a:endParaRPr>
          </a:p>
        </p:txBody>
      </p:sp>
      <p:sp>
        <p:nvSpPr>
          <p:cNvPr id="4" name="TextBox 3">
            <a:extLst>
              <a:ext uri="{FF2B5EF4-FFF2-40B4-BE49-F238E27FC236}">
                <a16:creationId xmlns="" xmlns:a16="http://schemas.microsoft.com/office/drawing/2014/main" id="{C6ACE67D-398F-DA11-F5AE-D43977C99A84}"/>
              </a:ext>
            </a:extLst>
          </p:cNvPr>
          <p:cNvSpPr txBox="1"/>
          <p:nvPr/>
        </p:nvSpPr>
        <p:spPr>
          <a:xfrm>
            <a:off x="4658671" y="2931790"/>
            <a:ext cx="3600400" cy="400110"/>
          </a:xfrm>
          <a:prstGeom prst="rect">
            <a:avLst/>
          </a:prstGeom>
          <a:noFill/>
        </p:spPr>
        <p:txBody>
          <a:bodyPr wrap="square" rtlCol="0">
            <a:spAutoFit/>
          </a:bodyPr>
          <a:lstStyle/>
          <a:p>
            <a:r>
              <a:rPr lang="hi-IN" sz="2000" dirty="0">
                <a:latin typeface="Times New Roman" panose="02020603050405020304" pitchFamily="18" charset="0"/>
                <a:cs typeface="Times New Roman" panose="02020603050405020304" pitchFamily="18" charset="0"/>
              </a:rPr>
              <a:t>2. गियर को फॉरवर्ड में डालें।</a:t>
            </a:r>
            <a:endParaRPr lang="en-IN" sz="2000" dirty="0">
              <a:latin typeface="Times New Roman" panose="02020603050405020304" pitchFamily="18" charset="0"/>
              <a:cs typeface="Times New Roman" panose="02020603050405020304" pitchFamily="18" charset="0"/>
            </a:endParaRPr>
          </a:p>
        </p:txBody>
      </p:sp>
      <p:sp>
        <p:nvSpPr>
          <p:cNvPr id="5" name="TextBox 4">
            <a:extLst>
              <a:ext uri="{FF2B5EF4-FFF2-40B4-BE49-F238E27FC236}">
                <a16:creationId xmlns="" xmlns:a16="http://schemas.microsoft.com/office/drawing/2014/main" id="{E1886342-7687-CF90-59F6-0B59DF0DF4C1}"/>
              </a:ext>
            </a:extLst>
          </p:cNvPr>
          <p:cNvSpPr txBox="1"/>
          <p:nvPr/>
        </p:nvSpPr>
        <p:spPr>
          <a:xfrm>
            <a:off x="4658671" y="4250034"/>
            <a:ext cx="3600400" cy="400110"/>
          </a:xfrm>
          <a:prstGeom prst="rect">
            <a:avLst/>
          </a:prstGeom>
          <a:noFill/>
        </p:spPr>
        <p:txBody>
          <a:bodyPr wrap="square" rtlCol="0">
            <a:spAutoFit/>
          </a:bodyPr>
          <a:lstStyle/>
          <a:p>
            <a:r>
              <a:rPr lang="hi-IN" sz="2000" dirty="0">
                <a:latin typeface="Times New Roman" panose="02020603050405020304" pitchFamily="18" charset="0"/>
                <a:cs typeface="Times New Roman" panose="02020603050405020304" pitchFamily="18" charset="0"/>
              </a:rPr>
              <a:t>3. गति बढ़ाने के लिए थ्रॉटल खोलें।</a:t>
            </a:r>
            <a:endParaRPr lang="en-IN" sz="2000" dirty="0">
              <a:latin typeface="Times New Roman" panose="02020603050405020304" pitchFamily="18" charset="0"/>
              <a:cs typeface="Times New Roman" panose="02020603050405020304" pitchFamily="18" charset="0"/>
            </a:endParaRPr>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607" name="Picture 9" descr="Scan10016">
            <a:extLst>
              <a:ext uri="{FF2B5EF4-FFF2-40B4-BE49-F238E27FC236}">
                <a16:creationId xmlns="" xmlns:a16="http://schemas.microsoft.com/office/drawing/2014/main" id="{EBA0736C-AD28-47FB-9BE6-444118D76FE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l="6522" t="1352" r="10869" b="70270"/>
          <a:stretch>
            <a:fillRect/>
          </a:stretch>
        </p:blipFill>
        <p:spPr bwMode="auto">
          <a:xfrm>
            <a:off x="1519604" y="1168599"/>
            <a:ext cx="2800350"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608" name="Picture 10" descr="Scan10016">
            <a:extLst>
              <a:ext uri="{FF2B5EF4-FFF2-40B4-BE49-F238E27FC236}">
                <a16:creationId xmlns="" xmlns:a16="http://schemas.microsoft.com/office/drawing/2014/main" id="{8B6F8E7F-58C7-49F0-B451-C54C7A304A9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l="6818" t="35617" r="6818" b="34904"/>
          <a:stretch>
            <a:fillRect/>
          </a:stretch>
        </p:blipFill>
        <p:spPr bwMode="auto">
          <a:xfrm>
            <a:off x="1543050" y="2343150"/>
            <a:ext cx="2800350" cy="1257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609" name="Picture 11" descr="Scan10016">
            <a:extLst>
              <a:ext uri="{FF2B5EF4-FFF2-40B4-BE49-F238E27FC236}">
                <a16:creationId xmlns="" xmlns:a16="http://schemas.microsoft.com/office/drawing/2014/main" id="{B30EB350-6316-48C8-B307-3C8C3B43F75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l="19307" t="68834" r="19562"/>
          <a:stretch>
            <a:fillRect/>
          </a:stretch>
        </p:blipFill>
        <p:spPr bwMode="auto">
          <a:xfrm>
            <a:off x="1600200" y="3771900"/>
            <a:ext cx="2743200" cy="1257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Title 1">
            <a:extLst>
              <a:ext uri="{FF2B5EF4-FFF2-40B4-BE49-F238E27FC236}">
                <a16:creationId xmlns="" xmlns:a16="http://schemas.microsoft.com/office/drawing/2014/main" id="{17011681-9606-ADD5-73C2-1CBD88C3FD3F}"/>
              </a:ext>
            </a:extLst>
          </p:cNvPr>
          <p:cNvSpPr txBox="1">
            <a:spLocks noChangeArrowheads="1"/>
          </p:cNvSpPr>
          <p:nvPr/>
        </p:nvSpPr>
        <p:spPr>
          <a:xfrm>
            <a:off x="1331640" y="165692"/>
            <a:ext cx="6480720" cy="898400"/>
          </a:xfrm>
          <a:prstGeom prst="rect">
            <a:avLst/>
          </a:prstGeom>
          <a:solidFill>
            <a:srgbClr val="FFC000"/>
          </a:solidFill>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hi-IN" sz="3200" b="1" dirty="0">
                <a:latin typeface="Times New Roman" panose="02020603050405020304" pitchFamily="18" charset="0"/>
                <a:cs typeface="Times New Roman" pitchFamily="18" charset="0"/>
              </a:rPr>
              <a:t>उल्टा(</a:t>
            </a:r>
            <a:r>
              <a:rPr lang="en-US" sz="3200" b="1" dirty="0">
                <a:latin typeface="Times New Roman" panose="02020603050405020304" pitchFamily="18" charset="0"/>
                <a:cs typeface="Times New Roman" pitchFamily="18" charset="0"/>
              </a:rPr>
              <a:t>REVERSE</a:t>
            </a:r>
            <a:r>
              <a:rPr lang="hi-IN" sz="3200" b="1" dirty="0">
                <a:latin typeface="Times New Roman" panose="02020603050405020304" pitchFamily="18" charset="0"/>
                <a:cs typeface="Times New Roman" pitchFamily="18" charset="0"/>
              </a:rPr>
              <a:t>)</a:t>
            </a:r>
            <a:endParaRPr lang="en-IN" altLang="en-US" sz="3200" b="1" dirty="0">
              <a:latin typeface="Times New Roman" panose="02020603050405020304" pitchFamily="18" charset="0"/>
            </a:endParaRPr>
          </a:p>
        </p:txBody>
      </p:sp>
      <p:sp>
        <p:nvSpPr>
          <p:cNvPr id="2" name="TextBox 1">
            <a:extLst>
              <a:ext uri="{FF2B5EF4-FFF2-40B4-BE49-F238E27FC236}">
                <a16:creationId xmlns="" xmlns:a16="http://schemas.microsoft.com/office/drawing/2014/main" id="{8FF4936C-50BD-8151-F19D-DD9A3F942F8C}"/>
              </a:ext>
            </a:extLst>
          </p:cNvPr>
          <p:cNvSpPr txBox="1"/>
          <p:nvPr/>
        </p:nvSpPr>
        <p:spPr>
          <a:xfrm>
            <a:off x="4507918" y="1639968"/>
            <a:ext cx="4605114" cy="400110"/>
          </a:xfrm>
          <a:prstGeom prst="rect">
            <a:avLst/>
          </a:prstGeom>
          <a:noFill/>
        </p:spPr>
        <p:txBody>
          <a:bodyPr wrap="square" rtlCol="0">
            <a:spAutoFit/>
          </a:bodyPr>
          <a:lstStyle/>
          <a:p>
            <a:r>
              <a:rPr lang="hi-IN" sz="2000" dirty="0">
                <a:latin typeface="Times New Roman" panose="02020603050405020304" pitchFamily="18" charset="0"/>
                <a:cs typeface="Times New Roman" panose="02020603050405020304" pitchFamily="18" charset="0"/>
              </a:rPr>
              <a:t>1. थ्रॉटल को पूरी तरह बंद स्थिति में सेट करें।</a:t>
            </a:r>
            <a:endParaRPr lang="en-IN" sz="2000" dirty="0">
              <a:latin typeface="Times New Roman" panose="02020603050405020304" pitchFamily="18" charset="0"/>
              <a:cs typeface="Times New Roman" panose="02020603050405020304" pitchFamily="18" charset="0"/>
            </a:endParaRPr>
          </a:p>
        </p:txBody>
      </p:sp>
      <p:sp>
        <p:nvSpPr>
          <p:cNvPr id="3" name="TextBox 2">
            <a:extLst>
              <a:ext uri="{FF2B5EF4-FFF2-40B4-BE49-F238E27FC236}">
                <a16:creationId xmlns="" xmlns:a16="http://schemas.microsoft.com/office/drawing/2014/main" id="{03EF6187-18A0-A3B5-DE8A-6EC12366924B}"/>
              </a:ext>
            </a:extLst>
          </p:cNvPr>
          <p:cNvSpPr txBox="1"/>
          <p:nvPr/>
        </p:nvSpPr>
        <p:spPr>
          <a:xfrm>
            <a:off x="4538884" y="2629047"/>
            <a:ext cx="4605115" cy="400110"/>
          </a:xfrm>
          <a:prstGeom prst="rect">
            <a:avLst/>
          </a:prstGeom>
          <a:noFill/>
        </p:spPr>
        <p:txBody>
          <a:bodyPr wrap="square" rtlCol="0">
            <a:spAutoFit/>
          </a:bodyPr>
          <a:lstStyle/>
          <a:p>
            <a:r>
              <a:rPr lang="hi-IN" sz="2000" dirty="0">
                <a:latin typeface="Times New Roman" panose="02020603050405020304" pitchFamily="18" charset="0"/>
                <a:cs typeface="Times New Roman" panose="02020603050405020304" pitchFamily="18" charset="0"/>
              </a:rPr>
              <a:t>2. टिल्ट लॉक लीवर को लॉक स्थिति में रखें।</a:t>
            </a:r>
            <a:endParaRPr lang="en-IN" sz="2000" dirty="0">
              <a:latin typeface="Times New Roman" panose="02020603050405020304" pitchFamily="18" charset="0"/>
              <a:cs typeface="Times New Roman" panose="02020603050405020304" pitchFamily="18" charset="0"/>
            </a:endParaRPr>
          </a:p>
        </p:txBody>
      </p:sp>
      <p:sp>
        <p:nvSpPr>
          <p:cNvPr id="4" name="TextBox 3">
            <a:extLst>
              <a:ext uri="{FF2B5EF4-FFF2-40B4-BE49-F238E27FC236}">
                <a16:creationId xmlns="" xmlns:a16="http://schemas.microsoft.com/office/drawing/2014/main" id="{3CF92B1A-8F59-CD81-D864-F200754E0EFD}"/>
              </a:ext>
            </a:extLst>
          </p:cNvPr>
          <p:cNvSpPr txBox="1"/>
          <p:nvPr/>
        </p:nvSpPr>
        <p:spPr>
          <a:xfrm>
            <a:off x="4572000" y="3510290"/>
            <a:ext cx="4032448" cy="400110"/>
          </a:xfrm>
          <a:prstGeom prst="rect">
            <a:avLst/>
          </a:prstGeom>
          <a:noFill/>
        </p:spPr>
        <p:txBody>
          <a:bodyPr wrap="square" rtlCol="0">
            <a:spAutoFit/>
          </a:bodyPr>
          <a:lstStyle/>
          <a:p>
            <a:r>
              <a:rPr lang="hi-IN" sz="2000" dirty="0">
                <a:latin typeface="Times New Roman" panose="02020603050405020304" pitchFamily="18" charset="0"/>
                <a:cs typeface="Times New Roman" panose="02020603050405020304" pitchFamily="18" charset="0"/>
              </a:rPr>
              <a:t>3. गियर को रिवर्स में डालें।</a:t>
            </a:r>
            <a:endParaRPr lang="en-IN" sz="2000" dirty="0">
              <a:latin typeface="Times New Roman" panose="02020603050405020304" pitchFamily="18" charset="0"/>
              <a:cs typeface="Times New Roman" panose="02020603050405020304" pitchFamily="18" charset="0"/>
            </a:endParaRPr>
          </a:p>
        </p:txBody>
      </p:sp>
      <p:sp>
        <p:nvSpPr>
          <p:cNvPr id="5" name="TextBox 4">
            <a:extLst>
              <a:ext uri="{FF2B5EF4-FFF2-40B4-BE49-F238E27FC236}">
                <a16:creationId xmlns="" xmlns:a16="http://schemas.microsoft.com/office/drawing/2014/main" id="{D66123FA-68DE-DF81-D89A-C8225E005FD6}"/>
              </a:ext>
            </a:extLst>
          </p:cNvPr>
          <p:cNvSpPr txBox="1"/>
          <p:nvPr/>
        </p:nvSpPr>
        <p:spPr>
          <a:xfrm>
            <a:off x="4572000" y="4416026"/>
            <a:ext cx="4326021" cy="400110"/>
          </a:xfrm>
          <a:prstGeom prst="rect">
            <a:avLst/>
          </a:prstGeom>
          <a:noFill/>
        </p:spPr>
        <p:txBody>
          <a:bodyPr wrap="square" rtlCol="0">
            <a:spAutoFit/>
          </a:bodyPr>
          <a:lstStyle/>
          <a:p>
            <a:r>
              <a:rPr lang="hi-IN" sz="2000" dirty="0">
                <a:latin typeface="Times New Roman" panose="02020603050405020304" pitchFamily="18" charset="0"/>
                <a:cs typeface="Times New Roman" panose="02020603050405020304" pitchFamily="18" charset="0"/>
              </a:rPr>
              <a:t>4. गति बढ़ाने के लिए थ्रॉटल खोलें।</a:t>
            </a:r>
            <a:endParaRPr lang="en-IN" sz="2000" dirty="0">
              <a:latin typeface="Times New Roman" panose="02020603050405020304" pitchFamily="18" charset="0"/>
              <a:cs typeface="Times New Roman" panose="02020603050405020304" pitchFamily="18" charset="0"/>
            </a:endParaRPr>
          </a:p>
        </p:txBody>
      </p: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627" name="Picture 5" descr="Scan10017">
            <a:extLst>
              <a:ext uri="{FF2B5EF4-FFF2-40B4-BE49-F238E27FC236}">
                <a16:creationId xmlns="" xmlns:a16="http://schemas.microsoft.com/office/drawing/2014/main" id="{C0D12AB4-0FFF-4855-B8B4-936D874D213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l="7692" t="1370" r="9616"/>
          <a:stretch>
            <a:fillRect/>
          </a:stretch>
        </p:blipFill>
        <p:spPr bwMode="auto">
          <a:xfrm>
            <a:off x="1428750" y="1223135"/>
            <a:ext cx="2800350" cy="37489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Title 1">
            <a:extLst>
              <a:ext uri="{FF2B5EF4-FFF2-40B4-BE49-F238E27FC236}">
                <a16:creationId xmlns="" xmlns:a16="http://schemas.microsoft.com/office/drawing/2014/main" id="{17011681-9606-ADD5-73C2-1CBD88C3FD3F}"/>
              </a:ext>
            </a:extLst>
          </p:cNvPr>
          <p:cNvSpPr txBox="1">
            <a:spLocks noChangeArrowheads="1"/>
          </p:cNvSpPr>
          <p:nvPr/>
        </p:nvSpPr>
        <p:spPr>
          <a:xfrm>
            <a:off x="1331640" y="234002"/>
            <a:ext cx="6438122" cy="829227"/>
          </a:xfrm>
          <a:prstGeom prst="rect">
            <a:avLst/>
          </a:prstGeom>
          <a:solidFill>
            <a:srgbClr val="FFC000"/>
          </a:solidFill>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endParaRPr lang="en-US" sz="1600" b="1" dirty="0">
              <a:latin typeface="Times New Roman" panose="02020603050405020304" pitchFamily="18" charset="0"/>
              <a:cs typeface="Times New Roman" pitchFamily="18" charset="0"/>
            </a:endParaRPr>
          </a:p>
          <a:p>
            <a:r>
              <a:rPr lang="hi-IN" sz="2400" b="1" dirty="0">
                <a:latin typeface="Times New Roman" panose="02020603050405020304" pitchFamily="18" charset="0"/>
                <a:cs typeface="Times New Roman" pitchFamily="18" charset="0"/>
              </a:rPr>
              <a:t>इंजन बंद करना</a:t>
            </a:r>
            <a:r>
              <a:rPr lang="en-IN" sz="1600" b="1" dirty="0">
                <a:latin typeface="Times New Roman" pitchFamily="18" charset="0"/>
                <a:cs typeface="Times New Roman" pitchFamily="18" charset="0"/>
              </a:rPr>
              <a:t/>
            </a:r>
            <a:br>
              <a:rPr lang="en-IN" sz="1600" b="1" dirty="0">
                <a:latin typeface="Times New Roman" pitchFamily="18" charset="0"/>
                <a:cs typeface="Times New Roman" pitchFamily="18" charset="0"/>
              </a:rPr>
            </a:br>
            <a:endParaRPr lang="en-IN" altLang="en-US" sz="1600" b="1" dirty="0">
              <a:latin typeface="Times New Roman" panose="02020603050405020304" pitchFamily="18" charset="0"/>
            </a:endParaRPr>
          </a:p>
        </p:txBody>
      </p:sp>
      <p:sp>
        <p:nvSpPr>
          <p:cNvPr id="2" name="TextBox 1">
            <a:extLst>
              <a:ext uri="{FF2B5EF4-FFF2-40B4-BE49-F238E27FC236}">
                <a16:creationId xmlns="" xmlns:a16="http://schemas.microsoft.com/office/drawing/2014/main" id="{D17F8820-B08E-5340-7F6E-4F7AD79E3A11}"/>
              </a:ext>
            </a:extLst>
          </p:cNvPr>
          <p:cNvSpPr txBox="1"/>
          <p:nvPr/>
        </p:nvSpPr>
        <p:spPr>
          <a:xfrm>
            <a:off x="4683662" y="1427337"/>
            <a:ext cx="4280826" cy="707886"/>
          </a:xfrm>
          <a:prstGeom prst="rect">
            <a:avLst/>
          </a:prstGeom>
          <a:noFill/>
        </p:spPr>
        <p:txBody>
          <a:bodyPr wrap="square" rtlCol="0">
            <a:spAutoFit/>
          </a:bodyPr>
          <a:lstStyle/>
          <a:p>
            <a:r>
              <a:rPr lang="hi-IN" sz="2000" dirty="0">
                <a:latin typeface="Times New Roman" panose="02020603050405020304" pitchFamily="18" charset="0"/>
                <a:cs typeface="Times New Roman" panose="02020603050405020304" pitchFamily="18" charset="0"/>
              </a:rPr>
              <a:t>1. इंजन को कुछ मिनटों तक निष्क्रिय गति (आइडलिंग स्पीड) पर चलाएँ।</a:t>
            </a:r>
            <a:endParaRPr lang="en-IN" sz="2000" dirty="0">
              <a:latin typeface="Times New Roman" panose="02020603050405020304" pitchFamily="18" charset="0"/>
              <a:cs typeface="Times New Roman" panose="02020603050405020304" pitchFamily="18" charset="0"/>
            </a:endParaRPr>
          </a:p>
        </p:txBody>
      </p:sp>
      <p:sp>
        <p:nvSpPr>
          <p:cNvPr id="4" name="TextBox 3">
            <a:extLst>
              <a:ext uri="{FF2B5EF4-FFF2-40B4-BE49-F238E27FC236}">
                <a16:creationId xmlns="" xmlns:a16="http://schemas.microsoft.com/office/drawing/2014/main" id="{8923F45A-5B4C-4657-84CC-122F07917419}"/>
              </a:ext>
            </a:extLst>
          </p:cNvPr>
          <p:cNvSpPr txBox="1"/>
          <p:nvPr/>
        </p:nvSpPr>
        <p:spPr>
          <a:xfrm>
            <a:off x="4683662" y="2511072"/>
            <a:ext cx="3744416" cy="400110"/>
          </a:xfrm>
          <a:prstGeom prst="rect">
            <a:avLst/>
          </a:prstGeom>
          <a:noFill/>
        </p:spPr>
        <p:txBody>
          <a:bodyPr wrap="square" rtlCol="0">
            <a:spAutoFit/>
          </a:bodyPr>
          <a:lstStyle/>
          <a:p>
            <a:r>
              <a:rPr lang="hi-IN" sz="2000" dirty="0">
                <a:latin typeface="Times New Roman" panose="02020603050405020304" pitchFamily="18" charset="0"/>
                <a:cs typeface="Times New Roman" panose="02020603050405020304" pitchFamily="18" charset="0"/>
              </a:rPr>
              <a:t>2. इंजन स्टॉप बटन दबाएँ।</a:t>
            </a:r>
            <a:endParaRPr lang="en-IN" sz="2000" dirty="0">
              <a:latin typeface="Times New Roman" panose="02020603050405020304" pitchFamily="18" charset="0"/>
              <a:cs typeface="Times New Roman" panose="02020603050405020304" pitchFamily="18" charset="0"/>
            </a:endParaRPr>
          </a:p>
        </p:txBody>
      </p:sp>
      <p:sp>
        <p:nvSpPr>
          <p:cNvPr id="5" name="TextBox 4">
            <a:extLst>
              <a:ext uri="{FF2B5EF4-FFF2-40B4-BE49-F238E27FC236}">
                <a16:creationId xmlns="" xmlns:a16="http://schemas.microsoft.com/office/drawing/2014/main" id="{408A92CB-11B0-9573-9351-A185C33F9E0F}"/>
              </a:ext>
            </a:extLst>
          </p:cNvPr>
          <p:cNvSpPr txBox="1"/>
          <p:nvPr/>
        </p:nvSpPr>
        <p:spPr>
          <a:xfrm>
            <a:off x="4683662" y="3163919"/>
            <a:ext cx="4104456" cy="707886"/>
          </a:xfrm>
          <a:prstGeom prst="rect">
            <a:avLst/>
          </a:prstGeom>
          <a:noFill/>
        </p:spPr>
        <p:txBody>
          <a:bodyPr wrap="square" rtlCol="0">
            <a:spAutoFit/>
          </a:bodyPr>
          <a:lstStyle/>
          <a:p>
            <a:r>
              <a:rPr lang="hi-IN" sz="2000" dirty="0">
                <a:latin typeface="Times New Roman" panose="02020603050405020304" pitchFamily="18" charset="0"/>
                <a:cs typeface="Times New Roman" panose="02020603050405020304" pitchFamily="18" charset="0"/>
              </a:rPr>
              <a:t>3. ईंधन जोड़ (फ्यूल जॉइंट) को अलग करें।</a:t>
            </a:r>
            <a:endParaRPr lang="en-IN" sz="2000" dirty="0">
              <a:latin typeface="Times New Roman" panose="02020603050405020304" pitchFamily="18" charset="0"/>
              <a:cs typeface="Times New Roman" panose="02020603050405020304" pitchFamily="18" charset="0"/>
            </a:endParaRPr>
          </a:p>
        </p:txBody>
      </p:sp>
      <p:sp>
        <p:nvSpPr>
          <p:cNvPr id="6" name="TextBox 5">
            <a:extLst>
              <a:ext uri="{FF2B5EF4-FFF2-40B4-BE49-F238E27FC236}">
                <a16:creationId xmlns="" xmlns:a16="http://schemas.microsoft.com/office/drawing/2014/main" id="{9EADE4BE-E188-16D3-E2F6-1D137DB15305}"/>
              </a:ext>
            </a:extLst>
          </p:cNvPr>
          <p:cNvSpPr txBox="1"/>
          <p:nvPr/>
        </p:nvSpPr>
        <p:spPr>
          <a:xfrm>
            <a:off x="4683662" y="4247653"/>
            <a:ext cx="3528392" cy="400110"/>
          </a:xfrm>
          <a:prstGeom prst="rect">
            <a:avLst/>
          </a:prstGeom>
          <a:noFill/>
        </p:spPr>
        <p:txBody>
          <a:bodyPr wrap="square" rtlCol="0">
            <a:spAutoFit/>
          </a:bodyPr>
          <a:lstStyle/>
          <a:p>
            <a:r>
              <a:rPr lang="hi-IN" sz="2000" dirty="0">
                <a:latin typeface="Times New Roman" panose="02020603050405020304" pitchFamily="18" charset="0"/>
                <a:cs typeface="Times New Roman" panose="02020603050405020304" pitchFamily="18" charset="0"/>
              </a:rPr>
              <a:t>4. एयर वेंट स्क्रू को कस दें।</a:t>
            </a:r>
            <a:endParaRPr lang="en-IN" sz="2000" dirty="0">
              <a:latin typeface="Times New Roman" panose="02020603050405020304" pitchFamily="18" charset="0"/>
              <a:cs typeface="Times New Roman" panose="02020603050405020304" pitchFamily="18" charset="0"/>
            </a:endParaRPr>
          </a:p>
        </p:txBody>
      </p:sp>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651" name="Picture 6" descr="TILTING UP THE ENGINE">
            <a:extLst>
              <a:ext uri="{FF2B5EF4-FFF2-40B4-BE49-F238E27FC236}">
                <a16:creationId xmlns="" xmlns:a16="http://schemas.microsoft.com/office/drawing/2014/main" id="{872E01A0-E310-4082-BE5B-D3476E7C918E}"/>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543050" y="1143000"/>
            <a:ext cx="2628900" cy="3829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7652" name="Text Box 7">
            <a:extLst>
              <a:ext uri="{FF2B5EF4-FFF2-40B4-BE49-F238E27FC236}">
                <a16:creationId xmlns="" xmlns:a16="http://schemas.microsoft.com/office/drawing/2014/main" id="{639A819B-03E9-4438-A7ED-0B4D5D7A5FB0}"/>
              </a:ext>
            </a:extLst>
          </p:cNvPr>
          <p:cNvSpPr txBox="1">
            <a:spLocks noChangeArrowheads="1"/>
          </p:cNvSpPr>
          <p:nvPr/>
        </p:nvSpPr>
        <p:spPr bwMode="auto">
          <a:xfrm>
            <a:off x="4572000" y="1257300"/>
            <a:ext cx="3028950" cy="3770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68580" tIns="34290" rIns="68580" bIns="34290">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50000"/>
              </a:spcBef>
              <a:buNone/>
            </a:pPr>
            <a:r>
              <a:rPr lang="hi-IN" altLang="en-US" sz="2000" dirty="0">
                <a:latin typeface="Times New Roman" panose="02020603050405020304" pitchFamily="18" charset="0"/>
                <a:cs typeface="Times New Roman" panose="02020603050405020304" pitchFamily="18" charset="0"/>
              </a:rPr>
              <a:t>1. न्यूट्रल गियर में करें।</a:t>
            </a:r>
            <a:endParaRPr lang="en-US" altLang="en-US" sz="2000" dirty="0">
              <a:latin typeface="Times New Roman" panose="02020603050405020304" pitchFamily="18" charset="0"/>
              <a:cs typeface="Times New Roman" panose="02020603050405020304" pitchFamily="18" charset="0"/>
            </a:endParaRPr>
          </a:p>
        </p:txBody>
      </p:sp>
      <p:sp>
        <p:nvSpPr>
          <p:cNvPr id="27653" name="Text Box 8">
            <a:extLst>
              <a:ext uri="{FF2B5EF4-FFF2-40B4-BE49-F238E27FC236}">
                <a16:creationId xmlns="" xmlns:a16="http://schemas.microsoft.com/office/drawing/2014/main" id="{CC432C87-E889-45D8-BAB7-D7F22F239763}"/>
              </a:ext>
            </a:extLst>
          </p:cNvPr>
          <p:cNvSpPr txBox="1">
            <a:spLocks noChangeArrowheads="1"/>
          </p:cNvSpPr>
          <p:nvPr/>
        </p:nvSpPr>
        <p:spPr bwMode="auto">
          <a:xfrm>
            <a:off x="4613996" y="2214632"/>
            <a:ext cx="3759273" cy="3770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68580" tIns="34290" rIns="68580" bIns="34290">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50000"/>
              </a:spcBef>
              <a:buFontTx/>
              <a:buNone/>
            </a:pPr>
            <a:r>
              <a:rPr lang="hi-IN" altLang="en-US" sz="2000" dirty="0">
                <a:latin typeface="Times New Roman" panose="02020603050405020304" pitchFamily="18" charset="0"/>
                <a:cs typeface="Times New Roman" panose="02020603050405020304" pitchFamily="18" charset="0"/>
              </a:rPr>
              <a:t>2. ईंधन जोड़ (फ्यूल जॉइंट) निकालें।</a:t>
            </a:r>
            <a:endParaRPr lang="en-US" altLang="en-US" sz="2000" dirty="0">
              <a:latin typeface="Times New Roman" panose="02020603050405020304" pitchFamily="18" charset="0"/>
              <a:cs typeface="Times New Roman" panose="02020603050405020304" pitchFamily="18" charset="0"/>
            </a:endParaRPr>
          </a:p>
        </p:txBody>
      </p:sp>
      <p:sp>
        <p:nvSpPr>
          <p:cNvPr id="27654" name="Text Box 9">
            <a:extLst>
              <a:ext uri="{FF2B5EF4-FFF2-40B4-BE49-F238E27FC236}">
                <a16:creationId xmlns="" xmlns:a16="http://schemas.microsoft.com/office/drawing/2014/main" id="{8A28E65A-18C7-4C7B-8570-AF5460DF169E}"/>
              </a:ext>
            </a:extLst>
          </p:cNvPr>
          <p:cNvSpPr txBox="1">
            <a:spLocks noChangeArrowheads="1"/>
          </p:cNvSpPr>
          <p:nvPr/>
        </p:nvSpPr>
        <p:spPr bwMode="auto">
          <a:xfrm>
            <a:off x="4613995" y="3064574"/>
            <a:ext cx="3759274" cy="68480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68580" tIns="34290" rIns="68580" bIns="34290">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50000"/>
              </a:spcBef>
              <a:buFontTx/>
              <a:buNone/>
            </a:pPr>
            <a:r>
              <a:rPr lang="hi-IN" altLang="en-US" sz="2000" dirty="0">
                <a:latin typeface="Times New Roman" panose="02020603050405020304" pitchFamily="18" charset="0"/>
                <a:cs typeface="Times New Roman" panose="02020603050405020304" pitchFamily="18" charset="0"/>
              </a:rPr>
              <a:t>3. टिल्ट लॉक लीवर को रिलीज़ (खोलने) की स्थिति में रखें।</a:t>
            </a:r>
            <a:endParaRPr lang="en-US" altLang="en-US" sz="2000" dirty="0">
              <a:latin typeface="Times New Roman" panose="02020603050405020304" pitchFamily="18" charset="0"/>
              <a:cs typeface="Times New Roman" panose="02020603050405020304" pitchFamily="18" charset="0"/>
            </a:endParaRPr>
          </a:p>
        </p:txBody>
      </p:sp>
      <p:sp>
        <p:nvSpPr>
          <p:cNvPr id="27655" name="Text Box 10">
            <a:extLst>
              <a:ext uri="{FF2B5EF4-FFF2-40B4-BE49-F238E27FC236}">
                <a16:creationId xmlns="" xmlns:a16="http://schemas.microsoft.com/office/drawing/2014/main" id="{FB2E8D86-A98F-440D-A656-9F5DCB3223F5}"/>
              </a:ext>
            </a:extLst>
          </p:cNvPr>
          <p:cNvSpPr txBox="1">
            <a:spLocks noChangeArrowheads="1"/>
          </p:cNvSpPr>
          <p:nvPr/>
        </p:nvSpPr>
        <p:spPr bwMode="auto">
          <a:xfrm>
            <a:off x="4613996" y="4299942"/>
            <a:ext cx="4422499" cy="3770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68580" tIns="34290" rIns="68580" bIns="34290">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50000"/>
              </a:spcBef>
              <a:buFontTx/>
              <a:buNone/>
            </a:pPr>
            <a:r>
              <a:rPr lang="hi-IN" altLang="en-US" sz="2000" dirty="0">
                <a:latin typeface="Times New Roman" panose="02020603050405020304" pitchFamily="18" charset="0"/>
                <a:cs typeface="Times New Roman" panose="02020603050405020304" pitchFamily="18" charset="0"/>
              </a:rPr>
              <a:t>4. इंजन को पूरी तरह ऊपर की ओर झुका दें।</a:t>
            </a:r>
            <a:endParaRPr lang="en-US" altLang="en-US" sz="2000" dirty="0">
              <a:latin typeface="Times New Roman" panose="02020603050405020304" pitchFamily="18" charset="0"/>
              <a:cs typeface="Times New Roman" panose="02020603050405020304" pitchFamily="18" charset="0"/>
            </a:endParaRPr>
          </a:p>
        </p:txBody>
      </p:sp>
      <p:sp>
        <p:nvSpPr>
          <p:cNvPr id="8" name="Title 1">
            <a:extLst>
              <a:ext uri="{FF2B5EF4-FFF2-40B4-BE49-F238E27FC236}">
                <a16:creationId xmlns="" xmlns:a16="http://schemas.microsoft.com/office/drawing/2014/main" id="{17011681-9606-ADD5-73C2-1CBD88C3FD3F}"/>
              </a:ext>
            </a:extLst>
          </p:cNvPr>
          <p:cNvSpPr txBox="1">
            <a:spLocks noChangeArrowheads="1"/>
          </p:cNvSpPr>
          <p:nvPr/>
        </p:nvSpPr>
        <p:spPr>
          <a:xfrm>
            <a:off x="1513107" y="171450"/>
            <a:ext cx="6197302" cy="809278"/>
          </a:xfrm>
          <a:prstGeom prst="rect">
            <a:avLst/>
          </a:prstGeom>
          <a:solidFill>
            <a:srgbClr val="FFC000"/>
          </a:solidFill>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hi-IN" sz="2400" b="1" dirty="0">
                <a:latin typeface="Times New Roman" panose="02020603050405020304" pitchFamily="18" charset="0"/>
                <a:cs typeface="Times New Roman" pitchFamily="18" charset="0"/>
              </a:rPr>
              <a:t>इंजन को ऊपर की ओर झुकाना</a:t>
            </a:r>
            <a:endParaRPr lang="en-IN" altLang="en-US" sz="2400" b="1" dirty="0">
              <a:latin typeface="Times New Roman" panose="02020603050405020304" pitchFamily="18" charset="0"/>
            </a:endParaRPr>
          </a:p>
        </p:txBody>
      </p:sp>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 xmlns:a16="http://schemas.microsoft.com/office/drawing/2014/main" id="{1044684C-8B75-1895-BF4E-25EE2FEE3EF6}"/>
            </a:ext>
          </a:extLst>
        </p:cNvPr>
        <p:cNvGrpSpPr/>
        <p:nvPr/>
      </p:nvGrpSpPr>
      <p:grpSpPr>
        <a:xfrm>
          <a:off x="0" y="0"/>
          <a:ext cx="0" cy="0"/>
          <a:chOff x="0" y="0"/>
          <a:chExt cx="0" cy="0"/>
        </a:xfrm>
      </p:grpSpPr>
      <p:sp>
        <p:nvSpPr>
          <p:cNvPr id="4" name="Title 1">
            <a:extLst>
              <a:ext uri="{FF2B5EF4-FFF2-40B4-BE49-F238E27FC236}">
                <a16:creationId xmlns="" xmlns:a16="http://schemas.microsoft.com/office/drawing/2014/main" id="{D0655847-B69F-F7F5-A31B-D3B7939F6BAE}"/>
              </a:ext>
            </a:extLst>
          </p:cNvPr>
          <p:cNvSpPr txBox="1">
            <a:spLocks noGrp="1" noChangeArrowheads="1"/>
          </p:cNvSpPr>
          <p:nvPr>
            <p:ph type="title"/>
          </p:nvPr>
        </p:nvSpPr>
        <p:spPr>
          <a:xfrm>
            <a:off x="1331640" y="165069"/>
            <a:ext cx="6480720" cy="1008113"/>
          </a:xfrm>
          <a:prstGeom prst="rect">
            <a:avLst/>
          </a:prstGeom>
          <a:solidFill>
            <a:srgbClr val="FFC000"/>
          </a:solidFill>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IN" sz="1600" b="1" dirty="0">
                <a:latin typeface="Times New Roman" panose="02020603050405020304" pitchFamily="18" charset="0"/>
                <a:cs typeface="Times New Roman" pitchFamily="18" charset="0"/>
              </a:rPr>
              <a:t/>
            </a:r>
            <a:br>
              <a:rPr lang="en-IN" sz="1600" b="1" dirty="0">
                <a:latin typeface="Times New Roman" panose="02020603050405020304" pitchFamily="18" charset="0"/>
                <a:cs typeface="Times New Roman" pitchFamily="18" charset="0"/>
              </a:rPr>
            </a:br>
            <a:r>
              <a:rPr lang="hi-IN" sz="2800" b="1" dirty="0">
                <a:latin typeface="Times New Roman" panose="02020603050405020304" pitchFamily="18" charset="0"/>
                <a:cs typeface="Times New Roman" pitchFamily="18" charset="0"/>
              </a:rPr>
              <a:t>लाइफबोट - ले जाना, सवार होना, </a:t>
            </a:r>
            <a:br>
              <a:rPr lang="hi-IN" sz="2800" b="1" dirty="0">
                <a:latin typeface="Times New Roman" panose="02020603050405020304" pitchFamily="18" charset="0"/>
                <a:cs typeface="Times New Roman" pitchFamily="18" charset="0"/>
              </a:rPr>
            </a:br>
            <a:r>
              <a:rPr lang="hi-IN" sz="2800" b="1" dirty="0">
                <a:latin typeface="Times New Roman" panose="02020603050405020304" pitchFamily="18" charset="0"/>
                <a:cs typeface="Times New Roman" pitchFamily="18" charset="0"/>
              </a:rPr>
              <a:t>संचालन करना एवं उतरना</a:t>
            </a:r>
            <a:r>
              <a:rPr lang="en-IN" sz="1600" b="1" dirty="0">
                <a:latin typeface="Times New Roman" pitchFamily="18" charset="0"/>
                <a:cs typeface="Times New Roman" pitchFamily="18" charset="0"/>
              </a:rPr>
              <a:t/>
            </a:r>
            <a:br>
              <a:rPr lang="en-IN" sz="1600" b="1" dirty="0">
                <a:latin typeface="Times New Roman" pitchFamily="18" charset="0"/>
                <a:cs typeface="Times New Roman" pitchFamily="18" charset="0"/>
              </a:rPr>
            </a:br>
            <a:endParaRPr lang="en-IN" altLang="en-US" sz="1600" b="1" dirty="0">
              <a:latin typeface="Times New Roman" panose="02020603050405020304" pitchFamily="18" charset="0"/>
            </a:endParaRPr>
          </a:p>
        </p:txBody>
      </p:sp>
      <p:sp>
        <p:nvSpPr>
          <p:cNvPr id="6" name="TextBox 5">
            <a:extLst>
              <a:ext uri="{FF2B5EF4-FFF2-40B4-BE49-F238E27FC236}">
                <a16:creationId xmlns="" xmlns:a16="http://schemas.microsoft.com/office/drawing/2014/main" id="{646F0917-B1E7-E09B-40B1-FFCBAC42265B}"/>
              </a:ext>
            </a:extLst>
          </p:cNvPr>
          <p:cNvSpPr txBox="1"/>
          <p:nvPr/>
        </p:nvSpPr>
        <p:spPr>
          <a:xfrm>
            <a:off x="143508" y="1635646"/>
            <a:ext cx="8856984" cy="2862322"/>
          </a:xfrm>
          <a:prstGeom prst="rect">
            <a:avLst/>
          </a:prstGeom>
          <a:noFill/>
        </p:spPr>
        <p:txBody>
          <a:bodyPr wrap="square" rtlCol="0">
            <a:spAutoFit/>
          </a:bodyPr>
          <a:lstStyle/>
          <a:p>
            <a:pPr algn="just"/>
            <a:r>
              <a:rPr lang="hi-IN" sz="2000" b="1" dirty="0">
                <a:latin typeface="Times New Roman" panose="02020603050405020304" pitchFamily="18" charset="0"/>
                <a:cs typeface="Times New Roman" panose="02020603050405020304" pitchFamily="18" charset="0"/>
              </a:rPr>
              <a:t>आईआरबी को ले जाना: - </a:t>
            </a:r>
            <a:r>
              <a:rPr lang="hi-IN" sz="2000" dirty="0">
                <a:latin typeface="Times New Roman" panose="02020603050405020304" pitchFamily="18" charset="0"/>
                <a:cs typeface="Times New Roman" panose="02020603050405020304" pitchFamily="18" charset="0"/>
              </a:rPr>
              <a:t>आईआरबी आमतौर पर डिफ्लेटेड (हवा निकाली हुई) स्थिति में या क्रैडल/रैक पर जहाज़ पर रखा जाता है।</a:t>
            </a:r>
          </a:p>
          <a:p>
            <a:pPr algn="just"/>
            <a:r>
              <a:rPr lang="hi-IN" sz="2000" dirty="0">
                <a:latin typeface="Times New Roman" panose="02020603050405020304" pitchFamily="18" charset="0"/>
                <a:cs typeface="Times New Roman" panose="02020603050405020304" pitchFamily="18" charset="0"/>
              </a:rPr>
              <a:t>
</a:t>
            </a:r>
            <a:r>
              <a:rPr lang="hi-IN" sz="2000" b="1" dirty="0">
                <a:latin typeface="Times New Roman" panose="02020603050405020304" pitchFamily="18" charset="0"/>
                <a:cs typeface="Times New Roman" panose="02020603050405020304" pitchFamily="18" charset="0"/>
              </a:rPr>
              <a:t>ओबीएम को ले जाना:- </a:t>
            </a:r>
            <a:r>
              <a:rPr lang="en-IN" sz="2000" dirty="0">
                <a:latin typeface="Times New Roman" panose="02020603050405020304" pitchFamily="18" charset="0"/>
                <a:cs typeface="Times New Roman" panose="02020603050405020304" pitchFamily="18" charset="0"/>
              </a:rPr>
              <a:t>OBM </a:t>
            </a:r>
            <a:r>
              <a:rPr lang="hi-IN" sz="2000" dirty="0">
                <a:latin typeface="Times New Roman" panose="02020603050405020304" pitchFamily="18" charset="0"/>
                <a:cs typeface="Times New Roman" panose="02020603050405020304" pitchFamily="18" charset="0"/>
              </a:rPr>
              <a:t>आमतौर पर अलग करके सूखी और हवादार लॉकर में रखा जाता है। इसे जहाज़ पर सीधी स्थिति में सुरक्षित किया जाता है।</a:t>
            </a:r>
          </a:p>
          <a:p>
            <a:pPr algn="just"/>
            <a:endParaRPr lang="hi-IN" sz="2000" b="1" dirty="0">
              <a:latin typeface="Times New Roman" panose="02020603050405020304" pitchFamily="18" charset="0"/>
              <a:cs typeface="Times New Roman" panose="02020603050405020304" pitchFamily="18" charset="0"/>
            </a:endParaRPr>
          </a:p>
          <a:p>
            <a:pPr algn="just"/>
            <a:r>
              <a:rPr lang="hi-IN" sz="2000" b="1" dirty="0">
                <a:latin typeface="Times New Roman" panose="02020603050405020304" pitchFamily="18" charset="0"/>
                <a:cs typeface="Times New Roman" panose="02020603050405020304" pitchFamily="18" charset="0"/>
              </a:rPr>
              <a:t>हैंडलिंग सावधानियाँ:-</a:t>
            </a:r>
          </a:p>
          <a:p>
            <a:pPr marL="971550" lvl="1" indent="-514350" algn="just">
              <a:buAutoNum type="alphaLcParenR"/>
            </a:pPr>
            <a:r>
              <a:rPr lang="hi-IN" sz="2000" dirty="0">
                <a:latin typeface="Times New Roman" panose="02020603050405020304" pitchFamily="18" charset="0"/>
                <a:cs typeface="Times New Roman" panose="02020603050405020304" pitchFamily="18" charset="0"/>
              </a:rPr>
              <a:t>गिराने या अत्यधिक झुकाने से बचें (इससे ईंधन/तेल लीक हो सकता है)।</a:t>
            </a:r>
          </a:p>
          <a:p>
            <a:pPr marL="971550" lvl="1" indent="-514350" algn="just">
              <a:buAutoNum type="alphaLcParenR"/>
            </a:pPr>
            <a:r>
              <a:rPr lang="hi-IN" sz="2000" dirty="0">
                <a:latin typeface="Times New Roman" panose="02020603050405020304" pitchFamily="18" charset="0"/>
                <a:cs typeface="Times New Roman" panose="02020603050405020304" pitchFamily="18" charset="0"/>
              </a:rPr>
              <a:t>हमेशा काउलिंग (इंजन कवर) लगे होने पर ही परिवहन करें।</a:t>
            </a:r>
            <a:endParaRPr lang="en-IN" sz="20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743217160"/>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 xmlns:a16="http://schemas.microsoft.com/office/drawing/2014/main" id="{8DDCAB4E-5923-2CA6-CC8B-34130E101DA1}"/>
            </a:ext>
          </a:extLst>
        </p:cNvPr>
        <p:cNvGrpSpPr/>
        <p:nvPr/>
      </p:nvGrpSpPr>
      <p:grpSpPr>
        <a:xfrm>
          <a:off x="0" y="0"/>
          <a:ext cx="0" cy="0"/>
          <a:chOff x="0" y="0"/>
          <a:chExt cx="0" cy="0"/>
        </a:xfrm>
      </p:grpSpPr>
      <p:sp>
        <p:nvSpPr>
          <p:cNvPr id="6" name="Title 1">
            <a:extLst>
              <a:ext uri="{FF2B5EF4-FFF2-40B4-BE49-F238E27FC236}">
                <a16:creationId xmlns="" xmlns:a16="http://schemas.microsoft.com/office/drawing/2014/main" id="{2004972E-18EA-4E2E-03B2-4B4662E04690}"/>
              </a:ext>
            </a:extLst>
          </p:cNvPr>
          <p:cNvSpPr txBox="1">
            <a:spLocks noGrp="1" noChangeArrowheads="1"/>
          </p:cNvSpPr>
          <p:nvPr>
            <p:ph type="title"/>
          </p:nvPr>
        </p:nvSpPr>
        <p:spPr>
          <a:xfrm>
            <a:off x="1403648" y="123478"/>
            <a:ext cx="6480720" cy="582713"/>
          </a:xfrm>
          <a:prstGeom prst="rect">
            <a:avLst/>
          </a:prstGeom>
          <a:solidFill>
            <a:srgbClr val="FFC000"/>
          </a:solidFill>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hi-IN" altLang="en-US" sz="3600" b="1" dirty="0">
                <a:latin typeface="Times New Roman" pitchFamily="18" charset="0"/>
                <a:cs typeface="Times New Roman" pitchFamily="18" charset="0"/>
              </a:rPr>
              <a:t>लगातार</a:t>
            </a:r>
            <a:r>
              <a:rPr lang="en-US" altLang="en-US" sz="3600" b="1" dirty="0">
                <a:latin typeface="Times New Roman" pitchFamily="18" charset="0"/>
                <a:cs typeface="Times New Roman" pitchFamily="18" charset="0"/>
              </a:rPr>
              <a:t>.</a:t>
            </a:r>
            <a:r>
              <a:rPr lang="hi-IN" altLang="en-US" sz="3600" b="1" dirty="0">
                <a:latin typeface="Times New Roman" pitchFamily="18" charset="0"/>
                <a:cs typeface="Times New Roman" pitchFamily="18" charset="0"/>
              </a:rPr>
              <a:t>...</a:t>
            </a:r>
            <a:endParaRPr lang="en-IN" altLang="en-US" sz="3600" b="1" dirty="0">
              <a:latin typeface="Times New Roman" panose="02020603050405020304" pitchFamily="18" charset="0"/>
            </a:endParaRPr>
          </a:p>
        </p:txBody>
      </p:sp>
      <p:sp>
        <p:nvSpPr>
          <p:cNvPr id="9" name="TextBox 8">
            <a:extLst>
              <a:ext uri="{FF2B5EF4-FFF2-40B4-BE49-F238E27FC236}">
                <a16:creationId xmlns="" xmlns:a16="http://schemas.microsoft.com/office/drawing/2014/main" id="{E13AA493-609A-319D-A5FC-020448AEC410}"/>
              </a:ext>
            </a:extLst>
          </p:cNvPr>
          <p:cNvSpPr txBox="1"/>
          <p:nvPr/>
        </p:nvSpPr>
        <p:spPr>
          <a:xfrm>
            <a:off x="161764" y="1173182"/>
            <a:ext cx="8820472" cy="3139321"/>
          </a:xfrm>
          <a:prstGeom prst="rect">
            <a:avLst/>
          </a:prstGeom>
          <a:noFill/>
        </p:spPr>
        <p:txBody>
          <a:bodyPr wrap="square" rtlCol="0">
            <a:spAutoFit/>
          </a:bodyPr>
          <a:lstStyle/>
          <a:p>
            <a:pPr algn="just"/>
            <a:r>
              <a:rPr lang="hi-IN" sz="2000" b="1" dirty="0">
                <a:latin typeface="Times New Roman" panose="02020603050405020304" pitchFamily="18" charset="0"/>
                <a:cs typeface="Times New Roman" panose="02020603050405020304" pitchFamily="18" charset="0"/>
              </a:rPr>
              <a:t>सवार होने की प्रक्रिया(</a:t>
            </a:r>
            <a:r>
              <a:rPr lang="en-IN" sz="2000" b="1" dirty="0">
                <a:latin typeface="Times New Roman" panose="02020603050405020304" pitchFamily="18" charset="0"/>
                <a:cs typeface="Times New Roman" panose="02020603050405020304" pitchFamily="18" charset="0"/>
              </a:rPr>
              <a:t>Embarking/Boarding Procedures)</a:t>
            </a:r>
            <a:endParaRPr lang="hi-IN" sz="2000" b="1" dirty="0">
              <a:latin typeface="Times New Roman" panose="02020603050405020304" pitchFamily="18" charset="0"/>
              <a:cs typeface="Times New Roman" panose="02020603050405020304" pitchFamily="18" charset="0"/>
            </a:endParaRPr>
          </a:p>
          <a:p>
            <a:pPr algn="just"/>
            <a:r>
              <a:rPr lang="hi-IN" sz="2000" b="1" dirty="0">
                <a:latin typeface="Times New Roman" panose="02020603050405020304" pitchFamily="18" charset="0"/>
                <a:cs typeface="Times New Roman" panose="02020603050405020304" pitchFamily="18" charset="0"/>
              </a:rPr>
              <a:t>चरण</a:t>
            </a:r>
            <a:r>
              <a:rPr lang="hi-IN" b="1" dirty="0">
                <a:latin typeface="Times New Roman" panose="02020603050405020304" pitchFamily="18" charset="0"/>
                <a:cs typeface="Times New Roman" panose="02020603050405020304" pitchFamily="18" charset="0"/>
              </a:rPr>
              <a:t>(STEPS):</a:t>
            </a:r>
          </a:p>
          <a:p>
            <a:pPr algn="just"/>
            <a:endParaRPr lang="hi-IN" b="1" dirty="0">
              <a:latin typeface="Times New Roman" panose="02020603050405020304" pitchFamily="18" charset="0"/>
              <a:cs typeface="Times New Roman" panose="02020603050405020304" pitchFamily="18" charset="0"/>
            </a:endParaRPr>
          </a:p>
          <a:p>
            <a:pPr marL="514350" indent="-514350" algn="just">
              <a:buFont typeface="+mj-lt"/>
              <a:buAutoNum type="arabicPeriod"/>
            </a:pPr>
            <a:r>
              <a:rPr lang="en-IN" sz="2000" dirty="0">
                <a:latin typeface="Times New Roman" panose="02020603050405020304" pitchFamily="18" charset="0"/>
                <a:cs typeface="Times New Roman" panose="02020603050405020304" pitchFamily="18" charset="0"/>
              </a:rPr>
              <a:t>IRB </a:t>
            </a:r>
            <a:r>
              <a:rPr lang="hi-IN" sz="2000" dirty="0">
                <a:latin typeface="Times New Roman" panose="02020603050405020304" pitchFamily="18" charset="0"/>
                <a:cs typeface="Times New Roman" panose="02020603050405020304" pitchFamily="18" charset="0"/>
              </a:rPr>
              <a:t>को पानी में उतारा और स्थिर किया जाता है।</a:t>
            </a:r>
          </a:p>
          <a:p>
            <a:pPr marL="514350" indent="-514350" algn="just">
              <a:buFont typeface="+mj-lt"/>
              <a:buAutoNum type="arabicPeriod"/>
            </a:pPr>
            <a:r>
              <a:rPr lang="en-IN" sz="2000" dirty="0">
                <a:latin typeface="Times New Roman" panose="02020603050405020304" pitchFamily="18" charset="0"/>
                <a:cs typeface="Times New Roman" panose="02020603050405020304" pitchFamily="18" charset="0"/>
              </a:rPr>
              <a:t>OBM </a:t>
            </a:r>
            <a:r>
              <a:rPr lang="hi-IN" sz="2000" dirty="0">
                <a:latin typeface="Times New Roman" panose="02020603050405020304" pitchFamily="18" charset="0"/>
                <a:cs typeface="Times New Roman" panose="02020603050405020304" pitchFamily="18" charset="0"/>
              </a:rPr>
              <a:t>या तो पहले से जुड़ा होता है या पानी में सावधानीपूर्वक जोड़ा जाता है (आमतौर पर छोटे </a:t>
            </a:r>
            <a:r>
              <a:rPr lang="en-IN" sz="2000" dirty="0">
                <a:latin typeface="Times New Roman" panose="02020603050405020304" pitchFamily="18" charset="0"/>
                <a:cs typeface="Times New Roman" panose="02020603050405020304" pitchFamily="18" charset="0"/>
              </a:rPr>
              <a:t>IRB </a:t>
            </a:r>
            <a:r>
              <a:rPr lang="hi-IN" sz="2000" dirty="0">
                <a:latin typeface="Times New Roman" panose="02020603050405020304" pitchFamily="18" charset="0"/>
                <a:cs typeface="Times New Roman" panose="02020603050405020304" pitchFamily="18" charset="0"/>
              </a:rPr>
              <a:t>में)।</a:t>
            </a:r>
          </a:p>
          <a:p>
            <a:pPr marL="514350" indent="-514350" algn="just">
              <a:buFont typeface="+mj-lt"/>
              <a:buAutoNum type="arabicPeriod"/>
            </a:pPr>
            <a:r>
              <a:rPr lang="hi-IN" sz="2000" dirty="0">
                <a:latin typeface="Times New Roman" panose="02020603050405020304" pitchFamily="18" charset="0"/>
                <a:cs typeface="Times New Roman" panose="02020603050405020304" pitchFamily="18" charset="0"/>
              </a:rPr>
              <a:t>एक चालक दल का सदस्य पहले सवार होता है ताकि नाव को स्थिर कर सके और संतुलन बनाए रखे।</a:t>
            </a:r>
          </a:p>
          <a:p>
            <a:pPr marL="514350" indent="-514350" algn="just">
              <a:buFont typeface="+mj-lt"/>
              <a:buAutoNum type="arabicPeriod"/>
            </a:pPr>
            <a:r>
              <a:rPr lang="hi-IN" sz="2000" dirty="0">
                <a:latin typeface="Times New Roman" panose="02020603050405020304" pitchFamily="18" charset="0"/>
                <a:cs typeface="Times New Roman" panose="02020603050405020304" pitchFamily="18" charset="0"/>
              </a:rPr>
              <a:t>लाइफ जैकेट हमेशा पहनना अनिवार्य है।</a:t>
            </a:r>
          </a:p>
          <a:p>
            <a:pPr marL="514350" indent="-514350" algn="just">
              <a:buFont typeface="+mj-lt"/>
              <a:buAutoNum type="arabicPeriod"/>
            </a:pPr>
            <a:r>
              <a:rPr lang="hi-IN" sz="2000" dirty="0">
                <a:latin typeface="Times New Roman" panose="02020603050405020304" pitchFamily="18" charset="0"/>
                <a:cs typeface="Times New Roman" panose="02020603050405020304" pitchFamily="18" charset="0"/>
              </a:rPr>
              <a:t>वजन समान रूप से बाँटें, बैठे रहें और सुरक्षा रस्सियों या हैंडल को पकड़ें।</a:t>
            </a:r>
            <a:endParaRPr lang="en-IN" sz="20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445558097"/>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 xmlns:a16="http://schemas.microsoft.com/office/drawing/2014/main" id="{1548CDA1-983B-D74C-CFD3-64EB5CB9ED1E}"/>
            </a:ext>
          </a:extLst>
        </p:cNvPr>
        <p:cNvGrpSpPr/>
        <p:nvPr/>
      </p:nvGrpSpPr>
      <p:grpSpPr>
        <a:xfrm>
          <a:off x="0" y="0"/>
          <a:ext cx="0" cy="0"/>
          <a:chOff x="0" y="0"/>
          <a:chExt cx="0" cy="0"/>
        </a:xfrm>
      </p:grpSpPr>
      <p:sp>
        <p:nvSpPr>
          <p:cNvPr id="6" name="Title 1">
            <a:extLst>
              <a:ext uri="{FF2B5EF4-FFF2-40B4-BE49-F238E27FC236}">
                <a16:creationId xmlns="" xmlns:a16="http://schemas.microsoft.com/office/drawing/2014/main" id="{35B4330F-31CF-4169-02EE-DECF5FA53964}"/>
              </a:ext>
            </a:extLst>
          </p:cNvPr>
          <p:cNvSpPr txBox="1">
            <a:spLocks noGrp="1" noChangeArrowheads="1"/>
          </p:cNvSpPr>
          <p:nvPr>
            <p:ph type="title"/>
          </p:nvPr>
        </p:nvSpPr>
        <p:spPr>
          <a:xfrm>
            <a:off x="1403648" y="139025"/>
            <a:ext cx="6480720" cy="582713"/>
          </a:xfrm>
          <a:prstGeom prst="rect">
            <a:avLst/>
          </a:prstGeom>
          <a:solidFill>
            <a:srgbClr val="FFC000"/>
          </a:solidFill>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hi-IN" altLang="en-US" sz="3600" b="1" dirty="0">
                <a:latin typeface="Times New Roman" pitchFamily="18" charset="0"/>
                <a:cs typeface="Times New Roman" pitchFamily="18" charset="0"/>
              </a:rPr>
              <a:t>लगातार</a:t>
            </a:r>
            <a:r>
              <a:rPr lang="en-US" altLang="en-US" sz="3600" b="1" dirty="0">
                <a:latin typeface="Times New Roman" pitchFamily="18" charset="0"/>
                <a:cs typeface="Times New Roman" pitchFamily="18" charset="0"/>
              </a:rPr>
              <a:t>.</a:t>
            </a:r>
            <a:r>
              <a:rPr lang="hi-IN" altLang="en-US" sz="3600" b="1" dirty="0">
                <a:latin typeface="Times New Roman" pitchFamily="18" charset="0"/>
                <a:cs typeface="Times New Roman" pitchFamily="18" charset="0"/>
              </a:rPr>
              <a:t>...</a:t>
            </a:r>
            <a:endParaRPr lang="en-IN" altLang="en-US" sz="3600" b="1" dirty="0">
              <a:latin typeface="Times New Roman" panose="02020603050405020304" pitchFamily="18" charset="0"/>
            </a:endParaRPr>
          </a:p>
        </p:txBody>
      </p:sp>
      <p:sp>
        <p:nvSpPr>
          <p:cNvPr id="7" name="TextBox 6">
            <a:extLst>
              <a:ext uri="{FF2B5EF4-FFF2-40B4-BE49-F238E27FC236}">
                <a16:creationId xmlns="" xmlns:a16="http://schemas.microsoft.com/office/drawing/2014/main" id="{BAE4D628-DA07-AD37-C529-9E708AE88082}"/>
              </a:ext>
            </a:extLst>
          </p:cNvPr>
          <p:cNvSpPr txBox="1"/>
          <p:nvPr/>
        </p:nvSpPr>
        <p:spPr>
          <a:xfrm>
            <a:off x="395536" y="1275606"/>
            <a:ext cx="8064896" cy="3366178"/>
          </a:xfrm>
          <a:prstGeom prst="rect">
            <a:avLst/>
          </a:prstGeom>
          <a:noFill/>
        </p:spPr>
        <p:txBody>
          <a:bodyPr wrap="square" rtlCol="0">
            <a:spAutoFit/>
          </a:bodyPr>
          <a:lstStyle/>
          <a:p>
            <a:pPr>
              <a:lnSpc>
                <a:spcPct val="150000"/>
              </a:lnSpc>
            </a:pPr>
            <a:r>
              <a:rPr lang="en-IN" b="1" dirty="0">
                <a:latin typeface="Times New Roman" panose="02020603050405020304" pitchFamily="18" charset="0"/>
                <a:cs typeface="Times New Roman" panose="02020603050405020304" pitchFamily="18" charset="0"/>
              </a:rPr>
              <a:t>IRB </a:t>
            </a:r>
            <a:r>
              <a:rPr lang="hi-IN" b="1" dirty="0">
                <a:latin typeface="Times New Roman" panose="02020603050405020304" pitchFamily="18" charset="0"/>
                <a:cs typeface="Times New Roman" panose="02020603050405020304" pitchFamily="18" charset="0"/>
              </a:rPr>
              <a:t>और </a:t>
            </a:r>
            <a:r>
              <a:rPr lang="en-IN" b="1" dirty="0">
                <a:latin typeface="Times New Roman" panose="02020603050405020304" pitchFamily="18" charset="0"/>
                <a:cs typeface="Times New Roman" panose="02020603050405020304" pitchFamily="18" charset="0"/>
              </a:rPr>
              <a:t>OBM </a:t>
            </a:r>
            <a:r>
              <a:rPr lang="hi-IN" b="1" dirty="0">
                <a:latin typeface="Times New Roman" panose="02020603050405020304" pitchFamily="18" charset="0"/>
                <a:cs typeface="Times New Roman" panose="02020603050405020304" pitchFamily="18" charset="0"/>
              </a:rPr>
              <a:t>का संचालन</a:t>
            </a:r>
          </a:p>
          <a:p>
            <a:pPr marL="457200" indent="-457200">
              <a:lnSpc>
                <a:spcPct val="150000"/>
              </a:lnSpc>
              <a:buFont typeface="Arial" panose="020B0604020202020204" pitchFamily="34" charset="0"/>
              <a:buChar char="•"/>
            </a:pPr>
            <a:r>
              <a:rPr lang="hi-IN" b="1" dirty="0">
                <a:latin typeface="Times New Roman" panose="02020603050405020304" pitchFamily="18" charset="0"/>
                <a:cs typeface="Times New Roman" panose="02020603050405020304" pitchFamily="18" charset="0"/>
              </a:rPr>
              <a:t>प्रचालन-पूर्व जाँच (</a:t>
            </a:r>
            <a:r>
              <a:rPr lang="en-IN" b="1" dirty="0">
                <a:latin typeface="Times New Roman" panose="02020603050405020304" pitchFamily="18" charset="0"/>
                <a:cs typeface="Times New Roman" panose="02020603050405020304" pitchFamily="18" charset="0"/>
              </a:rPr>
              <a:t>Pre-operation checks):</a:t>
            </a:r>
            <a:endParaRPr lang="hi-IN" b="1" dirty="0">
              <a:latin typeface="Times New Roman" panose="02020603050405020304" pitchFamily="18" charset="0"/>
              <a:cs typeface="Times New Roman" panose="02020603050405020304" pitchFamily="18" charset="0"/>
            </a:endParaRPr>
          </a:p>
          <a:p>
            <a:pPr marL="914400" lvl="1" indent="-457200">
              <a:lnSpc>
                <a:spcPct val="150000"/>
              </a:lnSpc>
              <a:buFont typeface="Arial" panose="020B0604020202020204" pitchFamily="34" charset="0"/>
              <a:buChar char="•"/>
            </a:pPr>
            <a:r>
              <a:rPr lang="en-IN" dirty="0">
                <a:latin typeface="Times New Roman" panose="02020603050405020304" pitchFamily="18" charset="0"/>
                <a:cs typeface="Times New Roman" panose="02020603050405020304" pitchFamily="18" charset="0"/>
              </a:rPr>
              <a:t>IRB </a:t>
            </a:r>
            <a:r>
              <a:rPr lang="hi-IN" dirty="0">
                <a:latin typeface="Times New Roman" panose="02020603050405020304" pitchFamily="18" charset="0"/>
                <a:cs typeface="Times New Roman" panose="02020603050405020304" pitchFamily="18" charset="0"/>
              </a:rPr>
              <a:t>को सही दबाव तक फुलाएँ।</a:t>
            </a:r>
          </a:p>
          <a:p>
            <a:pPr marL="914400" lvl="1" indent="-457200">
              <a:lnSpc>
                <a:spcPct val="150000"/>
              </a:lnSpc>
              <a:buFont typeface="Arial" panose="020B0604020202020204" pitchFamily="34" charset="0"/>
              <a:buChar char="•"/>
            </a:pPr>
            <a:r>
              <a:rPr lang="en-IN" dirty="0">
                <a:latin typeface="Times New Roman" panose="02020603050405020304" pitchFamily="18" charset="0"/>
                <a:cs typeface="Times New Roman" panose="02020603050405020304" pitchFamily="18" charset="0"/>
              </a:rPr>
              <a:t>OBM </a:t>
            </a:r>
            <a:r>
              <a:rPr lang="hi-IN" dirty="0">
                <a:latin typeface="Times New Roman" panose="02020603050405020304" pitchFamily="18" charset="0"/>
                <a:cs typeface="Times New Roman" panose="02020603050405020304" pitchFamily="18" charset="0"/>
              </a:rPr>
              <a:t>की जाँच करें (ईंधन, तेल, वॉटर कूलिंग, किल स्विच आदि)।</a:t>
            </a:r>
          </a:p>
          <a:p>
            <a:pPr>
              <a:lnSpc>
                <a:spcPct val="150000"/>
              </a:lnSpc>
            </a:pPr>
            <a:endParaRPr lang="hi-IN" dirty="0">
              <a:latin typeface="Times New Roman" panose="02020603050405020304" pitchFamily="18" charset="0"/>
              <a:cs typeface="Times New Roman" panose="02020603050405020304" pitchFamily="18" charset="0"/>
            </a:endParaRPr>
          </a:p>
          <a:p>
            <a:pPr marL="457200" indent="-457200">
              <a:lnSpc>
                <a:spcPct val="150000"/>
              </a:lnSpc>
              <a:buFont typeface="Arial" panose="020B0604020202020204" pitchFamily="34" charset="0"/>
              <a:buChar char="•"/>
            </a:pPr>
            <a:r>
              <a:rPr lang="en-IN" b="1" dirty="0">
                <a:latin typeface="Times New Roman" panose="02020603050405020304" pitchFamily="18" charset="0"/>
                <a:cs typeface="Times New Roman" panose="02020603050405020304" pitchFamily="18" charset="0"/>
              </a:rPr>
              <a:t>OBM </a:t>
            </a:r>
            <a:r>
              <a:rPr lang="hi-IN" b="1" dirty="0">
                <a:latin typeface="Times New Roman" panose="02020603050405020304" pitchFamily="18" charset="0"/>
                <a:cs typeface="Times New Roman" panose="02020603050405020304" pitchFamily="18" charset="0"/>
              </a:rPr>
              <a:t>शुरू करना(</a:t>
            </a:r>
            <a:r>
              <a:rPr lang="en-IN" b="1" dirty="0">
                <a:latin typeface="Times New Roman" panose="02020603050405020304" pitchFamily="18" charset="0"/>
                <a:cs typeface="Times New Roman" panose="02020603050405020304" pitchFamily="18" charset="0"/>
              </a:rPr>
              <a:t>Starting OBM):</a:t>
            </a:r>
            <a:endParaRPr lang="hi-IN" b="1" dirty="0">
              <a:latin typeface="Times New Roman" panose="02020603050405020304" pitchFamily="18" charset="0"/>
              <a:cs typeface="Times New Roman" panose="02020603050405020304" pitchFamily="18" charset="0"/>
            </a:endParaRPr>
          </a:p>
          <a:p>
            <a:pPr marL="914400" lvl="1" indent="-457200">
              <a:lnSpc>
                <a:spcPct val="150000"/>
              </a:lnSpc>
              <a:buFont typeface="Arial" panose="020B0604020202020204" pitchFamily="34" charset="0"/>
              <a:buChar char="•"/>
            </a:pPr>
            <a:r>
              <a:rPr lang="en-IN" dirty="0">
                <a:latin typeface="Times New Roman" panose="02020603050405020304" pitchFamily="18" charset="0"/>
                <a:cs typeface="Times New Roman" panose="02020603050405020304" pitchFamily="18" charset="0"/>
              </a:rPr>
              <a:t>OBM </a:t>
            </a:r>
            <a:r>
              <a:rPr lang="hi-IN" dirty="0">
                <a:latin typeface="Times New Roman" panose="02020603050405020304" pitchFamily="18" charset="0"/>
                <a:cs typeface="Times New Roman" panose="02020603050405020304" pitchFamily="18" charset="0"/>
              </a:rPr>
              <a:t>को पानी में रखें (यदि पहले से नहीं जुड़ा है)।</a:t>
            </a:r>
          </a:p>
          <a:p>
            <a:pPr marL="914400" lvl="1" indent="-457200">
              <a:lnSpc>
                <a:spcPct val="150000"/>
              </a:lnSpc>
              <a:buFont typeface="Arial" panose="020B0604020202020204" pitchFamily="34" charset="0"/>
              <a:buChar char="•"/>
            </a:pPr>
            <a:r>
              <a:rPr lang="hi-IN" dirty="0">
                <a:latin typeface="Times New Roman" panose="02020603050405020304" pitchFamily="18" charset="0"/>
                <a:cs typeface="Times New Roman" panose="02020603050405020304" pitchFamily="18" charset="0"/>
              </a:rPr>
              <a:t>न्यूट्रल पर लगाएँ और पुल स्टार्ट करें या इलेक्ट्रिक इग्निशन का उपयोग करें।</a:t>
            </a:r>
            <a:endParaRPr lang="en-IN"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807111730"/>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 xmlns:a16="http://schemas.microsoft.com/office/drawing/2014/main" id="{1548CDA1-983B-D74C-CFD3-64EB5CB9ED1E}"/>
            </a:ext>
          </a:extLst>
        </p:cNvPr>
        <p:cNvGrpSpPr/>
        <p:nvPr/>
      </p:nvGrpSpPr>
      <p:grpSpPr>
        <a:xfrm>
          <a:off x="0" y="0"/>
          <a:ext cx="0" cy="0"/>
          <a:chOff x="0" y="0"/>
          <a:chExt cx="0" cy="0"/>
        </a:xfrm>
      </p:grpSpPr>
      <p:sp>
        <p:nvSpPr>
          <p:cNvPr id="6" name="Title 1">
            <a:extLst>
              <a:ext uri="{FF2B5EF4-FFF2-40B4-BE49-F238E27FC236}">
                <a16:creationId xmlns="" xmlns:a16="http://schemas.microsoft.com/office/drawing/2014/main" id="{0D433B43-0E22-23DB-2B26-0EC656390DA1}"/>
              </a:ext>
            </a:extLst>
          </p:cNvPr>
          <p:cNvSpPr txBox="1">
            <a:spLocks noGrp="1" noChangeArrowheads="1"/>
          </p:cNvSpPr>
          <p:nvPr>
            <p:ph type="title"/>
          </p:nvPr>
        </p:nvSpPr>
        <p:spPr>
          <a:xfrm>
            <a:off x="1403648" y="123478"/>
            <a:ext cx="6480720" cy="582713"/>
          </a:xfrm>
          <a:prstGeom prst="rect">
            <a:avLst/>
          </a:prstGeom>
          <a:solidFill>
            <a:srgbClr val="FFC000"/>
          </a:solidFill>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hi-IN" altLang="en-US" sz="3600" b="1" dirty="0">
                <a:latin typeface="Times New Roman" pitchFamily="18" charset="0"/>
                <a:cs typeface="Times New Roman" pitchFamily="18" charset="0"/>
              </a:rPr>
              <a:t>लगातार</a:t>
            </a:r>
            <a:r>
              <a:rPr lang="en-US" altLang="en-US" sz="3600" b="1" dirty="0">
                <a:latin typeface="Times New Roman" pitchFamily="18" charset="0"/>
                <a:cs typeface="Times New Roman" pitchFamily="18" charset="0"/>
              </a:rPr>
              <a:t>.</a:t>
            </a:r>
            <a:r>
              <a:rPr lang="hi-IN" altLang="en-US" sz="3600" b="1" dirty="0">
                <a:latin typeface="Times New Roman" pitchFamily="18" charset="0"/>
                <a:cs typeface="Times New Roman" pitchFamily="18" charset="0"/>
              </a:rPr>
              <a:t>...</a:t>
            </a:r>
            <a:endParaRPr lang="en-IN" altLang="en-US" sz="3600" b="1" dirty="0">
              <a:latin typeface="Times New Roman" panose="02020603050405020304" pitchFamily="18" charset="0"/>
            </a:endParaRPr>
          </a:p>
        </p:txBody>
      </p:sp>
      <p:sp>
        <p:nvSpPr>
          <p:cNvPr id="7" name="TextBox 6">
            <a:extLst>
              <a:ext uri="{FF2B5EF4-FFF2-40B4-BE49-F238E27FC236}">
                <a16:creationId xmlns="" xmlns:a16="http://schemas.microsoft.com/office/drawing/2014/main" id="{1F72C29A-4ABE-C77B-C77E-3D7168FF386A}"/>
              </a:ext>
            </a:extLst>
          </p:cNvPr>
          <p:cNvSpPr txBox="1"/>
          <p:nvPr/>
        </p:nvSpPr>
        <p:spPr>
          <a:xfrm>
            <a:off x="827584" y="1851670"/>
            <a:ext cx="7848872" cy="1631216"/>
          </a:xfrm>
          <a:prstGeom prst="rect">
            <a:avLst/>
          </a:prstGeom>
          <a:noFill/>
        </p:spPr>
        <p:txBody>
          <a:bodyPr wrap="square" rtlCol="0">
            <a:spAutoFit/>
          </a:bodyPr>
          <a:lstStyle/>
          <a:p>
            <a:pPr algn="just"/>
            <a:r>
              <a:rPr lang="hi-IN" sz="2000" b="1" dirty="0">
                <a:latin typeface="Times New Roman" panose="02020603050405020304" pitchFamily="18" charset="0"/>
                <a:cs typeface="Times New Roman" panose="02020603050405020304" pitchFamily="18" charset="0"/>
              </a:rPr>
              <a:t>संचालन/पैंतरेबाजी(</a:t>
            </a:r>
            <a:r>
              <a:rPr lang="en-IN" sz="2000" b="1" dirty="0" err="1">
                <a:latin typeface="Times New Roman" panose="02020603050405020304" pitchFamily="18" charset="0"/>
                <a:cs typeface="Times New Roman" panose="02020603050405020304" pitchFamily="18" charset="0"/>
              </a:rPr>
              <a:t>Maneuvering</a:t>
            </a:r>
            <a:r>
              <a:rPr lang="en-IN" sz="2000" b="1" dirty="0">
                <a:latin typeface="Times New Roman" panose="02020603050405020304" pitchFamily="18" charset="0"/>
                <a:cs typeface="Times New Roman" panose="02020603050405020304" pitchFamily="18" charset="0"/>
              </a:rPr>
              <a:t>):-</a:t>
            </a:r>
            <a:endParaRPr lang="hi-IN" sz="2000" b="1" dirty="0">
              <a:latin typeface="Times New Roman" panose="02020603050405020304" pitchFamily="18" charset="0"/>
              <a:cs typeface="Times New Roman" panose="02020603050405020304" pitchFamily="18" charset="0"/>
            </a:endParaRPr>
          </a:p>
          <a:p>
            <a:pPr algn="just"/>
            <a:endParaRPr lang="hi-IN" sz="2000" dirty="0">
              <a:latin typeface="Times New Roman" panose="02020603050405020304" pitchFamily="18" charset="0"/>
              <a:cs typeface="Times New Roman" panose="02020603050405020304" pitchFamily="18" charset="0"/>
            </a:endParaRPr>
          </a:p>
          <a:p>
            <a:pPr marL="457200" indent="-457200" algn="just">
              <a:buFont typeface="Arial" panose="020B0604020202020204" pitchFamily="34" charset="0"/>
              <a:buChar char="•"/>
            </a:pPr>
            <a:r>
              <a:rPr lang="hi-IN" sz="2000" dirty="0">
                <a:latin typeface="Times New Roman" panose="02020603050405020304" pitchFamily="18" charset="0"/>
                <a:cs typeface="Times New Roman" panose="02020603050405020304" pitchFamily="18" charset="0"/>
              </a:rPr>
              <a:t>थ्रॉटल हैंडल का उपयोग करें।</a:t>
            </a:r>
          </a:p>
          <a:p>
            <a:pPr marL="457200" indent="-457200" algn="just">
              <a:buFont typeface="Arial" panose="020B0604020202020204" pitchFamily="34" charset="0"/>
              <a:buChar char="•"/>
            </a:pPr>
            <a:r>
              <a:rPr lang="hi-IN" sz="2000" dirty="0">
                <a:latin typeface="Times New Roman" panose="02020603050405020304" pitchFamily="18" charset="0"/>
                <a:cs typeface="Times New Roman" panose="02020603050405020304" pitchFamily="18" charset="0"/>
              </a:rPr>
              <a:t>गति को सावधानीपूर्वक नियंत्रित करें, विशेषकर लोगों के पास या रिकवरी ऑपरेशन के दौरान।</a:t>
            </a:r>
            <a:endParaRPr lang="en-IN" sz="20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017297303"/>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 xmlns:a16="http://schemas.microsoft.com/office/drawing/2014/main" id="{C768655B-73DD-B8FF-D513-9156239787A8}"/>
            </a:ext>
          </a:extLst>
        </p:cNvPr>
        <p:cNvGrpSpPr/>
        <p:nvPr/>
      </p:nvGrpSpPr>
      <p:grpSpPr>
        <a:xfrm>
          <a:off x="0" y="0"/>
          <a:ext cx="0" cy="0"/>
          <a:chOff x="0" y="0"/>
          <a:chExt cx="0" cy="0"/>
        </a:xfrm>
      </p:grpSpPr>
      <p:sp>
        <p:nvSpPr>
          <p:cNvPr id="6" name="Title 1">
            <a:extLst>
              <a:ext uri="{FF2B5EF4-FFF2-40B4-BE49-F238E27FC236}">
                <a16:creationId xmlns="" xmlns:a16="http://schemas.microsoft.com/office/drawing/2014/main" id="{F132B5E3-997D-7858-801E-DE248170E1C6}"/>
              </a:ext>
            </a:extLst>
          </p:cNvPr>
          <p:cNvSpPr txBox="1">
            <a:spLocks noGrp="1" noChangeArrowheads="1"/>
          </p:cNvSpPr>
          <p:nvPr>
            <p:ph type="title"/>
          </p:nvPr>
        </p:nvSpPr>
        <p:spPr>
          <a:xfrm>
            <a:off x="1403648" y="123478"/>
            <a:ext cx="6408712" cy="582713"/>
          </a:xfrm>
          <a:prstGeom prst="rect">
            <a:avLst/>
          </a:prstGeom>
          <a:solidFill>
            <a:srgbClr val="FFC000"/>
          </a:solidFill>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hi-IN" altLang="en-US" sz="3600" b="1" dirty="0">
                <a:latin typeface="Times New Roman" pitchFamily="18" charset="0"/>
                <a:cs typeface="Times New Roman" pitchFamily="18" charset="0"/>
              </a:rPr>
              <a:t>लगातार</a:t>
            </a:r>
            <a:r>
              <a:rPr lang="en-US" altLang="en-US" sz="3600" b="1" dirty="0">
                <a:latin typeface="Times New Roman" pitchFamily="18" charset="0"/>
                <a:cs typeface="Times New Roman" pitchFamily="18" charset="0"/>
              </a:rPr>
              <a:t>.</a:t>
            </a:r>
            <a:r>
              <a:rPr lang="hi-IN" altLang="en-US" sz="3600" b="1" dirty="0">
                <a:latin typeface="Times New Roman" pitchFamily="18" charset="0"/>
                <a:cs typeface="Times New Roman" pitchFamily="18" charset="0"/>
              </a:rPr>
              <a:t>...</a:t>
            </a:r>
            <a:endParaRPr lang="en-IN" altLang="en-US" sz="3600" b="1" dirty="0">
              <a:latin typeface="Times New Roman" panose="02020603050405020304" pitchFamily="18" charset="0"/>
            </a:endParaRPr>
          </a:p>
        </p:txBody>
      </p:sp>
      <p:sp>
        <p:nvSpPr>
          <p:cNvPr id="9" name="TextBox 8">
            <a:extLst>
              <a:ext uri="{FF2B5EF4-FFF2-40B4-BE49-F238E27FC236}">
                <a16:creationId xmlns="" xmlns:a16="http://schemas.microsoft.com/office/drawing/2014/main" id="{2FE3EEE5-FBBC-BF9D-403E-38E9D8B38EA5}"/>
              </a:ext>
            </a:extLst>
          </p:cNvPr>
          <p:cNvSpPr txBox="1"/>
          <p:nvPr/>
        </p:nvSpPr>
        <p:spPr>
          <a:xfrm>
            <a:off x="467544" y="1448365"/>
            <a:ext cx="8496944" cy="2806602"/>
          </a:xfrm>
          <a:prstGeom prst="rect">
            <a:avLst/>
          </a:prstGeom>
          <a:noFill/>
        </p:spPr>
        <p:txBody>
          <a:bodyPr wrap="square" rtlCol="0">
            <a:spAutoFit/>
          </a:bodyPr>
          <a:lstStyle/>
          <a:p>
            <a:pPr algn="just">
              <a:lnSpc>
                <a:spcPct val="150000"/>
              </a:lnSpc>
            </a:pPr>
            <a:r>
              <a:rPr lang="hi-IN" sz="2000" b="1" dirty="0">
                <a:latin typeface="Times New Roman" panose="02020603050405020304" pitchFamily="18" charset="0"/>
                <a:cs typeface="Times New Roman" panose="02020603050405020304" pitchFamily="18" charset="0"/>
              </a:rPr>
              <a:t>उतरने की प्रक्रिया (</a:t>
            </a:r>
            <a:r>
              <a:rPr lang="en-IN" sz="2000" b="1" dirty="0">
                <a:latin typeface="Times New Roman" panose="02020603050405020304" pitchFamily="18" charset="0"/>
                <a:cs typeface="Times New Roman" panose="02020603050405020304" pitchFamily="18" charset="0"/>
              </a:rPr>
              <a:t>Disembarking Procedures):-</a:t>
            </a:r>
            <a:endParaRPr lang="hi-IN" sz="2000" b="1" dirty="0">
              <a:latin typeface="Times New Roman" panose="02020603050405020304" pitchFamily="18" charset="0"/>
              <a:cs typeface="Times New Roman" panose="02020603050405020304" pitchFamily="18" charset="0"/>
            </a:endParaRPr>
          </a:p>
          <a:p>
            <a:pPr marL="514350" indent="-514350" algn="just">
              <a:lnSpc>
                <a:spcPct val="150000"/>
              </a:lnSpc>
              <a:buFont typeface="+mj-lt"/>
              <a:buAutoNum type="arabicPeriod"/>
            </a:pPr>
            <a:r>
              <a:rPr lang="en-IN" sz="2000" dirty="0">
                <a:latin typeface="Times New Roman" panose="02020603050405020304" pitchFamily="18" charset="0"/>
                <a:cs typeface="Times New Roman" panose="02020603050405020304" pitchFamily="18" charset="0"/>
              </a:rPr>
              <a:t>IRB </a:t>
            </a:r>
            <a:r>
              <a:rPr lang="hi-IN" sz="2000" dirty="0">
                <a:latin typeface="Times New Roman" panose="02020603050405020304" pitchFamily="18" charset="0"/>
                <a:cs typeface="Times New Roman" panose="02020603050405020304" pitchFamily="18" charset="0"/>
              </a:rPr>
              <a:t>को किसी सुरक्षित प्लेटफ़ॉर्म या सीढ़ी के पास लाया जाता है।</a:t>
            </a:r>
          </a:p>
          <a:p>
            <a:pPr marL="514350" indent="-514350" algn="just">
              <a:lnSpc>
                <a:spcPct val="150000"/>
              </a:lnSpc>
              <a:buFont typeface="+mj-lt"/>
              <a:buAutoNum type="arabicPeriod"/>
            </a:pPr>
            <a:r>
              <a:rPr lang="hi-IN" sz="2000" dirty="0">
                <a:latin typeface="Times New Roman" panose="02020603050405020304" pitchFamily="18" charset="0"/>
                <a:cs typeface="Times New Roman" panose="02020603050405020304" pitchFamily="18" charset="0"/>
              </a:rPr>
              <a:t>लोगों के उतरने से पहले </a:t>
            </a:r>
            <a:r>
              <a:rPr lang="en-IN" sz="2000" dirty="0">
                <a:latin typeface="Times New Roman" panose="02020603050405020304" pitchFamily="18" charset="0"/>
                <a:cs typeface="Times New Roman" panose="02020603050405020304" pitchFamily="18" charset="0"/>
              </a:rPr>
              <a:t>OBM </a:t>
            </a:r>
            <a:r>
              <a:rPr lang="hi-IN" sz="2000" dirty="0">
                <a:latin typeface="Times New Roman" panose="02020603050405020304" pitchFamily="18" charset="0"/>
                <a:cs typeface="Times New Roman" panose="02020603050405020304" pitchFamily="18" charset="0"/>
              </a:rPr>
              <a:t>बंद कर दिया जाता है।</a:t>
            </a:r>
          </a:p>
          <a:p>
            <a:pPr marL="514350" indent="-514350" algn="just">
              <a:lnSpc>
                <a:spcPct val="150000"/>
              </a:lnSpc>
              <a:buFont typeface="+mj-lt"/>
              <a:buAutoNum type="arabicPeriod"/>
            </a:pPr>
            <a:r>
              <a:rPr lang="hi-IN" sz="2000" dirty="0">
                <a:latin typeface="Times New Roman" panose="02020603050405020304" pitchFamily="18" charset="0"/>
                <a:cs typeface="Times New Roman" panose="02020603050405020304" pitchFamily="18" charset="0"/>
              </a:rPr>
              <a:t>नाव का संतुलन बनाए रखते हुए एक समय में एक व्यक्ति उतरता है।</a:t>
            </a:r>
          </a:p>
          <a:p>
            <a:pPr marL="514350" indent="-514350" algn="just">
              <a:lnSpc>
                <a:spcPct val="150000"/>
              </a:lnSpc>
              <a:buFont typeface="+mj-lt"/>
              <a:buAutoNum type="arabicPeriod"/>
            </a:pPr>
            <a:r>
              <a:rPr lang="en-IN" sz="2000" dirty="0">
                <a:latin typeface="Times New Roman" panose="02020603050405020304" pitchFamily="18" charset="0"/>
                <a:cs typeface="Times New Roman" panose="02020603050405020304" pitchFamily="18" charset="0"/>
              </a:rPr>
              <a:t>OBM (</a:t>
            </a:r>
            <a:r>
              <a:rPr lang="hi-IN" sz="2000" dirty="0">
                <a:latin typeface="Times New Roman" panose="02020603050405020304" pitchFamily="18" charset="0"/>
                <a:cs typeface="Times New Roman" panose="02020603050405020304" pitchFamily="18" charset="0"/>
              </a:rPr>
              <a:t>यदि आवश्यक हो) हटाकर सुरक्षित कर दिया जाता है।</a:t>
            </a:r>
          </a:p>
          <a:p>
            <a:pPr marL="514350" indent="-514350" algn="just">
              <a:lnSpc>
                <a:spcPct val="150000"/>
              </a:lnSpc>
              <a:buFont typeface="+mj-lt"/>
              <a:buAutoNum type="arabicPeriod"/>
            </a:pPr>
            <a:r>
              <a:rPr lang="en-IN" sz="2000" dirty="0">
                <a:latin typeface="Times New Roman" panose="02020603050405020304" pitchFamily="18" charset="0"/>
                <a:cs typeface="Times New Roman" panose="02020603050405020304" pitchFamily="18" charset="0"/>
              </a:rPr>
              <a:t>IRB </a:t>
            </a:r>
            <a:r>
              <a:rPr lang="hi-IN" sz="2000" dirty="0">
                <a:latin typeface="Times New Roman" panose="02020603050405020304" pitchFamily="18" charset="0"/>
                <a:cs typeface="Times New Roman" panose="02020603050405020304" pitchFamily="18" charset="0"/>
              </a:rPr>
              <a:t>को हवा निकालकर या उठाकर वापस जहाज़ पर रखा जाता है।</a:t>
            </a:r>
            <a:endParaRPr lang="en-IN" sz="20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712729544"/>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 xmlns:a16="http://schemas.microsoft.com/office/drawing/2014/main" id="{8191D78C-5242-ABA9-127A-16DD9615A8C8}"/>
            </a:ext>
          </a:extLst>
        </p:cNvPr>
        <p:cNvGrpSpPr/>
        <p:nvPr/>
      </p:nvGrpSpPr>
      <p:grpSpPr>
        <a:xfrm>
          <a:off x="0" y="0"/>
          <a:ext cx="0" cy="0"/>
          <a:chOff x="0" y="0"/>
          <a:chExt cx="0" cy="0"/>
        </a:xfrm>
      </p:grpSpPr>
      <p:sp>
        <p:nvSpPr>
          <p:cNvPr id="4" name="Title 1">
            <a:extLst>
              <a:ext uri="{FF2B5EF4-FFF2-40B4-BE49-F238E27FC236}">
                <a16:creationId xmlns="" xmlns:a16="http://schemas.microsoft.com/office/drawing/2014/main" id="{A98CF029-67E9-9708-70FF-B435F52BE267}"/>
              </a:ext>
            </a:extLst>
          </p:cNvPr>
          <p:cNvSpPr txBox="1">
            <a:spLocks noGrp="1" noChangeArrowheads="1"/>
          </p:cNvSpPr>
          <p:nvPr>
            <p:ph type="title"/>
          </p:nvPr>
        </p:nvSpPr>
        <p:spPr>
          <a:xfrm>
            <a:off x="1259632" y="123478"/>
            <a:ext cx="6624736" cy="792089"/>
          </a:xfrm>
          <a:prstGeom prst="rect">
            <a:avLst/>
          </a:prstGeom>
          <a:solidFill>
            <a:srgbClr val="FFC000"/>
          </a:solidFill>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IN" sz="1800" b="1" dirty="0">
                <a:latin typeface="Times New Roman" panose="02020603050405020304" pitchFamily="18" charset="0"/>
                <a:cs typeface="Times New Roman" pitchFamily="18" charset="0"/>
              </a:rPr>
              <a:t/>
            </a:r>
            <a:br>
              <a:rPr lang="en-IN" sz="1800" b="1" dirty="0">
                <a:latin typeface="Times New Roman" panose="02020603050405020304" pitchFamily="18" charset="0"/>
                <a:cs typeface="Times New Roman" pitchFamily="18" charset="0"/>
              </a:rPr>
            </a:br>
            <a:r>
              <a:rPr lang="hi-IN" sz="3200" b="1" dirty="0">
                <a:latin typeface="Times New Roman" panose="02020603050405020304" pitchFamily="18" charset="0"/>
                <a:cs typeface="Times New Roman" pitchFamily="18" charset="0"/>
              </a:rPr>
              <a:t>रोइंग नाव - स्थिर पानी और बहता पानी</a:t>
            </a:r>
            <a:r>
              <a:rPr lang="en-IN" sz="1100" b="1" dirty="0">
                <a:latin typeface="Times New Roman" pitchFamily="18" charset="0"/>
                <a:cs typeface="Times New Roman" pitchFamily="18" charset="0"/>
              </a:rPr>
              <a:t/>
            </a:r>
            <a:br>
              <a:rPr lang="en-IN" sz="1100" b="1" dirty="0">
                <a:latin typeface="Times New Roman" pitchFamily="18" charset="0"/>
                <a:cs typeface="Times New Roman" pitchFamily="18" charset="0"/>
              </a:rPr>
            </a:br>
            <a:endParaRPr lang="en-IN" altLang="en-US" sz="1600" b="1" dirty="0">
              <a:latin typeface="Times New Roman" panose="02020603050405020304" pitchFamily="18" charset="0"/>
            </a:endParaRPr>
          </a:p>
        </p:txBody>
      </p:sp>
      <p:sp>
        <p:nvSpPr>
          <p:cNvPr id="2" name="TextBox 1">
            <a:extLst>
              <a:ext uri="{FF2B5EF4-FFF2-40B4-BE49-F238E27FC236}">
                <a16:creationId xmlns="" xmlns:a16="http://schemas.microsoft.com/office/drawing/2014/main" id="{234C7AB0-9B37-5D3B-C44C-237FC1CB10C7}"/>
              </a:ext>
            </a:extLst>
          </p:cNvPr>
          <p:cNvSpPr txBox="1"/>
          <p:nvPr/>
        </p:nvSpPr>
        <p:spPr>
          <a:xfrm>
            <a:off x="971600" y="1635646"/>
            <a:ext cx="6912768" cy="2954655"/>
          </a:xfrm>
          <a:prstGeom prst="rect">
            <a:avLst/>
          </a:prstGeom>
          <a:noFill/>
        </p:spPr>
        <p:txBody>
          <a:bodyPr wrap="square" rtlCol="0">
            <a:spAutoFit/>
          </a:bodyPr>
          <a:lstStyle/>
          <a:p>
            <a:pPr algn="just"/>
            <a:r>
              <a:rPr lang="hi-IN" sz="2400" b="1" dirty="0">
                <a:latin typeface="Times New Roman" panose="02020603050405020304" pitchFamily="18" charset="0"/>
                <a:cs typeface="Times New Roman" panose="02020603050405020304" pitchFamily="18" charset="0"/>
              </a:rPr>
              <a:t>स्थिर जल (अचल पानी)</a:t>
            </a:r>
          </a:p>
          <a:p>
            <a:pPr algn="just"/>
            <a:r>
              <a:rPr lang="hi-IN" sz="2400" dirty="0">
                <a:latin typeface="Times New Roman" panose="02020603050405020304" pitchFamily="18" charset="0"/>
                <a:cs typeface="Times New Roman" panose="02020603050405020304" pitchFamily="18" charset="0"/>
              </a:rPr>
              <a:t>उदाहरण: झीलें, तालाब, बंदरगाह, जलाशय।</a:t>
            </a:r>
          </a:p>
          <a:p>
            <a:pPr algn="just"/>
            <a:endParaRPr lang="hi-IN" sz="2400" dirty="0">
              <a:latin typeface="Times New Roman" panose="02020603050405020304" pitchFamily="18" charset="0"/>
              <a:cs typeface="Times New Roman" panose="02020603050405020304" pitchFamily="18" charset="0"/>
            </a:endParaRPr>
          </a:p>
          <a:p>
            <a:pPr algn="just"/>
            <a:r>
              <a:rPr lang="hi-IN" sz="2400" b="1" dirty="0">
                <a:latin typeface="Times New Roman" panose="02020603050405020304" pitchFamily="18" charset="0"/>
                <a:cs typeface="Times New Roman" panose="02020603050405020304" pitchFamily="18" charset="0"/>
              </a:rPr>
              <a:t>विशेषताएँ:</a:t>
            </a:r>
          </a:p>
          <a:p>
            <a:pPr marL="457200" indent="-457200" algn="just">
              <a:buFont typeface="Arial" panose="020B0604020202020204" pitchFamily="34" charset="0"/>
              <a:buChar char="•"/>
            </a:pPr>
            <a:r>
              <a:rPr lang="hi-IN" sz="2400" dirty="0">
                <a:latin typeface="Times New Roman" panose="02020603050405020304" pitchFamily="18" charset="0"/>
                <a:cs typeface="Times New Roman" panose="02020603050405020304" pitchFamily="18" charset="0"/>
              </a:rPr>
              <a:t>कोई धारा या जल प्रवाह नहीं।</a:t>
            </a:r>
          </a:p>
          <a:p>
            <a:pPr marL="457200" indent="-457200" algn="just">
              <a:buFont typeface="Arial" panose="020B0604020202020204" pitchFamily="34" charset="0"/>
              <a:buChar char="•"/>
            </a:pPr>
            <a:r>
              <a:rPr lang="hi-IN" sz="2400" dirty="0">
                <a:latin typeface="Times New Roman" panose="02020603050405020304" pitchFamily="18" charset="0"/>
                <a:cs typeface="Times New Roman" panose="02020603050405020304" pitchFamily="18" charset="0"/>
              </a:rPr>
              <a:t>अनुमानित और स्थिर सतह।</a:t>
            </a:r>
          </a:p>
          <a:p>
            <a:pPr marL="457200" indent="-457200" algn="just">
              <a:buFont typeface="Arial" panose="020B0604020202020204" pitchFamily="34" charset="0"/>
              <a:buChar char="•"/>
            </a:pPr>
            <a:r>
              <a:rPr lang="hi-IN" sz="2400" dirty="0">
                <a:latin typeface="Times New Roman" panose="02020603050405020304" pitchFamily="18" charset="0"/>
                <a:cs typeface="Times New Roman" panose="02020603050405020304" pitchFamily="18" charset="0"/>
              </a:rPr>
              <a:t>अक्सर हवा और लहरों से आश्रय।</a:t>
            </a:r>
          </a:p>
          <a:p>
            <a:pPr algn="just"/>
            <a:endParaRPr lang="en-IN" sz="16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72340484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15516" y="1635646"/>
            <a:ext cx="8712968" cy="2952328"/>
          </a:xfrm>
        </p:spPr>
        <p:txBody>
          <a:bodyPr>
            <a:noAutofit/>
          </a:bodyPr>
          <a:lstStyle/>
          <a:p>
            <a:pPr algn="just">
              <a:lnSpc>
                <a:spcPct val="150000"/>
              </a:lnSpc>
            </a:pPr>
            <a:r>
              <a:rPr lang="hi-IN" sz="2000" dirty="0">
                <a:cs typeface="Times New Roman" pitchFamily="18" charset="0"/>
              </a:rPr>
              <a:t>आईआरबी रबर से बने होते हैं और इसमें चार फुलाने योग्य ट्यूब होते हैं – दो साइड ट्यूब, एक आगे का ट्यूब (बो ट्यूब) और एक कीलसन ट्यूब।</a:t>
            </a:r>
          </a:p>
          <a:p>
            <a:pPr algn="just">
              <a:lnSpc>
                <a:spcPct val="150000"/>
              </a:lnSpc>
            </a:pPr>
            <a:r>
              <a:rPr lang="hi-IN" sz="2000" dirty="0">
                <a:cs typeface="Times New Roman" pitchFamily="18" charset="0"/>
              </a:rPr>
              <a:t>इनमें एक कठोर फर्श का टुकड़ा और एक कठोर ट्रांसम होता है, जिस पर आउटबोर्ड मोटर (आमतौर पर 25/30 </a:t>
            </a:r>
            <a:r>
              <a:rPr lang="en-IN" sz="2000" dirty="0">
                <a:cs typeface="Times New Roman" pitchFamily="18" charset="0"/>
              </a:rPr>
              <a:t>hp) </a:t>
            </a:r>
            <a:r>
              <a:rPr lang="hi-IN" sz="2000" dirty="0">
                <a:cs typeface="Times New Roman" pitchFamily="18" charset="0"/>
              </a:rPr>
              <a:t>लगाई जाती है।</a:t>
            </a:r>
          </a:p>
          <a:p>
            <a:pPr algn="just">
              <a:lnSpc>
                <a:spcPct val="150000"/>
              </a:lnSpc>
            </a:pPr>
            <a:r>
              <a:rPr lang="hi-IN" sz="2000" dirty="0">
                <a:cs typeface="Times New Roman" pitchFamily="18" charset="0"/>
              </a:rPr>
              <a:t>यह मोटर समतल पानी पर 25–30 नॉट्स की अधिकतम गति प्रदान करने में सक्षम होती है।</a:t>
            </a:r>
            <a:endParaRPr lang="en-US" sz="2000" dirty="0">
              <a:latin typeface="Times New Roman" pitchFamily="18" charset="0"/>
              <a:cs typeface="Times New Roman" pitchFamily="18" charset="0"/>
            </a:endParaRPr>
          </a:p>
        </p:txBody>
      </p:sp>
      <p:sp>
        <p:nvSpPr>
          <p:cNvPr id="2" name="Title 1">
            <a:extLst>
              <a:ext uri="{FF2B5EF4-FFF2-40B4-BE49-F238E27FC236}">
                <a16:creationId xmlns="" xmlns:a16="http://schemas.microsoft.com/office/drawing/2014/main" id="{092CF50B-88AF-592F-F6A8-48D40ECA1973}"/>
              </a:ext>
            </a:extLst>
          </p:cNvPr>
          <p:cNvSpPr txBox="1">
            <a:spLocks noChangeArrowheads="1"/>
          </p:cNvSpPr>
          <p:nvPr/>
        </p:nvSpPr>
        <p:spPr>
          <a:xfrm>
            <a:off x="1331640" y="339502"/>
            <a:ext cx="6480720" cy="857250"/>
          </a:xfrm>
          <a:prstGeom prst="rect">
            <a:avLst/>
          </a:prstGeom>
          <a:solidFill>
            <a:srgbClr val="FFC000"/>
          </a:solidFill>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hi-IN" sz="3200" b="1" u="sng" dirty="0">
                <a:latin typeface="Times New Roman" pitchFamily="18" charset="0"/>
                <a:cs typeface="Times New Roman" pitchFamily="18" charset="0"/>
              </a:rPr>
              <a:t>आईआरबी(फुलाने योग्य रबर की नाव)</a:t>
            </a:r>
            <a:endParaRPr lang="en-IN" altLang="en-US" sz="3200" b="1" u="sng" dirty="0">
              <a:latin typeface="Times New Roman" panose="02020603050405020304" pitchFamily="18" charset="0"/>
            </a:endParaRPr>
          </a:p>
        </p:txBody>
      </p:sp>
    </p:spTree>
    <p:extLst>
      <p:ext uri="{BB962C8B-B14F-4D97-AF65-F5344CB8AC3E}">
        <p14:creationId xmlns:p14="http://schemas.microsoft.com/office/powerpoint/2010/main" val="3771237190"/>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 xmlns:a16="http://schemas.microsoft.com/office/drawing/2014/main" id="{8191D78C-5242-ABA9-127A-16DD9615A8C8}"/>
            </a:ext>
          </a:extLst>
        </p:cNvPr>
        <p:cNvGrpSpPr/>
        <p:nvPr/>
      </p:nvGrpSpPr>
      <p:grpSpPr>
        <a:xfrm>
          <a:off x="0" y="0"/>
          <a:ext cx="0" cy="0"/>
          <a:chOff x="0" y="0"/>
          <a:chExt cx="0" cy="0"/>
        </a:xfrm>
      </p:grpSpPr>
      <p:sp>
        <p:nvSpPr>
          <p:cNvPr id="4" name="Title 1">
            <a:extLst>
              <a:ext uri="{FF2B5EF4-FFF2-40B4-BE49-F238E27FC236}">
                <a16:creationId xmlns="" xmlns:a16="http://schemas.microsoft.com/office/drawing/2014/main" id="{A98CF029-67E9-9708-70FF-B435F52BE267}"/>
              </a:ext>
            </a:extLst>
          </p:cNvPr>
          <p:cNvSpPr txBox="1">
            <a:spLocks noGrp="1" noChangeArrowheads="1"/>
          </p:cNvSpPr>
          <p:nvPr>
            <p:ph type="title"/>
          </p:nvPr>
        </p:nvSpPr>
        <p:spPr>
          <a:xfrm>
            <a:off x="1259632" y="173247"/>
            <a:ext cx="6624736" cy="792089"/>
          </a:xfrm>
          <a:prstGeom prst="rect">
            <a:avLst/>
          </a:prstGeom>
          <a:solidFill>
            <a:srgbClr val="FFC000"/>
          </a:solidFill>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IN" sz="1800" b="1" dirty="0">
                <a:latin typeface="Times New Roman" panose="02020603050405020304" pitchFamily="18" charset="0"/>
                <a:cs typeface="Times New Roman" pitchFamily="18" charset="0"/>
              </a:rPr>
              <a:t/>
            </a:r>
            <a:br>
              <a:rPr lang="en-IN" sz="1800" b="1" dirty="0">
                <a:latin typeface="Times New Roman" panose="02020603050405020304" pitchFamily="18" charset="0"/>
                <a:cs typeface="Times New Roman" pitchFamily="18" charset="0"/>
              </a:rPr>
            </a:br>
            <a:r>
              <a:rPr lang="hi-IN" sz="3200" b="1" dirty="0">
                <a:latin typeface="Times New Roman" panose="02020603050405020304" pitchFamily="18" charset="0"/>
                <a:cs typeface="Times New Roman" pitchFamily="18" charset="0"/>
              </a:rPr>
              <a:t>रोइंग नाव - स्थिर पानी और बहता पानी</a:t>
            </a:r>
            <a:r>
              <a:rPr lang="en-IN" sz="1100" b="1" dirty="0">
                <a:latin typeface="Times New Roman" pitchFamily="18" charset="0"/>
                <a:cs typeface="Times New Roman" pitchFamily="18" charset="0"/>
              </a:rPr>
              <a:t/>
            </a:r>
            <a:br>
              <a:rPr lang="en-IN" sz="1100" b="1" dirty="0">
                <a:latin typeface="Times New Roman" pitchFamily="18" charset="0"/>
                <a:cs typeface="Times New Roman" pitchFamily="18" charset="0"/>
              </a:rPr>
            </a:br>
            <a:endParaRPr lang="en-IN" altLang="en-US" sz="1600" b="1" dirty="0">
              <a:latin typeface="Times New Roman" panose="02020603050405020304" pitchFamily="18" charset="0"/>
            </a:endParaRPr>
          </a:p>
        </p:txBody>
      </p:sp>
      <p:sp>
        <p:nvSpPr>
          <p:cNvPr id="2" name="TextBox 1">
            <a:extLst>
              <a:ext uri="{FF2B5EF4-FFF2-40B4-BE49-F238E27FC236}">
                <a16:creationId xmlns="" xmlns:a16="http://schemas.microsoft.com/office/drawing/2014/main" id="{91DF4767-20A0-8E0D-206A-FF6150696080}"/>
              </a:ext>
            </a:extLst>
          </p:cNvPr>
          <p:cNvSpPr txBox="1"/>
          <p:nvPr/>
        </p:nvSpPr>
        <p:spPr>
          <a:xfrm>
            <a:off x="467544" y="1131590"/>
            <a:ext cx="8424936" cy="2862322"/>
          </a:xfrm>
          <a:prstGeom prst="rect">
            <a:avLst/>
          </a:prstGeom>
          <a:noFill/>
        </p:spPr>
        <p:txBody>
          <a:bodyPr wrap="square" rtlCol="0">
            <a:spAutoFit/>
          </a:bodyPr>
          <a:lstStyle/>
          <a:p>
            <a:pPr algn="just"/>
            <a:r>
              <a:rPr lang="hi-IN" sz="2000" b="1" dirty="0">
                <a:latin typeface="Times New Roman" panose="02020603050405020304" pitchFamily="18" charset="0"/>
                <a:cs typeface="Times New Roman" panose="02020603050405020304" pitchFamily="18" charset="0"/>
              </a:rPr>
              <a:t>नौकायन में ध्यान देने योग्य बातें:</a:t>
            </a:r>
          </a:p>
          <a:p>
            <a:pPr marL="457200" indent="-457200" algn="just">
              <a:buFont typeface="Arial" panose="020B0604020202020204" pitchFamily="34" charset="0"/>
              <a:buChar char="•"/>
            </a:pPr>
            <a:r>
              <a:rPr lang="hi-IN" sz="2000" dirty="0">
                <a:latin typeface="Times New Roman" panose="02020603050405020304" pitchFamily="18" charset="0"/>
                <a:cs typeface="Times New Roman" panose="02020603050405020304" pitchFamily="18" charset="0"/>
              </a:rPr>
              <a:t>नियंत्रण आसान: शुरुआती या प्रशिक्षण के लिए उपयुक्त।</a:t>
            </a:r>
          </a:p>
          <a:p>
            <a:pPr marL="457200" indent="-457200" algn="just">
              <a:buFont typeface="Arial" panose="020B0604020202020204" pitchFamily="34" charset="0"/>
              <a:buChar char="•"/>
            </a:pPr>
            <a:r>
              <a:rPr lang="hi-IN" sz="2000" dirty="0">
                <a:latin typeface="Times New Roman" panose="02020603050405020304" pitchFamily="18" charset="0"/>
                <a:cs typeface="Times New Roman" panose="02020603050405020304" pitchFamily="18" charset="0"/>
              </a:rPr>
              <a:t>सीधे रेखा में रो करना सरल होता है क्योंकि बहाव नहीं होता।</a:t>
            </a:r>
          </a:p>
          <a:p>
            <a:pPr marL="457200" indent="-457200" algn="just">
              <a:buFont typeface="Arial" panose="020B0604020202020204" pitchFamily="34" charset="0"/>
              <a:buChar char="•"/>
            </a:pPr>
            <a:r>
              <a:rPr lang="hi-IN" sz="2000" dirty="0">
                <a:latin typeface="Times New Roman" panose="02020603050405020304" pitchFamily="18" charset="0"/>
                <a:cs typeface="Times New Roman" panose="02020603050405020304" pitchFamily="18" charset="0"/>
              </a:rPr>
              <a:t>स्थिति या दिशा बनाए रखने के लिए कम प्रयास की आवश्यकता।</a:t>
            </a:r>
          </a:p>
          <a:p>
            <a:pPr marL="457200" indent="-457200" algn="just">
              <a:buFont typeface="Arial" panose="020B0604020202020204" pitchFamily="34" charset="0"/>
              <a:buChar char="•"/>
            </a:pPr>
            <a:r>
              <a:rPr lang="hi-IN" sz="2000" dirty="0">
                <a:latin typeface="Times New Roman" panose="02020603050405020304" pitchFamily="18" charset="0"/>
                <a:cs typeface="Times New Roman" panose="02020603050405020304" pitchFamily="18" charset="0"/>
              </a:rPr>
              <a:t>स्ट्रोक तकनीक और संतुलन का अभ्यास करने के लिए अच्छा।</a:t>
            </a:r>
          </a:p>
          <a:p>
            <a:pPr marL="457200" indent="-457200" algn="just">
              <a:buFont typeface="Arial" panose="020B0604020202020204" pitchFamily="34" charset="0"/>
              <a:buChar char="•"/>
            </a:pPr>
            <a:r>
              <a:rPr lang="hi-IN" sz="2000" dirty="0">
                <a:latin typeface="Times New Roman" panose="02020603050405020304" pitchFamily="18" charset="0"/>
                <a:cs typeface="Times New Roman" panose="02020603050405020304" pitchFamily="18" charset="0"/>
              </a:rPr>
              <a:t>खतरे की ओर बहने का जोखिम कम।</a:t>
            </a:r>
          </a:p>
          <a:p>
            <a:pPr algn="just"/>
            <a:r>
              <a:rPr lang="hi-IN" sz="2000" b="1" dirty="0">
                <a:latin typeface="Times New Roman" panose="02020603050405020304" pitchFamily="18" charset="0"/>
                <a:cs typeface="Times New Roman" panose="02020603050405020304" pitchFamily="18" charset="0"/>
              </a:rPr>
              <a:t>जोखिम</a:t>
            </a:r>
            <a:r>
              <a:rPr lang="hi-IN" sz="2000" dirty="0">
                <a:latin typeface="Times New Roman" panose="02020603050405020304" pitchFamily="18" charset="0"/>
                <a:cs typeface="Times New Roman" panose="02020603050405020304" pitchFamily="18" charset="0"/>
              </a:rPr>
              <a:t>:</a:t>
            </a:r>
          </a:p>
          <a:p>
            <a:pPr marL="457200" indent="-457200" algn="just">
              <a:buFont typeface="Arial" panose="020B0604020202020204" pitchFamily="34" charset="0"/>
              <a:buChar char="•"/>
            </a:pPr>
            <a:r>
              <a:rPr lang="hi-IN" sz="2000" dirty="0">
                <a:latin typeface="Times New Roman" panose="02020603050405020304" pitchFamily="18" charset="0"/>
                <a:cs typeface="Times New Roman" panose="02020603050405020304" pitchFamily="18" charset="0"/>
              </a:rPr>
              <a:t>उथले क्षेत्रों में धोखाधड़ी हो सकती है (खरपतवार, कीचड़)।</a:t>
            </a:r>
          </a:p>
          <a:p>
            <a:pPr marL="457200" indent="-457200" algn="just">
              <a:buFont typeface="Arial" panose="020B0604020202020204" pitchFamily="34" charset="0"/>
              <a:buChar char="•"/>
            </a:pPr>
            <a:r>
              <a:rPr lang="hi-IN" sz="2000" dirty="0">
                <a:latin typeface="Times New Roman" panose="02020603050405020304" pitchFamily="18" charset="0"/>
                <a:cs typeface="Times New Roman" panose="02020603050405020304" pitchFamily="18" charset="0"/>
              </a:rPr>
              <a:t>पानी की गुणवत्ता खराब हो सकती है या इसमें स्थिर वृद्धि (शैवाल) हो सकती है।</a:t>
            </a:r>
          </a:p>
        </p:txBody>
      </p:sp>
    </p:spTree>
    <p:extLst>
      <p:ext uri="{BB962C8B-B14F-4D97-AF65-F5344CB8AC3E}">
        <p14:creationId xmlns:p14="http://schemas.microsoft.com/office/powerpoint/2010/main" val="1069949446"/>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 xmlns:a16="http://schemas.microsoft.com/office/drawing/2014/main" id="{82F21CB0-27EE-95F4-961F-C7815D60D5CD}"/>
            </a:ext>
          </a:extLst>
        </p:cNvPr>
        <p:cNvGrpSpPr/>
        <p:nvPr/>
      </p:nvGrpSpPr>
      <p:grpSpPr>
        <a:xfrm>
          <a:off x="0" y="0"/>
          <a:ext cx="0" cy="0"/>
          <a:chOff x="0" y="0"/>
          <a:chExt cx="0" cy="0"/>
        </a:xfrm>
      </p:grpSpPr>
      <p:sp>
        <p:nvSpPr>
          <p:cNvPr id="6" name="Title 1">
            <a:extLst>
              <a:ext uri="{FF2B5EF4-FFF2-40B4-BE49-F238E27FC236}">
                <a16:creationId xmlns="" xmlns:a16="http://schemas.microsoft.com/office/drawing/2014/main" id="{68388B3F-EB32-2BB0-0DD2-AE19B5E0AFE3}"/>
              </a:ext>
            </a:extLst>
          </p:cNvPr>
          <p:cNvSpPr txBox="1">
            <a:spLocks noGrp="1" noChangeArrowheads="1"/>
          </p:cNvSpPr>
          <p:nvPr>
            <p:ph type="title"/>
          </p:nvPr>
        </p:nvSpPr>
        <p:spPr>
          <a:xfrm>
            <a:off x="1403648" y="157701"/>
            <a:ext cx="6480720" cy="582713"/>
          </a:xfrm>
          <a:prstGeom prst="rect">
            <a:avLst/>
          </a:prstGeom>
          <a:solidFill>
            <a:srgbClr val="FFC000"/>
          </a:solidFill>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hi-IN" altLang="en-US" sz="3600" b="1" dirty="0">
                <a:latin typeface="Times New Roman" pitchFamily="18" charset="0"/>
                <a:cs typeface="Times New Roman" pitchFamily="18" charset="0"/>
              </a:rPr>
              <a:t>लगातार</a:t>
            </a:r>
            <a:r>
              <a:rPr lang="en-US" altLang="en-US" sz="3600" b="1" dirty="0">
                <a:latin typeface="Times New Roman" pitchFamily="18" charset="0"/>
                <a:cs typeface="Times New Roman" pitchFamily="18" charset="0"/>
              </a:rPr>
              <a:t>.</a:t>
            </a:r>
            <a:r>
              <a:rPr lang="hi-IN" altLang="en-US" sz="3600" b="1" dirty="0">
                <a:latin typeface="Times New Roman" pitchFamily="18" charset="0"/>
                <a:cs typeface="Times New Roman" pitchFamily="18" charset="0"/>
              </a:rPr>
              <a:t>...</a:t>
            </a:r>
            <a:endParaRPr lang="en-IN" altLang="en-US" sz="3600" b="1" dirty="0">
              <a:latin typeface="Times New Roman" panose="02020603050405020304" pitchFamily="18" charset="0"/>
            </a:endParaRPr>
          </a:p>
        </p:txBody>
      </p:sp>
      <p:sp>
        <p:nvSpPr>
          <p:cNvPr id="7" name="TextBox 6">
            <a:extLst>
              <a:ext uri="{FF2B5EF4-FFF2-40B4-BE49-F238E27FC236}">
                <a16:creationId xmlns="" xmlns:a16="http://schemas.microsoft.com/office/drawing/2014/main" id="{83ADECFD-003D-C322-FA15-7176E6D66C31}"/>
              </a:ext>
            </a:extLst>
          </p:cNvPr>
          <p:cNvSpPr txBox="1"/>
          <p:nvPr/>
        </p:nvSpPr>
        <p:spPr>
          <a:xfrm rot="10800000" flipV="1">
            <a:off x="611560" y="1347614"/>
            <a:ext cx="8236371" cy="2685159"/>
          </a:xfrm>
          <a:prstGeom prst="rect">
            <a:avLst/>
          </a:prstGeom>
          <a:noFill/>
        </p:spPr>
        <p:txBody>
          <a:bodyPr wrap="square" rtlCol="0">
            <a:spAutoFit/>
          </a:bodyPr>
          <a:lstStyle/>
          <a:p>
            <a:pPr algn="just">
              <a:lnSpc>
                <a:spcPct val="150000"/>
              </a:lnSpc>
            </a:pPr>
            <a:r>
              <a:rPr lang="hi-IN" sz="2000" b="1" dirty="0">
                <a:latin typeface="Times New Roman" panose="02020603050405020304" pitchFamily="18" charset="0"/>
                <a:cs typeface="Times New Roman" panose="02020603050405020304" pitchFamily="18" charset="0"/>
              </a:rPr>
              <a:t>बहती जलधारा (नदियाँ, नाले, ज्वारीय धाराएँ)</a:t>
            </a:r>
            <a:endParaRPr lang="en-US" sz="2000" b="1" dirty="0">
              <a:latin typeface="Times New Roman" panose="02020603050405020304" pitchFamily="18" charset="0"/>
              <a:cs typeface="Times New Roman" panose="02020603050405020304" pitchFamily="18" charset="0"/>
            </a:endParaRPr>
          </a:p>
          <a:p>
            <a:pPr algn="just">
              <a:lnSpc>
                <a:spcPct val="150000"/>
              </a:lnSpc>
            </a:pPr>
            <a:r>
              <a:rPr lang="hi-IN" sz="2000" b="1" dirty="0">
                <a:latin typeface="Times New Roman" panose="02020603050405020304" pitchFamily="18" charset="0"/>
                <a:cs typeface="Times New Roman" panose="02020603050405020304" pitchFamily="18" charset="0"/>
              </a:rPr>
              <a:t>विशेषताएँ:-</a:t>
            </a:r>
            <a:endParaRPr lang="en-US" sz="2000" b="1" dirty="0">
              <a:latin typeface="Times New Roman" panose="02020603050405020304" pitchFamily="18" charset="0"/>
              <a:cs typeface="Times New Roman" panose="02020603050405020304" pitchFamily="18" charset="0"/>
            </a:endParaRPr>
          </a:p>
          <a:p>
            <a:pPr marL="285750" indent="-285750" algn="just">
              <a:lnSpc>
                <a:spcPct val="150000"/>
              </a:lnSpc>
              <a:buFont typeface="Arial" panose="020B0604020202020204" pitchFamily="34" charset="0"/>
              <a:buChar char="•"/>
            </a:pPr>
            <a:r>
              <a:rPr lang="hi-IN" sz="2000" dirty="0">
                <a:latin typeface="Times New Roman" panose="02020603050405020304" pitchFamily="18" charset="0"/>
                <a:cs typeface="Times New Roman" panose="02020603050405020304" pitchFamily="18" charset="0"/>
              </a:rPr>
              <a:t>पानी लगातार एक दिशा में बहता है (धारा)।</a:t>
            </a:r>
            <a:endParaRPr lang="en-US" sz="2000" dirty="0">
              <a:latin typeface="Times New Roman" panose="02020603050405020304" pitchFamily="18" charset="0"/>
              <a:cs typeface="Times New Roman" panose="02020603050405020304" pitchFamily="18" charset="0"/>
            </a:endParaRPr>
          </a:p>
          <a:p>
            <a:pPr marL="285750" indent="-285750" algn="just">
              <a:lnSpc>
                <a:spcPct val="150000"/>
              </a:lnSpc>
              <a:buFont typeface="Arial" panose="020B0604020202020204" pitchFamily="34" charset="0"/>
              <a:buChar char="•"/>
            </a:pPr>
            <a:r>
              <a:rPr lang="hi-IN" sz="2000" dirty="0">
                <a:latin typeface="Times New Roman" panose="02020603050405020304" pitchFamily="18" charset="0"/>
                <a:cs typeface="Times New Roman" panose="02020603050405020304" pitchFamily="18" charset="0"/>
              </a:rPr>
              <a:t>गति और दिशा भू-भाग, ज्वार या वर्षा के अनुसार बदलती रहती है।</a:t>
            </a:r>
            <a:endParaRPr lang="en-US" sz="2000" dirty="0">
              <a:latin typeface="Times New Roman" panose="02020603050405020304" pitchFamily="18" charset="0"/>
              <a:cs typeface="Times New Roman" panose="02020603050405020304" pitchFamily="18" charset="0"/>
            </a:endParaRPr>
          </a:p>
          <a:p>
            <a:pPr marL="285750" indent="-285750" algn="just">
              <a:lnSpc>
                <a:spcPct val="150000"/>
              </a:lnSpc>
              <a:buFont typeface="Arial" panose="020B0604020202020204" pitchFamily="34" charset="0"/>
              <a:buChar char="•"/>
            </a:pPr>
            <a:r>
              <a:rPr lang="hi-IN" sz="2000" dirty="0">
                <a:latin typeface="Times New Roman" panose="02020603050405020304" pitchFamily="18" charset="0"/>
                <a:cs typeface="Times New Roman" panose="02020603050405020304" pitchFamily="18" charset="0"/>
              </a:rPr>
              <a:t>इसमें भंवर, जलभंवर या तेज धाराएँ हो सकती हैं।</a:t>
            </a:r>
            <a:endParaRPr lang="en-US" sz="2000" dirty="0">
              <a:latin typeface="Times New Roman" panose="02020603050405020304" pitchFamily="18" charset="0"/>
              <a:cs typeface="Times New Roman" panose="02020603050405020304" pitchFamily="18" charset="0"/>
            </a:endParaRPr>
          </a:p>
          <a:p>
            <a:pPr>
              <a:lnSpc>
                <a:spcPct val="150000"/>
              </a:lnSpc>
            </a:pPr>
            <a:endParaRPr lang="en-IN" sz="1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00729589"/>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 xmlns:a16="http://schemas.microsoft.com/office/drawing/2014/main" id="{82F21CB0-27EE-95F4-961F-C7815D60D5CD}"/>
            </a:ext>
          </a:extLst>
        </p:cNvPr>
        <p:cNvGrpSpPr/>
        <p:nvPr/>
      </p:nvGrpSpPr>
      <p:grpSpPr>
        <a:xfrm>
          <a:off x="0" y="0"/>
          <a:ext cx="0" cy="0"/>
          <a:chOff x="0" y="0"/>
          <a:chExt cx="0" cy="0"/>
        </a:xfrm>
      </p:grpSpPr>
      <p:sp>
        <p:nvSpPr>
          <p:cNvPr id="6" name="Title 1">
            <a:extLst>
              <a:ext uri="{FF2B5EF4-FFF2-40B4-BE49-F238E27FC236}">
                <a16:creationId xmlns="" xmlns:a16="http://schemas.microsoft.com/office/drawing/2014/main" id="{C6BB27D7-160B-16EB-F0E0-CC0CBC39F7B9}"/>
              </a:ext>
            </a:extLst>
          </p:cNvPr>
          <p:cNvSpPr txBox="1">
            <a:spLocks noGrp="1" noChangeArrowheads="1"/>
          </p:cNvSpPr>
          <p:nvPr>
            <p:ph type="title"/>
          </p:nvPr>
        </p:nvSpPr>
        <p:spPr>
          <a:xfrm>
            <a:off x="1403648" y="123478"/>
            <a:ext cx="6480720" cy="582713"/>
          </a:xfrm>
          <a:prstGeom prst="rect">
            <a:avLst/>
          </a:prstGeom>
          <a:solidFill>
            <a:srgbClr val="FFC000"/>
          </a:solidFill>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hi-IN" altLang="en-US" sz="3200" b="1" dirty="0">
                <a:latin typeface="Times New Roman" pitchFamily="18" charset="0"/>
                <a:cs typeface="Times New Roman" pitchFamily="18" charset="0"/>
              </a:rPr>
              <a:t>लगातार</a:t>
            </a:r>
            <a:r>
              <a:rPr lang="en-US" altLang="en-US" sz="3200" b="1" dirty="0">
                <a:latin typeface="Times New Roman" pitchFamily="18" charset="0"/>
                <a:cs typeface="Times New Roman" pitchFamily="18" charset="0"/>
              </a:rPr>
              <a:t>.</a:t>
            </a:r>
            <a:r>
              <a:rPr lang="hi-IN" altLang="en-US" sz="3200" b="1" dirty="0">
                <a:latin typeface="Times New Roman" pitchFamily="18" charset="0"/>
                <a:cs typeface="Times New Roman" pitchFamily="18" charset="0"/>
              </a:rPr>
              <a:t>...</a:t>
            </a:r>
            <a:endParaRPr lang="en-IN" altLang="en-US" sz="3200" b="1" dirty="0">
              <a:latin typeface="Times New Roman" panose="02020603050405020304" pitchFamily="18" charset="0"/>
            </a:endParaRPr>
          </a:p>
        </p:txBody>
      </p:sp>
      <p:sp>
        <p:nvSpPr>
          <p:cNvPr id="7" name="TextBox 6">
            <a:extLst>
              <a:ext uri="{FF2B5EF4-FFF2-40B4-BE49-F238E27FC236}">
                <a16:creationId xmlns="" xmlns:a16="http://schemas.microsoft.com/office/drawing/2014/main" id="{6C338940-772C-1353-42D0-CAE072EE809F}"/>
              </a:ext>
            </a:extLst>
          </p:cNvPr>
          <p:cNvSpPr txBox="1"/>
          <p:nvPr/>
        </p:nvSpPr>
        <p:spPr>
          <a:xfrm>
            <a:off x="107504" y="1203598"/>
            <a:ext cx="9036496" cy="3741089"/>
          </a:xfrm>
          <a:prstGeom prst="rect">
            <a:avLst/>
          </a:prstGeom>
          <a:noFill/>
        </p:spPr>
        <p:txBody>
          <a:bodyPr wrap="square" rtlCol="0">
            <a:spAutoFit/>
          </a:bodyPr>
          <a:lstStyle/>
          <a:p>
            <a:pPr algn="just">
              <a:lnSpc>
                <a:spcPct val="150000"/>
              </a:lnSpc>
            </a:pPr>
            <a:r>
              <a:rPr lang="hi-IN" sz="1600" b="1" dirty="0">
                <a:latin typeface="Times New Roman" panose="02020603050405020304" pitchFamily="18" charset="0"/>
                <a:cs typeface="Times New Roman" panose="02020603050405020304" pitchFamily="18" charset="0"/>
              </a:rPr>
              <a:t>नौकायन में ध्यान देने योग्य बातें:</a:t>
            </a:r>
          </a:p>
          <a:p>
            <a:pPr marL="342900" indent="-342900" algn="just">
              <a:lnSpc>
                <a:spcPct val="150000"/>
              </a:lnSpc>
              <a:buFont typeface="Arial" panose="020B0604020202020204" pitchFamily="34" charset="0"/>
              <a:buChar char="•"/>
            </a:pPr>
            <a:r>
              <a:rPr lang="hi-IN" sz="1600" dirty="0">
                <a:latin typeface="Times New Roman" panose="02020603050405020304" pitchFamily="18" charset="0"/>
                <a:cs typeface="Times New Roman" panose="02020603050405020304" pitchFamily="18" charset="0"/>
              </a:rPr>
              <a:t>अधिक कौशल की आवश्यकता: धारा की दिशा और गति को नियंत्रित करना पड़ता है।</a:t>
            </a:r>
          </a:p>
          <a:p>
            <a:pPr marL="342900" indent="-342900" algn="just">
              <a:lnSpc>
                <a:spcPct val="150000"/>
              </a:lnSpc>
              <a:buFont typeface="Arial" panose="020B0604020202020204" pitchFamily="34" charset="0"/>
              <a:buChar char="•"/>
            </a:pPr>
            <a:r>
              <a:rPr lang="hi-IN" sz="1600" dirty="0">
                <a:latin typeface="Times New Roman" panose="02020603050405020304" pitchFamily="18" charset="0"/>
                <a:cs typeface="Times New Roman" panose="02020603050405020304" pitchFamily="18" charset="0"/>
              </a:rPr>
              <a:t>धारा के खिलाफ (अपस्ट्रीम) रो करने पर अधिक प्रयास लगता है।</a:t>
            </a:r>
          </a:p>
          <a:p>
            <a:pPr marL="342900" indent="-342900" algn="just">
              <a:lnSpc>
                <a:spcPct val="150000"/>
              </a:lnSpc>
              <a:buFont typeface="Arial" panose="020B0604020202020204" pitchFamily="34" charset="0"/>
              <a:buChar char="•"/>
            </a:pPr>
            <a:r>
              <a:rPr lang="hi-IN" sz="1600" dirty="0">
                <a:latin typeface="Times New Roman" panose="02020603050405020304" pitchFamily="18" charset="0"/>
                <a:cs typeface="Times New Roman" panose="02020603050405020304" pitchFamily="18" charset="0"/>
              </a:rPr>
              <a:t>धारा के साथ (डाउनस्ट्रीम) तेज़ यात्रा होती है, लेकिन नाव को मोड़ना/नियंत्रित करना कठिन होता है।</a:t>
            </a:r>
          </a:p>
          <a:p>
            <a:pPr marL="342900" indent="-342900" algn="just">
              <a:lnSpc>
                <a:spcPct val="150000"/>
              </a:lnSpc>
              <a:buFont typeface="Arial" panose="020B0604020202020204" pitchFamily="34" charset="0"/>
              <a:buChar char="•"/>
            </a:pPr>
            <a:r>
              <a:rPr lang="hi-IN" sz="1600" dirty="0">
                <a:latin typeface="Times New Roman" panose="02020603050405020304" pitchFamily="18" charset="0"/>
                <a:cs typeface="Times New Roman" panose="02020603050405020304" pitchFamily="18" charset="0"/>
              </a:rPr>
              <a:t>चप्पू और नाव की दिशा का लगातार समायोजन करना पड़ता है।</a:t>
            </a:r>
          </a:p>
          <a:p>
            <a:pPr marL="342900" indent="-342900" algn="just">
              <a:lnSpc>
                <a:spcPct val="150000"/>
              </a:lnSpc>
              <a:buFont typeface="Arial" panose="020B0604020202020204" pitchFamily="34" charset="0"/>
              <a:buChar char="•"/>
            </a:pPr>
            <a:r>
              <a:rPr lang="hi-IN" sz="1600" dirty="0">
                <a:latin typeface="Times New Roman" panose="02020603050405020304" pitchFamily="18" charset="0"/>
                <a:cs typeface="Times New Roman" panose="02020603050405020304" pitchFamily="18" charset="0"/>
              </a:rPr>
              <a:t>बहने या मलबे से टकराने की अधिक संभावना। </a:t>
            </a:r>
          </a:p>
          <a:p>
            <a:pPr algn="just">
              <a:lnSpc>
                <a:spcPct val="150000"/>
              </a:lnSpc>
            </a:pPr>
            <a:r>
              <a:rPr lang="hi-IN" sz="1600" b="1" dirty="0">
                <a:latin typeface="Times New Roman" panose="02020603050405020304" pitchFamily="18" charset="0"/>
                <a:cs typeface="Times New Roman" panose="02020603050405020304" pitchFamily="18" charset="0"/>
              </a:rPr>
              <a:t>जोखिम:</a:t>
            </a:r>
          </a:p>
          <a:p>
            <a:pPr marL="342900" indent="-342900" algn="just">
              <a:lnSpc>
                <a:spcPct val="150000"/>
              </a:lnSpc>
              <a:buFont typeface="Arial" panose="020B0604020202020204" pitchFamily="34" charset="0"/>
              <a:buChar char="•"/>
            </a:pPr>
            <a:r>
              <a:rPr lang="hi-IN" sz="1600" dirty="0">
                <a:latin typeface="Times New Roman" panose="02020603050405020304" pitchFamily="18" charset="0"/>
                <a:cs typeface="Times New Roman" panose="02020603050405020304" pitchFamily="18" charset="0"/>
              </a:rPr>
              <a:t>तेज़ धाराएँ, भंवर और पानी के अंदर छिपी बाधाएँ।
ज्वारीय नदियों में अचानक मौसम बदलना या ज्वार का बदलाव।
नाव पलटने का खतरा अधिक, खासकर बिना प्रशिक्षण वाले नाविकों के लिए।</a:t>
            </a:r>
            <a:endParaRPr lang="en-IN" sz="16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650126521"/>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srcRect/>
          <a:stretch>
            <a:fillRect/>
          </a:stretch>
        </p:blipFill>
        <p:spPr bwMode="auto">
          <a:xfrm>
            <a:off x="6012160" y="1851670"/>
            <a:ext cx="3131840" cy="2464308"/>
          </a:xfrm>
          <a:prstGeom prst="rect">
            <a:avLst/>
          </a:prstGeom>
          <a:noFill/>
          <a:ln w="9525">
            <a:noFill/>
            <a:miter lim="800000"/>
            <a:headEnd/>
            <a:tailEnd/>
          </a:ln>
          <a:effectLst/>
        </p:spPr>
      </p:pic>
      <p:sp>
        <p:nvSpPr>
          <p:cNvPr id="5" name="Title 1">
            <a:extLst>
              <a:ext uri="{FF2B5EF4-FFF2-40B4-BE49-F238E27FC236}">
                <a16:creationId xmlns="" xmlns:a16="http://schemas.microsoft.com/office/drawing/2014/main" id="{8619DAD8-BA26-20CD-901E-942C03239DC3}"/>
              </a:ext>
            </a:extLst>
          </p:cNvPr>
          <p:cNvSpPr txBox="1">
            <a:spLocks noGrp="1" noChangeArrowheads="1"/>
          </p:cNvSpPr>
          <p:nvPr>
            <p:ph type="title"/>
          </p:nvPr>
        </p:nvSpPr>
        <p:spPr>
          <a:xfrm>
            <a:off x="1331640" y="123478"/>
            <a:ext cx="6480720" cy="857250"/>
          </a:xfrm>
          <a:prstGeom prst="rect">
            <a:avLst/>
          </a:prstGeom>
          <a:solidFill>
            <a:srgbClr val="FFC000"/>
          </a:solidFill>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IN" sz="1800" b="1" dirty="0">
                <a:latin typeface="Times New Roman" panose="02020603050405020304" pitchFamily="18" charset="0"/>
                <a:cs typeface="Times New Roman" pitchFamily="18" charset="0"/>
              </a:rPr>
              <a:t/>
            </a:r>
            <a:br>
              <a:rPr lang="en-IN" sz="1800" b="1" dirty="0">
                <a:latin typeface="Times New Roman" panose="02020603050405020304" pitchFamily="18" charset="0"/>
                <a:cs typeface="Times New Roman" pitchFamily="18" charset="0"/>
              </a:rPr>
            </a:br>
            <a:r>
              <a:rPr lang="hi-IN" sz="2800" b="1" dirty="0">
                <a:latin typeface="Times New Roman" panose="02020603050405020304" pitchFamily="18" charset="0"/>
                <a:cs typeface="Times New Roman" pitchFamily="18" charset="0"/>
              </a:rPr>
              <a:t>जीवन रक्षा-जैकेट(</a:t>
            </a:r>
            <a:r>
              <a:rPr lang="en-IN" sz="2800" b="1" dirty="0">
                <a:latin typeface="Times New Roman" panose="02020603050405020304" pitchFamily="18" charset="0"/>
                <a:cs typeface="Times New Roman" pitchFamily="18" charset="0"/>
              </a:rPr>
              <a:t>LIFE JACKET</a:t>
            </a:r>
            <a:r>
              <a:rPr lang="hi-IN" sz="2800" b="1" dirty="0">
                <a:latin typeface="Times New Roman" panose="02020603050405020304" pitchFamily="18" charset="0"/>
                <a:cs typeface="Times New Roman" pitchFamily="18" charset="0"/>
              </a:rPr>
              <a:t>)</a:t>
            </a:r>
            <a:r>
              <a:rPr lang="en-IN" sz="1100" b="1" dirty="0">
                <a:latin typeface="Times New Roman" pitchFamily="18" charset="0"/>
                <a:cs typeface="Times New Roman" pitchFamily="18" charset="0"/>
              </a:rPr>
              <a:t/>
            </a:r>
            <a:br>
              <a:rPr lang="en-IN" sz="1100" b="1" dirty="0">
                <a:latin typeface="Times New Roman" pitchFamily="18" charset="0"/>
                <a:cs typeface="Times New Roman" pitchFamily="18" charset="0"/>
              </a:rPr>
            </a:br>
            <a:endParaRPr lang="en-IN" altLang="en-US" sz="1600" b="1" dirty="0">
              <a:latin typeface="Times New Roman" panose="02020603050405020304" pitchFamily="18" charset="0"/>
            </a:endParaRPr>
          </a:p>
        </p:txBody>
      </p:sp>
      <p:sp>
        <p:nvSpPr>
          <p:cNvPr id="2" name="TextBox 1">
            <a:extLst>
              <a:ext uri="{FF2B5EF4-FFF2-40B4-BE49-F238E27FC236}">
                <a16:creationId xmlns="" xmlns:a16="http://schemas.microsoft.com/office/drawing/2014/main" id="{F4A74449-EA65-D36C-C2E6-2DB834D5D692}"/>
              </a:ext>
            </a:extLst>
          </p:cNvPr>
          <p:cNvSpPr txBox="1"/>
          <p:nvPr/>
        </p:nvSpPr>
        <p:spPr>
          <a:xfrm>
            <a:off x="251520" y="1635646"/>
            <a:ext cx="5400600" cy="2950680"/>
          </a:xfrm>
          <a:prstGeom prst="rect">
            <a:avLst/>
          </a:prstGeom>
          <a:noFill/>
        </p:spPr>
        <p:txBody>
          <a:bodyPr wrap="square" rtlCol="0">
            <a:spAutoFit/>
          </a:bodyPr>
          <a:lstStyle/>
          <a:p>
            <a:pPr marL="285750" indent="-285750" algn="just">
              <a:lnSpc>
                <a:spcPct val="150000"/>
              </a:lnSpc>
              <a:buFont typeface="Arial" panose="020B0604020202020204" pitchFamily="34" charset="0"/>
              <a:buChar char="•"/>
            </a:pPr>
            <a:r>
              <a:rPr lang="hi-IN" dirty="0">
                <a:latin typeface="Times New Roman" panose="02020603050405020304" pitchFamily="18" charset="0"/>
                <a:cs typeface="Times New Roman" panose="02020603050405020304" pitchFamily="18" charset="0"/>
              </a:rPr>
              <a:t>लाइफ जैकेट के कई प्रकार होते हैं, जिनमें मैनुअल और स्वचालित फुलने वाले शामिल हैं।</a:t>
            </a:r>
          </a:p>
          <a:p>
            <a:pPr marL="285750" indent="-285750" algn="just">
              <a:lnSpc>
                <a:spcPct val="150000"/>
              </a:lnSpc>
              <a:buFont typeface="Arial" panose="020B0604020202020204" pitchFamily="34" charset="0"/>
              <a:buChar char="•"/>
            </a:pPr>
            <a:r>
              <a:rPr lang="hi-IN" dirty="0">
                <a:latin typeface="Times New Roman" panose="02020603050405020304" pitchFamily="18" charset="0"/>
                <a:cs typeface="Times New Roman" panose="02020603050405020304" pitchFamily="18" charset="0"/>
              </a:rPr>
              <a:t>यदि आप बेहोश हो जाते हैं, तो इसे आपके सिर को पानी से ऊपर रखना चाहिए और एक साफ़ श्वास मार्ग बनाए रखना चाहिए।</a:t>
            </a:r>
          </a:p>
          <a:p>
            <a:pPr marL="285750" indent="-285750" algn="just">
              <a:lnSpc>
                <a:spcPct val="150000"/>
              </a:lnSpc>
              <a:buFont typeface="Arial" panose="020B0604020202020204" pitchFamily="34" charset="0"/>
              <a:buChar char="•"/>
            </a:pPr>
            <a:r>
              <a:rPr lang="hi-IN" dirty="0">
                <a:latin typeface="Times New Roman" panose="02020603050405020304" pitchFamily="18" charset="0"/>
                <a:cs typeface="Times New Roman" panose="02020603050405020304" pitchFamily="18" charset="0"/>
              </a:rPr>
              <a:t>सुनिश्चित करें कि सभी पट्टियाँ और बकल्स कस कर बंद हों और ढीले सिरों की संख्या न्यूनतम हो।</a:t>
            </a:r>
            <a:endParaRPr lang="en-IN" dirty="0">
              <a:latin typeface="Times New Roman" panose="02020603050405020304" pitchFamily="18" charset="0"/>
              <a:cs typeface="Times New Roman" panose="02020603050405020304" pitchFamily="18" charset="0"/>
            </a:endParaRPr>
          </a:p>
        </p:txBody>
      </p:sp>
    </p:spTree>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ontent Placeholder 1">
            <a:extLst>
              <a:ext uri="{FF2B5EF4-FFF2-40B4-BE49-F238E27FC236}">
                <a16:creationId xmlns="" xmlns:a16="http://schemas.microsoft.com/office/drawing/2014/main" id="{6AD12108-394B-1530-0C59-7B5C26F59336}"/>
              </a:ext>
            </a:extLst>
          </p:cNvPr>
          <p:cNvGraphicFramePr>
            <a:graphicFrameLocks noGrp="1"/>
          </p:cNvGraphicFramePr>
          <p:nvPr>
            <p:ph idx="1"/>
            <p:extLst>
              <p:ext uri="{D42A27DB-BD31-4B8C-83A1-F6EECF244321}">
                <p14:modId xmlns:p14="http://schemas.microsoft.com/office/powerpoint/2010/main" val="228292740"/>
              </p:ext>
            </p:extLst>
          </p:nvPr>
        </p:nvGraphicFramePr>
        <p:xfrm>
          <a:off x="107504" y="1419622"/>
          <a:ext cx="8888289" cy="36004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 name="Title 1">
            <a:extLst>
              <a:ext uri="{FF2B5EF4-FFF2-40B4-BE49-F238E27FC236}">
                <a16:creationId xmlns="" xmlns:a16="http://schemas.microsoft.com/office/drawing/2014/main" id="{55DE6063-6103-C528-F078-D53E7CCC7232}"/>
              </a:ext>
            </a:extLst>
          </p:cNvPr>
          <p:cNvSpPr txBox="1">
            <a:spLocks noGrp="1" noChangeArrowheads="1"/>
          </p:cNvSpPr>
          <p:nvPr>
            <p:ph type="title"/>
          </p:nvPr>
        </p:nvSpPr>
        <p:spPr>
          <a:xfrm>
            <a:off x="1239281" y="195486"/>
            <a:ext cx="6624736" cy="582713"/>
          </a:xfrm>
          <a:prstGeom prst="rect">
            <a:avLst/>
          </a:prstGeom>
          <a:solidFill>
            <a:srgbClr val="FFC000"/>
          </a:solidFill>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hi-IN" altLang="en-US" sz="3600" b="1" dirty="0">
                <a:latin typeface="Times New Roman" pitchFamily="18" charset="0"/>
                <a:cs typeface="Times New Roman" pitchFamily="18" charset="0"/>
              </a:rPr>
              <a:t>लगातार</a:t>
            </a:r>
            <a:r>
              <a:rPr lang="en-US" altLang="en-US" sz="3600" b="1" dirty="0">
                <a:latin typeface="Times New Roman" pitchFamily="18" charset="0"/>
                <a:cs typeface="Times New Roman" pitchFamily="18" charset="0"/>
              </a:rPr>
              <a:t>.</a:t>
            </a:r>
            <a:r>
              <a:rPr lang="hi-IN" altLang="en-US" sz="3600" b="1" dirty="0">
                <a:latin typeface="Times New Roman" pitchFamily="18" charset="0"/>
                <a:cs typeface="Times New Roman" pitchFamily="18" charset="0"/>
              </a:rPr>
              <a:t>...</a:t>
            </a:r>
            <a:endParaRPr lang="en-IN" altLang="en-US" sz="3600" b="1" dirty="0">
              <a:latin typeface="Times New Roman" panose="02020603050405020304" pitchFamily="18" charset="0"/>
            </a:endParaRPr>
          </a:p>
        </p:txBody>
      </p:sp>
    </p:spTree>
    <p:extLst>
      <p:ext uri="{BB962C8B-B14F-4D97-AF65-F5344CB8AC3E}">
        <p14:creationId xmlns:p14="http://schemas.microsoft.com/office/powerpoint/2010/main" val="239679216"/>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1">
            <a:extLst>
              <a:ext uri="{FF2B5EF4-FFF2-40B4-BE49-F238E27FC236}">
                <a16:creationId xmlns="" xmlns:a16="http://schemas.microsoft.com/office/drawing/2014/main" id="{8566D68B-D1EF-5079-18B9-F40EA5311DD5}"/>
              </a:ext>
            </a:extLst>
          </p:cNvPr>
          <p:cNvSpPr>
            <a:spLocks noGrp="1" noChangeArrowheads="1"/>
          </p:cNvSpPr>
          <p:nvPr>
            <p:ph idx="1"/>
          </p:nvPr>
        </p:nvSpPr>
        <p:spPr bwMode="auto">
          <a:xfrm>
            <a:off x="143508" y="1723201"/>
            <a:ext cx="8856984" cy="29413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68580" tIns="34290" rIns="68580" bIns="34290" numCol="1" anchor="ctr" anchorCtr="0" compatLnSpc="1">
            <a:prstTxWarp prst="textNoShape">
              <a:avLst/>
            </a:prstTxWarp>
            <a:spAutoFit/>
          </a:bodyPr>
          <a:lstStyle/>
          <a:p>
            <a:pPr marL="0" indent="0" algn="just" defTabSz="685800" eaLnBrk="0" fontAlgn="base" hangingPunct="0">
              <a:lnSpc>
                <a:spcPct val="150000"/>
              </a:lnSpc>
              <a:spcBef>
                <a:spcPct val="0"/>
              </a:spcBef>
              <a:spcAft>
                <a:spcPct val="0"/>
              </a:spcAft>
              <a:buNone/>
            </a:pPr>
            <a:r>
              <a:rPr lang="hi-IN" altLang="en-US" sz="1800" b="1" dirty="0"/>
              <a:t>लाइफ जैकेट के उपयोग और सुरक्षा सुझाव:-</a:t>
            </a:r>
          </a:p>
          <a:p>
            <a:pPr marL="0" indent="0" algn="just" defTabSz="685800" eaLnBrk="0" fontAlgn="base" hangingPunct="0">
              <a:lnSpc>
                <a:spcPct val="150000"/>
              </a:lnSpc>
              <a:spcBef>
                <a:spcPct val="0"/>
              </a:spcBef>
              <a:spcAft>
                <a:spcPct val="0"/>
              </a:spcAft>
              <a:buNone/>
            </a:pPr>
            <a:r>
              <a:rPr lang="en-US" altLang="en-US" sz="1800" dirty="0"/>
              <a:t>✅ </a:t>
            </a:r>
            <a:r>
              <a:rPr lang="hi-IN" altLang="en-US" sz="1800" dirty="0"/>
              <a:t>उथले पानी में तैरने की क्षमता (बॉयन्सी) की जाँच करें — ठोड़ी पानी के ऊपर रहनी चाहिए।</a:t>
            </a:r>
            <a:endParaRPr lang="en-US" altLang="en-US" sz="1800" dirty="0"/>
          </a:p>
          <a:p>
            <a:pPr marL="0" indent="0" algn="just" defTabSz="685800" eaLnBrk="0" fontAlgn="base" hangingPunct="0">
              <a:lnSpc>
                <a:spcPct val="150000"/>
              </a:lnSpc>
              <a:spcBef>
                <a:spcPct val="0"/>
              </a:spcBef>
              <a:spcAft>
                <a:spcPct val="0"/>
              </a:spcAft>
              <a:buNone/>
            </a:pPr>
            <a:r>
              <a:rPr lang="en-US" altLang="en-US" sz="1800" dirty="0"/>
              <a:t>❌ </a:t>
            </a:r>
            <a:r>
              <a:rPr lang="hi-IN" altLang="en-US" sz="1800" dirty="0"/>
              <a:t>विकल्प के रूप में खिलौने या पानी के पंखों का उपयोग न करें।</a:t>
            </a:r>
            <a:endParaRPr lang="en-US" altLang="en-US" sz="1800" dirty="0"/>
          </a:p>
          <a:p>
            <a:pPr marL="0" indent="0" algn="just" defTabSz="685800" eaLnBrk="0" fontAlgn="base" hangingPunct="0">
              <a:lnSpc>
                <a:spcPct val="150000"/>
              </a:lnSpc>
              <a:spcBef>
                <a:spcPct val="0"/>
              </a:spcBef>
              <a:spcAft>
                <a:spcPct val="0"/>
              </a:spcAft>
              <a:buNone/>
            </a:pPr>
            <a:r>
              <a:rPr lang="en-US" altLang="en-US" sz="1800" dirty="0"/>
              <a:t>❌ </a:t>
            </a:r>
            <a:r>
              <a:rPr lang="hi-IN" altLang="en-US" sz="1800" dirty="0"/>
              <a:t>कठोर क्लीनर से बचें; वे कपड़े को कमजोर करते हैं।</a:t>
            </a:r>
            <a:endParaRPr lang="en-US" altLang="en-US" sz="1800" dirty="0"/>
          </a:p>
          <a:p>
            <a:pPr marL="0" indent="0" algn="just" defTabSz="685800" eaLnBrk="0" fontAlgn="base" hangingPunct="0">
              <a:lnSpc>
                <a:spcPct val="150000"/>
              </a:lnSpc>
              <a:spcBef>
                <a:spcPct val="0"/>
              </a:spcBef>
              <a:spcAft>
                <a:spcPct val="0"/>
              </a:spcAft>
              <a:buNone/>
            </a:pPr>
            <a:r>
              <a:rPr lang="en-US" altLang="en-US" sz="1800" dirty="0"/>
              <a:t>✅ </a:t>
            </a:r>
            <a:r>
              <a:rPr lang="hi-IN" altLang="en-US" sz="1800" dirty="0"/>
              <a:t>छाया में हवा में सुखाएं और सूखी, हवादार जगह पर स्टोर करें।</a:t>
            </a:r>
            <a:endParaRPr lang="en-US" altLang="en-US" sz="1800" dirty="0"/>
          </a:p>
          <a:p>
            <a:pPr marL="0" indent="0" algn="just" defTabSz="685800" eaLnBrk="0" fontAlgn="base" hangingPunct="0">
              <a:lnSpc>
                <a:spcPct val="150000"/>
              </a:lnSpc>
              <a:spcBef>
                <a:spcPct val="0"/>
              </a:spcBef>
              <a:spcAft>
                <a:spcPct val="0"/>
              </a:spcAft>
              <a:buNone/>
            </a:pPr>
            <a:r>
              <a:rPr lang="en-US" altLang="en-US" sz="1800" dirty="0"/>
              <a:t>❌ </a:t>
            </a:r>
            <a:r>
              <a:rPr lang="hi-IN" altLang="en-US" sz="1800" dirty="0"/>
              <a:t>ड्रायर, रेडिएटर का उपयोग न करें, या सीधे धूप में बहुत देर तक न छोड़ें।</a:t>
            </a:r>
            <a:endParaRPr lang="en-US" altLang="en-US" sz="1800" dirty="0"/>
          </a:p>
        </p:txBody>
      </p:sp>
      <p:sp>
        <p:nvSpPr>
          <p:cNvPr id="6" name="Title 1">
            <a:extLst>
              <a:ext uri="{FF2B5EF4-FFF2-40B4-BE49-F238E27FC236}">
                <a16:creationId xmlns="" xmlns:a16="http://schemas.microsoft.com/office/drawing/2014/main" id="{B380492F-973D-D5A4-F917-4CF0F4D9F3A0}"/>
              </a:ext>
            </a:extLst>
          </p:cNvPr>
          <p:cNvSpPr txBox="1">
            <a:spLocks noGrp="1" noChangeArrowheads="1"/>
          </p:cNvSpPr>
          <p:nvPr>
            <p:ph type="title"/>
          </p:nvPr>
        </p:nvSpPr>
        <p:spPr>
          <a:xfrm>
            <a:off x="1403648" y="123478"/>
            <a:ext cx="6408712" cy="720081"/>
          </a:xfrm>
          <a:prstGeom prst="rect">
            <a:avLst/>
          </a:prstGeom>
          <a:solidFill>
            <a:srgbClr val="FFC000"/>
          </a:solidFill>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hi-IN" altLang="en-US" sz="4000" b="1" dirty="0">
                <a:latin typeface="Times New Roman" pitchFamily="18" charset="0"/>
                <a:cs typeface="Times New Roman" pitchFamily="18" charset="0"/>
              </a:rPr>
              <a:t>लगातार</a:t>
            </a:r>
            <a:r>
              <a:rPr lang="en-US" altLang="en-US" sz="4000" b="1" dirty="0">
                <a:latin typeface="Times New Roman" pitchFamily="18" charset="0"/>
                <a:cs typeface="Times New Roman" pitchFamily="18" charset="0"/>
              </a:rPr>
              <a:t>.</a:t>
            </a:r>
            <a:r>
              <a:rPr lang="hi-IN" altLang="en-US" sz="4000" b="1" dirty="0">
                <a:latin typeface="Times New Roman" pitchFamily="18" charset="0"/>
                <a:cs typeface="Times New Roman" pitchFamily="18" charset="0"/>
              </a:rPr>
              <a:t>...</a:t>
            </a:r>
            <a:endParaRPr lang="en-IN" altLang="en-US" sz="4000" b="1" dirty="0">
              <a:latin typeface="Times New Roman" panose="02020603050405020304" pitchFamily="18" charset="0"/>
            </a:endParaRPr>
          </a:p>
        </p:txBody>
      </p:sp>
    </p:spTree>
    <p:extLst>
      <p:ext uri="{BB962C8B-B14F-4D97-AF65-F5344CB8AC3E}">
        <p14:creationId xmlns:p14="http://schemas.microsoft.com/office/powerpoint/2010/main" val="1577293916"/>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 xmlns:a16="http://schemas.microsoft.com/office/drawing/2014/main" id="{9A2DC062-EA13-E408-0C67-8C40035B6D43}"/>
            </a:ext>
          </a:extLst>
        </p:cNvPr>
        <p:cNvGrpSpPr/>
        <p:nvPr/>
      </p:nvGrpSpPr>
      <p:grpSpPr>
        <a:xfrm>
          <a:off x="0" y="0"/>
          <a:ext cx="0" cy="0"/>
          <a:chOff x="0" y="0"/>
          <a:chExt cx="0" cy="0"/>
        </a:xfrm>
      </p:grpSpPr>
      <p:sp>
        <p:nvSpPr>
          <p:cNvPr id="2" name="Title 1">
            <a:extLst>
              <a:ext uri="{FF2B5EF4-FFF2-40B4-BE49-F238E27FC236}">
                <a16:creationId xmlns="" xmlns:a16="http://schemas.microsoft.com/office/drawing/2014/main" id="{FAA5E92C-A163-EFBD-8AD0-AFFF96907759}"/>
              </a:ext>
            </a:extLst>
          </p:cNvPr>
          <p:cNvSpPr>
            <a:spLocks noGrp="1"/>
          </p:cNvSpPr>
          <p:nvPr>
            <p:ph type="title"/>
          </p:nvPr>
        </p:nvSpPr>
        <p:spPr>
          <a:xfrm>
            <a:off x="1331640" y="205979"/>
            <a:ext cx="6408712" cy="857250"/>
          </a:xfrm>
          <a:solidFill>
            <a:srgbClr val="FFC000"/>
          </a:solidFill>
        </p:spPr>
        <p:txBody>
          <a:bodyPr>
            <a:normAutofit/>
          </a:bodyPr>
          <a:lstStyle/>
          <a:p>
            <a:r>
              <a:rPr lang="hi-IN" b="1" u="sng" dirty="0">
                <a:cs typeface="Times New Roman" pitchFamily="18" charset="0"/>
              </a:rPr>
              <a:t>लाइफ बॉय(</a:t>
            </a:r>
            <a:r>
              <a:rPr lang="en-US" b="1" u="sng" dirty="0">
                <a:latin typeface="Times New Roman" pitchFamily="18" charset="0"/>
                <a:cs typeface="Times New Roman" pitchFamily="18" charset="0"/>
              </a:rPr>
              <a:t>LIFE BUOY</a:t>
            </a:r>
            <a:r>
              <a:rPr lang="hi-IN" b="1" u="sng" dirty="0">
                <a:latin typeface="Times New Roman" pitchFamily="18" charset="0"/>
                <a:cs typeface="Times New Roman" pitchFamily="18" charset="0"/>
              </a:rPr>
              <a:t>)</a:t>
            </a:r>
            <a:endParaRPr lang="en-US" b="1" u="sng" dirty="0"/>
          </a:p>
        </p:txBody>
      </p:sp>
      <p:pic>
        <p:nvPicPr>
          <p:cNvPr id="3074" name="Picture 2" descr="G:\ADRC BFRC 2\image\41FW5syTKOL.jpg">
            <a:extLst>
              <a:ext uri="{FF2B5EF4-FFF2-40B4-BE49-F238E27FC236}">
                <a16:creationId xmlns="" xmlns:a16="http://schemas.microsoft.com/office/drawing/2014/main" id="{F4CF7255-DD98-FBD5-C3AB-303D66666560}"/>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555776" y="1282074"/>
            <a:ext cx="4000500" cy="2664023"/>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a:extLst>
              <a:ext uri="{FF2B5EF4-FFF2-40B4-BE49-F238E27FC236}">
                <a16:creationId xmlns="" xmlns:a16="http://schemas.microsoft.com/office/drawing/2014/main" id="{D51F3D36-2E18-D1A8-B7CA-8E7C790DA3EF}"/>
              </a:ext>
            </a:extLst>
          </p:cNvPr>
          <p:cNvSpPr/>
          <p:nvPr/>
        </p:nvSpPr>
        <p:spPr>
          <a:xfrm>
            <a:off x="28575" y="4127302"/>
            <a:ext cx="9115425" cy="1016198"/>
          </a:xfrm>
          <a:prstGeom prst="rect">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just"/>
            <a:r>
              <a:rPr lang="hi-IN" dirty="0">
                <a:solidFill>
                  <a:schemeClr val="tx1"/>
                </a:solidFill>
                <a:latin typeface="Times New Roman" panose="02020603050405020304" pitchFamily="18" charset="0"/>
                <a:cs typeface="Times New Roman" panose="02020603050405020304" pitchFamily="18" charset="0"/>
              </a:rPr>
              <a:t>लाइफ बॉय - लाइफ बॉय रिंग रस्सी के साथ बाहरी सामग्री: कठोर पॉलीयूरीथेन, बाहरी व्यास - 720 मिमी., आंतरिक व्यास - 440 मिमी., वजन - 2.5 किलोग्राम. उपयोग -  स्विमिंग पूल, यात्री नाव, क्रूज, आदि।</a:t>
            </a:r>
            <a:endParaRPr lang="en-US" dirty="0">
              <a:solidFill>
                <a:schemeClr val="tx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642675625"/>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a:extLst>
              <a:ext uri="{FF2B5EF4-FFF2-40B4-BE49-F238E27FC236}">
                <a16:creationId xmlns="" xmlns:a16="http://schemas.microsoft.com/office/drawing/2014/main" id="{513242FD-A83A-8793-7A9F-36A8119715E4}"/>
              </a:ext>
            </a:extLst>
          </p:cNvPr>
          <p:cNvSpPr>
            <a:spLocks noGrp="1"/>
          </p:cNvSpPr>
          <p:nvPr>
            <p:ph idx="1"/>
          </p:nvPr>
        </p:nvSpPr>
        <p:spPr>
          <a:xfrm>
            <a:off x="384048" y="1360135"/>
            <a:ext cx="8311896" cy="3783365"/>
          </a:xfrm>
        </p:spPr>
        <p:txBody>
          <a:bodyPr>
            <a:noAutofit/>
          </a:bodyPr>
          <a:lstStyle/>
          <a:p>
            <a:pPr marL="0" indent="0" algn="just">
              <a:buNone/>
            </a:pPr>
            <a:r>
              <a:rPr lang="hi-IN" sz="1800" b="1" dirty="0">
                <a:cs typeface="Times New Roman" panose="02020603050405020304" pitchFamily="18" charset="0"/>
              </a:rPr>
              <a:t>अब आप पहचाने और प्रदर्शन करने में सक्षम हैं: -</a:t>
            </a:r>
            <a:endParaRPr lang="en-US" sz="1800" b="1" dirty="0">
              <a:cs typeface="Times New Roman" panose="02020603050405020304" pitchFamily="18" charset="0"/>
            </a:endParaRPr>
          </a:p>
          <a:p>
            <a:pPr marL="457200" indent="-457200" algn="just">
              <a:buFont typeface="+mj-lt"/>
              <a:buAutoNum type="arabicPeriod"/>
            </a:pPr>
            <a:r>
              <a:rPr lang="hi-IN" sz="1800" dirty="0">
                <a:cs typeface="Times New Roman" panose="02020603050405020304" pitchFamily="18" charset="0"/>
              </a:rPr>
              <a:t>बचाव नौकाओं के प्रकार।
आई.आर.बी.</a:t>
            </a:r>
            <a:r>
              <a:rPr lang="en-IN" sz="1800" dirty="0">
                <a:cs typeface="Times New Roman" panose="02020603050405020304" pitchFamily="18" charset="0"/>
              </a:rPr>
              <a:t> (IRB)</a:t>
            </a:r>
            <a:r>
              <a:rPr lang="hi-IN" sz="1800" dirty="0">
                <a:cs typeface="Times New Roman" panose="02020603050405020304" pitchFamily="18" charset="0"/>
              </a:rPr>
              <a:t>।
आई.आर.बी. के हिस्से।
आई.आर.बी. के साथ ले जाने के लिए सहायक उपकरण।
आई.आर.बी. के फायदे।</a:t>
            </a:r>
            <a:endParaRPr lang="en-US" sz="1800" dirty="0">
              <a:cs typeface="Times New Roman" panose="02020603050405020304" pitchFamily="18" charset="0"/>
            </a:endParaRPr>
          </a:p>
          <a:p>
            <a:pPr marL="457200" indent="-457200" algn="just">
              <a:buFont typeface="+mj-lt"/>
              <a:buAutoNum type="arabicPeriod"/>
            </a:pPr>
            <a:r>
              <a:rPr lang="hi-IN" sz="1800" dirty="0">
                <a:cs typeface="Times New Roman" panose="02020603050405020304" pitchFamily="18" charset="0"/>
              </a:rPr>
              <a:t>संचालन प्रक्रिया। </a:t>
            </a:r>
          </a:p>
          <a:p>
            <a:pPr marL="457200" indent="-457200" algn="just">
              <a:buFont typeface="+mj-lt"/>
              <a:buAutoNum type="arabicPeriod"/>
            </a:pPr>
            <a:r>
              <a:rPr lang="hi-IN" sz="1800" dirty="0">
                <a:cs typeface="Times New Roman" panose="02020603050405020304" pitchFamily="18" charset="0"/>
              </a:rPr>
              <a:t>आई.आर.बी. (</a:t>
            </a:r>
            <a:r>
              <a:rPr lang="en-US" sz="1800" dirty="0">
                <a:cs typeface="Times New Roman" panose="02020603050405020304" pitchFamily="18" charset="0"/>
              </a:rPr>
              <a:t>IRB) </a:t>
            </a:r>
            <a:r>
              <a:rPr lang="hi-IN" sz="1800" dirty="0">
                <a:cs typeface="Times New Roman" panose="02020603050405020304" pitchFamily="18" charset="0"/>
              </a:rPr>
              <a:t>का रख-रखाव।</a:t>
            </a:r>
            <a:endParaRPr lang="en-US" sz="1800" b="1" dirty="0">
              <a:cs typeface="Times New Roman" panose="02020603050405020304" pitchFamily="18" charset="0"/>
            </a:endParaRPr>
          </a:p>
          <a:p>
            <a:pPr marL="457200" indent="-457200" algn="just">
              <a:buFont typeface="+mj-lt"/>
              <a:buAutoNum type="arabicPeriod"/>
            </a:pPr>
            <a:endParaRPr lang="en-US" sz="1400" b="1" dirty="0">
              <a:latin typeface="Times New Roman" panose="02020603050405020304" pitchFamily="18" charset="0"/>
              <a:cs typeface="Times New Roman" panose="02020603050405020304" pitchFamily="18" charset="0"/>
            </a:endParaRPr>
          </a:p>
          <a:p>
            <a:pPr marL="457200" indent="-457200" algn="just">
              <a:buFont typeface="+mj-lt"/>
              <a:buAutoNum type="arabicPeriod"/>
            </a:pPr>
            <a:endParaRPr lang="en-US" sz="1400" b="1" dirty="0">
              <a:latin typeface="Times New Roman" panose="02020603050405020304" pitchFamily="18" charset="0"/>
              <a:cs typeface="Times New Roman" panose="02020603050405020304" pitchFamily="18" charset="0"/>
            </a:endParaRPr>
          </a:p>
          <a:p>
            <a:pPr marL="457200" indent="-457200" algn="just">
              <a:buFont typeface="+mj-lt"/>
              <a:buAutoNum type="arabicPeriod"/>
            </a:pPr>
            <a:endParaRPr lang="en-US" sz="1400" b="1" dirty="0">
              <a:latin typeface="Times New Roman" panose="02020603050405020304" pitchFamily="18" charset="0"/>
              <a:cs typeface="Times New Roman" panose="02020603050405020304" pitchFamily="18" charset="0"/>
            </a:endParaRPr>
          </a:p>
          <a:p>
            <a:pPr marL="457200" indent="-457200" algn="just">
              <a:buFont typeface="+mj-lt"/>
              <a:buAutoNum type="arabicPeriod"/>
            </a:pPr>
            <a:endParaRPr lang="en-US" sz="1400" b="1" dirty="0">
              <a:latin typeface="Times New Roman" panose="02020603050405020304" pitchFamily="18" charset="0"/>
              <a:cs typeface="Times New Roman" panose="02020603050405020304" pitchFamily="18" charset="0"/>
            </a:endParaRPr>
          </a:p>
          <a:p>
            <a:pPr marL="457200" indent="-457200" algn="just">
              <a:buFont typeface="+mj-lt"/>
              <a:buAutoNum type="arabicPeriod"/>
            </a:pPr>
            <a:endParaRPr lang="en-US" sz="1400" b="1" dirty="0">
              <a:latin typeface="Times New Roman" panose="02020603050405020304" pitchFamily="18" charset="0"/>
              <a:cs typeface="Times New Roman" panose="02020603050405020304" pitchFamily="18" charset="0"/>
            </a:endParaRPr>
          </a:p>
          <a:p>
            <a:pPr algn="just"/>
            <a:endParaRPr lang="en-US" sz="1100" dirty="0">
              <a:latin typeface="Times New Roman" panose="02020603050405020304" pitchFamily="18" charset="0"/>
              <a:cs typeface="Times New Roman" panose="02020603050405020304" pitchFamily="18" charset="0"/>
            </a:endParaRPr>
          </a:p>
        </p:txBody>
      </p:sp>
      <p:sp>
        <p:nvSpPr>
          <p:cNvPr id="10" name="Rectangle 6">
            <a:extLst>
              <a:ext uri="{FF2B5EF4-FFF2-40B4-BE49-F238E27FC236}">
                <a16:creationId xmlns="" xmlns:a16="http://schemas.microsoft.com/office/drawing/2014/main" id="{B6975D7C-6B9C-C7B6-57C7-8331EDE0229F}"/>
              </a:ext>
            </a:extLst>
          </p:cNvPr>
          <p:cNvSpPr>
            <a:spLocks noChangeArrowheads="1"/>
          </p:cNvSpPr>
          <p:nvPr/>
        </p:nvSpPr>
        <p:spPr bwMode="auto">
          <a:xfrm>
            <a:off x="4492582" y="399300"/>
            <a:ext cx="691856" cy="1846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68580" tIns="34290" rIns="68580" bIns="34290" numCol="1" anchor="ctr" anchorCtr="0" compatLnSpc="1">
            <a:prstTxWarp prst="textNoShape">
              <a:avLst/>
            </a:prstTxWarp>
            <a:spAutoFit/>
          </a:bodyPr>
          <a:lstStyle>
            <a:lvl1pPr eaLnBrk="0" fontAlgn="base" hangingPunct="0">
              <a:spcBef>
                <a:spcPct val="0"/>
              </a:spcBef>
              <a:spcAft>
                <a:spcPct val="0"/>
              </a:spcAft>
              <a:tabLst>
                <a:tab pos="730250" algn="l"/>
              </a:tabLst>
              <a:defRPr>
                <a:solidFill>
                  <a:schemeClr val="tx1"/>
                </a:solidFill>
                <a:latin typeface="Arial" panose="020B0604020202020204" pitchFamily="34" charset="0"/>
              </a:defRPr>
            </a:lvl1pPr>
            <a:lvl2pPr eaLnBrk="0" fontAlgn="base" hangingPunct="0">
              <a:spcBef>
                <a:spcPct val="0"/>
              </a:spcBef>
              <a:spcAft>
                <a:spcPct val="0"/>
              </a:spcAft>
              <a:tabLst>
                <a:tab pos="730250" algn="l"/>
              </a:tabLst>
              <a:defRPr>
                <a:solidFill>
                  <a:schemeClr val="tx1"/>
                </a:solidFill>
                <a:latin typeface="Arial" panose="020B0604020202020204" pitchFamily="34" charset="0"/>
              </a:defRPr>
            </a:lvl2pPr>
            <a:lvl3pPr eaLnBrk="0" fontAlgn="base" hangingPunct="0">
              <a:spcBef>
                <a:spcPct val="0"/>
              </a:spcBef>
              <a:spcAft>
                <a:spcPct val="0"/>
              </a:spcAft>
              <a:tabLst>
                <a:tab pos="730250" algn="l"/>
              </a:tabLst>
              <a:defRPr>
                <a:solidFill>
                  <a:schemeClr val="tx1"/>
                </a:solidFill>
                <a:latin typeface="Arial" panose="020B0604020202020204" pitchFamily="34" charset="0"/>
              </a:defRPr>
            </a:lvl3pPr>
            <a:lvl4pPr eaLnBrk="0" fontAlgn="base" hangingPunct="0">
              <a:spcBef>
                <a:spcPct val="0"/>
              </a:spcBef>
              <a:spcAft>
                <a:spcPct val="0"/>
              </a:spcAft>
              <a:tabLst>
                <a:tab pos="730250" algn="l"/>
              </a:tabLst>
              <a:defRPr>
                <a:solidFill>
                  <a:schemeClr val="tx1"/>
                </a:solidFill>
                <a:latin typeface="Arial" panose="020B0604020202020204" pitchFamily="34" charset="0"/>
              </a:defRPr>
            </a:lvl4pPr>
            <a:lvl5pPr eaLnBrk="0" fontAlgn="base" hangingPunct="0">
              <a:spcBef>
                <a:spcPct val="0"/>
              </a:spcBef>
              <a:spcAft>
                <a:spcPct val="0"/>
              </a:spcAft>
              <a:tabLst>
                <a:tab pos="730250" algn="l"/>
              </a:tabLst>
              <a:defRPr>
                <a:solidFill>
                  <a:schemeClr val="tx1"/>
                </a:solidFill>
                <a:latin typeface="Arial" panose="020B0604020202020204" pitchFamily="34" charset="0"/>
              </a:defRPr>
            </a:lvl5pPr>
            <a:lvl6pPr eaLnBrk="0" fontAlgn="base" hangingPunct="0">
              <a:spcBef>
                <a:spcPct val="0"/>
              </a:spcBef>
              <a:spcAft>
                <a:spcPct val="0"/>
              </a:spcAft>
              <a:tabLst>
                <a:tab pos="730250" algn="l"/>
              </a:tabLst>
              <a:defRPr>
                <a:solidFill>
                  <a:schemeClr val="tx1"/>
                </a:solidFill>
                <a:latin typeface="Arial" panose="020B0604020202020204" pitchFamily="34" charset="0"/>
              </a:defRPr>
            </a:lvl6pPr>
            <a:lvl7pPr eaLnBrk="0" fontAlgn="base" hangingPunct="0">
              <a:spcBef>
                <a:spcPct val="0"/>
              </a:spcBef>
              <a:spcAft>
                <a:spcPct val="0"/>
              </a:spcAft>
              <a:tabLst>
                <a:tab pos="730250" algn="l"/>
              </a:tabLst>
              <a:defRPr>
                <a:solidFill>
                  <a:schemeClr val="tx1"/>
                </a:solidFill>
                <a:latin typeface="Arial" panose="020B0604020202020204" pitchFamily="34" charset="0"/>
              </a:defRPr>
            </a:lvl7pPr>
            <a:lvl8pPr eaLnBrk="0" fontAlgn="base" hangingPunct="0">
              <a:spcBef>
                <a:spcPct val="0"/>
              </a:spcBef>
              <a:spcAft>
                <a:spcPct val="0"/>
              </a:spcAft>
              <a:tabLst>
                <a:tab pos="730250" algn="l"/>
              </a:tabLst>
              <a:defRPr>
                <a:solidFill>
                  <a:schemeClr val="tx1"/>
                </a:solidFill>
                <a:latin typeface="Arial" panose="020B0604020202020204" pitchFamily="34" charset="0"/>
              </a:defRPr>
            </a:lvl8pPr>
            <a:lvl9pPr eaLnBrk="0" fontAlgn="base" hangingPunct="0">
              <a:spcBef>
                <a:spcPct val="0"/>
              </a:spcBef>
              <a:spcAft>
                <a:spcPct val="0"/>
              </a:spcAft>
              <a:tabLst>
                <a:tab pos="730250" algn="l"/>
              </a:tabLst>
              <a:defRPr>
                <a:solidFill>
                  <a:schemeClr val="tx1"/>
                </a:solidFill>
                <a:latin typeface="Arial" panose="020B0604020202020204" pitchFamily="34" charset="0"/>
              </a:defRPr>
            </a:lvl9pPr>
          </a:lstStyle>
          <a:p>
            <a:pPr algn="just" defTabSz="685800">
              <a:tabLst>
                <a:tab pos="547688" algn="l"/>
              </a:tabLst>
            </a:pPr>
            <a:r>
              <a:rPr lang="en-US" altLang="en-US" sz="750" dirty="0">
                <a:solidFill>
                  <a:srgbClr val="211C1F"/>
                </a:solidFill>
                <a:latin typeface="Times New Roman" panose="02020603050405020304" pitchFamily="18" charset="0"/>
                <a:ea typeface="Arial" panose="020B0604020202020204" pitchFamily="34" charset="0"/>
              </a:rPr>
              <a:t>	</a:t>
            </a:r>
            <a:endParaRPr lang="en-US" altLang="en-US" sz="1350" dirty="0">
              <a:latin typeface="Times New Roman" panose="02020603050405020304" pitchFamily="18" charset="0"/>
            </a:endParaRPr>
          </a:p>
        </p:txBody>
      </p:sp>
      <p:sp>
        <p:nvSpPr>
          <p:cNvPr id="3" name="Title 1">
            <a:extLst>
              <a:ext uri="{FF2B5EF4-FFF2-40B4-BE49-F238E27FC236}">
                <a16:creationId xmlns="" xmlns:a16="http://schemas.microsoft.com/office/drawing/2014/main" id="{F394924C-6064-6CE9-DD33-231909F8F7DC}"/>
              </a:ext>
            </a:extLst>
          </p:cNvPr>
          <p:cNvSpPr>
            <a:spLocks noGrp="1" noChangeArrowheads="1"/>
          </p:cNvSpPr>
          <p:nvPr>
            <p:ph type="title"/>
          </p:nvPr>
        </p:nvSpPr>
        <p:spPr>
          <a:xfrm>
            <a:off x="1331641" y="240507"/>
            <a:ext cx="6408711" cy="891083"/>
          </a:xfrm>
          <a:solidFill>
            <a:srgbClr val="FFC000"/>
          </a:solidFill>
        </p:spPr>
        <p:txBody>
          <a:bodyPr>
            <a:normAutofit/>
          </a:bodyPr>
          <a:lstStyle/>
          <a:p>
            <a:r>
              <a:rPr lang="hi-IN" altLang="en-US" sz="4000" b="1" dirty="0">
                <a:ea typeface="Arial Unicode MS"/>
                <a:cs typeface="Times New Roman" panose="02020603050405020304" pitchFamily="18" charset="0"/>
              </a:rPr>
              <a:t>समीक्षा</a:t>
            </a:r>
            <a:endParaRPr lang="en-IN" altLang="en-US" sz="4000"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3786583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fade">
                                      <p:cBhvr>
                                        <p:cTn id="7" dur="1000"/>
                                        <p:tgtEl>
                                          <p:spTgt spid="6">
                                            <p:txEl>
                                              <p:pRg st="0" end="0"/>
                                            </p:txEl>
                                          </p:spTgt>
                                        </p:tgtEl>
                                      </p:cBhvr>
                                    </p:animEffect>
                                    <p:anim calcmode="lin" valueType="num">
                                      <p:cBhvr>
                                        <p:cTn id="8" dur="1000" fill="hold"/>
                                        <p:tgtEl>
                                          <p:spTgt spid="6">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6">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6">
                                            <p:txEl>
                                              <p:pRg st="1" end="1"/>
                                            </p:txEl>
                                          </p:spTgt>
                                        </p:tgtEl>
                                        <p:attrNameLst>
                                          <p:attrName>style.visibility</p:attrName>
                                        </p:attrNameLst>
                                      </p:cBhvr>
                                      <p:to>
                                        <p:strVal val="visible"/>
                                      </p:to>
                                    </p:set>
                                    <p:animEffect transition="in" filter="fade">
                                      <p:cBhvr>
                                        <p:cTn id="14" dur="1000"/>
                                        <p:tgtEl>
                                          <p:spTgt spid="6">
                                            <p:txEl>
                                              <p:pRg st="1" end="1"/>
                                            </p:txEl>
                                          </p:spTgt>
                                        </p:tgtEl>
                                      </p:cBhvr>
                                    </p:animEffect>
                                    <p:anim calcmode="lin" valueType="num">
                                      <p:cBhvr>
                                        <p:cTn id="15" dur="1000" fill="hold"/>
                                        <p:tgtEl>
                                          <p:spTgt spid="6">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6">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6">
                                            <p:txEl>
                                              <p:pRg st="2" end="2"/>
                                            </p:txEl>
                                          </p:spTgt>
                                        </p:tgtEl>
                                        <p:attrNameLst>
                                          <p:attrName>style.visibility</p:attrName>
                                        </p:attrNameLst>
                                      </p:cBhvr>
                                      <p:to>
                                        <p:strVal val="visible"/>
                                      </p:to>
                                    </p:set>
                                    <p:animEffect transition="in" filter="fade">
                                      <p:cBhvr>
                                        <p:cTn id="21" dur="1000"/>
                                        <p:tgtEl>
                                          <p:spTgt spid="6">
                                            <p:txEl>
                                              <p:pRg st="2" end="2"/>
                                            </p:txEl>
                                          </p:spTgt>
                                        </p:tgtEl>
                                      </p:cBhvr>
                                    </p:animEffect>
                                    <p:anim calcmode="lin" valueType="num">
                                      <p:cBhvr>
                                        <p:cTn id="22" dur="1000" fill="hold"/>
                                        <p:tgtEl>
                                          <p:spTgt spid="6">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6">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6">
                                            <p:txEl>
                                              <p:pRg st="3" end="3"/>
                                            </p:txEl>
                                          </p:spTgt>
                                        </p:tgtEl>
                                        <p:attrNameLst>
                                          <p:attrName>style.visibility</p:attrName>
                                        </p:attrNameLst>
                                      </p:cBhvr>
                                      <p:to>
                                        <p:strVal val="visible"/>
                                      </p:to>
                                    </p:set>
                                    <p:animEffect transition="in" filter="fade">
                                      <p:cBhvr>
                                        <p:cTn id="28" dur="1000"/>
                                        <p:tgtEl>
                                          <p:spTgt spid="6">
                                            <p:txEl>
                                              <p:pRg st="3" end="3"/>
                                            </p:txEl>
                                          </p:spTgt>
                                        </p:tgtEl>
                                      </p:cBhvr>
                                    </p:animEffect>
                                    <p:anim calcmode="lin" valueType="num">
                                      <p:cBhvr>
                                        <p:cTn id="29" dur="1000" fill="hold"/>
                                        <p:tgtEl>
                                          <p:spTgt spid="6">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6">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a:extLst>
              <a:ext uri="{FF2B5EF4-FFF2-40B4-BE49-F238E27FC236}">
                <a16:creationId xmlns="" xmlns:a16="http://schemas.microsoft.com/office/drawing/2014/main" id="{513242FD-A83A-8793-7A9F-36A8119715E4}"/>
              </a:ext>
            </a:extLst>
          </p:cNvPr>
          <p:cNvSpPr>
            <a:spLocks noGrp="1"/>
          </p:cNvSpPr>
          <p:nvPr>
            <p:ph idx="1"/>
          </p:nvPr>
        </p:nvSpPr>
        <p:spPr>
          <a:xfrm>
            <a:off x="107504" y="1275606"/>
            <a:ext cx="8928992" cy="3867893"/>
          </a:xfrm>
        </p:spPr>
        <p:txBody>
          <a:bodyPr>
            <a:noAutofit/>
          </a:bodyPr>
          <a:lstStyle/>
          <a:p>
            <a:pPr marL="514350" indent="-514350" algn="just">
              <a:lnSpc>
                <a:spcPct val="120000"/>
              </a:lnSpc>
              <a:buFont typeface="+mj-lt"/>
              <a:buAutoNum type="arabicPeriod" startAt="8"/>
            </a:pPr>
            <a:r>
              <a:rPr lang="hi-IN" sz="1800" dirty="0">
                <a:cs typeface="Times New Roman" panose="02020603050405020304" pitchFamily="18" charset="0"/>
              </a:rPr>
              <a:t>क्या करें और क्या न करें।
ओबीएम(OBM)।
ओ.बी.एम. की खराबी दूर करना और सामान्य खराबियाँ।
लाइफबोट- ले जाना, सवार होना, संचालन करना और उतरना।
रोइंग बोट- स्थिर पानी और बहता पानी में ।
लाइफ जैकेट और लाइफ बॉय।</a:t>
            </a:r>
            <a:endParaRPr lang="en-US" sz="1800" b="1" dirty="0">
              <a:cs typeface="Times New Roman" panose="02020603050405020304" pitchFamily="18" charset="0"/>
            </a:endParaRPr>
          </a:p>
          <a:p>
            <a:pPr marL="0" indent="0" algn="just">
              <a:lnSpc>
                <a:spcPct val="120000"/>
              </a:lnSpc>
              <a:buNone/>
            </a:pPr>
            <a:r>
              <a:rPr lang="en-IN" sz="1400" u="sng" dirty="0">
                <a:latin typeface="Times New Roman" pitchFamily="18" charset="0"/>
                <a:cs typeface="Times New Roman" pitchFamily="18" charset="0"/>
              </a:rPr>
              <a:t/>
            </a:r>
            <a:br>
              <a:rPr lang="en-IN" sz="1400" u="sng" dirty="0">
                <a:latin typeface="Times New Roman" pitchFamily="18" charset="0"/>
                <a:cs typeface="Times New Roman" pitchFamily="18" charset="0"/>
              </a:rPr>
            </a:br>
            <a:r>
              <a:rPr lang="en-US" altLang="en-US" sz="1400" dirty="0">
                <a:latin typeface="Times New Roman" panose="02020603050405020304" pitchFamily="18" charset="0"/>
                <a:ea typeface="Cambria Math" panose="02040503050406030204" pitchFamily="18" charset="0"/>
                <a:cs typeface="Times New Roman" panose="02020603050405020304" pitchFamily="18" charset="0"/>
              </a:rPr>
              <a:t/>
            </a:r>
            <a:br>
              <a:rPr lang="en-US" altLang="en-US" sz="1400" dirty="0">
                <a:latin typeface="Times New Roman" panose="02020603050405020304" pitchFamily="18" charset="0"/>
                <a:ea typeface="Cambria Math" panose="02040503050406030204" pitchFamily="18" charset="0"/>
                <a:cs typeface="Times New Roman" panose="02020603050405020304" pitchFamily="18" charset="0"/>
              </a:rPr>
            </a:br>
            <a:endParaRPr lang="en-US" sz="1400" b="1" dirty="0">
              <a:latin typeface="Times New Roman" panose="02020603050405020304" pitchFamily="18" charset="0"/>
              <a:cs typeface="Times New Roman" panose="02020603050405020304" pitchFamily="18" charset="0"/>
            </a:endParaRPr>
          </a:p>
          <a:p>
            <a:pPr marL="457200" indent="-457200" algn="just">
              <a:lnSpc>
                <a:spcPct val="120000"/>
              </a:lnSpc>
              <a:buFont typeface="+mj-lt"/>
              <a:buAutoNum type="arabicPeriod"/>
            </a:pPr>
            <a:endParaRPr lang="en-US" sz="1400" b="1" dirty="0">
              <a:latin typeface="Times New Roman" panose="02020603050405020304" pitchFamily="18" charset="0"/>
              <a:cs typeface="Times New Roman" panose="02020603050405020304" pitchFamily="18" charset="0"/>
            </a:endParaRPr>
          </a:p>
          <a:p>
            <a:pPr marL="457200" indent="-457200" algn="just">
              <a:lnSpc>
                <a:spcPct val="120000"/>
              </a:lnSpc>
              <a:buFont typeface="+mj-lt"/>
              <a:buAutoNum type="arabicPeriod"/>
            </a:pPr>
            <a:endParaRPr lang="en-US" sz="1400" b="1" dirty="0">
              <a:latin typeface="Times New Roman" panose="02020603050405020304" pitchFamily="18" charset="0"/>
              <a:cs typeface="Times New Roman" panose="02020603050405020304" pitchFamily="18" charset="0"/>
            </a:endParaRPr>
          </a:p>
          <a:p>
            <a:pPr marL="457200" indent="-457200" algn="just">
              <a:lnSpc>
                <a:spcPct val="120000"/>
              </a:lnSpc>
              <a:buFont typeface="+mj-lt"/>
              <a:buAutoNum type="arabicPeriod"/>
            </a:pPr>
            <a:endParaRPr lang="en-US" sz="1400" b="1" dirty="0">
              <a:latin typeface="Times New Roman" panose="02020603050405020304" pitchFamily="18" charset="0"/>
              <a:cs typeface="Times New Roman" panose="02020603050405020304" pitchFamily="18" charset="0"/>
            </a:endParaRPr>
          </a:p>
          <a:p>
            <a:pPr marL="457200" indent="-457200" algn="just">
              <a:lnSpc>
                <a:spcPct val="120000"/>
              </a:lnSpc>
              <a:buFont typeface="+mj-lt"/>
              <a:buAutoNum type="arabicPeriod"/>
            </a:pPr>
            <a:endParaRPr lang="en-US" sz="1400" b="1" dirty="0">
              <a:latin typeface="Times New Roman" panose="02020603050405020304" pitchFamily="18" charset="0"/>
              <a:cs typeface="Times New Roman" panose="02020603050405020304" pitchFamily="18" charset="0"/>
            </a:endParaRPr>
          </a:p>
          <a:p>
            <a:pPr marL="457200" indent="-457200" algn="just">
              <a:lnSpc>
                <a:spcPct val="120000"/>
              </a:lnSpc>
              <a:buFont typeface="+mj-lt"/>
              <a:buAutoNum type="arabicPeriod"/>
            </a:pPr>
            <a:endParaRPr lang="en-US" sz="1400" b="1" dirty="0">
              <a:latin typeface="Times New Roman" panose="02020603050405020304" pitchFamily="18" charset="0"/>
              <a:cs typeface="Times New Roman" panose="02020603050405020304" pitchFamily="18" charset="0"/>
            </a:endParaRPr>
          </a:p>
          <a:p>
            <a:pPr marL="457200" indent="-457200" algn="just">
              <a:lnSpc>
                <a:spcPct val="120000"/>
              </a:lnSpc>
              <a:buFont typeface="+mj-lt"/>
              <a:buAutoNum type="arabicPeriod"/>
            </a:pPr>
            <a:endParaRPr lang="en-US" sz="1400" b="1" dirty="0">
              <a:latin typeface="Times New Roman" panose="02020603050405020304" pitchFamily="18" charset="0"/>
              <a:cs typeface="Times New Roman" panose="02020603050405020304" pitchFamily="18" charset="0"/>
            </a:endParaRPr>
          </a:p>
          <a:p>
            <a:pPr marL="457200" indent="-457200" algn="just">
              <a:lnSpc>
                <a:spcPct val="120000"/>
              </a:lnSpc>
              <a:buFont typeface="+mj-lt"/>
              <a:buAutoNum type="arabicPeriod"/>
            </a:pPr>
            <a:endParaRPr lang="en-US" sz="1400" b="1" dirty="0">
              <a:latin typeface="Times New Roman" panose="02020603050405020304" pitchFamily="18" charset="0"/>
              <a:cs typeface="Times New Roman" panose="02020603050405020304" pitchFamily="18" charset="0"/>
            </a:endParaRPr>
          </a:p>
          <a:p>
            <a:pPr marL="457200" indent="-457200" algn="just">
              <a:lnSpc>
                <a:spcPct val="120000"/>
              </a:lnSpc>
              <a:buFont typeface="+mj-lt"/>
              <a:buAutoNum type="arabicPeriod"/>
            </a:pPr>
            <a:endParaRPr lang="en-US" sz="1400" b="1" dirty="0">
              <a:latin typeface="Times New Roman" panose="02020603050405020304" pitchFamily="18" charset="0"/>
              <a:cs typeface="Times New Roman" panose="02020603050405020304" pitchFamily="18" charset="0"/>
            </a:endParaRPr>
          </a:p>
          <a:p>
            <a:pPr marL="457200" indent="-457200" algn="just">
              <a:lnSpc>
                <a:spcPct val="120000"/>
              </a:lnSpc>
              <a:buFont typeface="+mj-lt"/>
              <a:buAutoNum type="arabicPeriod"/>
            </a:pPr>
            <a:endParaRPr lang="en-US" sz="1400" b="1" dirty="0">
              <a:latin typeface="Times New Roman" panose="02020603050405020304" pitchFamily="18" charset="0"/>
              <a:cs typeface="Times New Roman" panose="02020603050405020304" pitchFamily="18" charset="0"/>
            </a:endParaRPr>
          </a:p>
          <a:p>
            <a:pPr algn="just">
              <a:lnSpc>
                <a:spcPct val="120000"/>
              </a:lnSpc>
            </a:pPr>
            <a:endParaRPr lang="en-US" sz="1400" dirty="0">
              <a:latin typeface="Times New Roman" panose="02020603050405020304" pitchFamily="18" charset="0"/>
              <a:cs typeface="Times New Roman" panose="02020603050405020304" pitchFamily="18" charset="0"/>
            </a:endParaRPr>
          </a:p>
        </p:txBody>
      </p:sp>
      <p:sp>
        <p:nvSpPr>
          <p:cNvPr id="10" name="Rectangle 6">
            <a:extLst>
              <a:ext uri="{FF2B5EF4-FFF2-40B4-BE49-F238E27FC236}">
                <a16:creationId xmlns="" xmlns:a16="http://schemas.microsoft.com/office/drawing/2014/main" id="{B6975D7C-6B9C-C7B6-57C7-8331EDE0229F}"/>
              </a:ext>
            </a:extLst>
          </p:cNvPr>
          <p:cNvSpPr>
            <a:spLocks noChangeArrowheads="1"/>
          </p:cNvSpPr>
          <p:nvPr/>
        </p:nvSpPr>
        <p:spPr bwMode="auto">
          <a:xfrm>
            <a:off x="4492582" y="399300"/>
            <a:ext cx="691856" cy="1846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68580" tIns="34290" rIns="68580" bIns="34290" numCol="1" anchor="ctr" anchorCtr="0" compatLnSpc="1">
            <a:prstTxWarp prst="textNoShape">
              <a:avLst/>
            </a:prstTxWarp>
            <a:spAutoFit/>
          </a:bodyPr>
          <a:lstStyle>
            <a:lvl1pPr eaLnBrk="0" fontAlgn="base" hangingPunct="0">
              <a:spcBef>
                <a:spcPct val="0"/>
              </a:spcBef>
              <a:spcAft>
                <a:spcPct val="0"/>
              </a:spcAft>
              <a:tabLst>
                <a:tab pos="730250" algn="l"/>
              </a:tabLst>
              <a:defRPr>
                <a:solidFill>
                  <a:schemeClr val="tx1"/>
                </a:solidFill>
                <a:latin typeface="Arial" panose="020B0604020202020204" pitchFamily="34" charset="0"/>
              </a:defRPr>
            </a:lvl1pPr>
            <a:lvl2pPr eaLnBrk="0" fontAlgn="base" hangingPunct="0">
              <a:spcBef>
                <a:spcPct val="0"/>
              </a:spcBef>
              <a:spcAft>
                <a:spcPct val="0"/>
              </a:spcAft>
              <a:tabLst>
                <a:tab pos="730250" algn="l"/>
              </a:tabLst>
              <a:defRPr>
                <a:solidFill>
                  <a:schemeClr val="tx1"/>
                </a:solidFill>
                <a:latin typeface="Arial" panose="020B0604020202020204" pitchFamily="34" charset="0"/>
              </a:defRPr>
            </a:lvl2pPr>
            <a:lvl3pPr eaLnBrk="0" fontAlgn="base" hangingPunct="0">
              <a:spcBef>
                <a:spcPct val="0"/>
              </a:spcBef>
              <a:spcAft>
                <a:spcPct val="0"/>
              </a:spcAft>
              <a:tabLst>
                <a:tab pos="730250" algn="l"/>
              </a:tabLst>
              <a:defRPr>
                <a:solidFill>
                  <a:schemeClr val="tx1"/>
                </a:solidFill>
                <a:latin typeface="Arial" panose="020B0604020202020204" pitchFamily="34" charset="0"/>
              </a:defRPr>
            </a:lvl3pPr>
            <a:lvl4pPr eaLnBrk="0" fontAlgn="base" hangingPunct="0">
              <a:spcBef>
                <a:spcPct val="0"/>
              </a:spcBef>
              <a:spcAft>
                <a:spcPct val="0"/>
              </a:spcAft>
              <a:tabLst>
                <a:tab pos="730250" algn="l"/>
              </a:tabLst>
              <a:defRPr>
                <a:solidFill>
                  <a:schemeClr val="tx1"/>
                </a:solidFill>
                <a:latin typeface="Arial" panose="020B0604020202020204" pitchFamily="34" charset="0"/>
              </a:defRPr>
            </a:lvl4pPr>
            <a:lvl5pPr eaLnBrk="0" fontAlgn="base" hangingPunct="0">
              <a:spcBef>
                <a:spcPct val="0"/>
              </a:spcBef>
              <a:spcAft>
                <a:spcPct val="0"/>
              </a:spcAft>
              <a:tabLst>
                <a:tab pos="730250" algn="l"/>
              </a:tabLst>
              <a:defRPr>
                <a:solidFill>
                  <a:schemeClr val="tx1"/>
                </a:solidFill>
                <a:latin typeface="Arial" panose="020B0604020202020204" pitchFamily="34" charset="0"/>
              </a:defRPr>
            </a:lvl5pPr>
            <a:lvl6pPr eaLnBrk="0" fontAlgn="base" hangingPunct="0">
              <a:spcBef>
                <a:spcPct val="0"/>
              </a:spcBef>
              <a:spcAft>
                <a:spcPct val="0"/>
              </a:spcAft>
              <a:tabLst>
                <a:tab pos="730250" algn="l"/>
              </a:tabLst>
              <a:defRPr>
                <a:solidFill>
                  <a:schemeClr val="tx1"/>
                </a:solidFill>
                <a:latin typeface="Arial" panose="020B0604020202020204" pitchFamily="34" charset="0"/>
              </a:defRPr>
            </a:lvl6pPr>
            <a:lvl7pPr eaLnBrk="0" fontAlgn="base" hangingPunct="0">
              <a:spcBef>
                <a:spcPct val="0"/>
              </a:spcBef>
              <a:spcAft>
                <a:spcPct val="0"/>
              </a:spcAft>
              <a:tabLst>
                <a:tab pos="730250" algn="l"/>
              </a:tabLst>
              <a:defRPr>
                <a:solidFill>
                  <a:schemeClr val="tx1"/>
                </a:solidFill>
                <a:latin typeface="Arial" panose="020B0604020202020204" pitchFamily="34" charset="0"/>
              </a:defRPr>
            </a:lvl7pPr>
            <a:lvl8pPr eaLnBrk="0" fontAlgn="base" hangingPunct="0">
              <a:spcBef>
                <a:spcPct val="0"/>
              </a:spcBef>
              <a:spcAft>
                <a:spcPct val="0"/>
              </a:spcAft>
              <a:tabLst>
                <a:tab pos="730250" algn="l"/>
              </a:tabLst>
              <a:defRPr>
                <a:solidFill>
                  <a:schemeClr val="tx1"/>
                </a:solidFill>
                <a:latin typeface="Arial" panose="020B0604020202020204" pitchFamily="34" charset="0"/>
              </a:defRPr>
            </a:lvl8pPr>
            <a:lvl9pPr eaLnBrk="0" fontAlgn="base" hangingPunct="0">
              <a:spcBef>
                <a:spcPct val="0"/>
              </a:spcBef>
              <a:spcAft>
                <a:spcPct val="0"/>
              </a:spcAft>
              <a:tabLst>
                <a:tab pos="730250" algn="l"/>
              </a:tabLst>
              <a:defRPr>
                <a:solidFill>
                  <a:schemeClr val="tx1"/>
                </a:solidFill>
                <a:latin typeface="Arial" panose="020B0604020202020204" pitchFamily="34" charset="0"/>
              </a:defRPr>
            </a:lvl9pPr>
          </a:lstStyle>
          <a:p>
            <a:pPr algn="just" defTabSz="685800">
              <a:tabLst>
                <a:tab pos="547688" algn="l"/>
              </a:tabLst>
            </a:pPr>
            <a:r>
              <a:rPr lang="en-US" altLang="en-US" sz="750" dirty="0">
                <a:solidFill>
                  <a:srgbClr val="211C1F"/>
                </a:solidFill>
                <a:latin typeface="Times New Roman" panose="02020603050405020304" pitchFamily="18" charset="0"/>
                <a:ea typeface="Arial" panose="020B0604020202020204" pitchFamily="34" charset="0"/>
              </a:rPr>
              <a:t>	</a:t>
            </a:r>
            <a:endParaRPr lang="en-US" altLang="en-US" sz="1350" dirty="0">
              <a:latin typeface="Times New Roman" panose="02020603050405020304" pitchFamily="18" charset="0"/>
            </a:endParaRPr>
          </a:p>
        </p:txBody>
      </p:sp>
      <p:sp>
        <p:nvSpPr>
          <p:cNvPr id="5" name="Title 1">
            <a:extLst>
              <a:ext uri="{FF2B5EF4-FFF2-40B4-BE49-F238E27FC236}">
                <a16:creationId xmlns="" xmlns:a16="http://schemas.microsoft.com/office/drawing/2014/main" id="{3D9EF1A1-5744-57FF-C5C7-9A1745DB7E3B}"/>
              </a:ext>
            </a:extLst>
          </p:cNvPr>
          <p:cNvSpPr txBox="1">
            <a:spLocks noGrp="1" noChangeArrowheads="1"/>
          </p:cNvSpPr>
          <p:nvPr>
            <p:ph type="title"/>
          </p:nvPr>
        </p:nvSpPr>
        <p:spPr>
          <a:xfrm>
            <a:off x="1403648" y="123478"/>
            <a:ext cx="6480720" cy="582713"/>
          </a:xfrm>
          <a:prstGeom prst="rect">
            <a:avLst/>
          </a:prstGeom>
          <a:solidFill>
            <a:srgbClr val="FFC000"/>
          </a:solidFill>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hi-IN" altLang="en-US" sz="3200" b="1" dirty="0">
                <a:latin typeface="Times New Roman" pitchFamily="18" charset="0"/>
                <a:cs typeface="Times New Roman" pitchFamily="18" charset="0"/>
              </a:rPr>
              <a:t>लगातार</a:t>
            </a:r>
            <a:r>
              <a:rPr lang="en-US" altLang="en-US" sz="3200" b="1" dirty="0">
                <a:latin typeface="Times New Roman" pitchFamily="18" charset="0"/>
                <a:cs typeface="Times New Roman" pitchFamily="18" charset="0"/>
              </a:rPr>
              <a:t>.</a:t>
            </a:r>
            <a:r>
              <a:rPr lang="hi-IN" altLang="en-US" sz="3200" b="1" dirty="0">
                <a:latin typeface="Times New Roman" pitchFamily="18" charset="0"/>
                <a:cs typeface="Times New Roman" pitchFamily="18" charset="0"/>
              </a:rPr>
              <a:t>...</a:t>
            </a:r>
            <a:endParaRPr lang="en-IN" altLang="en-US" sz="3200" b="1" dirty="0">
              <a:latin typeface="Times New Roman" panose="02020603050405020304" pitchFamily="18" charset="0"/>
            </a:endParaRPr>
          </a:p>
        </p:txBody>
      </p:sp>
    </p:spTree>
    <p:extLst>
      <p:ext uri="{BB962C8B-B14F-4D97-AF65-F5344CB8AC3E}">
        <p14:creationId xmlns:p14="http://schemas.microsoft.com/office/powerpoint/2010/main" val="2251486320"/>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07504" y="1419622"/>
            <a:ext cx="8928992" cy="1584176"/>
          </a:xfrm>
          <a:solidFill>
            <a:srgbClr val="FFC000"/>
          </a:solidFill>
        </p:spPr>
        <p:txBody>
          <a:bodyPr anchor="ctr">
            <a:normAutofit/>
          </a:bodyPr>
          <a:lstStyle/>
          <a:p>
            <a:pPr marL="0" indent="0" algn="ctr">
              <a:buNone/>
            </a:pPr>
            <a:r>
              <a:rPr lang="hi-IN" sz="7200" b="1" dirty="0">
                <a:cs typeface="Times New Roman" panose="02020603050405020304" pitchFamily="18" charset="0"/>
              </a:rPr>
              <a:t>कोई सवाल?</a:t>
            </a:r>
            <a:endParaRPr lang="en-IN" sz="7200"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73690536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 xmlns:a16="http://schemas.microsoft.com/office/drawing/2014/main" id="{63F1FF36-4658-E5DE-F99F-4FC6334E4BB2}"/>
            </a:ext>
          </a:extLst>
        </p:cNvPr>
        <p:cNvGrpSpPr/>
        <p:nvPr/>
      </p:nvGrpSpPr>
      <p:grpSpPr>
        <a:xfrm>
          <a:off x="0" y="0"/>
          <a:ext cx="0" cy="0"/>
          <a:chOff x="0" y="0"/>
          <a:chExt cx="0" cy="0"/>
        </a:xfrm>
      </p:grpSpPr>
      <p:pic>
        <p:nvPicPr>
          <p:cNvPr id="1026" name="Picture 2" descr="https://tse1.mm.bing.net/th?id=OIP.SpvaBSm1MEdS1kMalVPQPAHaDe&amp;pid=Api&amp;P=0&amp;h=180">
            <a:extLst>
              <a:ext uri="{FF2B5EF4-FFF2-40B4-BE49-F238E27FC236}">
                <a16:creationId xmlns="" xmlns:a16="http://schemas.microsoft.com/office/drawing/2014/main" id="{75129C5A-96D4-893D-15B8-5FDF7EB1AD9C}"/>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tretch>
            <a:fillRect/>
          </a:stretch>
        </p:blipFill>
        <p:spPr bwMode="auto">
          <a:xfrm>
            <a:off x="5375719" y="2039723"/>
            <a:ext cx="3657600" cy="1714500"/>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a:extLst>
              <a:ext uri="{FF2B5EF4-FFF2-40B4-BE49-F238E27FC236}">
                <a16:creationId xmlns="" xmlns:a16="http://schemas.microsoft.com/office/drawing/2014/main" id="{3D82C7F3-3170-987C-0F9D-A4F8FB01AC5E}"/>
              </a:ext>
            </a:extLst>
          </p:cNvPr>
          <p:cNvSpPr/>
          <p:nvPr/>
        </p:nvSpPr>
        <p:spPr>
          <a:xfrm>
            <a:off x="4149925" y="2157464"/>
            <a:ext cx="1143000" cy="51964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r>
              <a:rPr lang="hi-IN" dirty="0">
                <a:latin typeface="Times New Roman" panose="02020603050405020304" pitchFamily="18" charset="0"/>
              </a:rPr>
              <a:t>बो मैन</a:t>
            </a:r>
            <a:endParaRPr lang="en-IN" dirty="0">
              <a:latin typeface="Times New Roman" panose="02020603050405020304" pitchFamily="18" charset="0"/>
            </a:endParaRPr>
          </a:p>
        </p:txBody>
      </p:sp>
      <p:sp>
        <p:nvSpPr>
          <p:cNvPr id="8" name="Rectangle 7">
            <a:extLst>
              <a:ext uri="{FF2B5EF4-FFF2-40B4-BE49-F238E27FC236}">
                <a16:creationId xmlns="" xmlns:a16="http://schemas.microsoft.com/office/drawing/2014/main" id="{1F86EC96-9814-4CDD-B9BF-03C8149886B0}"/>
              </a:ext>
            </a:extLst>
          </p:cNvPr>
          <p:cNvSpPr/>
          <p:nvPr/>
        </p:nvSpPr>
        <p:spPr>
          <a:xfrm>
            <a:off x="7529421" y="4299942"/>
            <a:ext cx="1143000" cy="3429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r>
              <a:rPr lang="hi-IN">
                <a:latin typeface="Times New Roman" panose="02020603050405020304" pitchFamily="18" charset="0"/>
              </a:rPr>
              <a:t>कॉक्सवैन</a:t>
            </a:r>
            <a:endParaRPr lang="en-IN" dirty="0">
              <a:latin typeface="Times New Roman" panose="02020603050405020304" pitchFamily="18" charset="0"/>
            </a:endParaRPr>
          </a:p>
        </p:txBody>
      </p:sp>
      <p:sp>
        <p:nvSpPr>
          <p:cNvPr id="9" name="Down Arrow 8">
            <a:extLst>
              <a:ext uri="{FF2B5EF4-FFF2-40B4-BE49-F238E27FC236}">
                <a16:creationId xmlns="" xmlns:a16="http://schemas.microsoft.com/office/drawing/2014/main" id="{42BD9398-B0C4-35FE-51AF-FFA0F87F1361}"/>
              </a:ext>
            </a:extLst>
          </p:cNvPr>
          <p:cNvSpPr/>
          <p:nvPr/>
        </p:nvSpPr>
        <p:spPr>
          <a:xfrm rot="5244225">
            <a:off x="5419363" y="2212484"/>
            <a:ext cx="363474" cy="448056"/>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en-IN" dirty="0">
              <a:latin typeface="Times New Roman" panose="02020603050405020304" pitchFamily="18" charset="0"/>
            </a:endParaRPr>
          </a:p>
        </p:txBody>
      </p:sp>
      <p:sp>
        <p:nvSpPr>
          <p:cNvPr id="10" name="Right Arrow 9">
            <a:extLst>
              <a:ext uri="{FF2B5EF4-FFF2-40B4-BE49-F238E27FC236}">
                <a16:creationId xmlns="" xmlns:a16="http://schemas.microsoft.com/office/drawing/2014/main" id="{C0890FD5-F16D-DC2B-6C9C-E45DA6704E5C}"/>
              </a:ext>
            </a:extLst>
          </p:cNvPr>
          <p:cNvSpPr/>
          <p:nvPr/>
        </p:nvSpPr>
        <p:spPr>
          <a:xfrm rot="5400000">
            <a:off x="7734018" y="3693020"/>
            <a:ext cx="733806" cy="36347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en-IN" dirty="0">
              <a:latin typeface="Times New Roman" panose="02020603050405020304" pitchFamily="18" charset="0"/>
            </a:endParaRPr>
          </a:p>
        </p:txBody>
      </p:sp>
      <p:graphicFrame>
        <p:nvGraphicFramePr>
          <p:cNvPr id="2" name="Diagram 1">
            <a:extLst>
              <a:ext uri="{FF2B5EF4-FFF2-40B4-BE49-F238E27FC236}">
                <a16:creationId xmlns="" xmlns:a16="http://schemas.microsoft.com/office/drawing/2014/main" id="{C91824E1-12DD-BE5E-D2C1-9DF155E89BB2}"/>
              </a:ext>
            </a:extLst>
          </p:cNvPr>
          <p:cNvGraphicFramePr/>
          <p:nvPr>
            <p:extLst>
              <p:ext uri="{D42A27DB-BD31-4B8C-83A1-F6EECF244321}">
                <p14:modId xmlns:p14="http://schemas.microsoft.com/office/powerpoint/2010/main" val="1701833308"/>
              </p:ext>
            </p:extLst>
          </p:nvPr>
        </p:nvGraphicFramePr>
        <p:xfrm>
          <a:off x="457200" y="1131590"/>
          <a:ext cx="3657600" cy="373442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7" name="Title 1">
            <a:extLst>
              <a:ext uri="{FF2B5EF4-FFF2-40B4-BE49-F238E27FC236}">
                <a16:creationId xmlns="" xmlns:a16="http://schemas.microsoft.com/office/drawing/2014/main" id="{5FB04FC6-1545-4144-7512-7A8059722AC3}"/>
              </a:ext>
            </a:extLst>
          </p:cNvPr>
          <p:cNvSpPr txBox="1">
            <a:spLocks noChangeArrowheads="1"/>
          </p:cNvSpPr>
          <p:nvPr/>
        </p:nvSpPr>
        <p:spPr>
          <a:xfrm>
            <a:off x="1403648" y="195486"/>
            <a:ext cx="6480720" cy="720080"/>
          </a:xfrm>
          <a:prstGeom prst="rect">
            <a:avLst/>
          </a:prstGeom>
          <a:solidFill>
            <a:srgbClr val="FFC000"/>
          </a:solidFill>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hi-IN" sz="3200" b="1" dirty="0">
                <a:latin typeface="Times New Roman" panose="02020603050405020304" pitchFamily="18" charset="0"/>
                <a:cs typeface="Times New Roman" pitchFamily="18" charset="0"/>
              </a:rPr>
              <a:t>लगातार....</a:t>
            </a:r>
            <a:endParaRPr lang="en-IN" altLang="en-US" sz="3200" b="1" dirty="0">
              <a:latin typeface="Times New Roman" panose="02020603050405020304" pitchFamily="18" charset="0"/>
            </a:endParaRPr>
          </a:p>
        </p:txBody>
      </p:sp>
    </p:spTree>
    <p:extLst>
      <p:ext uri="{BB962C8B-B14F-4D97-AF65-F5344CB8AC3E}">
        <p14:creationId xmlns:p14="http://schemas.microsoft.com/office/powerpoint/2010/main" val="952803097"/>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51520" y="1347613"/>
            <a:ext cx="8435280" cy="3247009"/>
          </a:xfrm>
        </p:spPr>
        <p:txBody>
          <a:bodyPr>
            <a:normAutofit/>
          </a:bodyPr>
          <a:lstStyle/>
          <a:p>
            <a:pPr marL="0" indent="0">
              <a:buNone/>
            </a:pPr>
            <a:r>
              <a:rPr lang="hi-IN" sz="2800" b="1" dirty="0">
                <a:cs typeface="Times New Roman" panose="02020603050405020304" pitchFamily="18" charset="0"/>
              </a:rPr>
              <a:t>प्रश्न:- 1 फुलाने योग्य बचाव नौका (</a:t>
            </a:r>
            <a:r>
              <a:rPr lang="en-IN" sz="2800" b="1" dirty="0">
                <a:cs typeface="Times New Roman" panose="02020603050405020304" pitchFamily="18" charset="0"/>
              </a:rPr>
              <a:t>IRB) </a:t>
            </a:r>
            <a:r>
              <a:rPr lang="hi-IN" sz="2800" b="1" dirty="0">
                <a:cs typeface="Times New Roman" panose="02020603050405020304" pitchFamily="18" charset="0"/>
              </a:rPr>
              <a:t>का मुख्य उपयोग क्या है?</a:t>
            </a:r>
            <a:r>
              <a:rPr lang="en-US" sz="2800" dirty="0">
                <a:latin typeface="Times New Roman" panose="02020603050405020304" pitchFamily="18" charset="0"/>
                <a:cs typeface="Times New Roman" panose="02020603050405020304" pitchFamily="18" charset="0"/>
              </a:rPr>
              <a:t/>
            </a:r>
            <a:br>
              <a:rPr lang="en-US" sz="2800" dirty="0">
                <a:latin typeface="Times New Roman" panose="02020603050405020304" pitchFamily="18" charset="0"/>
                <a:cs typeface="Times New Roman" panose="02020603050405020304" pitchFamily="18" charset="0"/>
              </a:rPr>
            </a:br>
            <a:r>
              <a:rPr lang="hi-IN" sz="3000" dirty="0">
                <a:latin typeface="Times New Roman" panose="02020603050405020304" pitchFamily="18" charset="0"/>
                <a:cs typeface="Times New Roman" panose="02020603050405020304" pitchFamily="18" charset="0"/>
              </a:rPr>
              <a:t>अ</a:t>
            </a:r>
            <a:r>
              <a:rPr lang="en-US" sz="3000" dirty="0">
                <a:cs typeface="Times New Roman" panose="02020603050405020304" pitchFamily="18" charset="0"/>
              </a:rPr>
              <a:t>) </a:t>
            </a:r>
            <a:r>
              <a:rPr lang="hi-IN" sz="3000" dirty="0">
                <a:cs typeface="Times New Roman" panose="02020603050405020304" pitchFamily="18" charset="0"/>
              </a:rPr>
              <a:t>अवकाश परिभ्रमण</a:t>
            </a:r>
            <a:br>
              <a:rPr lang="hi-IN" sz="3000" dirty="0">
                <a:cs typeface="Times New Roman" panose="02020603050405020304" pitchFamily="18" charset="0"/>
              </a:rPr>
            </a:br>
            <a:r>
              <a:rPr lang="hi-IN" sz="3000" dirty="0">
                <a:cs typeface="Times New Roman" panose="02020603050405020304" pitchFamily="18" charset="0"/>
              </a:rPr>
              <a:t>ब</a:t>
            </a:r>
            <a:r>
              <a:rPr lang="en-US" sz="3000" dirty="0">
                <a:cs typeface="Times New Roman" panose="02020603050405020304" pitchFamily="18" charset="0"/>
              </a:rPr>
              <a:t>) </a:t>
            </a:r>
            <a:r>
              <a:rPr lang="hi-IN" sz="3000" dirty="0">
                <a:cs typeface="Times New Roman" panose="02020603050405020304" pitchFamily="18" charset="0"/>
              </a:rPr>
              <a:t>स्कूबा डाइविंग</a:t>
            </a:r>
            <a:br>
              <a:rPr lang="hi-IN" sz="3000" dirty="0">
                <a:cs typeface="Times New Roman" panose="02020603050405020304" pitchFamily="18" charset="0"/>
              </a:rPr>
            </a:br>
            <a:r>
              <a:rPr lang="hi-IN" sz="3000" dirty="0">
                <a:cs typeface="Times New Roman" panose="02020603050405020304" pitchFamily="18" charset="0"/>
              </a:rPr>
              <a:t>स) सर्फ जीवन रक्षक और पानी बचाव</a:t>
            </a:r>
            <a:br>
              <a:rPr lang="hi-IN" sz="3000" dirty="0">
                <a:cs typeface="Times New Roman" panose="02020603050405020304" pitchFamily="18" charset="0"/>
              </a:rPr>
            </a:br>
            <a:r>
              <a:rPr lang="hi-IN" sz="3000" dirty="0">
                <a:cs typeface="Times New Roman" panose="02020603050405020304" pitchFamily="18" charset="0"/>
              </a:rPr>
              <a:t>द</a:t>
            </a:r>
            <a:r>
              <a:rPr lang="en-US" sz="3000" dirty="0">
                <a:cs typeface="Times New Roman" panose="02020603050405020304" pitchFamily="18" charset="0"/>
              </a:rPr>
              <a:t>) </a:t>
            </a:r>
            <a:r>
              <a:rPr lang="hi-IN" sz="3000" dirty="0">
                <a:cs typeface="Times New Roman" panose="02020603050405020304" pitchFamily="18" charset="0"/>
              </a:rPr>
              <a:t>गहरे पानी में मछली पकड़ना</a:t>
            </a:r>
            <a:r>
              <a:rPr lang="en-US" sz="2400" dirty="0"/>
              <a:t/>
            </a:r>
            <a:br>
              <a:rPr lang="en-US" sz="2400" dirty="0"/>
            </a:br>
            <a:endParaRPr lang="en-IN" sz="2400" dirty="0"/>
          </a:p>
        </p:txBody>
      </p:sp>
      <p:sp>
        <p:nvSpPr>
          <p:cNvPr id="4" name="Title 1">
            <a:extLst>
              <a:ext uri="{FF2B5EF4-FFF2-40B4-BE49-F238E27FC236}">
                <a16:creationId xmlns="" xmlns:a16="http://schemas.microsoft.com/office/drawing/2014/main" id="{063B4179-12C0-197A-CE34-E0B66CD05E14}"/>
              </a:ext>
            </a:extLst>
          </p:cNvPr>
          <p:cNvSpPr txBox="1">
            <a:spLocks noGrp="1" noChangeArrowheads="1"/>
          </p:cNvSpPr>
          <p:nvPr>
            <p:ph type="title"/>
          </p:nvPr>
        </p:nvSpPr>
        <p:spPr>
          <a:xfrm>
            <a:off x="1331640" y="339502"/>
            <a:ext cx="6408712" cy="860649"/>
          </a:xfrm>
          <a:prstGeom prst="rect">
            <a:avLst/>
          </a:prstGeom>
          <a:solidFill>
            <a:srgbClr val="FFC000"/>
          </a:solidFill>
        </p:spPr>
        <p:txBody>
          <a:bodyPr vert="horz" lIns="91440" tIns="45720" rIns="91440" bIns="45720" rtlCol="0" anchor="ctr">
            <a:normAutofit fontScale="9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IN" sz="2800" b="1" dirty="0">
                <a:latin typeface="Times New Roman" panose="02020603050405020304" pitchFamily="18" charset="0"/>
                <a:cs typeface="Times New Roman" pitchFamily="18" charset="0"/>
              </a:rPr>
              <a:t/>
            </a:r>
            <a:br>
              <a:rPr lang="en-IN" sz="2800" b="1" dirty="0">
                <a:latin typeface="Times New Roman" panose="02020603050405020304" pitchFamily="18" charset="0"/>
                <a:cs typeface="Times New Roman" pitchFamily="18" charset="0"/>
              </a:rPr>
            </a:br>
            <a:r>
              <a:rPr lang="hi-IN" sz="4900" b="1" u="sng" dirty="0">
                <a:latin typeface="Times New Roman" panose="02020603050405020304" pitchFamily="18" charset="0"/>
                <a:cs typeface="Times New Roman" panose="02020603050405020304" pitchFamily="18" charset="0"/>
              </a:rPr>
              <a:t>मूल्यांकन</a:t>
            </a:r>
            <a:r>
              <a:rPr lang="en-IN" sz="1800" b="1" u="sng" dirty="0">
                <a:latin typeface="Times New Roman" pitchFamily="18" charset="0"/>
                <a:cs typeface="Times New Roman" pitchFamily="18" charset="0"/>
              </a:rPr>
              <a:t/>
            </a:r>
            <a:br>
              <a:rPr lang="en-IN" sz="1800" b="1" u="sng" dirty="0">
                <a:latin typeface="Times New Roman" pitchFamily="18" charset="0"/>
                <a:cs typeface="Times New Roman" pitchFamily="18" charset="0"/>
              </a:rPr>
            </a:br>
            <a:endParaRPr lang="en-IN" altLang="en-US" sz="2700" b="1" dirty="0">
              <a:latin typeface="Times New Roman" panose="02020603050405020304" pitchFamily="18" charset="0"/>
            </a:endParaRPr>
          </a:p>
        </p:txBody>
      </p:sp>
    </p:spTree>
    <p:extLst>
      <p:ext uri="{BB962C8B-B14F-4D97-AF65-F5344CB8AC3E}">
        <p14:creationId xmlns:p14="http://schemas.microsoft.com/office/powerpoint/2010/main" val="3876185189"/>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07504" y="1707653"/>
            <a:ext cx="8928992" cy="2886969"/>
          </a:xfrm>
        </p:spPr>
        <p:txBody>
          <a:bodyPr>
            <a:normAutofit lnSpcReduction="10000"/>
          </a:bodyPr>
          <a:lstStyle/>
          <a:p>
            <a:pPr marL="0" indent="0">
              <a:buNone/>
            </a:pPr>
            <a:r>
              <a:rPr lang="hi-IN" sz="2800" b="1" dirty="0">
                <a:cs typeface="Times New Roman" panose="02020603050405020304" pitchFamily="18" charset="0"/>
              </a:rPr>
              <a:t>प्रश्न:-2 किस प्रकार का इंजन आमतौर पर आईआरबी को शक्ति प्रदान करता है?</a:t>
            </a:r>
            <a:r>
              <a:rPr lang="en-US" sz="2800" dirty="0">
                <a:latin typeface="Times New Roman" panose="02020603050405020304" pitchFamily="18" charset="0"/>
                <a:cs typeface="Times New Roman" panose="02020603050405020304" pitchFamily="18" charset="0"/>
              </a:rPr>
              <a:t/>
            </a:r>
            <a:br>
              <a:rPr lang="en-US" sz="2800" dirty="0">
                <a:latin typeface="Times New Roman" panose="02020603050405020304" pitchFamily="18" charset="0"/>
                <a:cs typeface="Times New Roman" panose="02020603050405020304" pitchFamily="18" charset="0"/>
              </a:rPr>
            </a:br>
            <a:r>
              <a:rPr lang="hi-IN" sz="2800" dirty="0">
                <a:latin typeface="Times New Roman" panose="02020603050405020304" pitchFamily="18" charset="0"/>
                <a:cs typeface="Times New Roman" panose="02020603050405020304" pitchFamily="18" charset="0"/>
              </a:rPr>
              <a:t>अ</a:t>
            </a:r>
            <a:r>
              <a:rPr lang="en-US" sz="2800" dirty="0">
                <a:cs typeface="Times New Roman" panose="02020603050405020304" pitchFamily="18" charset="0"/>
              </a:rPr>
              <a:t>) </a:t>
            </a:r>
            <a:r>
              <a:rPr lang="hi-IN" sz="2800" dirty="0">
                <a:cs typeface="Times New Roman" panose="02020603050405020304" pitchFamily="18" charset="0"/>
              </a:rPr>
              <a:t>इनबोर्ड डीजल</a:t>
            </a:r>
            <a:br>
              <a:rPr lang="hi-IN" sz="2800" dirty="0">
                <a:cs typeface="Times New Roman" panose="02020603050405020304" pitchFamily="18" charset="0"/>
              </a:rPr>
            </a:br>
            <a:r>
              <a:rPr lang="hi-IN" sz="2800" dirty="0">
                <a:cs typeface="Times New Roman" panose="02020603050405020304" pitchFamily="18" charset="0"/>
              </a:rPr>
              <a:t>ब</a:t>
            </a:r>
            <a:r>
              <a:rPr lang="en-US" sz="2800" dirty="0">
                <a:cs typeface="Times New Roman" panose="02020603050405020304" pitchFamily="18" charset="0"/>
              </a:rPr>
              <a:t>) </a:t>
            </a:r>
            <a:r>
              <a:rPr lang="hi-IN" sz="2800" dirty="0">
                <a:cs typeface="Times New Roman" panose="02020603050405020304" pitchFamily="18" charset="0"/>
              </a:rPr>
              <a:t>इनबोर्ड पेट्रोल</a:t>
            </a:r>
            <a:br>
              <a:rPr lang="hi-IN" sz="2800" dirty="0">
                <a:cs typeface="Times New Roman" panose="02020603050405020304" pitchFamily="18" charset="0"/>
              </a:rPr>
            </a:br>
            <a:r>
              <a:rPr lang="hi-IN" sz="2800" dirty="0">
                <a:cs typeface="Times New Roman" panose="02020603050405020304" pitchFamily="18" charset="0"/>
              </a:rPr>
              <a:t>स</a:t>
            </a:r>
            <a:r>
              <a:rPr lang="en-US" sz="2800" dirty="0">
                <a:cs typeface="Times New Roman" panose="02020603050405020304" pitchFamily="18" charset="0"/>
              </a:rPr>
              <a:t>) </a:t>
            </a:r>
            <a:r>
              <a:rPr lang="hi-IN" sz="2800" dirty="0">
                <a:cs typeface="Times New Roman" panose="02020603050405020304" pitchFamily="18" charset="0"/>
              </a:rPr>
              <a:t>आउटबोर्ड टू-स्ट्रोक या फोर-स्ट्रोक पेट्रोल इंजन</a:t>
            </a:r>
            <a:br>
              <a:rPr lang="hi-IN" sz="2800" dirty="0">
                <a:cs typeface="Times New Roman" panose="02020603050405020304" pitchFamily="18" charset="0"/>
              </a:rPr>
            </a:br>
            <a:r>
              <a:rPr lang="hi-IN" sz="2800" dirty="0">
                <a:cs typeface="Times New Roman" panose="02020603050405020304" pitchFamily="18" charset="0"/>
              </a:rPr>
              <a:t>द</a:t>
            </a:r>
            <a:r>
              <a:rPr lang="en-US" sz="2800" dirty="0">
                <a:cs typeface="Times New Roman" panose="02020603050405020304" pitchFamily="18" charset="0"/>
              </a:rPr>
              <a:t>) </a:t>
            </a:r>
            <a:r>
              <a:rPr lang="hi-IN" sz="2800" dirty="0">
                <a:cs typeface="Times New Roman" panose="02020603050405020304" pitchFamily="18" charset="0"/>
              </a:rPr>
              <a:t>इलेक्ट्रिक ट्रोलिंग मोटर</a:t>
            </a:r>
            <a:r>
              <a:rPr lang="en-US" sz="2400" dirty="0">
                <a:latin typeface="Times New Roman" panose="02020603050405020304" pitchFamily="18" charset="0"/>
                <a:cs typeface="Times New Roman" panose="02020603050405020304" pitchFamily="18" charset="0"/>
              </a:rPr>
              <a:t/>
            </a:r>
            <a:br>
              <a:rPr lang="en-US" sz="2400" dirty="0">
                <a:latin typeface="Times New Roman" panose="02020603050405020304" pitchFamily="18" charset="0"/>
                <a:cs typeface="Times New Roman" panose="02020603050405020304" pitchFamily="18" charset="0"/>
              </a:rPr>
            </a:br>
            <a:r>
              <a:rPr lang="en-US" sz="2400" dirty="0">
                <a:latin typeface="Times New Roman" panose="02020603050405020304" pitchFamily="18" charset="0"/>
                <a:cs typeface="Times New Roman" panose="02020603050405020304" pitchFamily="18" charset="0"/>
              </a:rPr>
              <a:t/>
            </a:r>
            <a:br>
              <a:rPr lang="en-US" sz="2400" dirty="0">
                <a:latin typeface="Times New Roman" panose="02020603050405020304" pitchFamily="18" charset="0"/>
                <a:cs typeface="Times New Roman" panose="02020603050405020304" pitchFamily="18" charset="0"/>
              </a:rPr>
            </a:br>
            <a:endParaRPr lang="en-IN" sz="2400" dirty="0">
              <a:latin typeface="Times New Roman" panose="02020603050405020304" pitchFamily="18" charset="0"/>
              <a:cs typeface="Times New Roman" panose="02020603050405020304" pitchFamily="18" charset="0"/>
            </a:endParaRPr>
          </a:p>
        </p:txBody>
      </p:sp>
      <p:sp>
        <p:nvSpPr>
          <p:cNvPr id="4" name="Title 1">
            <a:extLst>
              <a:ext uri="{FF2B5EF4-FFF2-40B4-BE49-F238E27FC236}">
                <a16:creationId xmlns="" xmlns:a16="http://schemas.microsoft.com/office/drawing/2014/main" id="{063B4179-12C0-197A-CE34-E0B66CD05E14}"/>
              </a:ext>
            </a:extLst>
          </p:cNvPr>
          <p:cNvSpPr txBox="1">
            <a:spLocks noGrp="1" noChangeArrowheads="1"/>
          </p:cNvSpPr>
          <p:nvPr>
            <p:ph type="title"/>
          </p:nvPr>
        </p:nvSpPr>
        <p:spPr>
          <a:xfrm>
            <a:off x="1331640" y="205979"/>
            <a:ext cx="6408712" cy="857250"/>
          </a:xfrm>
          <a:prstGeom prst="rect">
            <a:avLst/>
          </a:prstGeom>
          <a:solidFill>
            <a:srgbClr val="FFC000"/>
          </a:solidFill>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IN" b="1" dirty="0">
                <a:latin typeface="Times New Roman" panose="02020603050405020304" pitchFamily="18" charset="0"/>
                <a:cs typeface="Times New Roman" panose="02020603050405020304" pitchFamily="18" charset="0"/>
              </a:rPr>
              <a:t/>
            </a:r>
            <a:br>
              <a:rPr lang="en-IN" b="1" dirty="0">
                <a:latin typeface="Times New Roman" panose="02020603050405020304" pitchFamily="18" charset="0"/>
                <a:cs typeface="Times New Roman" panose="02020603050405020304" pitchFamily="18" charset="0"/>
              </a:rPr>
            </a:br>
            <a:r>
              <a:rPr lang="hi-IN" b="1" u="sng" dirty="0">
                <a:latin typeface="Times New Roman" panose="02020603050405020304" pitchFamily="18" charset="0"/>
                <a:cs typeface="Times New Roman" panose="02020603050405020304" pitchFamily="18" charset="0"/>
              </a:rPr>
              <a:t>मूल्यांकन</a:t>
            </a:r>
            <a:r>
              <a:rPr lang="en-IN" sz="3200" b="1" u="sng" dirty="0">
                <a:latin typeface="Times New Roman" panose="02020603050405020304" pitchFamily="18" charset="0"/>
                <a:cs typeface="Times New Roman" pitchFamily="18" charset="0"/>
              </a:rPr>
              <a:t/>
            </a:r>
            <a:br>
              <a:rPr lang="en-IN" sz="3200" b="1" u="sng" dirty="0">
                <a:latin typeface="Times New Roman" panose="02020603050405020304" pitchFamily="18" charset="0"/>
                <a:cs typeface="Times New Roman" pitchFamily="18" charset="0"/>
              </a:rPr>
            </a:br>
            <a:endParaRPr lang="en-IN" altLang="en-US"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977414646"/>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1419622"/>
            <a:ext cx="9144000" cy="1728192"/>
          </a:xfrm>
          <a:solidFill>
            <a:srgbClr val="FFC000"/>
          </a:solidFill>
        </p:spPr>
        <p:txBody>
          <a:bodyPr anchor="ctr">
            <a:normAutofit/>
          </a:bodyPr>
          <a:lstStyle/>
          <a:p>
            <a:pPr marL="0" indent="0" algn="ctr">
              <a:buNone/>
            </a:pPr>
            <a:r>
              <a:rPr lang="hi-IN" sz="9600" b="1" dirty="0">
                <a:ea typeface="ADLaM Display" panose="020F0502020204030204" pitchFamily="2" charset="0"/>
                <a:cs typeface="Times New Roman" panose="02020603050405020304" pitchFamily="18" charset="0"/>
              </a:rPr>
              <a:t>धन्यवाद</a:t>
            </a:r>
            <a:endParaRPr lang="en-IN" sz="9600" b="1" dirty="0">
              <a:latin typeface="Times New Roman" panose="02020603050405020304" pitchFamily="18" charset="0"/>
              <a:ea typeface="ADLaM Display" panose="020F0502020204030204" pitchFamily="2" charset="0"/>
              <a:cs typeface="Times New Roman" panose="02020603050405020304" pitchFamily="18" charset="0"/>
            </a:endParaRPr>
          </a:p>
        </p:txBody>
      </p:sp>
    </p:spTree>
    <p:extLst>
      <p:ext uri="{BB962C8B-B14F-4D97-AF65-F5344CB8AC3E}">
        <p14:creationId xmlns:p14="http://schemas.microsoft.com/office/powerpoint/2010/main" val="119481228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 xmlns:a16="http://schemas.microsoft.com/office/drawing/2014/main" id="{2ACD37FC-BF26-C618-A04D-2B8D905C0C46}"/>
            </a:ext>
          </a:extLst>
        </p:cNvPr>
        <p:cNvGrpSpPr/>
        <p:nvPr/>
      </p:nvGrpSpPr>
      <p:grpSpPr>
        <a:xfrm>
          <a:off x="0" y="0"/>
          <a:ext cx="0" cy="0"/>
          <a:chOff x="0" y="0"/>
          <a:chExt cx="0" cy="0"/>
        </a:xfrm>
      </p:grpSpPr>
      <p:pic>
        <p:nvPicPr>
          <p:cNvPr id="1026" name="Picture 2" descr="https://tse1.mm.bing.net/th?id=OIP.SpvaBSm1MEdS1kMalVPQPAHaDe&amp;pid=Api&amp;P=0&amp;h=180">
            <a:extLst>
              <a:ext uri="{FF2B5EF4-FFF2-40B4-BE49-F238E27FC236}">
                <a16:creationId xmlns="" xmlns:a16="http://schemas.microsoft.com/office/drawing/2014/main" id="{E866F6A0-83F1-8687-2F8C-5954B09A131D}"/>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tretch>
            <a:fillRect/>
          </a:stretch>
        </p:blipFill>
        <p:spPr bwMode="auto">
          <a:xfrm>
            <a:off x="4833952" y="2039723"/>
            <a:ext cx="3657600" cy="1714500"/>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a:extLst>
              <a:ext uri="{FF2B5EF4-FFF2-40B4-BE49-F238E27FC236}">
                <a16:creationId xmlns="" xmlns:a16="http://schemas.microsoft.com/office/drawing/2014/main" id="{49119AD9-FBD5-7D80-52E0-67D8CE194F36}"/>
              </a:ext>
            </a:extLst>
          </p:cNvPr>
          <p:cNvSpPr/>
          <p:nvPr/>
        </p:nvSpPr>
        <p:spPr>
          <a:xfrm>
            <a:off x="3386938" y="2671599"/>
            <a:ext cx="1143000" cy="51964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r>
              <a:rPr lang="en-GB" dirty="0">
                <a:latin typeface="Times New Roman" panose="02020603050405020304" pitchFamily="18" charset="0"/>
              </a:rPr>
              <a:t>Bow end  Side</a:t>
            </a:r>
            <a:endParaRPr lang="en-IN" dirty="0">
              <a:latin typeface="Times New Roman" panose="02020603050405020304" pitchFamily="18" charset="0"/>
            </a:endParaRPr>
          </a:p>
        </p:txBody>
      </p:sp>
      <p:sp>
        <p:nvSpPr>
          <p:cNvPr id="6" name="Rectangle 5">
            <a:extLst>
              <a:ext uri="{FF2B5EF4-FFF2-40B4-BE49-F238E27FC236}">
                <a16:creationId xmlns="" xmlns:a16="http://schemas.microsoft.com/office/drawing/2014/main" id="{5BBD6312-E745-9F09-A60A-3ACC45C89C4D}"/>
              </a:ext>
            </a:extLst>
          </p:cNvPr>
          <p:cNvSpPr/>
          <p:nvPr/>
        </p:nvSpPr>
        <p:spPr>
          <a:xfrm>
            <a:off x="6091252" y="1339186"/>
            <a:ext cx="1143000" cy="43588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r>
              <a:rPr lang="en-GB" dirty="0">
                <a:latin typeface="Times New Roman" panose="02020603050405020304" pitchFamily="18" charset="0"/>
              </a:rPr>
              <a:t>starboard side</a:t>
            </a:r>
            <a:endParaRPr lang="en-IN" dirty="0">
              <a:latin typeface="Times New Roman" panose="02020603050405020304" pitchFamily="18" charset="0"/>
            </a:endParaRPr>
          </a:p>
        </p:txBody>
      </p:sp>
      <p:sp>
        <p:nvSpPr>
          <p:cNvPr id="7" name="Rectangle 6">
            <a:extLst>
              <a:ext uri="{FF2B5EF4-FFF2-40B4-BE49-F238E27FC236}">
                <a16:creationId xmlns="" xmlns:a16="http://schemas.microsoft.com/office/drawing/2014/main" id="{9A8196BA-973B-1C94-90FF-D9FD75CA8AF1}"/>
              </a:ext>
            </a:extLst>
          </p:cNvPr>
          <p:cNvSpPr/>
          <p:nvPr/>
        </p:nvSpPr>
        <p:spPr>
          <a:xfrm rot="5400000">
            <a:off x="7895401" y="2706926"/>
            <a:ext cx="1117677" cy="3429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r>
              <a:rPr lang="en-GB" dirty="0">
                <a:latin typeface="Times New Roman" panose="02020603050405020304" pitchFamily="18" charset="0"/>
              </a:rPr>
              <a:t>Transom</a:t>
            </a:r>
            <a:endParaRPr lang="en-IN" dirty="0">
              <a:latin typeface="Times New Roman" panose="02020603050405020304" pitchFamily="18" charset="0"/>
            </a:endParaRPr>
          </a:p>
        </p:txBody>
      </p:sp>
      <p:sp>
        <p:nvSpPr>
          <p:cNvPr id="8" name="Rectangle 7">
            <a:extLst>
              <a:ext uri="{FF2B5EF4-FFF2-40B4-BE49-F238E27FC236}">
                <a16:creationId xmlns="" xmlns:a16="http://schemas.microsoft.com/office/drawing/2014/main" id="{6402D137-5510-E9C8-E53B-475116FB792F}"/>
              </a:ext>
            </a:extLst>
          </p:cNvPr>
          <p:cNvSpPr/>
          <p:nvPr/>
        </p:nvSpPr>
        <p:spPr>
          <a:xfrm>
            <a:off x="6290540" y="4186425"/>
            <a:ext cx="1143000" cy="3429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r>
              <a:rPr lang="en-GB" dirty="0">
                <a:latin typeface="Times New Roman" panose="02020603050405020304" pitchFamily="18" charset="0"/>
              </a:rPr>
              <a:t>Port Side</a:t>
            </a:r>
            <a:endParaRPr lang="en-IN" dirty="0">
              <a:latin typeface="Times New Roman" panose="02020603050405020304" pitchFamily="18" charset="0"/>
            </a:endParaRPr>
          </a:p>
        </p:txBody>
      </p:sp>
      <p:sp>
        <p:nvSpPr>
          <p:cNvPr id="5" name="Right Arrow 4">
            <a:extLst>
              <a:ext uri="{FF2B5EF4-FFF2-40B4-BE49-F238E27FC236}">
                <a16:creationId xmlns="" xmlns:a16="http://schemas.microsoft.com/office/drawing/2014/main" id="{587829CB-21EC-DF49-8EAE-1AD7471CDC90}"/>
              </a:ext>
            </a:extLst>
          </p:cNvPr>
          <p:cNvSpPr/>
          <p:nvPr/>
        </p:nvSpPr>
        <p:spPr>
          <a:xfrm>
            <a:off x="7794083" y="2683976"/>
            <a:ext cx="470916" cy="36347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en-IN" dirty="0">
              <a:latin typeface="Times New Roman" panose="02020603050405020304" pitchFamily="18" charset="0"/>
            </a:endParaRPr>
          </a:p>
        </p:txBody>
      </p:sp>
      <p:sp>
        <p:nvSpPr>
          <p:cNvPr id="9" name="Down Arrow 8">
            <a:extLst>
              <a:ext uri="{FF2B5EF4-FFF2-40B4-BE49-F238E27FC236}">
                <a16:creationId xmlns="" xmlns:a16="http://schemas.microsoft.com/office/drawing/2014/main" id="{C9491E0F-977E-38DD-F713-C7663C704FA7}"/>
              </a:ext>
            </a:extLst>
          </p:cNvPr>
          <p:cNvSpPr/>
          <p:nvPr/>
        </p:nvSpPr>
        <p:spPr>
          <a:xfrm rot="5244225">
            <a:off x="4582963" y="2672946"/>
            <a:ext cx="363474" cy="448056"/>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en-IN" dirty="0">
              <a:latin typeface="Times New Roman" panose="02020603050405020304" pitchFamily="18" charset="0"/>
            </a:endParaRPr>
          </a:p>
        </p:txBody>
      </p:sp>
      <p:sp>
        <p:nvSpPr>
          <p:cNvPr id="10" name="Right Arrow 9">
            <a:extLst>
              <a:ext uri="{FF2B5EF4-FFF2-40B4-BE49-F238E27FC236}">
                <a16:creationId xmlns="" xmlns:a16="http://schemas.microsoft.com/office/drawing/2014/main" id="{D1896794-5AFF-E11E-62CF-D8DC67DB3975}"/>
              </a:ext>
            </a:extLst>
          </p:cNvPr>
          <p:cNvSpPr/>
          <p:nvPr/>
        </p:nvSpPr>
        <p:spPr>
          <a:xfrm rot="5400000">
            <a:off x="6523829" y="3630385"/>
            <a:ext cx="733806" cy="36347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en-IN" dirty="0">
              <a:latin typeface="Times New Roman" panose="02020603050405020304" pitchFamily="18" charset="0"/>
            </a:endParaRPr>
          </a:p>
        </p:txBody>
      </p:sp>
      <p:sp>
        <p:nvSpPr>
          <p:cNvPr id="11" name="Right Arrow 10">
            <a:extLst>
              <a:ext uri="{FF2B5EF4-FFF2-40B4-BE49-F238E27FC236}">
                <a16:creationId xmlns="" xmlns:a16="http://schemas.microsoft.com/office/drawing/2014/main" id="{BEB1E0D0-599E-DC1F-3DB1-297A80015426}"/>
              </a:ext>
            </a:extLst>
          </p:cNvPr>
          <p:cNvSpPr/>
          <p:nvPr/>
        </p:nvSpPr>
        <p:spPr>
          <a:xfrm rot="16200000">
            <a:off x="6366030" y="1901479"/>
            <a:ext cx="598587" cy="36347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en-IN" dirty="0">
              <a:latin typeface="Times New Roman" panose="02020603050405020304" pitchFamily="18" charset="0"/>
            </a:endParaRPr>
          </a:p>
        </p:txBody>
      </p:sp>
      <p:sp>
        <p:nvSpPr>
          <p:cNvPr id="14" name="Title 1">
            <a:extLst>
              <a:ext uri="{FF2B5EF4-FFF2-40B4-BE49-F238E27FC236}">
                <a16:creationId xmlns="" xmlns:a16="http://schemas.microsoft.com/office/drawing/2014/main" id="{CC088702-7E0E-39A8-C17F-DD2C898DD13E}"/>
              </a:ext>
            </a:extLst>
          </p:cNvPr>
          <p:cNvSpPr txBox="1">
            <a:spLocks noChangeArrowheads="1"/>
          </p:cNvSpPr>
          <p:nvPr/>
        </p:nvSpPr>
        <p:spPr>
          <a:xfrm>
            <a:off x="1403648" y="195486"/>
            <a:ext cx="6480720" cy="935236"/>
          </a:xfrm>
          <a:prstGeom prst="rect">
            <a:avLst/>
          </a:prstGeom>
          <a:solidFill>
            <a:srgbClr val="FFC000"/>
          </a:solidFill>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hi-IN" sz="3600" b="1" dirty="0">
                <a:latin typeface="Times New Roman" panose="02020603050405020304" pitchFamily="18" charset="0"/>
                <a:cs typeface="Times New Roman" pitchFamily="18" charset="0"/>
              </a:rPr>
              <a:t>लगातार....</a:t>
            </a:r>
            <a:endParaRPr lang="en-IN" altLang="en-US" sz="3600" b="1" dirty="0">
              <a:latin typeface="Times New Roman" panose="02020603050405020304" pitchFamily="18" charset="0"/>
            </a:endParaRPr>
          </a:p>
        </p:txBody>
      </p:sp>
      <p:sp>
        <p:nvSpPr>
          <p:cNvPr id="15" name="TextBox 14">
            <a:extLst>
              <a:ext uri="{FF2B5EF4-FFF2-40B4-BE49-F238E27FC236}">
                <a16:creationId xmlns="" xmlns:a16="http://schemas.microsoft.com/office/drawing/2014/main" id="{36CD3879-EA66-49D5-0955-EFAC1C876EAF}"/>
              </a:ext>
            </a:extLst>
          </p:cNvPr>
          <p:cNvSpPr txBox="1"/>
          <p:nvPr/>
        </p:nvSpPr>
        <p:spPr>
          <a:xfrm>
            <a:off x="0" y="1563639"/>
            <a:ext cx="3369148" cy="1754326"/>
          </a:xfrm>
          <a:prstGeom prst="rect">
            <a:avLst/>
          </a:prstGeom>
          <a:noFill/>
        </p:spPr>
        <p:txBody>
          <a:bodyPr wrap="square" rtlCol="0">
            <a:spAutoFit/>
          </a:bodyPr>
          <a:lstStyle/>
          <a:p>
            <a:r>
              <a:rPr lang="hi-IN" b="1" dirty="0">
                <a:latin typeface="Times New Roman" panose="02020603050405020304" pitchFamily="18" charset="0"/>
                <a:cs typeface="Times New Roman" panose="02020603050405020304" pitchFamily="18" charset="0"/>
              </a:rPr>
              <a:t>नाव के किनारे</a:t>
            </a:r>
          </a:p>
          <a:p>
            <a:endParaRPr lang="hi-IN" dirty="0">
              <a:latin typeface="Times New Roman" panose="02020603050405020304" pitchFamily="18" charset="0"/>
              <a:cs typeface="Times New Roman" panose="02020603050405020304" pitchFamily="18" charset="0"/>
            </a:endParaRPr>
          </a:p>
          <a:p>
            <a:pPr marL="457200" indent="-457200">
              <a:buFont typeface="Arial" panose="020B0604020202020204" pitchFamily="34" charset="0"/>
              <a:buChar char="•"/>
            </a:pPr>
            <a:r>
              <a:rPr lang="hi-IN" dirty="0">
                <a:latin typeface="Times New Roman" panose="02020603050405020304" pitchFamily="18" charset="0"/>
                <a:cs typeface="Times New Roman" panose="02020603050405020304" pitchFamily="18" charset="0"/>
              </a:rPr>
              <a:t>सामने का भाग - बो एंड</a:t>
            </a:r>
          </a:p>
          <a:p>
            <a:pPr marL="457200" indent="-457200">
              <a:buFont typeface="Arial" panose="020B0604020202020204" pitchFamily="34" charset="0"/>
              <a:buChar char="•"/>
            </a:pPr>
            <a:r>
              <a:rPr lang="hi-IN" dirty="0">
                <a:latin typeface="Times New Roman" panose="02020603050405020304" pitchFamily="18" charset="0"/>
                <a:cs typeface="Times New Roman" panose="02020603050405020304" pitchFamily="18" charset="0"/>
              </a:rPr>
              <a:t>पीछे का भाग - ट्रांसम</a:t>
            </a:r>
          </a:p>
          <a:p>
            <a:pPr marL="457200" indent="-457200">
              <a:buFont typeface="Arial" panose="020B0604020202020204" pitchFamily="34" charset="0"/>
              <a:buChar char="•"/>
            </a:pPr>
            <a:r>
              <a:rPr lang="hi-IN" dirty="0">
                <a:latin typeface="Times New Roman" panose="02020603050405020304" pitchFamily="18" charset="0"/>
                <a:cs typeface="Times New Roman" panose="02020603050405020304" pitchFamily="18" charset="0"/>
              </a:rPr>
              <a:t>दायां किनारा - स्टारबोर्ड साइड</a:t>
            </a:r>
          </a:p>
          <a:p>
            <a:pPr marL="457200" indent="-457200">
              <a:buFont typeface="Arial" panose="020B0604020202020204" pitchFamily="34" charset="0"/>
              <a:buChar char="•"/>
            </a:pPr>
            <a:r>
              <a:rPr lang="hi-IN" dirty="0">
                <a:latin typeface="Times New Roman" panose="02020603050405020304" pitchFamily="18" charset="0"/>
                <a:cs typeface="Times New Roman" panose="02020603050405020304" pitchFamily="18" charset="0"/>
              </a:rPr>
              <a:t>बायां किनारा - पोर्ट साइड</a:t>
            </a:r>
            <a:endParaRPr lang="en-IN"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25239968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83568" y="1347614"/>
            <a:ext cx="7416824" cy="3744416"/>
          </a:xfrm>
        </p:spPr>
        <p:txBody>
          <a:bodyPr>
            <a:normAutofit/>
          </a:bodyPr>
          <a:lstStyle/>
          <a:p>
            <a:pPr algn="just">
              <a:lnSpc>
                <a:spcPct val="150000"/>
              </a:lnSpc>
            </a:pPr>
            <a:r>
              <a:rPr lang="hi-IN" sz="2000" dirty="0">
                <a:cs typeface="Times New Roman" pitchFamily="18" charset="0"/>
              </a:rPr>
              <a:t>एक आईआरबी दो लोगों द्वारा संचालित होता है - एक आईआरबी ऑपरेटर/ड्राइवर/कॉक्सवेन और एक आईआरबी क्रूमैन/बो मैन। 
कॉक्सवैन पोर्ट साइड (बायीं ओर) के निचले हिस्से में बैठता है, जहाँ से वह आउटबोर्ड मोटर चलाकर नाव को नियंत्रित करता है।नाव में बने रहने के लिए उसके पास एक पैर का पट्टा (फुट स्ट्रैप) होता है।</a:t>
            </a:r>
            <a:endParaRPr lang="en-IN" sz="2000" dirty="0"/>
          </a:p>
        </p:txBody>
      </p:sp>
      <p:sp>
        <p:nvSpPr>
          <p:cNvPr id="6" name="Title 1">
            <a:extLst>
              <a:ext uri="{FF2B5EF4-FFF2-40B4-BE49-F238E27FC236}">
                <a16:creationId xmlns="" xmlns:a16="http://schemas.microsoft.com/office/drawing/2014/main" id="{41FCEED6-BD07-4F4F-5F8E-4B3A1F1E1B78}"/>
              </a:ext>
            </a:extLst>
          </p:cNvPr>
          <p:cNvSpPr txBox="1">
            <a:spLocks noChangeArrowheads="1"/>
          </p:cNvSpPr>
          <p:nvPr/>
        </p:nvSpPr>
        <p:spPr>
          <a:xfrm>
            <a:off x="1403648" y="123478"/>
            <a:ext cx="6480720" cy="720080"/>
          </a:xfrm>
          <a:prstGeom prst="rect">
            <a:avLst/>
          </a:prstGeom>
          <a:solidFill>
            <a:srgbClr val="FFC000"/>
          </a:solidFill>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hi-IN" sz="3600" b="1" dirty="0">
                <a:latin typeface="Times New Roman" panose="02020603050405020304" pitchFamily="18" charset="0"/>
                <a:cs typeface="Times New Roman" pitchFamily="18" charset="0"/>
              </a:rPr>
              <a:t>लगातार....</a:t>
            </a:r>
            <a:endParaRPr lang="en-IN" altLang="en-US" sz="3600" b="1" dirty="0">
              <a:latin typeface="Times New Roman" panose="02020603050405020304" pitchFamily="18" charset="0"/>
            </a:endParaRPr>
          </a:p>
        </p:txBody>
      </p:sp>
    </p:spTree>
    <p:extLst>
      <p:ext uri="{BB962C8B-B14F-4D97-AF65-F5344CB8AC3E}">
        <p14:creationId xmlns:p14="http://schemas.microsoft.com/office/powerpoint/2010/main" val="2677672223"/>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2486</TotalTime>
  <Words>2660</Words>
  <Application>Microsoft Office PowerPoint</Application>
  <PresentationFormat>On-screen Show (16:9)</PresentationFormat>
  <Paragraphs>383</Paragraphs>
  <Slides>72</Slides>
  <Notes>0</Notes>
  <HiddenSlides>1</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72</vt:i4>
      </vt:variant>
    </vt:vector>
  </HeadingPairs>
  <TitlesOfParts>
    <vt:vector size="80" baseType="lpstr">
      <vt:lpstr>Arial Unicode MS</vt:lpstr>
      <vt:lpstr>ADLaM Display</vt:lpstr>
      <vt:lpstr>Arial</vt:lpstr>
      <vt:lpstr>Calibri</vt:lpstr>
      <vt:lpstr>Cambria Math</vt:lpstr>
      <vt:lpstr>Mangal</vt:lpstr>
      <vt:lpstr>Times New Roman</vt:lpstr>
      <vt:lpstr>Office Theme</vt:lpstr>
      <vt:lpstr>PowerPoint Presentation</vt:lpstr>
      <vt:lpstr>PowerPoint Presentation</vt:lpstr>
      <vt:lpstr>PowerPoint Presentation</vt:lpstr>
      <vt:lpstr>          </vt:lpstr>
      <vt:lpstr>  </vt:lpstr>
      <vt:lpstr>PowerPoint Presentation</vt:lpstr>
      <vt:lpstr>PowerPoint Presentation</vt:lpstr>
      <vt:lpstr>PowerPoint Presentation</vt:lpstr>
      <vt:lpstr>PowerPoint Presentation</vt:lpstr>
      <vt:lpstr>PowerPoint Presentation</vt:lpstr>
      <vt:lpstr>  </vt:lpstr>
      <vt:lpstr>आईआरबी के साथ ले जाने के लिए सहायक उपकरण</vt:lpstr>
      <vt:lpstr>जीवन रक्षा-जैकेट(LIFE JACKET)</vt:lpstr>
      <vt:lpstr>लाइफ बॉय(LIFE BUOY)</vt:lpstr>
      <vt:lpstr> चप्पू </vt:lpstr>
      <vt:lpstr>फूट पंप(FOOT PUMP)</vt:lpstr>
      <vt:lpstr> रस्सी और लंगर </vt:lpstr>
      <vt:lpstr> आईआरबी के फायदे </vt:lpstr>
      <vt:lpstr>लगातार....</vt:lpstr>
      <vt:lpstr>लगातार....</vt:lpstr>
      <vt:lpstr>  </vt:lpstr>
      <vt:lpstr> रखरखाव </vt:lpstr>
      <vt:lpstr> क्या करें </vt:lpstr>
      <vt:lpstr> क्या न करें </vt:lpstr>
      <vt:lpstr>PowerPoint Presentation</vt:lpstr>
      <vt:lpstr>विशेष विवरण</vt:lpstr>
      <vt:lpstr>PowerPoint Presentation</vt:lpstr>
      <vt:lpstr>जांचने के बिंदु</vt:lpstr>
      <vt:lpstr>लगातार....</vt:lpstr>
      <vt:lpstr>लगातार....</vt:lpstr>
      <vt:lpstr>लगातार....</vt:lpstr>
      <vt:lpstr>लगातार....</vt:lpstr>
      <vt:lpstr>लगातार....</vt:lpstr>
      <vt:lpstr>लगातार....</vt:lpstr>
      <vt:lpstr>PowerPoint Presentation</vt:lpstr>
      <vt:lpstr>PowerPoint Presentation</vt:lpstr>
      <vt:lpstr>PowerPoint Presentation</vt:lpstr>
      <vt:lpstr>PowerPoint Presentation</vt:lpstr>
      <vt:lpstr>लगातार....</vt:lpstr>
      <vt:lpstr>लगातार....</vt:lpstr>
      <vt:lpstr>लगातार....</vt:lpstr>
      <vt:lpstr>लगातार....</vt:lpstr>
      <vt:lpstr>लगातार....</vt:lpstr>
      <vt:lpstr>PowerPoint Presentation</vt:lpstr>
      <vt:lpstr>लगातार....</vt:lpstr>
      <vt:lpstr>लगातार....</vt:lpstr>
      <vt:lpstr>लगातार....</vt:lpstr>
      <vt:lpstr>लगातार....</vt:lpstr>
      <vt:lpstr>PowerPoint Presentation</vt:lpstr>
      <vt:lpstr>PowerPoint Presentation</vt:lpstr>
      <vt:lpstr>PowerPoint Presentation</vt:lpstr>
      <vt:lpstr>PowerPoint Presentation</vt:lpstr>
      <vt:lpstr>PowerPoint Presentation</vt:lpstr>
      <vt:lpstr> लाइफबोट - ले जाना, सवार होना,  संचालन करना एवं उतरना </vt:lpstr>
      <vt:lpstr>लगातार....</vt:lpstr>
      <vt:lpstr>लगातार....</vt:lpstr>
      <vt:lpstr>लगातार....</vt:lpstr>
      <vt:lpstr>लगातार....</vt:lpstr>
      <vt:lpstr> रोइंग नाव - स्थिर पानी और बहता पानी </vt:lpstr>
      <vt:lpstr> रोइंग नाव - स्थिर पानी और बहता पानी </vt:lpstr>
      <vt:lpstr>लगातार....</vt:lpstr>
      <vt:lpstr>लगातार....</vt:lpstr>
      <vt:lpstr> जीवन रक्षा-जैकेट(LIFE JACKET) </vt:lpstr>
      <vt:lpstr>लगातार....</vt:lpstr>
      <vt:lpstr>लगातार....</vt:lpstr>
      <vt:lpstr>लाइफ बॉय(LIFE BUOY)</vt:lpstr>
      <vt:lpstr>समीक्षा</vt:lpstr>
      <vt:lpstr>लगातार....</vt:lpstr>
      <vt:lpstr>PowerPoint Presentation</vt:lpstr>
      <vt:lpstr> मूल्यांकन </vt:lpstr>
      <vt:lpstr> मूल्यांकन </vt:lpstr>
      <vt:lpstr>PowerPoint Presentation</vt:lpstr>
    </vt:vector>
  </TitlesOfParts>
  <Company>HP</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IRB - (INFLATABLE RUBBERIZED BOAT)  AND OBM - (OUT BOARD MACHINE)</dc:title>
  <dc:creator>DC ADM</dc:creator>
  <cp:lastModifiedBy>Administrator</cp:lastModifiedBy>
  <cp:revision>202</cp:revision>
  <dcterms:created xsi:type="dcterms:W3CDTF">2025-05-08T11:35:46Z</dcterms:created>
  <dcterms:modified xsi:type="dcterms:W3CDTF">2025-12-15T05:17:31Z</dcterms:modified>
</cp:coreProperties>
</file>