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embeddedFontLst>
    <p:embeddedFont>
      <p:font typeface="Arial Black" panose="020B0A04020102020204" pitchFamily="34" charset="0"/>
      <p:bold r:id="rId58"/>
    </p:embeddedFont>
    <p:embeddedFont>
      <p:font typeface="Calibri" panose="020F0502020204030204" pitchFamily="34" charset="0"/>
      <p:regular r:id="rId59"/>
      <p:bold r:id="rId60"/>
      <p:italic r:id="rId61"/>
      <p:boldItalic r:id="rId62"/>
    </p:embeddedFont>
    <p:embeddedFont>
      <p:font typeface="Open Sans" panose="020B0604020202020204" charset="0"/>
      <p:regular r:id="rId63"/>
      <p:bold r:id="rId64"/>
      <p:italic r:id="rId65"/>
      <p:boldItalic r:id="rId66"/>
    </p:embeddedFont>
    <p:embeddedFont>
      <p:font typeface="Open Sans SemiBold"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9" name="Google Shape;32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4" name="Google Shape;35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9" name="Google Shape;40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6" name="Google Shape;41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2" name="Google Shape;43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7" name="Google Shape;44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1" name="Google Shape;46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6" name="Google Shape;48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6" name="Google Shape;53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3" name="Google Shape;54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0" name="Google Shape;55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8" name="Google Shape;56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1" name="Google Shape;59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9" name="Google Shape;60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8" name="Google Shape;63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5" name="Google Shape;64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a:t>
            </a:fld>
            <a:endParaRPr/>
          </a:p>
        </p:txBody>
      </p:sp>
      <p:sp>
        <p:nvSpPr>
          <p:cNvPr id="139" name="Google Shape;139;p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5" name="Google Shape;71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09856" y="1100831"/>
            <a:ext cx="6843944" cy="50761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25" name="Google Shape;25;p2"/>
          <p:cNvSpPr/>
          <p:nvPr/>
        </p:nvSpPr>
        <p:spPr>
          <a:xfrm>
            <a:off x="10016836" y="6628210"/>
            <a:ext cx="922713" cy="105095"/>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5393762" y="216925"/>
            <a:ext cx="5076132" cy="68439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1" name="Google Shape;8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7" name="Google Shape;8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0" y="1430337"/>
            <a:ext cx="4355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359505" y="1681163"/>
            <a:ext cx="283712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
          <p:cNvSpPr txBox="1">
            <a:spLocks noGrp="1"/>
          </p:cNvSpPr>
          <p:nvPr>
            <p:ph type="body" idx="2"/>
          </p:nvPr>
        </p:nvSpPr>
        <p:spPr>
          <a:xfrm>
            <a:off x="4363659" y="2505075"/>
            <a:ext cx="399495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3"/>
          </p:nvPr>
        </p:nvSpPr>
        <p:spPr>
          <a:xfrm>
            <a:off x="8358610" y="1681163"/>
            <a:ext cx="299677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5"/>
          <p:cNvSpPr txBox="1">
            <a:spLocks noGrp="1"/>
          </p:cNvSpPr>
          <p:nvPr>
            <p:ph type="body" idx="4"/>
          </p:nvPr>
        </p:nvSpPr>
        <p:spPr>
          <a:xfrm>
            <a:off x="8362765" y="2505075"/>
            <a:ext cx="371974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a:spLocks noGrp="1"/>
          </p:cNvSpPr>
          <p:nvPr>
            <p:ph type="pic" idx="2"/>
          </p:nvPr>
        </p:nvSpPr>
        <p:spPr>
          <a:xfrm>
            <a:off x="5183188" y="987425"/>
            <a:ext cx="6172200" cy="4873625"/>
          </a:xfrm>
          <a:prstGeom prst="rect">
            <a:avLst/>
          </a:prstGeom>
          <a:noFill/>
          <a:ln>
            <a:noFill/>
          </a:ln>
        </p:spPr>
      </p:sp>
      <p:sp>
        <p:nvSpPr>
          <p:cNvPr id="73" name="Google Shape;73;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1350546"/>
            <a:ext cx="450985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09856" y="1100831"/>
            <a:ext cx="6843944" cy="507613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14" name="Google Shape;14;p1"/>
          <p:cNvSpPr txBox="1"/>
          <p:nvPr/>
        </p:nvSpPr>
        <p:spPr>
          <a:xfrm>
            <a:off x="216130" y="6286056"/>
            <a:ext cx="2177935" cy="342761"/>
          </a:xfrm>
          <a:prstGeom prst="rect">
            <a:avLst/>
          </a:prstGeom>
          <a:noFill/>
          <a:ln>
            <a:noFill/>
          </a:ln>
        </p:spPr>
        <p:txBody>
          <a:bodyPr spcFirstLastPara="1" wrap="square" lIns="78275" tIns="78275" rIns="78275" bIns="78275" anchor="t" anchorCtr="0">
            <a:spAutoFit/>
          </a:bodyPr>
          <a:lstStyle/>
          <a:p>
            <a:pPr marL="0" marR="0" lvl="0" indent="0" algn="ctr" rtl="0">
              <a:spcBef>
                <a:spcPts val="0"/>
              </a:spcBef>
              <a:spcAft>
                <a:spcPts val="0"/>
              </a:spcAft>
              <a:buNone/>
            </a:pPr>
            <a:r>
              <a:rPr lang="hi-IN" sz="1200" b="0" i="0" u="none" strike="noStrike" cap="none">
                <a:solidFill>
                  <a:srgbClr val="535353"/>
                </a:solidFill>
                <a:latin typeface="Open Sans SemiBold"/>
                <a:ea typeface="Open Sans SemiBold"/>
                <a:cs typeface="Open Sans SemiBold"/>
                <a:sym typeface="Open Sans SemiBold"/>
              </a:rPr>
              <a:t>DM | INDIA</a:t>
            </a:r>
            <a:endParaRPr/>
          </a:p>
        </p:txBody>
      </p:sp>
      <p:sp>
        <p:nvSpPr>
          <p:cNvPr id="15" name="Google Shape;15;p1"/>
          <p:cNvSpPr/>
          <p:nvPr/>
        </p:nvSpPr>
        <p:spPr>
          <a:xfrm>
            <a:off x="758297" y="6587004"/>
            <a:ext cx="1017235" cy="45719"/>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6" name="Google Shape;16;p1"/>
          <p:cNvSpPr txBox="1"/>
          <p:nvPr/>
        </p:nvSpPr>
        <p:spPr>
          <a:xfrm>
            <a:off x="10213109" y="6348343"/>
            <a:ext cx="551280" cy="342761"/>
          </a:xfrm>
          <a:prstGeom prst="rect">
            <a:avLst/>
          </a:prstGeom>
          <a:noFill/>
          <a:ln>
            <a:noFill/>
          </a:ln>
        </p:spPr>
        <p:txBody>
          <a:bodyPr spcFirstLastPara="1" wrap="square" lIns="78275" tIns="78275" rIns="78275" bIns="78275" anchor="t" anchorCtr="0">
            <a:spAutoFit/>
          </a:bodyPr>
          <a:lstStyle/>
          <a:p>
            <a:pPr marL="0" marR="0" lvl="0" indent="0" algn="ctr" rtl="0">
              <a:spcBef>
                <a:spcPts val="0"/>
              </a:spcBef>
              <a:spcAft>
                <a:spcPts val="0"/>
              </a:spcAft>
              <a:buNone/>
            </a:pPr>
            <a:r>
              <a:rPr lang="hi-IN" sz="1200" b="0">
                <a:solidFill>
                  <a:srgbClr val="535353"/>
                </a:solidFill>
                <a:latin typeface="Open Sans"/>
                <a:ea typeface="Open Sans"/>
                <a:cs typeface="Open Sans"/>
                <a:sym typeface="Open Sans"/>
              </a:rPr>
              <a:t>PPT  -</a:t>
            </a:r>
            <a:endParaRPr/>
          </a:p>
        </p:txBody>
      </p:sp>
      <p:sp>
        <p:nvSpPr>
          <p:cNvPr id="17" name="Google Shape;17;p1"/>
          <p:cNvSpPr/>
          <p:nvPr/>
        </p:nvSpPr>
        <p:spPr>
          <a:xfrm>
            <a:off x="10262586" y="6628210"/>
            <a:ext cx="676963" cy="93265"/>
          </a:xfrm>
          <a:prstGeom prst="rect">
            <a:avLst/>
          </a:prstGeom>
          <a:solidFill>
            <a:srgbClr val="C00000"/>
          </a:solidFill>
          <a:ln>
            <a:noFill/>
          </a:ln>
        </p:spPr>
        <p:txBody>
          <a:bodyPr spcFirstLastPara="1" wrap="square" lIns="78275" tIns="78275" rIns="78275" bIns="78275"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18" name="Google Shape;18;p1"/>
          <p:cNvPicPr preferRelativeResize="0"/>
          <p:nvPr/>
        </p:nvPicPr>
        <p:blipFill rotWithShape="1">
          <a:blip r:embed="rId13">
            <a:alphaModFix/>
          </a:blip>
          <a:srcRect/>
          <a:stretch/>
        </p:blipFill>
        <p:spPr>
          <a:xfrm>
            <a:off x="11184" y="13020"/>
            <a:ext cx="1547495" cy="1079500"/>
          </a:xfrm>
          <a:prstGeom prst="rect">
            <a:avLst/>
          </a:prstGeom>
          <a:noFill/>
          <a:ln>
            <a:noFill/>
          </a:ln>
        </p:spPr>
      </p:pic>
      <p:pic>
        <p:nvPicPr>
          <p:cNvPr id="19" name="Google Shape;19;p1"/>
          <p:cNvPicPr preferRelativeResize="0"/>
          <p:nvPr/>
        </p:nvPicPr>
        <p:blipFill rotWithShape="1">
          <a:blip r:embed="rId14">
            <a:alphaModFix/>
          </a:blip>
          <a:srcRect/>
          <a:stretch/>
        </p:blipFill>
        <p:spPr>
          <a:xfrm>
            <a:off x="11328156" y="0"/>
            <a:ext cx="863600" cy="1079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32.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3">
            <a:alphaModFix/>
          </a:blip>
          <a:srcRect/>
          <a:stretch/>
        </p:blipFill>
        <p:spPr>
          <a:xfrm>
            <a:off x="99315" y="1341430"/>
            <a:ext cx="12092685" cy="4386352"/>
          </a:xfrm>
          <a:prstGeom prst="rect">
            <a:avLst/>
          </a:prstGeom>
          <a:noFill/>
          <a:ln>
            <a:noFill/>
          </a:ln>
        </p:spPr>
      </p:pic>
      <p:sp>
        <p:nvSpPr>
          <p:cNvPr id="94" name="Google Shape;94;p13"/>
          <p:cNvSpPr/>
          <p:nvPr/>
        </p:nvSpPr>
        <p:spPr>
          <a:xfrm>
            <a:off x="2209800" y="6529069"/>
            <a:ext cx="3505200" cy="327660"/>
          </a:xfrm>
          <a:custGeom>
            <a:avLst/>
            <a:gdLst/>
            <a:ahLst/>
            <a:cxnLst/>
            <a:rect l="l" t="t" r="r" b="b"/>
            <a:pathLst>
              <a:path w="3505200" h="327659" extrusionOk="0">
                <a:moveTo>
                  <a:pt x="3505200" y="0"/>
                </a:moveTo>
                <a:lnTo>
                  <a:pt x="0" y="0"/>
                </a:lnTo>
                <a:lnTo>
                  <a:pt x="0" y="327659"/>
                </a:lnTo>
                <a:lnTo>
                  <a:pt x="3505200" y="327659"/>
                </a:lnTo>
                <a:lnTo>
                  <a:pt x="3505200" y="0"/>
                </a:lnTo>
                <a:close/>
              </a:path>
            </a:pathLst>
          </a:custGeom>
          <a:solidFill>
            <a:srgbClr val="3300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95" name="Google Shape;95;p13"/>
          <p:cNvSpPr/>
          <p:nvPr/>
        </p:nvSpPr>
        <p:spPr>
          <a:xfrm>
            <a:off x="2405381" y="116840"/>
            <a:ext cx="66039" cy="6730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96" name="Google Shape;96;p13"/>
          <p:cNvSpPr/>
          <p:nvPr/>
        </p:nvSpPr>
        <p:spPr>
          <a:xfrm>
            <a:off x="2405381" y="347979"/>
            <a:ext cx="6603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97" name="Google Shape;97;p13"/>
          <p:cNvSpPr/>
          <p:nvPr/>
        </p:nvSpPr>
        <p:spPr>
          <a:xfrm>
            <a:off x="2405381" y="574040"/>
            <a:ext cx="6603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98" name="Google Shape;98;p13"/>
          <p:cNvSpPr/>
          <p:nvPr/>
        </p:nvSpPr>
        <p:spPr>
          <a:xfrm>
            <a:off x="2405381" y="1033780"/>
            <a:ext cx="6603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99" name="Google Shape;99;p13"/>
          <p:cNvSpPr/>
          <p:nvPr/>
        </p:nvSpPr>
        <p:spPr>
          <a:xfrm>
            <a:off x="2405381" y="1259839"/>
            <a:ext cx="66039" cy="6731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0" name="Google Shape;100;p13"/>
          <p:cNvSpPr/>
          <p:nvPr/>
        </p:nvSpPr>
        <p:spPr>
          <a:xfrm>
            <a:off x="2405381" y="1490980"/>
            <a:ext cx="6603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1" name="Google Shape;101;p13"/>
          <p:cNvSpPr/>
          <p:nvPr/>
        </p:nvSpPr>
        <p:spPr>
          <a:xfrm>
            <a:off x="2405381" y="1717039"/>
            <a:ext cx="6603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2" name="Google Shape;102;p13"/>
          <p:cNvSpPr/>
          <p:nvPr/>
        </p:nvSpPr>
        <p:spPr>
          <a:xfrm>
            <a:off x="2405380" y="1948179"/>
            <a:ext cx="66040" cy="63500"/>
          </a:xfrm>
          <a:custGeom>
            <a:avLst/>
            <a:gdLst/>
            <a:ahLst/>
            <a:cxnLst/>
            <a:rect l="l" t="t" r="r" b="b"/>
            <a:pathLst>
              <a:path w="66040" h="63500" extrusionOk="0">
                <a:moveTo>
                  <a:pt x="33019" y="0"/>
                </a:moveTo>
                <a:lnTo>
                  <a:pt x="19823" y="2460"/>
                </a:lnTo>
                <a:lnTo>
                  <a:pt x="9366" y="9207"/>
                </a:lnTo>
                <a:lnTo>
                  <a:pt x="2480" y="19288"/>
                </a:lnTo>
                <a:lnTo>
                  <a:pt x="0" y="31750"/>
                </a:lnTo>
                <a:lnTo>
                  <a:pt x="2480" y="44211"/>
                </a:lnTo>
                <a:lnTo>
                  <a:pt x="9366" y="54292"/>
                </a:lnTo>
                <a:lnTo>
                  <a:pt x="19823" y="61039"/>
                </a:lnTo>
                <a:lnTo>
                  <a:pt x="33019" y="63500"/>
                </a:lnTo>
                <a:lnTo>
                  <a:pt x="46216" y="61039"/>
                </a:lnTo>
                <a:lnTo>
                  <a:pt x="56673" y="54292"/>
                </a:lnTo>
                <a:lnTo>
                  <a:pt x="63559" y="44211"/>
                </a:lnTo>
                <a:lnTo>
                  <a:pt x="66039" y="31750"/>
                </a:lnTo>
                <a:lnTo>
                  <a:pt x="63559" y="19288"/>
                </a:lnTo>
                <a:lnTo>
                  <a:pt x="56673" y="9207"/>
                </a:lnTo>
                <a:lnTo>
                  <a:pt x="46216" y="2460"/>
                </a:lnTo>
                <a:lnTo>
                  <a:pt x="33019" y="0"/>
                </a:lnTo>
                <a:close/>
              </a:path>
            </a:pathLst>
          </a:custGeom>
          <a:solidFill>
            <a:srgbClr val="CACAC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3" name="Google Shape;103;p13"/>
          <p:cNvSpPr/>
          <p:nvPr/>
        </p:nvSpPr>
        <p:spPr>
          <a:xfrm>
            <a:off x="2405381" y="2176779"/>
            <a:ext cx="6603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4" name="Google Shape;104;p13"/>
          <p:cNvSpPr/>
          <p:nvPr/>
        </p:nvSpPr>
        <p:spPr>
          <a:xfrm>
            <a:off x="6062979" y="6671310"/>
            <a:ext cx="66040" cy="6476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5" name="Google Shape;105;p13"/>
          <p:cNvSpPr/>
          <p:nvPr/>
        </p:nvSpPr>
        <p:spPr>
          <a:xfrm>
            <a:off x="6672579" y="6671310"/>
            <a:ext cx="66040" cy="64769"/>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6" name="Google Shape;106;p13"/>
          <p:cNvSpPr/>
          <p:nvPr/>
        </p:nvSpPr>
        <p:spPr>
          <a:xfrm>
            <a:off x="7280910" y="6671310"/>
            <a:ext cx="64769" cy="6476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7" name="Google Shape;107;p13"/>
          <p:cNvSpPr/>
          <p:nvPr/>
        </p:nvSpPr>
        <p:spPr>
          <a:xfrm>
            <a:off x="7890510" y="6671310"/>
            <a:ext cx="64769" cy="6476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8" name="Google Shape;108;p13"/>
          <p:cNvSpPr/>
          <p:nvPr/>
        </p:nvSpPr>
        <p:spPr>
          <a:xfrm>
            <a:off x="8501380" y="6671310"/>
            <a:ext cx="66040" cy="64769"/>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9" name="Google Shape;109;p13"/>
          <p:cNvSpPr/>
          <p:nvPr/>
        </p:nvSpPr>
        <p:spPr>
          <a:xfrm>
            <a:off x="9109709" y="6671310"/>
            <a:ext cx="67310" cy="64769"/>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0" name="Google Shape;110;p13"/>
          <p:cNvSpPr/>
          <p:nvPr/>
        </p:nvSpPr>
        <p:spPr>
          <a:xfrm>
            <a:off x="9720580" y="6671310"/>
            <a:ext cx="66040" cy="6476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1" name="Google Shape;111;p13"/>
          <p:cNvSpPr/>
          <p:nvPr/>
        </p:nvSpPr>
        <p:spPr>
          <a:xfrm>
            <a:off x="10330180" y="6671310"/>
            <a:ext cx="64770" cy="64769"/>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2" name="Google Shape;112;p13"/>
          <p:cNvSpPr/>
          <p:nvPr/>
        </p:nvSpPr>
        <p:spPr>
          <a:xfrm>
            <a:off x="2405380" y="805180"/>
            <a:ext cx="66040" cy="63500"/>
          </a:xfrm>
          <a:custGeom>
            <a:avLst/>
            <a:gdLst/>
            <a:ahLst/>
            <a:cxnLst/>
            <a:rect l="l" t="t" r="r" b="b"/>
            <a:pathLst>
              <a:path w="66040" h="63500" extrusionOk="0">
                <a:moveTo>
                  <a:pt x="33019" y="0"/>
                </a:moveTo>
                <a:lnTo>
                  <a:pt x="19823" y="2460"/>
                </a:lnTo>
                <a:lnTo>
                  <a:pt x="9366" y="9207"/>
                </a:lnTo>
                <a:lnTo>
                  <a:pt x="2480" y="19288"/>
                </a:lnTo>
                <a:lnTo>
                  <a:pt x="0" y="31750"/>
                </a:lnTo>
                <a:lnTo>
                  <a:pt x="2480" y="44211"/>
                </a:lnTo>
                <a:lnTo>
                  <a:pt x="9366" y="54292"/>
                </a:lnTo>
                <a:lnTo>
                  <a:pt x="19823" y="61039"/>
                </a:lnTo>
                <a:lnTo>
                  <a:pt x="33019" y="63500"/>
                </a:lnTo>
                <a:lnTo>
                  <a:pt x="46216" y="61039"/>
                </a:lnTo>
                <a:lnTo>
                  <a:pt x="56673" y="54292"/>
                </a:lnTo>
                <a:lnTo>
                  <a:pt x="63559" y="44211"/>
                </a:lnTo>
                <a:lnTo>
                  <a:pt x="66039" y="31750"/>
                </a:lnTo>
                <a:lnTo>
                  <a:pt x="63559" y="19288"/>
                </a:lnTo>
                <a:lnTo>
                  <a:pt x="56673" y="9207"/>
                </a:lnTo>
                <a:lnTo>
                  <a:pt x="46216" y="2460"/>
                </a:lnTo>
                <a:lnTo>
                  <a:pt x="33019" y="0"/>
                </a:lnTo>
                <a:close/>
              </a:path>
            </a:pathLst>
          </a:custGeom>
          <a:solidFill>
            <a:srgbClr val="CACAC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3" name="Google Shape;113;p13"/>
          <p:cNvSpPr/>
          <p:nvPr/>
        </p:nvSpPr>
        <p:spPr>
          <a:xfrm>
            <a:off x="2364740" y="4498340"/>
            <a:ext cx="99059" cy="11557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4" name="Google Shape;114;p13"/>
          <p:cNvSpPr txBox="1">
            <a:spLocks noGrp="1"/>
          </p:cNvSpPr>
          <p:nvPr>
            <p:ph type="sldNum" idx="12"/>
          </p:nvPr>
        </p:nvSpPr>
        <p:spPr>
          <a:xfrm>
            <a:off x="10651490" y="6426477"/>
            <a:ext cx="330200" cy="205184"/>
          </a:xfrm>
          <a:prstGeom prst="rect">
            <a:avLst/>
          </a:prstGeom>
          <a:noFill/>
          <a:ln>
            <a:noFill/>
          </a:ln>
        </p:spPr>
        <p:txBody>
          <a:bodyPr spcFirstLastPara="1" wrap="square" lIns="0" tIns="0" rIns="0" bIns="0" anchor="ctr" anchorCtr="0">
            <a:spAutoFit/>
          </a:bodyPr>
          <a:lstStyle/>
          <a:p>
            <a:pPr marL="122554" lvl="0" indent="0" algn="r" rtl="0">
              <a:lnSpc>
                <a:spcPct val="137083"/>
              </a:lnSpc>
              <a:spcBef>
                <a:spcPts val="0"/>
              </a:spcBef>
              <a:spcAft>
                <a:spcPts val="0"/>
              </a:spcAft>
              <a:buNone/>
            </a:pPr>
            <a:fld id="{00000000-1234-1234-1234-123412341234}" type="slidenum">
              <a:rPr lang="hi-IN"/>
              <a:pPr marL="122554" lvl="0" indent="0" algn="r" rtl="0">
                <a:lnSpc>
                  <a:spcPct val="137083"/>
                </a:lnSpc>
                <a:spcBef>
                  <a:spcPts val="0"/>
                </a:spcBef>
                <a:spcAft>
                  <a:spcPts val="0"/>
                </a:spcAft>
                <a:buNone/>
              </a:pPr>
              <a:t>1</a:t>
            </a:fld>
            <a:endParaRPr/>
          </a:p>
        </p:txBody>
      </p:sp>
      <p:sp>
        <p:nvSpPr>
          <p:cNvPr id="115" name="Google Shape;115;p13"/>
          <p:cNvSpPr>
            <a:spLocks noGrp="1"/>
          </p:cNvSpPr>
          <p:nvPr>
            <p:ph type="title"/>
          </p:nvPr>
        </p:nvSpPr>
        <p:spPr>
          <a:xfrm>
            <a:off x="1710689" y="428174"/>
            <a:ext cx="9271001" cy="687422"/>
          </a:xfrm>
          <a:prstGeom prst="parallelogram">
            <a:avLst>
              <a:gd name="adj" fmla="val 25000"/>
            </a:avLst>
          </a:prstGeom>
          <a:solidFill>
            <a:srgbClr val="C00000"/>
          </a:solidFill>
          <a:ln>
            <a:noFill/>
          </a:ln>
          <a:effectLst>
            <a:outerShdw blurRad="190500" dist="228600" dir="2700000" algn="ctr">
              <a:srgbClr val="000000">
                <a:alpha val="29803"/>
              </a:srgbClr>
            </a:outerShdw>
          </a:effectLst>
        </p:spPr>
        <p:txBody>
          <a:bodyPr spcFirstLastPara="1" wrap="square" lIns="0" tIns="12700" rIns="0" bIns="0" anchor="ctr" anchorCtr="0">
            <a:normAutofit/>
          </a:bodyPr>
          <a:lstStyle/>
          <a:p>
            <a:pPr marL="1671320" marR="5080" lvl="0" indent="-1658620" algn="ctr" rtl="0">
              <a:lnSpc>
                <a:spcPct val="90000"/>
              </a:lnSpc>
              <a:spcBef>
                <a:spcPts val="0"/>
              </a:spcBef>
              <a:spcAft>
                <a:spcPts val="0"/>
              </a:spcAft>
              <a:buClr>
                <a:srgbClr val="FEFEFE"/>
              </a:buClr>
              <a:buSzPts val="4000"/>
              <a:buFont typeface="Open Sans"/>
              <a:buNone/>
            </a:pPr>
            <a:r>
              <a:rPr lang="hi-IN" sz="4000" b="1" dirty="0">
                <a:solidFill>
                  <a:srgbClr val="FEFEFE"/>
                </a:solidFill>
              </a:rPr>
              <a:t>   </a:t>
            </a:r>
            <a:r>
              <a:rPr lang="en-US" sz="4000" dirty="0">
                <a:solidFill>
                  <a:srgbClr val="FEFEFE"/>
                </a:solidFill>
              </a:rPr>
              <a:t>Lesson-6    </a:t>
            </a:r>
            <a:r>
              <a:rPr lang="hi-IN" sz="4000" dirty="0">
                <a:solidFill>
                  <a:schemeClr val="lt2"/>
                </a:solidFill>
              </a:rPr>
              <a:t>घटना प्रतिक्रिया प्रणाली</a:t>
            </a:r>
            <a:endParaRPr sz="4000" dirty="0">
              <a:solidFill>
                <a:schemeClr val="lt2"/>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968893256"/>
              </p:ext>
            </p:extLst>
          </p:nvPr>
        </p:nvGraphicFramePr>
        <p:xfrm>
          <a:off x="7040099" y="5727765"/>
          <a:ext cx="4684053" cy="548640"/>
        </p:xfrm>
        <a:graphic>
          <a:graphicData uri="http://schemas.openxmlformats.org/drawingml/2006/table">
            <a:tbl>
              <a:tblPr/>
              <a:tblGrid>
                <a:gridCol w="4684053">
                  <a:extLst>
                    <a:ext uri="{9D8B030D-6E8A-4147-A177-3AD203B41FA5}">
                      <a16:colId xmlns:a16="http://schemas.microsoft.com/office/drawing/2014/main" val="20000"/>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a:solidFill>
                            <a:srgbClr val="FF0000"/>
                          </a:solidFill>
                          <a:effectLst>
                            <a:glow rad="63500">
                              <a:schemeClr val="accent1">
                                <a:satMod val="175000"/>
                                <a:alpha val="40000"/>
                              </a:schemeClr>
                            </a:glow>
                          </a:effectLst>
                          <a:latin typeface="+mn-lt"/>
                        </a:rPr>
                        <a:t> Dy. </a:t>
                      </a:r>
                      <a:r>
                        <a:rPr lang="en-US" sz="1800" b="1" i="0" u="none" strike="noStrike" dirty="0">
                          <a:solidFill>
                            <a:srgbClr val="FF0000"/>
                          </a:solidFill>
                          <a:effectLst>
                            <a:glow rad="63500">
                              <a:schemeClr val="accent1">
                                <a:satMod val="175000"/>
                                <a:alpha val="40000"/>
                              </a:schemeClr>
                            </a:glow>
                          </a:effectLst>
                          <a:latin typeface="+mn-lt"/>
                        </a:rPr>
                        <a:t>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p:nvPr/>
        </p:nvSpPr>
        <p:spPr>
          <a:xfrm>
            <a:off x="3941064" y="1367313"/>
            <a:ext cx="7974710" cy="5262979"/>
          </a:xfrm>
          <a:prstGeom prst="rect">
            <a:avLst/>
          </a:prstGeom>
          <a:solidFill>
            <a:schemeClr val="lt2"/>
          </a:solid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आईआरएस विभिन्न स्तरों पर मौजूदा प्रशासनिक तंत्र द्वारा किए जाने वाले विभिन्न कार्यों की परिकल्पना और उनका निर्धारण करता है I</a:t>
            </a:r>
            <a:endParaRPr/>
          </a:p>
          <a:p>
            <a:pPr marL="342900" marR="0" lvl="0" indent="-342900" algn="just" rtl="0">
              <a:lnSpc>
                <a:spcPct val="150000"/>
              </a:lnSpc>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यह विभिन्न कार्यों के निष्पादन के लिए अधिकारियों की पूर्व नियुक्ति और उन्हें उनकी संबंधित भूमिकाओं में प्रशिक्षित करने की भी सिफारिश करता है और एक ऐसी संरचना प्रदान करता है जिसके तहत सभी विभाग जिला और राज्य प्रशासन के साथ मिलकर काम करेंगे।</a:t>
            </a:r>
            <a:endParaRPr sz="2800">
              <a:solidFill>
                <a:schemeClr val="dk1"/>
              </a:solidFill>
              <a:latin typeface="Open Sans"/>
              <a:ea typeface="Open Sans"/>
              <a:cs typeface="Open Sans"/>
              <a:sym typeface="Open Sans"/>
            </a:endParaRPr>
          </a:p>
        </p:txBody>
      </p:sp>
      <p:sp>
        <p:nvSpPr>
          <p:cNvPr id="189" name="Google Shape;189;p2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10</a:t>
            </a:fld>
            <a:endParaRPr/>
          </a:p>
        </p:txBody>
      </p:sp>
      <p:sp>
        <p:nvSpPr>
          <p:cNvPr id="190" name="Google Shape;190;p22"/>
          <p:cNvSpPr txBox="1"/>
          <p:nvPr/>
        </p:nvSpPr>
        <p:spPr>
          <a:xfrm>
            <a:off x="210311" y="2868590"/>
            <a:ext cx="3730753" cy="899221"/>
          </a:xfrm>
          <a:prstGeom prst="rect">
            <a:avLst/>
          </a:prstGeom>
          <a:noFill/>
          <a:ln>
            <a:noFill/>
          </a:ln>
          <a:effectLst>
            <a:outerShdw blurRad="44450" dist="27940" dir="5400000" algn="ctr">
              <a:srgbClr val="000000">
                <a:alpha val="31764"/>
              </a:srgbClr>
            </a:outerShdw>
          </a:effectLst>
        </p:spPr>
        <p:txBody>
          <a:bodyPr spcFirstLastPara="1" wrap="square" lIns="0" tIns="12700" rIns="0" bIns="0" anchor="t" anchorCtr="0">
            <a:spAutoFit/>
          </a:bodyPr>
          <a:lstStyle/>
          <a:p>
            <a:pPr marL="12700" marR="0" lvl="0" indent="0" algn="ctr" rtl="0">
              <a:lnSpc>
                <a:spcPct val="90000"/>
              </a:lnSpc>
              <a:spcBef>
                <a:spcPts val="0"/>
              </a:spcBef>
              <a:spcAft>
                <a:spcPts val="0"/>
              </a:spcAft>
              <a:buClr>
                <a:srgbClr val="FF0000"/>
              </a:buClr>
              <a:buSzPts val="3200"/>
              <a:buFont typeface="Open Sans"/>
              <a:buNone/>
            </a:pPr>
            <a:r>
              <a:rPr lang="hi-IN" sz="3200" b="1">
                <a:solidFill>
                  <a:srgbClr val="FF0000"/>
                </a:solidFill>
                <a:latin typeface="Open Sans"/>
                <a:ea typeface="Open Sans"/>
                <a:cs typeface="Open Sans"/>
                <a:sym typeface="Open Sans"/>
              </a:rPr>
              <a:t>बुनियादी आईआरएस अवधारणाएँ</a:t>
            </a:r>
            <a:endParaRPr sz="3200" b="1">
              <a:solidFill>
                <a:srgbClr val="FF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p:nvPr/>
        </p:nvSpPr>
        <p:spPr>
          <a:xfrm>
            <a:off x="4133088" y="1181100"/>
            <a:ext cx="7573137" cy="5693866"/>
          </a:xfrm>
          <a:prstGeom prst="rect">
            <a:avLst/>
          </a:prstGeom>
          <a:solidFill>
            <a:schemeClr val="lt2"/>
          </a:solid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आपदाओं से निपटने के लिए आईआरएस में कानून द्वारा जिम्मेदार और जवाबदेह एक निर्दिष्ट प्राधिकारी की स्पष्ट पहचान करने की आवश्यकता महसूस की गई और इसलिए जिम्मेदार अधिकारी (आरओ) का पद शुरू किया गया है।</a:t>
            </a:r>
            <a:endParaRPr sz="2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हालाँकि, घटना प्रतिक्रिया प्रबंधन के लिए हमेशा आरओ के प्रत्यक्ष हस्तक्षेप की आवश्यकता नहीं होती है।</a:t>
            </a:r>
            <a:endParaRPr sz="2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वास्तव में, प्रबंधन आईसी द्वारा किया जाएगा, जिसे जिम्मेदार अधिकारी (आरओ) द्वारा शक्तियाँ सौंपी जाएँगी।</a:t>
            </a:r>
            <a:endParaRPr sz="2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मुख्य सचिव और जिला मजिस्ट्रेट/डीसी आरओ की भूमिका निभाएँगे।</a:t>
            </a:r>
            <a:endParaRPr sz="2800">
              <a:solidFill>
                <a:schemeClr val="dk1"/>
              </a:solidFill>
              <a:latin typeface="Open Sans"/>
              <a:ea typeface="Open Sans"/>
              <a:cs typeface="Open Sans"/>
              <a:sym typeface="Open Sans"/>
            </a:endParaRPr>
          </a:p>
        </p:txBody>
      </p:sp>
      <p:sp>
        <p:nvSpPr>
          <p:cNvPr id="196" name="Google Shape;196;p2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11</a:t>
            </a:fld>
            <a:endParaRPr/>
          </a:p>
        </p:txBody>
      </p:sp>
      <p:sp>
        <p:nvSpPr>
          <p:cNvPr id="197" name="Google Shape;197;p23"/>
          <p:cNvSpPr txBox="1"/>
          <p:nvPr/>
        </p:nvSpPr>
        <p:spPr>
          <a:xfrm>
            <a:off x="108965" y="2682153"/>
            <a:ext cx="3828553" cy="899221"/>
          </a:xfrm>
          <a:prstGeom prst="rect">
            <a:avLst/>
          </a:prstGeom>
          <a:noFill/>
          <a:ln>
            <a:noFill/>
          </a:ln>
          <a:effectLst>
            <a:outerShdw blurRad="44450" dist="27940" dir="5400000" algn="ctr">
              <a:srgbClr val="000000">
                <a:alpha val="31764"/>
              </a:srgbClr>
            </a:outerShdw>
          </a:effectLst>
        </p:spPr>
        <p:txBody>
          <a:bodyPr spcFirstLastPara="1" wrap="square" lIns="0" tIns="12700" rIns="0" bIns="0" anchor="t" anchorCtr="0">
            <a:spAutoFit/>
          </a:bodyPr>
          <a:lstStyle/>
          <a:p>
            <a:pPr marL="12700" marR="0" lvl="0" indent="0" algn="ctr" rtl="0">
              <a:lnSpc>
                <a:spcPct val="90000"/>
              </a:lnSpc>
              <a:spcBef>
                <a:spcPts val="0"/>
              </a:spcBef>
              <a:spcAft>
                <a:spcPts val="0"/>
              </a:spcAft>
              <a:buClr>
                <a:srgbClr val="FF0000"/>
              </a:buClr>
              <a:buSzPts val="3200"/>
              <a:buFont typeface="Open Sans"/>
              <a:buNone/>
            </a:pPr>
            <a:r>
              <a:rPr lang="hi-IN" sz="3200" b="1">
                <a:solidFill>
                  <a:srgbClr val="FF0000"/>
                </a:solidFill>
                <a:latin typeface="Open Sans"/>
                <a:ea typeface="Open Sans"/>
                <a:cs typeface="Open Sans"/>
                <a:sym typeface="Open Sans"/>
              </a:rPr>
              <a:t>बुनियादी आईआरएस अवधारणाएँ</a:t>
            </a:r>
            <a:endParaRPr sz="3200" b="1">
              <a:solidFill>
                <a:srgbClr val="FF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p:nvPr/>
        </p:nvSpPr>
        <p:spPr>
          <a:xfrm>
            <a:off x="4310635" y="1818037"/>
            <a:ext cx="7688532" cy="4401205"/>
          </a:xfrm>
          <a:prstGeom prst="rect">
            <a:avLst/>
          </a:prstGeom>
          <a:solidFill>
            <a:schemeClr val="lt2"/>
          </a:solid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एनसीएमसी/एनईसी के अध्यक्ष राष्ट्रीय स्तर पर आपदा प्रबंधन के लिए मुख्य समन्वयक के रूप में कार्य करेंगे। अध्यक्ष इस उद्देश्य के लिए एक नोडल अधिकारी (एनओ) नामित कर सकते हैं।</a:t>
            </a:r>
            <a:endParaRPr sz="2800">
              <a:solidFill>
                <a:schemeClr val="dk1"/>
              </a:solidFill>
              <a:latin typeface="Open Sans"/>
              <a:ea typeface="Open Sans"/>
              <a:cs typeface="Open Sans"/>
              <a:sym typeface="Open Sans"/>
            </a:endParaRPr>
          </a:p>
          <a:p>
            <a:pPr marL="0" marR="0" lvl="0" indent="0" algn="just" rtl="0">
              <a:spcBef>
                <a:spcPts val="0"/>
              </a:spcBef>
              <a:spcAft>
                <a:spcPts val="0"/>
              </a:spcAft>
              <a:buNone/>
            </a:pPr>
            <a:endParaRPr sz="2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सरकार के विभिन्न मंत्रालय/विभाग भी आपातकालीन सहायता पदाधिकारियों (ईएसएफ) के कार्य के निष्पादन हेतु एनओ नामित कर सकते हैं, जिनकी किसी विशेष घटना में आवश्यकता हो सकती है।. </a:t>
            </a:r>
            <a:endParaRPr/>
          </a:p>
        </p:txBody>
      </p:sp>
      <p:sp>
        <p:nvSpPr>
          <p:cNvPr id="203" name="Google Shape;203;p2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12</a:t>
            </a:fld>
            <a:endParaRPr/>
          </a:p>
        </p:txBody>
      </p:sp>
      <p:sp>
        <p:nvSpPr>
          <p:cNvPr id="204" name="Google Shape;204;p24"/>
          <p:cNvSpPr txBox="1"/>
          <p:nvPr/>
        </p:nvSpPr>
        <p:spPr>
          <a:xfrm>
            <a:off x="127253" y="2718729"/>
            <a:ext cx="4183382" cy="1010020"/>
          </a:xfrm>
          <a:prstGeom prst="rect">
            <a:avLst/>
          </a:prstGeom>
          <a:noFill/>
          <a:ln>
            <a:noFill/>
          </a:ln>
          <a:effectLst>
            <a:outerShdw blurRad="44450" dist="27940" dir="5400000" algn="ctr">
              <a:srgbClr val="000000">
                <a:alpha val="31764"/>
              </a:srgbClr>
            </a:outerShdw>
          </a:effectLst>
        </p:spPr>
        <p:txBody>
          <a:bodyPr spcFirstLastPara="1" wrap="square" lIns="0" tIns="12700" rIns="0" bIns="0" anchor="t" anchorCtr="0">
            <a:spAutoFit/>
          </a:bodyPr>
          <a:lstStyle/>
          <a:p>
            <a:pPr marL="12700" marR="0" lvl="0" indent="0" algn="ctr" rtl="0">
              <a:lnSpc>
                <a:spcPct val="90000"/>
              </a:lnSpc>
              <a:spcBef>
                <a:spcPts val="0"/>
              </a:spcBef>
              <a:spcAft>
                <a:spcPts val="0"/>
              </a:spcAft>
              <a:buClr>
                <a:srgbClr val="FF0000"/>
              </a:buClr>
              <a:buSzPts val="3600"/>
              <a:buFont typeface="Open Sans"/>
              <a:buNone/>
            </a:pPr>
            <a:r>
              <a:rPr lang="hi-IN" sz="3600" b="1">
                <a:solidFill>
                  <a:srgbClr val="FF0000"/>
                </a:solidFill>
                <a:latin typeface="Open Sans"/>
                <a:ea typeface="Open Sans"/>
                <a:cs typeface="Open Sans"/>
                <a:sym typeface="Open Sans"/>
              </a:rPr>
              <a:t>बुनियादी आईआरएस अवधारणाएँ</a:t>
            </a:r>
            <a:endParaRPr sz="3600" b="1">
              <a:solidFill>
                <a:srgbClr val="FF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p:nvPr/>
        </p:nvSpPr>
        <p:spPr>
          <a:xfrm>
            <a:off x="2209800" y="6629401"/>
            <a:ext cx="3505200" cy="227329"/>
          </a:xfrm>
          <a:custGeom>
            <a:avLst/>
            <a:gdLst/>
            <a:ahLst/>
            <a:cxnLst/>
            <a:rect l="l" t="t" r="r" b="b"/>
            <a:pathLst>
              <a:path w="3505200" h="227329" extrusionOk="0">
                <a:moveTo>
                  <a:pt x="3505200" y="0"/>
                </a:moveTo>
                <a:lnTo>
                  <a:pt x="0" y="0"/>
                </a:lnTo>
                <a:lnTo>
                  <a:pt x="0" y="227329"/>
                </a:lnTo>
                <a:lnTo>
                  <a:pt x="3505200" y="227329"/>
                </a:lnTo>
                <a:lnTo>
                  <a:pt x="3505200" y="0"/>
                </a:lnTo>
                <a:close/>
              </a:path>
            </a:pathLst>
          </a:custGeom>
          <a:solidFill>
            <a:srgbClr val="3300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0" name="Google Shape;210;p25"/>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1" name="Google Shape;211;p25"/>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2" name="Google Shape;212;p25"/>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3" name="Google Shape;213;p25"/>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4" name="Google Shape;214;p25"/>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5" name="Google Shape;215;p25"/>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6" name="Google Shape;216;p25"/>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7" name="Google Shape;217;p25"/>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8" name="Google Shape;218;p25"/>
          <p:cNvSpPr/>
          <p:nvPr/>
        </p:nvSpPr>
        <p:spPr>
          <a:xfrm>
            <a:off x="2286000" y="762000"/>
            <a:ext cx="8380730" cy="762000"/>
          </a:xfrm>
          <a:custGeom>
            <a:avLst/>
            <a:gdLst/>
            <a:ahLst/>
            <a:cxnLst/>
            <a:rect l="l" t="t" r="r" b="b"/>
            <a:pathLst>
              <a:path w="8380730" h="762000" extrusionOk="0">
                <a:moveTo>
                  <a:pt x="8380730" y="0"/>
                </a:moveTo>
                <a:lnTo>
                  <a:pt x="0" y="0"/>
                </a:lnTo>
                <a:lnTo>
                  <a:pt x="0" y="762000"/>
                </a:lnTo>
                <a:lnTo>
                  <a:pt x="8380730" y="762000"/>
                </a:lnTo>
                <a:lnTo>
                  <a:pt x="8380730" y="0"/>
                </a:lnTo>
                <a:close/>
              </a:path>
            </a:pathLst>
          </a:custGeom>
          <a:solidFill>
            <a:schemeClr val="lt1"/>
          </a:solidFill>
          <a:ln>
            <a:noFill/>
          </a:ln>
          <a:effectLst>
            <a:outerShdw blurRad="44450" dist="27940" dir="5400000" algn="ctr">
              <a:srgbClr val="000000">
                <a:alpha val="31764"/>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9" name="Google Shape;219;p25"/>
          <p:cNvSpPr/>
          <p:nvPr/>
        </p:nvSpPr>
        <p:spPr>
          <a:xfrm>
            <a:off x="2329181" y="116840"/>
            <a:ext cx="66039" cy="6730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0" name="Google Shape;220;p25"/>
          <p:cNvSpPr/>
          <p:nvPr/>
        </p:nvSpPr>
        <p:spPr>
          <a:xfrm>
            <a:off x="2329181" y="347979"/>
            <a:ext cx="66039" cy="6477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1" name="Google Shape;221;p25"/>
          <p:cNvSpPr/>
          <p:nvPr/>
        </p:nvSpPr>
        <p:spPr>
          <a:xfrm>
            <a:off x="2329181" y="574040"/>
            <a:ext cx="66039"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2" name="Google Shape;222;p25"/>
          <p:cNvSpPr txBox="1"/>
          <p:nvPr/>
        </p:nvSpPr>
        <p:spPr>
          <a:xfrm>
            <a:off x="6628542" y="5035874"/>
            <a:ext cx="2025015" cy="707886"/>
          </a:xfrm>
          <a:prstGeom prst="rect">
            <a:avLst/>
          </a:prstGeom>
          <a:solidFill>
            <a:srgbClr val="7E7E7E"/>
          </a:solidFill>
          <a:ln w="12575" cap="flat" cmpd="sng">
            <a:solidFill>
              <a:srgbClr val="FFFFFF"/>
            </a:solidFill>
            <a:prstDash val="solid"/>
            <a:round/>
            <a:headEnd type="none" w="sm" len="sm"/>
            <a:tailEnd type="none" w="sm" len="sm"/>
          </a:ln>
        </p:spPr>
        <p:txBody>
          <a:bodyPr spcFirstLastPara="1" wrap="square" lIns="0" tIns="0" rIns="0" bIns="0" anchor="t" anchorCtr="0">
            <a:spAutoFit/>
          </a:bodyPr>
          <a:lstStyle/>
          <a:p>
            <a:pPr marL="160020" marR="0" lvl="0" indent="0" algn="l" rtl="0">
              <a:spcBef>
                <a:spcPts val="0"/>
              </a:spcBef>
              <a:spcAft>
                <a:spcPts val="0"/>
              </a:spcAft>
              <a:buNone/>
            </a:pPr>
            <a:r>
              <a:rPr lang="hi-IN" sz="2800" b="1">
                <a:solidFill>
                  <a:schemeClr val="dk1"/>
                </a:solidFill>
                <a:latin typeface="Open Sans"/>
                <a:ea typeface="Open Sans"/>
                <a:cs typeface="Open Sans"/>
                <a:sym typeface="Open Sans"/>
              </a:rPr>
              <a:t>रसद विभाग</a:t>
            </a:r>
            <a:endParaRPr sz="2800">
              <a:solidFill>
                <a:schemeClr val="dk1"/>
              </a:solidFill>
              <a:latin typeface="Open Sans"/>
              <a:ea typeface="Open Sans"/>
              <a:cs typeface="Open Sans"/>
              <a:sym typeface="Open Sans"/>
            </a:endParaRPr>
          </a:p>
          <a:p>
            <a:pPr marL="160020" marR="0" lvl="0" indent="0" algn="l" rtl="0">
              <a:spcBef>
                <a:spcPts val="0"/>
              </a:spcBef>
              <a:spcAft>
                <a:spcPts val="0"/>
              </a:spcAft>
              <a:buNone/>
            </a:pPr>
            <a:endParaRPr sz="1800">
              <a:solidFill>
                <a:schemeClr val="dk1"/>
              </a:solidFill>
              <a:latin typeface="Arial Black"/>
              <a:ea typeface="Arial Black"/>
              <a:cs typeface="Arial Black"/>
              <a:sym typeface="Arial Black"/>
            </a:endParaRPr>
          </a:p>
        </p:txBody>
      </p:sp>
      <p:sp>
        <p:nvSpPr>
          <p:cNvPr id="223" name="Google Shape;223;p25"/>
          <p:cNvSpPr txBox="1"/>
          <p:nvPr/>
        </p:nvSpPr>
        <p:spPr>
          <a:xfrm>
            <a:off x="3962400" y="2057401"/>
            <a:ext cx="3581400" cy="595035"/>
          </a:xfrm>
          <a:prstGeom prst="rect">
            <a:avLst/>
          </a:prstGeom>
          <a:solidFill>
            <a:srgbClr val="009999"/>
          </a:solidFill>
          <a:ln w="12575" cap="flat" cmpd="sng">
            <a:solidFill>
              <a:srgbClr val="FFFFFF"/>
            </a:solidFill>
            <a:prstDash val="solid"/>
            <a:round/>
            <a:headEnd type="none" w="sm" len="sm"/>
            <a:tailEnd type="none" w="sm" len="sm"/>
          </a:ln>
        </p:spPr>
        <p:txBody>
          <a:bodyPr spcFirstLastPara="1" wrap="square" lIns="0" tIns="162550" rIns="0" bIns="0" anchor="t" anchorCtr="0">
            <a:spAutoFit/>
          </a:bodyPr>
          <a:lstStyle/>
          <a:p>
            <a:pPr marL="0" marR="0" lvl="0" indent="0" algn="l" rtl="0">
              <a:spcBef>
                <a:spcPts val="0"/>
              </a:spcBef>
              <a:spcAft>
                <a:spcPts val="0"/>
              </a:spcAft>
              <a:buNone/>
            </a:pPr>
            <a:r>
              <a:rPr lang="hi-IN" sz="2800" b="1">
                <a:solidFill>
                  <a:schemeClr val="dk1"/>
                </a:solidFill>
                <a:latin typeface="Open Sans"/>
                <a:ea typeface="Open Sans"/>
                <a:cs typeface="Open Sans"/>
                <a:sym typeface="Open Sans"/>
              </a:rPr>
              <a:t>          आपदा प्रभारी</a:t>
            </a:r>
            <a:endParaRPr/>
          </a:p>
        </p:txBody>
      </p:sp>
      <p:sp>
        <p:nvSpPr>
          <p:cNvPr id="224" name="Google Shape;224;p25"/>
          <p:cNvSpPr/>
          <p:nvPr/>
        </p:nvSpPr>
        <p:spPr>
          <a:xfrm>
            <a:off x="5867400" y="2971800"/>
            <a:ext cx="0" cy="381000"/>
          </a:xfrm>
          <a:custGeom>
            <a:avLst/>
            <a:gdLst/>
            <a:ahLst/>
            <a:cxnLst/>
            <a:rect l="l" t="t" r="r" b="b"/>
            <a:pathLst>
              <a:path w="120000" h="381000" extrusionOk="0">
                <a:moveTo>
                  <a:pt x="0" y="0"/>
                </a:moveTo>
                <a:lnTo>
                  <a:pt x="0" y="3810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5" name="Google Shape;225;p25"/>
          <p:cNvSpPr/>
          <p:nvPr/>
        </p:nvSpPr>
        <p:spPr>
          <a:xfrm>
            <a:off x="2971800" y="3352800"/>
            <a:ext cx="6019800" cy="0"/>
          </a:xfrm>
          <a:custGeom>
            <a:avLst/>
            <a:gdLst/>
            <a:ahLst/>
            <a:cxnLst/>
            <a:rect l="l" t="t" r="r" b="b"/>
            <a:pathLst>
              <a:path w="6019800" h="120000" extrusionOk="0">
                <a:moveTo>
                  <a:pt x="0" y="0"/>
                </a:moveTo>
                <a:lnTo>
                  <a:pt x="6019800" y="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6" name="Google Shape;226;p25"/>
          <p:cNvSpPr/>
          <p:nvPr/>
        </p:nvSpPr>
        <p:spPr>
          <a:xfrm>
            <a:off x="2971800" y="3352800"/>
            <a:ext cx="0" cy="457200"/>
          </a:xfrm>
          <a:custGeom>
            <a:avLst/>
            <a:gdLst/>
            <a:ahLst/>
            <a:cxnLst/>
            <a:rect l="l" t="t" r="r" b="b"/>
            <a:pathLst>
              <a:path w="120000" h="457200" extrusionOk="0">
                <a:moveTo>
                  <a:pt x="0" y="0"/>
                </a:moveTo>
                <a:lnTo>
                  <a:pt x="0" y="4572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7" name="Google Shape;227;p25"/>
          <p:cNvSpPr txBox="1"/>
          <p:nvPr/>
        </p:nvSpPr>
        <p:spPr>
          <a:xfrm>
            <a:off x="2209800" y="3810000"/>
            <a:ext cx="1905000" cy="669414"/>
          </a:xfrm>
          <a:prstGeom prst="rect">
            <a:avLst/>
          </a:prstGeom>
          <a:solidFill>
            <a:srgbClr val="FF0000"/>
          </a:solidFill>
          <a:ln w="12575" cap="flat" cmpd="sng">
            <a:solidFill>
              <a:srgbClr val="FFFFFF"/>
            </a:solidFill>
            <a:prstDash val="solid"/>
            <a:round/>
            <a:headEnd type="none" w="sm" len="sm"/>
            <a:tailEnd type="none" w="sm" len="sm"/>
          </a:ln>
        </p:spPr>
        <p:txBody>
          <a:bodyPr spcFirstLastPara="1" wrap="square" lIns="0" tIns="236200" rIns="0" bIns="0" anchor="t" anchorCtr="0">
            <a:spAutoFit/>
          </a:bodyPr>
          <a:lstStyle/>
          <a:p>
            <a:pPr marL="127635" marR="0" lvl="0" indent="0" algn="l" rtl="0">
              <a:spcBef>
                <a:spcPts val="0"/>
              </a:spcBef>
              <a:spcAft>
                <a:spcPts val="0"/>
              </a:spcAft>
              <a:buNone/>
            </a:pPr>
            <a:r>
              <a:rPr lang="hi-IN" sz="2800">
                <a:solidFill>
                  <a:schemeClr val="dk1"/>
                </a:solidFill>
                <a:latin typeface="Arial Black"/>
                <a:ea typeface="Arial Black"/>
                <a:cs typeface="Arial Black"/>
                <a:sym typeface="Arial Black"/>
              </a:rPr>
              <a:t> परिचालन</a:t>
            </a:r>
            <a:r>
              <a:rPr lang="hi-IN" sz="1800">
                <a:solidFill>
                  <a:schemeClr val="dk1"/>
                </a:solidFill>
                <a:latin typeface="Arial Black"/>
                <a:ea typeface="Arial Black"/>
                <a:cs typeface="Arial Black"/>
                <a:sym typeface="Arial Black"/>
              </a:rPr>
              <a:t> </a:t>
            </a:r>
            <a:endParaRPr sz="1800">
              <a:solidFill>
                <a:schemeClr val="dk1"/>
              </a:solidFill>
              <a:latin typeface="Arial Black"/>
              <a:ea typeface="Arial Black"/>
              <a:cs typeface="Arial Black"/>
              <a:sym typeface="Arial Black"/>
            </a:endParaRPr>
          </a:p>
        </p:txBody>
      </p:sp>
      <p:sp>
        <p:nvSpPr>
          <p:cNvPr id="228" name="Google Shape;228;p25"/>
          <p:cNvSpPr/>
          <p:nvPr/>
        </p:nvSpPr>
        <p:spPr>
          <a:xfrm>
            <a:off x="4419600" y="3352800"/>
            <a:ext cx="0" cy="1447800"/>
          </a:xfrm>
          <a:custGeom>
            <a:avLst/>
            <a:gdLst/>
            <a:ahLst/>
            <a:cxnLst/>
            <a:rect l="l" t="t" r="r" b="b"/>
            <a:pathLst>
              <a:path w="120000" h="1447800" extrusionOk="0">
                <a:moveTo>
                  <a:pt x="0" y="0"/>
                </a:moveTo>
                <a:lnTo>
                  <a:pt x="0" y="14478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9" name="Google Shape;229;p25"/>
          <p:cNvSpPr txBox="1"/>
          <p:nvPr/>
        </p:nvSpPr>
        <p:spPr>
          <a:xfrm>
            <a:off x="3162300" y="4728232"/>
            <a:ext cx="2171699" cy="977447"/>
          </a:xfrm>
          <a:prstGeom prst="rect">
            <a:avLst/>
          </a:prstGeom>
          <a:solidFill>
            <a:srgbClr val="FFFF00"/>
          </a:solidFill>
          <a:ln w="12575" cap="flat" cmpd="sng">
            <a:solidFill>
              <a:srgbClr val="FFFFFF"/>
            </a:solidFill>
            <a:prstDash val="solid"/>
            <a:round/>
            <a:headEnd type="none" w="sm" len="sm"/>
            <a:tailEnd type="none" w="sm" len="sm"/>
          </a:ln>
        </p:spPr>
        <p:txBody>
          <a:bodyPr spcFirstLastPara="1" wrap="square" lIns="0" tIns="198100" rIns="0" bIns="0" anchor="t" anchorCtr="0">
            <a:spAutoFit/>
          </a:bodyPr>
          <a:lstStyle/>
          <a:p>
            <a:pPr marL="45085" marR="38100" lvl="0" indent="234950" algn="l" rtl="0">
              <a:lnSpc>
                <a:spcPct val="105600"/>
              </a:lnSpc>
              <a:spcBef>
                <a:spcPts val="0"/>
              </a:spcBef>
              <a:spcAft>
                <a:spcPts val="0"/>
              </a:spcAft>
              <a:buNone/>
            </a:pPr>
            <a:r>
              <a:rPr lang="hi-IN" sz="2400">
                <a:solidFill>
                  <a:srgbClr val="330099"/>
                </a:solidFill>
                <a:latin typeface="Open Sans"/>
                <a:ea typeface="Open Sans"/>
                <a:cs typeface="Open Sans"/>
                <a:sym typeface="Open Sans"/>
              </a:rPr>
              <a:t>योजना और  विश्लेषण  विभाग </a:t>
            </a:r>
            <a:endParaRPr sz="2400">
              <a:solidFill>
                <a:schemeClr val="dk1"/>
              </a:solidFill>
              <a:latin typeface="Open Sans"/>
              <a:ea typeface="Open Sans"/>
              <a:cs typeface="Open Sans"/>
              <a:sym typeface="Open Sans"/>
            </a:endParaRPr>
          </a:p>
        </p:txBody>
      </p:sp>
      <p:sp>
        <p:nvSpPr>
          <p:cNvPr id="230" name="Google Shape;230;p25"/>
          <p:cNvSpPr/>
          <p:nvPr/>
        </p:nvSpPr>
        <p:spPr>
          <a:xfrm>
            <a:off x="7162800" y="3352800"/>
            <a:ext cx="0" cy="1447800"/>
          </a:xfrm>
          <a:custGeom>
            <a:avLst/>
            <a:gdLst/>
            <a:ahLst/>
            <a:cxnLst/>
            <a:rect l="l" t="t" r="r" b="b"/>
            <a:pathLst>
              <a:path w="120000" h="1447800" extrusionOk="0">
                <a:moveTo>
                  <a:pt x="0" y="0"/>
                </a:moveTo>
                <a:lnTo>
                  <a:pt x="0" y="14478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31" name="Google Shape;231;p25"/>
          <p:cNvSpPr/>
          <p:nvPr/>
        </p:nvSpPr>
        <p:spPr>
          <a:xfrm>
            <a:off x="8991600" y="3352800"/>
            <a:ext cx="0" cy="457200"/>
          </a:xfrm>
          <a:custGeom>
            <a:avLst/>
            <a:gdLst/>
            <a:ahLst/>
            <a:cxnLst/>
            <a:rect l="l" t="t" r="r" b="b"/>
            <a:pathLst>
              <a:path w="120000" h="457200" extrusionOk="0">
                <a:moveTo>
                  <a:pt x="0" y="0"/>
                </a:moveTo>
                <a:lnTo>
                  <a:pt x="0" y="4572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32" name="Google Shape;232;p25"/>
          <p:cNvSpPr/>
          <p:nvPr/>
        </p:nvSpPr>
        <p:spPr>
          <a:xfrm>
            <a:off x="7543800" y="3810000"/>
            <a:ext cx="2667000" cy="762000"/>
          </a:xfrm>
          <a:custGeom>
            <a:avLst/>
            <a:gdLst/>
            <a:ahLst/>
            <a:cxnLst/>
            <a:rect l="l" t="t" r="r" b="b"/>
            <a:pathLst>
              <a:path w="2209800" h="762000" extrusionOk="0">
                <a:moveTo>
                  <a:pt x="2209800" y="0"/>
                </a:moveTo>
                <a:lnTo>
                  <a:pt x="0" y="0"/>
                </a:lnTo>
                <a:lnTo>
                  <a:pt x="0" y="762000"/>
                </a:lnTo>
                <a:lnTo>
                  <a:pt x="2209800" y="762000"/>
                </a:lnTo>
                <a:lnTo>
                  <a:pt x="2209800" y="0"/>
                </a:lnTo>
                <a:close/>
              </a:path>
            </a:pathLst>
          </a:custGeom>
          <a:solidFill>
            <a:srgbClr val="FF9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33" name="Google Shape;233;p25"/>
          <p:cNvSpPr/>
          <p:nvPr/>
        </p:nvSpPr>
        <p:spPr>
          <a:xfrm>
            <a:off x="7543800" y="3810000"/>
            <a:ext cx="2667000" cy="762000"/>
          </a:xfrm>
          <a:custGeom>
            <a:avLst/>
            <a:gdLst/>
            <a:ahLst/>
            <a:cxnLst/>
            <a:rect l="l" t="t" r="r" b="b"/>
            <a:pathLst>
              <a:path w="2209800" h="762000" extrusionOk="0">
                <a:moveTo>
                  <a:pt x="1104900" y="762000"/>
                </a:moveTo>
                <a:lnTo>
                  <a:pt x="0" y="762000"/>
                </a:lnTo>
                <a:lnTo>
                  <a:pt x="0" y="0"/>
                </a:lnTo>
                <a:lnTo>
                  <a:pt x="2209800" y="0"/>
                </a:lnTo>
                <a:lnTo>
                  <a:pt x="2209800" y="762000"/>
                </a:lnTo>
                <a:lnTo>
                  <a:pt x="1104900" y="762000"/>
                </a:lnTo>
                <a:close/>
              </a:path>
            </a:pathLst>
          </a:custGeom>
          <a:noFill/>
          <a:ln w="125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34" name="Google Shape;234;p25"/>
          <p:cNvSpPr txBox="1"/>
          <p:nvPr/>
        </p:nvSpPr>
        <p:spPr>
          <a:xfrm>
            <a:off x="7890510" y="3865602"/>
            <a:ext cx="1863090"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hi-IN" sz="2400" b="1">
                <a:solidFill>
                  <a:schemeClr val="dk1"/>
                </a:solidFill>
                <a:latin typeface="Open Sans"/>
                <a:ea typeface="Open Sans"/>
                <a:cs typeface="Open Sans"/>
                <a:sym typeface="Open Sans"/>
              </a:rPr>
              <a:t>वित्त एवं प्रशासन विभाग</a:t>
            </a:r>
            <a:endParaRPr/>
          </a:p>
        </p:txBody>
      </p:sp>
      <p:sp>
        <p:nvSpPr>
          <p:cNvPr id="235" name="Google Shape;235;p25"/>
          <p:cNvSpPr/>
          <p:nvPr/>
        </p:nvSpPr>
        <p:spPr>
          <a:xfrm>
            <a:off x="5867400" y="3124200"/>
            <a:ext cx="2133600" cy="0"/>
          </a:xfrm>
          <a:custGeom>
            <a:avLst/>
            <a:gdLst/>
            <a:ahLst/>
            <a:cxnLst/>
            <a:rect l="l" t="t" r="r" b="b"/>
            <a:pathLst>
              <a:path w="2133600" h="120000" extrusionOk="0">
                <a:moveTo>
                  <a:pt x="0" y="0"/>
                </a:moveTo>
                <a:lnTo>
                  <a:pt x="2133600" y="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36" name="Google Shape;236;p25"/>
          <p:cNvSpPr txBox="1"/>
          <p:nvPr/>
        </p:nvSpPr>
        <p:spPr>
          <a:xfrm>
            <a:off x="8001000" y="2743200"/>
            <a:ext cx="2438400" cy="553998"/>
          </a:xfrm>
          <a:prstGeom prst="rect">
            <a:avLst/>
          </a:prstGeom>
          <a:solidFill>
            <a:srgbClr val="009999"/>
          </a:solidFill>
          <a:ln w="12575" cap="flat" cmpd="sng">
            <a:solidFill>
              <a:srgbClr val="FFFFFF"/>
            </a:solidFill>
            <a:prstDash val="solid"/>
            <a:round/>
            <a:headEnd type="none" w="sm" len="sm"/>
            <a:tailEnd type="none" w="sm" len="sm"/>
          </a:ln>
        </p:spPr>
        <p:txBody>
          <a:bodyPr spcFirstLastPara="1" wrap="square" lIns="0" tIns="121900" rIns="0" bIns="0" anchor="t" anchorCtr="0">
            <a:spAutoFit/>
          </a:bodyPr>
          <a:lstStyle/>
          <a:p>
            <a:pPr marL="0" marR="0" lvl="0" indent="0" algn="l" rtl="0">
              <a:spcBef>
                <a:spcPts val="0"/>
              </a:spcBef>
              <a:spcAft>
                <a:spcPts val="0"/>
              </a:spcAft>
              <a:buNone/>
            </a:pPr>
            <a:r>
              <a:rPr lang="hi-IN" sz="2800" b="1">
                <a:solidFill>
                  <a:schemeClr val="dk1"/>
                </a:solidFill>
                <a:latin typeface="Open Sans"/>
                <a:ea typeface="Open Sans"/>
                <a:cs typeface="Open Sans"/>
                <a:sym typeface="Open Sans"/>
              </a:rPr>
              <a:t>    कमांड स्टाफ</a:t>
            </a:r>
            <a:endParaRPr/>
          </a:p>
        </p:txBody>
      </p:sp>
      <p:sp>
        <p:nvSpPr>
          <p:cNvPr id="237" name="Google Shape;237;p25"/>
          <p:cNvSpPr txBox="1">
            <a:spLocks noGrp="1"/>
          </p:cNvSpPr>
          <p:nvPr>
            <p:ph type="title"/>
          </p:nvPr>
        </p:nvSpPr>
        <p:spPr>
          <a:xfrm>
            <a:off x="2587488" y="853165"/>
            <a:ext cx="7751435" cy="511422"/>
          </a:xfrm>
          <a:prstGeom prst="rect">
            <a:avLst/>
          </a:prstGeom>
          <a:noFill/>
          <a:ln>
            <a:noFill/>
          </a:ln>
        </p:spPr>
        <p:txBody>
          <a:bodyPr spcFirstLastPara="1" wrap="square" lIns="0" tIns="12700" rIns="0" bIns="0" anchor="ctr" anchorCtr="0">
            <a:spAutoFit/>
          </a:bodyPr>
          <a:lstStyle/>
          <a:p>
            <a:pPr marL="12700" lvl="0" indent="0" algn="ctr" rtl="0">
              <a:lnSpc>
                <a:spcPct val="90000"/>
              </a:lnSpc>
              <a:spcBef>
                <a:spcPts val="0"/>
              </a:spcBef>
              <a:spcAft>
                <a:spcPts val="0"/>
              </a:spcAft>
              <a:buClr>
                <a:srgbClr val="FF0000"/>
              </a:buClr>
              <a:buSzPts val="3600"/>
              <a:buFont typeface="Open Sans"/>
              <a:buNone/>
            </a:pPr>
            <a:r>
              <a:rPr lang="hi-IN" sz="3600" b="1">
                <a:solidFill>
                  <a:srgbClr val="FF0000"/>
                </a:solidFill>
              </a:rPr>
              <a:t>घटना कमान प्रणाली</a:t>
            </a:r>
            <a:endParaRPr sz="3600" b="1">
              <a:solidFill>
                <a:srgbClr val="FF0000"/>
              </a:solidFill>
            </a:endParaRPr>
          </a:p>
        </p:txBody>
      </p:sp>
      <p:sp>
        <p:nvSpPr>
          <p:cNvPr id="238" name="Google Shape;238;p25"/>
          <p:cNvSpPr txBox="1">
            <a:spLocks noGrp="1"/>
          </p:cNvSpPr>
          <p:nvPr>
            <p:ph type="sldNum" idx="12"/>
          </p:nvPr>
        </p:nvSpPr>
        <p:spPr>
          <a:xfrm>
            <a:off x="13909040" y="6299533"/>
            <a:ext cx="330200" cy="205184"/>
          </a:xfrm>
          <a:prstGeom prst="rect">
            <a:avLst/>
          </a:prstGeom>
          <a:noFill/>
          <a:ln>
            <a:noFill/>
          </a:ln>
        </p:spPr>
        <p:txBody>
          <a:bodyPr spcFirstLastPara="1" wrap="square" lIns="0" tIns="0" rIns="0" bIns="0" anchor="ctr" anchorCtr="0">
            <a:spAutoFit/>
          </a:bodyPr>
          <a:lstStyle/>
          <a:p>
            <a:pPr marL="122554" lvl="0" indent="0" algn="r" rtl="0">
              <a:lnSpc>
                <a:spcPct val="137083"/>
              </a:lnSpc>
              <a:spcBef>
                <a:spcPts val="0"/>
              </a:spcBef>
              <a:spcAft>
                <a:spcPts val="0"/>
              </a:spcAft>
              <a:buNone/>
            </a:pPr>
            <a:fld id="{00000000-1234-1234-1234-123412341234}" type="slidenum">
              <a:rPr lang="hi-IN"/>
              <a:pPr marL="122554" lvl="0" indent="0" algn="r" rtl="0">
                <a:lnSpc>
                  <a:spcPct val="137083"/>
                </a:lnSpc>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6" descr="https://ndma.gov.in/images/command_staff.jpg"/>
          <p:cNvPicPr preferRelativeResize="0"/>
          <p:nvPr/>
        </p:nvPicPr>
        <p:blipFill rotWithShape="1">
          <a:blip r:embed="rId3">
            <a:alphaModFix/>
          </a:blip>
          <a:srcRect/>
          <a:stretch/>
        </p:blipFill>
        <p:spPr>
          <a:xfrm>
            <a:off x="1710612" y="2133600"/>
            <a:ext cx="9906000" cy="3886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4" name="Google Shape;244;p26"/>
          <p:cNvSpPr txBox="1"/>
          <p:nvPr/>
        </p:nvSpPr>
        <p:spPr>
          <a:xfrm>
            <a:off x="2286001" y="838200"/>
            <a:ext cx="8000999" cy="566822"/>
          </a:xfrm>
          <a:prstGeom prst="rect">
            <a:avLst/>
          </a:prstGeom>
          <a:solidFill>
            <a:schemeClr val="lt1"/>
          </a:solidFill>
          <a:ln>
            <a:noFill/>
          </a:ln>
          <a:effectLst>
            <a:outerShdw blurRad="44450" dist="27940" dir="5400000" algn="ctr">
              <a:srgbClr val="000000">
                <a:alpha val="31764"/>
              </a:srgbClr>
            </a:outerShdw>
          </a:effectLst>
        </p:spPr>
        <p:txBody>
          <a:bodyPr spcFirstLastPara="1" wrap="square" lIns="0" tIns="12700" rIns="0" bIns="0" anchor="t" anchorCtr="0">
            <a:spAutoFit/>
          </a:bodyPr>
          <a:lstStyle/>
          <a:p>
            <a:pPr marL="12700" marR="0" lvl="0" indent="0" algn="ctr" rtl="0">
              <a:spcBef>
                <a:spcPts val="0"/>
              </a:spcBef>
              <a:spcAft>
                <a:spcPts val="0"/>
              </a:spcAft>
              <a:buNone/>
            </a:pPr>
            <a:r>
              <a:rPr lang="hi-IN" sz="3600" b="1">
                <a:solidFill>
                  <a:srgbClr val="FF0000"/>
                </a:solidFill>
                <a:latin typeface="Open Sans"/>
                <a:ea typeface="Open Sans"/>
                <a:cs typeface="Open Sans"/>
                <a:sym typeface="Open Sans"/>
              </a:rPr>
              <a:t>घटना प्रतिक्रिया प्रणाली</a:t>
            </a:r>
            <a:endParaRPr sz="3600" b="1">
              <a:solidFill>
                <a:srgbClr val="FF0000"/>
              </a:solidFill>
              <a:latin typeface="Open Sans"/>
              <a:ea typeface="Open Sans"/>
              <a:cs typeface="Open Sans"/>
              <a:sym typeface="Open Sans"/>
            </a:endParaRPr>
          </a:p>
        </p:txBody>
      </p:sp>
      <p:sp>
        <p:nvSpPr>
          <p:cNvPr id="245" name="Google Shape;245;p2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p:nvPr/>
        </p:nvSpPr>
        <p:spPr>
          <a:xfrm>
            <a:off x="441958" y="2581364"/>
            <a:ext cx="1834709" cy="1951432"/>
          </a:xfrm>
          <a:prstGeom prst="rect">
            <a:avLst/>
          </a:prstGeom>
          <a:solidFill>
            <a:srgbClr val="C00000"/>
          </a:solidFill>
          <a:ln>
            <a:noFill/>
          </a:ln>
          <a:effectLst>
            <a:outerShdw blurRad="44450" dist="27940" dir="5400000" algn="ctr">
              <a:srgbClr val="000000">
                <a:alpha val="31764"/>
              </a:srgbClr>
            </a:outerShdw>
          </a:effectLst>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2800" b="1">
                <a:solidFill>
                  <a:srgbClr val="F2F2F2"/>
                </a:solidFill>
                <a:latin typeface="Open Sans"/>
                <a:ea typeface="Open Sans"/>
                <a:cs typeface="Open Sans"/>
                <a:sym typeface="Open Sans"/>
              </a:rPr>
              <a:t>राज्य स्तरीय आईआरटी</a:t>
            </a:r>
            <a:endParaRPr sz="2800" b="1">
              <a:solidFill>
                <a:srgbClr val="F2F2F2"/>
              </a:solidFill>
              <a:latin typeface="Open Sans"/>
              <a:ea typeface="Open Sans"/>
              <a:cs typeface="Open Sans"/>
              <a:sym typeface="Open Sans"/>
            </a:endParaRPr>
          </a:p>
        </p:txBody>
      </p:sp>
      <p:sp>
        <p:nvSpPr>
          <p:cNvPr id="251" name="Google Shape;251;p2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15</a:t>
            </a:fld>
            <a:endParaRPr/>
          </a:p>
        </p:txBody>
      </p:sp>
      <p:sp>
        <p:nvSpPr>
          <p:cNvPr id="252" name="Google Shape;252;p27"/>
          <p:cNvSpPr/>
          <p:nvPr/>
        </p:nvSpPr>
        <p:spPr>
          <a:xfrm>
            <a:off x="2724914" y="1188944"/>
            <a:ext cx="9025128" cy="510611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p:nvPr/>
        </p:nvSpPr>
        <p:spPr>
          <a:xfrm>
            <a:off x="4095748" y="1173254"/>
            <a:ext cx="7600951" cy="5078313"/>
          </a:xfrm>
          <a:prstGeom prst="rect">
            <a:avLst/>
          </a:prstGeom>
          <a:solidFill>
            <a:schemeClr val="lt2"/>
          </a:solid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चित्र में दर्शाए गए राज्य स्तर पर आईआरएस की संगठनात्मक संरचना को सभी प्रकार और पैमाने की आपदाओं के प्रबंधन में सक्रिय करना आवश्यक नहीं है। </a:t>
            </a:r>
            <a:endParaRPr sz="2400">
              <a:solidFill>
                <a:schemeClr val="dk1"/>
              </a:solidFill>
              <a:latin typeface="Open Sans"/>
              <a:ea typeface="Open Sans"/>
              <a:cs typeface="Open Sans"/>
              <a:sym typeface="Open Sans"/>
            </a:endParaRPr>
          </a:p>
          <a:p>
            <a:pPr marL="342900" marR="0" lvl="0" indent="-342900" algn="just" rtl="0">
              <a:lnSpc>
                <a:spcPct val="150000"/>
              </a:lnSpc>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घटना प्रतिक्रिया की निगरानी और सहायता के लिए, आरओ सभी आवश्यक आपातकालीन सहायता कार्यकर्ताओं (ईएसएफ) और मुख्यालय आईआरटी को घटनास्थल पर मौजूद आईसी की सहायता के लिए शामिल करेगा। </a:t>
            </a:r>
            <a:endParaRPr sz="2400">
              <a:solidFill>
                <a:schemeClr val="dk1"/>
              </a:solidFill>
              <a:latin typeface="Open Sans"/>
              <a:ea typeface="Open Sans"/>
              <a:cs typeface="Open Sans"/>
              <a:sym typeface="Open Sans"/>
            </a:endParaRPr>
          </a:p>
          <a:p>
            <a:pPr marL="342900" marR="0" lvl="0" indent="-342900" algn="just" rtl="0">
              <a:lnSpc>
                <a:spcPct val="150000"/>
              </a:lnSpc>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आईसी ईओसी के साथ निकट समन्वय में काम करेगा और आरओ को रिपोर्ट करेगा।</a:t>
            </a:r>
            <a:endParaRPr sz="2400">
              <a:solidFill>
                <a:schemeClr val="dk1"/>
              </a:solidFill>
              <a:latin typeface="Open Sans"/>
              <a:ea typeface="Open Sans"/>
              <a:cs typeface="Open Sans"/>
              <a:sym typeface="Open Sans"/>
            </a:endParaRPr>
          </a:p>
        </p:txBody>
      </p:sp>
      <p:sp>
        <p:nvSpPr>
          <p:cNvPr id="258" name="Google Shape;258;p2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16</a:t>
            </a:fld>
            <a:endParaRPr/>
          </a:p>
        </p:txBody>
      </p:sp>
      <p:sp>
        <p:nvSpPr>
          <p:cNvPr id="259" name="Google Shape;259;p28"/>
          <p:cNvSpPr txBox="1"/>
          <p:nvPr/>
        </p:nvSpPr>
        <p:spPr>
          <a:xfrm>
            <a:off x="1" y="2591591"/>
            <a:ext cx="3803904" cy="1120820"/>
          </a:xfrm>
          <a:prstGeom prst="rect">
            <a:avLst/>
          </a:prstGeom>
          <a:solidFill>
            <a:schemeClr val="lt1"/>
          </a:solidFill>
          <a:ln>
            <a:noFill/>
          </a:ln>
        </p:spPr>
        <p:txBody>
          <a:bodyPr spcFirstLastPara="1" wrap="square" lIns="0" tIns="12700" rIns="0" bIns="0" anchor="t" anchorCtr="0">
            <a:spAutoFit/>
          </a:bodyPr>
          <a:lstStyle/>
          <a:p>
            <a:pPr marL="12700" marR="0" lvl="0" indent="0" algn="ctr" rtl="0">
              <a:spcBef>
                <a:spcPts val="0"/>
              </a:spcBef>
              <a:spcAft>
                <a:spcPts val="0"/>
              </a:spcAft>
              <a:buNone/>
            </a:pPr>
            <a:r>
              <a:rPr lang="hi-IN" sz="3600" b="1">
                <a:solidFill>
                  <a:srgbClr val="FF0000"/>
                </a:solidFill>
                <a:latin typeface="Open Sans"/>
                <a:ea typeface="Open Sans"/>
                <a:cs typeface="Open Sans"/>
                <a:sym typeface="Open Sans"/>
              </a:rPr>
              <a:t>घटना प्रतिक्रिया प्रणाली</a:t>
            </a:r>
            <a:endParaRPr sz="3600" b="1">
              <a:solidFill>
                <a:srgbClr val="FF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9"/>
          <p:cNvPicPr preferRelativeResize="0"/>
          <p:nvPr/>
        </p:nvPicPr>
        <p:blipFill rotWithShape="1">
          <a:blip r:embed="rId3">
            <a:alphaModFix/>
          </a:blip>
          <a:srcRect/>
          <a:stretch/>
        </p:blipFill>
        <p:spPr>
          <a:xfrm>
            <a:off x="990600" y="1185863"/>
            <a:ext cx="10363200" cy="5214937"/>
          </a:xfrm>
          <a:prstGeom prst="rect">
            <a:avLst/>
          </a:prstGeom>
          <a:noFill/>
          <a:ln>
            <a:noFill/>
          </a:ln>
        </p:spPr>
      </p:pic>
      <p:sp>
        <p:nvSpPr>
          <p:cNvPr id="265" name="Google Shape;265;p29"/>
          <p:cNvSpPr txBox="1"/>
          <p:nvPr/>
        </p:nvSpPr>
        <p:spPr>
          <a:xfrm>
            <a:off x="3286125" y="142875"/>
            <a:ext cx="6038677" cy="9014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4000" b="1">
                <a:solidFill>
                  <a:srgbClr val="FF0000"/>
                </a:solidFill>
                <a:latin typeface="Open Sans"/>
                <a:ea typeface="Open Sans"/>
                <a:cs typeface="Open Sans"/>
                <a:sym typeface="Open Sans"/>
              </a:rPr>
              <a:t>जिला स्तरीय आईआरटी</a:t>
            </a:r>
            <a:endParaRPr sz="4000" b="1">
              <a:solidFill>
                <a:srgbClr val="FF0000"/>
              </a:solidFill>
              <a:latin typeface="Open Sans"/>
              <a:ea typeface="Open Sans"/>
              <a:cs typeface="Open Sans"/>
              <a:sym typeface="Open Sans"/>
            </a:endParaRPr>
          </a:p>
        </p:txBody>
      </p:sp>
      <p:sp>
        <p:nvSpPr>
          <p:cNvPr id="266" name="Google Shape;266;p2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p:nvPr/>
        </p:nvSpPr>
        <p:spPr>
          <a:xfrm>
            <a:off x="3602736" y="1291392"/>
            <a:ext cx="8398764" cy="5078313"/>
          </a:xfrm>
          <a:prstGeom prst="rect">
            <a:avLst/>
          </a:prstGeom>
          <a:solidFill>
            <a:schemeClr val="lt2"/>
          </a:solid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जिला स्तर की संपूर्ण आईआरएस संगठनात्मक संरचना चित्र में दर्शाई गई है। ऊपर दर्शाई गई संरचना को आवश्यकतानुसार सक्रिय किया जा सकता है। </a:t>
            </a:r>
            <a:endParaRPr sz="2400">
              <a:solidFill>
                <a:schemeClr val="dk1"/>
              </a:solidFill>
              <a:latin typeface="Open Sans"/>
              <a:ea typeface="Open Sans"/>
              <a:cs typeface="Open Sans"/>
              <a:sym typeface="Open Sans"/>
            </a:endParaRPr>
          </a:p>
          <a:p>
            <a:pPr marL="342900" marR="0" lvl="0" indent="-342900" algn="just" rtl="0">
              <a:lnSpc>
                <a:spcPct val="150000"/>
              </a:lnSpc>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घटना प्रतिक्रिया की निगरानी और सहायता के लिए, आरओ घटनास्थल पर मौजूद आईसी की सहायता के लिए सभी आवश्यक ईएसएफ (Emergency Support Functionaries) और मुख्यालय आईआरटी को शामिल करेगा। </a:t>
            </a:r>
            <a:endParaRPr sz="2400">
              <a:solidFill>
                <a:schemeClr val="dk1"/>
              </a:solidFill>
              <a:latin typeface="Open Sans"/>
              <a:ea typeface="Open Sans"/>
              <a:cs typeface="Open Sans"/>
              <a:sym typeface="Open Sans"/>
            </a:endParaRPr>
          </a:p>
          <a:p>
            <a:pPr marL="342900" marR="0" lvl="0" indent="-342900" algn="just" rtl="0">
              <a:lnSpc>
                <a:spcPct val="150000"/>
              </a:lnSpc>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जब केंद्रीय दल (एनडीआरएफ, सशस्त्र बल) तैनात किए जाते हैं, तो आरओ सभी विवादों का समाधान सुनिश्चित करेगा।</a:t>
            </a:r>
            <a:endParaRPr sz="2400">
              <a:solidFill>
                <a:schemeClr val="dk1"/>
              </a:solidFill>
              <a:latin typeface="Open Sans"/>
              <a:ea typeface="Open Sans"/>
              <a:cs typeface="Open Sans"/>
              <a:sym typeface="Open Sans"/>
            </a:endParaRPr>
          </a:p>
        </p:txBody>
      </p:sp>
      <p:sp>
        <p:nvSpPr>
          <p:cNvPr id="272" name="Google Shape;272;p3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18</a:t>
            </a:fld>
            <a:endParaRPr/>
          </a:p>
        </p:txBody>
      </p:sp>
      <p:sp>
        <p:nvSpPr>
          <p:cNvPr id="273" name="Google Shape;273;p30"/>
          <p:cNvSpPr txBox="1"/>
          <p:nvPr/>
        </p:nvSpPr>
        <p:spPr>
          <a:xfrm>
            <a:off x="190500" y="2508716"/>
            <a:ext cx="3037332" cy="182479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4000" b="1">
                <a:solidFill>
                  <a:srgbClr val="FF0000"/>
                </a:solidFill>
                <a:latin typeface="Open Sans"/>
                <a:ea typeface="Open Sans"/>
                <a:cs typeface="Open Sans"/>
                <a:sym typeface="Open Sans"/>
              </a:rPr>
              <a:t>जिला स्तरीय आईआरटी</a:t>
            </a:r>
            <a:endParaRPr sz="4000" b="1">
              <a:solidFill>
                <a:srgbClr val="FF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p:nvPr/>
        </p:nvSpPr>
        <p:spPr>
          <a:xfrm>
            <a:off x="4333702" y="1210056"/>
            <a:ext cx="7562642" cy="4524315"/>
          </a:xfrm>
          <a:prstGeom prst="rect">
            <a:avLst/>
          </a:prstGeom>
          <a:solidFill>
            <a:schemeClr val="lt2"/>
          </a:solid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आईआरएस घटना क्षेत्र में घटना प्रतिक्रिया टीमों के माध्यम से कार्य करता है। </a:t>
            </a:r>
            <a:endParaRPr sz="24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आईआरटी एक टीम है जिसमें आईआरएस संगठन के सभी पद शामिल होते हैं, जिसका नेतृत्व घटना कमांडर (आईसी) करता है। </a:t>
            </a:r>
            <a:endParaRPr sz="24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आरओ पूर्व चेतावनी मिलने पर घटना प्रतिक्रिया टीमों को सक्रिय करेगा।</a:t>
            </a:r>
            <a:endParaRPr sz="24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 बिना किसी चेतावनी के आपदा की स्थिति में, स्थानीय आईआरटी आवश्यक कार्य करेगा और आवश्यकता पड़ने पर आगे की सहायता के लिए आरओ से संपर्क करेगा। </a:t>
            </a:r>
            <a:endParaRPr sz="24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पूर्व-निर्धारित आईआरटी सभी स्तरों (अर्थात जिला, उप-मंडल और तहसील/ब्लॉक) पर सक्रिय रूप से कार्य करेगा।</a:t>
            </a:r>
            <a:endParaRPr sz="2400">
              <a:solidFill>
                <a:schemeClr val="dk1"/>
              </a:solidFill>
              <a:latin typeface="Open Sans"/>
              <a:ea typeface="Open Sans"/>
              <a:cs typeface="Open Sans"/>
              <a:sym typeface="Open Sans"/>
            </a:endParaRPr>
          </a:p>
        </p:txBody>
      </p:sp>
      <p:sp>
        <p:nvSpPr>
          <p:cNvPr id="279" name="Google Shape;279;p31"/>
          <p:cNvSpPr txBox="1"/>
          <p:nvPr/>
        </p:nvSpPr>
        <p:spPr>
          <a:xfrm>
            <a:off x="130629" y="2502717"/>
            <a:ext cx="3990975" cy="1323439"/>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Open Sans"/>
                <a:ea typeface="Open Sans"/>
                <a:cs typeface="Open Sans"/>
                <a:sym typeface="Open Sans"/>
              </a:rPr>
              <a:t>घटना प्रतिक्रिया दल (आईआरटी) </a:t>
            </a:r>
            <a:endParaRPr/>
          </a:p>
        </p:txBody>
      </p:sp>
      <p:sp>
        <p:nvSpPr>
          <p:cNvPr id="280" name="Google Shape;280;p3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402336" y="2511834"/>
            <a:ext cx="34747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उद्देश्य</a:t>
            </a:r>
            <a:endParaRPr b="1">
              <a:solidFill>
                <a:srgbClr val="FF0000"/>
              </a:solidFill>
            </a:endParaRPr>
          </a:p>
        </p:txBody>
      </p:sp>
      <p:sp>
        <p:nvSpPr>
          <p:cNvPr id="121" name="Google Shape;121;p14"/>
          <p:cNvSpPr txBox="1">
            <a:spLocks noGrp="1"/>
          </p:cNvSpPr>
          <p:nvPr>
            <p:ph type="body" idx="1"/>
          </p:nvPr>
        </p:nvSpPr>
        <p:spPr>
          <a:xfrm>
            <a:off x="4509856" y="1100831"/>
            <a:ext cx="6843944" cy="507613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hi-IN" b="1"/>
              <a:t>इस पाठ को पूरा करने के बाद, आप निम्नलिखित कार्य कर पाएँगे:</a:t>
            </a:r>
            <a:endParaRPr b="1"/>
          </a:p>
          <a:p>
            <a:pPr marL="457200" lvl="0" indent="-457200" algn="l" rtl="0">
              <a:lnSpc>
                <a:spcPct val="150000"/>
              </a:lnSpc>
              <a:spcBef>
                <a:spcPts val="1000"/>
              </a:spcBef>
              <a:spcAft>
                <a:spcPts val="0"/>
              </a:spcAft>
              <a:buClr>
                <a:schemeClr val="dk1"/>
              </a:buClr>
              <a:buSzPts val="2800"/>
              <a:buAutoNum type="arabicPeriod"/>
            </a:pPr>
            <a:r>
              <a:rPr lang="hi-IN"/>
              <a:t>आईआरएस की आवश्यकता का वर्णन ।</a:t>
            </a:r>
            <a:endParaRPr/>
          </a:p>
          <a:p>
            <a:pPr marL="457200" lvl="0" indent="-457200" algn="l" rtl="0">
              <a:lnSpc>
                <a:spcPct val="150000"/>
              </a:lnSpc>
              <a:spcBef>
                <a:spcPts val="1000"/>
              </a:spcBef>
              <a:spcAft>
                <a:spcPts val="0"/>
              </a:spcAft>
              <a:buClr>
                <a:schemeClr val="dk1"/>
              </a:buClr>
              <a:buSzPts val="2800"/>
              <a:buAutoNum type="arabicPeriod"/>
            </a:pPr>
            <a:r>
              <a:rPr lang="hi-IN"/>
              <a:t>आईआरएस की उत्पत्ति की व्याख्या ।</a:t>
            </a:r>
            <a:endParaRPr/>
          </a:p>
          <a:p>
            <a:pPr marL="457200" lvl="0" indent="-457200" algn="l" rtl="0">
              <a:lnSpc>
                <a:spcPct val="150000"/>
              </a:lnSpc>
              <a:spcBef>
                <a:spcPts val="1000"/>
              </a:spcBef>
              <a:spcAft>
                <a:spcPts val="0"/>
              </a:spcAft>
              <a:buClr>
                <a:schemeClr val="dk1"/>
              </a:buClr>
              <a:buSzPts val="2800"/>
              <a:buAutoNum type="arabicPeriod"/>
            </a:pPr>
            <a:r>
              <a:rPr lang="hi-IN"/>
              <a:t> आईआरएस की मूल अवधारणा का वर्णन । </a:t>
            </a:r>
            <a:endParaRPr/>
          </a:p>
          <a:p>
            <a:pPr marL="457200" lvl="0" indent="-457200" algn="l" rtl="0">
              <a:lnSpc>
                <a:spcPct val="150000"/>
              </a:lnSpc>
              <a:spcBef>
                <a:spcPts val="1000"/>
              </a:spcBef>
              <a:spcAft>
                <a:spcPts val="0"/>
              </a:spcAft>
              <a:buClr>
                <a:schemeClr val="dk1"/>
              </a:buClr>
              <a:buSzPts val="2800"/>
              <a:buAutoNum type="arabicPeriod"/>
            </a:pPr>
            <a:r>
              <a:rPr lang="hi-IN"/>
              <a:t>अधिकारियों की भूमिकाओं और जिम्मेदारियों का वर्णन ।</a:t>
            </a:r>
            <a:endParaRPr/>
          </a:p>
          <a:p>
            <a:pPr marL="457200" lvl="0" indent="-304800" algn="l" rtl="0">
              <a:lnSpc>
                <a:spcPct val="150000"/>
              </a:lnSpc>
              <a:spcBef>
                <a:spcPts val="1000"/>
              </a:spcBef>
              <a:spcAft>
                <a:spcPts val="0"/>
              </a:spcAft>
              <a:buClr>
                <a:schemeClr val="dk1"/>
              </a:buClr>
              <a:buSzPts val="2400"/>
              <a:buNone/>
            </a:pPr>
            <a:endParaRPr sz="2400"/>
          </a:p>
        </p:txBody>
      </p:sp>
      <p:sp>
        <p:nvSpPr>
          <p:cNvPr id="122" name="Google Shape;122;p1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p:nvPr/>
        </p:nvSpPr>
        <p:spPr>
          <a:xfrm>
            <a:off x="4480560" y="1166842"/>
            <a:ext cx="7178039" cy="5693866"/>
          </a:xfrm>
          <a:prstGeom prst="rect">
            <a:avLst/>
          </a:prstGeom>
          <a:solidFill>
            <a:schemeClr val="lt2"/>
          </a:solid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निम्नतम प्रशासनिक इकाई (उप-मंडल/तहसील/ब्लॉक) में घटना प्रतिक्रिया दल प्रथम प्रतिक्रियाकर्ता होंगे। </a:t>
            </a:r>
            <a:endParaRPr sz="2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यदि घटना जटिल हो जाती है और स्थानीय आईआरटी के नियंत्रण से बाहर हो जाती है, तो उच्च स्तरीय आईआरटी को प्रतिक्रिया प्रबंधन का कार्यभार संभालने के लिए सूचित किया जाएगा। </a:t>
            </a:r>
            <a:endParaRPr sz="2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ऐसे मामलों में, निम्न स्तरीय आईआरटी का उच्च स्तरीय आईआरटी में विलय हो जाएगा। </a:t>
            </a:r>
            <a:endParaRPr sz="28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जब निम्न स्तरीय आईआरटी का उच्च स्तरीय आईआरटी में विलय हो जाता है, तो निम्न स्तर का आईसी उप (dy) आईसी की भूमिका निभा सकता है।</a:t>
            </a:r>
            <a:endParaRPr sz="2800">
              <a:solidFill>
                <a:schemeClr val="dk1"/>
              </a:solidFill>
              <a:latin typeface="Open Sans"/>
              <a:ea typeface="Open Sans"/>
              <a:cs typeface="Open Sans"/>
              <a:sym typeface="Open Sans"/>
            </a:endParaRPr>
          </a:p>
        </p:txBody>
      </p:sp>
      <p:sp>
        <p:nvSpPr>
          <p:cNvPr id="286" name="Google Shape;286;p3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20</a:t>
            </a:fld>
            <a:endParaRPr/>
          </a:p>
        </p:txBody>
      </p:sp>
      <p:sp>
        <p:nvSpPr>
          <p:cNvPr id="287" name="Google Shape;287;p32"/>
          <p:cNvSpPr txBox="1"/>
          <p:nvPr/>
        </p:nvSpPr>
        <p:spPr>
          <a:xfrm>
            <a:off x="268223" y="2274838"/>
            <a:ext cx="3990975" cy="1323439"/>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Open Sans"/>
                <a:ea typeface="Open Sans"/>
                <a:cs typeface="Open Sans"/>
                <a:sym typeface="Open Sans"/>
              </a:rPr>
              <a:t>घटना प्रतिक्रिया दल (आईआरटी)</a:t>
            </a:r>
            <a:endParaRPr sz="4000" b="1">
              <a:solidFill>
                <a:srgbClr val="FF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3"/>
          <p:cNvSpPr txBox="1"/>
          <p:nvPr/>
        </p:nvSpPr>
        <p:spPr>
          <a:xfrm>
            <a:off x="4473513" y="1351508"/>
            <a:ext cx="7303959" cy="3416320"/>
          </a:xfrm>
          <a:prstGeom prst="rect">
            <a:avLst/>
          </a:prstGeom>
          <a:solidFill>
            <a:schemeClr val="lt2"/>
          </a:solid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सरकारी और कुछ निजी क्षेत्र की क्षमताओं को एक संगठनात्मक संरचना में समूहीकृत करना ताकि सहायता, संसाधन, कार्यक्रम कार्यान्वयन और सेवाएँ प्रदान की जा सकें </a:t>
            </a:r>
            <a:endParaRPr sz="24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जो कि संभवतः जीवन बचाने, संपत्ति और पर्यावरण की रक्षा करने, आवश्यक सेवाओं और महत्वपूर्ण बुनियादी ढाँचे को बहाल करने और</a:t>
            </a:r>
            <a:endParaRPr sz="2400">
              <a:solidFill>
                <a:schemeClr val="dk1"/>
              </a:solidFill>
              <a:latin typeface="Open Sans"/>
              <a:ea typeface="Open Sans"/>
              <a:cs typeface="Open Sans"/>
              <a:sym typeface="Open Sans"/>
            </a:endParaRPr>
          </a:p>
          <a:p>
            <a:pPr marL="342900" marR="0" lvl="0" indent="-342900" algn="just"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पीड़ितों और समुदायों को घरेलू घटनाओं के बाद सामान्य स्थिति में लौटने में मदद करने के लिए आवश्यक हैं।</a:t>
            </a:r>
            <a:endParaRPr sz="2400">
              <a:solidFill>
                <a:schemeClr val="dk1"/>
              </a:solidFill>
              <a:latin typeface="Open Sans"/>
              <a:ea typeface="Open Sans"/>
              <a:cs typeface="Open Sans"/>
              <a:sym typeface="Open Sans"/>
            </a:endParaRPr>
          </a:p>
        </p:txBody>
      </p:sp>
      <p:sp>
        <p:nvSpPr>
          <p:cNvPr id="293" name="Google Shape;293;p33"/>
          <p:cNvSpPr txBox="1"/>
          <p:nvPr/>
        </p:nvSpPr>
        <p:spPr>
          <a:xfrm>
            <a:off x="215838" y="2151727"/>
            <a:ext cx="4257675"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Open Sans"/>
                <a:ea typeface="Open Sans"/>
                <a:cs typeface="Open Sans"/>
                <a:sym typeface="Open Sans"/>
              </a:rPr>
              <a:t>आपातकालीन सहायता कार्य (ईएसएफएस)</a:t>
            </a:r>
            <a:endParaRPr sz="4000" b="1">
              <a:solidFill>
                <a:srgbClr val="FF0000"/>
              </a:solidFill>
              <a:latin typeface="Open Sans"/>
              <a:ea typeface="Open Sans"/>
              <a:cs typeface="Open Sans"/>
              <a:sym typeface="Open Sans"/>
            </a:endParaRPr>
          </a:p>
        </p:txBody>
      </p:sp>
      <p:sp>
        <p:nvSpPr>
          <p:cNvPr id="294" name="Google Shape;294;p3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587682" y="2697177"/>
            <a:ext cx="2898107" cy="1120820"/>
          </a:xfrm>
          <a:prstGeom prst="rect">
            <a:avLst/>
          </a:prstGeom>
          <a:noFill/>
          <a:ln>
            <a:noFill/>
          </a:ln>
        </p:spPr>
        <p:txBody>
          <a:bodyPr spcFirstLastPara="1" wrap="square" lIns="0" tIns="12700" rIns="0" bIns="0" anchor="ctr" anchorCtr="0">
            <a:spAutoFit/>
          </a:bodyPr>
          <a:lstStyle/>
          <a:p>
            <a:pPr marL="12700" lvl="0" indent="0" algn="ctr" rtl="0">
              <a:lnSpc>
                <a:spcPct val="90000"/>
              </a:lnSpc>
              <a:spcBef>
                <a:spcPts val="0"/>
              </a:spcBef>
              <a:spcAft>
                <a:spcPts val="0"/>
              </a:spcAft>
              <a:buClr>
                <a:srgbClr val="FF0000"/>
              </a:buClr>
              <a:buSzPts val="4000"/>
              <a:buFont typeface="Open Sans"/>
              <a:buNone/>
            </a:pPr>
            <a:r>
              <a:rPr lang="hi-IN" sz="4000" b="1">
                <a:solidFill>
                  <a:srgbClr val="FF0000"/>
                </a:solidFill>
              </a:rPr>
              <a:t>आईसी और कमांड स्टाफ</a:t>
            </a:r>
            <a:endParaRPr sz="4000" b="1">
              <a:solidFill>
                <a:srgbClr val="FF0000"/>
              </a:solidFill>
            </a:endParaRPr>
          </a:p>
        </p:txBody>
      </p:sp>
      <p:sp>
        <p:nvSpPr>
          <p:cNvPr id="300" name="Google Shape;300;p34"/>
          <p:cNvSpPr txBox="1">
            <a:spLocks noGrp="1"/>
          </p:cNvSpPr>
          <p:nvPr>
            <p:ph type="sldNum" idx="12"/>
          </p:nvPr>
        </p:nvSpPr>
        <p:spPr>
          <a:xfrm>
            <a:off x="13909040" y="6299533"/>
            <a:ext cx="330200" cy="205184"/>
          </a:xfrm>
          <a:prstGeom prst="rect">
            <a:avLst/>
          </a:prstGeom>
          <a:noFill/>
          <a:ln>
            <a:noFill/>
          </a:ln>
        </p:spPr>
        <p:txBody>
          <a:bodyPr spcFirstLastPara="1" wrap="square" lIns="0" tIns="0" rIns="0" bIns="0" anchor="ctr" anchorCtr="0">
            <a:spAutoFit/>
          </a:bodyPr>
          <a:lstStyle/>
          <a:p>
            <a:pPr marL="25400" lvl="0" indent="0" algn="r" rtl="0">
              <a:lnSpc>
                <a:spcPct val="137083"/>
              </a:lnSpc>
              <a:spcBef>
                <a:spcPts val="0"/>
              </a:spcBef>
              <a:spcAft>
                <a:spcPts val="0"/>
              </a:spcAft>
              <a:buNone/>
            </a:pPr>
            <a:fld id="{00000000-1234-1234-1234-123412341234}" type="slidenum">
              <a:rPr lang="hi-IN">
                <a:solidFill>
                  <a:srgbClr val="000000"/>
                </a:solidFill>
              </a:rPr>
              <a:pPr marL="25400" lvl="0" indent="0" algn="r" rtl="0">
                <a:lnSpc>
                  <a:spcPct val="137083"/>
                </a:lnSpc>
                <a:spcBef>
                  <a:spcPts val="0"/>
                </a:spcBef>
                <a:spcAft>
                  <a:spcPts val="0"/>
                </a:spcAft>
                <a:buNone/>
              </a:pPr>
              <a:t>22</a:t>
            </a:fld>
            <a:endParaRPr>
              <a:solidFill>
                <a:srgbClr val="000000"/>
              </a:solidFill>
            </a:endParaRPr>
          </a:p>
        </p:txBody>
      </p:sp>
      <p:sp>
        <p:nvSpPr>
          <p:cNvPr id="301" name="Google Shape;301;p34"/>
          <p:cNvSpPr/>
          <p:nvPr/>
        </p:nvSpPr>
        <p:spPr>
          <a:xfrm>
            <a:off x="4137526" y="1735459"/>
            <a:ext cx="7010400" cy="443103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2" name="Google Shape;302;p34"/>
          <p:cNvSpPr/>
          <p:nvPr/>
        </p:nvSpPr>
        <p:spPr>
          <a:xfrm>
            <a:off x="2289476" y="4627249"/>
            <a:ext cx="7023100" cy="1539240"/>
          </a:xfrm>
          <a:custGeom>
            <a:avLst/>
            <a:gdLst/>
            <a:ahLst/>
            <a:cxnLst/>
            <a:rect l="l" t="t" r="r" b="b"/>
            <a:pathLst>
              <a:path w="7023100" h="1539239" extrusionOk="0">
                <a:moveTo>
                  <a:pt x="7023100" y="0"/>
                </a:moveTo>
                <a:lnTo>
                  <a:pt x="0" y="0"/>
                </a:lnTo>
                <a:lnTo>
                  <a:pt x="0" y="1539240"/>
                </a:lnTo>
                <a:lnTo>
                  <a:pt x="7023100" y="1539240"/>
                </a:lnTo>
                <a:lnTo>
                  <a:pt x="70231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8" name="Google Shape;308;p35"/>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9" name="Google Shape;309;p35"/>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0" name="Google Shape;310;p35"/>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1" name="Google Shape;311;p35"/>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2" name="Google Shape;312;p35"/>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3" name="Google Shape;313;p35"/>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4" name="Google Shape;314;p35"/>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5" name="Google Shape;315;p35"/>
          <p:cNvSpPr/>
          <p:nvPr/>
        </p:nvSpPr>
        <p:spPr>
          <a:xfrm>
            <a:off x="2329181" y="116840"/>
            <a:ext cx="66039" cy="6730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6" name="Google Shape;316;p35"/>
          <p:cNvSpPr/>
          <p:nvPr/>
        </p:nvSpPr>
        <p:spPr>
          <a:xfrm>
            <a:off x="2329181" y="347979"/>
            <a:ext cx="66039" cy="6477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7" name="Google Shape;317;p35"/>
          <p:cNvSpPr/>
          <p:nvPr/>
        </p:nvSpPr>
        <p:spPr>
          <a:xfrm>
            <a:off x="2329181" y="574040"/>
            <a:ext cx="66039"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8" name="Google Shape;318;p35"/>
          <p:cNvSpPr txBox="1">
            <a:spLocks noGrp="1"/>
          </p:cNvSpPr>
          <p:nvPr>
            <p:ph type="title"/>
          </p:nvPr>
        </p:nvSpPr>
        <p:spPr>
          <a:xfrm>
            <a:off x="521208" y="3208896"/>
            <a:ext cx="3483864" cy="566822"/>
          </a:xfrm>
          <a:prstGeom prst="rect">
            <a:avLst/>
          </a:prstGeom>
          <a:noFill/>
          <a:ln>
            <a:noFill/>
          </a:ln>
        </p:spPr>
        <p:txBody>
          <a:bodyPr spcFirstLastPara="1" wrap="square" lIns="0" tIns="12700" rIns="0" bIns="0" anchor="ctr" anchorCtr="0">
            <a:spAutoFit/>
          </a:bodyPr>
          <a:lstStyle/>
          <a:p>
            <a:pPr marL="12700" lvl="0" indent="0" algn="ctr" rtl="0">
              <a:lnSpc>
                <a:spcPct val="90000"/>
              </a:lnSpc>
              <a:spcBef>
                <a:spcPts val="0"/>
              </a:spcBef>
              <a:spcAft>
                <a:spcPts val="0"/>
              </a:spcAft>
              <a:buClr>
                <a:srgbClr val="FF0000"/>
              </a:buClr>
              <a:buSzPts val="4000"/>
              <a:buFont typeface="Open Sans"/>
              <a:buNone/>
            </a:pPr>
            <a:r>
              <a:rPr lang="hi-IN" sz="4000" b="1">
                <a:solidFill>
                  <a:srgbClr val="FF0000"/>
                </a:solidFill>
              </a:rPr>
              <a:t>घटना कमांडर</a:t>
            </a:r>
            <a:endParaRPr sz="4000" b="1">
              <a:solidFill>
                <a:srgbClr val="FF0000"/>
              </a:solidFill>
            </a:endParaRPr>
          </a:p>
        </p:txBody>
      </p:sp>
      <p:sp>
        <p:nvSpPr>
          <p:cNvPr id="319" name="Google Shape;319;p35"/>
          <p:cNvSpPr txBox="1"/>
          <p:nvPr/>
        </p:nvSpPr>
        <p:spPr>
          <a:xfrm>
            <a:off x="2288541" y="184530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20" name="Google Shape;320;p35"/>
          <p:cNvSpPr txBox="1"/>
          <p:nvPr/>
        </p:nvSpPr>
        <p:spPr>
          <a:xfrm>
            <a:off x="4491669" y="1153707"/>
            <a:ext cx="6290310" cy="382156"/>
          </a:xfrm>
          <a:prstGeom prst="rect">
            <a:avLst/>
          </a:prstGeom>
          <a:solidFill>
            <a:schemeClr val="lt2"/>
          </a:solidFill>
          <a:ln>
            <a:noFill/>
          </a:ln>
        </p:spPr>
        <p:txBody>
          <a:bodyPr spcFirstLastPara="1" wrap="square" lIns="0" tIns="12700" rIns="0" bIns="0" anchor="t" anchorCtr="0">
            <a:spAutoFit/>
          </a:bodyPr>
          <a:lstStyle/>
          <a:p>
            <a:pPr marL="355600" marR="0" lvl="0" indent="-342900" algn="l"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घटना की समग्र कमान.</a:t>
            </a:r>
            <a:endParaRPr sz="2400">
              <a:solidFill>
                <a:schemeClr val="dk1"/>
              </a:solidFill>
              <a:latin typeface="Open Sans"/>
              <a:ea typeface="Open Sans"/>
              <a:cs typeface="Open Sans"/>
              <a:sym typeface="Open Sans"/>
            </a:endParaRPr>
          </a:p>
        </p:txBody>
      </p:sp>
      <p:sp>
        <p:nvSpPr>
          <p:cNvPr id="321" name="Google Shape;321;p35"/>
          <p:cNvSpPr txBox="1"/>
          <p:nvPr/>
        </p:nvSpPr>
        <p:spPr>
          <a:xfrm>
            <a:off x="4459287" y="2040889"/>
            <a:ext cx="6322692" cy="751488"/>
          </a:xfrm>
          <a:prstGeom prst="rect">
            <a:avLst/>
          </a:prstGeom>
          <a:solidFill>
            <a:schemeClr val="lt2"/>
          </a:solidFill>
          <a:ln>
            <a:noFill/>
          </a:ln>
        </p:spPr>
        <p:txBody>
          <a:bodyPr spcFirstLastPara="1" wrap="square" lIns="0" tIns="12700" rIns="0" bIns="0" anchor="t" anchorCtr="0">
            <a:spAutoFit/>
          </a:bodyPr>
          <a:lstStyle/>
          <a:p>
            <a:pPr marL="355600" marR="0" lvl="0" indent="-342900" algn="l"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घटना प्रबंधन करने के लिए पूरी तरह से योग्य होना चाहिए</a:t>
            </a:r>
            <a:endParaRPr sz="2400">
              <a:solidFill>
                <a:schemeClr val="dk1"/>
              </a:solidFill>
              <a:latin typeface="Open Sans"/>
              <a:ea typeface="Open Sans"/>
              <a:cs typeface="Open Sans"/>
              <a:sym typeface="Open Sans"/>
            </a:endParaRPr>
          </a:p>
        </p:txBody>
      </p:sp>
      <p:sp>
        <p:nvSpPr>
          <p:cNvPr id="322" name="Google Shape;322;p35"/>
          <p:cNvSpPr txBox="1"/>
          <p:nvPr/>
        </p:nvSpPr>
        <p:spPr>
          <a:xfrm>
            <a:off x="4462334" y="2830719"/>
            <a:ext cx="6319645" cy="751488"/>
          </a:xfrm>
          <a:prstGeom prst="rect">
            <a:avLst/>
          </a:prstGeom>
          <a:solidFill>
            <a:schemeClr val="lt2"/>
          </a:solidFill>
          <a:ln>
            <a:noFill/>
          </a:ln>
        </p:spPr>
        <p:txBody>
          <a:bodyPr spcFirstLastPara="1" wrap="square" lIns="0" tIns="12700" rIns="0" bIns="0" anchor="t" anchorCtr="0">
            <a:spAutoFit/>
          </a:bodyPr>
          <a:lstStyle/>
          <a:p>
            <a:pPr marL="355600" marR="0" lvl="0" indent="-342900" algn="l"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जिम्मेदार क्षेत्राधिकार या एजेंसी द्वारा सौंपा जा सकता है।</a:t>
            </a:r>
            <a:endParaRPr sz="2400">
              <a:solidFill>
                <a:schemeClr val="dk1"/>
              </a:solidFill>
              <a:latin typeface="Open Sans"/>
              <a:ea typeface="Open Sans"/>
              <a:cs typeface="Open Sans"/>
              <a:sym typeface="Open Sans"/>
            </a:endParaRPr>
          </a:p>
        </p:txBody>
      </p:sp>
      <p:sp>
        <p:nvSpPr>
          <p:cNvPr id="323" name="Google Shape;323;p35"/>
          <p:cNvSpPr txBox="1"/>
          <p:nvPr/>
        </p:nvSpPr>
        <p:spPr>
          <a:xfrm>
            <a:off x="2288541" y="464692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24" name="Google Shape;324;p35"/>
          <p:cNvSpPr txBox="1"/>
          <p:nvPr/>
        </p:nvSpPr>
        <p:spPr>
          <a:xfrm>
            <a:off x="4459287" y="3921738"/>
            <a:ext cx="6319645" cy="755848"/>
          </a:xfrm>
          <a:prstGeom prst="rect">
            <a:avLst/>
          </a:prstGeom>
          <a:solidFill>
            <a:schemeClr val="lt2"/>
          </a:solidFill>
          <a:ln>
            <a:noFill/>
          </a:ln>
        </p:spPr>
        <p:txBody>
          <a:bodyPr spcFirstLastPara="1" wrap="square" lIns="0" tIns="12700" rIns="0" bIns="0" anchor="t" anchorCtr="0">
            <a:spAutoFit/>
          </a:bodyPr>
          <a:lstStyle/>
          <a:p>
            <a:pPr marL="355600" marR="5080" lvl="0" indent="-342900" algn="l" rtl="0">
              <a:lnSpc>
                <a:spcPct val="120000"/>
              </a:lnSpc>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इसमें एक या एक से अधिक उप अधिकारी  हो सकते हैं, जो समान रूप से योग्य होने चाहिए।</a:t>
            </a:r>
            <a:endParaRPr sz="2400">
              <a:solidFill>
                <a:schemeClr val="dk1"/>
              </a:solidFill>
              <a:latin typeface="Open Sans"/>
              <a:ea typeface="Open Sans"/>
              <a:cs typeface="Open Sans"/>
              <a:sym typeface="Open Sans"/>
            </a:endParaRPr>
          </a:p>
        </p:txBody>
      </p:sp>
      <p:sp>
        <p:nvSpPr>
          <p:cNvPr id="325" name="Google Shape;325;p35"/>
          <p:cNvSpPr txBox="1"/>
          <p:nvPr/>
        </p:nvSpPr>
        <p:spPr>
          <a:xfrm>
            <a:off x="4491669" y="5126574"/>
            <a:ext cx="6426267" cy="751488"/>
          </a:xfrm>
          <a:prstGeom prst="rect">
            <a:avLst/>
          </a:prstGeom>
          <a:solidFill>
            <a:schemeClr val="lt2"/>
          </a:solidFill>
          <a:ln>
            <a:noFill/>
          </a:ln>
        </p:spPr>
        <p:txBody>
          <a:bodyPr spcFirstLastPara="1" wrap="square" lIns="0" tIns="12700" rIns="0" bIns="0" anchor="t" anchorCtr="0">
            <a:spAutoFit/>
          </a:bodyPr>
          <a:lstStyle/>
          <a:p>
            <a:pPr marL="355600" marR="0" lvl="0" indent="-342900" algn="l" rtl="0">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कार्मिको को कमांड स्टाफ और जनरल स्टाफ दोनों के लिए नियुक्त कर सकते हैं।</a:t>
            </a:r>
            <a:endParaRPr sz="2400">
              <a:solidFill>
                <a:schemeClr val="dk1"/>
              </a:solidFill>
              <a:latin typeface="Open Sans"/>
              <a:ea typeface="Open Sans"/>
              <a:cs typeface="Open Sans"/>
              <a:sym typeface="Open Sans"/>
            </a:endParaRPr>
          </a:p>
        </p:txBody>
      </p:sp>
      <p:sp>
        <p:nvSpPr>
          <p:cNvPr id="326" name="Google Shape;326;p3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fade">
                                      <p:cBhvr>
                                        <p:cTn id="12" dur="2000"/>
                                        <p:tgtEl>
                                          <p:spTgt spid="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gtEl>
                                        <p:attrNameLst>
                                          <p:attrName>style.visibility</p:attrName>
                                        </p:attrNameLst>
                                      </p:cBhvr>
                                      <p:to>
                                        <p:strVal val="visible"/>
                                      </p:to>
                                    </p:set>
                                    <p:animEffect transition="in" filter="fade">
                                      <p:cBhvr>
                                        <p:cTn id="17" dur="2000"/>
                                        <p:tgtEl>
                                          <p:spTgt spid="3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20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a:spLocks noGrp="1"/>
          </p:cNvSpPr>
          <p:nvPr>
            <p:ph type="title"/>
          </p:nvPr>
        </p:nvSpPr>
        <p:spPr>
          <a:xfrm>
            <a:off x="104775" y="1524000"/>
            <a:ext cx="4114800" cy="2095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उप घटना कमांडर</a:t>
            </a:r>
            <a:endParaRPr b="1">
              <a:solidFill>
                <a:srgbClr val="FF0000"/>
              </a:solidFill>
            </a:endParaRPr>
          </a:p>
        </p:txBody>
      </p:sp>
      <p:sp>
        <p:nvSpPr>
          <p:cNvPr id="332" name="Google Shape;332;p36"/>
          <p:cNvSpPr txBox="1">
            <a:spLocks noGrp="1"/>
          </p:cNvSpPr>
          <p:nvPr>
            <p:ph type="body" idx="1"/>
          </p:nvPr>
        </p:nvSpPr>
        <p:spPr>
          <a:xfrm>
            <a:off x="4314825" y="1338740"/>
            <a:ext cx="7772400" cy="4719159"/>
          </a:xfrm>
          <a:prstGeom prst="rect">
            <a:avLst/>
          </a:prstGeom>
          <a:solidFill>
            <a:schemeClr val="lt2"/>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hi-IN"/>
              <a:t>एक उप घटना कमांडर को निम्नलिखित के लिए नामित किया जा सकता है:</a:t>
            </a:r>
            <a:endParaRPr/>
          </a:p>
          <a:p>
            <a:pPr marL="914400" lvl="1" indent="-457200" algn="just" rtl="0">
              <a:lnSpc>
                <a:spcPct val="150000"/>
              </a:lnSpc>
              <a:spcBef>
                <a:spcPts val="500"/>
              </a:spcBef>
              <a:spcAft>
                <a:spcPts val="0"/>
              </a:spcAft>
              <a:buClr>
                <a:schemeClr val="dk1"/>
              </a:buClr>
              <a:buSzPts val="2400"/>
              <a:buFont typeface="Arial"/>
              <a:buChar char="•"/>
            </a:pPr>
            <a:r>
              <a:rPr lang="hi-IN" sz="2400"/>
              <a:t>घटना कमांडर द्वारा बताए गए  विशिष्ट कार्य निष्पादित करने हेतू। </a:t>
            </a:r>
            <a:endParaRPr sz="2400"/>
          </a:p>
          <a:p>
            <a:pPr marL="914400" lvl="1" indent="-457200" algn="just" rtl="0">
              <a:lnSpc>
                <a:spcPct val="150000"/>
              </a:lnSpc>
              <a:spcBef>
                <a:spcPts val="500"/>
              </a:spcBef>
              <a:spcAft>
                <a:spcPts val="0"/>
              </a:spcAft>
              <a:buClr>
                <a:schemeClr val="dk1"/>
              </a:buClr>
              <a:buSzPts val="2400"/>
              <a:buFont typeface="Arial"/>
              <a:buChar char="•"/>
            </a:pPr>
            <a:r>
              <a:rPr lang="hi-IN" sz="2400"/>
              <a:t>राहत क्षमता में घटना कमान कार्य को निष्पादित करने में। </a:t>
            </a:r>
            <a:endParaRPr sz="2400"/>
          </a:p>
          <a:p>
            <a:pPr marL="914400" lvl="1" indent="-457200" algn="just" rtl="0">
              <a:lnSpc>
                <a:spcPct val="150000"/>
              </a:lnSpc>
              <a:spcBef>
                <a:spcPts val="500"/>
              </a:spcBef>
              <a:spcAft>
                <a:spcPts val="0"/>
              </a:spcAft>
              <a:buClr>
                <a:schemeClr val="dk1"/>
              </a:buClr>
              <a:buSzPts val="2400"/>
              <a:buFont typeface="Arial"/>
              <a:buChar char="•"/>
            </a:pPr>
            <a:r>
              <a:rPr lang="hi-IN" sz="2400"/>
              <a:t> एक सहायक एजेंसी का प्रतिनिधित्व करने में जो क्षेत्राधिकार साझा करती हो।</a:t>
            </a:r>
            <a:r>
              <a:rPr lang="hi-IN" sz="2400" b="0"/>
              <a:t>.</a:t>
            </a:r>
            <a:endParaRPr sz="2400" b="0"/>
          </a:p>
          <a:p>
            <a:pPr marL="457200" lvl="1" indent="0" algn="just" rtl="0">
              <a:lnSpc>
                <a:spcPct val="150000"/>
              </a:lnSpc>
              <a:spcBef>
                <a:spcPts val="500"/>
              </a:spcBef>
              <a:spcAft>
                <a:spcPts val="0"/>
              </a:spcAft>
              <a:buClr>
                <a:schemeClr val="dk1"/>
              </a:buClr>
              <a:buSzPts val="2400"/>
              <a:buNone/>
            </a:pPr>
            <a:endParaRPr sz="2400" b="0"/>
          </a:p>
        </p:txBody>
      </p:sp>
      <p:sp>
        <p:nvSpPr>
          <p:cNvPr id="333" name="Google Shape;333;p3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24</a:t>
            </a:fld>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7"/>
          <p:cNvSpPr txBox="1">
            <a:spLocks noGrp="1"/>
          </p:cNvSpPr>
          <p:nvPr>
            <p:ph type="title"/>
          </p:nvPr>
        </p:nvSpPr>
        <p:spPr>
          <a:xfrm>
            <a:off x="104776" y="2593910"/>
            <a:ext cx="4049326" cy="163788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Open Sans"/>
              <a:buNone/>
            </a:pPr>
            <a:r>
              <a:rPr lang="hi-IN" b="1">
                <a:solidFill>
                  <a:srgbClr val="FF0000"/>
                </a:solidFill>
              </a:rPr>
              <a:t>सूचना एवं मीडिया अधिकारी (आईएमओ)</a:t>
            </a:r>
            <a:endParaRPr b="1">
              <a:solidFill>
                <a:srgbClr val="FF0000"/>
              </a:solidFill>
            </a:endParaRPr>
          </a:p>
        </p:txBody>
      </p:sp>
      <p:sp>
        <p:nvSpPr>
          <p:cNvPr id="339" name="Google Shape;339;p37"/>
          <p:cNvSpPr txBox="1"/>
          <p:nvPr/>
        </p:nvSpPr>
        <p:spPr>
          <a:xfrm>
            <a:off x="4263991" y="1485901"/>
            <a:ext cx="7823233" cy="1384995"/>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i-IN" sz="2800">
                <a:solidFill>
                  <a:schemeClr val="dk1"/>
                </a:solidFill>
                <a:latin typeface="Open Sans"/>
                <a:ea typeface="Open Sans"/>
                <a:cs typeface="Open Sans"/>
                <a:sym typeface="Open Sans"/>
              </a:rPr>
              <a:t>सूचना प्रसार और मीडिया संबंधों पर घटना कमांडर को सलाह देता है। घटना कमांडर आईएमओ द्वारा जारी की गई जानकारी को अनुमोदित करता है।</a:t>
            </a:r>
            <a:endParaRPr sz="2800">
              <a:solidFill>
                <a:schemeClr val="dk1"/>
              </a:solidFill>
              <a:latin typeface="Open Sans"/>
              <a:ea typeface="Open Sans"/>
              <a:cs typeface="Open Sans"/>
              <a:sym typeface="Open Sans"/>
            </a:endParaRPr>
          </a:p>
        </p:txBody>
      </p:sp>
      <p:sp>
        <p:nvSpPr>
          <p:cNvPr id="340" name="Google Shape;340;p37"/>
          <p:cNvSpPr txBox="1"/>
          <p:nvPr/>
        </p:nvSpPr>
        <p:spPr>
          <a:xfrm>
            <a:off x="4263991" y="3581400"/>
            <a:ext cx="7823233" cy="95410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i-IN" sz="2800">
                <a:solidFill>
                  <a:schemeClr val="dk1"/>
                </a:solidFill>
                <a:latin typeface="Open Sans"/>
                <a:ea typeface="Open Sans"/>
                <a:cs typeface="Open Sans"/>
                <a:sym typeface="Open Sans"/>
              </a:rPr>
              <a:t>योजना अनुभाग से जानकारी प्राप्त करना तथा उसे जानकारी प्रदान करना।</a:t>
            </a:r>
            <a:endParaRPr sz="2400">
              <a:solidFill>
                <a:schemeClr val="dk1"/>
              </a:solidFill>
              <a:latin typeface="Open Sans"/>
              <a:ea typeface="Open Sans"/>
              <a:cs typeface="Open Sans"/>
              <a:sym typeface="Open Sans"/>
            </a:endParaRPr>
          </a:p>
        </p:txBody>
      </p:sp>
      <p:sp>
        <p:nvSpPr>
          <p:cNvPr id="341" name="Google Shape;341;p37"/>
          <p:cNvSpPr txBox="1"/>
          <p:nvPr/>
        </p:nvSpPr>
        <p:spPr>
          <a:xfrm>
            <a:off x="4263991" y="5105401"/>
            <a:ext cx="7823233" cy="954107"/>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2800">
                <a:solidFill>
                  <a:schemeClr val="dk1"/>
                </a:solidFill>
                <a:latin typeface="Open Sans"/>
                <a:ea typeface="Open Sans"/>
                <a:cs typeface="Open Sans"/>
                <a:sym typeface="Open Sans"/>
              </a:rPr>
              <a:t>समुदाय और मीडिया से जानकारी प्राप्त करता है और जानकारी प्रदान करता है।</a:t>
            </a:r>
            <a:endParaRPr sz="2400">
              <a:solidFill>
                <a:schemeClr val="dk1"/>
              </a:solidFill>
              <a:latin typeface="Open Sans"/>
              <a:ea typeface="Open Sans"/>
              <a:cs typeface="Open Sans"/>
              <a:sym typeface="Open Sans"/>
            </a:endParaRPr>
          </a:p>
        </p:txBody>
      </p:sp>
      <p:sp>
        <p:nvSpPr>
          <p:cNvPr id="342" name="Google Shape;342;p3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25</a:t>
            </a:fld>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20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2000"/>
                                        <p:tgtEl>
                                          <p:spTgt spid="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gtEl>
                                        <p:attrNameLst>
                                          <p:attrName>style.visibility</p:attrName>
                                        </p:attrNameLst>
                                      </p:cBhvr>
                                      <p:to>
                                        <p:strVal val="visible"/>
                                      </p:to>
                                    </p:set>
                                    <p:animEffect transition="in" filter="fade">
                                      <p:cBhvr>
                                        <p:cTn id="17" dur="2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8"/>
          <p:cNvSpPr txBox="1">
            <a:spLocks noGrp="1"/>
          </p:cNvSpPr>
          <p:nvPr>
            <p:ph type="title"/>
          </p:nvPr>
        </p:nvSpPr>
        <p:spPr>
          <a:xfrm>
            <a:off x="160904" y="2656839"/>
            <a:ext cx="4089132" cy="17394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सुरक्षा अधिकारी</a:t>
            </a:r>
            <a:endParaRPr b="1">
              <a:solidFill>
                <a:srgbClr val="FF0000"/>
              </a:solidFill>
            </a:endParaRPr>
          </a:p>
        </p:txBody>
      </p:sp>
      <p:sp>
        <p:nvSpPr>
          <p:cNvPr id="348" name="Google Shape;348;p38"/>
          <p:cNvSpPr txBox="1"/>
          <p:nvPr/>
        </p:nvSpPr>
        <p:spPr>
          <a:xfrm>
            <a:off x="4629751" y="1504951"/>
            <a:ext cx="7267073" cy="954107"/>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2800">
                <a:solidFill>
                  <a:schemeClr val="dk1"/>
                </a:solidFill>
                <a:latin typeface="Open Sans"/>
                <a:ea typeface="Open Sans"/>
                <a:cs typeface="Open Sans"/>
                <a:sym typeface="Open Sans"/>
              </a:rPr>
              <a:t>घटना सुरक्षा से संबंधित मुद्दों पर घटना कमांडर को सलाह देना।</a:t>
            </a:r>
            <a:endParaRPr sz="2400">
              <a:solidFill>
                <a:schemeClr val="dk1"/>
              </a:solidFill>
              <a:latin typeface="Open Sans"/>
              <a:ea typeface="Open Sans"/>
              <a:cs typeface="Open Sans"/>
              <a:sym typeface="Open Sans"/>
            </a:endParaRPr>
          </a:p>
        </p:txBody>
      </p:sp>
      <p:sp>
        <p:nvSpPr>
          <p:cNvPr id="349" name="Google Shape;349;p38"/>
          <p:cNvSpPr txBox="1"/>
          <p:nvPr/>
        </p:nvSpPr>
        <p:spPr>
          <a:xfrm>
            <a:off x="4629751" y="3317876"/>
            <a:ext cx="6497053" cy="954107"/>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2800">
                <a:solidFill>
                  <a:schemeClr val="dk1"/>
                </a:solidFill>
                <a:latin typeface="Open Sans"/>
                <a:ea typeface="Open Sans"/>
                <a:cs typeface="Open Sans"/>
                <a:sym typeface="Open Sans"/>
              </a:rPr>
              <a:t>कार्यरत कर्मियों की सुरक्षा सुनिश्चित करने के लिए परिचालन के साथ काम करता है।</a:t>
            </a:r>
            <a:endParaRPr sz="2800">
              <a:solidFill>
                <a:schemeClr val="dk1"/>
              </a:solidFill>
              <a:latin typeface="Open Sans"/>
              <a:ea typeface="Open Sans"/>
              <a:cs typeface="Open Sans"/>
              <a:sym typeface="Open Sans"/>
            </a:endParaRPr>
          </a:p>
        </p:txBody>
      </p:sp>
      <p:sp>
        <p:nvSpPr>
          <p:cNvPr id="350" name="Google Shape;350;p38"/>
          <p:cNvSpPr txBox="1"/>
          <p:nvPr/>
        </p:nvSpPr>
        <p:spPr>
          <a:xfrm>
            <a:off x="4730128" y="4893028"/>
            <a:ext cx="6323798" cy="954107"/>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2800">
                <a:solidFill>
                  <a:schemeClr val="dk1"/>
                </a:solidFill>
                <a:latin typeface="Open Sans"/>
                <a:ea typeface="Open Sans"/>
                <a:cs typeface="Open Sans"/>
                <a:sym typeface="Open Sans"/>
              </a:rPr>
              <a:t>सभी घटना कर्मियों की सुरक्षा सुनिश्चित करता है I</a:t>
            </a:r>
            <a:endParaRPr sz="2400">
              <a:solidFill>
                <a:schemeClr val="dk1"/>
              </a:solidFill>
              <a:latin typeface="Open Sans"/>
              <a:ea typeface="Open Sans"/>
              <a:cs typeface="Open Sans"/>
              <a:sym typeface="Open Sans"/>
            </a:endParaRPr>
          </a:p>
        </p:txBody>
      </p:sp>
      <p:sp>
        <p:nvSpPr>
          <p:cNvPr id="351" name="Google Shape;351;p3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26</a:t>
            </a:fld>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2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Effect transition="in" filter="fade">
                                      <p:cBhvr>
                                        <p:cTn id="12" dur="2000"/>
                                        <p:tgtEl>
                                          <p:spTgt spid="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gtEl>
                                        <p:attrNameLst>
                                          <p:attrName>style.visibility</p:attrName>
                                        </p:attrNameLst>
                                      </p:cBhvr>
                                      <p:to>
                                        <p:strVal val="visible"/>
                                      </p:to>
                                    </p:set>
                                    <p:animEffect transition="in" filter="fade">
                                      <p:cBhvr>
                                        <p:cTn id="17" dur="2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9"/>
          <p:cNvSpPr txBox="1">
            <a:spLocks noGrp="1"/>
          </p:cNvSpPr>
          <p:nvPr>
            <p:ph type="title"/>
          </p:nvPr>
        </p:nvSpPr>
        <p:spPr>
          <a:xfrm>
            <a:off x="214886" y="2546986"/>
            <a:ext cx="3429000" cy="14458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संपर्क अधिकारी</a:t>
            </a:r>
            <a:endParaRPr b="1">
              <a:solidFill>
                <a:srgbClr val="FF0000"/>
              </a:solidFill>
            </a:endParaRPr>
          </a:p>
        </p:txBody>
      </p:sp>
      <p:sp>
        <p:nvSpPr>
          <p:cNvPr id="357" name="Google Shape;357;p39"/>
          <p:cNvSpPr txBox="1"/>
          <p:nvPr/>
        </p:nvSpPr>
        <p:spPr>
          <a:xfrm>
            <a:off x="3848099" y="1626073"/>
            <a:ext cx="7915275" cy="1384995"/>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i-IN" sz="2800">
                <a:solidFill>
                  <a:schemeClr val="dk1"/>
                </a:solidFill>
                <a:latin typeface="Open Sans"/>
                <a:ea typeface="Open Sans"/>
                <a:cs typeface="Open Sans"/>
                <a:sym typeface="Open Sans"/>
              </a:rPr>
              <a:t>ऑपरेशन में सहायता करने वाले एजेंसी प्रतिनिधियों के लिए संपर्क बिंदु के रूप में कार्य करके घटना कमांडर की सहायता करना।</a:t>
            </a:r>
            <a:endParaRPr sz="2400">
              <a:solidFill>
                <a:schemeClr val="dk1"/>
              </a:solidFill>
              <a:latin typeface="Open Sans"/>
              <a:ea typeface="Open Sans"/>
              <a:cs typeface="Open Sans"/>
              <a:sym typeface="Open Sans"/>
            </a:endParaRPr>
          </a:p>
        </p:txBody>
      </p:sp>
      <p:sp>
        <p:nvSpPr>
          <p:cNvPr id="358" name="Google Shape;358;p39"/>
          <p:cNvSpPr txBox="1"/>
          <p:nvPr/>
        </p:nvSpPr>
        <p:spPr>
          <a:xfrm>
            <a:off x="3994403" y="4117849"/>
            <a:ext cx="7915275" cy="954107"/>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2800">
                <a:solidFill>
                  <a:schemeClr val="dk1"/>
                </a:solidFill>
                <a:latin typeface="Open Sans"/>
                <a:ea typeface="Open Sans"/>
                <a:cs typeface="Open Sans"/>
                <a:sym typeface="Open Sans"/>
              </a:rPr>
              <a:t>सहायक एजेंसियों को ब्रीफिंग प्रदान करना तथा उनके प्रश्नों के उत्तर देना।</a:t>
            </a:r>
            <a:endParaRPr sz="2400">
              <a:solidFill>
                <a:schemeClr val="dk1"/>
              </a:solidFill>
              <a:latin typeface="Open Sans"/>
              <a:ea typeface="Open Sans"/>
              <a:cs typeface="Open Sans"/>
              <a:sym typeface="Open Sans"/>
            </a:endParaRPr>
          </a:p>
        </p:txBody>
      </p:sp>
      <p:sp>
        <p:nvSpPr>
          <p:cNvPr id="359" name="Google Shape;359;p3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27</a:t>
            </a:fld>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20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gtEl>
                                        <p:attrNameLst>
                                          <p:attrName>style.visibility</p:attrName>
                                        </p:attrNameLst>
                                      </p:cBhvr>
                                      <p:to>
                                        <p:strVal val="visible"/>
                                      </p:to>
                                    </p:set>
                                    <p:animEffect transition="in" filter="fade">
                                      <p:cBhvr>
                                        <p:cTn id="12" dur="2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0"/>
          <p:cNvSpPr txBox="1">
            <a:spLocks noGrp="1"/>
          </p:cNvSpPr>
          <p:nvPr>
            <p:ph type="title"/>
          </p:nvPr>
        </p:nvSpPr>
        <p:spPr>
          <a:xfrm>
            <a:off x="230982" y="1389379"/>
            <a:ext cx="3205162" cy="1498283"/>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Open Sans"/>
              <a:buNone/>
            </a:pPr>
            <a:r>
              <a:rPr lang="hi-IN" sz="4000" b="1">
                <a:solidFill>
                  <a:srgbClr val="FF0000"/>
                </a:solidFill>
              </a:rPr>
              <a:t>सामान्य कर्मचारी</a:t>
            </a:r>
            <a:endParaRPr sz="4000" b="1">
              <a:solidFill>
                <a:srgbClr val="FF0000"/>
              </a:solidFill>
            </a:endParaRPr>
          </a:p>
        </p:txBody>
      </p:sp>
      <p:sp>
        <p:nvSpPr>
          <p:cNvPr id="365" name="Google Shape;365;p40"/>
          <p:cNvSpPr/>
          <p:nvPr/>
        </p:nvSpPr>
        <p:spPr>
          <a:xfrm>
            <a:off x="6253163" y="3733800"/>
            <a:ext cx="1676400" cy="533400"/>
          </a:xfrm>
          <a:prstGeom prst="cube">
            <a:avLst>
              <a:gd name="adj" fmla="val 8333"/>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a:solidFill>
                  <a:schemeClr val="dk1"/>
                </a:solidFill>
                <a:latin typeface="Open Sans"/>
                <a:ea typeface="Open Sans"/>
                <a:cs typeface="Open Sans"/>
                <a:sym typeface="Open Sans"/>
              </a:rPr>
              <a:t>सुरक्षा अधिकारी</a:t>
            </a:r>
            <a:endParaRPr sz="1600" b="1">
              <a:solidFill>
                <a:schemeClr val="dk1"/>
              </a:solidFill>
              <a:latin typeface="Arial"/>
              <a:ea typeface="Arial"/>
              <a:cs typeface="Arial"/>
              <a:sym typeface="Arial"/>
            </a:endParaRPr>
          </a:p>
        </p:txBody>
      </p:sp>
      <p:sp>
        <p:nvSpPr>
          <p:cNvPr id="366" name="Google Shape;366;p40"/>
          <p:cNvSpPr/>
          <p:nvPr/>
        </p:nvSpPr>
        <p:spPr>
          <a:xfrm>
            <a:off x="6253163" y="3157538"/>
            <a:ext cx="1676400" cy="533400"/>
          </a:xfrm>
          <a:prstGeom prst="cube">
            <a:avLst>
              <a:gd name="adj" fmla="val 11014"/>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a:solidFill>
                  <a:schemeClr val="dk1"/>
                </a:solidFill>
                <a:latin typeface="Open Sans"/>
                <a:ea typeface="Open Sans"/>
                <a:cs typeface="Open Sans"/>
                <a:sym typeface="Open Sans"/>
              </a:rPr>
              <a:t>संपर्क अधिकारी</a:t>
            </a:r>
            <a:endParaRPr sz="1600" b="1">
              <a:solidFill>
                <a:schemeClr val="dk1"/>
              </a:solidFill>
              <a:latin typeface="Arial"/>
              <a:ea typeface="Arial"/>
              <a:cs typeface="Arial"/>
              <a:sym typeface="Arial"/>
            </a:endParaRPr>
          </a:p>
        </p:txBody>
      </p:sp>
      <p:sp>
        <p:nvSpPr>
          <p:cNvPr id="367" name="Google Shape;367;p40"/>
          <p:cNvSpPr/>
          <p:nvPr/>
        </p:nvSpPr>
        <p:spPr>
          <a:xfrm>
            <a:off x="6201976" y="2554255"/>
            <a:ext cx="1676400"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a:solidFill>
                  <a:schemeClr val="dk1"/>
                </a:solidFill>
                <a:latin typeface="Open Sans"/>
                <a:ea typeface="Open Sans"/>
                <a:cs typeface="Open Sans"/>
                <a:sym typeface="Open Sans"/>
              </a:rPr>
              <a:t>सूचना एवं मीडिया </a:t>
            </a:r>
            <a:endParaRPr sz="1600">
              <a:solidFill>
                <a:schemeClr val="dk1"/>
              </a:solidFill>
              <a:latin typeface="Open Sans"/>
              <a:ea typeface="Open Sans"/>
              <a:cs typeface="Open Sans"/>
              <a:sym typeface="Open Sans"/>
            </a:endParaRPr>
          </a:p>
          <a:p>
            <a:pPr marL="0" marR="0" lvl="0" indent="0" algn="ctr" rtl="0">
              <a:lnSpc>
                <a:spcPct val="85000"/>
              </a:lnSpc>
              <a:spcBef>
                <a:spcPts val="0"/>
              </a:spcBef>
              <a:spcAft>
                <a:spcPts val="0"/>
              </a:spcAft>
              <a:buNone/>
            </a:pPr>
            <a:r>
              <a:rPr lang="hi-IN" sz="1600">
                <a:solidFill>
                  <a:schemeClr val="dk1"/>
                </a:solidFill>
                <a:latin typeface="Open Sans"/>
                <a:ea typeface="Open Sans"/>
                <a:cs typeface="Open Sans"/>
                <a:sym typeface="Open Sans"/>
              </a:rPr>
              <a:t>अधिकारी</a:t>
            </a:r>
            <a:endParaRPr sz="1600" b="1">
              <a:solidFill>
                <a:srgbClr val="1D3B59"/>
              </a:solidFill>
              <a:latin typeface="Arial"/>
              <a:ea typeface="Arial"/>
              <a:cs typeface="Arial"/>
              <a:sym typeface="Arial"/>
            </a:endParaRPr>
          </a:p>
        </p:txBody>
      </p:sp>
      <p:cxnSp>
        <p:nvCxnSpPr>
          <p:cNvPr id="368" name="Google Shape;368;p40"/>
          <p:cNvCxnSpPr/>
          <p:nvPr/>
        </p:nvCxnSpPr>
        <p:spPr>
          <a:xfrm rot="10800000" flipH="1">
            <a:off x="2162176" y="4724450"/>
            <a:ext cx="5302200" cy="44400"/>
          </a:xfrm>
          <a:prstGeom prst="bentConnector3">
            <a:avLst>
              <a:gd name="adj1" fmla="val 0"/>
            </a:avLst>
          </a:prstGeom>
          <a:noFill/>
          <a:ln w="22225" cap="flat" cmpd="sng">
            <a:solidFill>
              <a:srgbClr val="000066"/>
            </a:solidFill>
            <a:prstDash val="solid"/>
            <a:miter lim="800000"/>
            <a:headEnd type="none" w="med" len="med"/>
            <a:tailEnd type="none" w="med" len="med"/>
          </a:ln>
        </p:spPr>
      </p:cxnSp>
      <p:cxnSp>
        <p:nvCxnSpPr>
          <p:cNvPr id="369" name="Google Shape;369;p40"/>
          <p:cNvCxnSpPr/>
          <p:nvPr/>
        </p:nvCxnSpPr>
        <p:spPr>
          <a:xfrm rot="10800000">
            <a:off x="5262563" y="2362200"/>
            <a:ext cx="0" cy="2133600"/>
          </a:xfrm>
          <a:prstGeom prst="straightConnector1">
            <a:avLst/>
          </a:prstGeom>
          <a:noFill/>
          <a:ln w="22225" cap="flat" cmpd="sng">
            <a:solidFill>
              <a:srgbClr val="000066"/>
            </a:solidFill>
            <a:prstDash val="solid"/>
            <a:round/>
            <a:headEnd type="none" w="med" len="med"/>
            <a:tailEnd type="none" w="med" len="med"/>
          </a:ln>
        </p:spPr>
      </p:cxnSp>
      <p:cxnSp>
        <p:nvCxnSpPr>
          <p:cNvPr id="370" name="Google Shape;370;p40"/>
          <p:cNvCxnSpPr/>
          <p:nvPr/>
        </p:nvCxnSpPr>
        <p:spPr>
          <a:xfrm rot="10800000">
            <a:off x="5262563" y="2362200"/>
            <a:ext cx="0" cy="2133600"/>
          </a:xfrm>
          <a:prstGeom prst="straightConnector1">
            <a:avLst/>
          </a:prstGeom>
          <a:noFill/>
          <a:ln w="9525" cap="flat" cmpd="sng">
            <a:solidFill>
              <a:srgbClr val="000066"/>
            </a:solidFill>
            <a:prstDash val="solid"/>
            <a:round/>
            <a:headEnd type="none" w="med" len="med"/>
            <a:tailEnd type="none" w="med" len="med"/>
          </a:ln>
        </p:spPr>
      </p:cxnSp>
      <p:cxnSp>
        <p:nvCxnSpPr>
          <p:cNvPr id="371" name="Google Shape;371;p40"/>
          <p:cNvCxnSpPr>
            <a:stCxn id="365" idx="2"/>
            <a:endCxn id="367" idx="2"/>
          </p:cNvCxnSpPr>
          <p:nvPr/>
        </p:nvCxnSpPr>
        <p:spPr>
          <a:xfrm rot="10800000">
            <a:off x="6201863" y="2851224"/>
            <a:ext cx="51300" cy="1171500"/>
          </a:xfrm>
          <a:prstGeom prst="bentConnector3">
            <a:avLst>
              <a:gd name="adj1" fmla="val 545392"/>
            </a:avLst>
          </a:prstGeom>
          <a:noFill/>
          <a:ln w="22225" cap="flat" cmpd="sng">
            <a:solidFill>
              <a:srgbClr val="000066"/>
            </a:solidFill>
            <a:prstDash val="solid"/>
            <a:miter lim="800000"/>
            <a:headEnd type="none" w="med" len="med"/>
            <a:tailEnd type="none" w="med" len="med"/>
          </a:ln>
        </p:spPr>
      </p:cxnSp>
      <p:cxnSp>
        <p:nvCxnSpPr>
          <p:cNvPr id="372" name="Google Shape;372;p40"/>
          <p:cNvCxnSpPr/>
          <p:nvPr/>
        </p:nvCxnSpPr>
        <p:spPr>
          <a:xfrm rot="10800000">
            <a:off x="5262563" y="3429000"/>
            <a:ext cx="762000" cy="0"/>
          </a:xfrm>
          <a:prstGeom prst="straightConnector1">
            <a:avLst/>
          </a:prstGeom>
          <a:noFill/>
          <a:ln w="22225" cap="flat" cmpd="sng">
            <a:solidFill>
              <a:srgbClr val="000066"/>
            </a:solidFill>
            <a:prstDash val="solid"/>
            <a:round/>
            <a:headEnd type="none" w="med" len="med"/>
            <a:tailEnd type="none" w="med" len="med"/>
          </a:ln>
        </p:spPr>
      </p:cxnSp>
      <p:cxnSp>
        <p:nvCxnSpPr>
          <p:cNvPr id="373" name="Google Shape;373;p40"/>
          <p:cNvCxnSpPr/>
          <p:nvPr/>
        </p:nvCxnSpPr>
        <p:spPr>
          <a:xfrm rot="10800000">
            <a:off x="4424363" y="4495800"/>
            <a:ext cx="0" cy="228600"/>
          </a:xfrm>
          <a:prstGeom prst="straightConnector1">
            <a:avLst/>
          </a:prstGeom>
          <a:noFill/>
          <a:ln w="22225" cap="flat" cmpd="sng">
            <a:solidFill>
              <a:srgbClr val="000066"/>
            </a:solidFill>
            <a:prstDash val="solid"/>
            <a:round/>
            <a:headEnd type="none" w="med" len="med"/>
            <a:tailEnd type="none" w="med" len="med"/>
          </a:ln>
        </p:spPr>
      </p:cxnSp>
      <p:cxnSp>
        <p:nvCxnSpPr>
          <p:cNvPr id="374" name="Google Shape;374;p40"/>
          <p:cNvCxnSpPr/>
          <p:nvPr/>
        </p:nvCxnSpPr>
        <p:spPr>
          <a:xfrm rot="10800000">
            <a:off x="6176963" y="4495800"/>
            <a:ext cx="0" cy="228600"/>
          </a:xfrm>
          <a:prstGeom prst="straightConnector1">
            <a:avLst/>
          </a:prstGeom>
          <a:noFill/>
          <a:ln w="22225" cap="flat" cmpd="sng">
            <a:solidFill>
              <a:srgbClr val="000066"/>
            </a:solidFill>
            <a:prstDash val="solid"/>
            <a:round/>
            <a:headEnd type="none" w="med" len="med"/>
            <a:tailEnd type="none" w="med" len="med"/>
          </a:ln>
        </p:spPr>
      </p:cxnSp>
      <p:sp>
        <p:nvSpPr>
          <p:cNvPr id="375" name="Google Shape;375;p40"/>
          <p:cNvSpPr/>
          <p:nvPr/>
        </p:nvSpPr>
        <p:spPr>
          <a:xfrm>
            <a:off x="7971595" y="4610100"/>
            <a:ext cx="257175" cy="533400"/>
          </a:xfrm>
          <a:prstGeom prst="rightBrace">
            <a:avLst>
              <a:gd name="adj1" fmla="val 17284"/>
              <a:gd name="adj2" fmla="val 50000"/>
            </a:avLst>
          </a:prstGeom>
          <a:noFill/>
          <a:ln w="22225"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376" name="Google Shape;376;p40"/>
          <p:cNvSpPr/>
          <p:nvPr/>
        </p:nvSpPr>
        <p:spPr>
          <a:xfrm>
            <a:off x="8005764" y="2667000"/>
            <a:ext cx="333375" cy="1524000"/>
          </a:xfrm>
          <a:prstGeom prst="rightBrace">
            <a:avLst>
              <a:gd name="adj1" fmla="val 38095"/>
              <a:gd name="adj2" fmla="val 53241"/>
            </a:avLst>
          </a:prstGeom>
          <a:noFill/>
          <a:ln w="22225"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377" name="Google Shape;377;p40"/>
          <p:cNvSpPr txBox="1"/>
          <p:nvPr/>
        </p:nvSpPr>
        <p:spPr>
          <a:xfrm>
            <a:off x="8153400" y="3048000"/>
            <a:ext cx="21336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2400" b="1">
                <a:solidFill>
                  <a:schemeClr val="dk1"/>
                </a:solidFill>
                <a:latin typeface="Open Sans"/>
                <a:ea typeface="Open Sans"/>
                <a:cs typeface="Open Sans"/>
                <a:sym typeface="Open Sans"/>
              </a:rPr>
              <a:t>कमांड स्टाफ</a:t>
            </a:r>
            <a:endParaRPr sz="2400" b="1">
              <a:solidFill>
                <a:schemeClr val="dk1"/>
              </a:solidFill>
              <a:latin typeface="Open Sans"/>
              <a:ea typeface="Open Sans"/>
              <a:cs typeface="Open Sans"/>
              <a:sym typeface="Open Sans"/>
            </a:endParaRPr>
          </a:p>
        </p:txBody>
      </p:sp>
      <p:sp>
        <p:nvSpPr>
          <p:cNvPr id="378" name="Google Shape;378;p40"/>
          <p:cNvSpPr/>
          <p:nvPr/>
        </p:nvSpPr>
        <p:spPr>
          <a:xfrm>
            <a:off x="4424363" y="2133600"/>
            <a:ext cx="1676400" cy="533400"/>
          </a:xfrm>
          <a:prstGeom prst="cube">
            <a:avLst>
              <a:gd name="adj" fmla="val 8333"/>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a:solidFill>
                  <a:schemeClr val="dk1"/>
                </a:solidFill>
                <a:latin typeface="Open Sans"/>
                <a:ea typeface="Open Sans"/>
                <a:cs typeface="Open Sans"/>
                <a:sym typeface="Open Sans"/>
              </a:rPr>
              <a:t>घटना कमांडर</a:t>
            </a:r>
            <a:endParaRPr sz="1800" b="1">
              <a:solidFill>
                <a:schemeClr val="dk1"/>
              </a:solidFill>
              <a:latin typeface="Arial"/>
              <a:ea typeface="Arial"/>
              <a:cs typeface="Arial"/>
              <a:sym typeface="Arial"/>
            </a:endParaRPr>
          </a:p>
        </p:txBody>
      </p:sp>
      <p:sp>
        <p:nvSpPr>
          <p:cNvPr id="379" name="Google Shape;379;p40"/>
          <p:cNvSpPr/>
          <p:nvPr/>
        </p:nvSpPr>
        <p:spPr>
          <a:xfrm>
            <a:off x="1833563" y="4648200"/>
            <a:ext cx="1676400" cy="533400"/>
          </a:xfrm>
          <a:prstGeom prst="cube">
            <a:avLst>
              <a:gd name="adj" fmla="val 8333"/>
            </a:avLst>
          </a:prstGeom>
          <a:solidFill>
            <a:srgbClr val="003366"/>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परिचालन अनुभाग</a:t>
            </a:r>
            <a:endParaRPr sz="1800" b="1">
              <a:solidFill>
                <a:schemeClr val="lt1"/>
              </a:solidFill>
              <a:latin typeface="Arial"/>
              <a:ea typeface="Arial"/>
              <a:cs typeface="Arial"/>
              <a:sym typeface="Arial"/>
            </a:endParaRPr>
          </a:p>
        </p:txBody>
      </p:sp>
      <p:sp>
        <p:nvSpPr>
          <p:cNvPr id="380" name="Google Shape;380;p40"/>
          <p:cNvSpPr/>
          <p:nvPr/>
        </p:nvSpPr>
        <p:spPr>
          <a:xfrm>
            <a:off x="3586163" y="4648200"/>
            <a:ext cx="1676400" cy="533400"/>
          </a:xfrm>
          <a:prstGeom prst="cube">
            <a:avLst>
              <a:gd name="adj" fmla="val 8333"/>
            </a:avLst>
          </a:prstGeom>
          <a:solidFill>
            <a:srgbClr val="003366"/>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योजना अनुभाग</a:t>
            </a:r>
            <a:endParaRPr sz="1800" b="1">
              <a:solidFill>
                <a:schemeClr val="lt1"/>
              </a:solidFill>
              <a:latin typeface="Arial"/>
              <a:ea typeface="Arial"/>
              <a:cs typeface="Arial"/>
              <a:sym typeface="Arial"/>
            </a:endParaRPr>
          </a:p>
        </p:txBody>
      </p:sp>
      <p:sp>
        <p:nvSpPr>
          <p:cNvPr id="381" name="Google Shape;381;p40"/>
          <p:cNvSpPr/>
          <p:nvPr/>
        </p:nvSpPr>
        <p:spPr>
          <a:xfrm>
            <a:off x="5338763" y="4648200"/>
            <a:ext cx="1676400" cy="533400"/>
          </a:xfrm>
          <a:prstGeom prst="cube">
            <a:avLst>
              <a:gd name="adj" fmla="val 8333"/>
            </a:avLst>
          </a:prstGeom>
          <a:solidFill>
            <a:srgbClr val="003366"/>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रसद अनुभाग</a:t>
            </a:r>
            <a:endParaRPr sz="1800" b="1">
              <a:solidFill>
                <a:schemeClr val="lt1"/>
              </a:solidFill>
              <a:latin typeface="Arial"/>
              <a:ea typeface="Arial"/>
              <a:cs typeface="Arial"/>
              <a:sym typeface="Arial"/>
            </a:endParaRPr>
          </a:p>
        </p:txBody>
      </p:sp>
      <p:sp>
        <p:nvSpPr>
          <p:cNvPr id="382" name="Google Shape;382;p40"/>
          <p:cNvSpPr txBox="1"/>
          <p:nvPr/>
        </p:nvSpPr>
        <p:spPr>
          <a:xfrm>
            <a:off x="8153400" y="4495800"/>
            <a:ext cx="1905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2400" b="1">
                <a:solidFill>
                  <a:schemeClr val="dk1"/>
                </a:solidFill>
                <a:latin typeface="Open Sans"/>
                <a:ea typeface="Open Sans"/>
                <a:cs typeface="Open Sans"/>
                <a:sym typeface="Open Sans"/>
              </a:rPr>
              <a:t>सामान्य कर्मचारी</a:t>
            </a:r>
            <a:endParaRPr sz="2400" b="1">
              <a:solidFill>
                <a:schemeClr val="dk1"/>
              </a:solidFill>
              <a:latin typeface="Open Sans"/>
              <a:ea typeface="Open Sans"/>
              <a:cs typeface="Open Sans"/>
              <a:sym typeface="Open Sans"/>
            </a:endParaRPr>
          </a:p>
        </p:txBody>
      </p:sp>
      <p:sp>
        <p:nvSpPr>
          <p:cNvPr id="383" name="Google Shape;383;p4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28</a:t>
            </a:fld>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89" name="Google Shape;389;p41"/>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90" name="Google Shape;390;p41"/>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91" name="Google Shape;391;p41"/>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92" name="Google Shape;392;p41"/>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93" name="Google Shape;393;p41"/>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94" name="Google Shape;394;p41"/>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95" name="Google Shape;395;p41"/>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96" name="Google Shape;396;p41"/>
          <p:cNvSpPr txBox="1">
            <a:spLocks noGrp="1"/>
          </p:cNvSpPr>
          <p:nvPr>
            <p:ph type="sldNum" idx="12"/>
          </p:nvPr>
        </p:nvSpPr>
        <p:spPr>
          <a:xfrm>
            <a:off x="10727690" y="6424217"/>
            <a:ext cx="330200" cy="205184"/>
          </a:xfrm>
          <a:prstGeom prst="rect">
            <a:avLst/>
          </a:prstGeom>
          <a:noFill/>
          <a:ln>
            <a:noFill/>
          </a:ln>
        </p:spPr>
        <p:txBody>
          <a:bodyPr spcFirstLastPara="1" wrap="square" lIns="0" tIns="0" rIns="0" bIns="0" anchor="ctr" anchorCtr="0">
            <a:spAutoFit/>
          </a:bodyPr>
          <a:lstStyle/>
          <a:p>
            <a:pPr marL="25400" lvl="0" indent="0" algn="r" rtl="0">
              <a:lnSpc>
                <a:spcPct val="137083"/>
              </a:lnSpc>
              <a:spcBef>
                <a:spcPts val="0"/>
              </a:spcBef>
              <a:spcAft>
                <a:spcPts val="0"/>
              </a:spcAft>
              <a:buNone/>
            </a:pPr>
            <a:fld id="{00000000-1234-1234-1234-123412341234}" type="slidenum">
              <a:rPr lang="hi-IN"/>
              <a:pPr marL="25400" lvl="0" indent="0" algn="r" rtl="0">
                <a:lnSpc>
                  <a:spcPct val="137083"/>
                </a:lnSpc>
                <a:spcBef>
                  <a:spcPts val="0"/>
                </a:spcBef>
                <a:spcAft>
                  <a:spcPts val="0"/>
                </a:spcAft>
                <a:buNone/>
              </a:pPr>
              <a:t>29</a:t>
            </a:fld>
            <a:endParaRPr/>
          </a:p>
        </p:txBody>
      </p:sp>
      <p:sp>
        <p:nvSpPr>
          <p:cNvPr id="397" name="Google Shape;397;p41"/>
          <p:cNvSpPr txBox="1"/>
          <p:nvPr/>
        </p:nvSpPr>
        <p:spPr>
          <a:xfrm>
            <a:off x="1832610" y="2000250"/>
            <a:ext cx="114935" cy="3302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000">
                <a:solidFill>
                  <a:srgbClr val="FFFFFF"/>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398" name="Google Shape;398;p41"/>
          <p:cNvSpPr txBox="1"/>
          <p:nvPr/>
        </p:nvSpPr>
        <p:spPr>
          <a:xfrm>
            <a:off x="2174241" y="2014220"/>
            <a:ext cx="4404995" cy="3302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000">
                <a:solidFill>
                  <a:srgbClr val="FFFFFF"/>
                </a:solidFill>
                <a:latin typeface="Arial"/>
                <a:ea typeface="Arial"/>
                <a:cs typeface="Arial"/>
                <a:sym typeface="Arial"/>
              </a:rPr>
              <a:t>General Staff are called Section Chiefs</a:t>
            </a:r>
            <a:endParaRPr sz="2000">
              <a:solidFill>
                <a:schemeClr val="dk1"/>
              </a:solidFill>
              <a:latin typeface="Arial"/>
              <a:ea typeface="Arial"/>
              <a:cs typeface="Arial"/>
              <a:sym typeface="Arial"/>
            </a:endParaRPr>
          </a:p>
        </p:txBody>
      </p:sp>
      <p:sp>
        <p:nvSpPr>
          <p:cNvPr id="399" name="Google Shape;399;p41"/>
          <p:cNvSpPr txBox="1"/>
          <p:nvPr/>
        </p:nvSpPr>
        <p:spPr>
          <a:xfrm>
            <a:off x="1832610" y="2736850"/>
            <a:ext cx="114935" cy="3302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400" name="Google Shape;400;p41"/>
          <p:cNvSpPr txBox="1"/>
          <p:nvPr/>
        </p:nvSpPr>
        <p:spPr>
          <a:xfrm>
            <a:off x="2174241" y="3067050"/>
            <a:ext cx="4819015" cy="382156"/>
          </a:xfrm>
          <a:prstGeom prst="rect">
            <a:avLst/>
          </a:prstGeom>
          <a:noFill/>
          <a:ln>
            <a:noFill/>
          </a:ln>
        </p:spPr>
        <p:txBody>
          <a:bodyPr spcFirstLastPara="1" wrap="square" lIns="0" tIns="12700" rIns="0" bIns="0" anchor="t" anchorCtr="0">
            <a:spAutoFit/>
          </a:bodyPr>
          <a:lstStyle/>
          <a:p>
            <a:pPr marL="12700" marR="5080" lvl="0" indent="0" algn="l" rtl="0">
              <a:spcBef>
                <a:spcPts val="0"/>
              </a:spcBef>
              <a:spcAft>
                <a:spcPts val="0"/>
              </a:spcAft>
              <a:buNone/>
            </a:pPr>
            <a:r>
              <a:rPr lang="hi-IN" sz="2400">
                <a:solidFill>
                  <a:schemeClr val="dk1"/>
                </a:solidFill>
                <a:latin typeface="Open Sans"/>
                <a:ea typeface="Open Sans"/>
                <a:cs typeface="Open Sans"/>
                <a:sym typeface="Open Sans"/>
              </a:rPr>
              <a:t>ये हैं संचालन, योजना, रसद</a:t>
            </a:r>
            <a:r>
              <a:rPr lang="hi-IN" sz="2400" b="1">
                <a:solidFill>
                  <a:schemeClr val="dk1"/>
                </a:solidFill>
                <a:latin typeface="Open Sans"/>
                <a:ea typeface="Open Sans"/>
                <a:cs typeface="Open Sans"/>
                <a:sym typeface="Open Sans"/>
              </a:rPr>
              <a:t>,</a:t>
            </a:r>
            <a:endParaRPr sz="2400" b="1">
              <a:solidFill>
                <a:schemeClr val="dk1"/>
              </a:solidFill>
              <a:latin typeface="Open Sans"/>
              <a:ea typeface="Open Sans"/>
              <a:cs typeface="Open Sans"/>
              <a:sym typeface="Open Sans"/>
            </a:endParaRPr>
          </a:p>
        </p:txBody>
      </p:sp>
      <p:sp>
        <p:nvSpPr>
          <p:cNvPr id="401" name="Google Shape;401;p41"/>
          <p:cNvSpPr txBox="1"/>
          <p:nvPr/>
        </p:nvSpPr>
        <p:spPr>
          <a:xfrm>
            <a:off x="1832610" y="3778250"/>
            <a:ext cx="114935" cy="3302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000">
                <a:solidFill>
                  <a:srgbClr val="FFFF00"/>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402" name="Google Shape;402;p41"/>
          <p:cNvSpPr txBox="1"/>
          <p:nvPr/>
        </p:nvSpPr>
        <p:spPr>
          <a:xfrm>
            <a:off x="2174240" y="3792221"/>
            <a:ext cx="4800600" cy="751488"/>
          </a:xfrm>
          <a:prstGeom prst="rect">
            <a:avLst/>
          </a:prstGeom>
          <a:noFill/>
          <a:ln>
            <a:noFill/>
          </a:ln>
        </p:spPr>
        <p:txBody>
          <a:bodyPr spcFirstLastPara="1" wrap="square" lIns="0" tIns="12700" rIns="0" bIns="0" anchor="t" anchorCtr="0">
            <a:spAutoFit/>
          </a:bodyPr>
          <a:lstStyle/>
          <a:p>
            <a:pPr marL="12700" marR="5080" lvl="0" indent="0" algn="l" rtl="0">
              <a:spcBef>
                <a:spcPts val="0"/>
              </a:spcBef>
              <a:spcAft>
                <a:spcPts val="0"/>
              </a:spcAft>
              <a:buNone/>
            </a:pPr>
            <a:r>
              <a:rPr lang="hi-IN" sz="2400">
                <a:solidFill>
                  <a:schemeClr val="dk1"/>
                </a:solidFill>
                <a:latin typeface="Open Sans"/>
                <a:ea typeface="Open Sans"/>
                <a:cs typeface="Open Sans"/>
                <a:sym typeface="Open Sans"/>
              </a:rPr>
              <a:t>प्रत्येक अनुभाग प्रमुख के पास एक या एक से अधिक उप प्रमुख हो सकते हैं।</a:t>
            </a:r>
            <a:endParaRPr sz="2400">
              <a:solidFill>
                <a:schemeClr val="dk1"/>
              </a:solidFill>
              <a:latin typeface="Open Sans"/>
              <a:ea typeface="Open Sans"/>
              <a:cs typeface="Open Sans"/>
              <a:sym typeface="Open Sans"/>
            </a:endParaRPr>
          </a:p>
        </p:txBody>
      </p:sp>
      <p:sp>
        <p:nvSpPr>
          <p:cNvPr id="403" name="Google Shape;403;p41"/>
          <p:cNvSpPr txBox="1"/>
          <p:nvPr/>
        </p:nvSpPr>
        <p:spPr>
          <a:xfrm>
            <a:off x="1832610" y="5492750"/>
            <a:ext cx="114935" cy="3302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000">
                <a:solidFill>
                  <a:srgbClr val="FFFFFF"/>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404" name="Google Shape;404;p41"/>
          <p:cNvSpPr txBox="1"/>
          <p:nvPr/>
        </p:nvSpPr>
        <p:spPr>
          <a:xfrm>
            <a:off x="2158057" y="4932656"/>
            <a:ext cx="4618355" cy="750205"/>
          </a:xfrm>
          <a:prstGeom prst="rect">
            <a:avLst/>
          </a:prstGeom>
          <a:noFill/>
          <a:ln>
            <a:noFill/>
          </a:ln>
        </p:spPr>
        <p:txBody>
          <a:bodyPr spcFirstLastPara="1" wrap="square" lIns="0" tIns="11425" rIns="0" bIns="0" anchor="t" anchorCtr="0">
            <a:spAutoFit/>
          </a:bodyPr>
          <a:lstStyle/>
          <a:p>
            <a:pPr marL="12700" marR="5080" lvl="0" indent="0" algn="l" rtl="0">
              <a:lnSpc>
                <a:spcPct val="100400"/>
              </a:lnSpc>
              <a:spcBef>
                <a:spcPts val="0"/>
              </a:spcBef>
              <a:spcAft>
                <a:spcPts val="0"/>
              </a:spcAft>
              <a:buNone/>
            </a:pPr>
            <a:r>
              <a:rPr lang="hi-IN" sz="2400">
                <a:solidFill>
                  <a:schemeClr val="dk1"/>
                </a:solidFill>
                <a:latin typeface="Open Sans"/>
                <a:ea typeface="Open Sans"/>
                <a:cs typeface="Open Sans"/>
                <a:sym typeface="Open Sans"/>
              </a:rPr>
              <a:t>उप प्रमुख को अनुभाग प्रमुख के बराबर योग्य होना चाहिए</a:t>
            </a:r>
            <a:endParaRPr sz="2400">
              <a:solidFill>
                <a:schemeClr val="dk1"/>
              </a:solidFill>
              <a:latin typeface="Open Sans"/>
              <a:ea typeface="Open Sans"/>
              <a:cs typeface="Open Sans"/>
              <a:sym typeface="Open Sans"/>
            </a:endParaRPr>
          </a:p>
        </p:txBody>
      </p:sp>
      <p:sp>
        <p:nvSpPr>
          <p:cNvPr id="405" name="Google Shape;405;p41"/>
          <p:cNvSpPr/>
          <p:nvPr/>
        </p:nvSpPr>
        <p:spPr>
          <a:xfrm>
            <a:off x="7584122" y="1972946"/>
            <a:ext cx="4404995" cy="363855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06" name="Google Shape;406;p41"/>
          <p:cNvSpPr txBox="1"/>
          <p:nvPr/>
        </p:nvSpPr>
        <p:spPr>
          <a:xfrm>
            <a:off x="230982" y="1389379"/>
            <a:ext cx="3205162" cy="1498283"/>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सामान्य कर्मचारी</a:t>
            </a:r>
            <a:endParaRPr sz="4000" b="1">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20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gtEl>
                                        <p:attrNameLst>
                                          <p:attrName>style.visibility</p:attrName>
                                        </p:attrNameLst>
                                      </p:cBhvr>
                                      <p:to>
                                        <p:strVal val="visible"/>
                                      </p:to>
                                    </p:set>
                                    <p:animEffect transition="in" filter="fade">
                                      <p:cBhvr>
                                        <p:cTn id="12" dur="2000"/>
                                        <p:tgtEl>
                                          <p:spTgt spid="4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gtEl>
                                        <p:attrNameLst>
                                          <p:attrName>style.visibility</p:attrName>
                                        </p:attrNameLst>
                                      </p:cBhvr>
                                      <p:to>
                                        <p:strVal val="visible"/>
                                      </p:to>
                                    </p:set>
                                    <p:animEffect transition="in" filter="fade">
                                      <p:cBhvr>
                                        <p:cTn id="17" dur="2000"/>
                                        <p:tgtEl>
                                          <p:spTgt spid="4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4"/>
                                        </p:tgtEl>
                                        <p:attrNameLst>
                                          <p:attrName>style.visibility</p:attrName>
                                        </p:attrNameLst>
                                      </p:cBhvr>
                                      <p:to>
                                        <p:strVal val="visible"/>
                                      </p:to>
                                    </p:set>
                                    <p:animEffect transition="in" filter="fade">
                                      <p:cBhvr>
                                        <p:cTn id="22" dur="20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p:nvPr/>
        </p:nvSpPr>
        <p:spPr>
          <a:xfrm>
            <a:off x="0" y="2516220"/>
            <a:ext cx="4333875" cy="9127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3600" b="1">
                <a:solidFill>
                  <a:srgbClr val="FF0000"/>
                </a:solidFill>
                <a:latin typeface="Open Sans"/>
                <a:ea typeface="Open Sans"/>
                <a:cs typeface="Open Sans"/>
                <a:sym typeface="Open Sans"/>
              </a:rPr>
              <a:t>आईआरएस की आवश्यकता</a:t>
            </a:r>
            <a:endParaRPr sz="3600" b="1">
              <a:solidFill>
                <a:srgbClr val="FF0000"/>
              </a:solidFill>
              <a:latin typeface="Open Sans"/>
              <a:ea typeface="Open Sans"/>
              <a:cs typeface="Open Sans"/>
              <a:sym typeface="Open Sans"/>
            </a:endParaRPr>
          </a:p>
        </p:txBody>
      </p:sp>
      <p:sp>
        <p:nvSpPr>
          <p:cNvPr id="128" name="Google Shape;128;p15"/>
          <p:cNvSpPr txBox="1"/>
          <p:nvPr/>
        </p:nvSpPr>
        <p:spPr>
          <a:xfrm>
            <a:off x="4507992" y="1114425"/>
            <a:ext cx="7360920" cy="4539926"/>
          </a:xfrm>
          <a:prstGeom prst="rect">
            <a:avLst/>
          </a:prstGeom>
          <a:solidFill>
            <a:schemeClr val="lt2"/>
          </a:solidFill>
          <a:ln>
            <a:noFill/>
          </a:ln>
        </p:spPr>
        <p:txBody>
          <a:bodyPr spcFirstLastPara="1" wrap="square" lIns="91425" tIns="45700" rIns="91425" bIns="45700" anchor="ctr" anchorCtr="0">
            <a:noAutofit/>
          </a:bodyPr>
          <a:lstStyle/>
          <a:p>
            <a:pPr marL="0" marR="0" lvl="0" indent="-177800" algn="l" rtl="0">
              <a:lnSpc>
                <a:spcPct val="150000"/>
              </a:lnSpc>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बहु-क्षेत्राधिकार वाली घटनाएँ </a:t>
            </a:r>
            <a:endParaRPr sz="2800">
              <a:solidFill>
                <a:schemeClr val="dk1"/>
              </a:solidFill>
              <a:latin typeface="Open Sans"/>
              <a:ea typeface="Open Sans"/>
              <a:cs typeface="Open Sans"/>
              <a:sym typeface="Open Sans"/>
            </a:endParaRPr>
          </a:p>
          <a:p>
            <a:pPr marL="0" marR="0" lvl="0" indent="-177800" algn="l" rtl="0">
              <a:lnSpc>
                <a:spcPct val="150000"/>
              </a:lnSpc>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संसाधनों की कमी के कारण पारस्परिक सहायता का अधिक उपयोग आवश्यक</a:t>
            </a:r>
            <a:endParaRPr sz="2800">
              <a:solidFill>
                <a:schemeClr val="dk1"/>
              </a:solidFill>
              <a:latin typeface="Open Sans"/>
              <a:ea typeface="Open Sans"/>
              <a:cs typeface="Open Sans"/>
              <a:sym typeface="Open Sans"/>
            </a:endParaRPr>
          </a:p>
          <a:p>
            <a:pPr marL="0" marR="0" lvl="0" indent="-177800" algn="l" rtl="0">
              <a:lnSpc>
                <a:spcPct val="150000"/>
              </a:lnSpc>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जवाबदेही के लिए मानक घटना प्रबंधन प्रणाली की आवश्यकता </a:t>
            </a:r>
            <a:endParaRPr sz="2800">
              <a:solidFill>
                <a:schemeClr val="dk1"/>
              </a:solidFill>
              <a:latin typeface="Open Sans"/>
              <a:ea typeface="Open Sans"/>
              <a:cs typeface="Open Sans"/>
              <a:sym typeface="Open Sans"/>
            </a:endParaRPr>
          </a:p>
          <a:p>
            <a:pPr marL="0" marR="0" lvl="0" indent="-177800" algn="l" rtl="0">
              <a:lnSpc>
                <a:spcPct val="150000"/>
              </a:lnSpc>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प्राकृतिक और मानव निर्मित आपदाओं से जान-माल के नुकसान के जोखिम में कमी हेतु </a:t>
            </a:r>
            <a:endParaRPr sz="2800">
              <a:solidFill>
                <a:schemeClr val="dk1"/>
              </a:solidFill>
              <a:latin typeface="Open Sans"/>
              <a:ea typeface="Open Sans"/>
              <a:cs typeface="Open Sans"/>
              <a:sym typeface="Open Sans"/>
            </a:endParaRPr>
          </a:p>
        </p:txBody>
      </p:sp>
      <p:sp>
        <p:nvSpPr>
          <p:cNvPr id="129" name="Google Shape;129;p1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5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5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5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500"/>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2"/>
          <p:cNvSpPr txBox="1">
            <a:spLocks noGrp="1"/>
          </p:cNvSpPr>
          <p:nvPr>
            <p:ph type="title"/>
          </p:nvPr>
        </p:nvSpPr>
        <p:spPr>
          <a:xfrm>
            <a:off x="393193" y="2599630"/>
            <a:ext cx="3922776" cy="14840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संचालन अनुभाग प्रमुख</a:t>
            </a:r>
            <a:endParaRPr b="1">
              <a:solidFill>
                <a:srgbClr val="FF0000"/>
              </a:solidFill>
            </a:endParaRPr>
          </a:p>
        </p:txBody>
      </p:sp>
      <p:sp>
        <p:nvSpPr>
          <p:cNvPr id="412" name="Google Shape;412;p42"/>
          <p:cNvSpPr txBox="1">
            <a:spLocks noGrp="1"/>
          </p:cNvSpPr>
          <p:nvPr>
            <p:ph type="body" idx="1"/>
          </p:nvPr>
        </p:nvSpPr>
        <p:spPr>
          <a:xfrm>
            <a:off x="4784217" y="1379434"/>
            <a:ext cx="6790181" cy="4329470"/>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Noto Sans Symbols"/>
              <a:buNone/>
            </a:pPr>
            <a:endParaRPr sz="2400" b="1"/>
          </a:p>
          <a:p>
            <a:pPr marL="228600" lvl="0" indent="-228600" algn="l" rtl="0">
              <a:lnSpc>
                <a:spcPct val="90000"/>
              </a:lnSpc>
              <a:spcBef>
                <a:spcPts val="1000"/>
              </a:spcBef>
              <a:spcAft>
                <a:spcPts val="0"/>
              </a:spcAft>
              <a:buClr>
                <a:schemeClr val="dk1"/>
              </a:buClr>
              <a:buSzPts val="2400"/>
              <a:buFont typeface="Noto Sans Symbols"/>
              <a:buNone/>
            </a:pPr>
            <a:r>
              <a:rPr lang="hi-IN" sz="2400" b="1"/>
              <a:t>संचालन अनुभाग प्रमुख :</a:t>
            </a:r>
            <a:endParaRPr/>
          </a:p>
          <a:p>
            <a:pPr marL="228600" lvl="0" indent="-228600" algn="l" rtl="0">
              <a:lnSpc>
                <a:spcPct val="90000"/>
              </a:lnSpc>
              <a:spcBef>
                <a:spcPts val="1000"/>
              </a:spcBef>
              <a:spcAft>
                <a:spcPts val="0"/>
              </a:spcAft>
              <a:buClr>
                <a:schemeClr val="dk1"/>
              </a:buClr>
              <a:buSzPts val="2400"/>
              <a:buFont typeface="Noto Sans Symbols"/>
              <a:buNone/>
            </a:pPr>
            <a:endParaRPr sz="2400"/>
          </a:p>
          <a:p>
            <a:pPr marL="971550" lvl="1" indent="-514350" algn="just" rtl="0">
              <a:lnSpc>
                <a:spcPct val="90000"/>
              </a:lnSpc>
              <a:spcBef>
                <a:spcPts val="500"/>
              </a:spcBef>
              <a:spcAft>
                <a:spcPts val="0"/>
              </a:spcAft>
              <a:buClr>
                <a:schemeClr val="dk1"/>
              </a:buClr>
              <a:buSzPts val="2400"/>
              <a:buChar char="•"/>
            </a:pPr>
            <a:r>
              <a:rPr lang="hi-IN"/>
              <a:t>घटना के उद्देश्यों को पूरा करने के लिए रणनीति और कार्यनीति विकसित और कार्यान्वित करता है। </a:t>
            </a:r>
            <a:endParaRPr/>
          </a:p>
          <a:p>
            <a:pPr marL="971550" lvl="1" indent="-514350" algn="just" rtl="0">
              <a:lnSpc>
                <a:spcPct val="90000"/>
              </a:lnSpc>
              <a:spcBef>
                <a:spcPts val="500"/>
              </a:spcBef>
              <a:spcAft>
                <a:spcPts val="0"/>
              </a:spcAft>
              <a:buClr>
                <a:schemeClr val="dk1"/>
              </a:buClr>
              <a:buSzPts val="2400"/>
              <a:buChar char="•"/>
            </a:pPr>
            <a:r>
              <a:rPr lang="hi-IN"/>
              <a:t>सामरिक क्षेत्र संसाधनों को व्यवस्थित, आवंटित और पर्यवेक्षण करता है। </a:t>
            </a:r>
            <a:endParaRPr/>
          </a:p>
          <a:p>
            <a:pPr marL="971550" lvl="1" indent="-514350" algn="just" rtl="0">
              <a:lnSpc>
                <a:spcPct val="90000"/>
              </a:lnSpc>
              <a:spcBef>
                <a:spcPts val="500"/>
              </a:spcBef>
              <a:spcAft>
                <a:spcPts val="0"/>
              </a:spcAft>
              <a:buClr>
                <a:schemeClr val="dk1"/>
              </a:buClr>
              <a:buSzPts val="2400"/>
              <a:buChar char="•"/>
            </a:pPr>
            <a:r>
              <a:rPr lang="hi-IN"/>
              <a:t>स्टेजिंग क्षेत्र में हवाई परिचालन और उससे संबंधित संसाधनों का पर्यवेक्षण करता है।</a:t>
            </a:r>
            <a:endParaRPr/>
          </a:p>
        </p:txBody>
      </p:sp>
      <p:sp>
        <p:nvSpPr>
          <p:cNvPr id="413" name="Google Shape;413;p4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30</a:t>
            </a:fld>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3"/>
          <p:cNvSpPr txBox="1">
            <a:spLocks noGrp="1"/>
          </p:cNvSpPr>
          <p:nvPr>
            <p:ph type="title"/>
          </p:nvPr>
        </p:nvSpPr>
        <p:spPr>
          <a:xfrm>
            <a:off x="86868" y="2484008"/>
            <a:ext cx="3744468" cy="14798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संचालन अनुभाग</a:t>
            </a:r>
            <a:endParaRPr b="1">
              <a:solidFill>
                <a:srgbClr val="FF0000"/>
              </a:solidFill>
            </a:endParaRPr>
          </a:p>
        </p:txBody>
      </p:sp>
      <p:sp>
        <p:nvSpPr>
          <p:cNvPr id="419" name="Google Shape;419;p43"/>
          <p:cNvSpPr txBox="1">
            <a:spLocks noGrp="1"/>
          </p:cNvSpPr>
          <p:nvPr>
            <p:ph type="body" idx="1"/>
          </p:nvPr>
        </p:nvSpPr>
        <p:spPr>
          <a:xfrm>
            <a:off x="3489649" y="1124713"/>
            <a:ext cx="5535288" cy="5206698"/>
          </a:xfrm>
          <a:prstGeom prst="rect">
            <a:avLst/>
          </a:prstGeom>
          <a:solidFill>
            <a:schemeClr val="lt2"/>
          </a:solid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800"/>
              <a:buNone/>
            </a:pPr>
            <a:r>
              <a:rPr lang="hi-IN" sz="2800"/>
              <a:t>परिचालन अनुभाग:</a:t>
            </a:r>
            <a:endParaRPr sz="2800"/>
          </a:p>
          <a:p>
            <a:pPr marL="685800" lvl="1" indent="-228600" algn="l" rtl="0">
              <a:lnSpc>
                <a:spcPct val="90000"/>
              </a:lnSpc>
              <a:spcBef>
                <a:spcPts val="500"/>
              </a:spcBef>
              <a:spcAft>
                <a:spcPts val="0"/>
              </a:spcAft>
              <a:buClr>
                <a:schemeClr val="dk1"/>
              </a:buClr>
              <a:buSzPts val="2800"/>
              <a:buNone/>
            </a:pPr>
            <a:endParaRPr sz="2800" b="1"/>
          </a:p>
          <a:p>
            <a:pPr marL="971550" lvl="1" indent="-514350" algn="just" rtl="0">
              <a:lnSpc>
                <a:spcPct val="90000"/>
              </a:lnSpc>
              <a:spcBef>
                <a:spcPts val="500"/>
              </a:spcBef>
              <a:spcAft>
                <a:spcPts val="0"/>
              </a:spcAft>
              <a:buClr>
                <a:schemeClr val="dk1"/>
              </a:buClr>
              <a:buSzPts val="2800"/>
              <a:buChar char="•"/>
            </a:pPr>
            <a:r>
              <a:rPr lang="hi-IN" sz="2800"/>
              <a:t>सभी घटना-संबंधी सामरिक कार्रवाइयों का निर्देशन और समन्वय करता है।</a:t>
            </a:r>
            <a:endParaRPr sz="2800"/>
          </a:p>
          <a:p>
            <a:pPr marL="971550" lvl="1" indent="-514350" algn="just" rtl="0">
              <a:lnSpc>
                <a:spcPct val="90000"/>
              </a:lnSpc>
              <a:spcBef>
                <a:spcPts val="500"/>
              </a:spcBef>
              <a:spcAft>
                <a:spcPts val="0"/>
              </a:spcAft>
              <a:buClr>
                <a:schemeClr val="dk1"/>
              </a:buClr>
              <a:buSzPts val="2800"/>
              <a:buChar char="•"/>
            </a:pPr>
            <a:r>
              <a:rPr lang="hi-IN" sz="2800"/>
              <a:t> यह आमतौर पर घटना के लिए नियुक्त किए जाने वाले पहले संगठनों में से एक होता है।</a:t>
            </a:r>
            <a:endParaRPr sz="2800"/>
          </a:p>
          <a:p>
            <a:pPr marL="971550" lvl="1" indent="-514350" algn="just" rtl="0">
              <a:lnSpc>
                <a:spcPct val="90000"/>
              </a:lnSpc>
              <a:spcBef>
                <a:spcPts val="500"/>
              </a:spcBef>
              <a:spcAft>
                <a:spcPts val="0"/>
              </a:spcAft>
              <a:buClr>
                <a:schemeClr val="dk1"/>
              </a:buClr>
              <a:buSzPts val="2800"/>
              <a:buChar char="•"/>
            </a:pPr>
            <a:r>
              <a:rPr lang="hi-IN" sz="2800"/>
              <a:t>इसके पास सबसे अधिक आवश्यक घटना संसाधन होते हैं। स्टेजिंग क्षेत्र भी इसके पास होते हैं।</a:t>
            </a:r>
            <a:endParaRPr sz="2800"/>
          </a:p>
        </p:txBody>
      </p:sp>
      <p:grpSp>
        <p:nvGrpSpPr>
          <p:cNvPr id="420" name="Google Shape;420;p43"/>
          <p:cNvGrpSpPr/>
          <p:nvPr/>
        </p:nvGrpSpPr>
        <p:grpSpPr>
          <a:xfrm>
            <a:off x="9067800" y="1908496"/>
            <a:ext cx="3133725" cy="3124200"/>
            <a:chOff x="5715000" y="1295400"/>
            <a:chExt cx="3133725" cy="2895600"/>
          </a:xfrm>
        </p:grpSpPr>
        <p:cxnSp>
          <p:nvCxnSpPr>
            <p:cNvPr id="421" name="Google Shape;421;p43"/>
            <p:cNvCxnSpPr>
              <a:stCxn id="422" idx="1"/>
            </p:cNvCxnSpPr>
            <p:nvPr/>
          </p:nvCxnSpPr>
          <p:spPr>
            <a:xfrm rot="-5400000" flipH="1">
              <a:off x="7438205" y="3009928"/>
              <a:ext cx="63600" cy="1479600"/>
            </a:xfrm>
            <a:prstGeom prst="bentConnector4">
              <a:avLst>
                <a:gd name="adj1" fmla="val -1595712"/>
                <a:gd name="adj2" fmla="val -146785"/>
              </a:avLst>
            </a:prstGeom>
            <a:noFill/>
            <a:ln w="22225" cap="flat" cmpd="sng">
              <a:solidFill>
                <a:srgbClr val="000066"/>
              </a:solidFill>
              <a:prstDash val="solid"/>
              <a:miter lim="800000"/>
              <a:headEnd type="none" w="med" len="med"/>
              <a:tailEnd type="none" w="med" len="med"/>
            </a:ln>
          </p:spPr>
        </p:cxnSp>
        <p:sp>
          <p:nvSpPr>
            <p:cNvPr id="422" name="Google Shape;422;p43"/>
            <p:cNvSpPr/>
            <p:nvPr/>
          </p:nvSpPr>
          <p:spPr>
            <a:xfrm>
              <a:off x="6096000" y="3657600"/>
              <a:ext cx="1333500"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rgbClr val="1D3B59"/>
                  </a:solidFill>
                  <a:latin typeface="Arial"/>
                  <a:ea typeface="Arial"/>
                  <a:cs typeface="Arial"/>
                  <a:sym typeface="Arial"/>
                </a:rPr>
                <a:t>Rescue</a:t>
              </a:r>
              <a:endParaRPr/>
            </a:p>
            <a:p>
              <a:pPr marL="0" marR="0" lvl="0" indent="0" algn="ctr" rtl="0">
                <a:lnSpc>
                  <a:spcPct val="85000"/>
                </a:lnSpc>
                <a:spcBef>
                  <a:spcPts val="0"/>
                </a:spcBef>
                <a:spcAft>
                  <a:spcPts val="0"/>
                </a:spcAft>
                <a:buNone/>
              </a:pPr>
              <a:r>
                <a:rPr lang="hi-IN" sz="1200" b="1">
                  <a:solidFill>
                    <a:srgbClr val="1D3B59"/>
                  </a:solidFill>
                  <a:latin typeface="Arial"/>
                  <a:ea typeface="Arial"/>
                  <a:cs typeface="Arial"/>
                  <a:sym typeface="Arial"/>
                </a:rPr>
                <a:t>Group</a:t>
              </a:r>
              <a:endParaRPr sz="1200" b="1">
                <a:solidFill>
                  <a:schemeClr val="lt1"/>
                </a:solidFill>
                <a:latin typeface="Arial"/>
                <a:ea typeface="Arial"/>
                <a:cs typeface="Arial"/>
                <a:sym typeface="Arial"/>
              </a:endParaRPr>
            </a:p>
          </p:txBody>
        </p:sp>
        <p:sp>
          <p:nvSpPr>
            <p:cNvPr id="423" name="Google Shape;423;p43"/>
            <p:cNvSpPr/>
            <p:nvPr/>
          </p:nvSpPr>
          <p:spPr>
            <a:xfrm>
              <a:off x="7515225" y="3657600"/>
              <a:ext cx="1333500"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rgbClr val="1D3B59"/>
                  </a:solidFill>
                  <a:latin typeface="Arial"/>
                  <a:ea typeface="Arial"/>
                  <a:cs typeface="Arial"/>
                  <a:sym typeface="Arial"/>
                </a:rPr>
                <a:t>Investigation</a:t>
              </a:r>
              <a:endParaRPr/>
            </a:p>
            <a:p>
              <a:pPr marL="0" marR="0" lvl="0" indent="0" algn="ctr" rtl="0">
                <a:lnSpc>
                  <a:spcPct val="85000"/>
                </a:lnSpc>
                <a:spcBef>
                  <a:spcPts val="0"/>
                </a:spcBef>
                <a:spcAft>
                  <a:spcPts val="0"/>
                </a:spcAft>
                <a:buNone/>
              </a:pPr>
              <a:r>
                <a:rPr lang="hi-IN" sz="1200" b="1">
                  <a:solidFill>
                    <a:srgbClr val="1D3B59"/>
                  </a:solidFill>
                  <a:latin typeface="Arial"/>
                  <a:ea typeface="Arial"/>
                  <a:cs typeface="Arial"/>
                  <a:sym typeface="Arial"/>
                </a:rPr>
                <a:t>Group</a:t>
              </a:r>
              <a:endParaRPr sz="1200" b="1">
                <a:solidFill>
                  <a:schemeClr val="lt1"/>
                </a:solidFill>
                <a:latin typeface="Arial"/>
                <a:ea typeface="Arial"/>
                <a:cs typeface="Arial"/>
                <a:sym typeface="Arial"/>
              </a:endParaRPr>
            </a:p>
          </p:txBody>
        </p:sp>
        <p:cxnSp>
          <p:nvCxnSpPr>
            <p:cNvPr id="424" name="Google Shape;424;p43"/>
            <p:cNvCxnSpPr/>
            <p:nvPr/>
          </p:nvCxnSpPr>
          <p:spPr>
            <a:xfrm rot="10800000">
              <a:off x="7315200" y="1524000"/>
              <a:ext cx="0" cy="1905000"/>
            </a:xfrm>
            <a:prstGeom prst="straightConnector1">
              <a:avLst/>
            </a:prstGeom>
            <a:noFill/>
            <a:ln w="22225" cap="flat" cmpd="sng">
              <a:solidFill>
                <a:srgbClr val="000066"/>
              </a:solidFill>
              <a:prstDash val="solid"/>
              <a:round/>
              <a:headEnd type="none" w="med" len="med"/>
              <a:tailEnd type="none" w="med" len="med"/>
            </a:ln>
          </p:spPr>
        </p:cxnSp>
        <p:sp>
          <p:nvSpPr>
            <p:cNvPr id="425" name="Google Shape;425;p43"/>
            <p:cNvSpPr/>
            <p:nvPr/>
          </p:nvSpPr>
          <p:spPr>
            <a:xfrm>
              <a:off x="6515100" y="2057400"/>
              <a:ext cx="1557338" cy="5334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chemeClr val="lt1"/>
                  </a:solidFill>
                  <a:latin typeface="Arial"/>
                  <a:ea typeface="Arial"/>
                  <a:cs typeface="Arial"/>
                  <a:sym typeface="Arial"/>
                </a:rPr>
                <a:t>Operations</a:t>
              </a:r>
              <a:endParaRPr/>
            </a:p>
            <a:p>
              <a:pPr marL="0" marR="0" lvl="0" indent="0" algn="ctr" rtl="0">
                <a:lnSpc>
                  <a:spcPct val="85000"/>
                </a:lnSpc>
                <a:spcBef>
                  <a:spcPts val="0"/>
                </a:spcBef>
                <a:spcAft>
                  <a:spcPts val="0"/>
                </a:spcAft>
                <a:buNone/>
              </a:pPr>
              <a:r>
                <a:rPr lang="hi-IN" sz="1200" b="1">
                  <a:solidFill>
                    <a:schemeClr val="lt1"/>
                  </a:solidFill>
                  <a:latin typeface="Arial"/>
                  <a:ea typeface="Arial"/>
                  <a:cs typeface="Arial"/>
                  <a:sym typeface="Arial"/>
                </a:rPr>
                <a:t>Section</a:t>
              </a:r>
              <a:endParaRPr/>
            </a:p>
          </p:txBody>
        </p:sp>
        <p:cxnSp>
          <p:nvCxnSpPr>
            <p:cNvPr id="426" name="Google Shape;426;p43"/>
            <p:cNvCxnSpPr/>
            <p:nvPr/>
          </p:nvCxnSpPr>
          <p:spPr>
            <a:xfrm>
              <a:off x="6781800" y="2895600"/>
              <a:ext cx="533400" cy="0"/>
            </a:xfrm>
            <a:prstGeom prst="straightConnector1">
              <a:avLst/>
            </a:prstGeom>
            <a:noFill/>
            <a:ln w="22225" cap="flat" cmpd="sng">
              <a:solidFill>
                <a:srgbClr val="000066"/>
              </a:solidFill>
              <a:prstDash val="solid"/>
              <a:round/>
              <a:headEnd type="none" w="med" len="med"/>
              <a:tailEnd type="none" w="med" len="med"/>
            </a:ln>
          </p:spPr>
        </p:cxnSp>
        <p:sp>
          <p:nvSpPr>
            <p:cNvPr id="427" name="Google Shape;427;p43"/>
            <p:cNvSpPr/>
            <p:nvPr/>
          </p:nvSpPr>
          <p:spPr>
            <a:xfrm>
              <a:off x="5715000" y="2667000"/>
              <a:ext cx="12525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rgbClr val="1D3B59"/>
                  </a:solidFill>
                  <a:latin typeface="Arial"/>
                  <a:ea typeface="Arial"/>
                  <a:cs typeface="Arial"/>
                  <a:sym typeface="Arial"/>
                </a:rPr>
                <a:t>Staging </a:t>
              </a:r>
              <a:br>
                <a:rPr lang="hi-IN" sz="1200" b="1">
                  <a:solidFill>
                    <a:srgbClr val="1D3B59"/>
                  </a:solidFill>
                  <a:latin typeface="Arial"/>
                  <a:ea typeface="Arial"/>
                  <a:cs typeface="Arial"/>
                  <a:sym typeface="Arial"/>
                </a:rPr>
              </a:br>
              <a:r>
                <a:rPr lang="hi-IN" sz="1200" b="1">
                  <a:solidFill>
                    <a:srgbClr val="1D3B59"/>
                  </a:solidFill>
                  <a:latin typeface="Arial"/>
                  <a:ea typeface="Arial"/>
                  <a:cs typeface="Arial"/>
                  <a:sym typeface="Arial"/>
                </a:rPr>
                <a:t>Area</a:t>
              </a:r>
              <a:endParaRPr/>
            </a:p>
          </p:txBody>
        </p:sp>
        <p:sp>
          <p:nvSpPr>
            <p:cNvPr id="428" name="Google Shape;428;p43"/>
            <p:cNvSpPr/>
            <p:nvPr/>
          </p:nvSpPr>
          <p:spPr>
            <a:xfrm>
              <a:off x="6553200" y="12954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rgbClr val="1D3B59"/>
                  </a:solidFill>
                  <a:latin typeface="Arial"/>
                  <a:ea typeface="Arial"/>
                  <a:cs typeface="Arial"/>
                  <a:sym typeface="Arial"/>
                </a:rPr>
                <a:t>Incident</a:t>
              </a:r>
              <a:endParaRPr/>
            </a:p>
            <a:p>
              <a:pPr marL="0" marR="0" lvl="0" indent="0" algn="ctr" rtl="0">
                <a:lnSpc>
                  <a:spcPct val="85000"/>
                </a:lnSpc>
                <a:spcBef>
                  <a:spcPts val="0"/>
                </a:spcBef>
                <a:spcAft>
                  <a:spcPts val="0"/>
                </a:spcAft>
                <a:buNone/>
              </a:pPr>
              <a:r>
                <a:rPr lang="hi-IN" sz="1200" b="1">
                  <a:solidFill>
                    <a:srgbClr val="1D3B59"/>
                  </a:solidFill>
                  <a:latin typeface="Arial"/>
                  <a:ea typeface="Arial"/>
                  <a:cs typeface="Arial"/>
                  <a:sym typeface="Arial"/>
                </a:rPr>
                <a:t>Commander</a:t>
              </a:r>
              <a:endParaRPr sz="1200" b="1">
                <a:solidFill>
                  <a:schemeClr val="lt1"/>
                </a:solidFill>
                <a:latin typeface="Arial"/>
                <a:ea typeface="Arial"/>
                <a:cs typeface="Arial"/>
                <a:sym typeface="Arial"/>
              </a:endParaRPr>
            </a:p>
          </p:txBody>
        </p:sp>
      </p:grpSp>
      <p:sp>
        <p:nvSpPr>
          <p:cNvPr id="429" name="Google Shape;429;p4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31</a:t>
            </a:fld>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4"/>
          <p:cNvSpPr txBox="1">
            <a:spLocks noGrp="1"/>
          </p:cNvSpPr>
          <p:nvPr>
            <p:ph type="title"/>
          </p:nvPr>
        </p:nvSpPr>
        <p:spPr>
          <a:xfrm>
            <a:off x="293388" y="1704975"/>
            <a:ext cx="4267200" cy="16694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संचालन अनुभाग: प्रभाग</a:t>
            </a:r>
            <a:endParaRPr b="1">
              <a:solidFill>
                <a:srgbClr val="FF0000"/>
              </a:solidFill>
            </a:endParaRPr>
          </a:p>
        </p:txBody>
      </p:sp>
      <p:sp>
        <p:nvSpPr>
          <p:cNvPr id="435" name="Google Shape;435;p44"/>
          <p:cNvSpPr txBox="1">
            <a:spLocks noGrp="1"/>
          </p:cNvSpPr>
          <p:nvPr>
            <p:ph type="body" idx="1"/>
          </p:nvPr>
        </p:nvSpPr>
        <p:spPr>
          <a:xfrm>
            <a:off x="4225850" y="3802497"/>
            <a:ext cx="6280052" cy="2152650"/>
          </a:xfrm>
          <a:prstGeom prst="rect">
            <a:avLst/>
          </a:prstGeom>
          <a:solidFill>
            <a:schemeClr val="lt2"/>
          </a:solidFill>
          <a:ln>
            <a:noFill/>
          </a:ln>
        </p:spPr>
        <p:txBody>
          <a:bodyPr spcFirstLastPara="1" wrap="square" lIns="91425" tIns="45700" rIns="91425" bIns="45700" anchor="t" anchorCtr="0">
            <a:normAutofit/>
          </a:bodyPr>
          <a:lstStyle/>
          <a:p>
            <a:pPr marL="971550" lvl="1" indent="-514350" algn="just" rtl="0">
              <a:lnSpc>
                <a:spcPct val="90000"/>
              </a:lnSpc>
              <a:spcBef>
                <a:spcPts val="0"/>
              </a:spcBef>
              <a:spcAft>
                <a:spcPts val="0"/>
              </a:spcAft>
              <a:buClr>
                <a:schemeClr val="dk1"/>
              </a:buClr>
              <a:buSzPts val="2400"/>
              <a:buChar char="•"/>
            </a:pPr>
            <a:r>
              <a:rPr lang="hi-IN"/>
              <a:t>घटना की ज़रूरतों के आधार पर भौगोलिक रूप से विभाजित। </a:t>
            </a:r>
            <a:endParaRPr/>
          </a:p>
          <a:p>
            <a:pPr marL="971550" lvl="1" indent="-514350" algn="just" rtl="0">
              <a:lnSpc>
                <a:spcPct val="90000"/>
              </a:lnSpc>
              <a:spcBef>
                <a:spcPts val="500"/>
              </a:spcBef>
              <a:spcAft>
                <a:spcPts val="0"/>
              </a:spcAft>
              <a:buClr>
                <a:schemeClr val="dk1"/>
              </a:buClr>
              <a:buSzPts val="2400"/>
              <a:buChar char="•"/>
            </a:pPr>
            <a:r>
              <a:rPr lang="hi-IN"/>
              <a:t>वर्णमाला के अक्षरों (क/A, ख/B, ग/C, आदि) का उपयोग करके लिखा गया। </a:t>
            </a:r>
            <a:endParaRPr/>
          </a:p>
          <a:p>
            <a:pPr marL="971550" lvl="1" indent="-514350" algn="just" rtl="0">
              <a:lnSpc>
                <a:spcPct val="90000"/>
              </a:lnSpc>
              <a:spcBef>
                <a:spcPts val="500"/>
              </a:spcBef>
              <a:spcAft>
                <a:spcPts val="0"/>
              </a:spcAft>
              <a:buClr>
                <a:schemeClr val="dk1"/>
              </a:buClr>
              <a:buSzPts val="2400"/>
              <a:buChar char="•"/>
            </a:pPr>
            <a:r>
              <a:rPr lang="hi-IN"/>
              <a:t>एक पर्यवेक्षक इसे  प्रबंधित करता हे।</a:t>
            </a:r>
            <a:endParaRPr/>
          </a:p>
        </p:txBody>
      </p:sp>
      <p:grpSp>
        <p:nvGrpSpPr>
          <p:cNvPr id="436" name="Google Shape;436;p44"/>
          <p:cNvGrpSpPr/>
          <p:nvPr/>
        </p:nvGrpSpPr>
        <p:grpSpPr>
          <a:xfrm>
            <a:off x="7079950" y="561975"/>
            <a:ext cx="3886200" cy="2867025"/>
            <a:chOff x="1736" y="1890"/>
            <a:chExt cx="2448" cy="1806"/>
          </a:xfrm>
        </p:grpSpPr>
        <p:pic>
          <p:nvPicPr>
            <p:cNvPr id="437" name="Google Shape;437;p44"/>
            <p:cNvPicPr preferRelativeResize="0"/>
            <p:nvPr/>
          </p:nvPicPr>
          <p:blipFill rotWithShape="1">
            <a:blip r:embed="rId3">
              <a:alphaModFix/>
            </a:blip>
            <a:srcRect t="8627" b="5104"/>
            <a:stretch/>
          </p:blipFill>
          <p:spPr>
            <a:xfrm>
              <a:off x="1976" y="2496"/>
              <a:ext cx="2016" cy="1200"/>
            </a:xfrm>
            <a:prstGeom prst="rect">
              <a:avLst/>
            </a:prstGeom>
            <a:noFill/>
            <a:ln w="9525" cap="flat" cmpd="sng">
              <a:solidFill>
                <a:schemeClr val="lt1"/>
              </a:solidFill>
              <a:prstDash val="solid"/>
              <a:miter lim="800000"/>
              <a:headEnd type="none" w="sm" len="sm"/>
              <a:tailEnd type="none" w="sm" len="sm"/>
            </a:ln>
            <a:effectLst>
              <a:outerShdw dist="35921" dir="2700000" algn="ctr" rotWithShape="0">
                <a:srgbClr val="B2B2B2">
                  <a:alpha val="49803"/>
                </a:srgbClr>
              </a:outerShdw>
            </a:effectLst>
          </p:spPr>
        </p:pic>
        <p:sp>
          <p:nvSpPr>
            <p:cNvPr id="438" name="Google Shape;438;p44"/>
            <p:cNvSpPr/>
            <p:nvPr/>
          </p:nvSpPr>
          <p:spPr>
            <a:xfrm>
              <a:off x="2264" y="1890"/>
              <a:ext cx="1440" cy="384"/>
            </a:xfrm>
            <a:prstGeom prst="cube">
              <a:avLst>
                <a:gd name="adj" fmla="val 11310"/>
              </a:avLst>
            </a:prstGeom>
            <a:gradFill>
              <a:gsLst>
                <a:gs pos="0">
                  <a:srgbClr val="DDDDDD"/>
                </a:gs>
                <a:gs pos="50000">
                  <a:schemeClr val="lt1"/>
                </a:gs>
                <a:gs pos="100000">
                  <a:srgbClr val="DDDDDD"/>
                </a:gs>
              </a:gsLst>
              <a:lin ang="18900000" scaled="0"/>
            </a:gradFill>
            <a:ln w="9525" cap="flat" cmpd="sng">
              <a:solidFill>
                <a:srgbClr val="0033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Arial"/>
                  <a:ea typeface="Arial"/>
                  <a:cs typeface="Arial"/>
                  <a:sym typeface="Arial"/>
                </a:rPr>
                <a:t>Planning Section</a:t>
              </a:r>
              <a:endParaRPr/>
            </a:p>
          </p:txBody>
        </p:sp>
        <p:cxnSp>
          <p:nvCxnSpPr>
            <p:cNvPr id="439" name="Google Shape;439;p44"/>
            <p:cNvCxnSpPr/>
            <p:nvPr/>
          </p:nvCxnSpPr>
          <p:spPr>
            <a:xfrm>
              <a:off x="2984" y="2274"/>
              <a:ext cx="0" cy="336"/>
            </a:xfrm>
            <a:prstGeom prst="straightConnector1">
              <a:avLst/>
            </a:prstGeom>
            <a:noFill/>
            <a:ln w="28575" cap="flat" cmpd="sng">
              <a:solidFill>
                <a:srgbClr val="1D3B59"/>
              </a:solidFill>
              <a:prstDash val="solid"/>
              <a:round/>
              <a:headEnd type="none" w="med" len="med"/>
              <a:tailEnd type="none" w="med" len="med"/>
            </a:ln>
          </p:spPr>
        </p:cxnSp>
        <p:cxnSp>
          <p:nvCxnSpPr>
            <p:cNvPr id="440" name="Google Shape;440;p44"/>
            <p:cNvCxnSpPr/>
            <p:nvPr/>
          </p:nvCxnSpPr>
          <p:spPr>
            <a:xfrm>
              <a:off x="2600" y="2610"/>
              <a:ext cx="720" cy="0"/>
            </a:xfrm>
            <a:prstGeom prst="straightConnector1">
              <a:avLst/>
            </a:prstGeom>
            <a:noFill/>
            <a:ln w="28575" cap="flat" cmpd="sng">
              <a:solidFill>
                <a:srgbClr val="1D3B59"/>
              </a:solidFill>
              <a:prstDash val="solid"/>
              <a:round/>
              <a:headEnd type="none" w="med" len="med"/>
              <a:tailEnd type="none" w="med" len="med"/>
            </a:ln>
          </p:spPr>
        </p:cxnSp>
        <p:sp>
          <p:nvSpPr>
            <p:cNvPr id="441" name="Google Shape;441;p44"/>
            <p:cNvSpPr/>
            <p:nvPr/>
          </p:nvSpPr>
          <p:spPr>
            <a:xfrm>
              <a:off x="1736" y="2442"/>
              <a:ext cx="981" cy="336"/>
            </a:xfrm>
            <a:prstGeom prst="cube">
              <a:avLst>
                <a:gd name="adj" fmla="val 11310"/>
              </a:avLst>
            </a:prstGeom>
            <a:solidFill>
              <a:schemeClr val="lt1"/>
            </a:solidFill>
            <a:ln w="9525" cap="flat" cmpd="sng">
              <a:solidFill>
                <a:srgbClr val="0033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b="1">
                  <a:solidFill>
                    <a:srgbClr val="1D3B59"/>
                  </a:solidFill>
                  <a:latin typeface="Arial"/>
                  <a:ea typeface="Arial"/>
                  <a:cs typeface="Arial"/>
                  <a:sym typeface="Arial"/>
                </a:rPr>
                <a:t>भाग  क </a:t>
              </a:r>
              <a:endParaRPr sz="2000" b="1">
                <a:solidFill>
                  <a:srgbClr val="1D3B59"/>
                </a:solidFill>
                <a:latin typeface="Arial"/>
                <a:ea typeface="Arial"/>
                <a:cs typeface="Arial"/>
                <a:sym typeface="Arial"/>
              </a:endParaRPr>
            </a:p>
          </p:txBody>
        </p:sp>
        <p:sp>
          <p:nvSpPr>
            <p:cNvPr id="442" name="Google Shape;442;p44"/>
            <p:cNvSpPr/>
            <p:nvPr/>
          </p:nvSpPr>
          <p:spPr>
            <a:xfrm>
              <a:off x="3203" y="2442"/>
              <a:ext cx="981" cy="336"/>
            </a:xfrm>
            <a:prstGeom prst="cube">
              <a:avLst>
                <a:gd name="adj" fmla="val 11310"/>
              </a:avLst>
            </a:prstGeom>
            <a:solidFill>
              <a:schemeClr val="lt1"/>
            </a:solidFill>
            <a:ln w="9525" cap="flat" cmpd="sng">
              <a:solidFill>
                <a:srgbClr val="0033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b="1">
                  <a:solidFill>
                    <a:srgbClr val="1D3B59"/>
                  </a:solidFill>
                  <a:latin typeface="Arial"/>
                  <a:ea typeface="Arial"/>
                  <a:cs typeface="Arial"/>
                  <a:sym typeface="Arial"/>
                </a:rPr>
                <a:t>भाग  ख </a:t>
              </a:r>
              <a:endParaRPr sz="2000" b="1">
                <a:solidFill>
                  <a:srgbClr val="1D3B59"/>
                </a:solidFill>
                <a:latin typeface="Arial"/>
                <a:ea typeface="Arial"/>
                <a:cs typeface="Arial"/>
                <a:sym typeface="Arial"/>
              </a:endParaRPr>
            </a:p>
          </p:txBody>
        </p:sp>
        <p:sp>
          <p:nvSpPr>
            <p:cNvPr id="443" name="Google Shape;443;p44"/>
            <p:cNvSpPr/>
            <p:nvPr/>
          </p:nvSpPr>
          <p:spPr>
            <a:xfrm>
              <a:off x="2120" y="1890"/>
              <a:ext cx="1728" cy="384"/>
            </a:xfrm>
            <a:prstGeom prst="cube">
              <a:avLst>
                <a:gd name="adj" fmla="val 11310"/>
              </a:avLst>
            </a:prstGeom>
            <a:solidFill>
              <a:srgbClr val="1D3B59"/>
            </a:solidFill>
            <a:ln w="9525" cap="flat" cmpd="sng">
              <a:solidFill>
                <a:srgbClr val="0033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b="1">
                  <a:solidFill>
                    <a:schemeClr val="lt1"/>
                  </a:solidFill>
                  <a:latin typeface="Arial"/>
                  <a:ea typeface="Arial"/>
                  <a:cs typeface="Arial"/>
                  <a:sym typeface="Arial"/>
                </a:rPr>
                <a:t>परिचालन विभाग </a:t>
              </a:r>
              <a:endParaRPr sz="2000" b="1">
                <a:solidFill>
                  <a:srgbClr val="1D3B59"/>
                </a:solidFill>
                <a:latin typeface="Arial"/>
                <a:ea typeface="Arial"/>
                <a:cs typeface="Arial"/>
                <a:sym typeface="Arial"/>
              </a:endParaRPr>
            </a:p>
          </p:txBody>
        </p:sp>
      </p:grpSp>
      <p:sp>
        <p:nvSpPr>
          <p:cNvPr id="444" name="Google Shape;444;p4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32</a:t>
            </a:fld>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5">
                                            <p:txEl>
                                              <p:pRg st="0" end="0"/>
                                            </p:txEl>
                                          </p:spTgt>
                                        </p:tgtEl>
                                        <p:attrNameLst>
                                          <p:attrName>style.visibility</p:attrName>
                                        </p:attrNameLst>
                                      </p:cBhvr>
                                      <p:to>
                                        <p:strVal val="visible"/>
                                      </p:to>
                                    </p:set>
                                    <p:animEffect transition="in" filter="fade">
                                      <p:cBhvr>
                                        <p:cTn id="7" dur="2000"/>
                                        <p:tgtEl>
                                          <p:spTgt spid="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xEl>
                                              <p:pRg st="1" end="1"/>
                                            </p:txEl>
                                          </p:spTgt>
                                        </p:tgtEl>
                                        <p:attrNameLst>
                                          <p:attrName>style.visibility</p:attrName>
                                        </p:attrNameLst>
                                      </p:cBhvr>
                                      <p:to>
                                        <p:strVal val="visible"/>
                                      </p:to>
                                    </p:set>
                                    <p:animEffect transition="in" filter="fade">
                                      <p:cBhvr>
                                        <p:cTn id="12" dur="2000"/>
                                        <p:tgtEl>
                                          <p:spTgt spid="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xEl>
                                              <p:pRg st="2" end="2"/>
                                            </p:txEl>
                                          </p:spTgt>
                                        </p:tgtEl>
                                        <p:attrNameLst>
                                          <p:attrName>style.visibility</p:attrName>
                                        </p:attrNameLst>
                                      </p:cBhvr>
                                      <p:to>
                                        <p:strVal val="visible"/>
                                      </p:to>
                                    </p:set>
                                    <p:animEffect transition="in" filter="fade">
                                      <p:cBhvr>
                                        <p:cTn id="17" dur="2000"/>
                                        <p:tgtEl>
                                          <p:spTgt spid="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5"/>
          <p:cNvSpPr txBox="1">
            <a:spLocks noGrp="1"/>
          </p:cNvSpPr>
          <p:nvPr>
            <p:ph type="title"/>
          </p:nvPr>
        </p:nvSpPr>
        <p:spPr>
          <a:xfrm>
            <a:off x="342901" y="1828799"/>
            <a:ext cx="3724274" cy="2162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संचालन अनुभाग: समूह</a:t>
            </a:r>
            <a:endParaRPr b="1">
              <a:solidFill>
                <a:srgbClr val="FF0000"/>
              </a:solidFill>
            </a:endParaRPr>
          </a:p>
        </p:txBody>
      </p:sp>
      <p:sp>
        <p:nvSpPr>
          <p:cNvPr id="450" name="Google Shape;450;p45"/>
          <p:cNvSpPr txBox="1">
            <a:spLocks noGrp="1"/>
          </p:cNvSpPr>
          <p:nvPr>
            <p:ph type="body" idx="1"/>
          </p:nvPr>
        </p:nvSpPr>
        <p:spPr>
          <a:xfrm>
            <a:off x="4324350" y="1371600"/>
            <a:ext cx="7029450" cy="3035808"/>
          </a:xfrm>
          <a:prstGeom prst="rect">
            <a:avLst/>
          </a:prstGeom>
          <a:solidFill>
            <a:schemeClr val="lt2"/>
          </a:solidFill>
          <a:ln>
            <a:noFill/>
          </a:ln>
        </p:spPr>
        <p:txBody>
          <a:bodyPr spcFirstLastPara="1" wrap="square" lIns="91425" tIns="45700" rIns="91425" bIns="45700" anchor="t" anchorCtr="0">
            <a:normAutofit/>
          </a:bodyPr>
          <a:lstStyle/>
          <a:p>
            <a:pPr marL="971550" lvl="1" indent="-361950" algn="just" rtl="0">
              <a:lnSpc>
                <a:spcPct val="90000"/>
              </a:lnSpc>
              <a:spcBef>
                <a:spcPts val="0"/>
              </a:spcBef>
              <a:spcAft>
                <a:spcPts val="0"/>
              </a:spcAft>
              <a:buClr>
                <a:schemeClr val="dk1"/>
              </a:buClr>
              <a:buSzPts val="2400"/>
              <a:buNone/>
            </a:pPr>
            <a:endParaRPr/>
          </a:p>
          <a:p>
            <a:pPr marL="971550" lvl="1" indent="-514350" algn="just" rtl="0">
              <a:lnSpc>
                <a:spcPct val="90000"/>
              </a:lnSpc>
              <a:spcBef>
                <a:spcPts val="500"/>
              </a:spcBef>
              <a:spcAft>
                <a:spcPts val="0"/>
              </a:spcAft>
              <a:buClr>
                <a:schemeClr val="dk1"/>
              </a:buClr>
              <a:buSzPts val="2400"/>
              <a:buChar char="•"/>
            </a:pPr>
            <a:r>
              <a:rPr lang="hi-IN"/>
              <a:t>किसी घटना की ज़रूरतों के आधार पर स्थापित।</a:t>
            </a:r>
            <a:endParaRPr/>
          </a:p>
          <a:p>
            <a:pPr marL="971550" lvl="1" indent="-514350" algn="just" rtl="0">
              <a:lnSpc>
                <a:spcPct val="90000"/>
              </a:lnSpc>
              <a:spcBef>
                <a:spcPts val="500"/>
              </a:spcBef>
              <a:spcAft>
                <a:spcPts val="0"/>
              </a:spcAft>
              <a:buClr>
                <a:schemeClr val="dk1"/>
              </a:buClr>
              <a:buSzPts val="2400"/>
              <a:buChar char="•"/>
            </a:pPr>
            <a:r>
              <a:rPr lang="hi-IN"/>
              <a:t> उन्हें सौंपे गए काम के अनुसार नामित किया गया।</a:t>
            </a:r>
            <a:endParaRPr/>
          </a:p>
          <a:p>
            <a:pPr marL="971550" lvl="1" indent="-514350" algn="just" rtl="0">
              <a:lnSpc>
                <a:spcPct val="90000"/>
              </a:lnSpc>
              <a:spcBef>
                <a:spcPts val="500"/>
              </a:spcBef>
              <a:spcAft>
                <a:spcPts val="0"/>
              </a:spcAft>
              <a:buClr>
                <a:schemeClr val="dk1"/>
              </a:buClr>
              <a:buSzPts val="2400"/>
              <a:buChar char="•"/>
            </a:pPr>
            <a:r>
              <a:rPr lang="hi-IN"/>
              <a:t> एक पर्यवेक्षक द्वारा प्रबंधित। </a:t>
            </a:r>
            <a:endParaRPr/>
          </a:p>
          <a:p>
            <a:pPr marL="971550" lvl="1" indent="-514350" algn="just" rtl="0">
              <a:lnSpc>
                <a:spcPct val="90000"/>
              </a:lnSpc>
              <a:spcBef>
                <a:spcPts val="500"/>
              </a:spcBef>
              <a:spcAft>
                <a:spcPts val="0"/>
              </a:spcAft>
              <a:buClr>
                <a:schemeClr val="dk1"/>
              </a:buClr>
              <a:buSzPts val="2400"/>
              <a:buChar char="•"/>
            </a:pPr>
            <a:r>
              <a:rPr lang="hi-IN"/>
              <a:t>जहाँ भी उन्हें सौंपे गए कार्य की आवश्यकता हो, वहाँ काम करें और भौगोलिक रूप से सीमित न हों।.</a:t>
            </a:r>
            <a:endParaRPr/>
          </a:p>
        </p:txBody>
      </p:sp>
      <p:grpSp>
        <p:nvGrpSpPr>
          <p:cNvPr id="451" name="Google Shape;451;p45"/>
          <p:cNvGrpSpPr/>
          <p:nvPr/>
        </p:nvGrpSpPr>
        <p:grpSpPr>
          <a:xfrm>
            <a:off x="3517138" y="4794250"/>
            <a:ext cx="5416550" cy="1384300"/>
            <a:chOff x="1148" y="2488"/>
            <a:chExt cx="3412" cy="872"/>
          </a:xfrm>
        </p:grpSpPr>
        <p:cxnSp>
          <p:nvCxnSpPr>
            <p:cNvPr id="452" name="Google Shape;452;p45"/>
            <p:cNvCxnSpPr/>
            <p:nvPr/>
          </p:nvCxnSpPr>
          <p:spPr>
            <a:xfrm>
              <a:off x="2547" y="3168"/>
              <a:ext cx="144" cy="0"/>
            </a:xfrm>
            <a:prstGeom prst="straightConnector1">
              <a:avLst/>
            </a:prstGeom>
            <a:noFill/>
            <a:ln w="22225" cap="flat" cmpd="sng">
              <a:solidFill>
                <a:srgbClr val="000066"/>
              </a:solidFill>
              <a:prstDash val="solid"/>
              <a:round/>
              <a:headEnd type="none" w="med" len="med"/>
              <a:tailEnd type="none" w="med" len="med"/>
            </a:ln>
          </p:spPr>
        </p:cxnSp>
        <p:cxnSp>
          <p:nvCxnSpPr>
            <p:cNvPr id="453" name="Google Shape;453;p45"/>
            <p:cNvCxnSpPr/>
            <p:nvPr/>
          </p:nvCxnSpPr>
          <p:spPr>
            <a:xfrm>
              <a:off x="2880" y="2856"/>
              <a:ext cx="0" cy="336"/>
            </a:xfrm>
            <a:prstGeom prst="straightConnector1">
              <a:avLst/>
            </a:prstGeom>
            <a:noFill/>
            <a:ln w="28575" cap="flat" cmpd="sng">
              <a:solidFill>
                <a:srgbClr val="000066"/>
              </a:solidFill>
              <a:prstDash val="solid"/>
              <a:round/>
              <a:headEnd type="none" w="med" len="med"/>
              <a:tailEnd type="none" w="med" len="med"/>
            </a:ln>
          </p:spPr>
        </p:cxnSp>
        <p:cxnSp>
          <p:nvCxnSpPr>
            <p:cNvPr id="454" name="Google Shape;454;p45"/>
            <p:cNvCxnSpPr/>
            <p:nvPr/>
          </p:nvCxnSpPr>
          <p:spPr>
            <a:xfrm>
              <a:off x="2736" y="3192"/>
              <a:ext cx="528" cy="0"/>
            </a:xfrm>
            <a:prstGeom prst="straightConnector1">
              <a:avLst/>
            </a:prstGeom>
            <a:noFill/>
            <a:ln w="28575" cap="flat" cmpd="sng">
              <a:solidFill>
                <a:srgbClr val="000066"/>
              </a:solidFill>
              <a:prstDash val="solid"/>
              <a:round/>
              <a:headEnd type="none" w="med" len="med"/>
              <a:tailEnd type="none" w="med" len="med"/>
            </a:ln>
          </p:spPr>
        </p:cxnSp>
        <p:sp>
          <p:nvSpPr>
            <p:cNvPr id="455" name="Google Shape;455;p45"/>
            <p:cNvSpPr/>
            <p:nvPr/>
          </p:nvSpPr>
          <p:spPr>
            <a:xfrm>
              <a:off x="1148" y="2976"/>
              <a:ext cx="1588"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600">
                  <a:solidFill>
                    <a:schemeClr val="dk1"/>
                  </a:solidFill>
                  <a:latin typeface="Open Sans"/>
                  <a:ea typeface="Open Sans"/>
                  <a:cs typeface="Open Sans"/>
                  <a:sym typeface="Open Sans"/>
                </a:rPr>
                <a:t>      स्वास्थ्य एवं सुरक्षा</a:t>
              </a:r>
              <a:endParaRPr/>
            </a:p>
            <a:p>
              <a:pPr marL="0" marR="0" lvl="0" indent="0" algn="ctr" rtl="0">
                <a:lnSpc>
                  <a:spcPct val="85000"/>
                </a:lnSpc>
                <a:spcBef>
                  <a:spcPts val="0"/>
                </a:spcBef>
                <a:spcAft>
                  <a:spcPts val="0"/>
                </a:spcAft>
                <a:buNone/>
              </a:pPr>
              <a:r>
                <a:rPr lang="hi-IN" sz="1700" b="1">
                  <a:solidFill>
                    <a:srgbClr val="1D3B59"/>
                  </a:solidFill>
                  <a:latin typeface="Arial"/>
                  <a:ea typeface="Arial"/>
                  <a:cs typeface="Arial"/>
                  <a:sym typeface="Arial"/>
                </a:rPr>
                <a:t>विभाग </a:t>
              </a:r>
              <a:endParaRPr sz="1700" b="1">
                <a:solidFill>
                  <a:srgbClr val="1D3B59"/>
                </a:solidFill>
                <a:latin typeface="Arial"/>
                <a:ea typeface="Arial"/>
                <a:cs typeface="Arial"/>
                <a:sym typeface="Arial"/>
              </a:endParaRPr>
            </a:p>
          </p:txBody>
        </p:sp>
        <p:sp>
          <p:nvSpPr>
            <p:cNvPr id="456" name="Google Shape;456;p45"/>
            <p:cNvSpPr/>
            <p:nvPr/>
          </p:nvSpPr>
          <p:spPr>
            <a:xfrm>
              <a:off x="3003" y="2976"/>
              <a:ext cx="1557"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a:solidFill>
                    <a:schemeClr val="dk1"/>
                  </a:solidFill>
                  <a:latin typeface="Open Sans"/>
                  <a:ea typeface="Open Sans"/>
                  <a:cs typeface="Open Sans"/>
                  <a:sym typeface="Open Sans"/>
                </a:rPr>
                <a:t>लोक निर्माण  विभाग </a:t>
              </a:r>
              <a:endParaRPr sz="2000" b="1">
                <a:solidFill>
                  <a:srgbClr val="1D3B59"/>
                </a:solidFill>
                <a:latin typeface="Arial"/>
                <a:ea typeface="Arial"/>
                <a:cs typeface="Arial"/>
                <a:sym typeface="Arial"/>
              </a:endParaRPr>
            </a:p>
          </p:txBody>
        </p:sp>
        <p:sp>
          <p:nvSpPr>
            <p:cNvPr id="457" name="Google Shape;457;p45"/>
            <p:cNvSpPr/>
            <p:nvPr/>
          </p:nvSpPr>
          <p:spPr>
            <a:xfrm>
              <a:off x="1995" y="2488"/>
              <a:ext cx="1776"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b="1">
                  <a:solidFill>
                    <a:schemeClr val="lt1"/>
                  </a:solidFill>
                  <a:latin typeface="Arial"/>
                  <a:ea typeface="Arial"/>
                  <a:cs typeface="Arial"/>
                  <a:sym typeface="Arial"/>
                </a:rPr>
                <a:t>परिचालन विभाग </a:t>
              </a:r>
              <a:endParaRPr sz="2000" b="1">
                <a:solidFill>
                  <a:srgbClr val="1D3B59"/>
                </a:solidFill>
                <a:latin typeface="Arial"/>
                <a:ea typeface="Arial"/>
                <a:cs typeface="Arial"/>
                <a:sym typeface="Arial"/>
              </a:endParaRPr>
            </a:p>
          </p:txBody>
        </p:sp>
      </p:grpSp>
      <p:sp>
        <p:nvSpPr>
          <p:cNvPr id="458" name="Google Shape;458;p4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33</a:t>
            </a:fld>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6"/>
          <p:cNvSpPr txBox="1">
            <a:spLocks noGrp="1"/>
          </p:cNvSpPr>
          <p:nvPr>
            <p:ph type="title"/>
          </p:nvPr>
        </p:nvSpPr>
        <p:spPr>
          <a:xfrm>
            <a:off x="0" y="2002535"/>
            <a:ext cx="5010150" cy="17979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Open Sans"/>
              <a:buNone/>
            </a:pPr>
            <a:r>
              <a:rPr lang="hi-IN" sz="4000" b="1">
                <a:solidFill>
                  <a:srgbClr val="FF0000"/>
                </a:solidFill>
              </a:rPr>
              <a:t>संचालन अनुभाग: एकल संसाधन</a:t>
            </a:r>
            <a:endParaRPr sz="4000" b="1">
              <a:solidFill>
                <a:srgbClr val="FF0000"/>
              </a:solidFill>
            </a:endParaRPr>
          </a:p>
        </p:txBody>
      </p:sp>
      <p:sp>
        <p:nvSpPr>
          <p:cNvPr id="464" name="Google Shape;464;p46"/>
          <p:cNvSpPr txBox="1">
            <a:spLocks noGrp="1"/>
          </p:cNvSpPr>
          <p:nvPr>
            <p:ph type="body" idx="1"/>
          </p:nvPr>
        </p:nvSpPr>
        <p:spPr>
          <a:xfrm>
            <a:off x="5181600" y="1478438"/>
            <a:ext cx="6362699" cy="2328387"/>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Noto Sans Symbols"/>
              <a:buNone/>
            </a:pPr>
            <a:r>
              <a:rPr lang="hi-IN" sz="2400"/>
              <a:t>एकल संसाधन हो सकते हैं:</a:t>
            </a:r>
            <a:endParaRPr sz="2400" b="1"/>
          </a:p>
          <a:p>
            <a:pPr marL="971550" lvl="1" indent="-514350" algn="l" rtl="0">
              <a:lnSpc>
                <a:spcPct val="90000"/>
              </a:lnSpc>
              <a:spcBef>
                <a:spcPts val="500"/>
              </a:spcBef>
              <a:spcAft>
                <a:spcPts val="0"/>
              </a:spcAft>
              <a:buClr>
                <a:schemeClr val="dk1"/>
              </a:buClr>
              <a:buSzPts val="2400"/>
              <a:buChar char="•"/>
            </a:pPr>
            <a:r>
              <a:rPr lang="hi-IN"/>
              <a:t>व्यक्ति। </a:t>
            </a:r>
            <a:endParaRPr/>
          </a:p>
          <a:p>
            <a:pPr marL="971550" lvl="1" indent="-514350" algn="l" rtl="0">
              <a:lnSpc>
                <a:spcPct val="90000"/>
              </a:lnSpc>
              <a:spcBef>
                <a:spcPts val="500"/>
              </a:spcBef>
              <a:spcAft>
                <a:spcPts val="0"/>
              </a:spcAft>
              <a:buClr>
                <a:schemeClr val="dk1"/>
              </a:buClr>
              <a:buSzPts val="2400"/>
              <a:buChar char="•"/>
            </a:pPr>
            <a:r>
              <a:rPr lang="hi-IN"/>
              <a:t>एक उपकरण और उसके कर्मचारी एक दूसरे के पूरक हैं। </a:t>
            </a:r>
            <a:endParaRPr/>
          </a:p>
          <a:p>
            <a:pPr marL="971550" lvl="1" indent="-514350" algn="l" rtl="0">
              <a:lnSpc>
                <a:spcPct val="90000"/>
              </a:lnSpc>
              <a:spcBef>
                <a:spcPts val="500"/>
              </a:spcBef>
              <a:spcAft>
                <a:spcPts val="0"/>
              </a:spcAft>
              <a:buClr>
                <a:schemeClr val="dk1"/>
              </a:buClr>
              <a:buSzPts val="2400"/>
              <a:buChar char="•"/>
            </a:pPr>
            <a:r>
              <a:rPr lang="hi-IN"/>
              <a:t>एक दल या व्यक्तियों की टीम जिसका एक निश्चित पर्यवेक्षक होता है।</a:t>
            </a:r>
            <a:endParaRPr/>
          </a:p>
        </p:txBody>
      </p:sp>
      <p:grpSp>
        <p:nvGrpSpPr>
          <p:cNvPr id="465" name="Google Shape;465;p46"/>
          <p:cNvGrpSpPr/>
          <p:nvPr/>
        </p:nvGrpSpPr>
        <p:grpSpPr>
          <a:xfrm>
            <a:off x="6467475" y="4019550"/>
            <a:ext cx="2833687" cy="2424112"/>
            <a:chOff x="153988" y="2427288"/>
            <a:chExt cx="2833687" cy="2424112"/>
          </a:xfrm>
        </p:grpSpPr>
        <p:cxnSp>
          <p:nvCxnSpPr>
            <p:cNvPr id="466" name="Google Shape;466;p46"/>
            <p:cNvCxnSpPr/>
            <p:nvPr/>
          </p:nvCxnSpPr>
          <p:spPr>
            <a:xfrm rot="10800000">
              <a:off x="828675" y="3294063"/>
              <a:ext cx="387350" cy="0"/>
            </a:xfrm>
            <a:prstGeom prst="straightConnector1">
              <a:avLst/>
            </a:prstGeom>
            <a:noFill/>
            <a:ln w="22225" cap="flat" cmpd="sng">
              <a:solidFill>
                <a:srgbClr val="000066"/>
              </a:solidFill>
              <a:prstDash val="solid"/>
              <a:round/>
              <a:headEnd type="none" w="med" len="med"/>
              <a:tailEnd type="none" w="med" len="med"/>
            </a:ln>
          </p:spPr>
        </p:cxnSp>
        <p:sp>
          <p:nvSpPr>
            <p:cNvPr id="467" name="Google Shape;467;p46"/>
            <p:cNvSpPr/>
            <p:nvPr/>
          </p:nvSpPr>
          <p:spPr>
            <a:xfrm>
              <a:off x="1216025" y="3073400"/>
              <a:ext cx="1771650" cy="384175"/>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2000" b="1">
                  <a:solidFill>
                    <a:schemeClr val="dk1"/>
                  </a:solidFill>
                  <a:latin typeface="Open Sans"/>
                  <a:ea typeface="Open Sans"/>
                  <a:cs typeface="Open Sans"/>
                  <a:sym typeface="Open Sans"/>
                </a:rPr>
                <a:t>   कार्य बल</a:t>
              </a:r>
              <a:endParaRPr/>
            </a:p>
          </p:txBody>
        </p:sp>
        <p:sp>
          <p:nvSpPr>
            <p:cNvPr id="468" name="Google Shape;468;p46"/>
            <p:cNvSpPr/>
            <p:nvPr/>
          </p:nvSpPr>
          <p:spPr>
            <a:xfrm>
              <a:off x="1216025" y="3810000"/>
              <a:ext cx="1771650" cy="433388"/>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2000" b="1">
                  <a:solidFill>
                    <a:schemeClr val="dk1"/>
                  </a:solidFill>
                  <a:latin typeface="Open Sans"/>
                  <a:ea typeface="Open Sans"/>
                  <a:cs typeface="Open Sans"/>
                  <a:sym typeface="Open Sans"/>
                </a:rPr>
                <a:t>     प्रहार दल</a:t>
              </a:r>
              <a:endParaRPr/>
            </a:p>
          </p:txBody>
        </p:sp>
        <p:sp>
          <p:nvSpPr>
            <p:cNvPr id="469" name="Google Shape;469;p46"/>
            <p:cNvSpPr/>
            <p:nvPr/>
          </p:nvSpPr>
          <p:spPr>
            <a:xfrm>
              <a:off x="1216025" y="4435475"/>
              <a:ext cx="1771650" cy="415925"/>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lt2"/>
                  </a:solidFill>
                  <a:latin typeface="Open Sans"/>
                  <a:ea typeface="Open Sans"/>
                  <a:cs typeface="Open Sans"/>
                  <a:sym typeface="Open Sans"/>
                </a:rPr>
                <a:t>  एकल संसाधन</a:t>
              </a:r>
              <a:endParaRPr/>
            </a:p>
          </p:txBody>
        </p:sp>
        <p:cxnSp>
          <p:nvCxnSpPr>
            <p:cNvPr id="470" name="Google Shape;470;p46"/>
            <p:cNvCxnSpPr/>
            <p:nvPr/>
          </p:nvCxnSpPr>
          <p:spPr>
            <a:xfrm>
              <a:off x="828675" y="2924175"/>
              <a:ext cx="0" cy="1719263"/>
            </a:xfrm>
            <a:prstGeom prst="straightConnector1">
              <a:avLst/>
            </a:prstGeom>
            <a:noFill/>
            <a:ln w="22225" cap="flat" cmpd="sng">
              <a:solidFill>
                <a:srgbClr val="000066"/>
              </a:solidFill>
              <a:prstDash val="solid"/>
              <a:round/>
              <a:headEnd type="none" w="med" len="med"/>
              <a:tailEnd type="none" w="med" len="med"/>
            </a:ln>
          </p:spPr>
        </p:cxnSp>
        <p:cxnSp>
          <p:nvCxnSpPr>
            <p:cNvPr id="471" name="Google Shape;471;p46"/>
            <p:cNvCxnSpPr/>
            <p:nvPr/>
          </p:nvCxnSpPr>
          <p:spPr>
            <a:xfrm>
              <a:off x="828675" y="2924175"/>
              <a:ext cx="0" cy="304800"/>
            </a:xfrm>
            <a:prstGeom prst="straightConnector1">
              <a:avLst/>
            </a:prstGeom>
            <a:noFill/>
            <a:ln w="22225" cap="flat" cmpd="sng">
              <a:solidFill>
                <a:srgbClr val="000066"/>
              </a:solidFill>
              <a:prstDash val="solid"/>
              <a:round/>
              <a:headEnd type="none" w="med" len="med"/>
              <a:tailEnd type="none" w="med" len="med"/>
            </a:ln>
          </p:spPr>
        </p:cxnSp>
        <p:sp>
          <p:nvSpPr>
            <p:cNvPr id="472" name="Google Shape;472;p46"/>
            <p:cNvSpPr/>
            <p:nvPr/>
          </p:nvSpPr>
          <p:spPr>
            <a:xfrm>
              <a:off x="153988" y="2427288"/>
              <a:ext cx="2124075" cy="433387"/>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Arial"/>
                  <a:ea typeface="Arial"/>
                  <a:cs typeface="Arial"/>
                  <a:sym typeface="Arial"/>
                </a:rPr>
                <a:t>परिचालन विभाग </a:t>
              </a:r>
              <a:endParaRPr sz="1600" b="1">
                <a:solidFill>
                  <a:srgbClr val="1D3B59"/>
                </a:solidFill>
                <a:latin typeface="Arial"/>
                <a:ea typeface="Arial"/>
                <a:cs typeface="Arial"/>
                <a:sym typeface="Arial"/>
              </a:endParaRPr>
            </a:p>
          </p:txBody>
        </p:sp>
        <p:cxnSp>
          <p:nvCxnSpPr>
            <p:cNvPr id="473" name="Google Shape;473;p46"/>
            <p:cNvCxnSpPr/>
            <p:nvPr/>
          </p:nvCxnSpPr>
          <p:spPr>
            <a:xfrm rot="10800000">
              <a:off x="828675" y="4027488"/>
              <a:ext cx="387350" cy="0"/>
            </a:xfrm>
            <a:prstGeom prst="straightConnector1">
              <a:avLst/>
            </a:prstGeom>
            <a:noFill/>
            <a:ln w="22225" cap="flat" cmpd="sng">
              <a:solidFill>
                <a:srgbClr val="000066"/>
              </a:solidFill>
              <a:prstDash val="solid"/>
              <a:round/>
              <a:headEnd type="none" w="med" len="med"/>
              <a:tailEnd type="none" w="med" len="med"/>
            </a:ln>
          </p:spPr>
        </p:cxnSp>
        <p:cxnSp>
          <p:nvCxnSpPr>
            <p:cNvPr id="474" name="Google Shape;474;p46"/>
            <p:cNvCxnSpPr/>
            <p:nvPr/>
          </p:nvCxnSpPr>
          <p:spPr>
            <a:xfrm rot="10800000">
              <a:off x="835025" y="4643438"/>
              <a:ext cx="387350" cy="0"/>
            </a:xfrm>
            <a:prstGeom prst="straightConnector1">
              <a:avLst/>
            </a:prstGeom>
            <a:noFill/>
            <a:ln w="22225" cap="flat" cmpd="sng">
              <a:solidFill>
                <a:srgbClr val="000066"/>
              </a:solidFill>
              <a:prstDash val="solid"/>
              <a:round/>
              <a:headEnd type="none" w="med" len="med"/>
              <a:tailEnd type="none" w="med" len="med"/>
            </a:ln>
          </p:spPr>
        </p:cxnSp>
      </p:grpSp>
      <p:sp>
        <p:nvSpPr>
          <p:cNvPr id="475" name="Google Shape;475;p4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34</a:t>
            </a:fld>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7"/>
          <p:cNvSpPr/>
          <p:nvPr/>
        </p:nvSpPr>
        <p:spPr>
          <a:xfrm>
            <a:off x="2445068" y="1900912"/>
            <a:ext cx="8077200" cy="480779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81" name="Google Shape;481;p47"/>
          <p:cNvSpPr txBox="1"/>
          <p:nvPr/>
        </p:nvSpPr>
        <p:spPr>
          <a:xfrm>
            <a:off x="4999991" y="872490"/>
            <a:ext cx="296735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b="1">
                <a:solidFill>
                  <a:srgbClr val="FFFFFF"/>
                </a:solidFill>
                <a:latin typeface="Arial"/>
                <a:ea typeface="Arial"/>
                <a:cs typeface="Arial"/>
                <a:sym typeface="Arial"/>
              </a:rPr>
              <a:t>SINGLE RESOURCE</a:t>
            </a:r>
            <a:endParaRPr sz="2400">
              <a:solidFill>
                <a:schemeClr val="dk1"/>
              </a:solidFill>
              <a:latin typeface="Arial"/>
              <a:ea typeface="Arial"/>
              <a:cs typeface="Arial"/>
              <a:sym typeface="Arial"/>
            </a:endParaRPr>
          </a:p>
        </p:txBody>
      </p:sp>
      <p:sp>
        <p:nvSpPr>
          <p:cNvPr id="482" name="Google Shape;482;p47"/>
          <p:cNvSpPr txBox="1">
            <a:spLocks noGrp="1"/>
          </p:cNvSpPr>
          <p:nvPr>
            <p:ph type="sldNum" idx="12"/>
          </p:nvPr>
        </p:nvSpPr>
        <p:spPr>
          <a:xfrm>
            <a:off x="12520736" y="6553101"/>
            <a:ext cx="1596292" cy="205184"/>
          </a:xfrm>
          <a:prstGeom prst="rect">
            <a:avLst/>
          </a:prstGeom>
          <a:noFill/>
          <a:ln>
            <a:noFill/>
          </a:ln>
        </p:spPr>
        <p:txBody>
          <a:bodyPr spcFirstLastPara="1" wrap="square" lIns="0" tIns="0" rIns="0" bIns="0" anchor="ctr" anchorCtr="0">
            <a:spAutoFit/>
          </a:bodyPr>
          <a:lstStyle/>
          <a:p>
            <a:pPr marL="25400" lvl="0" indent="0" algn="r" rtl="0">
              <a:lnSpc>
                <a:spcPct val="137083"/>
              </a:lnSpc>
              <a:spcBef>
                <a:spcPts val="0"/>
              </a:spcBef>
              <a:spcAft>
                <a:spcPts val="0"/>
              </a:spcAft>
              <a:buNone/>
            </a:pPr>
            <a:fld id="{00000000-1234-1234-1234-123412341234}" type="slidenum">
              <a:rPr lang="hi-IN"/>
              <a:pPr marL="25400" lvl="0" indent="0" algn="r" rtl="0">
                <a:lnSpc>
                  <a:spcPct val="137083"/>
                </a:lnSpc>
                <a:spcBef>
                  <a:spcPts val="0"/>
                </a:spcBef>
                <a:spcAft>
                  <a:spcPts val="0"/>
                </a:spcAft>
                <a:buNone/>
              </a:pPr>
              <a:t>35</a:t>
            </a:fld>
            <a:endParaRPr/>
          </a:p>
        </p:txBody>
      </p:sp>
      <p:sp>
        <p:nvSpPr>
          <p:cNvPr id="483" name="Google Shape;483;p47"/>
          <p:cNvSpPr txBox="1"/>
          <p:nvPr/>
        </p:nvSpPr>
        <p:spPr>
          <a:xfrm>
            <a:off x="1695450" y="991689"/>
            <a:ext cx="9144000" cy="909223"/>
          </a:xfrm>
          <a:prstGeom prst="rect">
            <a:avLst/>
          </a:prstGeom>
          <a:solidFill>
            <a:schemeClr val="lt1"/>
          </a:solidFill>
          <a:ln>
            <a:noFill/>
          </a:ln>
        </p:spPr>
        <p:txBody>
          <a:bodyPr spcFirstLastPara="1" wrap="square" lIns="0" tIns="46975" rIns="0" bIns="0" anchor="t" anchorCtr="0">
            <a:spAutoFit/>
          </a:bodyPr>
          <a:lstStyle/>
          <a:p>
            <a:pPr marL="89535" marR="97790" lvl="0" indent="0" algn="ctr" rtl="0">
              <a:spcBef>
                <a:spcPts val="0"/>
              </a:spcBef>
              <a:spcAft>
                <a:spcPts val="0"/>
              </a:spcAft>
              <a:buNone/>
            </a:pPr>
            <a:r>
              <a:rPr lang="hi-IN" sz="2800" b="1">
                <a:solidFill>
                  <a:srgbClr val="FF0000"/>
                </a:solidFill>
                <a:latin typeface="Open Sans"/>
                <a:ea typeface="Open Sans"/>
                <a:cs typeface="Open Sans"/>
                <a:sym typeface="Open Sans"/>
              </a:rPr>
              <a:t>आईआरएस में, "संसाधन" का तात्पर्य कार्मिक, आपूर्ति और उपकरणों से है।</a:t>
            </a:r>
            <a:r>
              <a:rPr lang="hi-IN" sz="2800">
                <a:solidFill>
                  <a:srgbClr val="C00000"/>
                </a:solidFill>
                <a:latin typeface="Arial"/>
                <a:ea typeface="Arial"/>
                <a:cs typeface="Arial"/>
                <a:sym typeface="Arial"/>
              </a:rPr>
              <a:t>.</a:t>
            </a:r>
            <a:endParaRPr sz="2800">
              <a:solidFill>
                <a:srgbClr val="C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8"/>
          <p:cNvSpPr txBox="1">
            <a:spLocks noGrp="1"/>
          </p:cNvSpPr>
          <p:nvPr>
            <p:ph type="title"/>
          </p:nvPr>
        </p:nvSpPr>
        <p:spPr>
          <a:xfrm>
            <a:off x="104775" y="1828799"/>
            <a:ext cx="4010024" cy="20771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ऑपरेशन अनुभाग: स्ट्राइक टीमें</a:t>
            </a:r>
            <a:endParaRPr b="1">
              <a:solidFill>
                <a:srgbClr val="FF0000"/>
              </a:solidFill>
            </a:endParaRPr>
          </a:p>
        </p:txBody>
      </p:sp>
      <p:cxnSp>
        <p:nvCxnSpPr>
          <p:cNvPr id="489" name="Google Shape;489;p48"/>
          <p:cNvCxnSpPr/>
          <p:nvPr/>
        </p:nvCxnSpPr>
        <p:spPr>
          <a:xfrm rot="10800000">
            <a:off x="8521853" y="2496299"/>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490" name="Google Shape;490;p48"/>
          <p:cNvCxnSpPr/>
          <p:nvPr/>
        </p:nvCxnSpPr>
        <p:spPr>
          <a:xfrm rot="10800000">
            <a:off x="8604403" y="1972424"/>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491" name="Google Shape;491;p48"/>
          <p:cNvCxnSpPr/>
          <p:nvPr/>
        </p:nvCxnSpPr>
        <p:spPr>
          <a:xfrm rot="10800000">
            <a:off x="8588528" y="3039224"/>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492" name="Google Shape;492;p48"/>
          <p:cNvCxnSpPr/>
          <p:nvPr/>
        </p:nvCxnSpPr>
        <p:spPr>
          <a:xfrm>
            <a:off x="9375928" y="1315199"/>
            <a:ext cx="0" cy="304800"/>
          </a:xfrm>
          <a:prstGeom prst="straightConnector1">
            <a:avLst/>
          </a:prstGeom>
          <a:noFill/>
          <a:ln w="22225" cap="flat" cmpd="sng">
            <a:solidFill>
              <a:srgbClr val="000066"/>
            </a:solidFill>
            <a:prstDash val="solid"/>
            <a:round/>
            <a:headEnd type="none" w="med" len="med"/>
            <a:tailEnd type="none" w="med" len="med"/>
          </a:ln>
        </p:spPr>
      </p:cxnSp>
      <p:sp>
        <p:nvSpPr>
          <p:cNvPr id="493" name="Google Shape;493;p48"/>
          <p:cNvSpPr txBox="1"/>
          <p:nvPr/>
        </p:nvSpPr>
        <p:spPr>
          <a:xfrm>
            <a:off x="4575300" y="3420223"/>
            <a:ext cx="7003806" cy="2554545"/>
          </a:xfrm>
          <a:prstGeom prst="rect">
            <a:avLst/>
          </a:prstGeom>
          <a:solidFill>
            <a:schemeClr val="lt2"/>
          </a:solidFill>
          <a:ln w="9525" cap="flat" cmpd="sng">
            <a:solidFill>
              <a:srgbClr val="2538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hi-IN" sz="3200">
                <a:solidFill>
                  <a:schemeClr val="dk1"/>
                </a:solidFill>
                <a:latin typeface="Open Sans"/>
                <a:ea typeface="Open Sans"/>
                <a:cs typeface="Open Sans"/>
                <a:sym typeface="Open Sans"/>
              </a:rPr>
              <a:t>स्ट्राइक टीमें एक ही प्रकार और प्रकार के संसाधनों की एक निर्धारित संख्या होती हैं, जिनका सामान्य संचार तंत्र होता हें और स्ट्राइक टीम लीडर के प्रत्यक्ष पर्यवेक्षण में संचालित होती है।</a:t>
            </a:r>
            <a:endParaRPr sz="3200">
              <a:solidFill>
                <a:schemeClr val="dk1"/>
              </a:solidFill>
              <a:latin typeface="Open Sans"/>
              <a:ea typeface="Open Sans"/>
              <a:cs typeface="Open Sans"/>
              <a:sym typeface="Open Sans"/>
            </a:endParaRPr>
          </a:p>
        </p:txBody>
      </p:sp>
      <p:sp>
        <p:nvSpPr>
          <p:cNvPr id="494" name="Google Shape;494;p4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36</a:t>
            </a:fld>
            <a:endParaRPr/>
          </a:p>
        </p:txBody>
      </p:sp>
      <p:grpSp>
        <p:nvGrpSpPr>
          <p:cNvPr id="495" name="Google Shape;495;p48"/>
          <p:cNvGrpSpPr/>
          <p:nvPr/>
        </p:nvGrpSpPr>
        <p:grpSpPr>
          <a:xfrm>
            <a:off x="8213558" y="721896"/>
            <a:ext cx="2372046" cy="2554546"/>
            <a:chOff x="153988" y="2427288"/>
            <a:chExt cx="2833687" cy="2424112"/>
          </a:xfrm>
        </p:grpSpPr>
        <p:cxnSp>
          <p:nvCxnSpPr>
            <p:cNvPr id="496" name="Google Shape;496;p48"/>
            <p:cNvCxnSpPr/>
            <p:nvPr/>
          </p:nvCxnSpPr>
          <p:spPr>
            <a:xfrm rot="10800000">
              <a:off x="828675" y="3294063"/>
              <a:ext cx="387350" cy="0"/>
            </a:xfrm>
            <a:prstGeom prst="straightConnector1">
              <a:avLst/>
            </a:prstGeom>
            <a:noFill/>
            <a:ln w="22225" cap="flat" cmpd="sng">
              <a:solidFill>
                <a:srgbClr val="000066"/>
              </a:solidFill>
              <a:prstDash val="solid"/>
              <a:round/>
              <a:headEnd type="none" w="med" len="med"/>
              <a:tailEnd type="none" w="med" len="med"/>
            </a:ln>
          </p:spPr>
        </p:cxnSp>
        <p:sp>
          <p:nvSpPr>
            <p:cNvPr id="497" name="Google Shape;497;p48"/>
            <p:cNvSpPr/>
            <p:nvPr/>
          </p:nvSpPr>
          <p:spPr>
            <a:xfrm>
              <a:off x="1216025" y="3073400"/>
              <a:ext cx="1771650" cy="384175"/>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2000" b="1">
                  <a:solidFill>
                    <a:schemeClr val="dk1"/>
                  </a:solidFill>
                  <a:latin typeface="Open Sans"/>
                  <a:ea typeface="Open Sans"/>
                  <a:cs typeface="Open Sans"/>
                  <a:sym typeface="Open Sans"/>
                </a:rPr>
                <a:t>   कार्य बल</a:t>
              </a:r>
              <a:endParaRPr/>
            </a:p>
          </p:txBody>
        </p:sp>
        <p:sp>
          <p:nvSpPr>
            <p:cNvPr id="498" name="Google Shape;498;p48"/>
            <p:cNvSpPr/>
            <p:nvPr/>
          </p:nvSpPr>
          <p:spPr>
            <a:xfrm>
              <a:off x="1216025" y="3810000"/>
              <a:ext cx="1771650" cy="433388"/>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2000" b="1">
                  <a:solidFill>
                    <a:schemeClr val="dk1"/>
                  </a:solidFill>
                  <a:latin typeface="Open Sans"/>
                  <a:ea typeface="Open Sans"/>
                  <a:cs typeface="Open Sans"/>
                  <a:sym typeface="Open Sans"/>
                </a:rPr>
                <a:t>     प्रहार दल</a:t>
              </a:r>
              <a:endParaRPr/>
            </a:p>
          </p:txBody>
        </p:sp>
        <p:sp>
          <p:nvSpPr>
            <p:cNvPr id="499" name="Google Shape;499;p48"/>
            <p:cNvSpPr/>
            <p:nvPr/>
          </p:nvSpPr>
          <p:spPr>
            <a:xfrm>
              <a:off x="1216025" y="4435475"/>
              <a:ext cx="1771650" cy="415925"/>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lt2"/>
                  </a:solidFill>
                  <a:latin typeface="Open Sans"/>
                  <a:ea typeface="Open Sans"/>
                  <a:cs typeface="Open Sans"/>
                  <a:sym typeface="Open Sans"/>
                </a:rPr>
                <a:t>  एकल संसाधन</a:t>
              </a:r>
              <a:endParaRPr/>
            </a:p>
          </p:txBody>
        </p:sp>
        <p:cxnSp>
          <p:nvCxnSpPr>
            <p:cNvPr id="500" name="Google Shape;500;p48"/>
            <p:cNvCxnSpPr/>
            <p:nvPr/>
          </p:nvCxnSpPr>
          <p:spPr>
            <a:xfrm>
              <a:off x="828675" y="2924175"/>
              <a:ext cx="0" cy="1719263"/>
            </a:xfrm>
            <a:prstGeom prst="straightConnector1">
              <a:avLst/>
            </a:prstGeom>
            <a:noFill/>
            <a:ln w="22225" cap="flat" cmpd="sng">
              <a:solidFill>
                <a:srgbClr val="000066"/>
              </a:solidFill>
              <a:prstDash val="solid"/>
              <a:round/>
              <a:headEnd type="none" w="med" len="med"/>
              <a:tailEnd type="none" w="med" len="med"/>
            </a:ln>
          </p:spPr>
        </p:cxnSp>
        <p:cxnSp>
          <p:nvCxnSpPr>
            <p:cNvPr id="501" name="Google Shape;501;p48"/>
            <p:cNvCxnSpPr/>
            <p:nvPr/>
          </p:nvCxnSpPr>
          <p:spPr>
            <a:xfrm>
              <a:off x="828675" y="2924175"/>
              <a:ext cx="0" cy="304800"/>
            </a:xfrm>
            <a:prstGeom prst="straightConnector1">
              <a:avLst/>
            </a:prstGeom>
            <a:noFill/>
            <a:ln w="22225" cap="flat" cmpd="sng">
              <a:solidFill>
                <a:srgbClr val="000066"/>
              </a:solidFill>
              <a:prstDash val="solid"/>
              <a:round/>
              <a:headEnd type="none" w="med" len="med"/>
              <a:tailEnd type="none" w="med" len="med"/>
            </a:ln>
          </p:spPr>
        </p:cxnSp>
        <p:sp>
          <p:nvSpPr>
            <p:cNvPr id="502" name="Google Shape;502;p48"/>
            <p:cNvSpPr/>
            <p:nvPr/>
          </p:nvSpPr>
          <p:spPr>
            <a:xfrm>
              <a:off x="153988" y="2427288"/>
              <a:ext cx="2124075" cy="433387"/>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Arial"/>
                  <a:ea typeface="Arial"/>
                  <a:cs typeface="Arial"/>
                  <a:sym typeface="Arial"/>
                </a:rPr>
                <a:t>परिचालन विभाग </a:t>
              </a:r>
              <a:endParaRPr sz="1600" b="1">
                <a:solidFill>
                  <a:srgbClr val="1D3B59"/>
                </a:solidFill>
                <a:latin typeface="Arial"/>
                <a:ea typeface="Arial"/>
                <a:cs typeface="Arial"/>
                <a:sym typeface="Arial"/>
              </a:endParaRPr>
            </a:p>
          </p:txBody>
        </p:sp>
        <p:cxnSp>
          <p:nvCxnSpPr>
            <p:cNvPr id="503" name="Google Shape;503;p48"/>
            <p:cNvCxnSpPr/>
            <p:nvPr/>
          </p:nvCxnSpPr>
          <p:spPr>
            <a:xfrm rot="10800000">
              <a:off x="828675" y="4027488"/>
              <a:ext cx="387350" cy="0"/>
            </a:xfrm>
            <a:prstGeom prst="straightConnector1">
              <a:avLst/>
            </a:prstGeom>
            <a:noFill/>
            <a:ln w="22225" cap="flat" cmpd="sng">
              <a:solidFill>
                <a:srgbClr val="000066"/>
              </a:solidFill>
              <a:prstDash val="solid"/>
              <a:round/>
              <a:headEnd type="none" w="med" len="med"/>
              <a:tailEnd type="none" w="med" len="med"/>
            </a:ln>
          </p:spPr>
        </p:cxnSp>
        <p:cxnSp>
          <p:nvCxnSpPr>
            <p:cNvPr id="504" name="Google Shape;504;p48"/>
            <p:cNvCxnSpPr/>
            <p:nvPr/>
          </p:nvCxnSpPr>
          <p:spPr>
            <a:xfrm rot="10800000">
              <a:off x="835025" y="4643438"/>
              <a:ext cx="387350" cy="0"/>
            </a:xfrm>
            <a:prstGeom prst="straightConnector1">
              <a:avLst/>
            </a:prstGeom>
            <a:noFill/>
            <a:ln w="22225" cap="flat" cmpd="sng">
              <a:solidFill>
                <a:srgbClr val="000066"/>
              </a:solidFill>
              <a:prstDash val="solid"/>
              <a:round/>
              <a:headEnd type="none" w="med" len="med"/>
              <a:tailEnd type="none" w="med" len="med"/>
            </a:ln>
          </p:spPr>
        </p:cxnSp>
      </p:gr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9"/>
          <p:cNvSpPr txBox="1">
            <a:spLocks noGrp="1"/>
          </p:cNvSpPr>
          <p:nvPr>
            <p:ph type="title"/>
          </p:nvPr>
        </p:nvSpPr>
        <p:spPr>
          <a:xfrm>
            <a:off x="509842" y="2103437"/>
            <a:ext cx="4094161" cy="1638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Open Sans"/>
              <a:buNone/>
            </a:pPr>
            <a:r>
              <a:rPr lang="hi-IN" sz="3600" b="1">
                <a:solidFill>
                  <a:srgbClr val="FF0000"/>
                </a:solidFill>
              </a:rPr>
              <a:t>ऑपरेशन अनुभाग: टास्क फोर्स</a:t>
            </a:r>
            <a:endParaRPr sz="4000" b="1">
              <a:solidFill>
                <a:srgbClr val="FF0000"/>
              </a:solidFill>
            </a:endParaRPr>
          </a:p>
        </p:txBody>
      </p:sp>
      <p:cxnSp>
        <p:nvCxnSpPr>
          <p:cNvPr id="510" name="Google Shape;510;p49"/>
          <p:cNvCxnSpPr/>
          <p:nvPr/>
        </p:nvCxnSpPr>
        <p:spPr>
          <a:xfrm rot="10800000">
            <a:off x="8021890" y="2885281"/>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511" name="Google Shape;511;p49"/>
          <p:cNvCxnSpPr/>
          <p:nvPr/>
        </p:nvCxnSpPr>
        <p:spPr>
          <a:xfrm rot="10800000">
            <a:off x="7952040" y="2447925"/>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512" name="Google Shape;512;p49"/>
          <p:cNvCxnSpPr/>
          <p:nvPr/>
        </p:nvCxnSpPr>
        <p:spPr>
          <a:xfrm rot="10800000">
            <a:off x="7952040" y="3418681"/>
            <a:ext cx="152400" cy="0"/>
          </a:xfrm>
          <a:prstGeom prst="straightConnector1">
            <a:avLst/>
          </a:prstGeom>
          <a:noFill/>
          <a:ln w="22225" cap="flat" cmpd="sng">
            <a:solidFill>
              <a:srgbClr val="000066"/>
            </a:solidFill>
            <a:prstDash val="solid"/>
            <a:round/>
            <a:headEnd type="none" w="med" len="med"/>
            <a:tailEnd type="none" w="med" len="med"/>
          </a:ln>
        </p:spPr>
      </p:cxnSp>
      <p:sp>
        <p:nvSpPr>
          <p:cNvPr id="513" name="Google Shape;513;p49"/>
          <p:cNvSpPr txBox="1"/>
          <p:nvPr/>
        </p:nvSpPr>
        <p:spPr>
          <a:xfrm>
            <a:off x="4994528" y="3875881"/>
            <a:ext cx="6687312" cy="2062103"/>
          </a:xfrm>
          <a:prstGeom prst="rect">
            <a:avLst/>
          </a:prstGeom>
          <a:solidFill>
            <a:schemeClr val="lt2"/>
          </a:solidFill>
          <a:ln w="9525" cap="flat" cmpd="sng">
            <a:solidFill>
              <a:srgbClr val="2538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hi-IN" sz="3200" b="1">
                <a:solidFill>
                  <a:schemeClr val="dk1"/>
                </a:solidFill>
                <a:latin typeface="Open Sans"/>
                <a:ea typeface="Open Sans"/>
                <a:cs typeface="Open Sans"/>
                <a:sym typeface="Open Sans"/>
              </a:rPr>
              <a:t> कार्य बल </a:t>
            </a:r>
            <a:r>
              <a:rPr lang="hi-IN" sz="3200">
                <a:solidFill>
                  <a:schemeClr val="dk1"/>
                </a:solidFill>
                <a:latin typeface="Open Sans"/>
                <a:ea typeface="Open Sans"/>
                <a:cs typeface="Open Sans"/>
                <a:sym typeface="Open Sans"/>
              </a:rPr>
              <a:t>मिश्रित संसाधनों का एक संयोजन है, जिसमें सामान्य संचार तंत्र होता है, जो टास्क फोर्स लीडर के प्रत्यक्ष पर्यवेक्षण में संचालित होते है</a:t>
            </a:r>
            <a:r>
              <a:rPr lang="hi-IN" sz="2800">
                <a:solidFill>
                  <a:schemeClr val="dk1"/>
                </a:solidFill>
                <a:latin typeface="Open Sans"/>
                <a:ea typeface="Open Sans"/>
                <a:cs typeface="Open Sans"/>
                <a:sym typeface="Open Sans"/>
              </a:rPr>
              <a:t>।</a:t>
            </a:r>
            <a:endParaRPr sz="2800">
              <a:solidFill>
                <a:schemeClr val="dk1"/>
              </a:solidFill>
              <a:latin typeface="Open Sans"/>
              <a:ea typeface="Open Sans"/>
              <a:cs typeface="Open Sans"/>
              <a:sym typeface="Open Sans"/>
            </a:endParaRPr>
          </a:p>
        </p:txBody>
      </p:sp>
      <p:sp>
        <p:nvSpPr>
          <p:cNvPr id="514" name="Google Shape;514;p49"/>
          <p:cNvSpPr txBox="1">
            <a:spLocks noGrp="1"/>
          </p:cNvSpPr>
          <p:nvPr>
            <p:ph type="sldNum" idx="12"/>
          </p:nvPr>
        </p:nvSpPr>
        <p:spPr>
          <a:xfrm>
            <a:off x="13446533"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37</a:t>
            </a:fld>
            <a:endParaRPr/>
          </a:p>
        </p:txBody>
      </p:sp>
      <p:grpSp>
        <p:nvGrpSpPr>
          <p:cNvPr id="515" name="Google Shape;515;p49"/>
          <p:cNvGrpSpPr/>
          <p:nvPr/>
        </p:nvGrpSpPr>
        <p:grpSpPr>
          <a:xfrm>
            <a:off x="6467475" y="786063"/>
            <a:ext cx="2833687" cy="2956071"/>
            <a:chOff x="153988" y="2427288"/>
            <a:chExt cx="2833687" cy="2424112"/>
          </a:xfrm>
        </p:grpSpPr>
        <p:cxnSp>
          <p:nvCxnSpPr>
            <p:cNvPr id="516" name="Google Shape;516;p49"/>
            <p:cNvCxnSpPr/>
            <p:nvPr/>
          </p:nvCxnSpPr>
          <p:spPr>
            <a:xfrm rot="10800000">
              <a:off x="828675" y="3294063"/>
              <a:ext cx="387350" cy="0"/>
            </a:xfrm>
            <a:prstGeom prst="straightConnector1">
              <a:avLst/>
            </a:prstGeom>
            <a:noFill/>
            <a:ln w="22225" cap="flat" cmpd="sng">
              <a:solidFill>
                <a:srgbClr val="000066"/>
              </a:solidFill>
              <a:prstDash val="solid"/>
              <a:round/>
              <a:headEnd type="none" w="med" len="med"/>
              <a:tailEnd type="none" w="med" len="med"/>
            </a:ln>
          </p:spPr>
        </p:cxnSp>
        <p:sp>
          <p:nvSpPr>
            <p:cNvPr id="517" name="Google Shape;517;p49"/>
            <p:cNvSpPr/>
            <p:nvPr/>
          </p:nvSpPr>
          <p:spPr>
            <a:xfrm>
              <a:off x="1216025" y="3073400"/>
              <a:ext cx="1771650" cy="384175"/>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2000" b="1">
                  <a:solidFill>
                    <a:schemeClr val="dk1"/>
                  </a:solidFill>
                  <a:latin typeface="Open Sans"/>
                  <a:ea typeface="Open Sans"/>
                  <a:cs typeface="Open Sans"/>
                  <a:sym typeface="Open Sans"/>
                </a:rPr>
                <a:t>   कार्य बल</a:t>
              </a:r>
              <a:endParaRPr/>
            </a:p>
          </p:txBody>
        </p:sp>
        <p:sp>
          <p:nvSpPr>
            <p:cNvPr id="518" name="Google Shape;518;p49"/>
            <p:cNvSpPr/>
            <p:nvPr/>
          </p:nvSpPr>
          <p:spPr>
            <a:xfrm>
              <a:off x="1216025" y="3810000"/>
              <a:ext cx="1771650" cy="433388"/>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2000" b="1">
                  <a:solidFill>
                    <a:schemeClr val="dk1"/>
                  </a:solidFill>
                  <a:latin typeface="Open Sans"/>
                  <a:ea typeface="Open Sans"/>
                  <a:cs typeface="Open Sans"/>
                  <a:sym typeface="Open Sans"/>
                </a:rPr>
                <a:t>     प्रहार दल</a:t>
              </a:r>
              <a:endParaRPr/>
            </a:p>
          </p:txBody>
        </p:sp>
        <p:sp>
          <p:nvSpPr>
            <p:cNvPr id="519" name="Google Shape;519;p49"/>
            <p:cNvSpPr/>
            <p:nvPr/>
          </p:nvSpPr>
          <p:spPr>
            <a:xfrm>
              <a:off x="1216025" y="4435475"/>
              <a:ext cx="1771650" cy="415925"/>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lt2"/>
                  </a:solidFill>
                  <a:latin typeface="Open Sans"/>
                  <a:ea typeface="Open Sans"/>
                  <a:cs typeface="Open Sans"/>
                  <a:sym typeface="Open Sans"/>
                </a:rPr>
                <a:t>  एकल संसाधन</a:t>
              </a:r>
              <a:endParaRPr/>
            </a:p>
          </p:txBody>
        </p:sp>
        <p:cxnSp>
          <p:nvCxnSpPr>
            <p:cNvPr id="520" name="Google Shape;520;p49"/>
            <p:cNvCxnSpPr/>
            <p:nvPr/>
          </p:nvCxnSpPr>
          <p:spPr>
            <a:xfrm>
              <a:off x="828675" y="2924175"/>
              <a:ext cx="0" cy="1719263"/>
            </a:xfrm>
            <a:prstGeom prst="straightConnector1">
              <a:avLst/>
            </a:prstGeom>
            <a:noFill/>
            <a:ln w="22225" cap="flat" cmpd="sng">
              <a:solidFill>
                <a:srgbClr val="000066"/>
              </a:solidFill>
              <a:prstDash val="solid"/>
              <a:round/>
              <a:headEnd type="none" w="med" len="med"/>
              <a:tailEnd type="none" w="med" len="med"/>
            </a:ln>
          </p:spPr>
        </p:cxnSp>
        <p:cxnSp>
          <p:nvCxnSpPr>
            <p:cNvPr id="521" name="Google Shape;521;p49"/>
            <p:cNvCxnSpPr/>
            <p:nvPr/>
          </p:nvCxnSpPr>
          <p:spPr>
            <a:xfrm>
              <a:off x="828675" y="2924175"/>
              <a:ext cx="0" cy="304800"/>
            </a:xfrm>
            <a:prstGeom prst="straightConnector1">
              <a:avLst/>
            </a:prstGeom>
            <a:noFill/>
            <a:ln w="22225" cap="flat" cmpd="sng">
              <a:solidFill>
                <a:srgbClr val="000066"/>
              </a:solidFill>
              <a:prstDash val="solid"/>
              <a:round/>
              <a:headEnd type="none" w="med" len="med"/>
              <a:tailEnd type="none" w="med" len="med"/>
            </a:ln>
          </p:spPr>
        </p:cxnSp>
        <p:sp>
          <p:nvSpPr>
            <p:cNvPr id="522" name="Google Shape;522;p49"/>
            <p:cNvSpPr/>
            <p:nvPr/>
          </p:nvSpPr>
          <p:spPr>
            <a:xfrm>
              <a:off x="153988" y="2427288"/>
              <a:ext cx="2124075" cy="433387"/>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Arial"/>
                  <a:ea typeface="Arial"/>
                  <a:cs typeface="Arial"/>
                  <a:sym typeface="Arial"/>
                </a:rPr>
                <a:t>परिचालन विभाग </a:t>
              </a:r>
              <a:endParaRPr sz="1600" b="1">
                <a:solidFill>
                  <a:srgbClr val="1D3B59"/>
                </a:solidFill>
                <a:latin typeface="Arial"/>
                <a:ea typeface="Arial"/>
                <a:cs typeface="Arial"/>
                <a:sym typeface="Arial"/>
              </a:endParaRPr>
            </a:p>
          </p:txBody>
        </p:sp>
        <p:cxnSp>
          <p:nvCxnSpPr>
            <p:cNvPr id="523" name="Google Shape;523;p49"/>
            <p:cNvCxnSpPr/>
            <p:nvPr/>
          </p:nvCxnSpPr>
          <p:spPr>
            <a:xfrm rot="10800000">
              <a:off x="828675" y="4027488"/>
              <a:ext cx="387350" cy="0"/>
            </a:xfrm>
            <a:prstGeom prst="straightConnector1">
              <a:avLst/>
            </a:prstGeom>
            <a:noFill/>
            <a:ln w="22225" cap="flat" cmpd="sng">
              <a:solidFill>
                <a:srgbClr val="000066"/>
              </a:solidFill>
              <a:prstDash val="solid"/>
              <a:round/>
              <a:headEnd type="none" w="med" len="med"/>
              <a:tailEnd type="none" w="med" len="med"/>
            </a:ln>
          </p:spPr>
        </p:cxnSp>
        <p:cxnSp>
          <p:nvCxnSpPr>
            <p:cNvPr id="524" name="Google Shape;524;p49"/>
            <p:cNvCxnSpPr/>
            <p:nvPr/>
          </p:nvCxnSpPr>
          <p:spPr>
            <a:xfrm rot="10800000">
              <a:off x="835025" y="4643438"/>
              <a:ext cx="387350" cy="0"/>
            </a:xfrm>
            <a:prstGeom prst="straightConnector1">
              <a:avLst/>
            </a:prstGeom>
            <a:noFill/>
            <a:ln w="22225" cap="flat" cmpd="sng">
              <a:solidFill>
                <a:srgbClr val="000066"/>
              </a:solidFill>
              <a:prstDash val="solid"/>
              <a:round/>
              <a:headEnd type="none" w="med" len="med"/>
              <a:tailEnd type="none" w="med" len="med"/>
            </a:ln>
          </p:spPr>
        </p:cxnSp>
      </p:gr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0"/>
          <p:cNvSpPr/>
          <p:nvPr/>
        </p:nvSpPr>
        <p:spPr>
          <a:xfrm>
            <a:off x="8263891" y="1410969"/>
            <a:ext cx="3928109" cy="4724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30" name="Google Shape;530;p50"/>
          <p:cNvSpPr txBox="1"/>
          <p:nvPr/>
        </p:nvSpPr>
        <p:spPr>
          <a:xfrm>
            <a:off x="7283451" y="1019809"/>
            <a:ext cx="208470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b="1">
                <a:solidFill>
                  <a:srgbClr val="FFFFFF"/>
                </a:solidFill>
                <a:latin typeface="Arial"/>
                <a:ea typeface="Arial"/>
                <a:cs typeface="Arial"/>
                <a:sym typeface="Arial"/>
              </a:rPr>
              <a:t>STRIKE TEAM</a:t>
            </a:r>
            <a:endParaRPr sz="2400">
              <a:solidFill>
                <a:schemeClr val="dk1"/>
              </a:solidFill>
              <a:latin typeface="Arial"/>
              <a:ea typeface="Arial"/>
              <a:cs typeface="Arial"/>
              <a:sym typeface="Arial"/>
            </a:endParaRPr>
          </a:p>
        </p:txBody>
      </p:sp>
      <p:sp>
        <p:nvSpPr>
          <p:cNvPr id="531" name="Google Shape;531;p50"/>
          <p:cNvSpPr/>
          <p:nvPr/>
        </p:nvSpPr>
        <p:spPr>
          <a:xfrm>
            <a:off x="4221481" y="1144271"/>
            <a:ext cx="4042410" cy="499109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32" name="Google Shape;532;p50"/>
          <p:cNvSpPr txBox="1">
            <a:spLocks noGrp="1"/>
          </p:cNvSpPr>
          <p:nvPr>
            <p:ph type="title"/>
          </p:nvPr>
        </p:nvSpPr>
        <p:spPr>
          <a:xfrm>
            <a:off x="396242" y="1611024"/>
            <a:ext cx="3442333" cy="843821"/>
          </a:xfrm>
          <a:prstGeom prst="rect">
            <a:avLst/>
          </a:prstGeom>
          <a:noFill/>
          <a:ln>
            <a:noFill/>
          </a:ln>
        </p:spPr>
        <p:txBody>
          <a:bodyPr spcFirstLastPara="1" wrap="square" lIns="0" tIns="12700" rIns="0" bIns="0" anchor="ctr" anchorCtr="0">
            <a:spAutoFit/>
          </a:bodyPr>
          <a:lstStyle/>
          <a:p>
            <a:pPr marL="12700" lvl="0" indent="0" algn="ctr" rtl="0">
              <a:lnSpc>
                <a:spcPct val="100000"/>
              </a:lnSpc>
              <a:spcBef>
                <a:spcPts val="0"/>
              </a:spcBef>
              <a:spcAft>
                <a:spcPts val="0"/>
              </a:spcAft>
              <a:buClr>
                <a:srgbClr val="FF0000"/>
              </a:buClr>
              <a:buSzPts val="5400"/>
              <a:buFont typeface="Open Sans"/>
              <a:buNone/>
            </a:pPr>
            <a:r>
              <a:rPr lang="hi-IN" sz="5400" b="1">
                <a:solidFill>
                  <a:srgbClr val="FF0000"/>
                </a:solidFill>
              </a:rPr>
              <a:t> कार्य बल</a:t>
            </a:r>
            <a:endParaRPr sz="5400" b="1">
              <a:solidFill>
                <a:srgbClr val="FF0000"/>
              </a:solidFill>
            </a:endParaRPr>
          </a:p>
        </p:txBody>
      </p:sp>
      <p:sp>
        <p:nvSpPr>
          <p:cNvPr id="533" name="Google Shape;533;p50"/>
          <p:cNvSpPr txBox="1">
            <a:spLocks noGrp="1"/>
          </p:cNvSpPr>
          <p:nvPr>
            <p:ph type="sldNum" idx="12"/>
          </p:nvPr>
        </p:nvSpPr>
        <p:spPr>
          <a:xfrm>
            <a:off x="10585604" y="6413142"/>
            <a:ext cx="453698" cy="205184"/>
          </a:xfrm>
          <a:prstGeom prst="rect">
            <a:avLst/>
          </a:prstGeom>
          <a:noFill/>
          <a:ln>
            <a:noFill/>
          </a:ln>
        </p:spPr>
        <p:txBody>
          <a:bodyPr spcFirstLastPara="1" wrap="square" lIns="0" tIns="0" rIns="0" bIns="0" anchor="ctr" anchorCtr="0">
            <a:spAutoFit/>
          </a:bodyPr>
          <a:lstStyle/>
          <a:p>
            <a:pPr marL="122554" marR="0" lvl="0" indent="0" algn="l" rtl="0">
              <a:lnSpc>
                <a:spcPct val="117499"/>
              </a:lnSpc>
              <a:spcBef>
                <a:spcPts val="0"/>
              </a:spcBef>
              <a:spcAft>
                <a:spcPts val="0"/>
              </a:spcAft>
              <a:buNone/>
            </a:pPr>
            <a:fld id="{00000000-1234-1234-1234-123412341234}" type="slidenum">
              <a:rPr lang="hi-IN" sz="1400" b="0" i="0">
                <a:solidFill>
                  <a:schemeClr val="dk1"/>
                </a:solidFill>
                <a:latin typeface="Arial"/>
                <a:ea typeface="Arial"/>
                <a:cs typeface="Arial"/>
                <a:sym typeface="Arial"/>
              </a:rPr>
              <a:pPr marL="122554" marR="0" lvl="0" indent="0" algn="l" rtl="0">
                <a:lnSpc>
                  <a:spcPct val="117499"/>
                </a:lnSpc>
                <a:spcBef>
                  <a:spcPts val="0"/>
                </a:spcBef>
                <a:spcAft>
                  <a:spcPts val="0"/>
                </a:spcAft>
                <a:buNone/>
              </a:pPr>
              <a:t>38</a:t>
            </a:fld>
            <a:endParaRPr sz="1400" b="0" i="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1"/>
          <p:cNvSpPr txBox="1">
            <a:spLocks noGrp="1"/>
          </p:cNvSpPr>
          <p:nvPr>
            <p:ph type="title"/>
          </p:nvPr>
        </p:nvSpPr>
        <p:spPr>
          <a:xfrm>
            <a:off x="132906" y="2505075"/>
            <a:ext cx="4370855" cy="1472679"/>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rgbClr val="FF0000"/>
              </a:buClr>
              <a:buSzPts val="4800"/>
              <a:buFont typeface="Open Sans"/>
              <a:buNone/>
            </a:pPr>
            <a:r>
              <a:rPr lang="hi-IN" sz="4800" b="1">
                <a:solidFill>
                  <a:srgbClr val="FF0000"/>
                </a:solidFill>
              </a:rPr>
              <a:t>योजना अनुभाग</a:t>
            </a:r>
            <a:endParaRPr sz="4800" b="1">
              <a:solidFill>
                <a:srgbClr val="FF0000"/>
              </a:solidFill>
            </a:endParaRPr>
          </a:p>
        </p:txBody>
      </p:sp>
      <p:sp>
        <p:nvSpPr>
          <p:cNvPr id="539" name="Google Shape;539;p51"/>
          <p:cNvSpPr txBox="1">
            <a:spLocks noGrp="1"/>
          </p:cNvSpPr>
          <p:nvPr>
            <p:ph type="body" idx="1"/>
          </p:nvPr>
        </p:nvSpPr>
        <p:spPr>
          <a:xfrm>
            <a:off x="4503761" y="1757741"/>
            <a:ext cx="6781800" cy="3840625"/>
          </a:xfrm>
          <a:prstGeom prst="rect">
            <a:avLst/>
          </a:prstGeom>
          <a:solidFill>
            <a:schemeClr val="lt2"/>
          </a:solidFill>
          <a:ln>
            <a:noFill/>
          </a:ln>
        </p:spPr>
        <p:txBody>
          <a:bodyPr spcFirstLastPara="1" wrap="square" lIns="91425" tIns="45700" rIns="91425" bIns="45700" anchor="t" anchorCtr="0">
            <a:normAutofit/>
          </a:bodyPr>
          <a:lstStyle/>
          <a:p>
            <a:pPr marL="971550" lvl="1" indent="-514350" algn="l" rtl="0">
              <a:lnSpc>
                <a:spcPct val="150000"/>
              </a:lnSpc>
              <a:spcBef>
                <a:spcPts val="0"/>
              </a:spcBef>
              <a:spcAft>
                <a:spcPts val="0"/>
              </a:spcAft>
              <a:buClr>
                <a:schemeClr val="dk1"/>
              </a:buClr>
              <a:buSzPts val="2400"/>
              <a:buChar char="•"/>
            </a:pPr>
            <a:r>
              <a:rPr lang="hi-IN"/>
              <a:t>संसाधनो की आपूर्ति बनाए रखता है। </a:t>
            </a:r>
            <a:endParaRPr/>
          </a:p>
          <a:p>
            <a:pPr marL="971550" lvl="1" indent="-514350" algn="l" rtl="0">
              <a:lnSpc>
                <a:spcPct val="150000"/>
              </a:lnSpc>
              <a:spcBef>
                <a:spcPts val="500"/>
              </a:spcBef>
              <a:spcAft>
                <a:spcPts val="0"/>
              </a:spcAft>
              <a:buClr>
                <a:schemeClr val="dk1"/>
              </a:buClr>
              <a:buSzPts val="2400"/>
              <a:buChar char="•"/>
            </a:pPr>
            <a:r>
              <a:rPr lang="hi-IN"/>
              <a:t>हालत  की वस्तुस्थिति बनाए रखता है और प्रदर्शित करता है। </a:t>
            </a:r>
            <a:endParaRPr/>
          </a:p>
          <a:p>
            <a:pPr marL="971550" lvl="1" indent="-514350" algn="l" rtl="0">
              <a:lnSpc>
                <a:spcPct val="150000"/>
              </a:lnSpc>
              <a:spcBef>
                <a:spcPts val="500"/>
              </a:spcBef>
              <a:spcAft>
                <a:spcPts val="0"/>
              </a:spcAft>
              <a:buClr>
                <a:schemeClr val="dk1"/>
              </a:buClr>
              <a:buSzPts val="2400"/>
              <a:buChar char="•"/>
            </a:pPr>
            <a:r>
              <a:rPr lang="hi-IN"/>
              <a:t>घटना कार्य योजना तैयार करता है। </a:t>
            </a:r>
            <a:endParaRPr/>
          </a:p>
          <a:p>
            <a:pPr marL="971550" lvl="1" indent="-514350" algn="l" rtl="0">
              <a:lnSpc>
                <a:spcPct val="150000"/>
              </a:lnSpc>
              <a:spcBef>
                <a:spcPts val="500"/>
              </a:spcBef>
              <a:spcAft>
                <a:spcPts val="0"/>
              </a:spcAft>
              <a:buClr>
                <a:schemeClr val="dk1"/>
              </a:buClr>
              <a:buSzPts val="2400"/>
              <a:buChar char="•"/>
            </a:pPr>
            <a:r>
              <a:rPr lang="hi-IN"/>
              <a:t>दस्तावेज़ीकरण सेवाएँ प्रदान करता है।</a:t>
            </a:r>
            <a:endParaRPr/>
          </a:p>
          <a:p>
            <a:pPr marL="971550" lvl="1" indent="-514350" algn="l" rtl="0">
              <a:lnSpc>
                <a:spcPct val="150000"/>
              </a:lnSpc>
              <a:spcBef>
                <a:spcPts val="500"/>
              </a:spcBef>
              <a:spcAft>
                <a:spcPts val="0"/>
              </a:spcAft>
              <a:buClr>
                <a:schemeClr val="dk1"/>
              </a:buClr>
              <a:buSzPts val="2400"/>
              <a:buChar char="•"/>
            </a:pPr>
            <a:r>
              <a:rPr lang="hi-IN"/>
              <a:t> वापसी की योजना तैयार करता है।.</a:t>
            </a:r>
            <a:endParaRPr/>
          </a:p>
        </p:txBody>
      </p:sp>
      <p:sp>
        <p:nvSpPr>
          <p:cNvPr id="540" name="Google Shape;540;p5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39</a:t>
            </a:fld>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animEffect transition="in" filter="fade">
                                      <p:cBhvr>
                                        <p:cTn id="7" dur="2000"/>
                                        <p:tgtEl>
                                          <p:spTgt spid="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9">
                                            <p:txEl>
                                              <p:pRg st="1" end="1"/>
                                            </p:txEl>
                                          </p:spTgt>
                                        </p:tgtEl>
                                        <p:attrNameLst>
                                          <p:attrName>style.visibility</p:attrName>
                                        </p:attrNameLst>
                                      </p:cBhvr>
                                      <p:to>
                                        <p:strVal val="visible"/>
                                      </p:to>
                                    </p:set>
                                    <p:animEffect transition="in" filter="fade">
                                      <p:cBhvr>
                                        <p:cTn id="12" dur="2000"/>
                                        <p:tgtEl>
                                          <p:spTgt spid="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9">
                                            <p:txEl>
                                              <p:pRg st="2" end="2"/>
                                            </p:txEl>
                                          </p:spTgt>
                                        </p:tgtEl>
                                        <p:attrNameLst>
                                          <p:attrName>style.visibility</p:attrName>
                                        </p:attrNameLst>
                                      </p:cBhvr>
                                      <p:to>
                                        <p:strVal val="visible"/>
                                      </p:to>
                                    </p:set>
                                    <p:animEffect transition="in" filter="fade">
                                      <p:cBhvr>
                                        <p:cTn id="17" dur="2000"/>
                                        <p:tgtEl>
                                          <p:spTgt spid="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9">
                                            <p:txEl>
                                              <p:pRg st="3" end="3"/>
                                            </p:txEl>
                                          </p:spTgt>
                                        </p:tgtEl>
                                        <p:attrNameLst>
                                          <p:attrName>style.visibility</p:attrName>
                                        </p:attrNameLst>
                                      </p:cBhvr>
                                      <p:to>
                                        <p:strVal val="visible"/>
                                      </p:to>
                                    </p:set>
                                    <p:animEffect transition="in" filter="fade">
                                      <p:cBhvr>
                                        <p:cTn id="22" dur="2000"/>
                                        <p:tgtEl>
                                          <p:spTgt spid="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9">
                                            <p:txEl>
                                              <p:pRg st="4" end="4"/>
                                            </p:txEl>
                                          </p:spTgt>
                                        </p:tgtEl>
                                        <p:attrNameLst>
                                          <p:attrName>style.visibility</p:attrName>
                                        </p:attrNameLst>
                                      </p:cBhvr>
                                      <p:to>
                                        <p:strVal val="visible"/>
                                      </p:to>
                                    </p:set>
                                    <p:animEffect transition="in" filter="fade">
                                      <p:cBhvr>
                                        <p:cTn id="27" dur="2000"/>
                                        <p:tgtEl>
                                          <p:spTgt spid="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a:t>
            </a:fld>
            <a:endParaRPr/>
          </a:p>
        </p:txBody>
      </p:sp>
      <p:sp>
        <p:nvSpPr>
          <p:cNvPr id="135" name="Google Shape;135;p16"/>
          <p:cNvSpPr txBox="1"/>
          <p:nvPr/>
        </p:nvSpPr>
        <p:spPr>
          <a:xfrm>
            <a:off x="4366728" y="1338887"/>
            <a:ext cx="7254154" cy="3431517"/>
          </a:xfrm>
          <a:prstGeom prst="rect">
            <a:avLst/>
          </a:prstGeom>
          <a:solidFill>
            <a:schemeClr val="lt2"/>
          </a:solidFill>
          <a:ln>
            <a:noFill/>
          </a:ln>
        </p:spPr>
        <p:txBody>
          <a:bodyPr spcFirstLastPara="1" wrap="square" lIns="91425" tIns="45700" rIns="91425" bIns="45700" anchor="t" anchorCtr="0">
            <a:spAutoFit/>
          </a:bodyPr>
          <a:lstStyle/>
          <a:p>
            <a:pPr marL="0" marR="0" lvl="0" indent="-177800" algn="l" rtl="0">
              <a:lnSpc>
                <a:spcPct val="200000"/>
              </a:lnSpc>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मीडिया की तत्काल उत्तरों की मांग पूरा करने हेतू  </a:t>
            </a:r>
            <a:endParaRPr sz="2800">
              <a:solidFill>
                <a:schemeClr val="dk1"/>
              </a:solidFill>
              <a:latin typeface="Open Sans"/>
              <a:ea typeface="Open Sans"/>
              <a:cs typeface="Open Sans"/>
              <a:sym typeface="Open Sans"/>
            </a:endParaRPr>
          </a:p>
          <a:p>
            <a:pPr marL="0" marR="0" lvl="0" indent="-177800" algn="l" rtl="0">
              <a:lnSpc>
                <a:spcPct val="200000"/>
              </a:lnSpc>
              <a:spcBef>
                <a:spcPts val="0"/>
              </a:spcBef>
              <a:spcAft>
                <a:spcPts val="0"/>
              </a:spcAft>
              <a:buClr>
                <a:schemeClr val="dk1"/>
              </a:buClr>
              <a:buSzPts val="2800"/>
              <a:buFont typeface="Noto Sans Symbols"/>
              <a:buChar char="❖"/>
            </a:pPr>
            <a:r>
              <a:rPr lang="hi-IN" sz="2800">
                <a:solidFill>
                  <a:schemeClr val="dk1"/>
                </a:solidFill>
                <a:latin typeface="Open Sans"/>
                <a:ea typeface="Open Sans"/>
                <a:cs typeface="Open Sans"/>
                <a:sym typeface="Open Sans"/>
              </a:rPr>
              <a:t> “प्रभारी कौन है?” और “मेरा काम क्या है?” जैसे महत्वपूर्ण प्रश्नों के उत्तर प्रदान करके एक सुव्यवस्थित प्रतिक्रिया प्रक्रिया स्थापित करना।</a:t>
            </a:r>
            <a:endParaRPr sz="2800">
              <a:solidFill>
                <a:schemeClr val="dk1"/>
              </a:solidFill>
              <a:latin typeface="Open Sans"/>
              <a:ea typeface="Open Sans"/>
              <a:cs typeface="Open Sans"/>
              <a:sym typeface="Open Sans"/>
            </a:endParaRPr>
          </a:p>
        </p:txBody>
      </p:sp>
      <p:sp>
        <p:nvSpPr>
          <p:cNvPr id="136" name="Google Shape;136;p16"/>
          <p:cNvSpPr txBox="1"/>
          <p:nvPr/>
        </p:nvSpPr>
        <p:spPr>
          <a:xfrm>
            <a:off x="205272" y="2653658"/>
            <a:ext cx="4333875" cy="10413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4000" b="1">
                <a:solidFill>
                  <a:srgbClr val="FF0000"/>
                </a:solidFill>
                <a:latin typeface="Open Sans"/>
                <a:ea typeface="Open Sans"/>
                <a:cs typeface="Open Sans"/>
                <a:sym typeface="Open Sans"/>
              </a:rPr>
              <a:t>आईआरएस की आवश्यकता</a:t>
            </a:r>
            <a:endParaRPr sz="4000" b="1">
              <a:solidFill>
                <a:srgbClr val="FF0000"/>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2"/>
          <p:cNvSpPr txBox="1">
            <a:spLocks noGrp="1"/>
          </p:cNvSpPr>
          <p:nvPr>
            <p:ph type="title"/>
          </p:nvPr>
        </p:nvSpPr>
        <p:spPr>
          <a:xfrm>
            <a:off x="304800" y="1866122"/>
            <a:ext cx="4023359" cy="18110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योजना अनुभाग प्रमुख</a:t>
            </a:r>
            <a:endParaRPr b="1">
              <a:solidFill>
                <a:srgbClr val="FF0000"/>
              </a:solidFill>
            </a:endParaRPr>
          </a:p>
        </p:txBody>
      </p:sp>
      <p:sp>
        <p:nvSpPr>
          <p:cNvPr id="546" name="Google Shape;546;p52"/>
          <p:cNvSpPr txBox="1">
            <a:spLocks noGrp="1"/>
          </p:cNvSpPr>
          <p:nvPr>
            <p:ph type="body" idx="1"/>
          </p:nvPr>
        </p:nvSpPr>
        <p:spPr>
          <a:xfrm>
            <a:off x="4965699" y="1257300"/>
            <a:ext cx="6921501" cy="3378708"/>
          </a:xfrm>
          <a:prstGeom prst="rect">
            <a:avLst/>
          </a:prstGeom>
          <a:solidFill>
            <a:schemeClr val="lt2"/>
          </a:solid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None/>
            </a:pPr>
            <a:endParaRPr b="1"/>
          </a:p>
          <a:p>
            <a:pPr marL="228600" lvl="0" indent="-228600" algn="l" rtl="0">
              <a:lnSpc>
                <a:spcPct val="90000"/>
              </a:lnSpc>
              <a:spcBef>
                <a:spcPts val="1000"/>
              </a:spcBef>
              <a:spcAft>
                <a:spcPts val="0"/>
              </a:spcAft>
              <a:buClr>
                <a:schemeClr val="dk1"/>
              </a:buClr>
              <a:buSzPct val="100000"/>
              <a:buNone/>
            </a:pPr>
            <a:r>
              <a:rPr lang="hi-IN" sz="3000" b="1"/>
              <a:t>योजना अनुभाग प्रमुख </a:t>
            </a:r>
            <a:r>
              <a:rPr lang="hi-IN" sz="3000"/>
              <a:t>:</a:t>
            </a:r>
            <a:endParaRPr sz="3000" b="1"/>
          </a:p>
          <a:p>
            <a:pPr marL="228600" lvl="0" indent="-228600" algn="l" rtl="0">
              <a:lnSpc>
                <a:spcPct val="90000"/>
              </a:lnSpc>
              <a:spcBef>
                <a:spcPts val="1000"/>
              </a:spcBef>
              <a:spcAft>
                <a:spcPts val="0"/>
              </a:spcAft>
              <a:buClr>
                <a:schemeClr val="dk1"/>
              </a:buClr>
              <a:buSzPct val="100000"/>
              <a:buFont typeface="Noto Sans Symbols"/>
              <a:buNone/>
            </a:pPr>
            <a:endParaRPr/>
          </a:p>
          <a:p>
            <a:pPr marL="971550" lvl="1" indent="-514350" algn="just" rtl="0">
              <a:lnSpc>
                <a:spcPct val="90000"/>
              </a:lnSpc>
              <a:spcBef>
                <a:spcPts val="500"/>
              </a:spcBef>
              <a:spcAft>
                <a:spcPts val="0"/>
              </a:spcAft>
              <a:buClr>
                <a:schemeClr val="dk1"/>
              </a:buClr>
              <a:buSzPct val="100000"/>
              <a:buChar char="•"/>
            </a:pPr>
            <a:r>
              <a:rPr lang="hi-IN" sz="2800"/>
              <a:t>सूचना और खुफिया जानकारी एकत्र करता है, उनका विश्लेषण और उसका प्रसार करता है। </a:t>
            </a:r>
            <a:endParaRPr sz="2800"/>
          </a:p>
          <a:p>
            <a:pPr marL="971550" lvl="1" indent="-514350" algn="just" rtl="0">
              <a:lnSpc>
                <a:spcPct val="90000"/>
              </a:lnSpc>
              <a:spcBef>
                <a:spcPts val="500"/>
              </a:spcBef>
              <a:spcAft>
                <a:spcPts val="0"/>
              </a:spcAft>
              <a:buClr>
                <a:schemeClr val="dk1"/>
              </a:buClr>
              <a:buSzPct val="100000"/>
              <a:buChar char="•"/>
            </a:pPr>
            <a:r>
              <a:rPr lang="hi-IN" sz="2800"/>
              <a:t>योजना प्रक्रिया का प्रबंधन करता है। </a:t>
            </a:r>
            <a:endParaRPr sz="2800"/>
          </a:p>
          <a:p>
            <a:pPr marL="971550" lvl="1" indent="-514350" algn="just" rtl="0">
              <a:lnSpc>
                <a:spcPct val="90000"/>
              </a:lnSpc>
              <a:spcBef>
                <a:spcPts val="500"/>
              </a:spcBef>
              <a:spcAft>
                <a:spcPts val="0"/>
              </a:spcAft>
              <a:buClr>
                <a:schemeClr val="dk1"/>
              </a:buClr>
              <a:buSzPct val="100000"/>
              <a:buChar char="•"/>
            </a:pPr>
            <a:r>
              <a:rPr lang="hi-IN" sz="2800"/>
              <a:t>आईएपी संकलित करता है। </a:t>
            </a:r>
            <a:endParaRPr sz="2800"/>
          </a:p>
          <a:p>
            <a:pPr marL="971550" lvl="1" indent="-514350" algn="just" rtl="0">
              <a:lnSpc>
                <a:spcPct val="90000"/>
              </a:lnSpc>
              <a:spcBef>
                <a:spcPts val="500"/>
              </a:spcBef>
              <a:spcAft>
                <a:spcPts val="0"/>
              </a:spcAft>
              <a:buClr>
                <a:schemeClr val="dk1"/>
              </a:buClr>
              <a:buSzPct val="100000"/>
              <a:buChar char="•"/>
            </a:pPr>
            <a:r>
              <a:rPr lang="hi-IN" sz="2800"/>
              <a:t>तकनीकी विशेषज्ञों का प्रबंधन करता है।.</a:t>
            </a:r>
            <a:endParaRPr/>
          </a:p>
        </p:txBody>
      </p:sp>
      <p:sp>
        <p:nvSpPr>
          <p:cNvPr id="547" name="Google Shape;547;p5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40</a:t>
            </a:fld>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3"/>
          <p:cNvSpPr txBox="1">
            <a:spLocks noGrp="1"/>
          </p:cNvSpPr>
          <p:nvPr>
            <p:ph type="title"/>
          </p:nvPr>
        </p:nvSpPr>
        <p:spPr>
          <a:xfrm>
            <a:off x="82369" y="2238819"/>
            <a:ext cx="5214257" cy="194972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योजना अनुभाग: संसाधन इकाई</a:t>
            </a:r>
            <a:endParaRPr b="1">
              <a:solidFill>
                <a:srgbClr val="FF0000"/>
              </a:solidFill>
            </a:endParaRPr>
          </a:p>
        </p:txBody>
      </p:sp>
      <p:sp>
        <p:nvSpPr>
          <p:cNvPr id="553" name="Google Shape;553;p53"/>
          <p:cNvSpPr txBox="1">
            <a:spLocks noGrp="1"/>
          </p:cNvSpPr>
          <p:nvPr>
            <p:ph type="body" idx="1"/>
          </p:nvPr>
        </p:nvSpPr>
        <p:spPr>
          <a:xfrm>
            <a:off x="5059681" y="4402726"/>
            <a:ext cx="6752536" cy="1714500"/>
          </a:xfrm>
          <a:prstGeom prst="rect">
            <a:avLst/>
          </a:prstGeom>
          <a:solidFill>
            <a:schemeClr val="lt2"/>
          </a:solidFill>
          <a:ln>
            <a:noFill/>
          </a:ln>
        </p:spPr>
        <p:txBody>
          <a:bodyPr spcFirstLastPara="1" wrap="square" lIns="91425" tIns="45700" rIns="91425" bIns="45700" anchor="t" anchorCtr="0">
            <a:normAutofit/>
          </a:bodyPr>
          <a:lstStyle/>
          <a:p>
            <a:pPr marL="971550" lvl="1" indent="-514350" algn="just" rtl="0">
              <a:lnSpc>
                <a:spcPct val="90000"/>
              </a:lnSpc>
              <a:spcBef>
                <a:spcPts val="0"/>
              </a:spcBef>
              <a:spcAft>
                <a:spcPts val="0"/>
              </a:spcAft>
              <a:buClr>
                <a:schemeClr val="dk1"/>
              </a:buClr>
              <a:buSzPts val="2400"/>
              <a:buChar char="•"/>
            </a:pPr>
            <a:r>
              <a:rPr lang="hi-IN"/>
              <a:t>सभी चेक-इन गतिविधियाँ संचालित करता है और सभी घटना संसाधनों की स्थिति बनाए रखता है।</a:t>
            </a:r>
            <a:endParaRPr/>
          </a:p>
          <a:p>
            <a:pPr marL="971550" lvl="1" indent="-514350" algn="just" rtl="0">
              <a:lnSpc>
                <a:spcPct val="90000"/>
              </a:lnSpc>
              <a:spcBef>
                <a:spcPts val="500"/>
              </a:spcBef>
              <a:spcAft>
                <a:spcPts val="0"/>
              </a:spcAft>
              <a:buClr>
                <a:schemeClr val="dk1"/>
              </a:buClr>
              <a:buSzPts val="2400"/>
              <a:buChar char="•"/>
            </a:pPr>
            <a:r>
              <a:rPr lang="hi-IN"/>
              <a:t> लिखित घटना कार्य योजना तैयार करने में महत्वपूर्ण भूमिका निभाता है।</a:t>
            </a:r>
            <a:endParaRPr sz="2400">
              <a:solidFill>
                <a:srgbClr val="FFC000"/>
              </a:solidFill>
            </a:endParaRPr>
          </a:p>
        </p:txBody>
      </p:sp>
      <p:grpSp>
        <p:nvGrpSpPr>
          <p:cNvPr id="554" name="Google Shape;554;p53"/>
          <p:cNvGrpSpPr/>
          <p:nvPr/>
        </p:nvGrpSpPr>
        <p:grpSpPr>
          <a:xfrm>
            <a:off x="5844902" y="168365"/>
            <a:ext cx="3657600" cy="4111625"/>
            <a:chOff x="558800" y="1908175"/>
            <a:chExt cx="3657600" cy="4111625"/>
          </a:xfrm>
        </p:grpSpPr>
        <p:cxnSp>
          <p:nvCxnSpPr>
            <p:cNvPr id="555" name="Google Shape;555;p53"/>
            <p:cNvCxnSpPr/>
            <p:nvPr/>
          </p:nvCxnSpPr>
          <p:spPr>
            <a:xfrm>
              <a:off x="2133600" y="3886200"/>
              <a:ext cx="457200" cy="0"/>
            </a:xfrm>
            <a:prstGeom prst="straightConnector1">
              <a:avLst/>
            </a:prstGeom>
            <a:noFill/>
            <a:ln w="22225" cap="flat" cmpd="sng">
              <a:solidFill>
                <a:srgbClr val="000066"/>
              </a:solidFill>
              <a:prstDash val="solid"/>
              <a:round/>
              <a:headEnd type="none" w="med" len="med"/>
              <a:tailEnd type="none" w="med" len="med"/>
            </a:ln>
          </p:spPr>
        </p:cxnSp>
        <p:grpSp>
          <p:nvGrpSpPr>
            <p:cNvPr id="556" name="Google Shape;556;p53"/>
            <p:cNvGrpSpPr/>
            <p:nvPr/>
          </p:nvGrpSpPr>
          <p:grpSpPr>
            <a:xfrm>
              <a:off x="558800" y="1908175"/>
              <a:ext cx="3657600" cy="4111625"/>
              <a:chOff x="431800" y="1295400"/>
              <a:chExt cx="3352800" cy="4111625"/>
            </a:xfrm>
          </p:grpSpPr>
          <p:sp>
            <p:nvSpPr>
              <p:cNvPr id="557" name="Google Shape;557;p53"/>
              <p:cNvSpPr/>
              <p:nvPr/>
            </p:nvSpPr>
            <p:spPr>
              <a:xfrm>
                <a:off x="965200" y="1295400"/>
                <a:ext cx="22860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400" b="1">
                    <a:solidFill>
                      <a:schemeClr val="lt1"/>
                    </a:solidFill>
                    <a:latin typeface="Arial"/>
                    <a:ea typeface="Arial"/>
                    <a:cs typeface="Arial"/>
                    <a:sym typeface="Arial"/>
                  </a:rPr>
                  <a:t>योजना विभाग </a:t>
                </a:r>
                <a:endParaRPr sz="2400" b="1">
                  <a:solidFill>
                    <a:srgbClr val="1D3B59"/>
                  </a:solidFill>
                  <a:latin typeface="Arial"/>
                  <a:ea typeface="Arial"/>
                  <a:cs typeface="Arial"/>
                  <a:sym typeface="Arial"/>
                </a:endParaRPr>
              </a:p>
            </p:txBody>
          </p:sp>
          <p:cxnSp>
            <p:nvCxnSpPr>
              <p:cNvPr id="558" name="Google Shape;558;p53"/>
              <p:cNvCxnSpPr/>
              <p:nvPr/>
            </p:nvCxnSpPr>
            <p:spPr>
              <a:xfrm>
                <a:off x="2108200" y="1905000"/>
                <a:ext cx="0" cy="1371600"/>
              </a:xfrm>
              <a:prstGeom prst="straightConnector1">
                <a:avLst/>
              </a:prstGeom>
              <a:noFill/>
              <a:ln w="22225" cap="flat" cmpd="sng">
                <a:solidFill>
                  <a:srgbClr val="000066"/>
                </a:solidFill>
                <a:prstDash val="solid"/>
                <a:round/>
                <a:headEnd type="none" w="med" len="med"/>
                <a:tailEnd type="none" w="med" len="med"/>
              </a:ln>
            </p:spPr>
          </p:cxnSp>
          <p:cxnSp>
            <p:nvCxnSpPr>
              <p:cNvPr id="559" name="Google Shape;559;p53"/>
              <p:cNvCxnSpPr/>
              <p:nvPr/>
            </p:nvCxnSpPr>
            <p:spPr>
              <a:xfrm>
                <a:off x="1879600" y="2438400"/>
                <a:ext cx="457200" cy="0"/>
              </a:xfrm>
              <a:prstGeom prst="straightConnector1">
                <a:avLst/>
              </a:prstGeom>
              <a:noFill/>
              <a:ln w="22225" cap="flat" cmpd="sng">
                <a:solidFill>
                  <a:srgbClr val="000066"/>
                </a:solidFill>
                <a:prstDash val="solid"/>
                <a:round/>
                <a:headEnd type="none" w="med" len="med"/>
                <a:tailEnd type="none" w="med" len="med"/>
              </a:ln>
            </p:spPr>
          </p:cxnSp>
          <p:sp>
            <p:nvSpPr>
              <p:cNvPr id="560" name="Google Shape;560;p53"/>
              <p:cNvSpPr/>
              <p:nvPr/>
            </p:nvSpPr>
            <p:spPr>
              <a:xfrm>
                <a:off x="431800" y="2171700"/>
                <a:ext cx="1557338" cy="5334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lt1"/>
                    </a:solidFill>
                    <a:latin typeface="Open Sans"/>
                    <a:ea typeface="Open Sans"/>
                    <a:cs typeface="Open Sans"/>
                    <a:sym typeface="Open Sans"/>
                  </a:rPr>
                  <a:t>  संसाधन इकाई</a:t>
                </a:r>
                <a:endParaRPr/>
              </a:p>
            </p:txBody>
          </p:sp>
          <p:sp>
            <p:nvSpPr>
              <p:cNvPr id="561" name="Google Shape;561;p53"/>
              <p:cNvSpPr/>
              <p:nvPr/>
            </p:nvSpPr>
            <p:spPr>
              <a:xfrm>
                <a:off x="2227263" y="21717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dk1"/>
                    </a:solidFill>
                    <a:latin typeface="Open Sans"/>
                    <a:ea typeface="Open Sans"/>
                    <a:cs typeface="Open Sans"/>
                    <a:sym typeface="Open Sans"/>
                  </a:rPr>
                  <a:t>विमोचन इकाई</a:t>
                </a:r>
                <a:endParaRPr/>
              </a:p>
            </p:txBody>
          </p:sp>
          <p:sp>
            <p:nvSpPr>
              <p:cNvPr id="562" name="Google Shape;562;p53"/>
              <p:cNvSpPr/>
              <p:nvPr/>
            </p:nvSpPr>
            <p:spPr>
              <a:xfrm>
                <a:off x="431800" y="29718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dk1"/>
                    </a:solidFill>
                    <a:latin typeface="Open Sans"/>
                    <a:ea typeface="Open Sans"/>
                    <a:cs typeface="Open Sans"/>
                    <a:sym typeface="Open Sans"/>
                  </a:rPr>
                  <a:t>  स्थिति इकाई</a:t>
                </a:r>
                <a:endParaRPr sz="1800">
                  <a:solidFill>
                    <a:schemeClr val="dk1"/>
                  </a:solidFill>
                  <a:latin typeface="Open Sans"/>
                  <a:ea typeface="Open Sans"/>
                  <a:cs typeface="Open Sans"/>
                  <a:sym typeface="Open Sans"/>
                </a:endParaRPr>
              </a:p>
            </p:txBody>
          </p:sp>
          <p:sp>
            <p:nvSpPr>
              <p:cNvPr id="563" name="Google Shape;563;p53"/>
              <p:cNvSpPr/>
              <p:nvPr/>
            </p:nvSpPr>
            <p:spPr>
              <a:xfrm>
                <a:off x="2227263" y="29718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spcBef>
                    <a:spcPts val="0"/>
                  </a:spcBef>
                  <a:spcAft>
                    <a:spcPts val="0"/>
                  </a:spcAft>
                  <a:buNone/>
                </a:pPr>
                <a:r>
                  <a:rPr lang="hi-IN" sz="1800" b="1">
                    <a:solidFill>
                      <a:schemeClr val="dk1"/>
                    </a:solidFill>
                    <a:latin typeface="Open Sans"/>
                    <a:ea typeface="Open Sans"/>
                    <a:cs typeface="Open Sans"/>
                    <a:sym typeface="Open Sans"/>
                  </a:rPr>
                  <a:t>प्रलेखन इकाई</a:t>
                </a:r>
                <a:endParaRPr sz="1800">
                  <a:solidFill>
                    <a:schemeClr val="dk1"/>
                  </a:solidFill>
                  <a:latin typeface="Open Sans"/>
                  <a:ea typeface="Open Sans"/>
                  <a:cs typeface="Open Sans"/>
                  <a:sym typeface="Open Sans"/>
                </a:endParaRPr>
              </a:p>
            </p:txBody>
          </p:sp>
          <p:pic>
            <p:nvPicPr>
              <p:cNvPr id="564" name="Google Shape;564;p53" descr="GS_26"/>
              <p:cNvPicPr preferRelativeResize="0"/>
              <p:nvPr/>
            </p:nvPicPr>
            <p:blipFill rotWithShape="1">
              <a:blip r:embed="rId3">
                <a:alphaModFix/>
              </a:blip>
              <a:srcRect/>
              <a:stretch/>
            </p:blipFill>
            <p:spPr>
              <a:xfrm>
                <a:off x="889000" y="3692525"/>
                <a:ext cx="2190750" cy="1714500"/>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grpSp>
      </p:grpSp>
      <p:sp>
        <p:nvSpPr>
          <p:cNvPr id="565" name="Google Shape;565;p5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41</a:t>
            </a:fld>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
                                            <p:txEl>
                                              <p:pRg st="0" end="0"/>
                                            </p:txEl>
                                          </p:spTgt>
                                        </p:tgtEl>
                                        <p:attrNameLst>
                                          <p:attrName>style.visibility</p:attrName>
                                        </p:attrNameLst>
                                      </p:cBhvr>
                                      <p:to>
                                        <p:strVal val="visible"/>
                                      </p:to>
                                    </p:set>
                                    <p:animEffect transition="in" filter="fade">
                                      <p:cBhvr>
                                        <p:cTn id="7" dur="2000"/>
                                        <p:tgtEl>
                                          <p:spTgt spid="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3">
                                            <p:txEl>
                                              <p:pRg st="1" end="1"/>
                                            </p:txEl>
                                          </p:spTgt>
                                        </p:tgtEl>
                                        <p:attrNameLst>
                                          <p:attrName>style.visibility</p:attrName>
                                        </p:attrNameLst>
                                      </p:cBhvr>
                                      <p:to>
                                        <p:strVal val="visible"/>
                                      </p:to>
                                    </p:set>
                                    <p:animEffect transition="in" filter="fade">
                                      <p:cBhvr>
                                        <p:cTn id="12" dur="2000"/>
                                        <p:tgtEl>
                                          <p:spTgt spid="5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4"/>
          <p:cNvSpPr txBox="1">
            <a:spLocks noGrp="1"/>
          </p:cNvSpPr>
          <p:nvPr>
            <p:ph type="title"/>
          </p:nvPr>
        </p:nvSpPr>
        <p:spPr>
          <a:xfrm>
            <a:off x="252745" y="2278932"/>
            <a:ext cx="4874623" cy="17447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योजना अनुभाग: स्थिति इकाई</a:t>
            </a:r>
            <a:endParaRPr b="1">
              <a:solidFill>
                <a:srgbClr val="FF0000"/>
              </a:solidFill>
            </a:endParaRPr>
          </a:p>
        </p:txBody>
      </p:sp>
      <p:sp>
        <p:nvSpPr>
          <p:cNvPr id="571" name="Google Shape;571;p54"/>
          <p:cNvSpPr txBox="1">
            <a:spLocks noGrp="1"/>
          </p:cNvSpPr>
          <p:nvPr>
            <p:ph type="body" idx="1"/>
          </p:nvPr>
        </p:nvSpPr>
        <p:spPr>
          <a:xfrm>
            <a:off x="5024845" y="4446961"/>
            <a:ext cx="6836229" cy="1884449"/>
          </a:xfrm>
          <a:prstGeom prst="rect">
            <a:avLst/>
          </a:prstGeom>
          <a:solidFill>
            <a:schemeClr val="lt2"/>
          </a:solidFill>
          <a:ln>
            <a:noFill/>
          </a:ln>
        </p:spPr>
        <p:txBody>
          <a:bodyPr spcFirstLastPara="1" wrap="square" lIns="91425" tIns="45700" rIns="91425" bIns="45700" anchor="t" anchorCtr="0">
            <a:normAutofit/>
          </a:bodyPr>
          <a:lstStyle/>
          <a:p>
            <a:pPr marL="971550" lvl="1" indent="-514350" algn="just" rtl="0">
              <a:lnSpc>
                <a:spcPct val="90000"/>
              </a:lnSpc>
              <a:spcBef>
                <a:spcPts val="0"/>
              </a:spcBef>
              <a:spcAft>
                <a:spcPts val="0"/>
              </a:spcAft>
              <a:buClr>
                <a:schemeClr val="dk1"/>
              </a:buClr>
              <a:buSzPts val="2400"/>
              <a:buChar char="•"/>
            </a:pPr>
            <a:r>
              <a:rPr lang="hi-IN"/>
              <a:t>वर्तमान स्थिति पर जानकारी एकत्रित और विश्लेषित करता है।</a:t>
            </a:r>
            <a:endParaRPr/>
          </a:p>
          <a:p>
            <a:pPr marL="971550" lvl="1" indent="-514350" algn="just" rtl="0">
              <a:lnSpc>
                <a:spcPct val="90000"/>
              </a:lnSpc>
              <a:spcBef>
                <a:spcPts val="500"/>
              </a:spcBef>
              <a:spcAft>
                <a:spcPts val="0"/>
              </a:spcAft>
              <a:buClr>
                <a:schemeClr val="dk1"/>
              </a:buClr>
              <a:buSzPts val="2400"/>
              <a:buChar char="•"/>
            </a:pPr>
            <a:r>
              <a:rPr lang="hi-IN"/>
              <a:t> वस्तुस्थिति का सारांश तैयार करता है।</a:t>
            </a:r>
            <a:endParaRPr/>
          </a:p>
          <a:p>
            <a:pPr marL="971550" lvl="1" indent="-514350" algn="just" rtl="0">
              <a:lnSpc>
                <a:spcPct val="90000"/>
              </a:lnSpc>
              <a:spcBef>
                <a:spcPts val="500"/>
              </a:spcBef>
              <a:spcAft>
                <a:spcPts val="0"/>
              </a:spcAft>
              <a:buClr>
                <a:schemeClr val="dk1"/>
              </a:buClr>
              <a:buSzPts val="2400"/>
              <a:buChar char="•"/>
            </a:pPr>
            <a:r>
              <a:rPr lang="hi-IN"/>
              <a:t> मानचित्र और प्रक्षेपण विकसित करता है।</a:t>
            </a:r>
            <a:endParaRPr/>
          </a:p>
        </p:txBody>
      </p:sp>
      <p:grpSp>
        <p:nvGrpSpPr>
          <p:cNvPr id="572" name="Google Shape;572;p54"/>
          <p:cNvGrpSpPr/>
          <p:nvPr/>
        </p:nvGrpSpPr>
        <p:grpSpPr>
          <a:xfrm>
            <a:off x="8596447" y="1428913"/>
            <a:ext cx="2597610" cy="2742494"/>
            <a:chOff x="723900" y="1905000"/>
            <a:chExt cx="2493963" cy="3665538"/>
          </a:xfrm>
        </p:grpSpPr>
        <p:cxnSp>
          <p:nvCxnSpPr>
            <p:cNvPr id="573" name="Google Shape;573;p54"/>
            <p:cNvCxnSpPr/>
            <p:nvPr/>
          </p:nvCxnSpPr>
          <p:spPr>
            <a:xfrm>
              <a:off x="1752600" y="3276600"/>
              <a:ext cx="457200" cy="0"/>
            </a:xfrm>
            <a:prstGeom prst="straightConnector1">
              <a:avLst/>
            </a:prstGeom>
            <a:noFill/>
            <a:ln w="22225" cap="flat" cmpd="sng">
              <a:solidFill>
                <a:srgbClr val="000066"/>
              </a:solidFill>
              <a:prstDash val="solid"/>
              <a:round/>
              <a:headEnd type="none" w="med" len="med"/>
              <a:tailEnd type="none" w="med" len="med"/>
            </a:ln>
          </p:spPr>
        </p:cxnSp>
        <p:grpSp>
          <p:nvGrpSpPr>
            <p:cNvPr id="574" name="Google Shape;574;p54"/>
            <p:cNvGrpSpPr/>
            <p:nvPr/>
          </p:nvGrpSpPr>
          <p:grpSpPr>
            <a:xfrm>
              <a:off x="723900" y="1905000"/>
              <a:ext cx="2493963" cy="3665538"/>
              <a:chOff x="723900" y="1905000"/>
              <a:chExt cx="2493963" cy="3665538"/>
            </a:xfrm>
          </p:grpSpPr>
          <p:cxnSp>
            <p:nvCxnSpPr>
              <p:cNvPr id="575" name="Google Shape;575;p54"/>
              <p:cNvCxnSpPr/>
              <p:nvPr/>
            </p:nvCxnSpPr>
            <p:spPr>
              <a:xfrm>
                <a:off x="1981200" y="1905000"/>
                <a:ext cx="0" cy="1371600"/>
              </a:xfrm>
              <a:prstGeom prst="straightConnector1">
                <a:avLst/>
              </a:prstGeom>
              <a:noFill/>
              <a:ln w="22225" cap="flat" cmpd="sng">
                <a:solidFill>
                  <a:srgbClr val="000066"/>
                </a:solidFill>
                <a:prstDash val="solid"/>
                <a:round/>
                <a:headEnd type="none" w="med" len="med"/>
                <a:tailEnd type="none" w="med" len="med"/>
              </a:ln>
            </p:spPr>
          </p:cxnSp>
          <p:cxnSp>
            <p:nvCxnSpPr>
              <p:cNvPr id="576" name="Google Shape;576;p54"/>
              <p:cNvCxnSpPr/>
              <p:nvPr/>
            </p:nvCxnSpPr>
            <p:spPr>
              <a:xfrm>
                <a:off x="1752600" y="2438400"/>
                <a:ext cx="457200" cy="0"/>
              </a:xfrm>
              <a:prstGeom prst="straightConnector1">
                <a:avLst/>
              </a:prstGeom>
              <a:noFill/>
              <a:ln w="22225" cap="flat" cmpd="sng">
                <a:solidFill>
                  <a:srgbClr val="000066"/>
                </a:solidFill>
                <a:prstDash val="solid"/>
                <a:round/>
                <a:headEnd type="none" w="med" len="med"/>
                <a:tailEnd type="none" w="med" len="med"/>
              </a:ln>
            </p:spPr>
          </p:cxnSp>
          <p:pic>
            <p:nvPicPr>
              <p:cNvPr id="577" name="Google Shape;577;p54"/>
              <p:cNvPicPr preferRelativeResize="0"/>
              <p:nvPr/>
            </p:nvPicPr>
            <p:blipFill rotWithShape="1">
              <a:blip r:embed="rId3">
                <a:alphaModFix/>
              </a:blip>
              <a:srcRect/>
              <a:stretch/>
            </p:blipFill>
            <p:spPr>
              <a:xfrm>
                <a:off x="723900" y="3644900"/>
                <a:ext cx="2493963" cy="1925638"/>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grpSp>
      </p:grpSp>
      <p:sp>
        <p:nvSpPr>
          <p:cNvPr id="578" name="Google Shape;578;p5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42</a:t>
            </a:fld>
            <a:endParaRPr/>
          </a:p>
        </p:txBody>
      </p:sp>
      <p:grpSp>
        <p:nvGrpSpPr>
          <p:cNvPr id="579" name="Google Shape;579;p54"/>
          <p:cNvGrpSpPr/>
          <p:nvPr/>
        </p:nvGrpSpPr>
        <p:grpSpPr>
          <a:xfrm>
            <a:off x="8066452" y="245321"/>
            <a:ext cx="3657600" cy="2209800"/>
            <a:chOff x="558800" y="1908175"/>
            <a:chExt cx="3657600" cy="2209800"/>
          </a:xfrm>
        </p:grpSpPr>
        <p:cxnSp>
          <p:nvCxnSpPr>
            <p:cNvPr id="580" name="Google Shape;580;p54"/>
            <p:cNvCxnSpPr/>
            <p:nvPr/>
          </p:nvCxnSpPr>
          <p:spPr>
            <a:xfrm>
              <a:off x="2133600" y="3886200"/>
              <a:ext cx="457200" cy="0"/>
            </a:xfrm>
            <a:prstGeom prst="straightConnector1">
              <a:avLst/>
            </a:prstGeom>
            <a:noFill/>
            <a:ln w="22225" cap="flat" cmpd="sng">
              <a:solidFill>
                <a:srgbClr val="000066"/>
              </a:solidFill>
              <a:prstDash val="solid"/>
              <a:round/>
              <a:headEnd type="none" w="med" len="med"/>
              <a:tailEnd type="none" w="med" len="med"/>
            </a:ln>
          </p:spPr>
        </p:cxnSp>
        <p:grpSp>
          <p:nvGrpSpPr>
            <p:cNvPr id="581" name="Google Shape;581;p54"/>
            <p:cNvGrpSpPr/>
            <p:nvPr/>
          </p:nvGrpSpPr>
          <p:grpSpPr>
            <a:xfrm>
              <a:off x="558800" y="1908175"/>
              <a:ext cx="3657600" cy="2209800"/>
              <a:chOff x="431800" y="1295400"/>
              <a:chExt cx="3352800" cy="2209800"/>
            </a:xfrm>
          </p:grpSpPr>
          <p:sp>
            <p:nvSpPr>
              <p:cNvPr id="582" name="Google Shape;582;p54"/>
              <p:cNvSpPr/>
              <p:nvPr/>
            </p:nvSpPr>
            <p:spPr>
              <a:xfrm>
                <a:off x="965200" y="1295400"/>
                <a:ext cx="22860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400" b="1">
                    <a:solidFill>
                      <a:schemeClr val="lt1"/>
                    </a:solidFill>
                    <a:latin typeface="Arial"/>
                    <a:ea typeface="Arial"/>
                    <a:cs typeface="Arial"/>
                    <a:sym typeface="Arial"/>
                  </a:rPr>
                  <a:t>योजना विभाग </a:t>
                </a:r>
                <a:endParaRPr sz="2400" b="1">
                  <a:solidFill>
                    <a:srgbClr val="1D3B59"/>
                  </a:solidFill>
                  <a:latin typeface="Arial"/>
                  <a:ea typeface="Arial"/>
                  <a:cs typeface="Arial"/>
                  <a:sym typeface="Arial"/>
                </a:endParaRPr>
              </a:p>
            </p:txBody>
          </p:sp>
          <p:cxnSp>
            <p:nvCxnSpPr>
              <p:cNvPr id="583" name="Google Shape;583;p54"/>
              <p:cNvCxnSpPr/>
              <p:nvPr/>
            </p:nvCxnSpPr>
            <p:spPr>
              <a:xfrm>
                <a:off x="2108200" y="1905000"/>
                <a:ext cx="0" cy="1371600"/>
              </a:xfrm>
              <a:prstGeom prst="straightConnector1">
                <a:avLst/>
              </a:prstGeom>
              <a:noFill/>
              <a:ln w="22225" cap="flat" cmpd="sng">
                <a:solidFill>
                  <a:srgbClr val="000066"/>
                </a:solidFill>
                <a:prstDash val="solid"/>
                <a:round/>
                <a:headEnd type="none" w="med" len="med"/>
                <a:tailEnd type="none" w="med" len="med"/>
              </a:ln>
            </p:spPr>
          </p:cxnSp>
          <p:cxnSp>
            <p:nvCxnSpPr>
              <p:cNvPr id="584" name="Google Shape;584;p54"/>
              <p:cNvCxnSpPr/>
              <p:nvPr/>
            </p:nvCxnSpPr>
            <p:spPr>
              <a:xfrm>
                <a:off x="1879600" y="2438400"/>
                <a:ext cx="457200" cy="0"/>
              </a:xfrm>
              <a:prstGeom prst="straightConnector1">
                <a:avLst/>
              </a:prstGeom>
              <a:noFill/>
              <a:ln w="22225" cap="flat" cmpd="sng">
                <a:solidFill>
                  <a:srgbClr val="000066"/>
                </a:solidFill>
                <a:prstDash val="solid"/>
                <a:round/>
                <a:headEnd type="none" w="med" len="med"/>
                <a:tailEnd type="none" w="med" len="med"/>
              </a:ln>
            </p:spPr>
          </p:cxnSp>
          <p:sp>
            <p:nvSpPr>
              <p:cNvPr id="585" name="Google Shape;585;p54"/>
              <p:cNvSpPr/>
              <p:nvPr/>
            </p:nvSpPr>
            <p:spPr>
              <a:xfrm>
                <a:off x="431800" y="2171700"/>
                <a:ext cx="1557338" cy="5334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lt1"/>
                    </a:solidFill>
                    <a:latin typeface="Open Sans"/>
                    <a:ea typeface="Open Sans"/>
                    <a:cs typeface="Open Sans"/>
                    <a:sym typeface="Open Sans"/>
                  </a:rPr>
                  <a:t>  संसाधन इकाई</a:t>
                </a:r>
                <a:endParaRPr/>
              </a:p>
            </p:txBody>
          </p:sp>
          <p:sp>
            <p:nvSpPr>
              <p:cNvPr id="586" name="Google Shape;586;p54"/>
              <p:cNvSpPr/>
              <p:nvPr/>
            </p:nvSpPr>
            <p:spPr>
              <a:xfrm>
                <a:off x="2227263" y="21717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dk1"/>
                    </a:solidFill>
                    <a:latin typeface="Open Sans"/>
                    <a:ea typeface="Open Sans"/>
                    <a:cs typeface="Open Sans"/>
                    <a:sym typeface="Open Sans"/>
                  </a:rPr>
                  <a:t>विमोचन इकाई</a:t>
                </a:r>
                <a:endParaRPr/>
              </a:p>
            </p:txBody>
          </p:sp>
          <p:sp>
            <p:nvSpPr>
              <p:cNvPr id="587" name="Google Shape;587;p54"/>
              <p:cNvSpPr/>
              <p:nvPr/>
            </p:nvSpPr>
            <p:spPr>
              <a:xfrm>
                <a:off x="431800" y="29718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dk1"/>
                    </a:solidFill>
                    <a:latin typeface="Open Sans"/>
                    <a:ea typeface="Open Sans"/>
                    <a:cs typeface="Open Sans"/>
                    <a:sym typeface="Open Sans"/>
                  </a:rPr>
                  <a:t>  स्थिति इकाई</a:t>
                </a:r>
                <a:endParaRPr sz="1800">
                  <a:solidFill>
                    <a:schemeClr val="dk1"/>
                  </a:solidFill>
                  <a:latin typeface="Open Sans"/>
                  <a:ea typeface="Open Sans"/>
                  <a:cs typeface="Open Sans"/>
                  <a:sym typeface="Open Sans"/>
                </a:endParaRPr>
              </a:p>
            </p:txBody>
          </p:sp>
          <p:sp>
            <p:nvSpPr>
              <p:cNvPr id="588" name="Google Shape;588;p54"/>
              <p:cNvSpPr/>
              <p:nvPr/>
            </p:nvSpPr>
            <p:spPr>
              <a:xfrm>
                <a:off x="2227263" y="29718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spcBef>
                    <a:spcPts val="0"/>
                  </a:spcBef>
                  <a:spcAft>
                    <a:spcPts val="0"/>
                  </a:spcAft>
                  <a:buNone/>
                </a:pPr>
                <a:r>
                  <a:rPr lang="hi-IN" sz="1800" b="1">
                    <a:solidFill>
                      <a:schemeClr val="dk1"/>
                    </a:solidFill>
                    <a:latin typeface="Open Sans"/>
                    <a:ea typeface="Open Sans"/>
                    <a:cs typeface="Open Sans"/>
                    <a:sym typeface="Open Sans"/>
                  </a:rPr>
                  <a:t>प्रलेखन इकाई</a:t>
                </a:r>
                <a:endParaRPr sz="1800">
                  <a:solidFill>
                    <a:schemeClr val="dk1"/>
                  </a:solidFill>
                  <a:latin typeface="Open Sans"/>
                  <a:ea typeface="Open Sans"/>
                  <a:cs typeface="Open Sans"/>
                  <a:sym typeface="Open Sans"/>
                </a:endParaRPr>
              </a:p>
            </p:txBody>
          </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animEffect transition="in" filter="fade">
                                      <p:cBhvr>
                                        <p:cTn id="7" dur="2000"/>
                                        <p:tgtEl>
                                          <p:spTgt spid="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1">
                                            <p:txEl>
                                              <p:pRg st="1" end="1"/>
                                            </p:txEl>
                                          </p:spTgt>
                                        </p:tgtEl>
                                        <p:attrNameLst>
                                          <p:attrName>style.visibility</p:attrName>
                                        </p:attrNameLst>
                                      </p:cBhvr>
                                      <p:to>
                                        <p:strVal val="visible"/>
                                      </p:to>
                                    </p:set>
                                    <p:animEffect transition="in" filter="fade">
                                      <p:cBhvr>
                                        <p:cTn id="12" dur="2000"/>
                                        <p:tgtEl>
                                          <p:spTgt spid="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1">
                                            <p:txEl>
                                              <p:pRg st="2" end="2"/>
                                            </p:txEl>
                                          </p:spTgt>
                                        </p:tgtEl>
                                        <p:attrNameLst>
                                          <p:attrName>style.visibility</p:attrName>
                                        </p:attrNameLst>
                                      </p:cBhvr>
                                      <p:to>
                                        <p:strVal val="visible"/>
                                      </p:to>
                                    </p:set>
                                    <p:animEffect transition="in" filter="fade">
                                      <p:cBhvr>
                                        <p:cTn id="17" dur="2000"/>
                                        <p:tgtEl>
                                          <p:spTgt spid="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5"/>
          <p:cNvSpPr txBox="1">
            <a:spLocks noGrp="1"/>
          </p:cNvSpPr>
          <p:nvPr>
            <p:ph type="title"/>
          </p:nvPr>
        </p:nvSpPr>
        <p:spPr>
          <a:xfrm>
            <a:off x="115094" y="2232442"/>
            <a:ext cx="5114131" cy="20121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Open Sans"/>
              <a:buNone/>
            </a:pPr>
            <a:r>
              <a:rPr lang="hi-IN" sz="3600" b="1">
                <a:solidFill>
                  <a:srgbClr val="FF0000"/>
                </a:solidFill>
              </a:rPr>
              <a:t>योजना अनुभाग: दस्तावेज़ीकरण इकाई</a:t>
            </a:r>
            <a:endParaRPr sz="4000" b="1">
              <a:solidFill>
                <a:srgbClr val="FF0000"/>
              </a:solidFill>
            </a:endParaRPr>
          </a:p>
        </p:txBody>
      </p:sp>
      <p:sp>
        <p:nvSpPr>
          <p:cNvPr id="594" name="Google Shape;594;p55"/>
          <p:cNvSpPr txBox="1">
            <a:spLocks noGrp="1"/>
          </p:cNvSpPr>
          <p:nvPr>
            <p:ph type="body" idx="1"/>
          </p:nvPr>
        </p:nvSpPr>
        <p:spPr>
          <a:xfrm>
            <a:off x="5045140" y="3793204"/>
            <a:ext cx="6708646" cy="2238103"/>
          </a:xfrm>
          <a:prstGeom prst="rect">
            <a:avLst/>
          </a:prstGeom>
          <a:solidFill>
            <a:schemeClr val="lt2"/>
          </a:solidFill>
          <a:ln>
            <a:noFill/>
          </a:ln>
        </p:spPr>
        <p:txBody>
          <a:bodyPr spcFirstLastPara="1" wrap="square" lIns="91425" tIns="45700" rIns="91425" bIns="45700" anchor="t" anchorCtr="0">
            <a:normAutofit lnSpcReduction="10000"/>
          </a:bodyPr>
          <a:lstStyle/>
          <a:p>
            <a:pPr marL="971550" lvl="1" indent="-514350" algn="just" rtl="0">
              <a:lnSpc>
                <a:spcPct val="150000"/>
              </a:lnSpc>
              <a:spcBef>
                <a:spcPts val="0"/>
              </a:spcBef>
              <a:spcAft>
                <a:spcPts val="0"/>
              </a:spcAft>
              <a:buClr>
                <a:schemeClr val="dk1"/>
              </a:buClr>
              <a:buSzPts val="2400"/>
              <a:buChar char="•"/>
            </a:pPr>
            <a:r>
              <a:rPr lang="hi-IN"/>
              <a:t>लिखित घटना कार्य योजना सहित प्रतिलिपि सेवाएँ प्रदान करता है। </a:t>
            </a:r>
            <a:endParaRPr/>
          </a:p>
          <a:p>
            <a:pPr marL="971550" lvl="1" indent="-514350" algn="just" rtl="0">
              <a:lnSpc>
                <a:spcPct val="150000"/>
              </a:lnSpc>
              <a:spcBef>
                <a:spcPts val="500"/>
              </a:spcBef>
              <a:spcAft>
                <a:spcPts val="0"/>
              </a:spcAft>
              <a:buClr>
                <a:schemeClr val="dk1"/>
              </a:buClr>
              <a:buSzPts val="2400"/>
              <a:buChar char="•"/>
            </a:pPr>
            <a:r>
              <a:rPr lang="hi-IN"/>
              <a:t>सभी घटना-संबंधी दस्तावेज़ों का रखरखाव और संग्रह करता है।</a:t>
            </a:r>
            <a:endParaRPr sz="2400"/>
          </a:p>
        </p:txBody>
      </p:sp>
      <p:sp>
        <p:nvSpPr>
          <p:cNvPr id="595" name="Google Shape;595;p55"/>
          <p:cNvSpPr/>
          <p:nvPr/>
        </p:nvSpPr>
        <p:spPr>
          <a:xfrm>
            <a:off x="5358558" y="1333500"/>
            <a:ext cx="5029200" cy="2895600"/>
          </a:xfrm>
          <a:prstGeom prst="rect">
            <a:avLst/>
          </a:prstGeom>
          <a:noFill/>
          <a:ln>
            <a:noFill/>
          </a:ln>
        </p:spPr>
        <p:txBody>
          <a:bodyPr spcFirstLastPara="1" wrap="square" lIns="91425" tIns="45700" rIns="91425" bIns="45700" anchor="t" anchorCtr="0">
            <a:noAutofit/>
          </a:bodyPr>
          <a:lstStyle/>
          <a:p>
            <a:pPr marL="587375" marR="0" lvl="1" indent="-196850" algn="l" rtl="0">
              <a:spcBef>
                <a:spcPts val="0"/>
              </a:spcBef>
              <a:spcAft>
                <a:spcPts val="0"/>
              </a:spcAft>
              <a:buClr>
                <a:schemeClr val="dk1"/>
              </a:buClr>
              <a:buSzPts val="2400"/>
              <a:buFont typeface="Noto Sans Symbols"/>
              <a:buNone/>
            </a:pPr>
            <a:endParaRPr sz="2400" b="1" i="0" u="none" strike="noStrike" cap="none">
              <a:solidFill>
                <a:srgbClr val="25387D"/>
              </a:solidFill>
              <a:latin typeface="Arial"/>
              <a:ea typeface="Arial"/>
              <a:cs typeface="Arial"/>
              <a:sym typeface="Arial"/>
            </a:endParaRPr>
          </a:p>
        </p:txBody>
      </p:sp>
      <p:sp>
        <p:nvSpPr>
          <p:cNvPr id="596" name="Google Shape;596;p5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43</a:t>
            </a:fld>
            <a:endParaRPr/>
          </a:p>
        </p:txBody>
      </p:sp>
      <p:grpSp>
        <p:nvGrpSpPr>
          <p:cNvPr id="597" name="Google Shape;597;p55"/>
          <p:cNvGrpSpPr/>
          <p:nvPr/>
        </p:nvGrpSpPr>
        <p:grpSpPr>
          <a:xfrm>
            <a:off x="5844902" y="657724"/>
            <a:ext cx="3657600" cy="2835375"/>
            <a:chOff x="558800" y="1908175"/>
            <a:chExt cx="3657600" cy="2209800"/>
          </a:xfrm>
        </p:grpSpPr>
        <p:cxnSp>
          <p:nvCxnSpPr>
            <p:cNvPr id="598" name="Google Shape;598;p55"/>
            <p:cNvCxnSpPr/>
            <p:nvPr/>
          </p:nvCxnSpPr>
          <p:spPr>
            <a:xfrm>
              <a:off x="2133600" y="3886200"/>
              <a:ext cx="457200" cy="0"/>
            </a:xfrm>
            <a:prstGeom prst="straightConnector1">
              <a:avLst/>
            </a:prstGeom>
            <a:noFill/>
            <a:ln w="22225" cap="flat" cmpd="sng">
              <a:solidFill>
                <a:srgbClr val="000066"/>
              </a:solidFill>
              <a:prstDash val="solid"/>
              <a:round/>
              <a:headEnd type="none" w="med" len="med"/>
              <a:tailEnd type="none" w="med" len="med"/>
            </a:ln>
          </p:spPr>
        </p:cxnSp>
        <p:grpSp>
          <p:nvGrpSpPr>
            <p:cNvPr id="599" name="Google Shape;599;p55"/>
            <p:cNvGrpSpPr/>
            <p:nvPr/>
          </p:nvGrpSpPr>
          <p:grpSpPr>
            <a:xfrm>
              <a:off x="558800" y="1908175"/>
              <a:ext cx="3657600" cy="2209800"/>
              <a:chOff x="431800" y="1295400"/>
              <a:chExt cx="3352800" cy="2209800"/>
            </a:xfrm>
          </p:grpSpPr>
          <p:sp>
            <p:nvSpPr>
              <p:cNvPr id="600" name="Google Shape;600;p55"/>
              <p:cNvSpPr/>
              <p:nvPr/>
            </p:nvSpPr>
            <p:spPr>
              <a:xfrm>
                <a:off x="965200" y="1295400"/>
                <a:ext cx="22860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400" b="1">
                    <a:solidFill>
                      <a:schemeClr val="lt1"/>
                    </a:solidFill>
                    <a:latin typeface="Arial"/>
                    <a:ea typeface="Arial"/>
                    <a:cs typeface="Arial"/>
                    <a:sym typeface="Arial"/>
                  </a:rPr>
                  <a:t>योजना विभाग </a:t>
                </a:r>
                <a:endParaRPr sz="2400" b="1">
                  <a:solidFill>
                    <a:srgbClr val="1D3B59"/>
                  </a:solidFill>
                  <a:latin typeface="Arial"/>
                  <a:ea typeface="Arial"/>
                  <a:cs typeface="Arial"/>
                  <a:sym typeface="Arial"/>
                </a:endParaRPr>
              </a:p>
            </p:txBody>
          </p:sp>
          <p:cxnSp>
            <p:nvCxnSpPr>
              <p:cNvPr id="601" name="Google Shape;601;p55"/>
              <p:cNvCxnSpPr/>
              <p:nvPr/>
            </p:nvCxnSpPr>
            <p:spPr>
              <a:xfrm>
                <a:off x="2108200" y="1905000"/>
                <a:ext cx="0" cy="1371600"/>
              </a:xfrm>
              <a:prstGeom prst="straightConnector1">
                <a:avLst/>
              </a:prstGeom>
              <a:noFill/>
              <a:ln w="22225" cap="flat" cmpd="sng">
                <a:solidFill>
                  <a:srgbClr val="000066"/>
                </a:solidFill>
                <a:prstDash val="solid"/>
                <a:round/>
                <a:headEnd type="none" w="med" len="med"/>
                <a:tailEnd type="none" w="med" len="med"/>
              </a:ln>
            </p:spPr>
          </p:cxnSp>
          <p:cxnSp>
            <p:nvCxnSpPr>
              <p:cNvPr id="602" name="Google Shape;602;p55"/>
              <p:cNvCxnSpPr/>
              <p:nvPr/>
            </p:nvCxnSpPr>
            <p:spPr>
              <a:xfrm>
                <a:off x="1879600" y="2438400"/>
                <a:ext cx="457200" cy="0"/>
              </a:xfrm>
              <a:prstGeom prst="straightConnector1">
                <a:avLst/>
              </a:prstGeom>
              <a:noFill/>
              <a:ln w="22225" cap="flat" cmpd="sng">
                <a:solidFill>
                  <a:srgbClr val="000066"/>
                </a:solidFill>
                <a:prstDash val="solid"/>
                <a:round/>
                <a:headEnd type="none" w="med" len="med"/>
                <a:tailEnd type="none" w="med" len="med"/>
              </a:ln>
            </p:spPr>
          </p:cxnSp>
          <p:sp>
            <p:nvSpPr>
              <p:cNvPr id="603" name="Google Shape;603;p55"/>
              <p:cNvSpPr/>
              <p:nvPr/>
            </p:nvSpPr>
            <p:spPr>
              <a:xfrm>
                <a:off x="431800" y="2171700"/>
                <a:ext cx="1557338" cy="5334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lt1"/>
                    </a:solidFill>
                    <a:latin typeface="Open Sans"/>
                    <a:ea typeface="Open Sans"/>
                    <a:cs typeface="Open Sans"/>
                    <a:sym typeface="Open Sans"/>
                  </a:rPr>
                  <a:t>  संसाधन इकाई</a:t>
                </a:r>
                <a:endParaRPr/>
              </a:p>
            </p:txBody>
          </p:sp>
          <p:sp>
            <p:nvSpPr>
              <p:cNvPr id="604" name="Google Shape;604;p55"/>
              <p:cNvSpPr/>
              <p:nvPr/>
            </p:nvSpPr>
            <p:spPr>
              <a:xfrm>
                <a:off x="2227263" y="21717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dk1"/>
                    </a:solidFill>
                    <a:latin typeface="Open Sans"/>
                    <a:ea typeface="Open Sans"/>
                    <a:cs typeface="Open Sans"/>
                    <a:sym typeface="Open Sans"/>
                  </a:rPr>
                  <a:t>विमोचन इकाई</a:t>
                </a:r>
                <a:endParaRPr/>
              </a:p>
            </p:txBody>
          </p:sp>
          <p:sp>
            <p:nvSpPr>
              <p:cNvPr id="605" name="Google Shape;605;p55"/>
              <p:cNvSpPr/>
              <p:nvPr/>
            </p:nvSpPr>
            <p:spPr>
              <a:xfrm>
                <a:off x="431800" y="29718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dk1"/>
                    </a:solidFill>
                    <a:latin typeface="Open Sans"/>
                    <a:ea typeface="Open Sans"/>
                    <a:cs typeface="Open Sans"/>
                    <a:sym typeface="Open Sans"/>
                  </a:rPr>
                  <a:t>  स्थिति इकाई</a:t>
                </a:r>
                <a:endParaRPr sz="1800">
                  <a:solidFill>
                    <a:schemeClr val="dk1"/>
                  </a:solidFill>
                  <a:latin typeface="Open Sans"/>
                  <a:ea typeface="Open Sans"/>
                  <a:cs typeface="Open Sans"/>
                  <a:sym typeface="Open Sans"/>
                </a:endParaRPr>
              </a:p>
            </p:txBody>
          </p:sp>
          <p:sp>
            <p:nvSpPr>
              <p:cNvPr id="606" name="Google Shape;606;p55"/>
              <p:cNvSpPr/>
              <p:nvPr/>
            </p:nvSpPr>
            <p:spPr>
              <a:xfrm>
                <a:off x="2227263" y="29718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spcBef>
                    <a:spcPts val="0"/>
                  </a:spcBef>
                  <a:spcAft>
                    <a:spcPts val="0"/>
                  </a:spcAft>
                  <a:buNone/>
                </a:pPr>
                <a:r>
                  <a:rPr lang="hi-IN" sz="1800" b="1">
                    <a:solidFill>
                      <a:schemeClr val="dk1"/>
                    </a:solidFill>
                    <a:latin typeface="Open Sans"/>
                    <a:ea typeface="Open Sans"/>
                    <a:cs typeface="Open Sans"/>
                    <a:sym typeface="Open Sans"/>
                  </a:rPr>
                  <a:t>प्रलेखन इकाई</a:t>
                </a:r>
                <a:endParaRPr sz="1800">
                  <a:solidFill>
                    <a:schemeClr val="dk1"/>
                  </a:solidFill>
                  <a:latin typeface="Open Sans"/>
                  <a:ea typeface="Open Sans"/>
                  <a:cs typeface="Open Sans"/>
                  <a:sym typeface="Open Sans"/>
                </a:endParaRPr>
              </a:p>
            </p:txBody>
          </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xEl>
                                              <p:pRg st="0" end="0"/>
                                            </p:txEl>
                                          </p:spTgt>
                                        </p:tgtEl>
                                        <p:attrNameLst>
                                          <p:attrName>style.visibility</p:attrName>
                                        </p:attrNameLst>
                                      </p:cBhvr>
                                      <p:to>
                                        <p:strVal val="visible"/>
                                      </p:to>
                                    </p:set>
                                    <p:animEffect transition="in" filter="fade">
                                      <p:cBhvr>
                                        <p:cTn id="7" dur="2000"/>
                                        <p:tgtEl>
                                          <p:spTgt spid="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4">
                                            <p:txEl>
                                              <p:pRg st="1" end="1"/>
                                            </p:txEl>
                                          </p:spTgt>
                                        </p:tgtEl>
                                        <p:attrNameLst>
                                          <p:attrName>style.visibility</p:attrName>
                                        </p:attrNameLst>
                                      </p:cBhvr>
                                      <p:to>
                                        <p:strVal val="visible"/>
                                      </p:to>
                                    </p:set>
                                    <p:animEffect transition="in" filter="fade">
                                      <p:cBhvr>
                                        <p:cTn id="12" dur="2000"/>
                                        <p:tgtEl>
                                          <p:spTgt spid="5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6"/>
          <p:cNvSpPr txBox="1">
            <a:spLocks noGrp="1"/>
          </p:cNvSpPr>
          <p:nvPr>
            <p:ph type="title"/>
          </p:nvPr>
        </p:nvSpPr>
        <p:spPr>
          <a:xfrm>
            <a:off x="121093" y="3255507"/>
            <a:ext cx="3102815" cy="128985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4400"/>
              <a:buFont typeface="Open Sans"/>
              <a:buNone/>
            </a:pPr>
            <a:r>
              <a:rPr lang="hi-IN" b="1" dirty="0">
                <a:solidFill>
                  <a:srgbClr val="FF0000"/>
                </a:solidFill>
              </a:rPr>
              <a:t>रसद अनुभाग</a:t>
            </a:r>
            <a:endParaRPr b="1" dirty="0">
              <a:solidFill>
                <a:srgbClr val="FF0000"/>
              </a:solidFill>
            </a:endParaRPr>
          </a:p>
        </p:txBody>
      </p:sp>
      <p:sp>
        <p:nvSpPr>
          <p:cNvPr id="612" name="Google Shape;612;p56"/>
          <p:cNvSpPr txBox="1">
            <a:spLocks noGrp="1"/>
          </p:cNvSpPr>
          <p:nvPr>
            <p:ph type="body" idx="1"/>
          </p:nvPr>
        </p:nvSpPr>
        <p:spPr>
          <a:xfrm>
            <a:off x="3371725" y="1189058"/>
            <a:ext cx="4911151" cy="4567169"/>
          </a:xfrm>
          <a:prstGeom prst="rect">
            <a:avLst/>
          </a:prstGeom>
          <a:solidFill>
            <a:schemeClr val="lt2"/>
          </a:solidFill>
          <a:ln>
            <a:noFill/>
          </a:ln>
        </p:spPr>
        <p:txBody>
          <a:bodyPr spcFirstLastPara="1" wrap="square" lIns="91425" tIns="45700" rIns="91425" bIns="45700" anchor="t" anchorCtr="0">
            <a:normAutofit lnSpcReduction="10000"/>
          </a:bodyPr>
          <a:lstStyle/>
          <a:p>
            <a:pPr marL="514350" lvl="0" indent="-514350" algn="just" rtl="0">
              <a:lnSpc>
                <a:spcPct val="90000"/>
              </a:lnSpc>
              <a:spcBef>
                <a:spcPts val="0"/>
              </a:spcBef>
              <a:spcAft>
                <a:spcPts val="0"/>
              </a:spcAft>
              <a:buClr>
                <a:schemeClr val="dk1"/>
              </a:buClr>
              <a:buSzPts val="2600"/>
              <a:buFont typeface="Open Sans"/>
              <a:buAutoNum type="arabicPeriod"/>
            </a:pPr>
            <a:r>
              <a:rPr lang="hi-IN" sz="2600" b="1"/>
              <a:t>निम्नलिखित के लिए जिम्मेदार:</a:t>
            </a:r>
            <a:endParaRPr sz="2600" b="1"/>
          </a:p>
          <a:p>
            <a:pPr marL="0" lvl="0" indent="0" algn="just" rtl="0">
              <a:lnSpc>
                <a:spcPct val="90000"/>
              </a:lnSpc>
              <a:spcBef>
                <a:spcPts val="1000"/>
              </a:spcBef>
              <a:spcAft>
                <a:spcPts val="0"/>
              </a:spcAft>
              <a:buClr>
                <a:schemeClr val="dk1"/>
              </a:buClr>
              <a:buSzPts val="2400"/>
              <a:buNone/>
            </a:pPr>
            <a:endParaRPr sz="2400" b="1"/>
          </a:p>
          <a:p>
            <a:pPr marL="971550" lvl="1" indent="-514350" algn="just" rtl="0">
              <a:lnSpc>
                <a:spcPct val="90000"/>
              </a:lnSpc>
              <a:spcBef>
                <a:spcPts val="500"/>
              </a:spcBef>
              <a:spcAft>
                <a:spcPts val="0"/>
              </a:spcAft>
              <a:buClr>
                <a:schemeClr val="dk1"/>
              </a:buClr>
              <a:buSzPts val="2400"/>
              <a:buChar char="•"/>
            </a:pPr>
            <a:r>
              <a:rPr lang="hi-IN"/>
              <a:t>संचार।</a:t>
            </a:r>
            <a:endParaRPr/>
          </a:p>
          <a:p>
            <a:pPr marL="971550" lvl="1" indent="-514350" algn="just" rtl="0">
              <a:lnSpc>
                <a:spcPct val="90000"/>
              </a:lnSpc>
              <a:spcBef>
                <a:spcPts val="500"/>
              </a:spcBef>
              <a:spcAft>
                <a:spcPts val="0"/>
              </a:spcAft>
              <a:buClr>
                <a:schemeClr val="dk1"/>
              </a:buClr>
              <a:buSzPts val="2400"/>
              <a:buChar char="•"/>
            </a:pPr>
            <a:r>
              <a:rPr lang="hi-IN"/>
              <a:t> घटना कर्मियों को चिकित्सा सहायता।</a:t>
            </a:r>
            <a:endParaRPr/>
          </a:p>
          <a:p>
            <a:pPr marL="971550" lvl="1" indent="-514350" algn="just" rtl="0">
              <a:lnSpc>
                <a:spcPct val="90000"/>
              </a:lnSpc>
              <a:spcBef>
                <a:spcPts val="500"/>
              </a:spcBef>
              <a:spcAft>
                <a:spcPts val="0"/>
              </a:spcAft>
              <a:buClr>
                <a:schemeClr val="dk1"/>
              </a:buClr>
              <a:buSzPts val="2400"/>
              <a:buChar char="•"/>
            </a:pPr>
            <a:r>
              <a:rPr lang="hi-IN"/>
              <a:t> घटना कर्मियों के लिए भोजन।</a:t>
            </a:r>
            <a:endParaRPr/>
          </a:p>
          <a:p>
            <a:pPr marL="971550" lvl="1" indent="-514350" algn="just" rtl="0">
              <a:lnSpc>
                <a:spcPct val="90000"/>
              </a:lnSpc>
              <a:spcBef>
                <a:spcPts val="500"/>
              </a:spcBef>
              <a:spcAft>
                <a:spcPts val="0"/>
              </a:spcAft>
              <a:buClr>
                <a:schemeClr val="dk1"/>
              </a:buClr>
              <a:buSzPts val="2400"/>
              <a:buChar char="•"/>
            </a:pPr>
            <a:r>
              <a:rPr lang="hi-IN"/>
              <a:t> आपूर्ति। </a:t>
            </a:r>
            <a:endParaRPr/>
          </a:p>
          <a:p>
            <a:pPr marL="971550" lvl="1" indent="-514350" algn="just" rtl="0">
              <a:lnSpc>
                <a:spcPct val="90000"/>
              </a:lnSpc>
              <a:spcBef>
                <a:spcPts val="500"/>
              </a:spcBef>
              <a:spcAft>
                <a:spcPts val="0"/>
              </a:spcAft>
              <a:buClr>
                <a:schemeClr val="dk1"/>
              </a:buClr>
              <a:buSzPts val="2400"/>
              <a:buChar char="•"/>
            </a:pPr>
            <a:r>
              <a:rPr lang="hi-IN"/>
              <a:t>सुविधाएँ।</a:t>
            </a:r>
            <a:endParaRPr/>
          </a:p>
          <a:p>
            <a:pPr marL="971550" lvl="1" indent="-514350" algn="just" rtl="0">
              <a:lnSpc>
                <a:spcPct val="90000"/>
              </a:lnSpc>
              <a:spcBef>
                <a:spcPts val="500"/>
              </a:spcBef>
              <a:spcAft>
                <a:spcPts val="0"/>
              </a:spcAft>
              <a:buClr>
                <a:schemeClr val="dk1"/>
              </a:buClr>
              <a:buSzPts val="2400"/>
              <a:buChar char="•"/>
            </a:pPr>
            <a:r>
              <a:rPr lang="hi-IN"/>
              <a:t> ज़मीनी सहायता। </a:t>
            </a:r>
            <a:endParaRPr/>
          </a:p>
          <a:p>
            <a:pPr marL="971550" lvl="1" indent="-514350" algn="just" rtl="0">
              <a:lnSpc>
                <a:spcPct val="90000"/>
              </a:lnSpc>
              <a:spcBef>
                <a:spcPts val="500"/>
              </a:spcBef>
              <a:spcAft>
                <a:spcPts val="0"/>
              </a:spcAft>
              <a:buClr>
                <a:schemeClr val="dk1"/>
              </a:buClr>
              <a:buSzPts val="2400"/>
              <a:buChar char="•"/>
            </a:pPr>
            <a:r>
              <a:rPr lang="hi-IN"/>
              <a:t>वित्त शाखा (तृतीय शाखा): [समय, मुआवज़ा, खरीद, और लागत इकाइयाँ]</a:t>
            </a:r>
            <a:endParaRPr/>
          </a:p>
        </p:txBody>
      </p:sp>
      <p:grpSp>
        <p:nvGrpSpPr>
          <p:cNvPr id="613" name="Google Shape;613;p56"/>
          <p:cNvGrpSpPr/>
          <p:nvPr/>
        </p:nvGrpSpPr>
        <p:grpSpPr>
          <a:xfrm>
            <a:off x="8593263" y="1511255"/>
            <a:ext cx="2924175" cy="3429000"/>
            <a:chOff x="3654" y="960"/>
            <a:chExt cx="1842" cy="2160"/>
          </a:xfrm>
        </p:grpSpPr>
        <p:cxnSp>
          <p:nvCxnSpPr>
            <p:cNvPr id="614" name="Google Shape;614;p56"/>
            <p:cNvCxnSpPr/>
            <p:nvPr/>
          </p:nvCxnSpPr>
          <p:spPr>
            <a:xfrm rot="10800000">
              <a:off x="3654" y="2544"/>
              <a:ext cx="108" cy="0"/>
            </a:xfrm>
            <a:prstGeom prst="straightConnector1">
              <a:avLst/>
            </a:prstGeom>
            <a:noFill/>
            <a:ln w="22225" cap="flat" cmpd="sng">
              <a:solidFill>
                <a:srgbClr val="000066"/>
              </a:solidFill>
              <a:prstDash val="solid"/>
              <a:round/>
              <a:headEnd type="none" w="med" len="med"/>
              <a:tailEnd type="none" w="med" len="med"/>
            </a:ln>
          </p:spPr>
        </p:cxnSp>
        <p:cxnSp>
          <p:nvCxnSpPr>
            <p:cNvPr id="615" name="Google Shape;615;p56"/>
            <p:cNvCxnSpPr/>
            <p:nvPr/>
          </p:nvCxnSpPr>
          <p:spPr>
            <a:xfrm rot="10800000">
              <a:off x="5388" y="2544"/>
              <a:ext cx="108" cy="0"/>
            </a:xfrm>
            <a:prstGeom prst="straightConnector1">
              <a:avLst/>
            </a:prstGeom>
            <a:noFill/>
            <a:ln w="22225" cap="flat" cmpd="sng">
              <a:solidFill>
                <a:srgbClr val="000066"/>
              </a:solidFill>
              <a:prstDash val="solid"/>
              <a:round/>
              <a:headEnd type="none" w="med" len="med"/>
              <a:tailEnd type="none" w="med" len="med"/>
            </a:ln>
          </p:spPr>
        </p:cxnSp>
        <p:cxnSp>
          <p:nvCxnSpPr>
            <p:cNvPr id="616" name="Google Shape;616;p56"/>
            <p:cNvCxnSpPr/>
            <p:nvPr/>
          </p:nvCxnSpPr>
          <p:spPr>
            <a:xfrm rot="10800000" flipH="1">
              <a:off x="3797" y="2107"/>
              <a:ext cx="1" cy="864"/>
            </a:xfrm>
            <a:prstGeom prst="bentConnector3">
              <a:avLst>
                <a:gd name="adj1" fmla="val -555377795"/>
              </a:avLst>
            </a:prstGeom>
            <a:noFill/>
            <a:ln w="22225" cap="flat" cmpd="sng">
              <a:solidFill>
                <a:srgbClr val="000066"/>
              </a:solidFill>
              <a:prstDash val="solid"/>
              <a:miter lim="800000"/>
              <a:headEnd type="none" w="med" len="med"/>
              <a:tailEnd type="none" w="med" len="med"/>
            </a:ln>
          </p:spPr>
        </p:cxnSp>
        <p:cxnSp>
          <p:nvCxnSpPr>
            <p:cNvPr id="617" name="Google Shape;617;p56"/>
            <p:cNvCxnSpPr/>
            <p:nvPr/>
          </p:nvCxnSpPr>
          <p:spPr>
            <a:xfrm>
              <a:off x="5310" y="2107"/>
              <a:ext cx="1" cy="864"/>
            </a:xfrm>
            <a:prstGeom prst="bentConnector3">
              <a:avLst>
                <a:gd name="adj1" fmla="val -706561953"/>
              </a:avLst>
            </a:prstGeom>
            <a:noFill/>
            <a:ln w="22225" cap="flat" cmpd="sng">
              <a:solidFill>
                <a:srgbClr val="000066"/>
              </a:solidFill>
              <a:prstDash val="solid"/>
              <a:miter lim="800000"/>
              <a:headEnd type="none" w="med" len="med"/>
              <a:tailEnd type="none" w="med" len="med"/>
            </a:ln>
          </p:spPr>
        </p:cxnSp>
        <p:cxnSp>
          <p:nvCxnSpPr>
            <p:cNvPr id="618" name="Google Shape;618;p56"/>
            <p:cNvCxnSpPr/>
            <p:nvPr/>
          </p:nvCxnSpPr>
          <p:spPr>
            <a:xfrm>
              <a:off x="4080" y="1728"/>
              <a:ext cx="0" cy="96"/>
            </a:xfrm>
            <a:prstGeom prst="straightConnector1">
              <a:avLst/>
            </a:prstGeom>
            <a:noFill/>
            <a:ln w="22225" cap="flat" cmpd="sng">
              <a:solidFill>
                <a:srgbClr val="000066"/>
              </a:solidFill>
              <a:prstDash val="solid"/>
              <a:round/>
              <a:headEnd type="none" w="med" len="med"/>
              <a:tailEnd type="none" w="med" len="med"/>
            </a:ln>
          </p:spPr>
        </p:cxnSp>
        <p:cxnSp>
          <p:nvCxnSpPr>
            <p:cNvPr id="619" name="Google Shape;619;p56"/>
            <p:cNvCxnSpPr/>
            <p:nvPr/>
          </p:nvCxnSpPr>
          <p:spPr>
            <a:xfrm rot="10800000">
              <a:off x="3656" y="1824"/>
              <a:ext cx="432" cy="0"/>
            </a:xfrm>
            <a:prstGeom prst="straightConnector1">
              <a:avLst/>
            </a:prstGeom>
            <a:noFill/>
            <a:ln w="22225" cap="flat" cmpd="sng">
              <a:solidFill>
                <a:srgbClr val="000066"/>
              </a:solidFill>
              <a:prstDash val="solid"/>
              <a:round/>
              <a:headEnd type="none" w="med" len="med"/>
              <a:tailEnd type="none" w="med" len="med"/>
            </a:ln>
          </p:spPr>
        </p:cxnSp>
        <p:cxnSp>
          <p:nvCxnSpPr>
            <p:cNvPr id="620" name="Google Shape;620;p56"/>
            <p:cNvCxnSpPr/>
            <p:nvPr/>
          </p:nvCxnSpPr>
          <p:spPr>
            <a:xfrm rot="10800000">
              <a:off x="3656" y="1824"/>
              <a:ext cx="0" cy="336"/>
            </a:xfrm>
            <a:prstGeom prst="straightConnector1">
              <a:avLst/>
            </a:prstGeom>
            <a:noFill/>
            <a:ln w="22225" cap="flat" cmpd="sng">
              <a:solidFill>
                <a:srgbClr val="000066"/>
              </a:solidFill>
              <a:prstDash val="solid"/>
              <a:round/>
              <a:headEnd type="none" w="med" len="med"/>
              <a:tailEnd type="none" w="med" len="med"/>
            </a:ln>
          </p:spPr>
        </p:cxnSp>
        <p:cxnSp>
          <p:nvCxnSpPr>
            <p:cNvPr id="621" name="Google Shape;621;p56"/>
            <p:cNvCxnSpPr/>
            <p:nvPr/>
          </p:nvCxnSpPr>
          <p:spPr>
            <a:xfrm>
              <a:off x="5012" y="1736"/>
              <a:ext cx="0" cy="96"/>
            </a:xfrm>
            <a:prstGeom prst="straightConnector1">
              <a:avLst/>
            </a:prstGeom>
            <a:noFill/>
            <a:ln w="22225" cap="flat" cmpd="sng">
              <a:solidFill>
                <a:srgbClr val="000066"/>
              </a:solidFill>
              <a:prstDash val="solid"/>
              <a:round/>
              <a:headEnd type="none" w="med" len="med"/>
              <a:tailEnd type="none" w="med" len="med"/>
            </a:ln>
          </p:spPr>
        </p:cxnSp>
        <p:cxnSp>
          <p:nvCxnSpPr>
            <p:cNvPr id="622" name="Google Shape;622;p56"/>
            <p:cNvCxnSpPr/>
            <p:nvPr/>
          </p:nvCxnSpPr>
          <p:spPr>
            <a:xfrm rot="10800000">
              <a:off x="5012" y="1824"/>
              <a:ext cx="480" cy="0"/>
            </a:xfrm>
            <a:prstGeom prst="straightConnector1">
              <a:avLst/>
            </a:prstGeom>
            <a:noFill/>
            <a:ln w="22225" cap="flat" cmpd="sng">
              <a:solidFill>
                <a:srgbClr val="000066"/>
              </a:solidFill>
              <a:prstDash val="solid"/>
              <a:round/>
              <a:headEnd type="none" w="med" len="med"/>
              <a:tailEnd type="none" w="med" len="med"/>
            </a:ln>
          </p:spPr>
        </p:cxnSp>
        <p:cxnSp>
          <p:nvCxnSpPr>
            <p:cNvPr id="623" name="Google Shape;623;p56"/>
            <p:cNvCxnSpPr/>
            <p:nvPr/>
          </p:nvCxnSpPr>
          <p:spPr>
            <a:xfrm rot="10800000">
              <a:off x="5484" y="1824"/>
              <a:ext cx="6" cy="336"/>
            </a:xfrm>
            <a:prstGeom prst="straightConnector1">
              <a:avLst/>
            </a:prstGeom>
            <a:noFill/>
            <a:ln w="22225" cap="flat" cmpd="sng">
              <a:solidFill>
                <a:srgbClr val="000066"/>
              </a:solidFill>
              <a:prstDash val="solid"/>
              <a:round/>
              <a:headEnd type="none" w="med" len="med"/>
              <a:tailEnd type="none" w="med" len="med"/>
            </a:ln>
          </p:spPr>
        </p:cxnSp>
        <p:cxnSp>
          <p:nvCxnSpPr>
            <p:cNvPr id="624" name="Google Shape;624;p56"/>
            <p:cNvCxnSpPr/>
            <p:nvPr/>
          </p:nvCxnSpPr>
          <p:spPr>
            <a:xfrm>
              <a:off x="4428" y="1584"/>
              <a:ext cx="288" cy="0"/>
            </a:xfrm>
            <a:prstGeom prst="straightConnector1">
              <a:avLst/>
            </a:prstGeom>
            <a:noFill/>
            <a:ln w="22225" cap="flat" cmpd="sng">
              <a:solidFill>
                <a:srgbClr val="000066"/>
              </a:solidFill>
              <a:prstDash val="solid"/>
              <a:round/>
              <a:headEnd type="none" w="med" len="med"/>
              <a:tailEnd type="none" w="med" len="med"/>
            </a:ln>
          </p:spPr>
        </p:cxnSp>
        <p:cxnSp>
          <p:nvCxnSpPr>
            <p:cNvPr id="625" name="Google Shape;625;p56"/>
            <p:cNvCxnSpPr/>
            <p:nvPr/>
          </p:nvCxnSpPr>
          <p:spPr>
            <a:xfrm rot="10800000">
              <a:off x="4572" y="1200"/>
              <a:ext cx="0" cy="384"/>
            </a:xfrm>
            <a:prstGeom prst="straightConnector1">
              <a:avLst/>
            </a:prstGeom>
            <a:noFill/>
            <a:ln w="22225" cap="flat" cmpd="sng">
              <a:solidFill>
                <a:srgbClr val="000066"/>
              </a:solidFill>
              <a:prstDash val="solid"/>
              <a:round/>
              <a:headEnd type="none" w="med" len="med"/>
              <a:tailEnd type="none" w="med" len="med"/>
            </a:ln>
          </p:spPr>
        </p:cxnSp>
        <p:sp>
          <p:nvSpPr>
            <p:cNvPr id="626" name="Google Shape;626;p56"/>
            <p:cNvSpPr/>
            <p:nvPr/>
          </p:nvSpPr>
          <p:spPr>
            <a:xfrm>
              <a:off x="4620" y="2784"/>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Arial"/>
                  <a:ea typeface="Arial"/>
                  <a:cs typeface="Arial"/>
                  <a:sym typeface="Arial"/>
                </a:rPr>
                <a:t>जमीनी  </a:t>
              </a:r>
              <a:r>
                <a:rPr lang="hi-IN" sz="1800" b="1">
                  <a:solidFill>
                    <a:schemeClr val="dk1"/>
                  </a:solidFill>
                  <a:latin typeface="Open Sans"/>
                  <a:ea typeface="Open Sans"/>
                  <a:cs typeface="Open Sans"/>
                  <a:sym typeface="Open Sans"/>
                </a:rPr>
                <a:t>शाखा</a:t>
              </a:r>
              <a:endParaRPr sz="1800" b="1">
                <a:solidFill>
                  <a:srgbClr val="1D3B59"/>
                </a:solidFill>
                <a:latin typeface="Arial"/>
                <a:ea typeface="Arial"/>
                <a:cs typeface="Arial"/>
                <a:sym typeface="Arial"/>
              </a:endParaRPr>
            </a:p>
          </p:txBody>
        </p:sp>
        <p:sp>
          <p:nvSpPr>
            <p:cNvPr id="627" name="Google Shape;627;p56"/>
            <p:cNvSpPr/>
            <p:nvPr/>
          </p:nvSpPr>
          <p:spPr>
            <a:xfrm>
              <a:off x="3708" y="2784"/>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Arial"/>
                  <a:ea typeface="Arial"/>
                  <a:cs typeface="Arial"/>
                  <a:sym typeface="Arial"/>
                </a:rPr>
                <a:t>भोजन </a:t>
              </a:r>
              <a:endParaRPr sz="1600" b="1">
                <a:solidFill>
                  <a:srgbClr val="1D3B59"/>
                </a:solidFill>
                <a:latin typeface="Arial"/>
                <a:ea typeface="Arial"/>
                <a:cs typeface="Arial"/>
                <a:sym typeface="Arial"/>
              </a:endParaRPr>
            </a:p>
            <a:p>
              <a:pPr marL="0" marR="0" lvl="0" indent="0" algn="ctr" rtl="0">
                <a:lnSpc>
                  <a:spcPct val="85000"/>
                </a:lnSpc>
                <a:spcBef>
                  <a:spcPts val="0"/>
                </a:spcBef>
                <a:spcAft>
                  <a:spcPts val="0"/>
                </a:spcAft>
                <a:buNone/>
              </a:pPr>
              <a:r>
                <a:rPr lang="hi-IN" sz="1600" b="1">
                  <a:solidFill>
                    <a:schemeClr val="dk1"/>
                  </a:solidFill>
                  <a:latin typeface="Open Sans"/>
                  <a:ea typeface="Open Sans"/>
                  <a:cs typeface="Open Sans"/>
                  <a:sym typeface="Open Sans"/>
                </a:rPr>
                <a:t>शाखा</a:t>
              </a:r>
              <a:endParaRPr sz="1600" b="1">
                <a:solidFill>
                  <a:srgbClr val="1D3B59"/>
                </a:solidFill>
                <a:latin typeface="Arial"/>
                <a:ea typeface="Arial"/>
                <a:cs typeface="Arial"/>
                <a:sym typeface="Arial"/>
              </a:endParaRPr>
            </a:p>
          </p:txBody>
        </p:sp>
        <p:sp>
          <p:nvSpPr>
            <p:cNvPr id="628" name="Google Shape;628;p56"/>
            <p:cNvSpPr/>
            <p:nvPr/>
          </p:nvSpPr>
          <p:spPr>
            <a:xfrm>
              <a:off x="4620" y="2352"/>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600" b="1">
                  <a:solidFill>
                    <a:schemeClr val="dk1"/>
                  </a:solidFill>
                  <a:latin typeface="Open Sans"/>
                  <a:ea typeface="Open Sans"/>
                  <a:cs typeface="Open Sans"/>
                  <a:sym typeface="Open Sans"/>
                </a:rPr>
                <a:t>सुविधा शाखा</a:t>
              </a:r>
              <a:endParaRPr sz="1600" b="1">
                <a:solidFill>
                  <a:srgbClr val="1D3B59"/>
                </a:solidFill>
                <a:latin typeface="Arial"/>
                <a:ea typeface="Arial"/>
                <a:cs typeface="Arial"/>
                <a:sym typeface="Arial"/>
              </a:endParaRPr>
            </a:p>
          </p:txBody>
        </p:sp>
        <p:sp>
          <p:nvSpPr>
            <p:cNvPr id="629" name="Google Shape;629;p56"/>
            <p:cNvSpPr/>
            <p:nvPr/>
          </p:nvSpPr>
          <p:spPr>
            <a:xfrm>
              <a:off x="3708" y="2352"/>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600" b="1">
                  <a:solidFill>
                    <a:schemeClr val="dk1"/>
                  </a:solidFill>
                  <a:latin typeface="Open Sans"/>
                  <a:ea typeface="Open Sans"/>
                  <a:cs typeface="Open Sans"/>
                  <a:sym typeface="Open Sans"/>
                </a:rPr>
                <a:t>चिकित्सा शाखा</a:t>
              </a:r>
              <a:endParaRPr/>
            </a:p>
          </p:txBody>
        </p:sp>
        <p:sp>
          <p:nvSpPr>
            <p:cNvPr id="630" name="Google Shape;630;p56"/>
            <p:cNvSpPr/>
            <p:nvPr/>
          </p:nvSpPr>
          <p:spPr>
            <a:xfrm>
              <a:off x="4620" y="1920"/>
              <a:ext cx="816"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r" rtl="0">
                <a:spcBef>
                  <a:spcPts val="0"/>
                </a:spcBef>
                <a:spcAft>
                  <a:spcPts val="0"/>
                </a:spcAft>
                <a:buNone/>
              </a:pPr>
              <a:r>
                <a:rPr lang="hi-IN" sz="1400" b="1">
                  <a:solidFill>
                    <a:schemeClr val="dk1"/>
                  </a:solidFill>
                  <a:latin typeface="Open Sans"/>
                  <a:ea typeface="Open Sans"/>
                  <a:cs typeface="Open Sans"/>
                  <a:sym typeface="Open Sans"/>
                </a:rPr>
                <a:t>संसाधन प्रावधान</a:t>
              </a:r>
              <a:endParaRPr/>
            </a:p>
            <a:p>
              <a:pPr marL="0" marR="0" lvl="0" indent="0" algn="ctr" rtl="0">
                <a:spcBef>
                  <a:spcPts val="0"/>
                </a:spcBef>
                <a:spcAft>
                  <a:spcPts val="0"/>
                </a:spcAft>
                <a:buNone/>
              </a:pPr>
              <a:r>
                <a:rPr lang="hi-IN" sz="1400" b="1">
                  <a:solidFill>
                    <a:schemeClr val="dk1"/>
                  </a:solidFill>
                  <a:latin typeface="Open Sans"/>
                  <a:ea typeface="Open Sans"/>
                  <a:cs typeface="Open Sans"/>
                  <a:sym typeface="Open Sans"/>
                </a:rPr>
                <a:t> शाखा</a:t>
              </a:r>
              <a:endParaRPr/>
            </a:p>
            <a:p>
              <a:pPr marL="0" marR="0" lvl="0" indent="0" algn="ctr" rtl="0">
                <a:lnSpc>
                  <a:spcPct val="85000"/>
                </a:lnSpc>
                <a:spcBef>
                  <a:spcPts val="0"/>
                </a:spcBef>
                <a:spcAft>
                  <a:spcPts val="0"/>
                </a:spcAft>
                <a:buNone/>
              </a:pPr>
              <a:endParaRPr sz="1400" b="1">
                <a:solidFill>
                  <a:srgbClr val="1D3B59"/>
                </a:solidFill>
                <a:latin typeface="Arial"/>
                <a:ea typeface="Arial"/>
                <a:cs typeface="Arial"/>
                <a:sym typeface="Arial"/>
              </a:endParaRPr>
            </a:p>
          </p:txBody>
        </p:sp>
        <p:sp>
          <p:nvSpPr>
            <p:cNvPr id="631" name="Google Shape;631;p56"/>
            <p:cNvSpPr/>
            <p:nvPr/>
          </p:nvSpPr>
          <p:spPr>
            <a:xfrm>
              <a:off x="3708" y="1920"/>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Arial"/>
                  <a:ea typeface="Arial"/>
                  <a:cs typeface="Arial"/>
                  <a:sym typeface="Arial"/>
                </a:rPr>
                <a:t>संचार </a:t>
              </a:r>
              <a:r>
                <a:rPr lang="hi-IN" sz="1800" b="1">
                  <a:solidFill>
                    <a:schemeClr val="dk1"/>
                  </a:solidFill>
                  <a:latin typeface="Open Sans"/>
                  <a:ea typeface="Open Sans"/>
                  <a:cs typeface="Open Sans"/>
                  <a:sym typeface="Open Sans"/>
                </a:rPr>
                <a:t>शाखा</a:t>
              </a:r>
              <a:endParaRPr sz="1800" b="1">
                <a:solidFill>
                  <a:srgbClr val="1D3B59"/>
                </a:solidFill>
                <a:latin typeface="Arial"/>
                <a:ea typeface="Arial"/>
                <a:cs typeface="Arial"/>
                <a:sym typeface="Arial"/>
              </a:endParaRPr>
            </a:p>
          </p:txBody>
        </p:sp>
        <p:sp>
          <p:nvSpPr>
            <p:cNvPr id="632" name="Google Shape;632;p56"/>
            <p:cNvSpPr/>
            <p:nvPr/>
          </p:nvSpPr>
          <p:spPr>
            <a:xfrm>
              <a:off x="4620" y="1392"/>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dk1"/>
                  </a:solidFill>
                  <a:latin typeface="Open Sans"/>
                  <a:ea typeface="Open Sans"/>
                  <a:cs typeface="Open Sans"/>
                  <a:sym typeface="Open Sans"/>
                </a:rPr>
                <a:t>समर्थन शाखा</a:t>
              </a:r>
              <a:endParaRPr/>
            </a:p>
          </p:txBody>
        </p:sp>
        <p:sp>
          <p:nvSpPr>
            <p:cNvPr id="633" name="Google Shape;633;p56"/>
            <p:cNvSpPr/>
            <p:nvPr/>
          </p:nvSpPr>
          <p:spPr>
            <a:xfrm>
              <a:off x="3708" y="1392"/>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1800" b="1">
                  <a:solidFill>
                    <a:schemeClr val="dk1"/>
                  </a:solidFill>
                  <a:latin typeface="Open Sans"/>
                  <a:ea typeface="Open Sans"/>
                  <a:cs typeface="Open Sans"/>
                  <a:sym typeface="Open Sans"/>
                </a:rPr>
                <a:t>सेवा शाखा</a:t>
              </a:r>
              <a:endParaRPr/>
            </a:p>
          </p:txBody>
        </p:sp>
        <p:sp>
          <p:nvSpPr>
            <p:cNvPr id="634" name="Google Shape;634;p56"/>
            <p:cNvSpPr/>
            <p:nvPr/>
          </p:nvSpPr>
          <p:spPr>
            <a:xfrm>
              <a:off x="3708" y="960"/>
              <a:ext cx="1728" cy="336"/>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l" rtl="0">
                <a:spcBef>
                  <a:spcPts val="0"/>
                </a:spcBef>
                <a:spcAft>
                  <a:spcPts val="0"/>
                </a:spcAft>
                <a:buNone/>
              </a:pPr>
              <a:r>
                <a:rPr lang="hi-IN" sz="2400" b="1">
                  <a:solidFill>
                    <a:schemeClr val="lt1"/>
                  </a:solidFill>
                  <a:latin typeface="Open Sans"/>
                  <a:ea typeface="Open Sans"/>
                  <a:cs typeface="Open Sans"/>
                  <a:sym typeface="Open Sans"/>
                </a:rPr>
                <a:t>     रसद विभाग</a:t>
              </a:r>
              <a:endParaRPr/>
            </a:p>
          </p:txBody>
        </p:sp>
      </p:grpSp>
      <p:sp>
        <p:nvSpPr>
          <p:cNvPr id="635" name="Google Shape;635;p5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44</a:t>
            </a:fld>
            <a:endParaRP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7"/>
          <p:cNvSpPr txBox="1">
            <a:spLocks noGrp="1"/>
          </p:cNvSpPr>
          <p:nvPr>
            <p:ph type="title"/>
          </p:nvPr>
        </p:nvSpPr>
        <p:spPr>
          <a:xfrm>
            <a:off x="265176" y="2589276"/>
            <a:ext cx="4563291" cy="16794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रसद अनुभाग प्रमुख</a:t>
            </a:r>
            <a:endParaRPr b="1">
              <a:solidFill>
                <a:srgbClr val="FF0000"/>
              </a:solidFill>
            </a:endParaRPr>
          </a:p>
        </p:txBody>
      </p:sp>
      <p:sp>
        <p:nvSpPr>
          <p:cNvPr id="641" name="Google Shape;641;p57"/>
          <p:cNvSpPr txBox="1">
            <a:spLocks noGrp="1"/>
          </p:cNvSpPr>
          <p:nvPr>
            <p:ph type="body" idx="1"/>
          </p:nvPr>
        </p:nvSpPr>
        <p:spPr>
          <a:xfrm>
            <a:off x="5102352" y="1602462"/>
            <a:ext cx="6403847" cy="4493538"/>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Noto Sans Symbols"/>
              <a:buNone/>
            </a:pPr>
            <a:r>
              <a:rPr lang="hi-IN" b="1"/>
              <a:t>रसद अनुभाग प्रमुख</a:t>
            </a:r>
            <a:r>
              <a:rPr lang="hi-IN"/>
              <a:t>:</a:t>
            </a:r>
            <a:endParaRPr b="1"/>
          </a:p>
          <a:p>
            <a:pPr marL="971550" lvl="1" indent="-514350" algn="just" rtl="0">
              <a:lnSpc>
                <a:spcPct val="90000"/>
              </a:lnSpc>
              <a:spcBef>
                <a:spcPts val="500"/>
              </a:spcBef>
              <a:spcAft>
                <a:spcPts val="0"/>
              </a:spcAft>
              <a:buClr>
                <a:schemeClr val="dk1"/>
              </a:buClr>
              <a:buSzPts val="2400"/>
              <a:buChar char="•"/>
            </a:pPr>
            <a:r>
              <a:rPr lang="hi-IN"/>
              <a:t>घटना संबंधी गतिविधियों के सहायता हेतु आवश्यक संसाधन और सेवाएँ प्रदान करता है। </a:t>
            </a:r>
            <a:endParaRPr/>
          </a:p>
          <a:p>
            <a:pPr marL="971550" lvl="1" indent="-514350" algn="just" rtl="0">
              <a:lnSpc>
                <a:spcPct val="90000"/>
              </a:lnSpc>
              <a:spcBef>
                <a:spcPts val="500"/>
              </a:spcBef>
              <a:spcAft>
                <a:spcPts val="0"/>
              </a:spcAft>
              <a:buClr>
                <a:schemeClr val="dk1"/>
              </a:buClr>
              <a:buSzPts val="2400"/>
              <a:buChar char="•"/>
            </a:pPr>
            <a:r>
              <a:rPr lang="hi-IN"/>
              <a:t>वित्त एवं प्रशासन संबंधी कार्य करता है।</a:t>
            </a:r>
            <a:endParaRPr/>
          </a:p>
          <a:p>
            <a:pPr marL="971550" lvl="1" indent="-514350" algn="just" rtl="0">
              <a:lnSpc>
                <a:spcPct val="90000"/>
              </a:lnSpc>
              <a:spcBef>
                <a:spcPts val="500"/>
              </a:spcBef>
              <a:spcAft>
                <a:spcPts val="0"/>
              </a:spcAft>
              <a:buClr>
                <a:schemeClr val="dk1"/>
              </a:buClr>
              <a:buSzPts val="2400"/>
              <a:buChar char="•"/>
            </a:pPr>
            <a:r>
              <a:rPr lang="hi-IN"/>
              <a:t> घटना कार्य योजना के अंश तैयार करता है और उन्हें योजना विभाग को भेजता है।</a:t>
            </a:r>
            <a:endParaRPr/>
          </a:p>
          <a:p>
            <a:pPr marL="971550" lvl="1" indent="-514350" algn="just" rtl="0">
              <a:lnSpc>
                <a:spcPct val="90000"/>
              </a:lnSpc>
              <a:spcBef>
                <a:spcPts val="500"/>
              </a:spcBef>
              <a:spcAft>
                <a:spcPts val="0"/>
              </a:spcAft>
              <a:buClr>
                <a:schemeClr val="dk1"/>
              </a:buClr>
              <a:buSzPts val="2400"/>
              <a:buChar char="•"/>
            </a:pPr>
            <a:r>
              <a:rPr lang="hi-IN"/>
              <a:t> घटना के समय आवश्यक वस्तुओं और सेवाओं के लिए अनुबंध करता है और उनकी खरीद करता है।</a:t>
            </a:r>
            <a:endParaRPr/>
          </a:p>
        </p:txBody>
      </p:sp>
      <p:sp>
        <p:nvSpPr>
          <p:cNvPr id="642" name="Google Shape;642;p5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45</a:t>
            </a:fld>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8"/>
          <p:cNvSpPr txBox="1">
            <a:spLocks noGrp="1"/>
          </p:cNvSpPr>
          <p:nvPr>
            <p:ph type="title"/>
          </p:nvPr>
        </p:nvSpPr>
        <p:spPr>
          <a:xfrm>
            <a:off x="113212" y="2148331"/>
            <a:ext cx="4119154" cy="222032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वित्त शाखा निदेशक</a:t>
            </a:r>
            <a:endParaRPr b="1">
              <a:solidFill>
                <a:srgbClr val="FF0000"/>
              </a:solidFill>
            </a:endParaRPr>
          </a:p>
        </p:txBody>
      </p:sp>
      <p:sp>
        <p:nvSpPr>
          <p:cNvPr id="648" name="Google Shape;648;p58"/>
          <p:cNvSpPr txBox="1">
            <a:spLocks noGrp="1"/>
          </p:cNvSpPr>
          <p:nvPr>
            <p:ph type="body" idx="1"/>
          </p:nvPr>
        </p:nvSpPr>
        <p:spPr>
          <a:xfrm>
            <a:off x="4876799" y="1389888"/>
            <a:ext cx="7201989" cy="4079095"/>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Noto Sans Symbols"/>
              <a:buNone/>
            </a:pPr>
            <a:endParaRPr sz="2400" b="1"/>
          </a:p>
          <a:p>
            <a:pPr marL="228600" lvl="0" indent="-228600" algn="l" rtl="0">
              <a:lnSpc>
                <a:spcPct val="90000"/>
              </a:lnSpc>
              <a:spcBef>
                <a:spcPts val="1000"/>
              </a:spcBef>
              <a:spcAft>
                <a:spcPts val="0"/>
              </a:spcAft>
              <a:buClr>
                <a:schemeClr val="dk1"/>
              </a:buClr>
              <a:buSzPts val="2400"/>
              <a:buFont typeface="Noto Sans Symbols"/>
              <a:buNone/>
            </a:pPr>
            <a:r>
              <a:rPr lang="hi-IN" sz="2400" b="1"/>
              <a:t>वित्त शाखा निदेशक:</a:t>
            </a:r>
            <a:endParaRPr sz="2400" b="1"/>
          </a:p>
          <a:p>
            <a:pPr marL="971550" lvl="1" indent="-514350" algn="just" rtl="0">
              <a:lnSpc>
                <a:spcPct val="90000"/>
              </a:lnSpc>
              <a:spcBef>
                <a:spcPts val="500"/>
              </a:spcBef>
              <a:spcAft>
                <a:spcPts val="0"/>
              </a:spcAft>
              <a:buClr>
                <a:schemeClr val="dk1"/>
              </a:buClr>
              <a:buSzPts val="2400"/>
              <a:buFont typeface="Open Sans"/>
              <a:buAutoNum type="arabicParenR"/>
            </a:pPr>
            <a:r>
              <a:rPr lang="hi-IN"/>
              <a:t>वित्तीय और लागत विश्लेषण के लिए ज़िम्मेदार। </a:t>
            </a:r>
            <a:endParaRPr/>
          </a:p>
          <a:p>
            <a:pPr marL="971550" lvl="1" indent="-514350" algn="just" rtl="0">
              <a:lnSpc>
                <a:spcPct val="90000"/>
              </a:lnSpc>
              <a:spcBef>
                <a:spcPts val="500"/>
              </a:spcBef>
              <a:spcAft>
                <a:spcPts val="0"/>
              </a:spcAft>
              <a:buClr>
                <a:schemeClr val="dk1"/>
              </a:buClr>
              <a:buSzPts val="2400"/>
              <a:buFont typeface="Open Sans"/>
              <a:buAutoNum type="arabicParenR"/>
            </a:pPr>
            <a:r>
              <a:rPr lang="hi-IN"/>
              <a:t>अनुबंध वार्ताओं की देखरेख।</a:t>
            </a:r>
            <a:endParaRPr/>
          </a:p>
          <a:p>
            <a:pPr marL="971550" lvl="1" indent="-514350" algn="just" rtl="0">
              <a:lnSpc>
                <a:spcPct val="90000"/>
              </a:lnSpc>
              <a:spcBef>
                <a:spcPts val="500"/>
              </a:spcBef>
              <a:spcAft>
                <a:spcPts val="0"/>
              </a:spcAft>
              <a:buClr>
                <a:schemeClr val="dk1"/>
              </a:buClr>
              <a:buSzPts val="2400"/>
              <a:buFont typeface="Open Sans"/>
              <a:buAutoNum type="arabicParenR"/>
            </a:pPr>
            <a:r>
              <a:rPr lang="hi-IN"/>
              <a:t> कर्मचारियों और उपकरणों के समय पर नज़र रखता है।</a:t>
            </a:r>
            <a:endParaRPr/>
          </a:p>
          <a:p>
            <a:pPr marL="971550" lvl="1" indent="-514350" algn="just" rtl="0">
              <a:lnSpc>
                <a:spcPct val="90000"/>
              </a:lnSpc>
              <a:spcBef>
                <a:spcPts val="500"/>
              </a:spcBef>
              <a:spcAft>
                <a:spcPts val="0"/>
              </a:spcAft>
              <a:buClr>
                <a:schemeClr val="dk1"/>
              </a:buClr>
              <a:buSzPts val="2400"/>
              <a:buFont typeface="Open Sans"/>
              <a:buAutoNum type="arabicParenR"/>
            </a:pPr>
            <a:r>
              <a:rPr lang="hi-IN"/>
              <a:t> दुर्घटनाओं और चोटों के दावों का निपटारा करता है।</a:t>
            </a:r>
            <a:endParaRPr/>
          </a:p>
          <a:p>
            <a:pPr marL="971550" lvl="1" indent="-514350" algn="just" rtl="0">
              <a:lnSpc>
                <a:spcPct val="90000"/>
              </a:lnSpc>
              <a:spcBef>
                <a:spcPts val="500"/>
              </a:spcBef>
              <a:spcAft>
                <a:spcPts val="0"/>
              </a:spcAft>
              <a:buClr>
                <a:schemeClr val="dk1"/>
              </a:buClr>
              <a:buSzPts val="2400"/>
              <a:buFont typeface="Open Sans"/>
              <a:buAutoNum type="arabicParenR"/>
            </a:pPr>
            <a:r>
              <a:rPr lang="hi-IN"/>
              <a:t> संसाधनों की प्राप्ति सुनिश्चित करने के लिए अन्य रसद शाखाओं के साथ काम करता है।.</a:t>
            </a:r>
            <a:endParaRPr/>
          </a:p>
        </p:txBody>
      </p:sp>
      <p:sp>
        <p:nvSpPr>
          <p:cNvPr id="649" name="Google Shape;649;p5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46</a:t>
            </a:fld>
            <a:endParaRP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9"/>
          <p:cNvSpPr/>
          <p:nvPr/>
        </p:nvSpPr>
        <p:spPr>
          <a:xfrm>
            <a:off x="2209800" y="6629401"/>
            <a:ext cx="3505200" cy="227329"/>
          </a:xfrm>
          <a:custGeom>
            <a:avLst/>
            <a:gdLst/>
            <a:ahLst/>
            <a:cxnLst/>
            <a:rect l="l" t="t" r="r" b="b"/>
            <a:pathLst>
              <a:path w="3505200" h="227329" extrusionOk="0">
                <a:moveTo>
                  <a:pt x="3505200" y="0"/>
                </a:moveTo>
                <a:lnTo>
                  <a:pt x="0" y="0"/>
                </a:lnTo>
                <a:lnTo>
                  <a:pt x="0" y="227329"/>
                </a:lnTo>
                <a:lnTo>
                  <a:pt x="3505200" y="227329"/>
                </a:lnTo>
                <a:lnTo>
                  <a:pt x="3505200" y="0"/>
                </a:lnTo>
                <a:close/>
              </a:path>
            </a:pathLst>
          </a:custGeom>
          <a:solidFill>
            <a:srgbClr val="3300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55" name="Google Shape;655;p59"/>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56" name="Google Shape;656;p59"/>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57" name="Google Shape;657;p59"/>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58" name="Google Shape;658;p59"/>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59" name="Google Shape;659;p59"/>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60" name="Google Shape;660;p59"/>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61" name="Google Shape;661;p59"/>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62" name="Google Shape;662;p59"/>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63" name="Google Shape;663;p59"/>
          <p:cNvSpPr/>
          <p:nvPr/>
        </p:nvSpPr>
        <p:spPr>
          <a:xfrm>
            <a:off x="2329181" y="116840"/>
            <a:ext cx="66039" cy="6730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64" name="Google Shape;664;p59"/>
          <p:cNvSpPr/>
          <p:nvPr/>
        </p:nvSpPr>
        <p:spPr>
          <a:xfrm>
            <a:off x="2329181" y="347979"/>
            <a:ext cx="66039" cy="6477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65" name="Google Shape;665;p59"/>
          <p:cNvSpPr/>
          <p:nvPr/>
        </p:nvSpPr>
        <p:spPr>
          <a:xfrm>
            <a:off x="2329181" y="574040"/>
            <a:ext cx="66039"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66" name="Google Shape;666;p59"/>
          <p:cNvSpPr txBox="1">
            <a:spLocks noGrp="1"/>
          </p:cNvSpPr>
          <p:nvPr>
            <p:ph type="title"/>
          </p:nvPr>
        </p:nvSpPr>
        <p:spPr>
          <a:xfrm>
            <a:off x="150041" y="3095664"/>
            <a:ext cx="4119517" cy="622222"/>
          </a:xfrm>
          <a:prstGeom prst="rect">
            <a:avLst/>
          </a:prstGeom>
          <a:noFill/>
          <a:ln>
            <a:noFill/>
          </a:ln>
        </p:spPr>
        <p:txBody>
          <a:bodyPr spcFirstLastPara="1" wrap="square" lIns="0" tIns="12700" rIns="0" bIns="0" anchor="ctr" anchorCtr="0">
            <a:spAutoFit/>
          </a:bodyPr>
          <a:lstStyle/>
          <a:p>
            <a:pPr marL="12700" lvl="0" indent="0" algn="ctr" rtl="0">
              <a:lnSpc>
                <a:spcPct val="90000"/>
              </a:lnSpc>
              <a:spcBef>
                <a:spcPts val="0"/>
              </a:spcBef>
              <a:spcAft>
                <a:spcPts val="0"/>
              </a:spcAft>
              <a:buClr>
                <a:srgbClr val="FF0000"/>
              </a:buClr>
              <a:buSzPts val="4400"/>
              <a:buFont typeface="Open Sans"/>
              <a:buNone/>
            </a:pPr>
            <a:r>
              <a:rPr lang="hi-IN" b="1">
                <a:solidFill>
                  <a:srgbClr val="FF0000"/>
                </a:solidFill>
              </a:rPr>
              <a:t>घटना सुविधाएं</a:t>
            </a:r>
            <a:endParaRPr b="1">
              <a:solidFill>
                <a:srgbClr val="FF0000"/>
              </a:solidFill>
            </a:endParaRPr>
          </a:p>
        </p:txBody>
      </p:sp>
      <p:sp>
        <p:nvSpPr>
          <p:cNvPr id="667" name="Google Shape;667;p59"/>
          <p:cNvSpPr txBox="1">
            <a:spLocks noGrp="1"/>
          </p:cNvSpPr>
          <p:nvPr>
            <p:ph type="sldNum" idx="12"/>
          </p:nvPr>
        </p:nvSpPr>
        <p:spPr>
          <a:xfrm>
            <a:off x="13909040" y="6299533"/>
            <a:ext cx="330200" cy="205184"/>
          </a:xfrm>
          <a:prstGeom prst="rect">
            <a:avLst/>
          </a:prstGeom>
          <a:noFill/>
          <a:ln>
            <a:noFill/>
          </a:ln>
        </p:spPr>
        <p:txBody>
          <a:bodyPr spcFirstLastPara="1" wrap="square" lIns="0" tIns="0" rIns="0" bIns="0" anchor="ctr" anchorCtr="0">
            <a:spAutoFit/>
          </a:bodyPr>
          <a:lstStyle/>
          <a:p>
            <a:pPr marL="25400" lvl="0" indent="0" algn="r" rtl="0">
              <a:lnSpc>
                <a:spcPct val="137083"/>
              </a:lnSpc>
              <a:spcBef>
                <a:spcPts val="0"/>
              </a:spcBef>
              <a:spcAft>
                <a:spcPts val="0"/>
              </a:spcAft>
              <a:buNone/>
            </a:pPr>
            <a:fld id="{00000000-1234-1234-1234-123412341234}" type="slidenum">
              <a:rPr lang="hi-IN"/>
              <a:pPr marL="25400" lvl="0" indent="0" algn="r" rtl="0">
                <a:lnSpc>
                  <a:spcPct val="137083"/>
                </a:lnSpc>
                <a:spcBef>
                  <a:spcPts val="0"/>
                </a:spcBef>
                <a:spcAft>
                  <a:spcPts val="0"/>
                </a:spcAft>
                <a:buNone/>
              </a:pPr>
              <a:t>47</a:t>
            </a:fld>
            <a:endParaRPr/>
          </a:p>
        </p:txBody>
      </p:sp>
      <p:sp>
        <p:nvSpPr>
          <p:cNvPr id="668" name="Google Shape;668;p59"/>
          <p:cNvSpPr txBox="1"/>
          <p:nvPr/>
        </p:nvSpPr>
        <p:spPr>
          <a:xfrm>
            <a:off x="4863617" y="1612669"/>
            <a:ext cx="6710417" cy="3775393"/>
          </a:xfrm>
          <a:prstGeom prst="rect">
            <a:avLst/>
          </a:prstGeom>
          <a:solidFill>
            <a:schemeClr val="lt2"/>
          </a:solidFill>
          <a:ln>
            <a:noFill/>
          </a:ln>
          <a:effectLst>
            <a:outerShdw blurRad="44450" dist="27940" dir="5400000" algn="ctr">
              <a:srgbClr val="000000">
                <a:alpha val="31764"/>
              </a:srgbClr>
            </a:outerShdw>
          </a:effectLst>
        </p:spPr>
        <p:txBody>
          <a:bodyPr spcFirstLastPara="1" wrap="square" lIns="0" tIns="101600" rIns="0" bIns="0" anchor="t" anchorCtr="0">
            <a:spAutoFit/>
          </a:bodyPr>
          <a:lstStyle/>
          <a:p>
            <a:pPr marL="927100" marR="0" lvl="1" indent="-457200" algn="l" rtl="0">
              <a:spcBef>
                <a:spcPts val="0"/>
              </a:spcBef>
              <a:spcAft>
                <a:spcPts val="0"/>
              </a:spcAft>
              <a:buClr>
                <a:schemeClr val="dk1"/>
              </a:buClr>
              <a:buSzPts val="2400"/>
              <a:buFont typeface="Noto Sans Symbols"/>
              <a:buChar char="❑"/>
            </a:pPr>
            <a:r>
              <a:rPr lang="hi-IN" sz="2400" b="0" i="0" u="none" strike="noStrike" cap="none">
                <a:solidFill>
                  <a:schemeClr val="dk1"/>
                </a:solidFill>
                <a:latin typeface="Open Sans"/>
                <a:ea typeface="Open Sans"/>
                <a:cs typeface="Open Sans"/>
                <a:sym typeface="Open Sans"/>
              </a:rPr>
              <a:t>घटना कमान चौकी (आईसीपी) </a:t>
            </a:r>
            <a:endParaRPr sz="2400" b="0" i="0" u="none" strike="noStrike" cap="none">
              <a:solidFill>
                <a:schemeClr val="dk1"/>
              </a:solidFill>
              <a:latin typeface="Open Sans"/>
              <a:ea typeface="Open Sans"/>
              <a:cs typeface="Open Sans"/>
              <a:sym typeface="Open Sans"/>
            </a:endParaRPr>
          </a:p>
          <a:p>
            <a:pPr marL="927100" marR="0" lvl="1" indent="-457200" algn="l" rtl="0">
              <a:spcBef>
                <a:spcPts val="800"/>
              </a:spcBef>
              <a:spcAft>
                <a:spcPts val="0"/>
              </a:spcAft>
              <a:buClr>
                <a:schemeClr val="dk1"/>
              </a:buClr>
              <a:buSzPts val="2400"/>
              <a:buFont typeface="Noto Sans Symbols"/>
              <a:buChar char="❑"/>
            </a:pPr>
            <a:r>
              <a:rPr lang="hi-IN" sz="2400" b="0" i="0" u="none" strike="noStrike" cap="none">
                <a:solidFill>
                  <a:schemeClr val="dk1"/>
                </a:solidFill>
                <a:latin typeface="Open Sans"/>
                <a:ea typeface="Open Sans"/>
                <a:cs typeface="Open Sans"/>
                <a:sym typeface="Open Sans"/>
              </a:rPr>
              <a:t>आपातकालीन संचालन केंद्र (ईओसी)</a:t>
            </a:r>
            <a:endParaRPr sz="2400" b="0" i="0" u="none" strike="noStrike" cap="none">
              <a:solidFill>
                <a:schemeClr val="dk1"/>
              </a:solidFill>
              <a:latin typeface="Open Sans"/>
              <a:ea typeface="Open Sans"/>
              <a:cs typeface="Open Sans"/>
              <a:sym typeface="Open Sans"/>
            </a:endParaRPr>
          </a:p>
          <a:p>
            <a:pPr marL="927100" marR="0" lvl="1" indent="-457200" algn="l" rtl="0">
              <a:spcBef>
                <a:spcPts val="800"/>
              </a:spcBef>
              <a:spcAft>
                <a:spcPts val="0"/>
              </a:spcAft>
              <a:buClr>
                <a:schemeClr val="dk1"/>
              </a:buClr>
              <a:buSzPts val="2400"/>
              <a:buFont typeface="Noto Sans Symbols"/>
              <a:buChar char="❑"/>
            </a:pPr>
            <a:r>
              <a:rPr lang="hi-IN" sz="2400" b="0" i="0" u="none" strike="noStrike" cap="none">
                <a:solidFill>
                  <a:schemeClr val="dk1"/>
                </a:solidFill>
                <a:latin typeface="Open Sans"/>
                <a:ea typeface="Open Sans"/>
                <a:cs typeface="Open Sans"/>
                <a:sym typeface="Open Sans"/>
              </a:rPr>
              <a:t> घटना आधार </a:t>
            </a:r>
            <a:endParaRPr sz="2400" b="0" i="0" u="none" strike="noStrike" cap="none">
              <a:solidFill>
                <a:schemeClr val="dk1"/>
              </a:solidFill>
              <a:latin typeface="Open Sans"/>
              <a:ea typeface="Open Sans"/>
              <a:cs typeface="Open Sans"/>
              <a:sym typeface="Open Sans"/>
            </a:endParaRPr>
          </a:p>
          <a:p>
            <a:pPr marL="927100" marR="0" lvl="1" indent="-457200" algn="l" rtl="0">
              <a:spcBef>
                <a:spcPts val="800"/>
              </a:spcBef>
              <a:spcAft>
                <a:spcPts val="0"/>
              </a:spcAft>
              <a:buClr>
                <a:schemeClr val="dk1"/>
              </a:buClr>
              <a:buSzPts val="2400"/>
              <a:buFont typeface="Noto Sans Symbols"/>
              <a:buChar char="❑"/>
            </a:pPr>
            <a:r>
              <a:rPr lang="hi-IN" sz="2400" b="0" i="0" u="none" strike="noStrike" cap="none">
                <a:solidFill>
                  <a:schemeClr val="dk1"/>
                </a:solidFill>
                <a:latin typeface="Open Sans"/>
                <a:ea typeface="Open Sans"/>
                <a:cs typeface="Open Sans"/>
                <a:sym typeface="Open Sans"/>
              </a:rPr>
              <a:t>शिविर </a:t>
            </a:r>
            <a:endParaRPr sz="2400" b="0" i="0" u="none" strike="noStrike" cap="none">
              <a:solidFill>
                <a:schemeClr val="dk1"/>
              </a:solidFill>
              <a:latin typeface="Open Sans"/>
              <a:ea typeface="Open Sans"/>
              <a:cs typeface="Open Sans"/>
              <a:sym typeface="Open Sans"/>
            </a:endParaRPr>
          </a:p>
          <a:p>
            <a:pPr marL="927100" marR="0" lvl="1" indent="-457200" algn="l" rtl="0">
              <a:spcBef>
                <a:spcPts val="800"/>
              </a:spcBef>
              <a:spcAft>
                <a:spcPts val="0"/>
              </a:spcAft>
              <a:buClr>
                <a:schemeClr val="dk1"/>
              </a:buClr>
              <a:buSzPts val="2400"/>
              <a:buFont typeface="Noto Sans Symbols"/>
              <a:buChar char="❑"/>
            </a:pPr>
            <a:r>
              <a:rPr lang="hi-IN" sz="2400" b="0" i="0" u="none" strike="noStrike" cap="none">
                <a:solidFill>
                  <a:schemeClr val="dk1"/>
                </a:solidFill>
                <a:latin typeface="Open Sans"/>
                <a:ea typeface="Open Sans"/>
                <a:cs typeface="Open Sans"/>
                <a:sym typeface="Open Sans"/>
              </a:rPr>
              <a:t>राहत शिविर (आरसी) </a:t>
            </a:r>
            <a:endParaRPr sz="2400" b="0" i="0" u="none" strike="noStrike" cap="none">
              <a:solidFill>
                <a:schemeClr val="dk1"/>
              </a:solidFill>
              <a:latin typeface="Open Sans"/>
              <a:ea typeface="Open Sans"/>
              <a:cs typeface="Open Sans"/>
              <a:sym typeface="Open Sans"/>
            </a:endParaRPr>
          </a:p>
          <a:p>
            <a:pPr marL="927100" marR="0" lvl="1" indent="-457200" algn="l" rtl="0">
              <a:spcBef>
                <a:spcPts val="800"/>
              </a:spcBef>
              <a:spcAft>
                <a:spcPts val="0"/>
              </a:spcAft>
              <a:buClr>
                <a:schemeClr val="dk1"/>
              </a:buClr>
              <a:buSzPts val="2400"/>
              <a:buFont typeface="Noto Sans Symbols"/>
              <a:buChar char="❑"/>
            </a:pPr>
            <a:r>
              <a:rPr lang="hi-IN" sz="2400" b="0" i="0" u="none" strike="noStrike" cap="none">
                <a:solidFill>
                  <a:schemeClr val="dk1"/>
                </a:solidFill>
                <a:latin typeface="Open Sans"/>
                <a:ea typeface="Open Sans"/>
                <a:cs typeface="Open Sans"/>
                <a:sym typeface="Open Sans"/>
              </a:rPr>
              <a:t>मंचन क्षेत्र (स्टैजिंग क्षेत्र)</a:t>
            </a:r>
            <a:endParaRPr sz="2400" b="0" i="0" u="none" strike="noStrike" cap="none">
              <a:solidFill>
                <a:schemeClr val="dk1"/>
              </a:solidFill>
              <a:latin typeface="Open Sans"/>
              <a:ea typeface="Open Sans"/>
              <a:cs typeface="Open Sans"/>
              <a:sym typeface="Open Sans"/>
            </a:endParaRPr>
          </a:p>
          <a:p>
            <a:pPr marL="927100" marR="0" lvl="1" indent="-457200" algn="l" rtl="0">
              <a:spcBef>
                <a:spcPts val="800"/>
              </a:spcBef>
              <a:spcAft>
                <a:spcPts val="0"/>
              </a:spcAft>
              <a:buClr>
                <a:schemeClr val="dk1"/>
              </a:buClr>
              <a:buSzPts val="2400"/>
              <a:buFont typeface="Noto Sans Symbols"/>
              <a:buChar char="❑"/>
            </a:pPr>
            <a:r>
              <a:rPr lang="hi-IN" sz="2400" b="0" i="0" u="none" strike="noStrike" cap="none">
                <a:solidFill>
                  <a:schemeClr val="dk1"/>
                </a:solidFill>
                <a:latin typeface="Open Sans"/>
                <a:ea typeface="Open Sans"/>
                <a:cs typeface="Open Sans"/>
                <a:sym typeface="Open Sans"/>
              </a:rPr>
              <a:t>हेलीबेस</a:t>
            </a:r>
            <a:endParaRPr sz="2400" b="0" i="0" u="none" strike="noStrike" cap="none">
              <a:solidFill>
                <a:schemeClr val="dk1"/>
              </a:solidFill>
              <a:latin typeface="Open Sans"/>
              <a:ea typeface="Open Sans"/>
              <a:cs typeface="Open Sans"/>
              <a:sym typeface="Open Sans"/>
            </a:endParaRPr>
          </a:p>
          <a:p>
            <a:pPr marL="927100" marR="0" lvl="1" indent="-457200" algn="l" rtl="0">
              <a:spcBef>
                <a:spcPts val="800"/>
              </a:spcBef>
              <a:spcAft>
                <a:spcPts val="0"/>
              </a:spcAft>
              <a:buClr>
                <a:schemeClr val="dk1"/>
              </a:buClr>
              <a:buSzPts val="2400"/>
              <a:buFont typeface="Noto Sans Symbols"/>
              <a:buChar char="❑"/>
            </a:pPr>
            <a:r>
              <a:rPr lang="hi-IN" sz="2400" b="0" i="0" u="none" strike="noStrike" cap="none">
                <a:solidFill>
                  <a:schemeClr val="dk1"/>
                </a:solidFill>
                <a:latin typeface="Open Sans"/>
                <a:ea typeface="Open Sans"/>
                <a:cs typeface="Open Sans"/>
                <a:sym typeface="Open Sans"/>
              </a:rPr>
              <a:t> हेलीस्पॉट</a:t>
            </a: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0"/>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4" name="Google Shape;674;p60"/>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5" name="Google Shape;675;p60"/>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6" name="Google Shape;676;p60"/>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7" name="Google Shape;677;p60"/>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8" name="Google Shape;678;p60"/>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9" name="Google Shape;679;p60"/>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80" name="Google Shape;680;p60"/>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81" name="Google Shape;681;p60"/>
          <p:cNvSpPr txBox="1">
            <a:spLocks noGrp="1"/>
          </p:cNvSpPr>
          <p:nvPr>
            <p:ph type="title"/>
          </p:nvPr>
        </p:nvSpPr>
        <p:spPr>
          <a:xfrm>
            <a:off x="133349" y="2700353"/>
            <a:ext cx="4312921" cy="1243930"/>
          </a:xfrm>
          <a:prstGeom prst="rect">
            <a:avLst/>
          </a:prstGeom>
          <a:noFill/>
          <a:ln>
            <a:noFill/>
          </a:ln>
        </p:spPr>
        <p:txBody>
          <a:bodyPr spcFirstLastPara="1" wrap="square" lIns="0" tIns="12700" rIns="0" bIns="0" anchor="ctr" anchorCtr="0">
            <a:spAutoFit/>
          </a:bodyPr>
          <a:lstStyle/>
          <a:p>
            <a:pPr marL="12700" lvl="0" indent="0" algn="ctr" rtl="0">
              <a:lnSpc>
                <a:spcPct val="100000"/>
              </a:lnSpc>
              <a:spcBef>
                <a:spcPts val="0"/>
              </a:spcBef>
              <a:spcAft>
                <a:spcPts val="0"/>
              </a:spcAft>
              <a:buClr>
                <a:srgbClr val="FF0000"/>
              </a:buClr>
              <a:buSzPts val="4000"/>
              <a:buFont typeface="Open Sans"/>
              <a:buNone/>
            </a:pPr>
            <a:r>
              <a:rPr lang="hi-IN" sz="4000" b="1">
                <a:solidFill>
                  <a:srgbClr val="FF0000"/>
                </a:solidFill>
              </a:rPr>
              <a:t>घटना कमान पोस्ट (आईसीपी)</a:t>
            </a:r>
            <a:endParaRPr sz="4000" b="1">
              <a:solidFill>
                <a:srgbClr val="FF0000"/>
              </a:solidFill>
            </a:endParaRPr>
          </a:p>
        </p:txBody>
      </p:sp>
      <p:sp>
        <p:nvSpPr>
          <p:cNvPr id="682" name="Google Shape;682;p60"/>
          <p:cNvSpPr txBox="1">
            <a:spLocks noGrp="1"/>
          </p:cNvSpPr>
          <p:nvPr>
            <p:ph type="sldNum" idx="12"/>
          </p:nvPr>
        </p:nvSpPr>
        <p:spPr>
          <a:xfrm>
            <a:off x="10585604" y="6413142"/>
            <a:ext cx="453698" cy="205184"/>
          </a:xfrm>
          <a:prstGeom prst="rect">
            <a:avLst/>
          </a:prstGeom>
          <a:noFill/>
          <a:ln>
            <a:noFill/>
          </a:ln>
        </p:spPr>
        <p:txBody>
          <a:bodyPr spcFirstLastPara="1" wrap="square" lIns="0" tIns="0" rIns="0" bIns="0" anchor="ctr" anchorCtr="0">
            <a:spAutoFit/>
          </a:bodyPr>
          <a:lstStyle/>
          <a:p>
            <a:pPr marL="122554" marR="0" lvl="0" indent="0" algn="l" rtl="0">
              <a:lnSpc>
                <a:spcPct val="117499"/>
              </a:lnSpc>
              <a:spcBef>
                <a:spcPts val="0"/>
              </a:spcBef>
              <a:spcAft>
                <a:spcPts val="0"/>
              </a:spcAft>
              <a:buNone/>
            </a:pPr>
            <a:fld id="{00000000-1234-1234-1234-123412341234}" type="slidenum">
              <a:rPr lang="hi-IN" sz="1400" b="0" i="0">
                <a:solidFill>
                  <a:schemeClr val="dk1"/>
                </a:solidFill>
                <a:latin typeface="Arial"/>
                <a:ea typeface="Arial"/>
                <a:cs typeface="Arial"/>
                <a:sym typeface="Arial"/>
              </a:rPr>
              <a:pPr marL="122554" marR="0" lvl="0" indent="0" algn="l" rtl="0">
                <a:lnSpc>
                  <a:spcPct val="117499"/>
                </a:lnSpc>
                <a:spcBef>
                  <a:spcPts val="0"/>
                </a:spcBef>
                <a:spcAft>
                  <a:spcPts val="0"/>
                </a:spcAft>
                <a:buNone/>
              </a:pPr>
              <a:t>48</a:t>
            </a:fld>
            <a:endParaRPr sz="1400" b="0" i="0">
              <a:solidFill>
                <a:schemeClr val="dk1"/>
              </a:solidFill>
              <a:latin typeface="Arial"/>
              <a:ea typeface="Arial"/>
              <a:cs typeface="Arial"/>
              <a:sym typeface="Arial"/>
            </a:endParaRPr>
          </a:p>
        </p:txBody>
      </p:sp>
      <p:sp>
        <p:nvSpPr>
          <p:cNvPr id="683" name="Google Shape;683;p60"/>
          <p:cNvSpPr txBox="1"/>
          <p:nvPr/>
        </p:nvSpPr>
        <p:spPr>
          <a:xfrm>
            <a:off x="4895213" y="1787684"/>
            <a:ext cx="6601462" cy="3731791"/>
          </a:xfrm>
          <a:prstGeom prst="rect">
            <a:avLst/>
          </a:prstGeom>
          <a:solidFill>
            <a:schemeClr val="lt2"/>
          </a:solidFill>
          <a:ln>
            <a:noFill/>
          </a:ln>
        </p:spPr>
        <p:txBody>
          <a:bodyPr spcFirstLastPara="1" wrap="square" lIns="0" tIns="12700" rIns="0" bIns="0" anchor="t" anchorCtr="0">
            <a:spAutoFit/>
          </a:bodyPr>
          <a:lstStyle/>
          <a:p>
            <a:pPr marL="355600" marR="0" lvl="0" indent="-342900" algn="l" rtl="0">
              <a:lnSpc>
                <a:spcPct val="200000"/>
              </a:lnSpc>
              <a:spcBef>
                <a:spcPts val="0"/>
              </a:spcBef>
              <a:spcAft>
                <a:spcPts val="0"/>
              </a:spcAft>
              <a:buClr>
                <a:schemeClr val="dk1"/>
              </a:buClr>
              <a:buSzPts val="2400"/>
              <a:buFont typeface="Arial"/>
              <a:buChar char="•"/>
            </a:pPr>
            <a:r>
              <a:rPr lang="hi-IN" sz="2400">
                <a:solidFill>
                  <a:schemeClr val="dk1"/>
                </a:solidFill>
                <a:latin typeface="Open Sans"/>
                <a:ea typeface="Open Sans"/>
                <a:cs typeface="Open Sans"/>
                <a:sym typeface="Open Sans"/>
              </a:rPr>
              <a:t>वह स्थान जहाँ आईसीपी सभी कार्यों की देखरेख करता है। </a:t>
            </a:r>
            <a:endParaRPr sz="2400">
              <a:solidFill>
                <a:schemeClr val="dk1"/>
              </a:solidFill>
              <a:latin typeface="Open Sans"/>
              <a:ea typeface="Open Sans"/>
              <a:cs typeface="Open Sans"/>
              <a:sym typeface="Open Sans"/>
            </a:endParaRPr>
          </a:p>
          <a:p>
            <a:pPr marL="355600" marR="0" lvl="0" indent="-342900" algn="l" rtl="0">
              <a:lnSpc>
                <a:spcPct val="200000"/>
              </a:lnSpc>
              <a:spcBef>
                <a:spcPts val="100"/>
              </a:spcBef>
              <a:spcAft>
                <a:spcPts val="0"/>
              </a:spcAft>
              <a:buClr>
                <a:schemeClr val="dk1"/>
              </a:buClr>
              <a:buSzPts val="2400"/>
              <a:buFont typeface="Arial"/>
              <a:buChar char="•"/>
            </a:pPr>
            <a:r>
              <a:rPr lang="hi-IN" sz="2400">
                <a:solidFill>
                  <a:schemeClr val="dk1"/>
                </a:solidFill>
                <a:latin typeface="Open Sans"/>
                <a:ea typeface="Open Sans"/>
                <a:cs typeface="Open Sans"/>
                <a:sym typeface="Open Sans"/>
              </a:rPr>
              <a:t>प्रत्येक घटना के लिए केवल एक आईसीपी होता है।</a:t>
            </a:r>
            <a:endParaRPr sz="2400">
              <a:solidFill>
                <a:schemeClr val="dk1"/>
              </a:solidFill>
              <a:latin typeface="Open Sans"/>
              <a:ea typeface="Open Sans"/>
              <a:cs typeface="Open Sans"/>
              <a:sym typeface="Open Sans"/>
            </a:endParaRPr>
          </a:p>
          <a:p>
            <a:pPr marL="355600" marR="0" lvl="0" indent="-342900" algn="l" rtl="0">
              <a:lnSpc>
                <a:spcPct val="200000"/>
              </a:lnSpc>
              <a:spcBef>
                <a:spcPts val="100"/>
              </a:spcBef>
              <a:spcAft>
                <a:spcPts val="0"/>
              </a:spcAft>
              <a:buClr>
                <a:schemeClr val="dk1"/>
              </a:buClr>
              <a:buSzPts val="2400"/>
              <a:buFont typeface="Arial"/>
              <a:buChar char="•"/>
            </a:pPr>
            <a:r>
              <a:rPr lang="hi-IN" sz="2400">
                <a:solidFill>
                  <a:schemeClr val="dk1"/>
                </a:solidFill>
                <a:latin typeface="Open Sans"/>
                <a:ea typeface="Open Sans"/>
                <a:cs typeface="Open Sans"/>
                <a:sym typeface="Open Sans"/>
              </a:rPr>
              <a:t> यह घटना स्थल के जितना संभव हो सके निकट और सुरक्षित स्थान पर स्थित होना चाहिए।</a:t>
            </a:r>
            <a:endParaRPr sz="2400">
              <a:solidFill>
                <a:schemeClr val="dk1"/>
              </a:solidFill>
              <a:latin typeface="Open Sans"/>
              <a:ea typeface="Open Sans"/>
              <a:cs typeface="Open Sans"/>
              <a:sym typeface="Open Sans"/>
            </a:endParaRPr>
          </a:p>
        </p:txBody>
      </p:sp>
      <p:sp>
        <p:nvSpPr>
          <p:cNvPr id="684" name="Google Shape;684;p60"/>
          <p:cNvSpPr txBox="1"/>
          <p:nvPr/>
        </p:nvSpPr>
        <p:spPr>
          <a:xfrm>
            <a:off x="2289810" y="293115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685" name="Google Shape;685;p60"/>
          <p:cNvSpPr txBox="1"/>
          <p:nvPr/>
        </p:nvSpPr>
        <p:spPr>
          <a:xfrm>
            <a:off x="2295842" y="395627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Arial"/>
                <a:ea typeface="Arial"/>
                <a:cs typeface="Arial"/>
                <a:sym typeface="Arial"/>
              </a:rPr>
              <a:t>•</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3">
                                            <p:txEl>
                                              <p:pRg st="0" end="0"/>
                                            </p:txEl>
                                          </p:spTgt>
                                        </p:tgtEl>
                                        <p:attrNameLst>
                                          <p:attrName>style.visibility</p:attrName>
                                        </p:attrNameLst>
                                      </p:cBhvr>
                                      <p:to>
                                        <p:strVal val="visible"/>
                                      </p:to>
                                    </p:set>
                                    <p:animEffect transition="in" filter="fade">
                                      <p:cBhvr>
                                        <p:cTn id="7" dur="2000"/>
                                        <p:tgtEl>
                                          <p:spTgt spid="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3">
                                            <p:txEl>
                                              <p:pRg st="1" end="1"/>
                                            </p:txEl>
                                          </p:spTgt>
                                        </p:tgtEl>
                                        <p:attrNameLst>
                                          <p:attrName>style.visibility</p:attrName>
                                        </p:attrNameLst>
                                      </p:cBhvr>
                                      <p:to>
                                        <p:strVal val="visible"/>
                                      </p:to>
                                    </p:set>
                                    <p:animEffect transition="in" filter="fade">
                                      <p:cBhvr>
                                        <p:cTn id="12" dur="2000"/>
                                        <p:tgtEl>
                                          <p:spTgt spid="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3">
                                            <p:txEl>
                                              <p:pRg st="2" end="2"/>
                                            </p:txEl>
                                          </p:spTgt>
                                        </p:tgtEl>
                                        <p:attrNameLst>
                                          <p:attrName>style.visibility</p:attrName>
                                        </p:attrNameLst>
                                      </p:cBhvr>
                                      <p:to>
                                        <p:strVal val="visible"/>
                                      </p:to>
                                    </p:set>
                                    <p:animEffect transition="in" filter="fade">
                                      <p:cBhvr>
                                        <p:cTn id="17" dur="2000"/>
                                        <p:tgtEl>
                                          <p:spTgt spid="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1"/>
          <p:cNvSpPr/>
          <p:nvPr/>
        </p:nvSpPr>
        <p:spPr>
          <a:xfrm>
            <a:off x="2209800" y="6629401"/>
            <a:ext cx="3505200" cy="227329"/>
          </a:xfrm>
          <a:custGeom>
            <a:avLst/>
            <a:gdLst/>
            <a:ahLst/>
            <a:cxnLst/>
            <a:rect l="l" t="t" r="r" b="b"/>
            <a:pathLst>
              <a:path w="3505200" h="227329" extrusionOk="0">
                <a:moveTo>
                  <a:pt x="3505200" y="0"/>
                </a:moveTo>
                <a:lnTo>
                  <a:pt x="0" y="0"/>
                </a:lnTo>
                <a:lnTo>
                  <a:pt x="0" y="227329"/>
                </a:lnTo>
                <a:lnTo>
                  <a:pt x="3505200" y="227329"/>
                </a:lnTo>
                <a:lnTo>
                  <a:pt x="3505200" y="0"/>
                </a:lnTo>
                <a:close/>
              </a:path>
            </a:pathLst>
          </a:custGeom>
          <a:solidFill>
            <a:srgbClr val="3300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1" name="Google Shape;691;p61"/>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2" name="Google Shape;692;p61"/>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3" name="Google Shape;693;p61"/>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4" name="Google Shape;694;p61"/>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5" name="Google Shape;695;p61"/>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6" name="Google Shape;696;p61"/>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7" name="Google Shape;697;p61"/>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8" name="Google Shape;698;p61"/>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99" name="Google Shape;699;p61"/>
          <p:cNvSpPr/>
          <p:nvPr/>
        </p:nvSpPr>
        <p:spPr>
          <a:xfrm>
            <a:off x="2329181" y="116840"/>
            <a:ext cx="66039" cy="6730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00" name="Google Shape;700;p61"/>
          <p:cNvSpPr/>
          <p:nvPr/>
        </p:nvSpPr>
        <p:spPr>
          <a:xfrm>
            <a:off x="2329181" y="347979"/>
            <a:ext cx="66039" cy="6477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01" name="Google Shape;701;p61"/>
          <p:cNvSpPr/>
          <p:nvPr/>
        </p:nvSpPr>
        <p:spPr>
          <a:xfrm>
            <a:off x="2329181" y="574040"/>
            <a:ext cx="66039"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02" name="Google Shape;702;p61"/>
          <p:cNvSpPr txBox="1"/>
          <p:nvPr/>
        </p:nvSpPr>
        <p:spPr>
          <a:xfrm>
            <a:off x="3247053" y="4507129"/>
            <a:ext cx="8759527" cy="1736373"/>
          </a:xfrm>
          <a:prstGeom prst="rect">
            <a:avLst/>
          </a:prstGeom>
          <a:solidFill>
            <a:schemeClr val="lt2"/>
          </a:solidFill>
          <a:ln>
            <a:noFill/>
          </a:ln>
        </p:spPr>
        <p:txBody>
          <a:bodyPr spcFirstLastPara="1" wrap="square" lIns="0" tIns="12700" rIns="0" bIns="0" anchor="t" anchorCtr="0">
            <a:spAutoFit/>
          </a:bodyPr>
          <a:lstStyle/>
          <a:p>
            <a:pPr marL="12700" marR="5080" lvl="0" indent="0" algn="just" rtl="0">
              <a:spcBef>
                <a:spcPts val="0"/>
              </a:spcBef>
              <a:spcAft>
                <a:spcPts val="0"/>
              </a:spcAft>
              <a:buNone/>
            </a:pPr>
            <a:r>
              <a:rPr lang="hi-IN" sz="2800">
                <a:solidFill>
                  <a:schemeClr val="dk1"/>
                </a:solidFill>
                <a:latin typeface="Open Sans"/>
                <a:ea typeface="Open Sans"/>
                <a:cs typeface="Open Sans"/>
                <a:sym typeface="Open Sans"/>
              </a:rPr>
              <a:t>आपातकालीन संचालन केंद्र आपातकालीन कार्यों के लिए केंद्रीक्रत्   नियंत्रण और समन्वय केंद्र है। यह वह स्थान है जहाँ यह तय किया जाता है कि 'आपातकालीन सेवा' संचालन करने वाले व्यक्तियों को कौन सी विशिष्ट जानकारी दी जानी चाहिए।</a:t>
            </a:r>
            <a:endParaRPr sz="2800">
              <a:solidFill>
                <a:schemeClr val="dk1"/>
              </a:solidFill>
              <a:latin typeface="Open Sans"/>
              <a:ea typeface="Open Sans"/>
              <a:cs typeface="Open Sans"/>
              <a:sym typeface="Open Sans"/>
            </a:endParaRPr>
          </a:p>
        </p:txBody>
      </p:sp>
      <p:sp>
        <p:nvSpPr>
          <p:cNvPr id="703" name="Google Shape;703;p61"/>
          <p:cNvSpPr txBox="1">
            <a:spLocks noGrp="1"/>
          </p:cNvSpPr>
          <p:nvPr>
            <p:ph type="title"/>
          </p:nvPr>
        </p:nvSpPr>
        <p:spPr>
          <a:xfrm>
            <a:off x="821092" y="1803837"/>
            <a:ext cx="4763279" cy="1243930"/>
          </a:xfrm>
          <a:prstGeom prst="rect">
            <a:avLst/>
          </a:prstGeom>
          <a:noFill/>
          <a:ln>
            <a:noFill/>
          </a:ln>
        </p:spPr>
        <p:txBody>
          <a:bodyPr spcFirstLastPara="1" wrap="square" lIns="0" tIns="12700" rIns="0" bIns="0" anchor="ctr" anchorCtr="0">
            <a:spAutoFit/>
          </a:bodyPr>
          <a:lstStyle/>
          <a:p>
            <a:pPr marL="12700" lvl="0" indent="0" algn="ctr" rtl="0">
              <a:lnSpc>
                <a:spcPct val="100000"/>
              </a:lnSpc>
              <a:spcBef>
                <a:spcPts val="0"/>
              </a:spcBef>
              <a:spcAft>
                <a:spcPts val="0"/>
              </a:spcAft>
              <a:buClr>
                <a:srgbClr val="FF0000"/>
              </a:buClr>
              <a:buSzPts val="4000"/>
              <a:buFont typeface="Open Sans"/>
              <a:buNone/>
            </a:pPr>
            <a:r>
              <a:rPr lang="hi-IN" sz="4000" b="1">
                <a:solidFill>
                  <a:srgbClr val="FF0000"/>
                </a:solidFill>
              </a:rPr>
              <a:t>आपातकालीन संचालन केंद्र (ईओसी)</a:t>
            </a:r>
            <a:endParaRPr sz="4000" b="1">
              <a:solidFill>
                <a:srgbClr val="FF0000"/>
              </a:solidFill>
            </a:endParaRPr>
          </a:p>
        </p:txBody>
      </p:sp>
      <p:sp>
        <p:nvSpPr>
          <p:cNvPr id="704" name="Google Shape;704;p61"/>
          <p:cNvSpPr/>
          <p:nvPr/>
        </p:nvSpPr>
        <p:spPr>
          <a:xfrm>
            <a:off x="7159625" y="1496061"/>
            <a:ext cx="4603750" cy="272161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05" name="Google Shape;705;p61"/>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0" y="2366304"/>
            <a:ext cx="4544568" cy="18349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Open Sans"/>
              <a:buNone/>
            </a:pPr>
            <a:r>
              <a:rPr lang="hi-IN" sz="4000" b="1">
                <a:solidFill>
                  <a:srgbClr val="FF0000"/>
                </a:solidFill>
              </a:rPr>
              <a:t>आपदा प्रबंधन  में अनुभव की गई कमियां</a:t>
            </a:r>
            <a:endParaRPr sz="4000" b="1">
              <a:solidFill>
                <a:srgbClr val="FF0000"/>
              </a:solidFill>
            </a:endParaRPr>
          </a:p>
        </p:txBody>
      </p:sp>
      <p:sp>
        <p:nvSpPr>
          <p:cNvPr id="143" name="Google Shape;143;p17"/>
          <p:cNvSpPr txBox="1">
            <a:spLocks noGrp="1"/>
          </p:cNvSpPr>
          <p:nvPr>
            <p:ph type="body" idx="1"/>
          </p:nvPr>
        </p:nvSpPr>
        <p:spPr>
          <a:xfrm>
            <a:off x="4516017" y="1246606"/>
            <a:ext cx="7466404" cy="4817309"/>
          </a:xfrm>
          <a:prstGeom prst="rect">
            <a:avLst/>
          </a:prstGeom>
          <a:solidFill>
            <a:schemeClr val="lt2"/>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Clr>
                <a:schemeClr val="dk1"/>
              </a:buClr>
              <a:buSzPts val="2800"/>
              <a:buFont typeface="Open Sans"/>
              <a:buAutoNum type="arabicPeriod"/>
            </a:pPr>
            <a:r>
              <a:rPr lang="hi-IN"/>
              <a:t>एक ही पर्यवेक्षक को रिपोर्ट करने वाले बहुत से लोग।</a:t>
            </a:r>
            <a:endParaRPr/>
          </a:p>
          <a:p>
            <a:pPr marL="457200" lvl="0" indent="-457200" algn="just" rtl="0">
              <a:lnSpc>
                <a:spcPct val="100000"/>
              </a:lnSpc>
              <a:spcBef>
                <a:spcPts val="1000"/>
              </a:spcBef>
              <a:spcAft>
                <a:spcPts val="0"/>
              </a:spcAft>
              <a:buClr>
                <a:schemeClr val="dk1"/>
              </a:buClr>
              <a:buSzPts val="2800"/>
              <a:buFont typeface="Open Sans"/>
              <a:buAutoNum type="arabicPeriod"/>
            </a:pPr>
            <a:r>
              <a:rPr lang="hi-IN"/>
              <a:t> घटना संबंधी विश्वसनीय जानकारी का अभाव। </a:t>
            </a:r>
            <a:endParaRPr/>
          </a:p>
          <a:p>
            <a:pPr marL="457200" lvl="0" indent="-457200" algn="just" rtl="0">
              <a:lnSpc>
                <a:spcPct val="100000"/>
              </a:lnSpc>
              <a:spcBef>
                <a:spcPts val="1000"/>
              </a:spcBef>
              <a:spcAft>
                <a:spcPts val="0"/>
              </a:spcAft>
              <a:buClr>
                <a:schemeClr val="dk1"/>
              </a:buClr>
              <a:buSzPts val="2800"/>
              <a:buFont typeface="Open Sans"/>
              <a:buAutoNum type="arabicPeriod"/>
            </a:pPr>
            <a:r>
              <a:rPr lang="hi-IN"/>
              <a:t>अपर्याप्त और असंगत संचार। </a:t>
            </a:r>
            <a:endParaRPr/>
          </a:p>
          <a:p>
            <a:pPr marL="457200" lvl="0" indent="-457200" algn="just" rtl="0">
              <a:lnSpc>
                <a:spcPct val="100000"/>
              </a:lnSpc>
              <a:spcBef>
                <a:spcPts val="1000"/>
              </a:spcBef>
              <a:spcAft>
                <a:spcPts val="0"/>
              </a:spcAft>
              <a:buClr>
                <a:schemeClr val="dk1"/>
              </a:buClr>
              <a:buSzPts val="2800"/>
              <a:buFont typeface="Open Sans"/>
              <a:buAutoNum type="arabicPeriod"/>
            </a:pPr>
            <a:r>
              <a:rPr lang="hi-IN"/>
              <a:t>एजेंसियों के बीच समन्वित योजना बनाने की कोई व्यवस्था नहीं। </a:t>
            </a:r>
            <a:endParaRPr/>
          </a:p>
          <a:p>
            <a:pPr marL="457200" lvl="0" indent="-457200" algn="just" rtl="0">
              <a:lnSpc>
                <a:spcPct val="100000"/>
              </a:lnSpc>
              <a:spcBef>
                <a:spcPts val="1000"/>
              </a:spcBef>
              <a:spcAft>
                <a:spcPts val="0"/>
              </a:spcAft>
              <a:buClr>
                <a:schemeClr val="dk1"/>
              </a:buClr>
              <a:buSzPts val="2800"/>
              <a:buFont typeface="Open Sans"/>
              <a:buAutoNum type="arabicPeriod"/>
            </a:pPr>
            <a:r>
              <a:rPr lang="hi-IN"/>
              <a:t>अधिकार क्षेत्र की अस्पष्टता। </a:t>
            </a:r>
            <a:endParaRPr/>
          </a:p>
          <a:p>
            <a:pPr marL="457200" lvl="0" indent="-457200" algn="just" rtl="0">
              <a:lnSpc>
                <a:spcPct val="100000"/>
              </a:lnSpc>
              <a:spcBef>
                <a:spcPts val="1000"/>
              </a:spcBef>
              <a:spcAft>
                <a:spcPts val="0"/>
              </a:spcAft>
              <a:buClr>
                <a:schemeClr val="dk1"/>
              </a:buClr>
              <a:buSzPts val="2800"/>
              <a:buFont typeface="Open Sans"/>
              <a:buAutoNum type="arabicPeriod"/>
            </a:pPr>
            <a:r>
              <a:rPr lang="hi-IN"/>
              <a:t>एजेंसियों के बीच शब्दावली में अंतर। </a:t>
            </a:r>
            <a:endParaRPr/>
          </a:p>
          <a:p>
            <a:pPr marL="457200" lvl="0" indent="-457200" algn="just" rtl="0">
              <a:lnSpc>
                <a:spcPct val="100000"/>
              </a:lnSpc>
              <a:spcBef>
                <a:spcPts val="1000"/>
              </a:spcBef>
              <a:spcAft>
                <a:spcPts val="0"/>
              </a:spcAft>
              <a:buClr>
                <a:schemeClr val="dk1"/>
              </a:buClr>
              <a:buSzPts val="2800"/>
              <a:buFont typeface="Open Sans"/>
              <a:buAutoNum type="arabicPeriod"/>
            </a:pPr>
            <a:r>
              <a:rPr lang="hi-IN"/>
              <a:t>घटना के उद्देश्यो की अस्पष्टता</a:t>
            </a:r>
            <a:r>
              <a:rPr lang="hi-IN" sz="2400"/>
              <a:t>।</a:t>
            </a:r>
            <a:endParaRPr sz="2400">
              <a:latin typeface="Open Sans"/>
              <a:ea typeface="Open Sans"/>
              <a:cs typeface="Open Sans"/>
              <a:sym typeface="Open Sans"/>
            </a:endParaRPr>
          </a:p>
        </p:txBody>
      </p:sp>
      <p:sp>
        <p:nvSpPr>
          <p:cNvPr id="144" name="Google Shape;144;p1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a:t>
            </a:fld>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20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20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20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20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2000"/>
                                        <p:tgtEl>
                                          <p:spTgt spid="1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Effect transition="in" filter="fade">
                                      <p:cBhvr>
                                        <p:cTn id="32" dur="2000"/>
                                        <p:tgtEl>
                                          <p:spTgt spid="1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
                                            <p:txEl>
                                              <p:pRg st="6" end="6"/>
                                            </p:txEl>
                                          </p:spTgt>
                                        </p:tgtEl>
                                        <p:attrNameLst>
                                          <p:attrName>style.visibility</p:attrName>
                                        </p:attrNameLst>
                                      </p:cBhvr>
                                      <p:to>
                                        <p:strVal val="visible"/>
                                      </p:to>
                                    </p:set>
                                    <p:animEffect transition="in" filter="fade">
                                      <p:cBhvr>
                                        <p:cTn id="37" dur="2000"/>
                                        <p:tgtEl>
                                          <p:spTgt spid="1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62" descr="C:\Documents and Settings\Administrator\My Documents\My Pictures\agartala\agartala 015.jpg"/>
          <p:cNvPicPr preferRelativeResize="0"/>
          <p:nvPr/>
        </p:nvPicPr>
        <p:blipFill rotWithShape="1">
          <a:blip r:embed="rId3">
            <a:alphaModFix/>
          </a:blip>
          <a:srcRect/>
          <a:stretch/>
        </p:blipFill>
        <p:spPr>
          <a:xfrm>
            <a:off x="5389379" y="1293504"/>
            <a:ext cx="6802621" cy="4640572"/>
          </a:xfrm>
          <a:prstGeom prst="rect">
            <a:avLst/>
          </a:prstGeom>
          <a:noFill/>
          <a:ln>
            <a:noFill/>
          </a:ln>
        </p:spPr>
      </p:pic>
      <p:sp>
        <p:nvSpPr>
          <p:cNvPr id="711" name="Google Shape;711;p62"/>
          <p:cNvSpPr txBox="1"/>
          <p:nvPr/>
        </p:nvSpPr>
        <p:spPr>
          <a:xfrm>
            <a:off x="0" y="2721565"/>
            <a:ext cx="4957792" cy="1041397"/>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hi-IN" sz="4400" b="1">
                <a:solidFill>
                  <a:srgbClr val="FF0000"/>
                </a:solidFill>
                <a:latin typeface="Open Sans"/>
                <a:ea typeface="Open Sans"/>
                <a:cs typeface="Open Sans"/>
                <a:sym typeface="Open Sans"/>
              </a:rPr>
              <a:t>स्टैजिंग स्थान </a:t>
            </a:r>
            <a:endParaRPr sz="4400" b="1">
              <a:solidFill>
                <a:srgbClr val="FF0000"/>
              </a:solidFill>
              <a:latin typeface="Open Sans"/>
              <a:ea typeface="Open Sans"/>
              <a:cs typeface="Open Sans"/>
              <a:sym typeface="Open Sans"/>
            </a:endParaRPr>
          </a:p>
        </p:txBody>
      </p:sp>
      <p:sp>
        <p:nvSpPr>
          <p:cNvPr id="712" name="Google Shape;712;p62"/>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3"/>
          <p:cNvSpPr txBox="1">
            <a:spLocks noGrp="1"/>
          </p:cNvSpPr>
          <p:nvPr>
            <p:ph type="title"/>
          </p:nvPr>
        </p:nvSpPr>
        <p:spPr>
          <a:xfrm>
            <a:off x="2258758" y="170187"/>
            <a:ext cx="9034082" cy="13156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Open Sans"/>
              <a:buNone/>
            </a:pPr>
            <a:r>
              <a:rPr lang="hi-IN" sz="4800" b="1">
                <a:solidFill>
                  <a:srgbClr val="FF0000"/>
                </a:solidFill>
              </a:rPr>
              <a:t>घटना स्थल और सुविधाएँ</a:t>
            </a:r>
            <a:endParaRPr sz="4800" b="1">
              <a:solidFill>
                <a:srgbClr val="FF0000"/>
              </a:solidFill>
            </a:endParaRPr>
          </a:p>
        </p:txBody>
      </p:sp>
      <p:pic>
        <p:nvPicPr>
          <p:cNvPr id="718" name="Google Shape;718;p63"/>
          <p:cNvPicPr preferRelativeResize="0"/>
          <p:nvPr/>
        </p:nvPicPr>
        <p:blipFill rotWithShape="1">
          <a:blip r:embed="rId3">
            <a:alphaModFix/>
          </a:blip>
          <a:srcRect/>
          <a:stretch/>
        </p:blipFill>
        <p:spPr>
          <a:xfrm>
            <a:off x="1450975" y="1649413"/>
            <a:ext cx="4108450" cy="2349500"/>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pic>
        <p:nvPicPr>
          <p:cNvPr id="719" name="Google Shape;719;p63"/>
          <p:cNvPicPr preferRelativeResize="0"/>
          <p:nvPr/>
        </p:nvPicPr>
        <p:blipFill rotWithShape="1">
          <a:blip r:embed="rId4">
            <a:alphaModFix/>
          </a:blip>
          <a:srcRect l="3917" r="5385"/>
          <a:stretch/>
        </p:blipFill>
        <p:spPr>
          <a:xfrm>
            <a:off x="1516063" y="4162425"/>
            <a:ext cx="4041775" cy="2019300"/>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sp>
        <p:nvSpPr>
          <p:cNvPr id="720" name="Google Shape;720;p63"/>
          <p:cNvSpPr txBox="1"/>
          <p:nvPr/>
        </p:nvSpPr>
        <p:spPr>
          <a:xfrm>
            <a:off x="773158" y="2300808"/>
            <a:ext cx="962025" cy="5333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i-IN" sz="2400" b="1">
                <a:solidFill>
                  <a:schemeClr val="dk1"/>
                </a:solidFill>
                <a:latin typeface="Open Sans"/>
                <a:ea typeface="Open Sans"/>
                <a:cs typeface="Open Sans"/>
                <a:sym typeface="Open Sans"/>
              </a:rPr>
              <a:t>ICP</a:t>
            </a:r>
            <a:endParaRPr/>
          </a:p>
        </p:txBody>
      </p:sp>
      <p:sp>
        <p:nvSpPr>
          <p:cNvPr id="721" name="Google Shape;721;p63"/>
          <p:cNvSpPr txBox="1"/>
          <p:nvPr/>
        </p:nvSpPr>
        <p:spPr>
          <a:xfrm>
            <a:off x="188719" y="4685680"/>
            <a:ext cx="1460500" cy="885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i-IN" sz="2400" b="1">
                <a:solidFill>
                  <a:schemeClr val="dk1"/>
                </a:solidFill>
                <a:latin typeface="Open Sans"/>
                <a:ea typeface="Open Sans"/>
                <a:cs typeface="Open Sans"/>
                <a:sym typeface="Open Sans"/>
              </a:rPr>
              <a:t>Staging </a:t>
            </a:r>
            <a:br>
              <a:rPr lang="hi-IN" sz="2400" b="1">
                <a:solidFill>
                  <a:schemeClr val="dk1"/>
                </a:solidFill>
                <a:latin typeface="Open Sans"/>
                <a:ea typeface="Open Sans"/>
                <a:cs typeface="Open Sans"/>
                <a:sym typeface="Open Sans"/>
              </a:rPr>
            </a:br>
            <a:r>
              <a:rPr lang="hi-IN" sz="2400" b="1">
                <a:solidFill>
                  <a:schemeClr val="dk1"/>
                </a:solidFill>
                <a:latin typeface="Open Sans"/>
                <a:ea typeface="Open Sans"/>
                <a:cs typeface="Open Sans"/>
                <a:sym typeface="Open Sans"/>
              </a:rPr>
              <a:t>Area</a:t>
            </a:r>
            <a:endParaRPr/>
          </a:p>
        </p:txBody>
      </p:sp>
      <p:pic>
        <p:nvPicPr>
          <p:cNvPr id="722" name="Google Shape;722;p63"/>
          <p:cNvPicPr preferRelativeResize="0"/>
          <p:nvPr/>
        </p:nvPicPr>
        <p:blipFill rotWithShape="1">
          <a:blip r:embed="rId5">
            <a:alphaModFix/>
          </a:blip>
          <a:srcRect r="8618" b="15921"/>
          <a:stretch/>
        </p:blipFill>
        <p:spPr>
          <a:xfrm>
            <a:off x="5815584" y="4162565"/>
            <a:ext cx="3849624" cy="2018659"/>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sp>
        <p:nvSpPr>
          <p:cNvPr id="723" name="Google Shape;723;p63"/>
          <p:cNvSpPr txBox="1"/>
          <p:nvPr/>
        </p:nvSpPr>
        <p:spPr>
          <a:xfrm>
            <a:off x="10054567" y="2240221"/>
            <a:ext cx="1132594" cy="7572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i-IN" sz="2400" b="1">
                <a:solidFill>
                  <a:schemeClr val="dk1"/>
                </a:solidFill>
                <a:latin typeface="Open Sans"/>
                <a:ea typeface="Open Sans"/>
                <a:cs typeface="Open Sans"/>
                <a:sym typeface="Open Sans"/>
              </a:rPr>
              <a:t>Base</a:t>
            </a:r>
            <a:endParaRPr/>
          </a:p>
        </p:txBody>
      </p:sp>
      <p:sp>
        <p:nvSpPr>
          <p:cNvPr id="724" name="Google Shape;724;p63"/>
          <p:cNvSpPr txBox="1"/>
          <p:nvPr/>
        </p:nvSpPr>
        <p:spPr>
          <a:xfrm>
            <a:off x="10054567" y="4554805"/>
            <a:ext cx="1515771" cy="885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i-IN" sz="2400" b="1">
                <a:solidFill>
                  <a:schemeClr val="dk1"/>
                </a:solidFill>
                <a:latin typeface="Open Sans"/>
                <a:ea typeface="Open Sans"/>
                <a:cs typeface="Open Sans"/>
                <a:sym typeface="Open Sans"/>
              </a:rPr>
              <a:t>R Camp</a:t>
            </a:r>
            <a:endParaRPr/>
          </a:p>
        </p:txBody>
      </p:sp>
      <p:pic>
        <p:nvPicPr>
          <p:cNvPr id="725" name="Google Shape;725;p63" descr="29"/>
          <p:cNvPicPr preferRelativeResize="0"/>
          <p:nvPr/>
        </p:nvPicPr>
        <p:blipFill rotWithShape="1">
          <a:blip r:embed="rId6">
            <a:alphaModFix/>
          </a:blip>
          <a:srcRect/>
          <a:stretch/>
        </p:blipFill>
        <p:spPr>
          <a:xfrm>
            <a:off x="5738529" y="1652006"/>
            <a:ext cx="3990687" cy="2364401"/>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sp>
        <p:nvSpPr>
          <p:cNvPr id="726" name="Google Shape;726;p63"/>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51</a:t>
            </a:fld>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4"/>
          <p:cNvSpPr txBox="1">
            <a:spLocks noGrp="1"/>
          </p:cNvSpPr>
          <p:nvPr>
            <p:ph type="title"/>
          </p:nvPr>
        </p:nvSpPr>
        <p:spPr>
          <a:xfrm>
            <a:off x="232" y="2694714"/>
            <a:ext cx="450985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Open Sans"/>
              <a:buNone/>
            </a:pPr>
            <a:r>
              <a:rPr lang="hi-IN" b="1">
                <a:solidFill>
                  <a:srgbClr val="FF0000"/>
                </a:solidFill>
              </a:rPr>
              <a:t>समीक्षा</a:t>
            </a:r>
            <a:endParaRPr b="1">
              <a:solidFill>
                <a:srgbClr val="FF0000"/>
              </a:solidFill>
            </a:endParaRPr>
          </a:p>
        </p:txBody>
      </p:sp>
      <p:sp>
        <p:nvSpPr>
          <p:cNvPr id="732" name="Google Shape;732;p64"/>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52</a:t>
            </a:fld>
            <a:endParaRPr/>
          </a:p>
        </p:txBody>
      </p:sp>
      <p:sp>
        <p:nvSpPr>
          <p:cNvPr id="733" name="Google Shape;733;p64"/>
          <p:cNvSpPr txBox="1">
            <a:spLocks noGrp="1"/>
          </p:cNvSpPr>
          <p:nvPr>
            <p:ph type="body" idx="1"/>
          </p:nvPr>
        </p:nvSpPr>
        <p:spPr>
          <a:xfrm>
            <a:off x="4510088" y="1100138"/>
            <a:ext cx="6843712" cy="5076825"/>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400"/>
              <a:buChar char="•"/>
            </a:pPr>
            <a:r>
              <a:rPr lang="hi-IN" sz="2400" b="1"/>
              <a:t>इस पाठ के पूरा होने पर, अब आप निम्नलिखित कार्य करने में सक्षम हे:</a:t>
            </a:r>
            <a:endParaRPr sz="2400" b="1"/>
          </a:p>
          <a:p>
            <a:pPr marL="457200" lvl="0" indent="-457200" algn="l" rtl="0">
              <a:lnSpc>
                <a:spcPct val="150000"/>
              </a:lnSpc>
              <a:spcBef>
                <a:spcPts val="1000"/>
              </a:spcBef>
              <a:spcAft>
                <a:spcPts val="0"/>
              </a:spcAft>
              <a:buClr>
                <a:schemeClr val="dk1"/>
              </a:buClr>
              <a:buSzPts val="2400"/>
              <a:buAutoNum type="arabicPeriod"/>
            </a:pPr>
            <a:r>
              <a:rPr lang="hi-IN" sz="2400"/>
              <a:t>आईआरएस की आवश्यकता का वर्णन करने में।  </a:t>
            </a:r>
            <a:endParaRPr sz="2400"/>
          </a:p>
          <a:p>
            <a:pPr marL="457200" lvl="0" indent="-457200" algn="l" rtl="0">
              <a:lnSpc>
                <a:spcPct val="150000"/>
              </a:lnSpc>
              <a:spcBef>
                <a:spcPts val="1000"/>
              </a:spcBef>
              <a:spcAft>
                <a:spcPts val="0"/>
              </a:spcAft>
              <a:buClr>
                <a:schemeClr val="dk1"/>
              </a:buClr>
              <a:buSzPts val="2400"/>
              <a:buAutoNum type="arabicPeriod"/>
            </a:pPr>
            <a:r>
              <a:rPr lang="hi-IN" sz="2400"/>
              <a:t>आईआरएस की उत्पत्ति की व्याख्या करने में।</a:t>
            </a:r>
            <a:endParaRPr sz="2400"/>
          </a:p>
          <a:p>
            <a:pPr marL="457200" lvl="0" indent="-457200" algn="l" rtl="0">
              <a:lnSpc>
                <a:spcPct val="150000"/>
              </a:lnSpc>
              <a:spcBef>
                <a:spcPts val="1000"/>
              </a:spcBef>
              <a:spcAft>
                <a:spcPts val="0"/>
              </a:spcAft>
              <a:buClr>
                <a:schemeClr val="dk1"/>
              </a:buClr>
              <a:buSzPts val="2400"/>
              <a:buAutoNum type="arabicPeriod"/>
            </a:pPr>
            <a:r>
              <a:rPr lang="hi-IN" sz="2400"/>
              <a:t>आईआरएस की मूल अवधारणा का वर्णन करने में।</a:t>
            </a:r>
            <a:endParaRPr sz="2400"/>
          </a:p>
          <a:p>
            <a:pPr marL="457200" lvl="0" indent="-457200" algn="l" rtl="0">
              <a:lnSpc>
                <a:spcPct val="150000"/>
              </a:lnSpc>
              <a:spcBef>
                <a:spcPts val="1000"/>
              </a:spcBef>
              <a:spcAft>
                <a:spcPts val="0"/>
              </a:spcAft>
              <a:buClr>
                <a:schemeClr val="dk1"/>
              </a:buClr>
              <a:buSzPts val="2400"/>
              <a:buAutoNum type="arabicPeriod"/>
            </a:pPr>
            <a:r>
              <a:rPr lang="hi-IN" sz="2400"/>
              <a:t> अधिकारियों की सभी भूमिकाओं और जिम्मेदारियों का वर्णन करने में।</a:t>
            </a:r>
            <a:endParaRPr sz="2400"/>
          </a:p>
          <a:p>
            <a:pPr marL="457200" lvl="0" indent="-304800" algn="l" rtl="0">
              <a:lnSpc>
                <a:spcPct val="150000"/>
              </a:lnSpc>
              <a:spcBef>
                <a:spcPts val="1000"/>
              </a:spcBef>
              <a:spcAft>
                <a:spcPts val="0"/>
              </a:spcAft>
              <a:buClr>
                <a:schemeClr val="dk1"/>
              </a:buClr>
              <a:buSzPts val="2400"/>
              <a:buNone/>
            </a:pP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5"/>
          <p:cNvSpPr txBox="1">
            <a:spLocks noGrp="1"/>
          </p:cNvSpPr>
          <p:nvPr>
            <p:ph type="title"/>
          </p:nvPr>
        </p:nvSpPr>
        <p:spPr>
          <a:xfrm>
            <a:off x="2631948" y="2249741"/>
            <a:ext cx="728014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6600"/>
              <a:buFont typeface="Open Sans"/>
              <a:buNone/>
            </a:pPr>
            <a:r>
              <a:rPr lang="hi-IN" sz="6600" b="1">
                <a:solidFill>
                  <a:srgbClr val="FF0000"/>
                </a:solidFill>
              </a:rPr>
              <a:t>कोई प्रश्न?</a:t>
            </a:r>
            <a:endParaRPr sz="6600" b="1">
              <a:solidFill>
                <a:srgbClr val="FF0000"/>
              </a:solidFill>
            </a:endParaRPr>
          </a:p>
        </p:txBody>
      </p:sp>
      <p:sp>
        <p:nvSpPr>
          <p:cNvPr id="739" name="Google Shape;739;p65"/>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6"/>
          <p:cNvSpPr txBox="1">
            <a:spLocks noGrp="1"/>
          </p:cNvSpPr>
          <p:nvPr>
            <p:ph type="title"/>
          </p:nvPr>
        </p:nvSpPr>
        <p:spPr>
          <a:xfrm>
            <a:off x="265176" y="2264946"/>
            <a:ext cx="368503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000"/>
              <a:buFont typeface="Open Sans"/>
              <a:buNone/>
            </a:pPr>
            <a:r>
              <a:rPr lang="hi-IN" sz="4000" b="1">
                <a:solidFill>
                  <a:srgbClr val="FF0000"/>
                </a:solidFill>
              </a:rPr>
              <a:t>मूल्यांकन</a:t>
            </a:r>
            <a:endParaRPr sz="4000" b="1">
              <a:solidFill>
                <a:srgbClr val="FF0000"/>
              </a:solidFill>
            </a:endParaRPr>
          </a:p>
        </p:txBody>
      </p:sp>
      <p:sp>
        <p:nvSpPr>
          <p:cNvPr id="745" name="Google Shape;745;p66"/>
          <p:cNvSpPr txBox="1">
            <a:spLocks noGrp="1"/>
          </p:cNvSpPr>
          <p:nvPr>
            <p:ph type="body" idx="1"/>
          </p:nvPr>
        </p:nvSpPr>
        <p:spPr>
          <a:xfrm>
            <a:off x="4700356" y="1255279"/>
            <a:ext cx="6843944" cy="3783065"/>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hi-IN" b="1"/>
              <a:t>Q. आईसीपी का पूर्ण रूप क्या है?</a:t>
            </a:r>
            <a:endParaRPr b="1"/>
          </a:p>
          <a:p>
            <a:pPr marL="0" lvl="0" indent="0" algn="l" rtl="0">
              <a:lnSpc>
                <a:spcPct val="90000"/>
              </a:lnSpc>
              <a:spcBef>
                <a:spcPts val="1000"/>
              </a:spcBef>
              <a:spcAft>
                <a:spcPts val="0"/>
              </a:spcAft>
              <a:buClr>
                <a:schemeClr val="dk1"/>
              </a:buClr>
              <a:buSzPts val="2800"/>
              <a:buNone/>
            </a:pPr>
            <a:r>
              <a:rPr lang="hi-IN"/>
              <a:t>A. घटना कमान पोस्ट.</a:t>
            </a:r>
            <a:endParaRPr/>
          </a:p>
          <a:p>
            <a:pPr marL="0" lvl="0" indent="0" algn="l" rtl="0">
              <a:lnSpc>
                <a:spcPct val="90000"/>
              </a:lnSpc>
              <a:spcBef>
                <a:spcPts val="1000"/>
              </a:spcBef>
              <a:spcAft>
                <a:spcPts val="0"/>
              </a:spcAft>
              <a:buClr>
                <a:schemeClr val="dk1"/>
              </a:buClr>
              <a:buSzPts val="2800"/>
              <a:buNone/>
            </a:pPr>
            <a:r>
              <a:rPr lang="hi-IN" b="1"/>
              <a:t>Q. जनरल स्टाफ का नाम लिखें.</a:t>
            </a:r>
            <a:endParaRPr/>
          </a:p>
          <a:p>
            <a:pPr marL="514350" lvl="0" indent="-514350" algn="l" rtl="0">
              <a:lnSpc>
                <a:spcPct val="90000"/>
              </a:lnSpc>
              <a:spcBef>
                <a:spcPts val="1000"/>
              </a:spcBef>
              <a:spcAft>
                <a:spcPts val="0"/>
              </a:spcAft>
              <a:buClr>
                <a:schemeClr val="dk1"/>
              </a:buClr>
              <a:buSzPts val="2800"/>
              <a:buAutoNum type="alphaUcPeriod"/>
            </a:pPr>
            <a:r>
              <a:rPr lang="hi-IN"/>
              <a:t>संचालन अनुभाग, योजना अनुभाग और रसद अनुभाग।</a:t>
            </a:r>
            <a:endParaRPr/>
          </a:p>
          <a:p>
            <a:pPr marL="0" lvl="0" indent="0" algn="l" rtl="0">
              <a:lnSpc>
                <a:spcPct val="90000"/>
              </a:lnSpc>
              <a:spcBef>
                <a:spcPts val="1000"/>
              </a:spcBef>
              <a:spcAft>
                <a:spcPts val="0"/>
              </a:spcAft>
              <a:buClr>
                <a:schemeClr val="dk1"/>
              </a:buClr>
              <a:buSzPts val="2800"/>
              <a:buNone/>
            </a:pPr>
            <a:r>
              <a:rPr lang="hi-IN" b="1"/>
              <a:t>Q. ईओसी का पूर्ण रूप क्या है? 	</a:t>
            </a:r>
            <a:endParaRPr/>
          </a:p>
          <a:p>
            <a:pPr marL="0" lvl="0" indent="0" algn="l" rtl="0">
              <a:lnSpc>
                <a:spcPct val="90000"/>
              </a:lnSpc>
              <a:spcBef>
                <a:spcPts val="1000"/>
              </a:spcBef>
              <a:spcAft>
                <a:spcPts val="0"/>
              </a:spcAft>
              <a:buClr>
                <a:schemeClr val="dk1"/>
              </a:buClr>
              <a:buSzPts val="2800"/>
              <a:buNone/>
            </a:pPr>
            <a:r>
              <a:rPr lang="hi-IN"/>
              <a:t>A. आपातकालीन संचालन केंद्र.</a:t>
            </a:r>
            <a:endParaRPr/>
          </a:p>
        </p:txBody>
      </p:sp>
      <p:sp>
        <p:nvSpPr>
          <p:cNvPr id="746" name="Google Shape;746;p66"/>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5">
                                            <p:txEl>
                                              <p:pRg st="0" end="0"/>
                                            </p:txEl>
                                          </p:spTgt>
                                        </p:tgtEl>
                                        <p:attrNameLst>
                                          <p:attrName>style.visibility</p:attrName>
                                        </p:attrNameLst>
                                      </p:cBhvr>
                                      <p:to>
                                        <p:strVal val="visible"/>
                                      </p:to>
                                    </p:set>
                                    <p:anim calcmode="lin" valueType="num">
                                      <p:cBhvr additive="base">
                                        <p:cTn id="7" dur="500"/>
                                        <p:tgtEl>
                                          <p:spTgt spid="7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45">
                                            <p:txEl>
                                              <p:pRg st="1" end="1"/>
                                            </p:txEl>
                                          </p:spTgt>
                                        </p:tgtEl>
                                        <p:attrNameLst>
                                          <p:attrName>style.visibility</p:attrName>
                                        </p:attrNameLst>
                                      </p:cBhvr>
                                      <p:to>
                                        <p:strVal val="visible"/>
                                      </p:to>
                                    </p:set>
                                    <p:anim calcmode="lin" valueType="num">
                                      <p:cBhvr additive="base">
                                        <p:cTn id="12" dur="500"/>
                                        <p:tgtEl>
                                          <p:spTgt spid="7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45">
                                            <p:txEl>
                                              <p:pRg st="2" end="2"/>
                                            </p:txEl>
                                          </p:spTgt>
                                        </p:tgtEl>
                                        <p:attrNameLst>
                                          <p:attrName>style.visibility</p:attrName>
                                        </p:attrNameLst>
                                      </p:cBhvr>
                                      <p:to>
                                        <p:strVal val="visible"/>
                                      </p:to>
                                    </p:set>
                                    <p:anim calcmode="lin" valueType="num">
                                      <p:cBhvr additive="base">
                                        <p:cTn id="17" dur="500"/>
                                        <p:tgtEl>
                                          <p:spTgt spid="7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45">
                                            <p:txEl>
                                              <p:pRg st="3" end="3"/>
                                            </p:txEl>
                                          </p:spTgt>
                                        </p:tgtEl>
                                        <p:attrNameLst>
                                          <p:attrName>style.visibility</p:attrName>
                                        </p:attrNameLst>
                                      </p:cBhvr>
                                      <p:to>
                                        <p:strVal val="visible"/>
                                      </p:to>
                                    </p:set>
                                    <p:anim calcmode="lin" valueType="num">
                                      <p:cBhvr additive="base">
                                        <p:cTn id="22" dur="500"/>
                                        <p:tgtEl>
                                          <p:spTgt spid="7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45">
                                            <p:txEl>
                                              <p:pRg st="4" end="4"/>
                                            </p:txEl>
                                          </p:spTgt>
                                        </p:tgtEl>
                                        <p:attrNameLst>
                                          <p:attrName>style.visibility</p:attrName>
                                        </p:attrNameLst>
                                      </p:cBhvr>
                                      <p:to>
                                        <p:strVal val="visible"/>
                                      </p:to>
                                    </p:set>
                                    <p:anim calcmode="lin" valueType="num">
                                      <p:cBhvr additive="base">
                                        <p:cTn id="27" dur="500"/>
                                        <p:tgtEl>
                                          <p:spTgt spid="7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45">
                                            <p:txEl>
                                              <p:pRg st="5" end="5"/>
                                            </p:txEl>
                                          </p:spTgt>
                                        </p:tgtEl>
                                        <p:attrNameLst>
                                          <p:attrName>style.visibility</p:attrName>
                                        </p:attrNameLst>
                                      </p:cBhvr>
                                      <p:to>
                                        <p:strVal val="visible"/>
                                      </p:to>
                                    </p:set>
                                    <p:anim calcmode="lin" valueType="num">
                                      <p:cBhvr additive="base">
                                        <p:cTn id="32" dur="500"/>
                                        <p:tgtEl>
                                          <p:spTgt spid="74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67"/>
          <p:cNvSpPr txBox="1">
            <a:spLocks noGrp="1"/>
          </p:cNvSpPr>
          <p:nvPr>
            <p:ph type="title"/>
          </p:nvPr>
        </p:nvSpPr>
        <p:spPr>
          <a:xfrm>
            <a:off x="4032885" y="2443254"/>
            <a:ext cx="359321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6600"/>
              <a:buFont typeface="Open Sans"/>
              <a:buNone/>
            </a:pPr>
            <a:r>
              <a:rPr lang="hi-IN" sz="6600" b="1">
                <a:solidFill>
                  <a:srgbClr val="FF0000"/>
                </a:solidFill>
              </a:rPr>
              <a:t>धन्यवाद</a:t>
            </a:r>
            <a:endParaRPr sz="6600" b="1">
              <a:solidFill>
                <a:srgbClr val="FF0000"/>
              </a:solidFill>
            </a:endParaRPr>
          </a:p>
        </p:txBody>
      </p:sp>
      <p:sp>
        <p:nvSpPr>
          <p:cNvPr id="752" name="Google Shape;752;p67"/>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a:spLocks noGrp="1"/>
          </p:cNvSpPr>
          <p:nvPr>
            <p:ph type="title"/>
          </p:nvPr>
        </p:nvSpPr>
        <p:spPr>
          <a:xfrm>
            <a:off x="219456" y="2570251"/>
            <a:ext cx="3923336" cy="10969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Open Sans"/>
              <a:buNone/>
            </a:pPr>
            <a:r>
              <a:rPr lang="hi-IN" sz="4000" b="1">
                <a:solidFill>
                  <a:srgbClr val="FF0000"/>
                </a:solidFill>
              </a:rPr>
              <a:t>आईआरएस की उत्पत्ति</a:t>
            </a:r>
            <a:endParaRPr sz="4000" b="1">
              <a:solidFill>
                <a:srgbClr val="FF0000"/>
              </a:solidFill>
            </a:endParaRPr>
          </a:p>
        </p:txBody>
      </p:sp>
      <p:sp>
        <p:nvSpPr>
          <p:cNvPr id="150" name="Google Shape;150;p18"/>
          <p:cNvSpPr txBox="1">
            <a:spLocks noGrp="1"/>
          </p:cNvSpPr>
          <p:nvPr>
            <p:ph type="body" idx="1"/>
          </p:nvPr>
        </p:nvSpPr>
        <p:spPr>
          <a:xfrm>
            <a:off x="4180115" y="1183562"/>
            <a:ext cx="7478486" cy="4967302"/>
          </a:xfrm>
          <a:prstGeom prst="rect">
            <a:avLst/>
          </a:prstGeom>
          <a:solidFill>
            <a:schemeClr val="lt2"/>
          </a:solidFill>
          <a:ln>
            <a:noFill/>
          </a:ln>
        </p:spPr>
        <p:txBody>
          <a:bodyPr spcFirstLastPara="1" wrap="square" lIns="91425" tIns="45700" rIns="91425" bIns="45700" anchor="ctr" anchorCtr="0">
            <a:noAutofit/>
          </a:bodyPr>
          <a:lstStyle/>
          <a:p>
            <a:pPr marL="228600" lvl="0" indent="-228600" algn="just" rtl="0">
              <a:lnSpc>
                <a:spcPct val="150000"/>
              </a:lnSpc>
              <a:spcBef>
                <a:spcPts val="0"/>
              </a:spcBef>
              <a:spcAft>
                <a:spcPts val="0"/>
              </a:spcAft>
              <a:buClr>
                <a:schemeClr val="dk1"/>
              </a:buClr>
              <a:buSzPts val="2800"/>
              <a:buChar char="•"/>
            </a:pPr>
            <a:r>
              <a:rPr lang="hi-IN"/>
              <a:t>भारत सरकार ने आपदा प्रबंधन के लिए विश्व की सर्वोत्तम पद्धतियों को अपनाने का निर्णय लिया। </a:t>
            </a:r>
            <a:endParaRPr/>
          </a:p>
          <a:p>
            <a:pPr marL="228600" lvl="0" indent="-228600" algn="just" rtl="0">
              <a:lnSpc>
                <a:spcPct val="150000"/>
              </a:lnSpc>
              <a:spcBef>
                <a:spcPts val="1000"/>
              </a:spcBef>
              <a:spcAft>
                <a:spcPts val="0"/>
              </a:spcAft>
              <a:buClr>
                <a:schemeClr val="dk1"/>
              </a:buClr>
              <a:buSzPts val="2800"/>
              <a:buChar char="•"/>
            </a:pPr>
            <a:r>
              <a:rPr lang="hi-IN"/>
              <a:t>चूँकि घटना कमान प्रणाली विश्व की सर्वोत्तम पद्धतियों में से एक थी और ऑस्ट्रेलिया, कनाडा, यूनाइटेड किंगडम आदि देशों द्वारा अपनाई गई थी। भारत सरकार ने भी 2003 में आईसीएस को अपनाने का निर्णय लिया।</a:t>
            </a:r>
            <a:endParaRPr/>
          </a:p>
        </p:txBody>
      </p:sp>
      <p:sp>
        <p:nvSpPr>
          <p:cNvPr id="151" name="Google Shape;151;p18"/>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5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500"/>
                                        <p:tgtEl>
                                          <p:spTgt spid="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body" idx="1"/>
          </p:nvPr>
        </p:nvSpPr>
        <p:spPr>
          <a:xfrm>
            <a:off x="4438650" y="1600200"/>
            <a:ext cx="7372350" cy="4057664"/>
          </a:xfrm>
          <a:prstGeom prst="rect">
            <a:avLst/>
          </a:prstGeom>
          <a:solidFill>
            <a:schemeClr val="lt2"/>
          </a:solidFill>
          <a:ln>
            <a:noFill/>
          </a:ln>
        </p:spPr>
        <p:txBody>
          <a:bodyPr spcFirstLastPara="1" wrap="square" lIns="91425" tIns="45700" rIns="91425" bIns="45700" anchor="ctr" anchorCtr="0">
            <a:noAutofit/>
          </a:bodyPr>
          <a:lstStyle/>
          <a:p>
            <a:pPr marL="228600" lvl="0" indent="-228600" algn="just" rtl="0">
              <a:lnSpc>
                <a:spcPct val="150000"/>
              </a:lnSpc>
              <a:spcBef>
                <a:spcPts val="0"/>
              </a:spcBef>
              <a:spcAft>
                <a:spcPts val="0"/>
              </a:spcAft>
              <a:buClr>
                <a:schemeClr val="dk1"/>
              </a:buClr>
              <a:buSzPts val="2800"/>
              <a:buChar char="•"/>
            </a:pPr>
            <a:r>
              <a:rPr lang="hi-IN"/>
              <a:t>2007 में एनडीएमए ने महसूस किया कि आईसीएस को अपनाया जाना चाहिए और इसके सफल कार्यान्वयन के लिए देश में प्रामाणिक दिशानिर्देश जारी किए जाने चाहिए। </a:t>
            </a:r>
            <a:endParaRPr/>
          </a:p>
          <a:p>
            <a:pPr marL="228600" lvl="0" indent="-228600" algn="just" rtl="0">
              <a:lnSpc>
                <a:spcPct val="150000"/>
              </a:lnSpc>
              <a:spcBef>
                <a:spcPts val="1000"/>
              </a:spcBef>
              <a:spcAft>
                <a:spcPts val="0"/>
              </a:spcAft>
              <a:buClr>
                <a:schemeClr val="dk1"/>
              </a:buClr>
              <a:buSzPts val="2800"/>
              <a:buChar char="•"/>
            </a:pPr>
            <a:r>
              <a:rPr lang="hi-IN"/>
              <a:t>एनडीएमए ने जुलाई 2010 में "घटना प्रतिक्रिया प्रणाली" पर दिशानिर्देश जारी किए।</a:t>
            </a:r>
            <a:endParaRPr sz="2800"/>
          </a:p>
        </p:txBody>
      </p:sp>
      <p:sp>
        <p:nvSpPr>
          <p:cNvPr id="157" name="Google Shape;157;p19"/>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7</a:t>
            </a:fld>
            <a:endParaRPr/>
          </a:p>
        </p:txBody>
      </p:sp>
      <p:sp>
        <p:nvSpPr>
          <p:cNvPr id="158" name="Google Shape;158;p19"/>
          <p:cNvSpPr txBox="1"/>
          <p:nvPr/>
        </p:nvSpPr>
        <p:spPr>
          <a:xfrm>
            <a:off x="0" y="2689266"/>
            <a:ext cx="4133088" cy="10969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Open Sans"/>
              <a:buNone/>
            </a:pPr>
            <a:r>
              <a:rPr lang="hi-IN" sz="4400" b="1">
                <a:solidFill>
                  <a:srgbClr val="FF0000"/>
                </a:solidFill>
                <a:latin typeface="Open Sans"/>
                <a:ea typeface="Open Sans"/>
                <a:cs typeface="Open Sans"/>
                <a:sym typeface="Open Sans"/>
              </a:rPr>
              <a:t>आईआरएस की उत्पत्ति</a:t>
            </a:r>
            <a:endParaRPr sz="4400" b="1">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5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Effect transition="in" filter="fade">
                                      <p:cBhvr>
                                        <p:cTn id="12" dur="500"/>
                                        <p:tgtEl>
                                          <p:spTgt spid="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232" y="2630706"/>
            <a:ext cx="4509856"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800"/>
              <a:buFont typeface="Open Sans"/>
              <a:buNone/>
            </a:pPr>
            <a:r>
              <a:rPr lang="hi-IN" sz="4800" b="1">
                <a:solidFill>
                  <a:srgbClr val="FF0000"/>
                </a:solidFill>
              </a:rPr>
              <a:t>आईआरएस क्या है?</a:t>
            </a:r>
            <a:endParaRPr sz="4800" b="1">
              <a:solidFill>
                <a:srgbClr val="FF0000"/>
              </a:solidFill>
            </a:endParaRPr>
          </a:p>
        </p:txBody>
      </p:sp>
      <p:sp>
        <p:nvSpPr>
          <p:cNvPr id="164" name="Google Shape;164;p20"/>
          <p:cNvSpPr txBox="1">
            <a:spLocks noGrp="1"/>
          </p:cNvSpPr>
          <p:nvPr>
            <p:ph type="sldNum" idx="12"/>
          </p:nvPr>
        </p:nvSpPr>
        <p:spPr>
          <a:xfrm>
            <a:off x="10585604" y="6331411"/>
            <a:ext cx="453698" cy="36864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8</a:t>
            </a:fld>
            <a:endParaRPr/>
          </a:p>
        </p:txBody>
      </p:sp>
      <p:sp>
        <p:nvSpPr>
          <p:cNvPr id="165" name="Google Shape;165;p20"/>
          <p:cNvSpPr txBox="1">
            <a:spLocks noGrp="1"/>
          </p:cNvSpPr>
          <p:nvPr>
            <p:ph type="body" idx="1"/>
          </p:nvPr>
        </p:nvSpPr>
        <p:spPr>
          <a:xfrm>
            <a:off x="4310743" y="1100138"/>
            <a:ext cx="7043057" cy="5076825"/>
          </a:xfrm>
          <a:prstGeom prst="rect">
            <a:avLst/>
          </a:prstGeom>
          <a:solidFill>
            <a:schemeClr val="lt2"/>
          </a:solidFill>
          <a:ln>
            <a:noFill/>
          </a:ln>
        </p:spPr>
        <p:txBody>
          <a:bodyPr spcFirstLastPara="1" wrap="square" lIns="91425" tIns="45700" rIns="91425" bIns="45700" anchor="t" anchorCtr="0">
            <a:normAutofit lnSpcReduction="10000"/>
          </a:bodyPr>
          <a:lstStyle/>
          <a:p>
            <a:pPr marL="228600" lvl="0" indent="-76200" algn="l" rtl="0">
              <a:lnSpc>
                <a:spcPct val="90000"/>
              </a:lnSpc>
              <a:spcBef>
                <a:spcPts val="0"/>
              </a:spcBef>
              <a:spcAft>
                <a:spcPts val="0"/>
              </a:spcAft>
              <a:buClr>
                <a:schemeClr val="dk1"/>
              </a:buClr>
              <a:buSzPts val="2400"/>
              <a:buNone/>
            </a:pPr>
            <a:endParaRPr sz="2400" b="1"/>
          </a:p>
          <a:p>
            <a:pPr marL="457200" lvl="0" indent="-457200" algn="just" rtl="0">
              <a:lnSpc>
                <a:spcPct val="150000"/>
              </a:lnSpc>
              <a:spcBef>
                <a:spcPts val="1000"/>
              </a:spcBef>
              <a:spcAft>
                <a:spcPts val="0"/>
              </a:spcAft>
              <a:buClr>
                <a:schemeClr val="dk1"/>
              </a:buClr>
              <a:buSzPts val="2800"/>
              <a:buFont typeface="Open Sans"/>
              <a:buAutoNum type="arabicPeriod"/>
            </a:pPr>
            <a:r>
              <a:rPr lang="hi-IN"/>
              <a:t>सभी आपातकालीन प्रतिक्रिया विभागों द्वारा उपयोग की जाने वाली एक मानकीकृत, घटनास्थल पर स्थित, सभी खतरों से निपटने वाली घटना प्रबंधन प्रणाली है।</a:t>
            </a:r>
            <a:endParaRPr/>
          </a:p>
          <a:p>
            <a:pPr marL="457200" lvl="0" indent="-457200" algn="just" rtl="0">
              <a:lnSpc>
                <a:spcPct val="150000"/>
              </a:lnSpc>
              <a:spcBef>
                <a:spcPts val="1000"/>
              </a:spcBef>
              <a:spcAft>
                <a:spcPts val="0"/>
              </a:spcAft>
              <a:buClr>
                <a:schemeClr val="dk1"/>
              </a:buClr>
              <a:buSzPts val="2800"/>
              <a:buFont typeface="Open Sans"/>
              <a:buAutoNum type="arabicPeriod"/>
            </a:pPr>
            <a:r>
              <a:rPr lang="hi-IN"/>
              <a:t> किसी भी घटना के लिए सटीक जानकारी, सख्त जवाबदेही, योजना, लागत प्रभावी संचालन और रसद सहायता प्रदान करती है।</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p:nvPr/>
        </p:nvSpPr>
        <p:spPr>
          <a:xfrm>
            <a:off x="66725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1" name="Google Shape;171;p21"/>
          <p:cNvSpPr/>
          <p:nvPr/>
        </p:nvSpPr>
        <p:spPr>
          <a:xfrm>
            <a:off x="7280910" y="6746240"/>
            <a:ext cx="64769"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2" name="Google Shape;172;p21"/>
          <p:cNvSpPr/>
          <p:nvPr/>
        </p:nvSpPr>
        <p:spPr>
          <a:xfrm>
            <a:off x="78905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3" name="Google Shape;173;p21"/>
          <p:cNvSpPr/>
          <p:nvPr/>
        </p:nvSpPr>
        <p:spPr>
          <a:xfrm>
            <a:off x="85013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4" name="Google Shape;174;p21"/>
          <p:cNvSpPr/>
          <p:nvPr/>
        </p:nvSpPr>
        <p:spPr>
          <a:xfrm>
            <a:off x="9109709" y="6746240"/>
            <a:ext cx="67310"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5" name="Google Shape;175;p21"/>
          <p:cNvSpPr/>
          <p:nvPr/>
        </p:nvSpPr>
        <p:spPr>
          <a:xfrm>
            <a:off x="9720580" y="6746240"/>
            <a:ext cx="6604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6" name="Google Shape;176;p21"/>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7" name="Google Shape;177;p21"/>
          <p:cNvSpPr/>
          <p:nvPr/>
        </p:nvSpPr>
        <p:spPr>
          <a:xfrm>
            <a:off x="2329181" y="116840"/>
            <a:ext cx="66039" cy="6730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8" name="Google Shape;178;p21"/>
          <p:cNvSpPr/>
          <p:nvPr/>
        </p:nvSpPr>
        <p:spPr>
          <a:xfrm>
            <a:off x="2329181" y="347979"/>
            <a:ext cx="66039" cy="6477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9" name="Google Shape;179;p21"/>
          <p:cNvSpPr/>
          <p:nvPr/>
        </p:nvSpPr>
        <p:spPr>
          <a:xfrm>
            <a:off x="2329181" y="574040"/>
            <a:ext cx="66039"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80" name="Google Shape;180;p21"/>
          <p:cNvSpPr txBox="1">
            <a:spLocks noGrp="1"/>
          </p:cNvSpPr>
          <p:nvPr>
            <p:ph type="title"/>
          </p:nvPr>
        </p:nvSpPr>
        <p:spPr>
          <a:xfrm>
            <a:off x="99821" y="2764985"/>
            <a:ext cx="4183382" cy="1010020"/>
          </a:xfrm>
          <a:prstGeom prst="rect">
            <a:avLst/>
          </a:prstGeom>
          <a:noFill/>
          <a:ln>
            <a:noFill/>
          </a:ln>
          <a:effectLst>
            <a:outerShdw blurRad="44450" dist="27940" dir="5400000" algn="ctr">
              <a:srgbClr val="000000">
                <a:alpha val="31764"/>
              </a:srgbClr>
            </a:outerShdw>
          </a:effectLst>
        </p:spPr>
        <p:txBody>
          <a:bodyPr spcFirstLastPara="1" wrap="square" lIns="0" tIns="12700" rIns="0" bIns="0" anchor="ctr" anchorCtr="0">
            <a:spAutoFit/>
          </a:bodyPr>
          <a:lstStyle/>
          <a:p>
            <a:pPr marL="12700" lvl="0" indent="0" algn="ctr" rtl="0">
              <a:lnSpc>
                <a:spcPct val="90000"/>
              </a:lnSpc>
              <a:spcBef>
                <a:spcPts val="0"/>
              </a:spcBef>
              <a:spcAft>
                <a:spcPts val="0"/>
              </a:spcAft>
              <a:buClr>
                <a:srgbClr val="FF0000"/>
              </a:buClr>
              <a:buSzPts val="3600"/>
              <a:buFont typeface="Open Sans"/>
              <a:buNone/>
            </a:pPr>
            <a:r>
              <a:rPr lang="hi-IN" sz="3600" b="1">
                <a:solidFill>
                  <a:srgbClr val="FF0000"/>
                </a:solidFill>
              </a:rPr>
              <a:t>बुनियादी आईआरएस अवधारणाएँ</a:t>
            </a:r>
            <a:endParaRPr sz="3600" b="1">
              <a:solidFill>
                <a:srgbClr val="FF0000"/>
              </a:solidFill>
            </a:endParaRPr>
          </a:p>
        </p:txBody>
      </p:sp>
      <p:sp>
        <p:nvSpPr>
          <p:cNvPr id="181" name="Google Shape;181;p21"/>
          <p:cNvSpPr txBox="1">
            <a:spLocks noGrp="1"/>
          </p:cNvSpPr>
          <p:nvPr>
            <p:ph type="sldNum" idx="12"/>
          </p:nvPr>
        </p:nvSpPr>
        <p:spPr>
          <a:xfrm>
            <a:off x="10584815" y="6424217"/>
            <a:ext cx="330200" cy="205184"/>
          </a:xfrm>
          <a:prstGeom prst="rect">
            <a:avLst/>
          </a:prstGeom>
          <a:noFill/>
          <a:ln>
            <a:noFill/>
          </a:ln>
        </p:spPr>
        <p:txBody>
          <a:bodyPr spcFirstLastPara="1" wrap="square" lIns="0" tIns="0" rIns="0" bIns="0" anchor="ctr" anchorCtr="0">
            <a:spAutoFit/>
          </a:bodyPr>
          <a:lstStyle/>
          <a:p>
            <a:pPr marL="122554" lvl="0" indent="0" algn="r" rtl="0">
              <a:lnSpc>
                <a:spcPct val="137083"/>
              </a:lnSpc>
              <a:spcBef>
                <a:spcPts val="0"/>
              </a:spcBef>
              <a:spcAft>
                <a:spcPts val="0"/>
              </a:spcAft>
              <a:buNone/>
            </a:pPr>
            <a:fld id="{00000000-1234-1234-1234-123412341234}" type="slidenum">
              <a:rPr lang="hi-IN"/>
              <a:pPr marL="122554" lvl="0" indent="0" algn="r" rtl="0">
                <a:lnSpc>
                  <a:spcPct val="137083"/>
                </a:lnSpc>
                <a:spcBef>
                  <a:spcPts val="0"/>
                </a:spcBef>
                <a:spcAft>
                  <a:spcPts val="0"/>
                </a:spcAft>
                <a:buNone/>
              </a:pPr>
              <a:t>9</a:t>
            </a:fld>
            <a:endParaRPr/>
          </a:p>
        </p:txBody>
      </p:sp>
      <p:sp>
        <p:nvSpPr>
          <p:cNvPr id="182" name="Google Shape;182;p21"/>
          <p:cNvSpPr txBox="1"/>
          <p:nvPr/>
        </p:nvSpPr>
        <p:spPr>
          <a:xfrm>
            <a:off x="4301923" y="1217418"/>
            <a:ext cx="7306711" cy="5221942"/>
          </a:xfrm>
          <a:prstGeom prst="rect">
            <a:avLst/>
          </a:prstGeom>
          <a:solidFill>
            <a:schemeClr val="lt2"/>
          </a:solidFill>
          <a:ln>
            <a:noFill/>
          </a:ln>
        </p:spPr>
        <p:txBody>
          <a:bodyPr spcFirstLastPara="1" wrap="square" lIns="0" tIns="12700" rIns="0" bIns="0" anchor="t" anchorCtr="0">
            <a:spAutoFit/>
          </a:bodyPr>
          <a:lstStyle/>
          <a:p>
            <a:pPr marL="355600" marR="5080" lvl="0" indent="-342900" algn="just" rtl="0">
              <a:lnSpc>
                <a:spcPct val="200000"/>
              </a:lnSpc>
              <a:spcBef>
                <a:spcPts val="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सभी आपातकालीन घटनाओं के प्रबंधन के लिए इस्तेमाल किया जा सकता है।</a:t>
            </a:r>
            <a:endParaRPr sz="2400">
              <a:solidFill>
                <a:schemeClr val="dk1"/>
              </a:solidFill>
              <a:latin typeface="Open Sans"/>
              <a:ea typeface="Open Sans"/>
              <a:cs typeface="Open Sans"/>
              <a:sym typeface="Open Sans"/>
            </a:endParaRPr>
          </a:p>
          <a:p>
            <a:pPr marL="355600" marR="5080" lvl="0" indent="-342900" algn="just" rtl="0">
              <a:lnSpc>
                <a:spcPct val="200000"/>
              </a:lnSpc>
              <a:spcBef>
                <a:spcPts val="10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 छोटी और बड़ी दोनों तरह की घटनाओं के लिए इस्तेमाल किया जा सकता है। </a:t>
            </a:r>
            <a:endParaRPr sz="2400">
              <a:solidFill>
                <a:schemeClr val="dk1"/>
              </a:solidFill>
              <a:latin typeface="Open Sans"/>
              <a:ea typeface="Open Sans"/>
              <a:cs typeface="Open Sans"/>
              <a:sym typeface="Open Sans"/>
            </a:endParaRPr>
          </a:p>
          <a:p>
            <a:pPr marL="355600" marR="5080" lvl="0" indent="-342900" algn="just" rtl="0">
              <a:lnSpc>
                <a:spcPct val="200000"/>
              </a:lnSpc>
              <a:spcBef>
                <a:spcPts val="10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विभिन्न आवश्यकताओं को पूरा करने के लिए सिस्टम को बढ़ा या छोटा किया जा सकता है। </a:t>
            </a:r>
            <a:endParaRPr sz="2400">
              <a:solidFill>
                <a:schemeClr val="dk1"/>
              </a:solidFill>
              <a:latin typeface="Open Sans"/>
              <a:ea typeface="Open Sans"/>
              <a:cs typeface="Open Sans"/>
              <a:sym typeface="Open Sans"/>
            </a:endParaRPr>
          </a:p>
          <a:p>
            <a:pPr marL="355600" marR="5080" lvl="0" indent="-342900" algn="just" rtl="0">
              <a:lnSpc>
                <a:spcPct val="200000"/>
              </a:lnSpc>
              <a:spcBef>
                <a:spcPts val="100"/>
              </a:spcBef>
              <a:spcAft>
                <a:spcPts val="0"/>
              </a:spcAft>
              <a:buClr>
                <a:schemeClr val="dk1"/>
              </a:buClr>
              <a:buSzPts val="2400"/>
              <a:buFont typeface="Noto Sans Symbols"/>
              <a:buChar char="⮚"/>
            </a:pPr>
            <a:r>
              <a:rPr lang="hi-IN" sz="2400">
                <a:solidFill>
                  <a:schemeClr val="dk1"/>
                </a:solidFill>
                <a:latin typeface="Open Sans"/>
                <a:ea typeface="Open Sans"/>
                <a:cs typeface="Open Sans"/>
                <a:sym typeface="Open Sans"/>
              </a:rPr>
              <a:t>लागत प्रभावी और कुशल प्रबंधन प्रणाली।.</a:t>
            </a:r>
            <a:endParaRPr sz="240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2554</Words>
  <Application>Microsoft Office PowerPoint</Application>
  <PresentationFormat>Widescreen</PresentationFormat>
  <Paragraphs>364</Paragraphs>
  <Slides>55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Open Sans</vt:lpstr>
      <vt:lpstr>Arial Black</vt:lpstr>
      <vt:lpstr>Arial</vt:lpstr>
      <vt:lpstr>Calibri</vt:lpstr>
      <vt:lpstr>Open Sans SemiBold</vt:lpstr>
      <vt:lpstr>Noto Sans Symbols</vt:lpstr>
      <vt:lpstr>Office Theme</vt:lpstr>
      <vt:lpstr>   Lesson-6    घटना प्रतिक्रिया प्रणाली</vt:lpstr>
      <vt:lpstr>उद्देश्य</vt:lpstr>
      <vt:lpstr>PowerPoint Presentation</vt:lpstr>
      <vt:lpstr>PowerPoint Presentation</vt:lpstr>
      <vt:lpstr>आपदा प्रबंधन  में अनुभव की गई कमियां</vt:lpstr>
      <vt:lpstr>आईआरएस की उत्पत्ति</vt:lpstr>
      <vt:lpstr>PowerPoint Presentation</vt:lpstr>
      <vt:lpstr>आईआरएस क्या है?</vt:lpstr>
      <vt:lpstr>बुनियादी आईआरएस अवधारणाएँ</vt:lpstr>
      <vt:lpstr>PowerPoint Presentation</vt:lpstr>
      <vt:lpstr>PowerPoint Presentation</vt:lpstr>
      <vt:lpstr>PowerPoint Presentation</vt:lpstr>
      <vt:lpstr>घटना कमान प्रणाली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आईसी और कमांड स्टाफ</vt:lpstr>
      <vt:lpstr>घटना कमांडर</vt:lpstr>
      <vt:lpstr>उप घटना कमांडर</vt:lpstr>
      <vt:lpstr>सूचना एवं मीडिया अधिकारी (आईएमओ)</vt:lpstr>
      <vt:lpstr>सुरक्षा अधिकारी</vt:lpstr>
      <vt:lpstr>संपर्क अधिकारी</vt:lpstr>
      <vt:lpstr>सामान्य कर्मचारी</vt:lpstr>
      <vt:lpstr>PowerPoint Presentation</vt:lpstr>
      <vt:lpstr>संचालन अनुभाग प्रमुख</vt:lpstr>
      <vt:lpstr>संचालन अनुभाग</vt:lpstr>
      <vt:lpstr>संचालन अनुभाग: प्रभाग</vt:lpstr>
      <vt:lpstr>संचालन अनुभाग: समूह</vt:lpstr>
      <vt:lpstr>संचालन अनुभाग: एकल संसाधन</vt:lpstr>
      <vt:lpstr>PowerPoint Presentation</vt:lpstr>
      <vt:lpstr>ऑपरेशन अनुभाग: स्ट्राइक टीमें</vt:lpstr>
      <vt:lpstr>ऑपरेशन अनुभाग: टास्क फोर्स</vt:lpstr>
      <vt:lpstr> कार्य बल</vt:lpstr>
      <vt:lpstr>योजना अनुभाग</vt:lpstr>
      <vt:lpstr>योजना अनुभाग प्रमुख</vt:lpstr>
      <vt:lpstr>योजना अनुभाग: संसाधन इकाई</vt:lpstr>
      <vt:lpstr>योजना अनुभाग: स्थिति इकाई</vt:lpstr>
      <vt:lpstr>योजना अनुभाग: दस्तावेज़ीकरण इकाई</vt:lpstr>
      <vt:lpstr>रसद अनुभाग</vt:lpstr>
      <vt:lpstr>रसद अनुभाग प्रमुख</vt:lpstr>
      <vt:lpstr>वित्त शाखा निदेशक</vt:lpstr>
      <vt:lpstr>घटना सुविधाएं</vt:lpstr>
      <vt:lpstr>घटना कमान पोस्ट (आईसीपी)</vt:lpstr>
      <vt:lpstr>आपातकालीन संचालन केंद्र (ईओसी)</vt:lpstr>
      <vt:lpstr>PowerPoint Presentation</vt:lpstr>
      <vt:lpstr>घटना स्थल और सुविधाएँ</vt:lpstr>
      <vt:lpstr>समीक्षा</vt:lpstr>
      <vt:lpstr>कोई प्रश्न?</vt:lpstr>
      <vt:lpstr>मूल्यांकन</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घटना प्रतिक्रिया प्रणाली</dc:title>
  <cp:lastModifiedBy>DOG K9</cp:lastModifiedBy>
  <cp:revision>7</cp:revision>
  <dcterms:modified xsi:type="dcterms:W3CDTF">2025-12-18T07:25:00Z</dcterms:modified>
</cp:coreProperties>
</file>