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20" r:id="rId3"/>
    <p:sldId id="345" r:id="rId4"/>
    <p:sldId id="1078" r:id="rId5"/>
    <p:sldId id="1079" r:id="rId6"/>
    <p:sldId id="1080" r:id="rId7"/>
    <p:sldId id="1081" r:id="rId8"/>
    <p:sldId id="1082" r:id="rId9"/>
    <p:sldId id="1083" r:id="rId10"/>
    <p:sldId id="1084" r:id="rId11"/>
    <p:sldId id="1085" r:id="rId12"/>
    <p:sldId id="1086" r:id="rId13"/>
    <p:sldId id="1087" r:id="rId14"/>
    <p:sldId id="1088" r:id="rId15"/>
    <p:sldId id="1089" r:id="rId16"/>
    <p:sldId id="1090" r:id="rId17"/>
    <p:sldId id="1091" r:id="rId18"/>
    <p:sldId id="1092" r:id="rId19"/>
    <p:sldId id="1093" r:id="rId20"/>
    <p:sldId id="1094" r:id="rId21"/>
    <p:sldId id="1095" r:id="rId22"/>
    <p:sldId id="1096" r:id="rId23"/>
    <p:sldId id="1097" r:id="rId24"/>
    <p:sldId id="1098" r:id="rId25"/>
    <p:sldId id="1099" r:id="rId26"/>
    <p:sldId id="1100" r:id="rId27"/>
    <p:sldId id="1101" r:id="rId28"/>
    <p:sldId id="1102" r:id="rId29"/>
    <p:sldId id="1103" r:id="rId30"/>
    <p:sldId id="1104" r:id="rId31"/>
    <p:sldId id="1105" r:id="rId32"/>
    <p:sldId id="1106" r:id="rId33"/>
    <p:sldId id="1107" r:id="rId34"/>
    <p:sldId id="1108" r:id="rId35"/>
    <p:sldId id="1109" r:id="rId36"/>
    <p:sldId id="1110" r:id="rId37"/>
    <p:sldId id="1111" r:id="rId38"/>
    <p:sldId id="1112" r:id="rId39"/>
    <p:sldId id="1113" r:id="rId40"/>
    <p:sldId id="1114" r:id="rId41"/>
    <p:sldId id="1115" r:id="rId42"/>
    <p:sldId id="1116" r:id="rId43"/>
    <p:sldId id="296" r:id="rId44"/>
    <p:sldId id="298" r:id="rId45"/>
    <p:sldId id="1117"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EBD3C-9608-4861-A7C2-44ADA0CC3585}" v="222" dt="2024-07-16T04:39:43.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447" autoAdjust="0"/>
  </p:normalViewPr>
  <p:slideViewPr>
    <p:cSldViewPr>
      <p:cViewPr varScale="1">
        <p:scale>
          <a:sx n="83" d="100"/>
          <a:sy n="83" d="100"/>
        </p:scale>
        <p:origin x="1524" y="72"/>
      </p:cViewPr>
      <p:guideLst>
        <p:guide orient="horz" pos="2160"/>
        <p:guide pos="3840"/>
      </p:guideLst>
    </p:cSldViewPr>
  </p:slideViewPr>
  <p:outlineViewPr>
    <p:cViewPr>
      <p:scale>
        <a:sx n="33" d="100"/>
        <a:sy n="33" d="100"/>
      </p:scale>
      <p:origin x="0" y="-4492"/>
    </p:cViewPr>
  </p:outlineViewPr>
  <p:notesTextViewPr>
    <p:cViewPr>
      <p:scale>
        <a:sx n="100" d="100"/>
        <a:sy n="100" d="100"/>
      </p:scale>
      <p:origin x="0" y="0"/>
    </p:cViewPr>
  </p:notesTextViewPr>
  <p:sorterViewPr>
    <p:cViewPr>
      <p:scale>
        <a:sx n="100" d="100"/>
        <a:sy n="100" d="100"/>
      </p:scale>
      <p:origin x="0" y="-4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ulkumar08945@gmail.com" userId="eaa8108a85f67eff" providerId="LiveId" clId="{54EF1D79-E478-4C67-9EB2-AE56EF51DF03}"/>
    <pc:docChg chg="undo custSel addSld delSld modSld modMainMaster modNotesMaster">
      <pc:chgData name="rahulkumar08945@gmail.com" userId="eaa8108a85f67eff" providerId="LiveId" clId="{54EF1D79-E478-4C67-9EB2-AE56EF51DF03}" dt="2023-06-25T15:21:41.157" v="1969" actId="14100"/>
      <pc:docMkLst>
        <pc:docMk/>
      </pc:docMkLst>
      <pc:sldChg chg="addSp delSp modSp mod">
        <pc:chgData name="rahulkumar08945@gmail.com" userId="eaa8108a85f67eff" providerId="LiveId" clId="{54EF1D79-E478-4C67-9EB2-AE56EF51DF03}" dt="2023-06-25T15:18:55.497" v="1954" actId="1036"/>
        <pc:sldMkLst>
          <pc:docMk/>
          <pc:sldMk cId="0" sldId="256"/>
        </pc:sldMkLst>
        <pc:spChg chg="add mod">
          <ac:chgData name="rahulkumar08945@gmail.com" userId="eaa8108a85f67eff" providerId="LiveId" clId="{54EF1D79-E478-4C67-9EB2-AE56EF51DF03}" dt="2023-06-25T13:23:55.570" v="1654"/>
          <ac:spMkLst>
            <pc:docMk/>
            <pc:sldMk cId="0" sldId="256"/>
            <ac:spMk id="2" creationId="{8F494C7E-1148-6FBD-5A19-E29FA60E51F6}"/>
          </ac:spMkLst>
        </pc:spChg>
        <pc:spChg chg="add del mod">
          <ac:chgData name="rahulkumar08945@gmail.com" userId="eaa8108a85f67eff" providerId="LiveId" clId="{54EF1D79-E478-4C67-9EB2-AE56EF51DF03}" dt="2023-06-25T13:04:31.865" v="1464"/>
          <ac:spMkLst>
            <pc:docMk/>
            <pc:sldMk cId="0" sldId="256"/>
            <ac:spMk id="3" creationId="{CA95A612-8A83-896F-2FD0-6FD639CF231F}"/>
          </ac:spMkLst>
        </pc:spChg>
        <pc:spChg chg="del mod">
          <ac:chgData name="rahulkumar08945@gmail.com" userId="eaa8108a85f67eff" providerId="LiveId" clId="{54EF1D79-E478-4C67-9EB2-AE56EF51DF03}" dt="2023-06-25T13:24:38.213" v="1659" actId="21"/>
          <ac:spMkLst>
            <pc:docMk/>
            <pc:sldMk cId="0" sldId="256"/>
            <ac:spMk id="4" creationId="{34C19C89-C58F-BF76-5C80-D001907741E5}"/>
          </ac:spMkLst>
        </pc:spChg>
        <pc:spChg chg="del mod">
          <ac:chgData name="rahulkumar08945@gmail.com" userId="eaa8108a85f67eff" providerId="LiveId" clId="{54EF1D79-E478-4C67-9EB2-AE56EF51DF03}" dt="2023-06-25T13:27:28.441" v="1705" actId="478"/>
          <ac:spMkLst>
            <pc:docMk/>
            <pc:sldMk cId="0" sldId="256"/>
            <ac:spMk id="5" creationId="{00000000-0000-0000-0000-000000000000}"/>
          </ac:spMkLst>
        </pc:spChg>
        <pc:spChg chg="mod">
          <ac:chgData name="rahulkumar08945@gmail.com" userId="eaa8108a85f67eff" providerId="LiveId" clId="{54EF1D79-E478-4C67-9EB2-AE56EF51DF03}" dt="2023-06-25T13:29:35.678" v="1812" actId="115"/>
          <ac:spMkLst>
            <pc:docMk/>
            <pc:sldMk cId="0" sldId="256"/>
            <ac:spMk id="6" creationId="{581CC655-124A-F845-63F4-003C75BF8110}"/>
          </ac:spMkLst>
        </pc:spChg>
        <pc:spChg chg="add del mod">
          <ac:chgData name="rahulkumar08945@gmail.com" userId="eaa8108a85f67eff" providerId="LiveId" clId="{54EF1D79-E478-4C67-9EB2-AE56EF51DF03}" dt="2023-06-25T13:04:31.401" v="1463"/>
          <ac:spMkLst>
            <pc:docMk/>
            <pc:sldMk cId="0" sldId="256"/>
            <ac:spMk id="7" creationId="{65B69BAF-67FF-2CCD-C51F-76C7B79CD27F}"/>
          </ac:spMkLst>
        </pc:spChg>
        <pc:spChg chg="add del mod">
          <ac:chgData name="rahulkumar08945@gmail.com" userId="eaa8108a85f67eff" providerId="LiveId" clId="{54EF1D79-E478-4C67-9EB2-AE56EF51DF03}" dt="2023-06-25T13:04:31.101" v="1462"/>
          <ac:spMkLst>
            <pc:docMk/>
            <pc:sldMk cId="0" sldId="256"/>
            <ac:spMk id="8" creationId="{9F01C43F-3B98-68DF-289D-04D1FB62D21F}"/>
          </ac:spMkLst>
        </pc:spChg>
        <pc:spChg chg="add mod">
          <ac:chgData name="rahulkumar08945@gmail.com" userId="eaa8108a85f67eff" providerId="LiveId" clId="{54EF1D79-E478-4C67-9EB2-AE56EF51DF03}" dt="2023-06-25T13:23:55.570" v="1654"/>
          <ac:spMkLst>
            <pc:docMk/>
            <pc:sldMk cId="0" sldId="256"/>
            <ac:spMk id="9" creationId="{2C7018B3-BA7C-3397-47B4-7A2B7E50B4CC}"/>
          </ac:spMkLst>
        </pc:spChg>
        <pc:spChg chg="add mod">
          <ac:chgData name="rahulkumar08945@gmail.com" userId="eaa8108a85f67eff" providerId="LiveId" clId="{54EF1D79-E478-4C67-9EB2-AE56EF51DF03}" dt="2023-06-25T13:23:55.570" v="1654"/>
          <ac:spMkLst>
            <pc:docMk/>
            <pc:sldMk cId="0" sldId="256"/>
            <ac:spMk id="10" creationId="{22D9F5CC-9DCC-8A61-5E1C-E28539097573}"/>
          </ac:spMkLst>
        </pc:spChg>
        <pc:spChg chg="add mod">
          <ac:chgData name="rahulkumar08945@gmail.com" userId="eaa8108a85f67eff" providerId="LiveId" clId="{54EF1D79-E478-4C67-9EB2-AE56EF51DF03}" dt="2023-06-25T15:18:55.497" v="1954" actId="1036"/>
          <ac:spMkLst>
            <pc:docMk/>
            <pc:sldMk cId="0" sldId="256"/>
            <ac:spMk id="11" creationId="{1F85E682-B874-4790-6EAC-80BA10029669}"/>
          </ac:spMkLst>
        </pc:spChg>
        <pc:spChg chg="add del mod">
          <ac:chgData name="rahulkumar08945@gmail.com" userId="eaa8108a85f67eff" providerId="LiveId" clId="{54EF1D79-E478-4C67-9EB2-AE56EF51DF03}" dt="2023-06-25T13:27:50.326" v="1708" actId="478"/>
          <ac:spMkLst>
            <pc:docMk/>
            <pc:sldMk cId="0" sldId="256"/>
            <ac:spMk id="14" creationId="{ECDD607F-A330-2B86-F5F4-E2D030C737F8}"/>
          </ac:spMkLst>
        </pc:spChg>
        <pc:spChg chg="add mod">
          <ac:chgData name="rahulkumar08945@gmail.com" userId="eaa8108a85f67eff" providerId="LiveId" clId="{54EF1D79-E478-4C67-9EB2-AE56EF51DF03}" dt="2023-06-25T13:29:22.417" v="1809" actId="404"/>
          <ac:spMkLst>
            <pc:docMk/>
            <pc:sldMk cId="0" sldId="256"/>
            <ac:spMk id="16" creationId="{20863D78-1815-83C5-6AA1-973C8840FECC}"/>
          </ac:spMkLst>
        </pc:spChg>
      </pc:sldChg>
      <pc:sldChg chg="addSp modSp mod">
        <pc:chgData name="rahulkumar08945@gmail.com" userId="eaa8108a85f67eff" providerId="LiveId" clId="{54EF1D79-E478-4C67-9EB2-AE56EF51DF03}" dt="2023-06-25T13:31:38.088" v="1911" actId="12"/>
        <pc:sldMkLst>
          <pc:docMk/>
          <pc:sldMk cId="0" sldId="257"/>
        </pc:sldMkLst>
        <pc:spChg chg="mod">
          <ac:chgData name="rahulkumar08945@gmail.com" userId="eaa8108a85f67eff" providerId="LiveId" clId="{54EF1D79-E478-4C67-9EB2-AE56EF51DF03}" dt="2023-06-25T13:31:38.088" v="1911" actId="12"/>
          <ac:spMkLst>
            <pc:docMk/>
            <pc:sldMk cId="0" sldId="257"/>
            <ac:spMk id="3" creationId="{00000000-0000-0000-0000-000000000000}"/>
          </ac:spMkLst>
        </pc:spChg>
        <pc:spChg chg="add mod">
          <ac:chgData name="rahulkumar08945@gmail.com" userId="eaa8108a85f67eff" providerId="LiveId" clId="{54EF1D79-E478-4C67-9EB2-AE56EF51DF03}" dt="2023-06-25T13:30:59.808" v="1871"/>
          <ac:spMkLst>
            <pc:docMk/>
            <pc:sldMk cId="0" sldId="257"/>
            <ac:spMk id="5" creationId="{F38F28EA-9F11-8416-7C28-4C47EE85B383}"/>
          </ac:spMkLst>
        </pc:spChg>
      </pc:sldChg>
      <pc:sldChg chg="del">
        <pc:chgData name="rahulkumar08945@gmail.com" userId="eaa8108a85f67eff" providerId="LiveId" clId="{54EF1D79-E478-4C67-9EB2-AE56EF51DF03}" dt="2023-06-25T11:59:48.417" v="1298" actId="2696"/>
        <pc:sldMkLst>
          <pc:docMk/>
          <pc:sldMk cId="994430322" sldId="263"/>
        </pc:sldMkLst>
      </pc:sldChg>
      <pc:sldChg chg="modSp mod modNotes">
        <pc:chgData name="rahulkumar08945@gmail.com" userId="eaa8108a85f67eff" providerId="LiveId" clId="{54EF1D79-E478-4C67-9EB2-AE56EF51DF03}" dt="2023-06-25T13:23:55.866" v="1657" actId="27636"/>
        <pc:sldMkLst>
          <pc:docMk/>
          <pc:sldMk cId="0" sldId="264"/>
        </pc:sldMkLst>
        <pc:spChg chg="mod">
          <ac:chgData name="rahulkumar08945@gmail.com" userId="eaa8108a85f67eff" providerId="LiveId" clId="{54EF1D79-E478-4C67-9EB2-AE56EF51DF03}" dt="2023-06-25T13:23:55.866" v="1657" actId="27636"/>
          <ac:spMkLst>
            <pc:docMk/>
            <pc:sldMk cId="0" sldId="264"/>
            <ac:spMk id="52226" creationId="{FF6EF33C-E636-EBAC-BB88-BE076826874D}"/>
          </ac:spMkLst>
        </pc:spChg>
      </pc:sldChg>
      <pc:sldChg chg="addSp delSp modSp mod addAnim delAnim modAnim">
        <pc:chgData name="rahulkumar08945@gmail.com" userId="eaa8108a85f67eff" providerId="LiveId" clId="{54EF1D79-E478-4C67-9EB2-AE56EF51DF03}" dt="2023-06-25T13:23:55.570" v="1654"/>
        <pc:sldMkLst>
          <pc:docMk/>
          <pc:sldMk cId="0" sldId="265"/>
        </pc:sldMkLst>
        <pc:spChg chg="mod">
          <ac:chgData name="rahulkumar08945@gmail.com" userId="eaa8108a85f67eff" providerId="LiveId" clId="{54EF1D79-E478-4C67-9EB2-AE56EF51DF03}" dt="2023-06-25T13:23:55.570" v="1654"/>
          <ac:spMkLst>
            <pc:docMk/>
            <pc:sldMk cId="0" sldId="265"/>
            <ac:spMk id="2" creationId="{00000000-0000-0000-0000-000000000000}"/>
          </ac:spMkLst>
        </pc:spChg>
        <pc:spChg chg="add del mod">
          <ac:chgData name="rahulkumar08945@gmail.com" userId="eaa8108a85f67eff" providerId="LiveId" clId="{54EF1D79-E478-4C67-9EB2-AE56EF51DF03}" dt="2023-06-25T13:23:55.570" v="1654"/>
          <ac:spMkLst>
            <pc:docMk/>
            <pc:sldMk cId="0" sldId="265"/>
            <ac:spMk id="3" creationId="{00000000-0000-0000-0000-000000000000}"/>
          </ac:spMkLst>
        </pc:spChg>
        <pc:spChg chg="del mod">
          <ac:chgData name="rahulkumar08945@gmail.com" userId="eaa8108a85f67eff" providerId="LiveId" clId="{54EF1D79-E478-4C67-9EB2-AE56EF51DF03}" dt="2023-06-25T11:23:45.723" v="636"/>
          <ac:spMkLst>
            <pc:docMk/>
            <pc:sldMk cId="0" sldId="265"/>
            <ac:spMk id="4" creationId="{00000000-0000-0000-0000-000000000000}"/>
          </ac:spMkLst>
        </pc:spChg>
        <pc:spChg chg="del mod">
          <ac:chgData name="rahulkumar08945@gmail.com" userId="eaa8108a85f67eff" providerId="LiveId" clId="{54EF1D79-E478-4C67-9EB2-AE56EF51DF03}" dt="2023-06-25T11:23:28.374" v="630" actId="21"/>
          <ac:spMkLst>
            <pc:docMk/>
            <pc:sldMk cId="0" sldId="265"/>
            <ac:spMk id="5" creationId="{00000000-0000-0000-0000-000000000000}"/>
          </ac:spMkLst>
        </pc:spChg>
        <pc:spChg chg="add del mod">
          <ac:chgData name="rahulkumar08945@gmail.com" userId="eaa8108a85f67eff" providerId="LiveId" clId="{54EF1D79-E478-4C67-9EB2-AE56EF51DF03}" dt="2023-06-25T11:23:19.470" v="627" actId="21"/>
          <ac:spMkLst>
            <pc:docMk/>
            <pc:sldMk cId="0" sldId="265"/>
            <ac:spMk id="7" creationId="{7F89FB15-CE9B-70F1-2E8A-B37EABD68A0A}"/>
          </ac:spMkLst>
        </pc:spChg>
      </pc:sldChg>
      <pc:sldChg chg="delSp modSp mod modAnim">
        <pc:chgData name="rahulkumar08945@gmail.com" userId="eaa8108a85f67eff" providerId="LiveId" clId="{54EF1D79-E478-4C67-9EB2-AE56EF51DF03}" dt="2023-06-25T13:23:55.570" v="1654"/>
        <pc:sldMkLst>
          <pc:docMk/>
          <pc:sldMk cId="0" sldId="266"/>
        </pc:sldMkLst>
        <pc:spChg chg="mod">
          <ac:chgData name="rahulkumar08945@gmail.com" userId="eaa8108a85f67eff" providerId="LiveId" clId="{54EF1D79-E478-4C67-9EB2-AE56EF51DF03}" dt="2023-06-25T13:23:55.570" v="1654"/>
          <ac:spMkLst>
            <pc:docMk/>
            <pc:sldMk cId="0" sldId="266"/>
            <ac:spMk id="2" creationId="{00000000-0000-0000-0000-000000000000}"/>
          </ac:spMkLst>
        </pc:spChg>
        <pc:spChg chg="mod">
          <ac:chgData name="rahulkumar08945@gmail.com" userId="eaa8108a85f67eff" providerId="LiveId" clId="{54EF1D79-E478-4C67-9EB2-AE56EF51DF03}" dt="2023-06-25T13:23:55.570" v="1654"/>
          <ac:spMkLst>
            <pc:docMk/>
            <pc:sldMk cId="0" sldId="266"/>
            <ac:spMk id="3" creationId="{00000000-0000-0000-0000-000000000000}"/>
          </ac:spMkLst>
        </pc:spChg>
        <pc:spChg chg="del mod">
          <ac:chgData name="rahulkumar08945@gmail.com" userId="eaa8108a85f67eff" providerId="LiveId" clId="{54EF1D79-E478-4C67-9EB2-AE56EF51DF03}" dt="2023-06-25T11:30:14.817" v="833"/>
          <ac:spMkLst>
            <pc:docMk/>
            <pc:sldMk cId="0" sldId="266"/>
            <ac:spMk id="4" creationId="{00000000-0000-0000-0000-000000000000}"/>
          </ac:spMkLst>
        </pc:spChg>
        <pc:spChg chg="del mod">
          <ac:chgData name="rahulkumar08945@gmail.com" userId="eaa8108a85f67eff" providerId="LiveId" clId="{54EF1D79-E478-4C67-9EB2-AE56EF51DF03}" dt="2023-06-25T11:29:27.108" v="788" actId="21"/>
          <ac:spMkLst>
            <pc:docMk/>
            <pc:sldMk cId="0" sldId="266"/>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67"/>
        </pc:sldMkLst>
        <pc:spChg chg="mod">
          <ac:chgData name="rahulkumar08945@gmail.com" userId="eaa8108a85f67eff" providerId="LiveId" clId="{54EF1D79-E478-4C67-9EB2-AE56EF51DF03}" dt="2023-06-25T11:33:24.405" v="882" actId="403"/>
          <ac:spMkLst>
            <pc:docMk/>
            <pc:sldMk cId="0" sldId="267"/>
            <ac:spMk id="2" creationId="{00000000-0000-0000-0000-000000000000}"/>
          </ac:spMkLst>
        </pc:spChg>
        <pc:spChg chg="mod">
          <ac:chgData name="rahulkumar08945@gmail.com" userId="eaa8108a85f67eff" providerId="LiveId" clId="{54EF1D79-E478-4C67-9EB2-AE56EF51DF03}" dt="2023-06-25T13:23:55.570" v="1654"/>
          <ac:spMkLst>
            <pc:docMk/>
            <pc:sldMk cId="0" sldId="267"/>
            <ac:spMk id="3" creationId="{00000000-0000-0000-0000-000000000000}"/>
          </ac:spMkLst>
        </pc:spChg>
        <pc:spChg chg="mod">
          <ac:chgData name="rahulkumar08945@gmail.com" userId="eaa8108a85f67eff" providerId="LiveId" clId="{54EF1D79-E478-4C67-9EB2-AE56EF51DF03}" dt="2023-06-25T13:23:55.570" v="1654"/>
          <ac:spMkLst>
            <pc:docMk/>
            <pc:sldMk cId="0" sldId="267"/>
            <ac:spMk id="4" creationId="{00000000-0000-0000-0000-000000000000}"/>
          </ac:spMkLst>
        </pc:spChg>
        <pc:spChg chg="del">
          <ac:chgData name="rahulkumar08945@gmail.com" userId="eaa8108a85f67eff" providerId="LiveId" clId="{54EF1D79-E478-4C67-9EB2-AE56EF51DF03}" dt="2023-06-25T11:33:10.749" v="878" actId="21"/>
          <ac:spMkLst>
            <pc:docMk/>
            <pc:sldMk cId="0" sldId="267"/>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68"/>
        </pc:sldMkLst>
        <pc:spChg chg="mod">
          <ac:chgData name="rahulkumar08945@gmail.com" userId="eaa8108a85f67eff" providerId="LiveId" clId="{54EF1D79-E478-4C67-9EB2-AE56EF51DF03}" dt="2023-06-25T13:23:55.570" v="1654"/>
          <ac:spMkLst>
            <pc:docMk/>
            <pc:sldMk cId="0" sldId="268"/>
            <ac:spMk id="3" creationId="{1AF712DE-9AE9-5D7F-5862-E9E3F8B5F178}"/>
          </ac:spMkLst>
        </pc:spChg>
        <pc:spChg chg="mod">
          <ac:chgData name="rahulkumar08945@gmail.com" userId="eaa8108a85f67eff" providerId="LiveId" clId="{54EF1D79-E478-4C67-9EB2-AE56EF51DF03}" dt="2023-06-25T13:23:55.570" v="1654"/>
          <ac:spMkLst>
            <pc:docMk/>
            <pc:sldMk cId="0" sldId="268"/>
            <ac:spMk id="4" creationId="{1D56C5A7-247F-5230-16A2-36E022974DD2}"/>
          </ac:spMkLst>
        </pc:spChg>
        <pc:spChg chg="mod">
          <ac:chgData name="rahulkumar08945@gmail.com" userId="eaa8108a85f67eff" providerId="LiveId" clId="{54EF1D79-E478-4C67-9EB2-AE56EF51DF03}" dt="2023-06-25T13:23:55.570" v="1654"/>
          <ac:spMkLst>
            <pc:docMk/>
            <pc:sldMk cId="0" sldId="268"/>
            <ac:spMk id="5" creationId="{371C4991-66D9-DEF0-BB63-823A40A370BD}"/>
          </ac:spMkLst>
        </pc:spChg>
        <pc:spChg chg="mod">
          <ac:chgData name="rahulkumar08945@gmail.com" userId="eaa8108a85f67eff" providerId="LiveId" clId="{54EF1D79-E478-4C67-9EB2-AE56EF51DF03}" dt="2023-06-25T13:23:55.570" v="1654"/>
          <ac:spMkLst>
            <pc:docMk/>
            <pc:sldMk cId="0" sldId="268"/>
            <ac:spMk id="1034" creationId="{992E0E9A-F416-E83E-43B8-C2968FF23601}"/>
          </ac:spMkLst>
        </pc:spChg>
        <pc:spChg chg="mod">
          <ac:chgData name="rahulkumar08945@gmail.com" userId="eaa8108a85f67eff" providerId="LiveId" clId="{54EF1D79-E478-4C67-9EB2-AE56EF51DF03}" dt="2023-06-25T13:23:55.570" v="1654"/>
          <ac:spMkLst>
            <pc:docMk/>
            <pc:sldMk cId="0" sldId="268"/>
            <ac:spMk id="1035" creationId="{2DC76050-0FD2-94B1-B03C-E00A417B93E7}"/>
          </ac:spMkLst>
        </pc:spChg>
        <pc:grpChg chg="mod">
          <ac:chgData name="rahulkumar08945@gmail.com" userId="eaa8108a85f67eff" providerId="LiveId" clId="{54EF1D79-E478-4C67-9EB2-AE56EF51DF03}" dt="2023-06-25T13:23:55.570" v="1654"/>
          <ac:grpSpMkLst>
            <pc:docMk/>
            <pc:sldMk cId="0" sldId="268"/>
            <ac:grpSpMk id="2" creationId="{040771B2-BD02-B0F4-0B2C-9FCE39A9A3BE}"/>
          </ac:grpSpMkLst>
        </pc:grpChg>
        <pc:cxnChg chg="mod">
          <ac:chgData name="rahulkumar08945@gmail.com" userId="eaa8108a85f67eff" providerId="LiveId" clId="{54EF1D79-E478-4C67-9EB2-AE56EF51DF03}" dt="2023-06-25T13:23:55.570" v="1654"/>
          <ac:cxnSpMkLst>
            <pc:docMk/>
            <pc:sldMk cId="0" sldId="268"/>
            <ac:cxnSpMk id="1028" creationId="{EA10300A-EB0E-0327-4962-AB49A8635DFB}"/>
          </ac:cxnSpMkLst>
        </pc:cxnChg>
        <pc:cxnChg chg="mod">
          <ac:chgData name="rahulkumar08945@gmail.com" userId="eaa8108a85f67eff" providerId="LiveId" clId="{54EF1D79-E478-4C67-9EB2-AE56EF51DF03}" dt="2023-06-25T13:23:55.570" v="1654"/>
          <ac:cxnSpMkLst>
            <pc:docMk/>
            <pc:sldMk cId="0" sldId="268"/>
            <ac:cxnSpMk id="1029" creationId="{1ED69332-92B0-7B89-048F-10742C9B4EDA}"/>
          </ac:cxnSpMkLst>
        </pc:cxnChg>
      </pc:sldChg>
      <pc:sldChg chg="delSp modSp mod modAnim">
        <pc:chgData name="rahulkumar08945@gmail.com" userId="eaa8108a85f67eff" providerId="LiveId" clId="{54EF1D79-E478-4C67-9EB2-AE56EF51DF03}" dt="2023-06-25T13:23:55.570" v="1654"/>
        <pc:sldMkLst>
          <pc:docMk/>
          <pc:sldMk cId="0" sldId="269"/>
        </pc:sldMkLst>
        <pc:spChg chg="mod">
          <ac:chgData name="rahulkumar08945@gmail.com" userId="eaa8108a85f67eff" providerId="LiveId" clId="{54EF1D79-E478-4C67-9EB2-AE56EF51DF03}" dt="2023-06-25T13:23:55.570" v="1654"/>
          <ac:spMkLst>
            <pc:docMk/>
            <pc:sldMk cId="0" sldId="269"/>
            <ac:spMk id="2" creationId="{00000000-0000-0000-0000-000000000000}"/>
          </ac:spMkLst>
        </pc:spChg>
        <pc:spChg chg="mod">
          <ac:chgData name="rahulkumar08945@gmail.com" userId="eaa8108a85f67eff" providerId="LiveId" clId="{54EF1D79-E478-4C67-9EB2-AE56EF51DF03}" dt="2023-06-25T13:23:55.570" v="1654"/>
          <ac:spMkLst>
            <pc:docMk/>
            <pc:sldMk cId="0" sldId="269"/>
            <ac:spMk id="3" creationId="{00000000-0000-0000-0000-000000000000}"/>
          </ac:spMkLst>
        </pc:spChg>
        <pc:spChg chg="mod">
          <ac:chgData name="rahulkumar08945@gmail.com" userId="eaa8108a85f67eff" providerId="LiveId" clId="{54EF1D79-E478-4C67-9EB2-AE56EF51DF03}" dt="2023-06-25T13:23:55.570" v="1654"/>
          <ac:spMkLst>
            <pc:docMk/>
            <pc:sldMk cId="0" sldId="269"/>
            <ac:spMk id="4" creationId="{00000000-0000-0000-0000-000000000000}"/>
          </ac:spMkLst>
        </pc:spChg>
        <pc:spChg chg="del mod">
          <ac:chgData name="rahulkumar08945@gmail.com" userId="eaa8108a85f67eff" providerId="LiveId" clId="{54EF1D79-E478-4C67-9EB2-AE56EF51DF03}" dt="2023-06-25T11:33:47.700" v="888" actId="21"/>
          <ac:spMkLst>
            <pc:docMk/>
            <pc:sldMk cId="0" sldId="269"/>
            <ac:spMk id="7" creationId="{00000000-0000-0000-0000-000000000000}"/>
          </ac:spMkLst>
        </pc:spChg>
      </pc:sldChg>
      <pc:sldChg chg="modSp">
        <pc:chgData name="rahulkumar08945@gmail.com" userId="eaa8108a85f67eff" providerId="LiveId" clId="{54EF1D79-E478-4C67-9EB2-AE56EF51DF03}" dt="2023-06-25T13:23:55.570" v="1654"/>
        <pc:sldMkLst>
          <pc:docMk/>
          <pc:sldMk cId="0" sldId="270"/>
        </pc:sldMkLst>
        <pc:spChg chg="mod">
          <ac:chgData name="rahulkumar08945@gmail.com" userId="eaa8108a85f67eff" providerId="LiveId" clId="{54EF1D79-E478-4C67-9EB2-AE56EF51DF03}" dt="2023-06-25T13:23:55.570" v="1654"/>
          <ac:spMkLst>
            <pc:docMk/>
            <pc:sldMk cId="0" sldId="270"/>
            <ac:spMk id="3" creationId="{4DDFFF5D-CC47-F81E-42D3-AC330483A436}"/>
          </ac:spMkLst>
        </pc:spChg>
        <pc:spChg chg="mod">
          <ac:chgData name="rahulkumar08945@gmail.com" userId="eaa8108a85f67eff" providerId="LiveId" clId="{54EF1D79-E478-4C67-9EB2-AE56EF51DF03}" dt="2023-06-25T13:23:55.570" v="1654"/>
          <ac:spMkLst>
            <pc:docMk/>
            <pc:sldMk cId="0" sldId="270"/>
            <ac:spMk id="23554" creationId="{96AF7A38-CE47-0BF2-2215-EF2A3329FE1B}"/>
          </ac:spMkLst>
        </pc:spChg>
      </pc:sldChg>
      <pc:sldChg chg="addSp delSp modSp mod addAnim delAnim modAnim">
        <pc:chgData name="rahulkumar08945@gmail.com" userId="eaa8108a85f67eff" providerId="LiveId" clId="{54EF1D79-E478-4C67-9EB2-AE56EF51DF03}" dt="2023-06-25T13:23:55.570" v="1654"/>
        <pc:sldMkLst>
          <pc:docMk/>
          <pc:sldMk cId="0" sldId="271"/>
        </pc:sldMkLst>
        <pc:spChg chg="mod">
          <ac:chgData name="rahulkumar08945@gmail.com" userId="eaa8108a85f67eff" providerId="LiveId" clId="{54EF1D79-E478-4C67-9EB2-AE56EF51DF03}" dt="2023-06-25T13:23:55.570" v="1654"/>
          <ac:spMkLst>
            <pc:docMk/>
            <pc:sldMk cId="0" sldId="271"/>
            <ac:spMk id="2" creationId="{00000000-0000-0000-0000-000000000000}"/>
          </ac:spMkLst>
        </pc:spChg>
        <pc:spChg chg="add del mod">
          <ac:chgData name="rahulkumar08945@gmail.com" userId="eaa8108a85f67eff" providerId="LiveId" clId="{54EF1D79-E478-4C67-9EB2-AE56EF51DF03}" dt="2023-06-25T13:23:55.570" v="1654"/>
          <ac:spMkLst>
            <pc:docMk/>
            <pc:sldMk cId="0" sldId="271"/>
            <ac:spMk id="3" creationId="{00000000-0000-0000-0000-000000000000}"/>
          </ac:spMkLst>
        </pc:spChg>
        <pc:spChg chg="mod">
          <ac:chgData name="rahulkumar08945@gmail.com" userId="eaa8108a85f67eff" providerId="LiveId" clId="{54EF1D79-E478-4C67-9EB2-AE56EF51DF03}" dt="2023-06-25T13:23:55.570" v="1654"/>
          <ac:spMkLst>
            <pc:docMk/>
            <pc:sldMk cId="0" sldId="271"/>
            <ac:spMk id="4" creationId="{00000000-0000-0000-0000-000000000000}"/>
          </ac:spMkLst>
        </pc:spChg>
        <pc:spChg chg="del">
          <ac:chgData name="rahulkumar08945@gmail.com" userId="eaa8108a85f67eff" providerId="LiveId" clId="{54EF1D79-E478-4C67-9EB2-AE56EF51DF03}" dt="2023-06-25T11:36:08.798" v="953" actId="21"/>
          <ac:spMkLst>
            <pc:docMk/>
            <pc:sldMk cId="0" sldId="271"/>
            <ac:spMk id="5" creationId="{00000000-0000-0000-0000-000000000000}"/>
          </ac:spMkLst>
        </pc:spChg>
        <pc:spChg chg="add del mod">
          <ac:chgData name="rahulkumar08945@gmail.com" userId="eaa8108a85f67eff" providerId="LiveId" clId="{54EF1D79-E478-4C67-9EB2-AE56EF51DF03}" dt="2023-06-25T11:38:43.496" v="1036" actId="21"/>
          <ac:spMkLst>
            <pc:docMk/>
            <pc:sldMk cId="0" sldId="271"/>
            <ac:spMk id="7" creationId="{5D89063A-39BA-7E61-9732-9D7F410D2360}"/>
          </ac:spMkLst>
        </pc:spChg>
        <pc:spChg chg="add del mod">
          <ac:chgData name="rahulkumar08945@gmail.com" userId="eaa8108a85f67eff" providerId="LiveId" clId="{54EF1D79-E478-4C67-9EB2-AE56EF51DF03}" dt="2023-06-25T11:38:50.093" v="1038" actId="21"/>
          <ac:spMkLst>
            <pc:docMk/>
            <pc:sldMk cId="0" sldId="271"/>
            <ac:spMk id="9" creationId="{61E73E49-130F-D57C-4103-E20E1C449FFD}"/>
          </ac:spMkLst>
        </pc:spChg>
        <pc:spChg chg="add del mod">
          <ac:chgData name="rahulkumar08945@gmail.com" userId="eaa8108a85f67eff" providerId="LiveId" clId="{54EF1D79-E478-4C67-9EB2-AE56EF51DF03}" dt="2023-06-25T11:38:56.837" v="1041" actId="21"/>
          <ac:spMkLst>
            <pc:docMk/>
            <pc:sldMk cId="0" sldId="271"/>
            <ac:spMk id="11" creationId="{65793712-DDB7-E043-D1C4-08B75E2CC6E9}"/>
          </ac:spMkLst>
        </pc:spChg>
        <pc:spChg chg="add del mod">
          <ac:chgData name="rahulkumar08945@gmail.com" userId="eaa8108a85f67eff" providerId="LiveId" clId="{54EF1D79-E478-4C67-9EB2-AE56EF51DF03}" dt="2023-06-25T11:39:02.964" v="1044" actId="21"/>
          <ac:spMkLst>
            <pc:docMk/>
            <pc:sldMk cId="0" sldId="271"/>
            <ac:spMk id="13" creationId="{8FE3DE74-B2C1-8BA1-5A08-04BAB1ACB162}"/>
          </ac:spMkLst>
        </pc:spChg>
        <pc:spChg chg="add del mod">
          <ac:chgData name="rahulkumar08945@gmail.com" userId="eaa8108a85f67eff" providerId="LiveId" clId="{54EF1D79-E478-4C67-9EB2-AE56EF51DF03}" dt="2023-06-25T11:39:14.872" v="1046" actId="21"/>
          <ac:spMkLst>
            <pc:docMk/>
            <pc:sldMk cId="0" sldId="271"/>
            <ac:spMk id="15" creationId="{8757C534-EDF2-ADAB-27E5-CF1769356CB7}"/>
          </ac:spMkLst>
        </pc:spChg>
        <pc:spChg chg="add del mod">
          <ac:chgData name="rahulkumar08945@gmail.com" userId="eaa8108a85f67eff" providerId="LiveId" clId="{54EF1D79-E478-4C67-9EB2-AE56EF51DF03}" dt="2023-06-25T11:39:41.678" v="1061" actId="21"/>
          <ac:spMkLst>
            <pc:docMk/>
            <pc:sldMk cId="0" sldId="271"/>
            <ac:spMk id="17" creationId="{B28CC266-9AF0-26F5-F59A-993EBA76CA40}"/>
          </ac:spMkLst>
        </pc:spChg>
      </pc:sldChg>
      <pc:sldChg chg="modSp del mod">
        <pc:chgData name="rahulkumar08945@gmail.com" userId="eaa8108a85f67eff" providerId="LiveId" clId="{54EF1D79-E478-4C67-9EB2-AE56EF51DF03}" dt="2023-06-25T11:40:44.235" v="1211" actId="47"/>
        <pc:sldMkLst>
          <pc:docMk/>
          <pc:sldMk cId="0" sldId="272"/>
        </pc:sldMkLst>
        <pc:spChg chg="mod">
          <ac:chgData name="rahulkumar08945@gmail.com" userId="eaa8108a85f67eff" providerId="LiveId" clId="{54EF1D79-E478-4C67-9EB2-AE56EF51DF03}" dt="2023-06-25T11:38:08.642" v="1025" actId="21"/>
          <ac:spMkLst>
            <pc:docMk/>
            <pc:sldMk cId="0" sldId="272"/>
            <ac:spMk id="3" creationId="{00000000-0000-0000-0000-000000000000}"/>
          </ac:spMkLst>
        </pc:spChg>
      </pc:sldChg>
      <pc:sldChg chg="modSp">
        <pc:chgData name="rahulkumar08945@gmail.com" userId="eaa8108a85f67eff" providerId="LiveId" clId="{54EF1D79-E478-4C67-9EB2-AE56EF51DF03}" dt="2023-06-25T13:23:55.570" v="1654"/>
        <pc:sldMkLst>
          <pc:docMk/>
          <pc:sldMk cId="917184420" sldId="273"/>
        </pc:sldMkLst>
        <pc:spChg chg="mod">
          <ac:chgData name="rahulkumar08945@gmail.com" userId="eaa8108a85f67eff" providerId="LiveId" clId="{54EF1D79-E478-4C67-9EB2-AE56EF51DF03}" dt="2023-06-25T13:23:55.570" v="1654"/>
          <ac:spMkLst>
            <pc:docMk/>
            <pc:sldMk cId="917184420" sldId="273"/>
            <ac:spMk id="16386" creationId="{1AF6F955-7B22-D1AB-7DC3-94C72DB43051}"/>
          </ac:spMkLst>
        </pc:spChg>
      </pc:sldChg>
      <pc:sldChg chg="modSp">
        <pc:chgData name="rahulkumar08945@gmail.com" userId="eaa8108a85f67eff" providerId="LiveId" clId="{54EF1D79-E478-4C67-9EB2-AE56EF51DF03}" dt="2023-06-25T13:23:55.570" v="1654"/>
        <pc:sldMkLst>
          <pc:docMk/>
          <pc:sldMk cId="550037459" sldId="275"/>
        </pc:sldMkLst>
        <pc:spChg chg="mod">
          <ac:chgData name="rahulkumar08945@gmail.com" userId="eaa8108a85f67eff" providerId="LiveId" clId="{54EF1D79-E478-4C67-9EB2-AE56EF51DF03}" dt="2023-06-25T13:23:55.570" v="1654"/>
          <ac:spMkLst>
            <pc:docMk/>
            <pc:sldMk cId="550037459" sldId="275"/>
            <ac:spMk id="18434" creationId="{B15C223F-6C22-8345-F59C-346F21B66658}"/>
          </ac:spMkLst>
        </pc:spChg>
      </pc:sldChg>
      <pc:sldChg chg="delSp modSp mod">
        <pc:chgData name="rahulkumar08945@gmail.com" userId="eaa8108a85f67eff" providerId="LiveId" clId="{54EF1D79-E478-4C67-9EB2-AE56EF51DF03}" dt="2023-06-25T13:23:55.570" v="1654"/>
        <pc:sldMkLst>
          <pc:docMk/>
          <pc:sldMk cId="0" sldId="277"/>
        </pc:sldMkLst>
        <pc:spChg chg="mod">
          <ac:chgData name="rahulkumar08945@gmail.com" userId="eaa8108a85f67eff" providerId="LiveId" clId="{54EF1D79-E478-4C67-9EB2-AE56EF51DF03}" dt="2023-06-25T11:31:49.663" v="850" actId="20577"/>
          <ac:spMkLst>
            <pc:docMk/>
            <pc:sldMk cId="0" sldId="277"/>
            <ac:spMk id="2" creationId="{00000000-0000-0000-0000-000000000000}"/>
          </ac:spMkLst>
        </pc:spChg>
        <pc:spChg chg="mod">
          <ac:chgData name="rahulkumar08945@gmail.com" userId="eaa8108a85f67eff" providerId="LiveId" clId="{54EF1D79-E478-4C67-9EB2-AE56EF51DF03}" dt="2023-06-25T13:23:55.570" v="1654"/>
          <ac:spMkLst>
            <pc:docMk/>
            <pc:sldMk cId="0" sldId="277"/>
            <ac:spMk id="3" creationId="{00000000-0000-0000-0000-000000000000}"/>
          </ac:spMkLst>
        </pc:spChg>
        <pc:spChg chg="del mod">
          <ac:chgData name="rahulkumar08945@gmail.com" userId="eaa8108a85f67eff" providerId="LiveId" clId="{54EF1D79-E478-4C67-9EB2-AE56EF51DF03}" dt="2023-06-25T11:31:51.506" v="852"/>
          <ac:spMkLst>
            <pc:docMk/>
            <pc:sldMk cId="0" sldId="277"/>
            <ac:spMk id="4" creationId="{00000000-0000-0000-0000-000000000000}"/>
          </ac:spMkLst>
        </pc:spChg>
        <pc:spChg chg="del mod">
          <ac:chgData name="rahulkumar08945@gmail.com" userId="eaa8108a85f67eff" providerId="LiveId" clId="{54EF1D79-E478-4C67-9EB2-AE56EF51DF03}" dt="2023-06-25T11:31:19.935" v="844" actId="21"/>
          <ac:spMkLst>
            <pc:docMk/>
            <pc:sldMk cId="0" sldId="277"/>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78"/>
        </pc:sldMkLst>
        <pc:spChg chg="mod">
          <ac:chgData name="rahulkumar08945@gmail.com" userId="eaa8108a85f67eff" providerId="LiveId" clId="{54EF1D79-E478-4C67-9EB2-AE56EF51DF03}" dt="2023-06-25T11:35:44.970" v="948" actId="403"/>
          <ac:spMkLst>
            <pc:docMk/>
            <pc:sldMk cId="0" sldId="278"/>
            <ac:spMk id="2" creationId="{00000000-0000-0000-0000-000000000000}"/>
          </ac:spMkLst>
        </pc:spChg>
        <pc:spChg chg="mod">
          <ac:chgData name="rahulkumar08945@gmail.com" userId="eaa8108a85f67eff" providerId="LiveId" clId="{54EF1D79-E478-4C67-9EB2-AE56EF51DF03}" dt="2023-06-25T13:23:55.570" v="1654"/>
          <ac:spMkLst>
            <pc:docMk/>
            <pc:sldMk cId="0" sldId="278"/>
            <ac:spMk id="3" creationId="{00000000-0000-0000-0000-000000000000}"/>
          </ac:spMkLst>
        </pc:spChg>
        <pc:spChg chg="del mod">
          <ac:chgData name="rahulkumar08945@gmail.com" userId="eaa8108a85f67eff" providerId="LiveId" clId="{54EF1D79-E478-4C67-9EB2-AE56EF51DF03}" dt="2023-06-25T11:35:58.001" v="952"/>
          <ac:spMkLst>
            <pc:docMk/>
            <pc:sldMk cId="0" sldId="278"/>
            <ac:spMk id="4" creationId="{00000000-0000-0000-0000-000000000000}"/>
          </ac:spMkLst>
        </pc:spChg>
        <pc:spChg chg="del">
          <ac:chgData name="rahulkumar08945@gmail.com" userId="eaa8108a85f67eff" providerId="LiveId" clId="{54EF1D79-E478-4C67-9EB2-AE56EF51DF03}" dt="2023-06-25T11:35:50.774" v="949" actId="21"/>
          <ac:spMkLst>
            <pc:docMk/>
            <pc:sldMk cId="0" sldId="278"/>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81"/>
        </pc:sldMkLst>
        <pc:spChg chg="mod">
          <ac:chgData name="rahulkumar08945@gmail.com" userId="eaa8108a85f67eff" providerId="LiveId" clId="{54EF1D79-E478-4C67-9EB2-AE56EF51DF03}" dt="2023-06-25T13:23:55.570" v="1654"/>
          <ac:spMkLst>
            <pc:docMk/>
            <pc:sldMk cId="0" sldId="281"/>
            <ac:spMk id="64515" creationId="{E9863920-D29F-958A-F2C9-41208571FB22}"/>
          </ac:spMkLst>
        </pc:spChg>
        <pc:spChg chg="mod">
          <ac:chgData name="rahulkumar08945@gmail.com" userId="eaa8108a85f67eff" providerId="LiveId" clId="{54EF1D79-E478-4C67-9EB2-AE56EF51DF03}" dt="2023-06-25T13:23:55.570" v="1654"/>
          <ac:spMkLst>
            <pc:docMk/>
            <pc:sldMk cId="0" sldId="281"/>
            <ac:spMk id="64516" creationId="{4CB3160F-3A6D-681A-0882-2E829AA4F8FD}"/>
          </ac:spMkLst>
        </pc:spChg>
      </pc:sldChg>
      <pc:sldChg chg="addSp delSp modSp add del mod">
        <pc:chgData name="rahulkumar08945@gmail.com" userId="eaa8108a85f67eff" providerId="LiveId" clId="{54EF1D79-E478-4C67-9EB2-AE56EF51DF03}" dt="2023-06-25T12:02:57.615" v="1385" actId="47"/>
        <pc:sldMkLst>
          <pc:docMk/>
          <pc:sldMk cId="0" sldId="283"/>
        </pc:sldMkLst>
        <pc:spChg chg="mod">
          <ac:chgData name="rahulkumar08945@gmail.com" userId="eaa8108a85f67eff" providerId="LiveId" clId="{54EF1D79-E478-4C67-9EB2-AE56EF51DF03}" dt="2023-06-25T08:28:44.096" v="417" actId="1035"/>
          <ac:spMkLst>
            <pc:docMk/>
            <pc:sldMk cId="0" sldId="283"/>
            <ac:spMk id="2" creationId="{CD33105D-42A0-1D5D-252F-395A2C37E33C}"/>
          </ac:spMkLst>
        </pc:spChg>
        <pc:spChg chg="mod">
          <ac:chgData name="rahulkumar08945@gmail.com" userId="eaa8108a85f67eff" providerId="LiveId" clId="{54EF1D79-E478-4C67-9EB2-AE56EF51DF03}" dt="2023-06-25T08:28:34.711" v="394" actId="2710"/>
          <ac:spMkLst>
            <pc:docMk/>
            <pc:sldMk cId="0" sldId="283"/>
            <ac:spMk id="3" creationId="{407C27ED-8C90-CD0D-C881-4C9558A6A43C}"/>
          </ac:spMkLst>
        </pc:spChg>
        <pc:spChg chg="add del mod">
          <ac:chgData name="rahulkumar08945@gmail.com" userId="eaa8108a85f67eff" providerId="LiveId" clId="{54EF1D79-E478-4C67-9EB2-AE56EF51DF03}" dt="2023-06-25T08:28:19.318" v="392"/>
          <ac:spMkLst>
            <pc:docMk/>
            <pc:sldMk cId="0" sldId="283"/>
            <ac:spMk id="4" creationId="{F2B96A3A-9822-BA37-D370-D7B316B42803}"/>
          </ac:spMkLst>
        </pc:spChg>
        <pc:spChg chg="add del mod">
          <ac:chgData name="rahulkumar08945@gmail.com" userId="eaa8108a85f67eff" providerId="LiveId" clId="{54EF1D79-E478-4C67-9EB2-AE56EF51DF03}" dt="2023-06-25T08:28:19.318" v="392"/>
          <ac:spMkLst>
            <pc:docMk/>
            <pc:sldMk cId="0" sldId="283"/>
            <ac:spMk id="5" creationId="{CDA1DB98-3C4C-F92C-B2C4-7F8BDD3B8538}"/>
          </ac:spMkLst>
        </pc:spChg>
      </pc:sldChg>
      <pc:sldChg chg="add del">
        <pc:chgData name="rahulkumar08945@gmail.com" userId="eaa8108a85f67eff" providerId="LiveId" clId="{54EF1D79-E478-4C67-9EB2-AE56EF51DF03}" dt="2023-06-25T12:02:57.615" v="1385" actId="47"/>
        <pc:sldMkLst>
          <pc:docMk/>
          <pc:sldMk cId="0" sldId="284"/>
        </pc:sldMkLst>
      </pc:sldChg>
      <pc:sldChg chg="del">
        <pc:chgData name="rahulkumar08945@gmail.com" userId="eaa8108a85f67eff" providerId="LiveId" clId="{54EF1D79-E478-4C67-9EB2-AE56EF51DF03}" dt="2023-06-25T12:02:57.615" v="1385" actId="47"/>
        <pc:sldMkLst>
          <pc:docMk/>
          <pc:sldMk cId="0" sldId="285"/>
        </pc:sldMkLst>
      </pc:sldChg>
      <pc:sldChg chg="modSp del mod">
        <pc:chgData name="rahulkumar08945@gmail.com" userId="eaa8108a85f67eff" providerId="LiveId" clId="{54EF1D79-E478-4C67-9EB2-AE56EF51DF03}" dt="2023-06-25T12:02:57.615" v="1385" actId="47"/>
        <pc:sldMkLst>
          <pc:docMk/>
          <pc:sldMk cId="0" sldId="286"/>
        </pc:sldMkLst>
        <pc:spChg chg="mod">
          <ac:chgData name="rahulkumar08945@gmail.com" userId="eaa8108a85f67eff" providerId="LiveId" clId="{54EF1D79-E478-4C67-9EB2-AE56EF51DF03}" dt="2023-06-25T08:29:08.932" v="424" actId="20577"/>
          <ac:spMkLst>
            <pc:docMk/>
            <pc:sldMk cId="0" sldId="286"/>
            <ac:spMk id="3" creationId="{88508A4E-5DDB-8677-880B-491F8BEDD858}"/>
          </ac:spMkLst>
        </pc:spChg>
      </pc:sldChg>
      <pc:sldChg chg="modSp del mod">
        <pc:chgData name="rahulkumar08945@gmail.com" userId="eaa8108a85f67eff" providerId="LiveId" clId="{54EF1D79-E478-4C67-9EB2-AE56EF51DF03}" dt="2023-06-25T12:02:57.615" v="1385" actId="47"/>
        <pc:sldMkLst>
          <pc:docMk/>
          <pc:sldMk cId="0" sldId="287"/>
        </pc:sldMkLst>
        <pc:spChg chg="mod">
          <ac:chgData name="rahulkumar08945@gmail.com" userId="eaa8108a85f67eff" providerId="LiveId" clId="{54EF1D79-E478-4C67-9EB2-AE56EF51DF03}" dt="2023-06-25T08:29:20.561" v="426" actId="20577"/>
          <ac:spMkLst>
            <pc:docMk/>
            <pc:sldMk cId="0" sldId="287"/>
            <ac:spMk id="3" creationId="{7E40800C-E779-4E98-9F6F-E37825FA9357}"/>
          </ac:spMkLst>
        </pc:spChg>
      </pc:sldChg>
      <pc:sldChg chg="modSp">
        <pc:chgData name="rahulkumar08945@gmail.com" userId="eaa8108a85f67eff" providerId="LiveId" clId="{54EF1D79-E478-4C67-9EB2-AE56EF51DF03}" dt="2023-06-25T13:23:55.570" v="1654"/>
        <pc:sldMkLst>
          <pc:docMk/>
          <pc:sldMk cId="0" sldId="297"/>
        </pc:sldMkLst>
        <pc:spChg chg="mod">
          <ac:chgData name="rahulkumar08945@gmail.com" userId="eaa8108a85f67eff" providerId="LiveId" clId="{54EF1D79-E478-4C67-9EB2-AE56EF51DF03}" dt="2023-06-25T13:23:55.570" v="1654"/>
          <ac:spMkLst>
            <pc:docMk/>
            <pc:sldMk cId="0" sldId="297"/>
            <ac:spMk id="13314" creationId="{130350B5-3587-330F-685C-0237DD24B49C}"/>
          </ac:spMkLst>
        </pc:spChg>
        <pc:spChg chg="mod">
          <ac:chgData name="rahulkumar08945@gmail.com" userId="eaa8108a85f67eff" providerId="LiveId" clId="{54EF1D79-E478-4C67-9EB2-AE56EF51DF03}" dt="2023-06-25T13:23:55.570" v="1654"/>
          <ac:spMkLst>
            <pc:docMk/>
            <pc:sldMk cId="0" sldId="297"/>
            <ac:spMk id="13315" creationId="{0C20948C-3350-FEE9-C779-E5FF8E64047B}"/>
          </ac:spMkLst>
        </pc:spChg>
      </pc:sldChg>
      <pc:sldChg chg="modSp del mod">
        <pc:chgData name="rahulkumar08945@gmail.com" userId="eaa8108a85f67eff" providerId="LiveId" clId="{54EF1D79-E478-4C67-9EB2-AE56EF51DF03}" dt="2023-06-25T15:21:41.157" v="1969" actId="14100"/>
        <pc:sldMkLst>
          <pc:docMk/>
          <pc:sldMk cId="3071906051" sldId="305"/>
        </pc:sldMkLst>
        <pc:picChg chg="mod">
          <ac:chgData name="rahulkumar08945@gmail.com" userId="eaa8108a85f67eff" providerId="LiveId" clId="{54EF1D79-E478-4C67-9EB2-AE56EF51DF03}" dt="2023-06-25T15:21:41.157" v="1969" actId="14100"/>
          <ac:picMkLst>
            <pc:docMk/>
            <pc:sldMk cId="3071906051" sldId="305"/>
            <ac:picMk id="26627" creationId="{A96CFC39-1170-2CC8-22FF-25034AB2FD1C}"/>
          </ac:picMkLst>
        </pc:picChg>
      </pc:sldChg>
      <pc:sldChg chg="modSp del">
        <pc:chgData name="rahulkumar08945@gmail.com" userId="eaa8108a85f67eff" providerId="LiveId" clId="{54EF1D79-E478-4C67-9EB2-AE56EF51DF03}" dt="2023-06-25T13:23:55.570" v="1654"/>
        <pc:sldMkLst>
          <pc:docMk/>
          <pc:sldMk cId="3636323286" sldId="408"/>
        </pc:sldMkLst>
        <pc:spChg chg="mod">
          <ac:chgData name="rahulkumar08945@gmail.com" userId="eaa8108a85f67eff" providerId="LiveId" clId="{54EF1D79-E478-4C67-9EB2-AE56EF51DF03}" dt="2023-06-25T13:23:55.570" v="1654"/>
          <ac:spMkLst>
            <pc:docMk/>
            <pc:sldMk cId="3636323286" sldId="408"/>
            <ac:spMk id="17410" creationId="{165D9794-BE6C-3E17-4822-6E9A45DF4C86}"/>
          </ac:spMkLst>
        </pc:spChg>
        <pc:spChg chg="mod">
          <ac:chgData name="rahulkumar08945@gmail.com" userId="eaa8108a85f67eff" providerId="LiveId" clId="{54EF1D79-E478-4C67-9EB2-AE56EF51DF03}" dt="2023-06-25T13:23:55.570" v="1654"/>
          <ac:spMkLst>
            <pc:docMk/>
            <pc:sldMk cId="3636323286" sldId="408"/>
            <ac:spMk id="17411" creationId="{00848C43-CC70-99FF-BE60-30A24FB4B5B8}"/>
          </ac:spMkLst>
        </pc:spChg>
      </pc:sldChg>
      <pc:sldChg chg="modSp add del mod">
        <pc:chgData name="rahulkumar08945@gmail.com" userId="eaa8108a85f67eff" providerId="LiveId" clId="{54EF1D79-E478-4C67-9EB2-AE56EF51DF03}" dt="2023-06-25T13:23:55.570" v="1654"/>
        <pc:sldMkLst>
          <pc:docMk/>
          <pc:sldMk cId="0" sldId="409"/>
        </pc:sldMkLst>
        <pc:spChg chg="mod">
          <ac:chgData name="rahulkumar08945@gmail.com" userId="eaa8108a85f67eff" providerId="LiveId" clId="{54EF1D79-E478-4C67-9EB2-AE56EF51DF03}" dt="2023-06-25T13:23:55.570" v="1654"/>
          <ac:spMkLst>
            <pc:docMk/>
            <pc:sldMk cId="0" sldId="409"/>
            <ac:spMk id="4099" creationId="{EA624464-154E-7F70-CF18-385B497BB154}"/>
          </ac:spMkLst>
        </pc:spChg>
        <pc:spChg chg="mod">
          <ac:chgData name="rahulkumar08945@gmail.com" userId="eaa8108a85f67eff" providerId="LiveId" clId="{54EF1D79-E478-4C67-9EB2-AE56EF51DF03}" dt="2023-06-25T13:23:55.570" v="1654"/>
          <ac:spMkLst>
            <pc:docMk/>
            <pc:sldMk cId="0" sldId="409"/>
            <ac:spMk id="10242" creationId="{5906A74D-523A-31BE-B2C6-3F6CF5E52D2E}"/>
          </ac:spMkLst>
        </pc:spChg>
      </pc:sldChg>
      <pc:sldChg chg="modSp del">
        <pc:chgData name="rahulkumar08945@gmail.com" userId="eaa8108a85f67eff" providerId="LiveId" clId="{54EF1D79-E478-4C67-9EB2-AE56EF51DF03}" dt="2023-06-25T13:23:55.570" v="1654"/>
        <pc:sldMkLst>
          <pc:docMk/>
          <pc:sldMk cId="1450934652" sldId="410"/>
        </pc:sldMkLst>
        <pc:spChg chg="mod">
          <ac:chgData name="rahulkumar08945@gmail.com" userId="eaa8108a85f67eff" providerId="LiveId" clId="{54EF1D79-E478-4C67-9EB2-AE56EF51DF03}" dt="2023-06-25T13:23:55.570" v="1654"/>
          <ac:spMkLst>
            <pc:docMk/>
            <pc:sldMk cId="1450934652" sldId="410"/>
            <ac:spMk id="16386" creationId="{68CCC185-A4D7-5725-3AD0-892C78AD8674}"/>
          </ac:spMkLst>
        </pc:spChg>
        <pc:spChg chg="mod">
          <ac:chgData name="rahulkumar08945@gmail.com" userId="eaa8108a85f67eff" providerId="LiveId" clId="{54EF1D79-E478-4C67-9EB2-AE56EF51DF03}" dt="2023-06-25T13:23:55.570" v="1654"/>
          <ac:spMkLst>
            <pc:docMk/>
            <pc:sldMk cId="1450934652" sldId="410"/>
            <ac:spMk id="16387" creationId="{E16BE5F7-787E-1619-AB29-173D3A1D5654}"/>
          </ac:spMkLst>
        </pc:spChg>
      </pc:sldChg>
      <pc:sldChg chg="modSp add del mod">
        <pc:chgData name="rahulkumar08945@gmail.com" userId="eaa8108a85f67eff" providerId="LiveId" clId="{54EF1D79-E478-4C67-9EB2-AE56EF51DF03}" dt="2023-06-25T13:23:55.570" v="1654"/>
        <pc:sldMkLst>
          <pc:docMk/>
          <pc:sldMk cId="0" sldId="451"/>
        </pc:sldMkLst>
        <pc:spChg chg="mod">
          <ac:chgData name="rahulkumar08945@gmail.com" userId="eaa8108a85f67eff" providerId="LiveId" clId="{54EF1D79-E478-4C67-9EB2-AE56EF51DF03}" dt="2023-06-25T13:23:55.570" v="1654"/>
          <ac:spMkLst>
            <pc:docMk/>
            <pc:sldMk cId="0" sldId="451"/>
            <ac:spMk id="3" creationId="{042650F7-30C2-412E-26C5-82DC1F77995F}"/>
          </ac:spMkLst>
        </pc:spChg>
        <pc:spChg chg="mod">
          <ac:chgData name="rahulkumar08945@gmail.com" userId="eaa8108a85f67eff" providerId="LiveId" clId="{54EF1D79-E478-4C67-9EB2-AE56EF51DF03}" dt="2023-06-25T13:23:55.570" v="1654"/>
          <ac:spMkLst>
            <pc:docMk/>
            <pc:sldMk cId="0" sldId="451"/>
            <ac:spMk id="4" creationId="{7B3CC2AB-BD41-60BC-A96A-2080F255E00C}"/>
          </ac:spMkLst>
        </pc:spChg>
      </pc:sldChg>
      <pc:sldChg chg="modSp add del mod">
        <pc:chgData name="rahulkumar08945@gmail.com" userId="eaa8108a85f67eff" providerId="LiveId" clId="{54EF1D79-E478-4C67-9EB2-AE56EF51DF03}" dt="2023-06-25T13:23:55.570" v="1654"/>
        <pc:sldMkLst>
          <pc:docMk/>
          <pc:sldMk cId="0" sldId="457"/>
        </pc:sldMkLst>
        <pc:spChg chg="mod">
          <ac:chgData name="rahulkumar08945@gmail.com" userId="eaa8108a85f67eff" providerId="LiveId" clId="{54EF1D79-E478-4C67-9EB2-AE56EF51DF03}" dt="2023-06-25T13:23:55.570" v="1654"/>
          <ac:spMkLst>
            <pc:docMk/>
            <pc:sldMk cId="0" sldId="457"/>
            <ac:spMk id="13314" creationId="{A76AEB64-5826-FD61-2759-86C8497BBBDA}"/>
          </ac:spMkLst>
        </pc:spChg>
        <pc:picChg chg="mod">
          <ac:chgData name="rahulkumar08945@gmail.com" userId="eaa8108a85f67eff" providerId="LiveId" clId="{54EF1D79-E478-4C67-9EB2-AE56EF51DF03}" dt="2023-06-25T13:23:55.570" v="1654"/>
          <ac:picMkLst>
            <pc:docMk/>
            <pc:sldMk cId="0" sldId="457"/>
            <ac:picMk id="13316" creationId="{8F2209D1-B863-EB3B-BD89-208A55E7D1DC}"/>
          </ac:picMkLst>
        </pc:picChg>
      </pc:sldChg>
      <pc:sldChg chg="modSp modNotes">
        <pc:chgData name="rahulkumar08945@gmail.com" userId="eaa8108a85f67eff" providerId="LiveId" clId="{54EF1D79-E478-4C67-9EB2-AE56EF51DF03}" dt="2023-06-25T13:23:55.570" v="1654"/>
        <pc:sldMkLst>
          <pc:docMk/>
          <pc:sldMk cId="178181601" sldId="458"/>
        </pc:sldMkLst>
        <pc:spChg chg="mod">
          <ac:chgData name="rahulkumar08945@gmail.com" userId="eaa8108a85f67eff" providerId="LiveId" clId="{54EF1D79-E478-4C67-9EB2-AE56EF51DF03}" dt="2023-06-25T13:23:55.570" v="1654"/>
          <ac:spMkLst>
            <pc:docMk/>
            <pc:sldMk cId="178181601" sldId="458"/>
            <ac:spMk id="3" creationId="{FF5DA182-0744-8AD2-088C-1D9DD938111D}"/>
          </ac:spMkLst>
        </pc:spChg>
        <pc:spChg chg="mod">
          <ac:chgData name="rahulkumar08945@gmail.com" userId="eaa8108a85f67eff" providerId="LiveId" clId="{54EF1D79-E478-4C67-9EB2-AE56EF51DF03}" dt="2023-06-25T13:23:55.570" v="1654"/>
          <ac:spMkLst>
            <pc:docMk/>
            <pc:sldMk cId="178181601" sldId="458"/>
            <ac:spMk id="14338" creationId="{61580A19-C383-F012-1A0D-44B4880A3D31}"/>
          </ac:spMkLst>
        </pc:spChg>
      </pc:sldChg>
      <pc:sldChg chg="modSp">
        <pc:chgData name="rahulkumar08945@gmail.com" userId="eaa8108a85f67eff" providerId="LiveId" clId="{54EF1D79-E478-4C67-9EB2-AE56EF51DF03}" dt="2023-06-25T13:23:55.570" v="1654"/>
        <pc:sldMkLst>
          <pc:docMk/>
          <pc:sldMk cId="2953229199" sldId="459"/>
        </pc:sldMkLst>
        <pc:spChg chg="mod">
          <ac:chgData name="rahulkumar08945@gmail.com" userId="eaa8108a85f67eff" providerId="LiveId" clId="{54EF1D79-E478-4C67-9EB2-AE56EF51DF03}" dt="2023-06-25T13:23:55.570" v="1654"/>
          <ac:spMkLst>
            <pc:docMk/>
            <pc:sldMk cId="2953229199" sldId="459"/>
            <ac:spMk id="3" creationId="{7EDAF79E-8C13-577C-BB88-ED928EB26FED}"/>
          </ac:spMkLst>
        </pc:spChg>
        <pc:spChg chg="mod">
          <ac:chgData name="rahulkumar08945@gmail.com" userId="eaa8108a85f67eff" providerId="LiveId" clId="{54EF1D79-E478-4C67-9EB2-AE56EF51DF03}" dt="2023-06-25T13:23:55.570" v="1654"/>
          <ac:spMkLst>
            <pc:docMk/>
            <pc:sldMk cId="2953229199" sldId="459"/>
            <ac:spMk id="15362" creationId="{0E250BC6-CCCA-3ABB-5571-319F89B64DCC}"/>
          </ac:spMkLst>
        </pc:spChg>
      </pc:sldChg>
      <pc:sldChg chg="add del modNotes">
        <pc:chgData name="rahulkumar08945@gmail.com" userId="eaa8108a85f67eff" providerId="LiveId" clId="{54EF1D79-E478-4C67-9EB2-AE56EF51DF03}" dt="2023-06-25T13:23:55.570" v="1654"/>
        <pc:sldMkLst>
          <pc:docMk/>
          <pc:sldMk cId="0" sldId="460"/>
        </pc:sldMkLst>
      </pc:sldChg>
      <pc:sldChg chg="add del">
        <pc:chgData name="rahulkumar08945@gmail.com" userId="eaa8108a85f67eff" providerId="LiveId" clId="{54EF1D79-E478-4C67-9EB2-AE56EF51DF03}" dt="2023-06-25T11:57:40.718" v="1267"/>
        <pc:sldMkLst>
          <pc:docMk/>
          <pc:sldMk cId="0" sldId="461"/>
        </pc:sldMkLst>
      </pc:sldChg>
      <pc:sldChg chg="add del">
        <pc:chgData name="rahulkumar08945@gmail.com" userId="eaa8108a85f67eff" providerId="LiveId" clId="{54EF1D79-E478-4C67-9EB2-AE56EF51DF03}" dt="2023-06-25T13:02:58.293" v="1434"/>
        <pc:sldMkLst>
          <pc:docMk/>
          <pc:sldMk cId="1566077152" sldId="462"/>
        </pc:sldMkLst>
      </pc:sldChg>
      <pc:sldChg chg="del">
        <pc:chgData name="rahulkumar08945@gmail.com" userId="eaa8108a85f67eff" providerId="LiveId" clId="{54EF1D79-E478-4C67-9EB2-AE56EF51DF03}" dt="2023-06-25T12:59:01.631" v="1431" actId="2696"/>
        <pc:sldMkLst>
          <pc:docMk/>
          <pc:sldMk cId="2796736831" sldId="462"/>
        </pc:sldMkLst>
      </pc:sldChg>
      <pc:sldChg chg="modSp">
        <pc:chgData name="rahulkumar08945@gmail.com" userId="eaa8108a85f67eff" providerId="LiveId" clId="{54EF1D79-E478-4C67-9EB2-AE56EF51DF03}" dt="2023-06-25T13:23:55.570" v="1654"/>
        <pc:sldMkLst>
          <pc:docMk/>
          <pc:sldMk cId="0" sldId="463"/>
        </pc:sldMkLst>
        <pc:spChg chg="mod">
          <ac:chgData name="rahulkumar08945@gmail.com" userId="eaa8108a85f67eff" providerId="LiveId" clId="{54EF1D79-E478-4C67-9EB2-AE56EF51DF03}" dt="2023-06-25T13:23:55.570" v="1654"/>
          <ac:spMkLst>
            <pc:docMk/>
            <pc:sldMk cId="0" sldId="463"/>
            <ac:spMk id="21506" creationId="{060F6923-9B8A-EBDF-008F-06F4278DB60E}"/>
          </ac:spMkLst>
        </pc:spChg>
        <pc:spChg chg="mod">
          <ac:chgData name="rahulkumar08945@gmail.com" userId="eaa8108a85f67eff" providerId="LiveId" clId="{54EF1D79-E478-4C67-9EB2-AE56EF51DF03}" dt="2023-06-25T13:23:55.570" v="1654"/>
          <ac:spMkLst>
            <pc:docMk/>
            <pc:sldMk cId="0" sldId="463"/>
            <ac:spMk id="21507" creationId="{DE446E4F-50D7-3152-1A0E-F963AD2596AE}"/>
          </ac:spMkLst>
        </pc:spChg>
      </pc:sldChg>
      <pc:sldChg chg="modSp add mod">
        <pc:chgData name="rahulkumar08945@gmail.com" userId="eaa8108a85f67eff" providerId="LiveId" clId="{54EF1D79-E478-4C67-9EB2-AE56EF51DF03}" dt="2023-06-25T13:23:55.570" v="1654"/>
        <pc:sldMkLst>
          <pc:docMk/>
          <pc:sldMk cId="2080189537" sldId="464"/>
        </pc:sldMkLst>
        <pc:spChg chg="mod">
          <ac:chgData name="rahulkumar08945@gmail.com" userId="eaa8108a85f67eff" providerId="LiveId" clId="{54EF1D79-E478-4C67-9EB2-AE56EF51DF03}" dt="2023-06-25T13:23:55.570" v="1654"/>
          <ac:spMkLst>
            <pc:docMk/>
            <pc:sldMk cId="2080189537" sldId="464"/>
            <ac:spMk id="4" creationId="{9D62E985-FCAD-8422-A628-D65AB6B73599}"/>
          </ac:spMkLst>
        </pc:spChg>
        <pc:spChg chg="mod">
          <ac:chgData name="rahulkumar08945@gmail.com" userId="eaa8108a85f67eff" providerId="LiveId" clId="{54EF1D79-E478-4C67-9EB2-AE56EF51DF03}" dt="2023-06-25T13:23:55.570" v="1654"/>
          <ac:spMkLst>
            <pc:docMk/>
            <pc:sldMk cId="2080189537" sldId="464"/>
            <ac:spMk id="22530" creationId="{6BF665A4-A3D9-1158-514C-EB897B2637A6}"/>
          </ac:spMkLst>
        </pc:spChg>
      </pc:sldChg>
      <pc:sldChg chg="modSp">
        <pc:chgData name="rahulkumar08945@gmail.com" userId="eaa8108a85f67eff" providerId="LiveId" clId="{54EF1D79-E478-4C67-9EB2-AE56EF51DF03}" dt="2023-06-25T13:23:55.570" v="1654"/>
        <pc:sldMkLst>
          <pc:docMk/>
          <pc:sldMk cId="0" sldId="465"/>
        </pc:sldMkLst>
        <pc:spChg chg="mod">
          <ac:chgData name="rahulkumar08945@gmail.com" userId="eaa8108a85f67eff" providerId="LiveId" clId="{54EF1D79-E478-4C67-9EB2-AE56EF51DF03}" dt="2023-06-25T13:23:55.570" v="1654"/>
          <ac:spMkLst>
            <pc:docMk/>
            <pc:sldMk cId="0" sldId="465"/>
            <ac:spMk id="3" creationId="{3B07C3B0-1A32-5C55-76A0-C762DFE41827}"/>
          </ac:spMkLst>
        </pc:spChg>
        <pc:spChg chg="mod">
          <ac:chgData name="rahulkumar08945@gmail.com" userId="eaa8108a85f67eff" providerId="LiveId" clId="{54EF1D79-E478-4C67-9EB2-AE56EF51DF03}" dt="2023-06-25T13:23:55.570" v="1654"/>
          <ac:spMkLst>
            <pc:docMk/>
            <pc:sldMk cId="0" sldId="465"/>
            <ac:spMk id="24578" creationId="{62211CD5-2644-9EC6-8E1D-56657349C7F3}"/>
          </ac:spMkLst>
        </pc:spChg>
      </pc:sldChg>
      <pc:sldChg chg="modSp">
        <pc:chgData name="rahulkumar08945@gmail.com" userId="eaa8108a85f67eff" providerId="LiveId" clId="{54EF1D79-E478-4C67-9EB2-AE56EF51DF03}" dt="2023-06-25T13:23:55.570" v="1654"/>
        <pc:sldMkLst>
          <pc:docMk/>
          <pc:sldMk cId="0" sldId="466"/>
        </pc:sldMkLst>
        <pc:spChg chg="mod">
          <ac:chgData name="rahulkumar08945@gmail.com" userId="eaa8108a85f67eff" providerId="LiveId" clId="{54EF1D79-E478-4C67-9EB2-AE56EF51DF03}" dt="2023-06-25T13:23:55.570" v="1654"/>
          <ac:spMkLst>
            <pc:docMk/>
            <pc:sldMk cId="0" sldId="466"/>
            <ac:spMk id="3" creationId="{11CE7324-8456-93EE-1D86-7558B2807FE8}"/>
          </ac:spMkLst>
        </pc:spChg>
        <pc:spChg chg="mod">
          <ac:chgData name="rahulkumar08945@gmail.com" userId="eaa8108a85f67eff" providerId="LiveId" clId="{54EF1D79-E478-4C67-9EB2-AE56EF51DF03}" dt="2023-06-25T13:23:55.570" v="1654"/>
          <ac:spMkLst>
            <pc:docMk/>
            <pc:sldMk cId="0" sldId="466"/>
            <ac:spMk id="25602" creationId="{E82F03CD-28BE-08DC-423F-D23F8A78C6F7}"/>
          </ac:spMkLst>
        </pc:spChg>
      </pc:sldChg>
      <pc:sldChg chg="modSp">
        <pc:chgData name="rahulkumar08945@gmail.com" userId="eaa8108a85f67eff" providerId="LiveId" clId="{54EF1D79-E478-4C67-9EB2-AE56EF51DF03}" dt="2023-06-25T15:20:29.832" v="1957" actId="14100"/>
        <pc:sldMkLst>
          <pc:docMk/>
          <pc:sldMk cId="3379789883" sldId="467"/>
        </pc:sldMkLst>
        <pc:picChg chg="mod">
          <ac:chgData name="rahulkumar08945@gmail.com" userId="eaa8108a85f67eff" providerId="LiveId" clId="{54EF1D79-E478-4C67-9EB2-AE56EF51DF03}" dt="2023-06-25T15:20:29.832" v="1957" actId="14100"/>
          <ac:picMkLst>
            <pc:docMk/>
            <pc:sldMk cId="3379789883" sldId="467"/>
            <ac:picMk id="4" creationId="{0B2C6FAE-D9C8-DC41-6EAB-3615D0B3ABD8}"/>
          </ac:picMkLst>
        </pc:picChg>
      </pc:sldChg>
      <pc:sldChg chg="modSp add mod modAnim">
        <pc:chgData name="rahulkumar08945@gmail.com" userId="eaa8108a85f67eff" providerId="LiveId" clId="{54EF1D79-E478-4C67-9EB2-AE56EF51DF03}" dt="2023-06-25T13:33:24.507" v="1953" actId="1076"/>
        <pc:sldMkLst>
          <pc:docMk/>
          <pc:sldMk cId="3479623668" sldId="469"/>
        </pc:sldMkLst>
        <pc:spChg chg="mod">
          <ac:chgData name="rahulkumar08945@gmail.com" userId="eaa8108a85f67eff" providerId="LiveId" clId="{54EF1D79-E478-4C67-9EB2-AE56EF51DF03}" dt="2023-06-25T13:32:41.616" v="1922" actId="115"/>
          <ac:spMkLst>
            <pc:docMk/>
            <pc:sldMk cId="3479623668" sldId="469"/>
            <ac:spMk id="2" creationId="{00000000-0000-0000-0000-000000000000}"/>
          </ac:spMkLst>
        </pc:spChg>
        <pc:spChg chg="mod">
          <ac:chgData name="rahulkumar08945@gmail.com" userId="eaa8108a85f67eff" providerId="LiveId" clId="{54EF1D79-E478-4C67-9EB2-AE56EF51DF03}" dt="2023-06-25T13:33:04.639" v="1948" actId="123"/>
          <ac:spMkLst>
            <pc:docMk/>
            <pc:sldMk cId="3479623668" sldId="469"/>
            <ac:spMk id="3" creationId="{00000000-0000-0000-0000-000000000000}"/>
          </ac:spMkLst>
        </pc:spChg>
        <pc:picChg chg="mod">
          <ac:chgData name="rahulkumar08945@gmail.com" userId="eaa8108a85f67eff" providerId="LiveId" clId="{54EF1D79-E478-4C67-9EB2-AE56EF51DF03}" dt="2023-06-25T13:33:24.507" v="1953" actId="1076"/>
          <ac:picMkLst>
            <pc:docMk/>
            <pc:sldMk cId="3479623668" sldId="469"/>
            <ac:picMk id="4" creationId="{00000000-0000-0000-0000-000000000000}"/>
          </ac:picMkLst>
        </pc:picChg>
      </pc:sldChg>
      <pc:sldChg chg="modSp add modAnim">
        <pc:chgData name="rahulkumar08945@gmail.com" userId="eaa8108a85f67eff" providerId="LiveId" clId="{54EF1D79-E478-4C67-9EB2-AE56EF51DF03}" dt="2023-06-25T13:23:55.570" v="1654"/>
        <pc:sldMkLst>
          <pc:docMk/>
          <pc:sldMk cId="1371876261" sldId="470"/>
        </pc:sldMkLst>
        <pc:spChg chg="mod">
          <ac:chgData name="rahulkumar08945@gmail.com" userId="eaa8108a85f67eff" providerId="LiveId" clId="{54EF1D79-E478-4C67-9EB2-AE56EF51DF03}" dt="2023-06-25T13:23:55.570" v="1654"/>
          <ac:spMkLst>
            <pc:docMk/>
            <pc:sldMk cId="1371876261" sldId="470"/>
            <ac:spMk id="2" creationId="{00000000-0000-0000-0000-000000000000}"/>
          </ac:spMkLst>
        </pc:spChg>
        <pc:spChg chg="mod">
          <ac:chgData name="rahulkumar08945@gmail.com" userId="eaa8108a85f67eff" providerId="LiveId" clId="{54EF1D79-E478-4C67-9EB2-AE56EF51DF03}" dt="2023-06-25T13:23:55.570" v="1654"/>
          <ac:spMkLst>
            <pc:docMk/>
            <pc:sldMk cId="1371876261" sldId="470"/>
            <ac:spMk id="3" creationId="{00000000-0000-0000-0000-000000000000}"/>
          </ac:spMkLst>
        </pc:spChg>
        <pc:spChg chg="mod">
          <ac:chgData name="rahulkumar08945@gmail.com" userId="eaa8108a85f67eff" providerId="LiveId" clId="{54EF1D79-E478-4C67-9EB2-AE56EF51DF03}" dt="2023-06-25T13:23:55.570" v="1654"/>
          <ac:spMkLst>
            <pc:docMk/>
            <pc:sldMk cId="1371876261" sldId="470"/>
            <ac:spMk id="8" creationId="{00000000-0000-0000-0000-000000000000}"/>
          </ac:spMkLst>
        </pc:spChg>
        <pc:picChg chg="mod">
          <ac:chgData name="rahulkumar08945@gmail.com" userId="eaa8108a85f67eff" providerId="LiveId" clId="{54EF1D79-E478-4C67-9EB2-AE56EF51DF03}" dt="2023-06-25T13:23:55.570" v="1654"/>
          <ac:picMkLst>
            <pc:docMk/>
            <pc:sldMk cId="1371876261" sldId="470"/>
            <ac:picMk id="4" creationId="{00000000-0000-0000-0000-000000000000}"/>
          </ac:picMkLst>
        </pc:picChg>
        <pc:picChg chg="mod">
          <ac:chgData name="rahulkumar08945@gmail.com" userId="eaa8108a85f67eff" providerId="LiveId" clId="{54EF1D79-E478-4C67-9EB2-AE56EF51DF03}" dt="2023-06-25T13:23:55.570" v="1654"/>
          <ac:picMkLst>
            <pc:docMk/>
            <pc:sldMk cId="1371876261" sldId="470"/>
            <ac:picMk id="6" creationId="{00000000-0000-0000-0000-000000000000}"/>
          </ac:picMkLst>
        </pc:picChg>
      </pc:sldChg>
      <pc:sldChg chg="modSp del modAnim">
        <pc:chgData name="rahulkumar08945@gmail.com" userId="eaa8108a85f67eff" providerId="LiveId" clId="{54EF1D79-E478-4C67-9EB2-AE56EF51DF03}" dt="2023-06-25T13:23:55.570" v="1654"/>
        <pc:sldMkLst>
          <pc:docMk/>
          <pc:sldMk cId="3165728828" sldId="471"/>
        </pc:sldMkLst>
        <pc:spChg chg="mod">
          <ac:chgData name="rahulkumar08945@gmail.com" userId="eaa8108a85f67eff" providerId="LiveId" clId="{54EF1D79-E478-4C67-9EB2-AE56EF51DF03}" dt="2023-06-25T13:23:55.570" v="1654"/>
          <ac:spMkLst>
            <pc:docMk/>
            <pc:sldMk cId="3165728828" sldId="471"/>
            <ac:spMk id="3" creationId="{00000000-0000-0000-0000-000000000000}"/>
          </ac:spMkLst>
        </pc:spChg>
        <pc:spChg chg="mod">
          <ac:chgData name="rahulkumar08945@gmail.com" userId="eaa8108a85f67eff" providerId="LiveId" clId="{54EF1D79-E478-4C67-9EB2-AE56EF51DF03}" dt="2023-06-25T13:23:55.570" v="1654"/>
          <ac:spMkLst>
            <pc:docMk/>
            <pc:sldMk cId="3165728828" sldId="471"/>
            <ac:spMk id="7" creationId="{00000000-0000-0000-0000-000000000000}"/>
          </ac:spMkLst>
        </pc:spChg>
        <pc:picChg chg="mod">
          <ac:chgData name="rahulkumar08945@gmail.com" userId="eaa8108a85f67eff" providerId="LiveId" clId="{54EF1D79-E478-4C67-9EB2-AE56EF51DF03}" dt="2023-06-25T13:23:55.570" v="1654"/>
          <ac:picMkLst>
            <pc:docMk/>
            <pc:sldMk cId="3165728828" sldId="471"/>
            <ac:picMk id="4" creationId="{00000000-0000-0000-0000-000000000000}"/>
          </ac:picMkLst>
        </pc:picChg>
      </pc:sldChg>
      <pc:sldChg chg="add">
        <pc:chgData name="rahulkumar08945@gmail.com" userId="eaa8108a85f67eff" providerId="LiveId" clId="{54EF1D79-E478-4C67-9EB2-AE56EF51DF03}" dt="2023-06-25T11:59:56.440" v="1299"/>
        <pc:sldMkLst>
          <pc:docMk/>
          <pc:sldMk cId="4263021717" sldId="472"/>
        </pc:sldMkLst>
        <pc:spChg chg="mod">
          <ac:chgData name="rahulkumar08945@gmail.com" userId="eaa8108a85f67eff" providerId="LiveId" clId="{54EF1D79-E478-4C67-9EB2-AE56EF51DF03}" dt="2023-06-25T13:23:55.570" v="1654"/>
          <ac:spMkLst>
            <pc:docMk/>
            <pc:sldMk cId="4263021717" sldId="472"/>
            <ac:spMk id="11266" creationId="{18E9240C-47AB-5C15-A023-6D35320E0D35}"/>
          </ac:spMkLst>
        </pc:spChg>
        <pc:spChg chg="mod">
          <ac:chgData name="rahulkumar08945@gmail.com" userId="eaa8108a85f67eff" providerId="LiveId" clId="{54EF1D79-E478-4C67-9EB2-AE56EF51DF03}" dt="2023-06-25T13:23:55.570" v="1654"/>
          <ac:spMkLst>
            <pc:docMk/>
            <pc:sldMk cId="4263021717" sldId="472"/>
            <ac:spMk id="11267" creationId="{497C6852-330A-AFBD-8866-01F515558259}"/>
          </ac:spMkLst>
        </pc:spChg>
      </pc:sldChg>
      <pc:sldChg chg="add">
        <pc:chgData name="rahulkumar08945@gmail.com" userId="eaa8108a85f67eff" providerId="LiveId" clId="{54EF1D79-E478-4C67-9EB2-AE56EF51DF03}" dt="2023-06-25T11:59:56.440" v="1299"/>
        <pc:sldMkLst>
          <pc:docMk/>
          <pc:sldMk cId="867738620" sldId="473"/>
        </pc:sldMkLst>
        <pc:spChg chg="mod">
          <ac:chgData name="rahulkumar08945@gmail.com" userId="eaa8108a85f67eff" providerId="LiveId" clId="{54EF1D79-E478-4C67-9EB2-AE56EF51DF03}" dt="2023-06-25T13:23:55.570" v="1654"/>
          <ac:spMkLst>
            <pc:docMk/>
            <pc:sldMk cId="867738620" sldId="473"/>
            <ac:spMk id="12290" creationId="{E7BD76AC-C97B-0B5E-7CAD-B84CC56CC8AD}"/>
          </ac:spMkLst>
        </pc:spChg>
        <pc:spChg chg="mod">
          <ac:chgData name="rahulkumar08945@gmail.com" userId="eaa8108a85f67eff" providerId="LiveId" clId="{54EF1D79-E478-4C67-9EB2-AE56EF51DF03}" dt="2023-06-25T13:23:55.570" v="1654"/>
          <ac:spMkLst>
            <pc:docMk/>
            <pc:sldMk cId="867738620" sldId="473"/>
            <ac:spMk id="12291" creationId="{8A1DD1D6-E3C9-EA43-9D3D-FF1370D110FB}"/>
          </ac:spMkLst>
        </pc:spChg>
      </pc:sldChg>
      <pc:sldChg chg="modSp del">
        <pc:chgData name="rahulkumar08945@gmail.com" userId="eaa8108a85f67eff" providerId="LiveId" clId="{54EF1D79-E478-4C67-9EB2-AE56EF51DF03}" dt="2023-06-25T13:23:55.570" v="1654"/>
        <pc:sldMkLst>
          <pc:docMk/>
          <pc:sldMk cId="3697268572" sldId="474"/>
        </pc:sldMkLst>
        <pc:spChg chg="mod">
          <ac:chgData name="rahulkumar08945@gmail.com" userId="eaa8108a85f67eff" providerId="LiveId" clId="{54EF1D79-E478-4C67-9EB2-AE56EF51DF03}" dt="2023-06-25T13:23:55.570" v="1654"/>
          <ac:spMkLst>
            <pc:docMk/>
            <pc:sldMk cId="3697268572" sldId="474"/>
            <ac:spMk id="14338" creationId="{D41896F0-0ABC-45EF-BC63-A503AF23EA38}"/>
          </ac:spMkLst>
        </pc:spChg>
        <pc:spChg chg="mod">
          <ac:chgData name="rahulkumar08945@gmail.com" userId="eaa8108a85f67eff" providerId="LiveId" clId="{54EF1D79-E478-4C67-9EB2-AE56EF51DF03}" dt="2023-06-25T13:23:55.570" v="1654"/>
          <ac:spMkLst>
            <pc:docMk/>
            <pc:sldMk cId="3697268572" sldId="474"/>
            <ac:spMk id="14339" creationId="{862AF2C7-306D-640F-296B-CA9E9F95BD35}"/>
          </ac:spMkLst>
        </pc:spChg>
      </pc:sldChg>
      <pc:sldChg chg="addSp modSp del mod">
        <pc:chgData name="rahulkumar08945@gmail.com" userId="eaa8108a85f67eff" providerId="LiveId" clId="{54EF1D79-E478-4C67-9EB2-AE56EF51DF03}" dt="2023-06-25T13:23:55.570" v="1654"/>
        <pc:sldMkLst>
          <pc:docMk/>
          <pc:sldMk cId="894204583" sldId="475"/>
        </pc:sldMkLst>
        <pc:spChg chg="add mod">
          <ac:chgData name="rahulkumar08945@gmail.com" userId="eaa8108a85f67eff" providerId="LiveId" clId="{54EF1D79-E478-4C67-9EB2-AE56EF51DF03}" dt="2023-06-25T13:23:55.570" v="1654"/>
          <ac:spMkLst>
            <pc:docMk/>
            <pc:sldMk cId="894204583" sldId="475"/>
            <ac:spMk id="2" creationId="{C7F68A05-3C64-D4E9-EBB2-C67A84025964}"/>
          </ac:spMkLst>
        </pc:spChg>
        <pc:spChg chg="add mod">
          <ac:chgData name="rahulkumar08945@gmail.com" userId="eaa8108a85f67eff" providerId="LiveId" clId="{54EF1D79-E478-4C67-9EB2-AE56EF51DF03}" dt="2023-06-25T13:23:55.570" v="1654"/>
          <ac:spMkLst>
            <pc:docMk/>
            <pc:sldMk cId="894204583" sldId="475"/>
            <ac:spMk id="3" creationId="{9A04E1D4-8953-6948-7492-D8C63B80B6A7}"/>
          </ac:spMkLst>
        </pc:spChg>
        <pc:spChg chg="mod">
          <ac:chgData name="rahulkumar08945@gmail.com" userId="eaa8108a85f67eff" providerId="LiveId" clId="{54EF1D79-E478-4C67-9EB2-AE56EF51DF03}" dt="2023-06-25T13:23:55.570" v="1654"/>
          <ac:spMkLst>
            <pc:docMk/>
            <pc:sldMk cId="894204583" sldId="475"/>
            <ac:spMk id="15362" creationId="{B50AAF17-5C70-BBC4-B2EB-93A959F5A436}"/>
          </ac:spMkLst>
        </pc:spChg>
        <pc:spChg chg="mod">
          <ac:chgData name="rahulkumar08945@gmail.com" userId="eaa8108a85f67eff" providerId="LiveId" clId="{54EF1D79-E478-4C67-9EB2-AE56EF51DF03}" dt="2023-06-25T13:23:55.570" v="1654"/>
          <ac:spMkLst>
            <pc:docMk/>
            <pc:sldMk cId="894204583" sldId="475"/>
            <ac:spMk id="15363" creationId="{DF40AE6C-9FB9-FA93-B0E7-BD1B634CCB97}"/>
          </ac:spMkLst>
        </pc:spChg>
      </pc:sldChg>
      <pc:sldChg chg="modSp">
        <pc:chgData name="rahulkumar08945@gmail.com" userId="eaa8108a85f67eff" providerId="LiveId" clId="{54EF1D79-E478-4C67-9EB2-AE56EF51DF03}" dt="2023-06-25T13:23:55.570" v="1654"/>
        <pc:sldMkLst>
          <pc:docMk/>
          <pc:sldMk cId="3311874255" sldId="476"/>
        </pc:sldMkLst>
        <pc:spChg chg="mod">
          <ac:chgData name="rahulkumar08945@gmail.com" userId="eaa8108a85f67eff" providerId="LiveId" clId="{54EF1D79-E478-4C67-9EB2-AE56EF51DF03}" dt="2023-06-25T13:23:55.570" v="1654"/>
          <ac:spMkLst>
            <pc:docMk/>
            <pc:sldMk cId="3311874255" sldId="476"/>
            <ac:spMk id="2" creationId="{00000000-0000-0000-0000-000000000000}"/>
          </ac:spMkLst>
        </pc:spChg>
        <pc:spChg chg="mod">
          <ac:chgData name="rahulkumar08945@gmail.com" userId="eaa8108a85f67eff" providerId="LiveId" clId="{54EF1D79-E478-4C67-9EB2-AE56EF51DF03}" dt="2023-06-25T13:23:55.570" v="1654"/>
          <ac:spMkLst>
            <pc:docMk/>
            <pc:sldMk cId="3311874255" sldId="476"/>
            <ac:spMk id="3" creationId="{00000000-0000-0000-0000-000000000000}"/>
          </ac:spMkLst>
        </pc:spChg>
        <pc:picChg chg="mod">
          <ac:chgData name="rahulkumar08945@gmail.com" userId="eaa8108a85f67eff" providerId="LiveId" clId="{54EF1D79-E478-4C67-9EB2-AE56EF51DF03}" dt="2023-06-25T13:23:55.570" v="1654"/>
          <ac:picMkLst>
            <pc:docMk/>
            <pc:sldMk cId="3311874255" sldId="476"/>
            <ac:picMk id="14338" creationId="{00000000-0000-0000-0000-000000000000}"/>
          </ac:picMkLst>
        </pc:picChg>
      </pc:sldChg>
      <pc:sldChg chg="modSp">
        <pc:chgData name="rahulkumar08945@gmail.com" userId="eaa8108a85f67eff" providerId="LiveId" clId="{54EF1D79-E478-4C67-9EB2-AE56EF51DF03}" dt="2023-06-25T13:23:55.570" v="1654"/>
        <pc:sldMkLst>
          <pc:docMk/>
          <pc:sldMk cId="719423731" sldId="477"/>
        </pc:sldMkLst>
        <pc:picChg chg="mod">
          <ac:chgData name="rahulkumar08945@gmail.com" userId="eaa8108a85f67eff" providerId="LiveId" clId="{54EF1D79-E478-4C67-9EB2-AE56EF51DF03}" dt="2023-06-25T13:23:55.570" v="1654"/>
          <ac:picMkLst>
            <pc:docMk/>
            <pc:sldMk cId="719423731" sldId="477"/>
            <ac:picMk id="12290" creationId="{00000000-0000-0000-0000-000000000000}"/>
          </ac:picMkLst>
        </pc:picChg>
      </pc:sldChg>
      <pc:sldChg chg="modSp">
        <pc:chgData name="rahulkumar08945@gmail.com" userId="eaa8108a85f67eff" providerId="LiveId" clId="{54EF1D79-E478-4C67-9EB2-AE56EF51DF03}" dt="2023-06-25T13:23:55.570" v="1654"/>
        <pc:sldMkLst>
          <pc:docMk/>
          <pc:sldMk cId="3187424992" sldId="478"/>
        </pc:sldMkLst>
        <pc:spChg chg="mod">
          <ac:chgData name="rahulkumar08945@gmail.com" userId="eaa8108a85f67eff" providerId="LiveId" clId="{54EF1D79-E478-4C67-9EB2-AE56EF51DF03}" dt="2023-06-25T13:23:55.570" v="1654"/>
          <ac:spMkLst>
            <pc:docMk/>
            <pc:sldMk cId="3187424992" sldId="478"/>
            <ac:spMk id="3" creationId="{00000000-0000-0000-0000-000000000000}"/>
          </ac:spMkLst>
        </pc:spChg>
      </pc:sldChg>
      <pc:sldChg chg="modSp">
        <pc:chgData name="rahulkumar08945@gmail.com" userId="eaa8108a85f67eff" providerId="LiveId" clId="{54EF1D79-E478-4C67-9EB2-AE56EF51DF03}" dt="2023-06-25T13:23:55.570" v="1654"/>
        <pc:sldMkLst>
          <pc:docMk/>
          <pc:sldMk cId="3820424199" sldId="479"/>
        </pc:sldMkLst>
        <pc:spChg chg="mod">
          <ac:chgData name="rahulkumar08945@gmail.com" userId="eaa8108a85f67eff" providerId="LiveId" clId="{54EF1D79-E478-4C67-9EB2-AE56EF51DF03}" dt="2023-06-25T13:23:55.570" v="1654"/>
          <ac:spMkLst>
            <pc:docMk/>
            <pc:sldMk cId="3820424199" sldId="479"/>
            <ac:spMk id="4" creationId="{43642D04-D887-80D4-1426-A09473C88005}"/>
          </ac:spMkLst>
        </pc:spChg>
      </pc:sldChg>
      <pc:sldChg chg="modSp">
        <pc:chgData name="rahulkumar08945@gmail.com" userId="eaa8108a85f67eff" providerId="LiveId" clId="{54EF1D79-E478-4C67-9EB2-AE56EF51DF03}" dt="2023-06-25T13:23:55.570" v="1654"/>
        <pc:sldMkLst>
          <pc:docMk/>
          <pc:sldMk cId="1333712773" sldId="480"/>
        </pc:sldMkLst>
        <pc:picChg chg="mod">
          <ac:chgData name="rahulkumar08945@gmail.com" userId="eaa8108a85f67eff" providerId="LiveId" clId="{54EF1D79-E478-4C67-9EB2-AE56EF51DF03}" dt="2023-06-25T13:23:55.570" v="1654"/>
          <ac:picMkLst>
            <pc:docMk/>
            <pc:sldMk cId="1333712773" sldId="480"/>
            <ac:picMk id="3" creationId="{0B2E3B44-D1E0-E8C0-8DB1-6F43ECE17A01}"/>
          </ac:picMkLst>
        </pc:picChg>
        <pc:picChg chg="mod">
          <ac:chgData name="rahulkumar08945@gmail.com" userId="eaa8108a85f67eff" providerId="LiveId" clId="{54EF1D79-E478-4C67-9EB2-AE56EF51DF03}" dt="2023-06-25T13:23:55.570" v="1654"/>
          <ac:picMkLst>
            <pc:docMk/>
            <pc:sldMk cId="1333712773" sldId="480"/>
            <ac:picMk id="13314" creationId="{00000000-0000-0000-0000-000000000000}"/>
          </ac:picMkLst>
        </pc:picChg>
      </pc:sldChg>
      <pc:sldChg chg="modSp">
        <pc:chgData name="rahulkumar08945@gmail.com" userId="eaa8108a85f67eff" providerId="LiveId" clId="{54EF1D79-E478-4C67-9EB2-AE56EF51DF03}" dt="2023-06-25T13:23:55.570" v="1654"/>
        <pc:sldMkLst>
          <pc:docMk/>
          <pc:sldMk cId="0" sldId="838"/>
        </pc:sldMkLst>
        <pc:spChg chg="mod">
          <ac:chgData name="rahulkumar08945@gmail.com" userId="eaa8108a85f67eff" providerId="LiveId" clId="{54EF1D79-E478-4C67-9EB2-AE56EF51DF03}" dt="2023-06-25T13:23:55.570" v="1654"/>
          <ac:spMkLst>
            <pc:docMk/>
            <pc:sldMk cId="0" sldId="838"/>
            <ac:spMk id="2051" creationId="{18A3584D-B80F-A470-097C-BE07C592FAAB}"/>
          </ac:spMkLst>
        </pc:spChg>
        <pc:spChg chg="mod">
          <ac:chgData name="rahulkumar08945@gmail.com" userId="eaa8108a85f67eff" providerId="LiveId" clId="{54EF1D79-E478-4C67-9EB2-AE56EF51DF03}" dt="2023-06-25T13:23:55.570" v="1654"/>
          <ac:spMkLst>
            <pc:docMk/>
            <pc:sldMk cId="0" sldId="838"/>
            <ac:spMk id="5126" creationId="{C4AE3651-22D0-EC18-F8C2-B4DAF05160D9}"/>
          </ac:spMkLst>
        </pc:spChg>
        <pc:picChg chg="mod">
          <ac:chgData name="rahulkumar08945@gmail.com" userId="eaa8108a85f67eff" providerId="LiveId" clId="{54EF1D79-E478-4C67-9EB2-AE56EF51DF03}" dt="2023-06-25T13:23:55.570" v="1654"/>
          <ac:picMkLst>
            <pc:docMk/>
            <pc:sldMk cId="0" sldId="838"/>
            <ac:picMk id="4" creationId="{86D659D4-5538-7A72-50A3-3762DC2CAFC3}"/>
          </ac:picMkLst>
        </pc:picChg>
        <pc:picChg chg="mod">
          <ac:chgData name="rahulkumar08945@gmail.com" userId="eaa8108a85f67eff" providerId="LiveId" clId="{54EF1D79-E478-4C67-9EB2-AE56EF51DF03}" dt="2023-06-25T13:23:55.570" v="1654"/>
          <ac:picMkLst>
            <pc:docMk/>
            <pc:sldMk cId="0" sldId="838"/>
            <ac:picMk id="5" creationId="{527466AB-9A41-1390-DCDA-E4F175A396A7}"/>
          </ac:picMkLst>
        </pc:picChg>
      </pc:sldChg>
      <pc:sldChg chg="modSp">
        <pc:chgData name="rahulkumar08945@gmail.com" userId="eaa8108a85f67eff" providerId="LiveId" clId="{54EF1D79-E478-4C67-9EB2-AE56EF51DF03}" dt="2023-06-25T13:23:55.570" v="1654"/>
        <pc:sldMkLst>
          <pc:docMk/>
          <pc:sldMk cId="0" sldId="839"/>
        </pc:sldMkLst>
        <pc:spChg chg="mod">
          <ac:chgData name="rahulkumar08945@gmail.com" userId="eaa8108a85f67eff" providerId="LiveId" clId="{54EF1D79-E478-4C67-9EB2-AE56EF51DF03}" dt="2023-06-25T13:23:55.570" v="1654"/>
          <ac:spMkLst>
            <pc:docMk/>
            <pc:sldMk cId="0" sldId="839"/>
            <ac:spMk id="5" creationId="{404F1CDD-2891-30CD-6A85-179A71DC4C58}"/>
          </ac:spMkLst>
        </pc:spChg>
      </pc:sldChg>
      <pc:sldChg chg="modSp">
        <pc:chgData name="rahulkumar08945@gmail.com" userId="eaa8108a85f67eff" providerId="LiveId" clId="{54EF1D79-E478-4C67-9EB2-AE56EF51DF03}" dt="2023-06-25T13:23:55.570" v="1654"/>
        <pc:sldMkLst>
          <pc:docMk/>
          <pc:sldMk cId="0" sldId="840"/>
        </pc:sldMkLst>
        <pc:spChg chg="mod">
          <ac:chgData name="rahulkumar08945@gmail.com" userId="eaa8108a85f67eff" providerId="LiveId" clId="{54EF1D79-E478-4C67-9EB2-AE56EF51DF03}" dt="2023-06-25T13:23:55.570" v="1654"/>
          <ac:spMkLst>
            <pc:docMk/>
            <pc:sldMk cId="0" sldId="840"/>
            <ac:spMk id="5" creationId="{A647FB59-2669-1988-3B33-2BF0581A3F22}"/>
          </ac:spMkLst>
        </pc:spChg>
        <pc:picChg chg="mod">
          <ac:chgData name="rahulkumar08945@gmail.com" userId="eaa8108a85f67eff" providerId="LiveId" clId="{54EF1D79-E478-4C67-9EB2-AE56EF51DF03}" dt="2023-06-25T13:23:55.570" v="1654"/>
          <ac:picMkLst>
            <pc:docMk/>
            <pc:sldMk cId="0" sldId="840"/>
            <ac:picMk id="137220" creationId="{B691A383-89CE-2659-FB7A-CF9FF8C41D93}"/>
          </ac:picMkLst>
        </pc:picChg>
      </pc:sldChg>
      <pc:sldChg chg="modSp">
        <pc:chgData name="rahulkumar08945@gmail.com" userId="eaa8108a85f67eff" providerId="LiveId" clId="{54EF1D79-E478-4C67-9EB2-AE56EF51DF03}" dt="2023-06-25T13:23:55.570" v="1654"/>
        <pc:sldMkLst>
          <pc:docMk/>
          <pc:sldMk cId="0" sldId="841"/>
        </pc:sldMkLst>
        <pc:spChg chg="mod">
          <ac:chgData name="rahulkumar08945@gmail.com" userId="eaa8108a85f67eff" providerId="LiveId" clId="{54EF1D79-E478-4C67-9EB2-AE56EF51DF03}" dt="2023-06-25T13:23:55.570" v="1654"/>
          <ac:spMkLst>
            <pc:docMk/>
            <pc:sldMk cId="0" sldId="841"/>
            <ac:spMk id="5" creationId="{5107F767-54D4-760A-9324-F7CDEA311CC8}"/>
          </ac:spMkLst>
        </pc:spChg>
        <pc:picChg chg="mod">
          <ac:chgData name="rahulkumar08945@gmail.com" userId="eaa8108a85f67eff" providerId="LiveId" clId="{54EF1D79-E478-4C67-9EB2-AE56EF51DF03}" dt="2023-06-25T13:23:55.570" v="1654"/>
          <ac:picMkLst>
            <pc:docMk/>
            <pc:sldMk cId="0" sldId="841"/>
            <ac:picMk id="139268" creationId="{5B8A9C43-2B5A-A6ED-5E27-01E2EC53FBA8}"/>
          </ac:picMkLst>
        </pc:picChg>
      </pc:sldChg>
      <pc:sldChg chg="modSp">
        <pc:chgData name="rahulkumar08945@gmail.com" userId="eaa8108a85f67eff" providerId="LiveId" clId="{54EF1D79-E478-4C67-9EB2-AE56EF51DF03}" dt="2023-06-25T13:23:55.570" v="1654"/>
        <pc:sldMkLst>
          <pc:docMk/>
          <pc:sldMk cId="0" sldId="842"/>
        </pc:sldMkLst>
        <pc:spChg chg="mod">
          <ac:chgData name="rahulkumar08945@gmail.com" userId="eaa8108a85f67eff" providerId="LiveId" clId="{54EF1D79-E478-4C67-9EB2-AE56EF51DF03}" dt="2023-06-25T13:23:55.570" v="1654"/>
          <ac:spMkLst>
            <pc:docMk/>
            <pc:sldMk cId="0" sldId="842"/>
            <ac:spMk id="6" creationId="{28904577-7B0D-8FD3-B8C7-AB95B6E18FAB}"/>
          </ac:spMkLst>
        </pc:spChg>
        <pc:spChg chg="mod">
          <ac:chgData name="rahulkumar08945@gmail.com" userId="eaa8108a85f67eff" providerId="LiveId" clId="{54EF1D79-E478-4C67-9EB2-AE56EF51DF03}" dt="2023-06-25T13:23:55.570" v="1654"/>
          <ac:spMkLst>
            <pc:docMk/>
            <pc:sldMk cId="0" sldId="842"/>
            <ac:spMk id="7173" creationId="{B7F82BDD-2604-F1A6-34C5-793AA365F8D9}"/>
          </ac:spMkLst>
        </pc:spChg>
        <pc:picChg chg="mod">
          <ac:chgData name="rahulkumar08945@gmail.com" userId="eaa8108a85f67eff" providerId="LiveId" clId="{54EF1D79-E478-4C67-9EB2-AE56EF51DF03}" dt="2023-06-25T13:23:55.570" v="1654"/>
          <ac:picMkLst>
            <pc:docMk/>
            <pc:sldMk cId="0" sldId="842"/>
            <ac:picMk id="138242" creationId="{3516D324-8FDB-C1F2-36C8-A0979A74287E}"/>
          </ac:picMkLst>
        </pc:picChg>
        <pc:picChg chg="mod">
          <ac:chgData name="rahulkumar08945@gmail.com" userId="eaa8108a85f67eff" providerId="LiveId" clId="{54EF1D79-E478-4C67-9EB2-AE56EF51DF03}" dt="2023-06-25T13:23:55.570" v="1654"/>
          <ac:picMkLst>
            <pc:docMk/>
            <pc:sldMk cId="0" sldId="842"/>
            <ac:picMk id="138244" creationId="{C43ED92A-F1E6-D2E3-8A14-3632F377F61B}"/>
          </ac:picMkLst>
        </pc:picChg>
      </pc:sldChg>
      <pc:sldChg chg="modSp">
        <pc:chgData name="rahulkumar08945@gmail.com" userId="eaa8108a85f67eff" providerId="LiveId" clId="{54EF1D79-E478-4C67-9EB2-AE56EF51DF03}" dt="2023-06-25T13:23:55.570" v="1654"/>
        <pc:sldMkLst>
          <pc:docMk/>
          <pc:sldMk cId="0" sldId="844"/>
        </pc:sldMkLst>
        <pc:spChg chg="mod">
          <ac:chgData name="rahulkumar08945@gmail.com" userId="eaa8108a85f67eff" providerId="LiveId" clId="{54EF1D79-E478-4C67-9EB2-AE56EF51DF03}" dt="2023-06-25T13:23:55.570" v="1654"/>
          <ac:spMkLst>
            <pc:docMk/>
            <pc:sldMk cId="0" sldId="844"/>
            <ac:spMk id="5" creationId="{B8F046B4-5CC7-E9CE-9A44-E2F976C184E3}"/>
          </ac:spMkLst>
        </pc:spChg>
        <pc:picChg chg="mod">
          <ac:chgData name="rahulkumar08945@gmail.com" userId="eaa8108a85f67eff" providerId="LiveId" clId="{54EF1D79-E478-4C67-9EB2-AE56EF51DF03}" dt="2023-06-25T13:23:55.570" v="1654"/>
          <ac:picMkLst>
            <pc:docMk/>
            <pc:sldMk cId="0" sldId="844"/>
            <ac:picMk id="142340" creationId="{96BAD78D-4A54-92C6-DD4F-6EA7E352E4B4}"/>
          </ac:picMkLst>
        </pc:picChg>
      </pc:sldChg>
      <pc:sldChg chg="modSp">
        <pc:chgData name="rahulkumar08945@gmail.com" userId="eaa8108a85f67eff" providerId="LiveId" clId="{54EF1D79-E478-4C67-9EB2-AE56EF51DF03}" dt="2023-06-25T13:23:55.570" v="1654"/>
        <pc:sldMkLst>
          <pc:docMk/>
          <pc:sldMk cId="0" sldId="884"/>
        </pc:sldMkLst>
        <pc:spChg chg="mod">
          <ac:chgData name="rahulkumar08945@gmail.com" userId="eaa8108a85f67eff" providerId="LiveId" clId="{54EF1D79-E478-4C67-9EB2-AE56EF51DF03}" dt="2023-06-25T13:23:55.570" v="1654"/>
          <ac:spMkLst>
            <pc:docMk/>
            <pc:sldMk cId="0" sldId="884"/>
            <ac:spMk id="6" creationId="{6F6AB9CF-6A5F-E161-2DE4-F4D28525EFCF}"/>
          </ac:spMkLst>
        </pc:spChg>
        <pc:spChg chg="mod">
          <ac:chgData name="rahulkumar08945@gmail.com" userId="eaa8108a85f67eff" providerId="LiveId" clId="{54EF1D79-E478-4C67-9EB2-AE56EF51DF03}" dt="2023-06-25T13:23:55.570" v="1654"/>
          <ac:spMkLst>
            <pc:docMk/>
            <pc:sldMk cId="0" sldId="884"/>
            <ac:spMk id="7" creationId="{D60A8BFE-C1B4-51DC-EE40-452FE1549E87}"/>
          </ac:spMkLst>
        </pc:spChg>
        <pc:spChg chg="mod">
          <ac:chgData name="rahulkumar08945@gmail.com" userId="eaa8108a85f67eff" providerId="LiveId" clId="{54EF1D79-E478-4C67-9EB2-AE56EF51DF03}" dt="2023-06-25T13:23:55.570" v="1654"/>
          <ac:spMkLst>
            <pc:docMk/>
            <pc:sldMk cId="0" sldId="884"/>
            <ac:spMk id="8" creationId="{F33984B5-3849-67C5-B293-07203D6D6A2E}"/>
          </ac:spMkLst>
        </pc:spChg>
        <pc:spChg chg="mod">
          <ac:chgData name="rahulkumar08945@gmail.com" userId="eaa8108a85f67eff" providerId="LiveId" clId="{54EF1D79-E478-4C67-9EB2-AE56EF51DF03}" dt="2023-06-25T13:23:55.570" v="1654"/>
          <ac:spMkLst>
            <pc:docMk/>
            <pc:sldMk cId="0" sldId="884"/>
            <ac:spMk id="12" creationId="{F81CFB4E-F5C6-A228-02E5-AB6CB194B0B7}"/>
          </ac:spMkLst>
        </pc:spChg>
        <pc:spChg chg="mod">
          <ac:chgData name="rahulkumar08945@gmail.com" userId="eaa8108a85f67eff" providerId="LiveId" clId="{54EF1D79-E478-4C67-9EB2-AE56EF51DF03}" dt="2023-06-25T13:23:55.570" v="1654"/>
          <ac:spMkLst>
            <pc:docMk/>
            <pc:sldMk cId="0" sldId="884"/>
            <ac:spMk id="13" creationId="{E4646FB4-7F61-0E6A-8E16-2EF92EE52262}"/>
          </ac:spMkLst>
        </pc:spChg>
        <pc:spChg chg="mod">
          <ac:chgData name="rahulkumar08945@gmail.com" userId="eaa8108a85f67eff" providerId="LiveId" clId="{54EF1D79-E478-4C67-9EB2-AE56EF51DF03}" dt="2023-06-25T13:23:55.570" v="1654"/>
          <ac:spMkLst>
            <pc:docMk/>
            <pc:sldMk cId="0" sldId="884"/>
            <ac:spMk id="14" creationId="{3673B923-D4C9-9635-B22C-DD9423D0421B}"/>
          </ac:spMkLst>
        </pc:spChg>
        <pc:spChg chg="mod">
          <ac:chgData name="rahulkumar08945@gmail.com" userId="eaa8108a85f67eff" providerId="LiveId" clId="{54EF1D79-E478-4C67-9EB2-AE56EF51DF03}" dt="2023-06-25T13:23:55.570" v="1654"/>
          <ac:spMkLst>
            <pc:docMk/>
            <pc:sldMk cId="0" sldId="884"/>
            <ac:spMk id="22" creationId="{4438A372-075D-A1F3-FF3C-F94314978E95}"/>
          </ac:spMkLst>
        </pc:spChg>
        <pc:spChg chg="mod">
          <ac:chgData name="rahulkumar08945@gmail.com" userId="eaa8108a85f67eff" providerId="LiveId" clId="{54EF1D79-E478-4C67-9EB2-AE56EF51DF03}" dt="2023-06-25T13:23:55.570" v="1654"/>
          <ac:spMkLst>
            <pc:docMk/>
            <pc:sldMk cId="0" sldId="884"/>
            <ac:spMk id="23" creationId="{BFB4DAEA-2887-2F1A-D003-335D998E78B5}"/>
          </ac:spMkLst>
        </pc:spChg>
        <pc:spChg chg="mod">
          <ac:chgData name="rahulkumar08945@gmail.com" userId="eaa8108a85f67eff" providerId="LiveId" clId="{54EF1D79-E478-4C67-9EB2-AE56EF51DF03}" dt="2023-06-25T13:23:55.570" v="1654"/>
          <ac:spMkLst>
            <pc:docMk/>
            <pc:sldMk cId="0" sldId="884"/>
            <ac:spMk id="24" creationId="{2A07EA89-0251-F590-D3BD-F0B58FD454E5}"/>
          </ac:spMkLst>
        </pc:spChg>
        <pc:spChg chg="mod">
          <ac:chgData name="rahulkumar08945@gmail.com" userId="eaa8108a85f67eff" providerId="LiveId" clId="{54EF1D79-E478-4C67-9EB2-AE56EF51DF03}" dt="2023-06-25T13:23:55.570" v="1654"/>
          <ac:spMkLst>
            <pc:docMk/>
            <pc:sldMk cId="0" sldId="884"/>
            <ac:spMk id="35" creationId="{033C2B32-6C07-FFFC-357F-54F01BF33EC3}"/>
          </ac:spMkLst>
        </pc:spChg>
        <pc:spChg chg="mod">
          <ac:chgData name="rahulkumar08945@gmail.com" userId="eaa8108a85f67eff" providerId="LiveId" clId="{54EF1D79-E478-4C67-9EB2-AE56EF51DF03}" dt="2023-06-25T13:23:55.570" v="1654"/>
          <ac:spMkLst>
            <pc:docMk/>
            <pc:sldMk cId="0" sldId="884"/>
            <ac:spMk id="121866" creationId="{E523ABC4-6DB3-1D74-58DA-462C359568D8}"/>
          </ac:spMkLst>
        </pc:spChg>
        <pc:spChg chg="mod">
          <ac:chgData name="rahulkumar08945@gmail.com" userId="eaa8108a85f67eff" providerId="LiveId" clId="{54EF1D79-E478-4C67-9EB2-AE56EF51DF03}" dt="2023-06-25T13:23:55.570" v="1654"/>
          <ac:spMkLst>
            <pc:docMk/>
            <pc:sldMk cId="0" sldId="884"/>
            <ac:spMk id="121867" creationId="{50ACCB6B-4130-01ED-EAAD-0D6E7DEBD444}"/>
          </ac:spMkLst>
        </pc:spChg>
        <pc:spChg chg="mod">
          <ac:chgData name="rahulkumar08945@gmail.com" userId="eaa8108a85f67eff" providerId="LiveId" clId="{54EF1D79-E478-4C67-9EB2-AE56EF51DF03}" dt="2023-06-25T13:23:55.570" v="1654"/>
          <ac:spMkLst>
            <pc:docMk/>
            <pc:sldMk cId="0" sldId="884"/>
            <ac:spMk id="121868" creationId="{EFB6295F-C925-D8ED-06A0-E9E0A365B1F3}"/>
          </ac:spMkLst>
        </pc:spChg>
        <pc:spChg chg="mod">
          <ac:chgData name="rahulkumar08945@gmail.com" userId="eaa8108a85f67eff" providerId="LiveId" clId="{54EF1D79-E478-4C67-9EB2-AE56EF51DF03}" dt="2023-06-25T13:23:55.570" v="1654"/>
          <ac:spMkLst>
            <pc:docMk/>
            <pc:sldMk cId="0" sldId="884"/>
            <ac:spMk id="121870" creationId="{F3573794-D679-EC37-1590-F83AA97B8A08}"/>
          </ac:spMkLst>
        </pc:spChg>
        <pc:spChg chg="mod">
          <ac:chgData name="rahulkumar08945@gmail.com" userId="eaa8108a85f67eff" providerId="LiveId" clId="{54EF1D79-E478-4C67-9EB2-AE56EF51DF03}" dt="2023-06-25T13:23:55.570" v="1654"/>
          <ac:spMkLst>
            <pc:docMk/>
            <pc:sldMk cId="0" sldId="884"/>
            <ac:spMk id="121871" creationId="{4EC4ECB2-832B-5B24-0218-41A11FFAD124}"/>
          </ac:spMkLst>
        </pc:spChg>
        <pc:spChg chg="mod">
          <ac:chgData name="rahulkumar08945@gmail.com" userId="eaa8108a85f67eff" providerId="LiveId" clId="{54EF1D79-E478-4C67-9EB2-AE56EF51DF03}" dt="2023-06-25T13:23:55.570" v="1654"/>
          <ac:spMkLst>
            <pc:docMk/>
            <pc:sldMk cId="0" sldId="884"/>
            <ac:spMk id="121872" creationId="{B384F079-8333-C356-A373-ED242314AE12}"/>
          </ac:spMkLst>
        </pc:spChg>
        <pc:spChg chg="mod">
          <ac:chgData name="rahulkumar08945@gmail.com" userId="eaa8108a85f67eff" providerId="LiveId" clId="{54EF1D79-E478-4C67-9EB2-AE56EF51DF03}" dt="2023-06-25T13:23:55.570" v="1654"/>
          <ac:spMkLst>
            <pc:docMk/>
            <pc:sldMk cId="0" sldId="884"/>
            <ac:spMk id="121874" creationId="{B42B8BE0-0305-5613-F9ED-B7B706A93575}"/>
          </ac:spMkLst>
        </pc:spChg>
        <pc:spChg chg="mod">
          <ac:chgData name="rahulkumar08945@gmail.com" userId="eaa8108a85f67eff" providerId="LiveId" clId="{54EF1D79-E478-4C67-9EB2-AE56EF51DF03}" dt="2023-06-25T13:23:55.570" v="1654"/>
          <ac:spMkLst>
            <pc:docMk/>
            <pc:sldMk cId="0" sldId="884"/>
            <ac:spMk id="121875" creationId="{A98E9425-62B1-8D91-809B-7902D1AFEB4B}"/>
          </ac:spMkLst>
        </pc:spChg>
        <pc:spChg chg="mod">
          <ac:chgData name="rahulkumar08945@gmail.com" userId="eaa8108a85f67eff" providerId="LiveId" clId="{54EF1D79-E478-4C67-9EB2-AE56EF51DF03}" dt="2023-06-25T13:23:55.570" v="1654"/>
          <ac:spMkLst>
            <pc:docMk/>
            <pc:sldMk cId="0" sldId="884"/>
            <ac:spMk id="121876" creationId="{8E588369-5171-EA1E-CFE4-26F6C5337429}"/>
          </ac:spMkLst>
        </pc:spChg>
        <pc:grpChg chg="mod">
          <ac:chgData name="rahulkumar08945@gmail.com" userId="eaa8108a85f67eff" providerId="LiveId" clId="{54EF1D79-E478-4C67-9EB2-AE56EF51DF03}" dt="2023-06-25T13:23:55.570" v="1654"/>
          <ac:grpSpMkLst>
            <pc:docMk/>
            <pc:sldMk cId="0" sldId="884"/>
            <ac:grpSpMk id="2" creationId="{B7566B7F-A11B-9893-89FF-8D1280FE2DC2}"/>
          </ac:grpSpMkLst>
        </pc:grpChg>
        <pc:grpChg chg="mod">
          <ac:chgData name="rahulkumar08945@gmail.com" userId="eaa8108a85f67eff" providerId="LiveId" clId="{54EF1D79-E478-4C67-9EB2-AE56EF51DF03}" dt="2023-06-25T13:23:55.570" v="1654"/>
          <ac:grpSpMkLst>
            <pc:docMk/>
            <pc:sldMk cId="0" sldId="884"/>
            <ac:grpSpMk id="3" creationId="{B9FC07EB-3EA3-6760-650B-3894E082199F}"/>
          </ac:grpSpMkLst>
        </pc:grpChg>
        <pc:grpChg chg="mod">
          <ac:chgData name="rahulkumar08945@gmail.com" userId="eaa8108a85f67eff" providerId="LiveId" clId="{54EF1D79-E478-4C67-9EB2-AE56EF51DF03}" dt="2023-06-25T13:23:55.570" v="1654"/>
          <ac:grpSpMkLst>
            <pc:docMk/>
            <pc:sldMk cId="0" sldId="884"/>
            <ac:grpSpMk id="4" creationId="{2D09B11E-835A-83F0-A8CA-CC426EB2D9D4}"/>
          </ac:grpSpMkLst>
        </pc:grpChg>
        <pc:grpChg chg="mod">
          <ac:chgData name="rahulkumar08945@gmail.com" userId="eaa8108a85f67eff" providerId="LiveId" clId="{54EF1D79-E478-4C67-9EB2-AE56EF51DF03}" dt="2023-06-25T13:23:55.570" v="1654"/>
          <ac:grpSpMkLst>
            <pc:docMk/>
            <pc:sldMk cId="0" sldId="884"/>
            <ac:grpSpMk id="5" creationId="{572BE922-9B67-1B03-6FE5-A7AE2B3050BD}"/>
          </ac:grpSpMkLst>
        </pc:grpChg>
        <pc:grpChg chg="mod">
          <ac:chgData name="rahulkumar08945@gmail.com" userId="eaa8108a85f67eff" providerId="LiveId" clId="{54EF1D79-E478-4C67-9EB2-AE56EF51DF03}" dt="2023-06-25T13:23:55.570" v="1654"/>
          <ac:grpSpMkLst>
            <pc:docMk/>
            <pc:sldMk cId="0" sldId="884"/>
            <ac:grpSpMk id="9" creationId="{B3D9A23A-6689-F5CA-8B58-303D7B400CFE}"/>
          </ac:grpSpMkLst>
        </pc:grpChg>
        <pc:grpChg chg="mod">
          <ac:chgData name="rahulkumar08945@gmail.com" userId="eaa8108a85f67eff" providerId="LiveId" clId="{54EF1D79-E478-4C67-9EB2-AE56EF51DF03}" dt="2023-06-25T13:23:55.570" v="1654"/>
          <ac:grpSpMkLst>
            <pc:docMk/>
            <pc:sldMk cId="0" sldId="884"/>
            <ac:grpSpMk id="11" creationId="{7F76B521-8FB2-2D1C-05C5-E9DB213A399F}"/>
          </ac:grpSpMkLst>
        </pc:grpChg>
        <pc:grpChg chg="mod">
          <ac:chgData name="rahulkumar08945@gmail.com" userId="eaa8108a85f67eff" providerId="LiveId" clId="{54EF1D79-E478-4C67-9EB2-AE56EF51DF03}" dt="2023-06-25T13:23:55.570" v="1654"/>
          <ac:grpSpMkLst>
            <pc:docMk/>
            <pc:sldMk cId="0" sldId="884"/>
            <ac:grpSpMk id="15" creationId="{6BBD0BD7-B3C1-F4E3-8F7A-B1CE7127E4B4}"/>
          </ac:grpSpMkLst>
        </pc:grpChg>
        <pc:grpChg chg="mod">
          <ac:chgData name="rahulkumar08945@gmail.com" userId="eaa8108a85f67eff" providerId="LiveId" clId="{54EF1D79-E478-4C67-9EB2-AE56EF51DF03}" dt="2023-06-25T13:23:55.570" v="1654"/>
          <ac:grpSpMkLst>
            <pc:docMk/>
            <pc:sldMk cId="0" sldId="884"/>
            <ac:grpSpMk id="16" creationId="{EA23028F-D4EE-FC27-AC28-A214867833BA}"/>
          </ac:grpSpMkLst>
        </pc:grpChg>
        <pc:grpChg chg="mod">
          <ac:chgData name="rahulkumar08945@gmail.com" userId="eaa8108a85f67eff" providerId="LiveId" clId="{54EF1D79-E478-4C67-9EB2-AE56EF51DF03}" dt="2023-06-25T13:23:55.570" v="1654"/>
          <ac:grpSpMkLst>
            <pc:docMk/>
            <pc:sldMk cId="0" sldId="884"/>
            <ac:grpSpMk id="18" creationId="{B7674DBC-0772-BBE5-E8CF-DB3C314E3FF2}"/>
          </ac:grpSpMkLst>
        </pc:grpChg>
        <pc:grpChg chg="mod">
          <ac:chgData name="rahulkumar08945@gmail.com" userId="eaa8108a85f67eff" providerId="LiveId" clId="{54EF1D79-E478-4C67-9EB2-AE56EF51DF03}" dt="2023-06-25T13:23:55.570" v="1654"/>
          <ac:grpSpMkLst>
            <pc:docMk/>
            <pc:sldMk cId="0" sldId="884"/>
            <ac:grpSpMk id="121865" creationId="{809D42E9-E00F-1CEE-8385-EF3B10929BE9}"/>
          </ac:grpSpMkLst>
        </pc:grpChg>
        <pc:grpChg chg="mod">
          <ac:chgData name="rahulkumar08945@gmail.com" userId="eaa8108a85f67eff" providerId="LiveId" clId="{54EF1D79-E478-4C67-9EB2-AE56EF51DF03}" dt="2023-06-25T13:23:55.570" v="1654"/>
          <ac:grpSpMkLst>
            <pc:docMk/>
            <pc:sldMk cId="0" sldId="884"/>
            <ac:grpSpMk id="121869" creationId="{D69915FA-EF09-91E3-2B2D-5C82FC8FB1D7}"/>
          </ac:grpSpMkLst>
        </pc:grpChg>
        <pc:grpChg chg="mod">
          <ac:chgData name="rahulkumar08945@gmail.com" userId="eaa8108a85f67eff" providerId="LiveId" clId="{54EF1D79-E478-4C67-9EB2-AE56EF51DF03}" dt="2023-06-25T13:23:55.570" v="1654"/>
          <ac:grpSpMkLst>
            <pc:docMk/>
            <pc:sldMk cId="0" sldId="884"/>
            <ac:grpSpMk id="121873" creationId="{F0AC080D-86C2-D98E-EC78-42C569160A9A}"/>
          </ac:grpSpMkLst>
        </pc:grpChg>
      </pc:sldChg>
      <pc:sldChg chg="modSp">
        <pc:chgData name="rahulkumar08945@gmail.com" userId="eaa8108a85f67eff" providerId="LiveId" clId="{54EF1D79-E478-4C67-9EB2-AE56EF51DF03}" dt="2023-06-25T13:23:55.570" v="1654"/>
        <pc:sldMkLst>
          <pc:docMk/>
          <pc:sldMk cId="0" sldId="885"/>
        </pc:sldMkLst>
        <pc:spChg chg="mod">
          <ac:chgData name="rahulkumar08945@gmail.com" userId="eaa8108a85f67eff" providerId="LiveId" clId="{54EF1D79-E478-4C67-9EB2-AE56EF51DF03}" dt="2023-06-25T13:23:55.570" v="1654"/>
          <ac:spMkLst>
            <pc:docMk/>
            <pc:sldMk cId="0" sldId="885"/>
            <ac:spMk id="122882" creationId="{C2AEA5BD-3187-E676-816D-CCE7B0DAFCC6}"/>
          </ac:spMkLst>
        </pc:spChg>
        <pc:spChg chg="mod">
          <ac:chgData name="rahulkumar08945@gmail.com" userId="eaa8108a85f67eff" providerId="LiveId" clId="{54EF1D79-E478-4C67-9EB2-AE56EF51DF03}" dt="2023-06-25T13:23:55.570" v="1654"/>
          <ac:spMkLst>
            <pc:docMk/>
            <pc:sldMk cId="0" sldId="885"/>
            <ac:spMk id="122883" creationId="{B06C0A91-85AC-6E5B-3BAD-AD003106CADE}"/>
          </ac:spMkLst>
        </pc:spChg>
      </pc:sldChg>
      <pc:sldChg chg="modSp modNotes">
        <pc:chgData name="rahulkumar08945@gmail.com" userId="eaa8108a85f67eff" providerId="LiveId" clId="{54EF1D79-E478-4C67-9EB2-AE56EF51DF03}" dt="2023-06-25T13:23:55.570" v="1654"/>
        <pc:sldMkLst>
          <pc:docMk/>
          <pc:sldMk cId="0" sldId="886"/>
        </pc:sldMkLst>
        <pc:spChg chg="mod">
          <ac:chgData name="rahulkumar08945@gmail.com" userId="eaa8108a85f67eff" providerId="LiveId" clId="{54EF1D79-E478-4C67-9EB2-AE56EF51DF03}" dt="2023-06-25T13:23:55.570" v="1654"/>
          <ac:spMkLst>
            <pc:docMk/>
            <pc:sldMk cId="0" sldId="886"/>
            <ac:spMk id="16" creationId="{D0A35838-E84B-A272-2F68-C6631ECE8793}"/>
          </ac:spMkLst>
        </pc:spChg>
        <pc:spChg chg="mod">
          <ac:chgData name="rahulkumar08945@gmail.com" userId="eaa8108a85f67eff" providerId="LiveId" clId="{54EF1D79-E478-4C67-9EB2-AE56EF51DF03}" dt="2023-06-25T13:23:55.570" v="1654"/>
          <ac:spMkLst>
            <pc:docMk/>
            <pc:sldMk cId="0" sldId="886"/>
            <ac:spMk id="123906" creationId="{1CABFB07-2878-44DB-18D7-4305526670C7}"/>
          </ac:spMkLst>
        </pc:spChg>
        <pc:spChg chg="mod">
          <ac:chgData name="rahulkumar08945@gmail.com" userId="eaa8108a85f67eff" providerId="LiveId" clId="{54EF1D79-E478-4C67-9EB2-AE56EF51DF03}" dt="2023-06-25T13:23:55.570" v="1654"/>
          <ac:spMkLst>
            <pc:docMk/>
            <pc:sldMk cId="0" sldId="886"/>
            <ac:spMk id="123909" creationId="{3DC17766-151E-9997-9C24-5A7D142C7E5E}"/>
          </ac:spMkLst>
        </pc:spChg>
        <pc:spChg chg="mod">
          <ac:chgData name="rahulkumar08945@gmail.com" userId="eaa8108a85f67eff" providerId="LiveId" clId="{54EF1D79-E478-4C67-9EB2-AE56EF51DF03}" dt="2023-06-25T13:23:55.570" v="1654"/>
          <ac:spMkLst>
            <pc:docMk/>
            <pc:sldMk cId="0" sldId="886"/>
            <ac:spMk id="123910" creationId="{D85F1C7D-E1C1-8C6A-004E-A6E475C3CD73}"/>
          </ac:spMkLst>
        </pc:spChg>
        <pc:spChg chg="mod">
          <ac:chgData name="rahulkumar08945@gmail.com" userId="eaa8108a85f67eff" providerId="LiveId" clId="{54EF1D79-E478-4C67-9EB2-AE56EF51DF03}" dt="2023-06-25T13:23:55.570" v="1654"/>
          <ac:spMkLst>
            <pc:docMk/>
            <pc:sldMk cId="0" sldId="886"/>
            <ac:spMk id="123911" creationId="{59595BD5-04CE-491A-3CD0-66B86D8151BB}"/>
          </ac:spMkLst>
        </pc:spChg>
        <pc:spChg chg="mod">
          <ac:chgData name="rahulkumar08945@gmail.com" userId="eaa8108a85f67eff" providerId="LiveId" clId="{54EF1D79-E478-4C67-9EB2-AE56EF51DF03}" dt="2023-06-25T13:23:55.570" v="1654"/>
          <ac:spMkLst>
            <pc:docMk/>
            <pc:sldMk cId="0" sldId="886"/>
            <ac:spMk id="123912" creationId="{2B5D2C62-E4EA-243D-C133-DEB4CB4FC372}"/>
          </ac:spMkLst>
        </pc:spChg>
        <pc:spChg chg="mod">
          <ac:chgData name="rahulkumar08945@gmail.com" userId="eaa8108a85f67eff" providerId="LiveId" clId="{54EF1D79-E478-4C67-9EB2-AE56EF51DF03}" dt="2023-06-25T13:23:55.570" v="1654"/>
          <ac:spMkLst>
            <pc:docMk/>
            <pc:sldMk cId="0" sldId="886"/>
            <ac:spMk id="123913" creationId="{BD11BD25-01EF-F667-AEA6-D92404847895}"/>
          </ac:spMkLst>
        </pc:spChg>
        <pc:spChg chg="mod">
          <ac:chgData name="rahulkumar08945@gmail.com" userId="eaa8108a85f67eff" providerId="LiveId" clId="{54EF1D79-E478-4C67-9EB2-AE56EF51DF03}" dt="2023-06-25T13:23:55.570" v="1654"/>
          <ac:spMkLst>
            <pc:docMk/>
            <pc:sldMk cId="0" sldId="886"/>
            <ac:spMk id="123915" creationId="{B99F1E69-5741-FF8A-92DE-CFF69217D2B2}"/>
          </ac:spMkLst>
        </pc:spChg>
        <pc:spChg chg="mod">
          <ac:chgData name="rahulkumar08945@gmail.com" userId="eaa8108a85f67eff" providerId="LiveId" clId="{54EF1D79-E478-4C67-9EB2-AE56EF51DF03}" dt="2023-06-25T13:23:55.570" v="1654"/>
          <ac:spMkLst>
            <pc:docMk/>
            <pc:sldMk cId="0" sldId="886"/>
            <ac:spMk id="123917" creationId="{E8EB07EB-EB08-261D-E51D-9E3F439996AD}"/>
          </ac:spMkLst>
        </pc:spChg>
        <pc:spChg chg="mod">
          <ac:chgData name="rahulkumar08945@gmail.com" userId="eaa8108a85f67eff" providerId="LiveId" clId="{54EF1D79-E478-4C67-9EB2-AE56EF51DF03}" dt="2023-06-25T13:23:55.570" v="1654"/>
          <ac:spMkLst>
            <pc:docMk/>
            <pc:sldMk cId="0" sldId="886"/>
            <ac:spMk id="123919" creationId="{DFF17350-62E1-641A-3300-3EE79BBAFD03}"/>
          </ac:spMkLst>
        </pc:spChg>
        <pc:picChg chg="mod">
          <ac:chgData name="rahulkumar08945@gmail.com" userId="eaa8108a85f67eff" providerId="LiveId" clId="{54EF1D79-E478-4C67-9EB2-AE56EF51DF03}" dt="2023-06-25T13:23:55.570" v="1654"/>
          <ac:picMkLst>
            <pc:docMk/>
            <pc:sldMk cId="0" sldId="886"/>
            <ac:picMk id="123907" creationId="{7CCA0523-5030-924B-5477-3350BB5D227A}"/>
          </ac:picMkLst>
        </pc:picChg>
        <pc:picChg chg="mod">
          <ac:chgData name="rahulkumar08945@gmail.com" userId="eaa8108a85f67eff" providerId="LiveId" clId="{54EF1D79-E478-4C67-9EB2-AE56EF51DF03}" dt="2023-06-25T13:23:55.570" v="1654"/>
          <ac:picMkLst>
            <pc:docMk/>
            <pc:sldMk cId="0" sldId="886"/>
            <ac:picMk id="123908" creationId="{C4C8CEB8-7749-0AC7-E7A2-74C96C78DF0D}"/>
          </ac:picMkLst>
        </pc:picChg>
        <pc:picChg chg="mod">
          <ac:chgData name="rahulkumar08945@gmail.com" userId="eaa8108a85f67eff" providerId="LiveId" clId="{54EF1D79-E478-4C67-9EB2-AE56EF51DF03}" dt="2023-06-25T13:23:55.570" v="1654"/>
          <ac:picMkLst>
            <pc:docMk/>
            <pc:sldMk cId="0" sldId="886"/>
            <ac:picMk id="123914" creationId="{FBBCE059-A6EC-EA82-535F-5919F08555A8}"/>
          </ac:picMkLst>
        </pc:picChg>
        <pc:picChg chg="mod">
          <ac:chgData name="rahulkumar08945@gmail.com" userId="eaa8108a85f67eff" providerId="LiveId" clId="{54EF1D79-E478-4C67-9EB2-AE56EF51DF03}" dt="2023-06-25T13:23:55.570" v="1654"/>
          <ac:picMkLst>
            <pc:docMk/>
            <pc:sldMk cId="0" sldId="886"/>
            <ac:picMk id="123916" creationId="{F03149D2-4EF0-C4D5-DB53-635978A9E0D8}"/>
          </ac:picMkLst>
        </pc:picChg>
        <pc:picChg chg="mod">
          <ac:chgData name="rahulkumar08945@gmail.com" userId="eaa8108a85f67eff" providerId="LiveId" clId="{54EF1D79-E478-4C67-9EB2-AE56EF51DF03}" dt="2023-06-25T13:23:55.570" v="1654"/>
          <ac:picMkLst>
            <pc:docMk/>
            <pc:sldMk cId="0" sldId="886"/>
            <ac:picMk id="123920" creationId="{9900A8F4-23C2-939D-2572-A752954CD376}"/>
          </ac:picMkLst>
        </pc:picChg>
        <pc:picChg chg="mod">
          <ac:chgData name="rahulkumar08945@gmail.com" userId="eaa8108a85f67eff" providerId="LiveId" clId="{54EF1D79-E478-4C67-9EB2-AE56EF51DF03}" dt="2023-06-25T13:23:55.570" v="1654"/>
          <ac:picMkLst>
            <pc:docMk/>
            <pc:sldMk cId="0" sldId="886"/>
            <ac:picMk id="123921" creationId="{23BE4261-3294-0705-0246-315837167423}"/>
          </ac:picMkLst>
        </pc:picChg>
      </pc:sldChg>
      <pc:sldChg chg="modSp modNotes">
        <pc:chgData name="rahulkumar08945@gmail.com" userId="eaa8108a85f67eff" providerId="LiveId" clId="{54EF1D79-E478-4C67-9EB2-AE56EF51DF03}" dt="2023-06-25T13:23:55.570" v="1654"/>
        <pc:sldMkLst>
          <pc:docMk/>
          <pc:sldMk cId="0" sldId="887"/>
        </pc:sldMkLst>
        <pc:spChg chg="mod">
          <ac:chgData name="rahulkumar08945@gmail.com" userId="eaa8108a85f67eff" providerId="LiveId" clId="{54EF1D79-E478-4C67-9EB2-AE56EF51DF03}" dt="2023-06-25T13:23:55.570" v="1654"/>
          <ac:spMkLst>
            <pc:docMk/>
            <pc:sldMk cId="0" sldId="887"/>
            <ac:spMk id="124933" creationId="{2FF79DC4-A626-4E20-F6C3-C615EC00010A}"/>
          </ac:spMkLst>
        </pc:spChg>
        <pc:spChg chg="mod">
          <ac:chgData name="rahulkumar08945@gmail.com" userId="eaa8108a85f67eff" providerId="LiveId" clId="{54EF1D79-E478-4C67-9EB2-AE56EF51DF03}" dt="2023-06-25T13:23:55.570" v="1654"/>
          <ac:spMkLst>
            <pc:docMk/>
            <pc:sldMk cId="0" sldId="887"/>
            <ac:spMk id="124934" creationId="{4BAA692E-7EA7-E5E7-5C0D-9089A9ADF44A}"/>
          </ac:spMkLst>
        </pc:spChg>
        <pc:spChg chg="mod">
          <ac:chgData name="rahulkumar08945@gmail.com" userId="eaa8108a85f67eff" providerId="LiveId" clId="{54EF1D79-E478-4C67-9EB2-AE56EF51DF03}" dt="2023-06-25T13:23:55.570" v="1654"/>
          <ac:spMkLst>
            <pc:docMk/>
            <pc:sldMk cId="0" sldId="887"/>
            <ac:spMk id="124935" creationId="{1F13A74F-6D63-DAF2-4B03-155E29835B90}"/>
          </ac:spMkLst>
        </pc:spChg>
        <pc:spChg chg="mod">
          <ac:chgData name="rahulkumar08945@gmail.com" userId="eaa8108a85f67eff" providerId="LiveId" clId="{54EF1D79-E478-4C67-9EB2-AE56EF51DF03}" dt="2023-06-25T13:23:55.570" v="1654"/>
          <ac:spMkLst>
            <pc:docMk/>
            <pc:sldMk cId="0" sldId="887"/>
            <ac:spMk id="124936" creationId="{7C72F27B-B8CC-4DAE-3871-D566CE0CADFE}"/>
          </ac:spMkLst>
        </pc:spChg>
        <pc:spChg chg="mod">
          <ac:chgData name="rahulkumar08945@gmail.com" userId="eaa8108a85f67eff" providerId="LiveId" clId="{54EF1D79-E478-4C67-9EB2-AE56EF51DF03}" dt="2023-06-25T13:23:55.570" v="1654"/>
          <ac:spMkLst>
            <pc:docMk/>
            <pc:sldMk cId="0" sldId="887"/>
            <ac:spMk id="124937" creationId="{5E26264E-C5DE-9D95-894D-07491A6A152C}"/>
          </ac:spMkLst>
        </pc:spChg>
        <pc:picChg chg="mod">
          <ac:chgData name="rahulkumar08945@gmail.com" userId="eaa8108a85f67eff" providerId="LiveId" clId="{54EF1D79-E478-4C67-9EB2-AE56EF51DF03}" dt="2023-06-25T13:23:55.570" v="1654"/>
          <ac:picMkLst>
            <pc:docMk/>
            <pc:sldMk cId="0" sldId="887"/>
            <ac:picMk id="124930" creationId="{C58967A8-1D59-97D1-2216-1F84A13782B2}"/>
          </ac:picMkLst>
        </pc:picChg>
        <pc:picChg chg="mod">
          <ac:chgData name="rahulkumar08945@gmail.com" userId="eaa8108a85f67eff" providerId="LiveId" clId="{54EF1D79-E478-4C67-9EB2-AE56EF51DF03}" dt="2023-06-25T13:23:55.570" v="1654"/>
          <ac:picMkLst>
            <pc:docMk/>
            <pc:sldMk cId="0" sldId="887"/>
            <ac:picMk id="124931" creationId="{30130E8C-F43F-9670-8F8C-5F8313E46E00}"/>
          </ac:picMkLst>
        </pc:picChg>
        <pc:picChg chg="mod">
          <ac:chgData name="rahulkumar08945@gmail.com" userId="eaa8108a85f67eff" providerId="LiveId" clId="{54EF1D79-E478-4C67-9EB2-AE56EF51DF03}" dt="2023-06-25T13:23:55.570" v="1654"/>
          <ac:picMkLst>
            <pc:docMk/>
            <pc:sldMk cId="0" sldId="887"/>
            <ac:picMk id="124932" creationId="{EC863749-9994-20C9-C382-0BAB72AD169A}"/>
          </ac:picMkLst>
        </pc:picChg>
      </pc:sldChg>
      <pc:sldChg chg="modSp">
        <pc:chgData name="rahulkumar08945@gmail.com" userId="eaa8108a85f67eff" providerId="LiveId" clId="{54EF1D79-E478-4C67-9EB2-AE56EF51DF03}" dt="2023-06-25T13:23:55.570" v="1654"/>
        <pc:sldMkLst>
          <pc:docMk/>
          <pc:sldMk cId="0" sldId="888"/>
        </pc:sldMkLst>
        <pc:spChg chg="mod">
          <ac:chgData name="rahulkumar08945@gmail.com" userId="eaa8108a85f67eff" providerId="LiveId" clId="{54EF1D79-E478-4C67-9EB2-AE56EF51DF03}" dt="2023-06-25T13:23:55.570" v="1654"/>
          <ac:spMkLst>
            <pc:docMk/>
            <pc:sldMk cId="0" sldId="888"/>
            <ac:spMk id="41989" creationId="{4BBB31BA-2D59-85CA-E1DB-177389BD3EA2}"/>
          </ac:spMkLst>
        </pc:spChg>
        <pc:spChg chg="mod">
          <ac:chgData name="rahulkumar08945@gmail.com" userId="eaa8108a85f67eff" providerId="LiveId" clId="{54EF1D79-E478-4C67-9EB2-AE56EF51DF03}" dt="2023-06-25T13:23:55.570" v="1654"/>
          <ac:spMkLst>
            <pc:docMk/>
            <pc:sldMk cId="0" sldId="888"/>
            <ac:spMk id="41992" creationId="{360993D1-CE44-1296-D6ED-F66D62CD6E8E}"/>
          </ac:spMkLst>
        </pc:spChg>
        <pc:spChg chg="mod">
          <ac:chgData name="rahulkumar08945@gmail.com" userId="eaa8108a85f67eff" providerId="LiveId" clId="{54EF1D79-E478-4C67-9EB2-AE56EF51DF03}" dt="2023-06-25T13:23:55.570" v="1654"/>
          <ac:spMkLst>
            <pc:docMk/>
            <pc:sldMk cId="0" sldId="888"/>
            <ac:spMk id="41999" creationId="{08F49D41-1B7A-75BB-956D-2C7CA7CD2890}"/>
          </ac:spMkLst>
        </pc:spChg>
        <pc:spChg chg="mod">
          <ac:chgData name="rahulkumar08945@gmail.com" userId="eaa8108a85f67eff" providerId="LiveId" clId="{54EF1D79-E478-4C67-9EB2-AE56EF51DF03}" dt="2023-06-25T13:23:55.570" v="1654"/>
          <ac:spMkLst>
            <pc:docMk/>
            <pc:sldMk cId="0" sldId="888"/>
            <ac:spMk id="125954" creationId="{E7B042AF-442B-4B54-7C98-5CD17CC5E7EA}"/>
          </ac:spMkLst>
        </pc:spChg>
        <pc:spChg chg="mod">
          <ac:chgData name="rahulkumar08945@gmail.com" userId="eaa8108a85f67eff" providerId="LiveId" clId="{54EF1D79-E478-4C67-9EB2-AE56EF51DF03}" dt="2023-06-25T13:23:55.570" v="1654"/>
          <ac:spMkLst>
            <pc:docMk/>
            <pc:sldMk cId="0" sldId="888"/>
            <ac:spMk id="125956" creationId="{8CEDB836-840A-8913-D955-35B703EEB3DA}"/>
          </ac:spMkLst>
        </pc:spChg>
        <pc:spChg chg="mod">
          <ac:chgData name="rahulkumar08945@gmail.com" userId="eaa8108a85f67eff" providerId="LiveId" clId="{54EF1D79-E478-4C67-9EB2-AE56EF51DF03}" dt="2023-06-25T13:23:55.570" v="1654"/>
          <ac:spMkLst>
            <pc:docMk/>
            <pc:sldMk cId="0" sldId="888"/>
            <ac:spMk id="125961" creationId="{17936176-B6CF-E948-0D32-A54BA59D57C2}"/>
          </ac:spMkLst>
        </pc:spChg>
        <pc:spChg chg="mod">
          <ac:chgData name="rahulkumar08945@gmail.com" userId="eaa8108a85f67eff" providerId="LiveId" clId="{54EF1D79-E478-4C67-9EB2-AE56EF51DF03}" dt="2023-06-25T13:23:55.570" v="1654"/>
          <ac:spMkLst>
            <pc:docMk/>
            <pc:sldMk cId="0" sldId="888"/>
            <ac:spMk id="125964" creationId="{69D8E92D-DFBE-3696-9AFE-78140B3C8C4C}"/>
          </ac:spMkLst>
        </pc:spChg>
        <pc:spChg chg="mod">
          <ac:chgData name="rahulkumar08945@gmail.com" userId="eaa8108a85f67eff" providerId="LiveId" clId="{54EF1D79-E478-4C67-9EB2-AE56EF51DF03}" dt="2023-06-25T13:23:55.570" v="1654"/>
          <ac:spMkLst>
            <pc:docMk/>
            <pc:sldMk cId="0" sldId="888"/>
            <ac:spMk id="125966" creationId="{62F171AA-8C1B-A60D-EF68-9C82A2D7798F}"/>
          </ac:spMkLst>
        </pc:spChg>
        <pc:spChg chg="mod">
          <ac:chgData name="rahulkumar08945@gmail.com" userId="eaa8108a85f67eff" providerId="LiveId" clId="{54EF1D79-E478-4C67-9EB2-AE56EF51DF03}" dt="2023-06-25T13:23:55.570" v="1654"/>
          <ac:spMkLst>
            <pc:docMk/>
            <pc:sldMk cId="0" sldId="888"/>
            <ac:spMk id="125972" creationId="{5B2464B2-22EF-697B-E538-B9D14469DFE8}"/>
          </ac:spMkLst>
        </pc:spChg>
        <pc:spChg chg="mod">
          <ac:chgData name="rahulkumar08945@gmail.com" userId="eaa8108a85f67eff" providerId="LiveId" clId="{54EF1D79-E478-4C67-9EB2-AE56EF51DF03}" dt="2023-06-25T13:23:55.570" v="1654"/>
          <ac:spMkLst>
            <pc:docMk/>
            <pc:sldMk cId="0" sldId="888"/>
            <ac:spMk id="125973" creationId="{5BAC3177-09C2-2419-C920-77F7D24B827C}"/>
          </ac:spMkLst>
        </pc:spChg>
        <pc:spChg chg="mod">
          <ac:chgData name="rahulkumar08945@gmail.com" userId="eaa8108a85f67eff" providerId="LiveId" clId="{54EF1D79-E478-4C67-9EB2-AE56EF51DF03}" dt="2023-06-25T13:23:55.570" v="1654"/>
          <ac:spMkLst>
            <pc:docMk/>
            <pc:sldMk cId="0" sldId="888"/>
            <ac:spMk id="125974" creationId="{D802F8BF-472B-159C-F281-C5436DBE392D}"/>
          </ac:spMkLst>
        </pc:spChg>
        <pc:spChg chg="mod">
          <ac:chgData name="rahulkumar08945@gmail.com" userId="eaa8108a85f67eff" providerId="LiveId" clId="{54EF1D79-E478-4C67-9EB2-AE56EF51DF03}" dt="2023-06-25T13:23:55.570" v="1654"/>
          <ac:spMkLst>
            <pc:docMk/>
            <pc:sldMk cId="0" sldId="888"/>
            <ac:spMk id="125975" creationId="{5FEF4E96-39F7-E35E-B899-6B9F4154DFA3}"/>
          </ac:spMkLst>
        </pc:spChg>
        <pc:spChg chg="mod">
          <ac:chgData name="rahulkumar08945@gmail.com" userId="eaa8108a85f67eff" providerId="LiveId" clId="{54EF1D79-E478-4C67-9EB2-AE56EF51DF03}" dt="2023-06-25T13:23:55.570" v="1654"/>
          <ac:spMkLst>
            <pc:docMk/>
            <pc:sldMk cId="0" sldId="888"/>
            <ac:spMk id="125976" creationId="{DB38E006-9E21-691A-7B67-C5E2E96D99F8}"/>
          </ac:spMkLst>
        </pc:spChg>
        <pc:picChg chg="mod">
          <ac:chgData name="rahulkumar08945@gmail.com" userId="eaa8108a85f67eff" providerId="LiveId" clId="{54EF1D79-E478-4C67-9EB2-AE56EF51DF03}" dt="2023-06-25T13:23:55.570" v="1654"/>
          <ac:picMkLst>
            <pc:docMk/>
            <pc:sldMk cId="0" sldId="888"/>
            <ac:picMk id="125955" creationId="{C66A0334-C415-23C5-3931-2C938F5E0401}"/>
          </ac:picMkLst>
        </pc:picChg>
        <pc:picChg chg="mod">
          <ac:chgData name="rahulkumar08945@gmail.com" userId="eaa8108a85f67eff" providerId="LiveId" clId="{54EF1D79-E478-4C67-9EB2-AE56EF51DF03}" dt="2023-06-25T13:23:55.570" v="1654"/>
          <ac:picMkLst>
            <pc:docMk/>
            <pc:sldMk cId="0" sldId="888"/>
            <ac:picMk id="125958" creationId="{FE83E2C7-F2DE-7A86-3431-1490DFCF59F7}"/>
          </ac:picMkLst>
        </pc:picChg>
        <pc:picChg chg="mod">
          <ac:chgData name="rahulkumar08945@gmail.com" userId="eaa8108a85f67eff" providerId="LiveId" clId="{54EF1D79-E478-4C67-9EB2-AE56EF51DF03}" dt="2023-06-25T13:23:55.570" v="1654"/>
          <ac:picMkLst>
            <pc:docMk/>
            <pc:sldMk cId="0" sldId="888"/>
            <ac:picMk id="125959" creationId="{F8DB8E09-8F31-E84C-ED3E-51A1E4433150}"/>
          </ac:picMkLst>
        </pc:picChg>
        <pc:picChg chg="mod">
          <ac:chgData name="rahulkumar08945@gmail.com" userId="eaa8108a85f67eff" providerId="LiveId" clId="{54EF1D79-E478-4C67-9EB2-AE56EF51DF03}" dt="2023-06-25T13:23:55.570" v="1654"/>
          <ac:picMkLst>
            <pc:docMk/>
            <pc:sldMk cId="0" sldId="888"/>
            <ac:picMk id="125962" creationId="{9A5CF853-F679-1043-0FF6-4AB5AD28859B}"/>
          </ac:picMkLst>
        </pc:picChg>
        <pc:picChg chg="mod">
          <ac:chgData name="rahulkumar08945@gmail.com" userId="eaa8108a85f67eff" providerId="LiveId" clId="{54EF1D79-E478-4C67-9EB2-AE56EF51DF03}" dt="2023-06-25T13:23:55.570" v="1654"/>
          <ac:picMkLst>
            <pc:docMk/>
            <pc:sldMk cId="0" sldId="888"/>
            <ac:picMk id="125963" creationId="{6F8EAA2B-5FB5-E9CB-FA74-2B3E4CD71AD9}"/>
          </ac:picMkLst>
        </pc:picChg>
        <pc:picChg chg="mod">
          <ac:chgData name="rahulkumar08945@gmail.com" userId="eaa8108a85f67eff" providerId="LiveId" clId="{54EF1D79-E478-4C67-9EB2-AE56EF51DF03}" dt="2023-06-25T13:23:55.570" v="1654"/>
          <ac:picMkLst>
            <pc:docMk/>
            <pc:sldMk cId="0" sldId="888"/>
            <ac:picMk id="125965" creationId="{5A509E08-451C-90D0-F592-E3997C5124E5}"/>
          </ac:picMkLst>
        </pc:picChg>
        <pc:picChg chg="mod">
          <ac:chgData name="rahulkumar08945@gmail.com" userId="eaa8108a85f67eff" providerId="LiveId" clId="{54EF1D79-E478-4C67-9EB2-AE56EF51DF03}" dt="2023-06-25T13:23:55.570" v="1654"/>
          <ac:picMkLst>
            <pc:docMk/>
            <pc:sldMk cId="0" sldId="888"/>
            <ac:picMk id="125968" creationId="{2F746667-0A11-6522-4CD2-68FE4E45D666}"/>
          </ac:picMkLst>
        </pc:picChg>
        <pc:picChg chg="mod">
          <ac:chgData name="rahulkumar08945@gmail.com" userId="eaa8108a85f67eff" providerId="LiveId" clId="{54EF1D79-E478-4C67-9EB2-AE56EF51DF03}" dt="2023-06-25T13:23:55.570" v="1654"/>
          <ac:picMkLst>
            <pc:docMk/>
            <pc:sldMk cId="0" sldId="888"/>
            <ac:picMk id="125969" creationId="{61A51676-5D9E-950E-5584-8E47ED96F47B}"/>
          </ac:picMkLst>
        </pc:picChg>
        <pc:picChg chg="mod">
          <ac:chgData name="rahulkumar08945@gmail.com" userId="eaa8108a85f67eff" providerId="LiveId" clId="{54EF1D79-E478-4C67-9EB2-AE56EF51DF03}" dt="2023-06-25T13:23:55.570" v="1654"/>
          <ac:picMkLst>
            <pc:docMk/>
            <pc:sldMk cId="0" sldId="888"/>
            <ac:picMk id="125970" creationId="{A564F4AC-4C6F-C35D-7931-2F53B25248CC}"/>
          </ac:picMkLst>
        </pc:picChg>
        <pc:picChg chg="mod">
          <ac:chgData name="rahulkumar08945@gmail.com" userId="eaa8108a85f67eff" providerId="LiveId" clId="{54EF1D79-E478-4C67-9EB2-AE56EF51DF03}" dt="2023-06-25T13:23:55.570" v="1654"/>
          <ac:picMkLst>
            <pc:docMk/>
            <pc:sldMk cId="0" sldId="888"/>
            <ac:picMk id="125971" creationId="{A7B80984-F964-24C1-9B42-2615F2F79BD7}"/>
          </ac:picMkLst>
        </pc:picChg>
      </pc:sldChg>
      <pc:sldChg chg="modSp">
        <pc:chgData name="rahulkumar08945@gmail.com" userId="eaa8108a85f67eff" providerId="LiveId" clId="{54EF1D79-E478-4C67-9EB2-AE56EF51DF03}" dt="2023-06-25T13:23:55.570" v="1654"/>
        <pc:sldMkLst>
          <pc:docMk/>
          <pc:sldMk cId="0" sldId="889"/>
        </pc:sldMkLst>
        <pc:spChg chg="mod">
          <ac:chgData name="rahulkumar08945@gmail.com" userId="eaa8108a85f67eff" providerId="LiveId" clId="{54EF1D79-E478-4C67-9EB2-AE56EF51DF03}" dt="2023-06-25T13:23:55.570" v="1654"/>
          <ac:spMkLst>
            <pc:docMk/>
            <pc:sldMk cId="0" sldId="889"/>
            <ac:spMk id="4099" creationId="{82520A14-590D-F738-84AB-3DE516E43780}"/>
          </ac:spMkLst>
        </pc:spChg>
        <pc:spChg chg="mod">
          <ac:chgData name="rahulkumar08945@gmail.com" userId="eaa8108a85f67eff" providerId="LiveId" clId="{54EF1D79-E478-4C67-9EB2-AE56EF51DF03}" dt="2023-06-25T13:23:55.570" v="1654"/>
          <ac:spMkLst>
            <pc:docMk/>
            <pc:sldMk cId="0" sldId="889"/>
            <ac:spMk id="4102" creationId="{1AF2D491-5D73-EA9F-8685-89A2DFD789B1}"/>
          </ac:spMkLst>
        </pc:spChg>
        <pc:spChg chg="mod">
          <ac:chgData name="rahulkumar08945@gmail.com" userId="eaa8108a85f67eff" providerId="LiveId" clId="{54EF1D79-E478-4C67-9EB2-AE56EF51DF03}" dt="2023-06-25T13:23:55.570" v="1654"/>
          <ac:spMkLst>
            <pc:docMk/>
            <pc:sldMk cId="0" sldId="889"/>
            <ac:spMk id="4103" creationId="{6DF8C45E-5033-74EE-1DDD-4365D459FA7C}"/>
          </ac:spMkLst>
        </pc:spChg>
        <pc:spChg chg="mod">
          <ac:chgData name="rahulkumar08945@gmail.com" userId="eaa8108a85f67eff" providerId="LiveId" clId="{54EF1D79-E478-4C67-9EB2-AE56EF51DF03}" dt="2023-06-25T13:23:55.570" v="1654"/>
          <ac:spMkLst>
            <pc:docMk/>
            <pc:sldMk cId="0" sldId="889"/>
            <ac:spMk id="4104" creationId="{5278C77D-6499-10FC-48AF-568E9ED9288F}"/>
          </ac:spMkLst>
        </pc:spChg>
        <pc:spChg chg="mod">
          <ac:chgData name="rahulkumar08945@gmail.com" userId="eaa8108a85f67eff" providerId="LiveId" clId="{54EF1D79-E478-4C67-9EB2-AE56EF51DF03}" dt="2023-06-25T13:23:55.570" v="1654"/>
          <ac:spMkLst>
            <pc:docMk/>
            <pc:sldMk cId="0" sldId="889"/>
            <ac:spMk id="4105" creationId="{27C841D4-638D-239B-7093-7C2AAC62D5A1}"/>
          </ac:spMkLst>
        </pc:spChg>
        <pc:spChg chg="mod">
          <ac:chgData name="rahulkumar08945@gmail.com" userId="eaa8108a85f67eff" providerId="LiveId" clId="{54EF1D79-E478-4C67-9EB2-AE56EF51DF03}" dt="2023-06-25T13:23:55.570" v="1654"/>
          <ac:spMkLst>
            <pc:docMk/>
            <pc:sldMk cId="0" sldId="889"/>
            <ac:spMk id="4106" creationId="{007B5F90-49A5-19A3-2A53-C350170F3E30}"/>
          </ac:spMkLst>
        </pc:spChg>
        <pc:spChg chg="mod">
          <ac:chgData name="rahulkumar08945@gmail.com" userId="eaa8108a85f67eff" providerId="LiveId" clId="{54EF1D79-E478-4C67-9EB2-AE56EF51DF03}" dt="2023-06-25T13:23:55.570" v="1654"/>
          <ac:spMkLst>
            <pc:docMk/>
            <pc:sldMk cId="0" sldId="889"/>
            <ac:spMk id="4107" creationId="{080EF758-9EEB-524A-323F-528E3FC8248F}"/>
          </ac:spMkLst>
        </pc:spChg>
        <pc:graphicFrameChg chg="mod">
          <ac:chgData name="rahulkumar08945@gmail.com" userId="eaa8108a85f67eff" providerId="LiveId" clId="{54EF1D79-E478-4C67-9EB2-AE56EF51DF03}" dt="2023-06-25T13:23:55.570" v="1654"/>
          <ac:graphicFrameMkLst>
            <pc:docMk/>
            <pc:sldMk cId="0" sldId="889"/>
            <ac:graphicFrameMk id="4098" creationId="{64708DB5-99C7-6BF4-CE75-7A04EF3D0EA8}"/>
          </ac:graphicFrameMkLst>
        </pc:graphicFrameChg>
        <pc:picChg chg="mod">
          <ac:chgData name="rahulkumar08945@gmail.com" userId="eaa8108a85f67eff" providerId="LiveId" clId="{54EF1D79-E478-4C67-9EB2-AE56EF51DF03}" dt="2023-06-25T13:23:55.570" v="1654"/>
          <ac:picMkLst>
            <pc:docMk/>
            <pc:sldMk cId="0" sldId="889"/>
            <ac:picMk id="4100" creationId="{5E290B08-6DEA-204C-1708-16D166C9AEB2}"/>
          </ac:picMkLst>
        </pc:picChg>
        <pc:picChg chg="mod">
          <ac:chgData name="rahulkumar08945@gmail.com" userId="eaa8108a85f67eff" providerId="LiveId" clId="{54EF1D79-E478-4C67-9EB2-AE56EF51DF03}" dt="2023-06-25T13:23:55.570" v="1654"/>
          <ac:picMkLst>
            <pc:docMk/>
            <pc:sldMk cId="0" sldId="889"/>
            <ac:picMk id="4101" creationId="{0E3A3826-0522-B61D-57A7-91779774647E}"/>
          </ac:picMkLst>
        </pc:picChg>
        <pc:picChg chg="mod">
          <ac:chgData name="rahulkumar08945@gmail.com" userId="eaa8108a85f67eff" providerId="LiveId" clId="{54EF1D79-E478-4C67-9EB2-AE56EF51DF03}" dt="2023-06-25T13:23:55.570" v="1654"/>
          <ac:picMkLst>
            <pc:docMk/>
            <pc:sldMk cId="0" sldId="889"/>
            <ac:picMk id="4108" creationId="{4FFB8C55-8BD2-6299-3905-9180FEAFBE50}"/>
          </ac:picMkLst>
        </pc:picChg>
        <pc:picChg chg="mod">
          <ac:chgData name="rahulkumar08945@gmail.com" userId="eaa8108a85f67eff" providerId="LiveId" clId="{54EF1D79-E478-4C67-9EB2-AE56EF51DF03}" dt="2023-06-25T13:23:55.570" v="1654"/>
          <ac:picMkLst>
            <pc:docMk/>
            <pc:sldMk cId="0" sldId="889"/>
            <ac:picMk id="4109" creationId="{2B057474-4C9E-428B-CCF2-E05B9493FDFB}"/>
          </ac:picMkLst>
        </pc:picChg>
      </pc:sldChg>
      <pc:sldChg chg="modSp modNotes">
        <pc:chgData name="rahulkumar08945@gmail.com" userId="eaa8108a85f67eff" providerId="LiveId" clId="{54EF1D79-E478-4C67-9EB2-AE56EF51DF03}" dt="2023-06-25T13:23:55.570" v="1654"/>
        <pc:sldMkLst>
          <pc:docMk/>
          <pc:sldMk cId="0" sldId="890"/>
        </pc:sldMkLst>
        <pc:picChg chg="mod">
          <ac:chgData name="rahulkumar08945@gmail.com" userId="eaa8108a85f67eff" providerId="LiveId" clId="{54EF1D79-E478-4C67-9EB2-AE56EF51DF03}" dt="2023-06-25T13:23:55.570" v="1654"/>
          <ac:picMkLst>
            <pc:docMk/>
            <pc:sldMk cId="0" sldId="890"/>
            <ac:picMk id="126978" creationId="{E48C7B53-3FBB-8BD5-CA57-46130D1C73B1}"/>
          </ac:picMkLst>
        </pc:picChg>
      </pc:sldChg>
      <pc:sldChg chg="modSp">
        <pc:chgData name="rahulkumar08945@gmail.com" userId="eaa8108a85f67eff" providerId="LiveId" clId="{54EF1D79-E478-4C67-9EB2-AE56EF51DF03}" dt="2023-06-25T13:23:55.570" v="1654"/>
        <pc:sldMkLst>
          <pc:docMk/>
          <pc:sldMk cId="0" sldId="891"/>
        </pc:sldMkLst>
        <pc:spChg chg="mod">
          <ac:chgData name="rahulkumar08945@gmail.com" userId="eaa8108a85f67eff" providerId="LiveId" clId="{54EF1D79-E478-4C67-9EB2-AE56EF51DF03}" dt="2023-06-25T13:23:55.570" v="1654"/>
          <ac:spMkLst>
            <pc:docMk/>
            <pc:sldMk cId="0" sldId="891"/>
            <ac:spMk id="12" creationId="{3ABEEFE8-00E3-4C76-F1E3-0AEA3C9BCCCC}"/>
          </ac:spMkLst>
        </pc:spChg>
        <pc:spChg chg="mod">
          <ac:chgData name="rahulkumar08945@gmail.com" userId="eaa8108a85f67eff" providerId="LiveId" clId="{54EF1D79-E478-4C67-9EB2-AE56EF51DF03}" dt="2023-06-25T13:23:55.570" v="1654"/>
          <ac:spMkLst>
            <pc:docMk/>
            <pc:sldMk cId="0" sldId="891"/>
            <ac:spMk id="15" creationId="{D4687A25-BB5F-3DA5-95FE-42EEE3592F67}"/>
          </ac:spMkLst>
        </pc:spChg>
        <pc:spChg chg="mod">
          <ac:chgData name="rahulkumar08945@gmail.com" userId="eaa8108a85f67eff" providerId="LiveId" clId="{54EF1D79-E478-4C67-9EB2-AE56EF51DF03}" dt="2023-06-25T13:23:55.570" v="1654"/>
          <ac:spMkLst>
            <pc:docMk/>
            <pc:sldMk cId="0" sldId="891"/>
            <ac:spMk id="128003" creationId="{7268C5AF-F6B2-D661-9D3A-4CD3BD02CFCB}"/>
          </ac:spMkLst>
        </pc:spChg>
        <pc:spChg chg="mod">
          <ac:chgData name="rahulkumar08945@gmail.com" userId="eaa8108a85f67eff" providerId="LiveId" clId="{54EF1D79-E478-4C67-9EB2-AE56EF51DF03}" dt="2023-06-25T13:23:55.570" v="1654"/>
          <ac:spMkLst>
            <pc:docMk/>
            <pc:sldMk cId="0" sldId="891"/>
            <ac:spMk id="128004" creationId="{C595428A-DB7F-53D1-3345-331CBF3EB0B8}"/>
          </ac:spMkLst>
        </pc:spChg>
        <pc:spChg chg="mod">
          <ac:chgData name="rahulkumar08945@gmail.com" userId="eaa8108a85f67eff" providerId="LiveId" clId="{54EF1D79-E478-4C67-9EB2-AE56EF51DF03}" dt="2023-06-25T13:23:55.570" v="1654"/>
          <ac:spMkLst>
            <pc:docMk/>
            <pc:sldMk cId="0" sldId="891"/>
            <ac:spMk id="128009" creationId="{90DDCBC1-FE63-62D3-1B3A-E95DC54B8D41}"/>
          </ac:spMkLst>
        </pc:spChg>
        <pc:spChg chg="mod">
          <ac:chgData name="rahulkumar08945@gmail.com" userId="eaa8108a85f67eff" providerId="LiveId" clId="{54EF1D79-E478-4C67-9EB2-AE56EF51DF03}" dt="2023-06-25T13:23:55.570" v="1654"/>
          <ac:spMkLst>
            <pc:docMk/>
            <pc:sldMk cId="0" sldId="891"/>
            <ac:spMk id="128010" creationId="{28BC82E4-ABFD-E7E8-2AAF-C37DE3FC92E3}"/>
          </ac:spMkLst>
        </pc:spChg>
        <pc:picChg chg="mod">
          <ac:chgData name="rahulkumar08945@gmail.com" userId="eaa8108a85f67eff" providerId="LiveId" clId="{54EF1D79-E478-4C67-9EB2-AE56EF51DF03}" dt="2023-06-25T13:23:55.570" v="1654"/>
          <ac:picMkLst>
            <pc:docMk/>
            <pc:sldMk cId="0" sldId="891"/>
            <ac:picMk id="128002" creationId="{08AD7E4A-6218-E807-517E-891F910326C5}"/>
          </ac:picMkLst>
        </pc:picChg>
        <pc:picChg chg="mod">
          <ac:chgData name="rahulkumar08945@gmail.com" userId="eaa8108a85f67eff" providerId="LiveId" clId="{54EF1D79-E478-4C67-9EB2-AE56EF51DF03}" dt="2023-06-25T13:23:55.570" v="1654"/>
          <ac:picMkLst>
            <pc:docMk/>
            <pc:sldMk cId="0" sldId="891"/>
            <ac:picMk id="128007" creationId="{B6C45E2A-5FB0-A7F2-CD9A-06F3B806B850}"/>
          </ac:picMkLst>
        </pc:picChg>
        <pc:picChg chg="mod">
          <ac:chgData name="rahulkumar08945@gmail.com" userId="eaa8108a85f67eff" providerId="LiveId" clId="{54EF1D79-E478-4C67-9EB2-AE56EF51DF03}" dt="2023-06-25T13:23:55.570" v="1654"/>
          <ac:picMkLst>
            <pc:docMk/>
            <pc:sldMk cId="0" sldId="891"/>
            <ac:picMk id="128008" creationId="{3801C10A-0941-10FC-BBCB-77C4CF79EDA8}"/>
          </ac:picMkLst>
        </pc:picChg>
        <pc:picChg chg="mod">
          <ac:chgData name="rahulkumar08945@gmail.com" userId="eaa8108a85f67eff" providerId="LiveId" clId="{54EF1D79-E478-4C67-9EB2-AE56EF51DF03}" dt="2023-06-25T13:23:55.570" v="1654"/>
          <ac:picMkLst>
            <pc:docMk/>
            <pc:sldMk cId="0" sldId="891"/>
            <ac:picMk id="128011" creationId="{089D2652-A12F-8FB4-F6E9-B425D3D3A02B}"/>
          </ac:picMkLst>
        </pc:picChg>
      </pc:sldChg>
      <pc:sldChg chg="modSp">
        <pc:chgData name="rahulkumar08945@gmail.com" userId="eaa8108a85f67eff" providerId="LiveId" clId="{54EF1D79-E478-4C67-9EB2-AE56EF51DF03}" dt="2023-06-25T13:23:55.570" v="1654"/>
        <pc:sldMkLst>
          <pc:docMk/>
          <pc:sldMk cId="0" sldId="892"/>
        </pc:sldMkLst>
        <pc:spChg chg="mod">
          <ac:chgData name="rahulkumar08945@gmail.com" userId="eaa8108a85f67eff" providerId="LiveId" clId="{54EF1D79-E478-4C67-9EB2-AE56EF51DF03}" dt="2023-06-25T13:23:55.570" v="1654"/>
          <ac:spMkLst>
            <pc:docMk/>
            <pc:sldMk cId="0" sldId="892"/>
            <ac:spMk id="129027" creationId="{777702A5-C4CA-BA6C-9B6F-FB111CEAB5A6}"/>
          </ac:spMkLst>
        </pc:spChg>
        <pc:spChg chg="mod">
          <ac:chgData name="rahulkumar08945@gmail.com" userId="eaa8108a85f67eff" providerId="LiveId" clId="{54EF1D79-E478-4C67-9EB2-AE56EF51DF03}" dt="2023-06-25T13:23:55.570" v="1654"/>
          <ac:spMkLst>
            <pc:docMk/>
            <pc:sldMk cId="0" sldId="892"/>
            <ac:spMk id="129028" creationId="{7BB6B5D2-285D-60FD-D089-1CCE9D57A1B1}"/>
          </ac:spMkLst>
        </pc:spChg>
        <pc:spChg chg="mod">
          <ac:chgData name="rahulkumar08945@gmail.com" userId="eaa8108a85f67eff" providerId="LiveId" clId="{54EF1D79-E478-4C67-9EB2-AE56EF51DF03}" dt="2023-06-25T13:23:55.570" v="1654"/>
          <ac:spMkLst>
            <pc:docMk/>
            <pc:sldMk cId="0" sldId="892"/>
            <ac:spMk id="129029" creationId="{204C7DBD-C821-F9B7-825D-F00F6F7FB318}"/>
          </ac:spMkLst>
        </pc:spChg>
        <pc:spChg chg="mod">
          <ac:chgData name="rahulkumar08945@gmail.com" userId="eaa8108a85f67eff" providerId="LiveId" clId="{54EF1D79-E478-4C67-9EB2-AE56EF51DF03}" dt="2023-06-25T13:23:55.570" v="1654"/>
          <ac:spMkLst>
            <pc:docMk/>
            <pc:sldMk cId="0" sldId="892"/>
            <ac:spMk id="129032" creationId="{E73161E9-12E8-0C76-6DB1-E35FAF57E9B8}"/>
          </ac:spMkLst>
        </pc:spChg>
        <pc:spChg chg="mod">
          <ac:chgData name="rahulkumar08945@gmail.com" userId="eaa8108a85f67eff" providerId="LiveId" clId="{54EF1D79-E478-4C67-9EB2-AE56EF51DF03}" dt="2023-06-25T13:23:55.570" v="1654"/>
          <ac:spMkLst>
            <pc:docMk/>
            <pc:sldMk cId="0" sldId="892"/>
            <ac:spMk id="129034" creationId="{51225A22-4905-8827-1D56-75367A4043C0}"/>
          </ac:spMkLst>
        </pc:spChg>
        <pc:spChg chg="mod">
          <ac:chgData name="rahulkumar08945@gmail.com" userId="eaa8108a85f67eff" providerId="LiveId" clId="{54EF1D79-E478-4C67-9EB2-AE56EF51DF03}" dt="2023-06-25T13:23:55.570" v="1654"/>
          <ac:spMkLst>
            <pc:docMk/>
            <pc:sldMk cId="0" sldId="892"/>
            <ac:spMk id="129037" creationId="{066031A9-1BB3-C274-1762-F1AC1655F09F}"/>
          </ac:spMkLst>
        </pc:spChg>
        <pc:picChg chg="mod">
          <ac:chgData name="rahulkumar08945@gmail.com" userId="eaa8108a85f67eff" providerId="LiveId" clId="{54EF1D79-E478-4C67-9EB2-AE56EF51DF03}" dt="2023-06-25T13:23:55.570" v="1654"/>
          <ac:picMkLst>
            <pc:docMk/>
            <pc:sldMk cId="0" sldId="892"/>
            <ac:picMk id="24594" creationId="{08268AEB-4E88-0486-B54B-39A1C06BAD06}"/>
          </ac:picMkLst>
        </pc:picChg>
        <pc:picChg chg="mod">
          <ac:chgData name="rahulkumar08945@gmail.com" userId="eaa8108a85f67eff" providerId="LiveId" clId="{54EF1D79-E478-4C67-9EB2-AE56EF51DF03}" dt="2023-06-25T13:23:55.570" v="1654"/>
          <ac:picMkLst>
            <pc:docMk/>
            <pc:sldMk cId="0" sldId="892"/>
            <ac:picMk id="129026" creationId="{357A6799-4F13-59D6-7D64-C769A73BF841}"/>
          </ac:picMkLst>
        </pc:picChg>
        <pc:picChg chg="mod">
          <ac:chgData name="rahulkumar08945@gmail.com" userId="eaa8108a85f67eff" providerId="LiveId" clId="{54EF1D79-E478-4C67-9EB2-AE56EF51DF03}" dt="2023-06-25T13:23:55.570" v="1654"/>
          <ac:picMkLst>
            <pc:docMk/>
            <pc:sldMk cId="0" sldId="892"/>
            <ac:picMk id="129031" creationId="{2CFC29A7-D647-A09F-93B1-AF11BE78F9DE}"/>
          </ac:picMkLst>
        </pc:picChg>
        <pc:picChg chg="mod">
          <ac:chgData name="rahulkumar08945@gmail.com" userId="eaa8108a85f67eff" providerId="LiveId" clId="{54EF1D79-E478-4C67-9EB2-AE56EF51DF03}" dt="2023-06-25T13:23:55.570" v="1654"/>
          <ac:picMkLst>
            <pc:docMk/>
            <pc:sldMk cId="0" sldId="892"/>
            <ac:picMk id="129033" creationId="{D38B2EBE-DAE5-659A-4E57-A59A2A9E2878}"/>
          </ac:picMkLst>
        </pc:picChg>
        <pc:picChg chg="mod">
          <ac:chgData name="rahulkumar08945@gmail.com" userId="eaa8108a85f67eff" providerId="LiveId" clId="{54EF1D79-E478-4C67-9EB2-AE56EF51DF03}" dt="2023-06-25T13:23:55.570" v="1654"/>
          <ac:picMkLst>
            <pc:docMk/>
            <pc:sldMk cId="0" sldId="892"/>
            <ac:picMk id="129035" creationId="{76EE654B-0797-B4B0-AA7D-56A9DC17087E}"/>
          </ac:picMkLst>
        </pc:picChg>
        <pc:picChg chg="mod">
          <ac:chgData name="rahulkumar08945@gmail.com" userId="eaa8108a85f67eff" providerId="LiveId" clId="{54EF1D79-E478-4C67-9EB2-AE56EF51DF03}" dt="2023-06-25T13:23:55.570" v="1654"/>
          <ac:picMkLst>
            <pc:docMk/>
            <pc:sldMk cId="0" sldId="892"/>
            <ac:picMk id="129036" creationId="{8D0BA2AD-8A93-18DC-5563-8E733980611F}"/>
          </ac:picMkLst>
        </pc:picChg>
      </pc:sldChg>
      <pc:sldChg chg="modSp">
        <pc:chgData name="rahulkumar08945@gmail.com" userId="eaa8108a85f67eff" providerId="LiveId" clId="{54EF1D79-E478-4C67-9EB2-AE56EF51DF03}" dt="2023-06-25T13:23:55.570" v="1654"/>
        <pc:sldMkLst>
          <pc:docMk/>
          <pc:sldMk cId="0" sldId="893"/>
        </pc:sldMkLst>
        <pc:spChg chg="mod">
          <ac:chgData name="rahulkumar08945@gmail.com" userId="eaa8108a85f67eff" providerId="LiveId" clId="{54EF1D79-E478-4C67-9EB2-AE56EF51DF03}" dt="2023-06-25T13:23:55.570" v="1654"/>
          <ac:spMkLst>
            <pc:docMk/>
            <pc:sldMk cId="0" sldId="893"/>
            <ac:spMk id="130054" creationId="{78EB0DD5-7955-E516-259B-E734D7EE4966}"/>
          </ac:spMkLst>
        </pc:spChg>
        <pc:spChg chg="mod">
          <ac:chgData name="rahulkumar08945@gmail.com" userId="eaa8108a85f67eff" providerId="LiveId" clId="{54EF1D79-E478-4C67-9EB2-AE56EF51DF03}" dt="2023-06-25T13:23:55.570" v="1654"/>
          <ac:spMkLst>
            <pc:docMk/>
            <pc:sldMk cId="0" sldId="893"/>
            <ac:spMk id="130055" creationId="{78D860C4-0500-B7F1-12CE-B7BD79294584}"/>
          </ac:spMkLst>
        </pc:spChg>
        <pc:spChg chg="mod">
          <ac:chgData name="rahulkumar08945@gmail.com" userId="eaa8108a85f67eff" providerId="LiveId" clId="{54EF1D79-E478-4C67-9EB2-AE56EF51DF03}" dt="2023-06-25T13:23:55.570" v="1654"/>
          <ac:spMkLst>
            <pc:docMk/>
            <pc:sldMk cId="0" sldId="893"/>
            <ac:spMk id="130056" creationId="{D098CCB0-C573-6040-8178-F070ABEA1A20}"/>
          </ac:spMkLst>
        </pc:spChg>
        <pc:spChg chg="mod">
          <ac:chgData name="rahulkumar08945@gmail.com" userId="eaa8108a85f67eff" providerId="LiveId" clId="{54EF1D79-E478-4C67-9EB2-AE56EF51DF03}" dt="2023-06-25T13:23:55.570" v="1654"/>
          <ac:spMkLst>
            <pc:docMk/>
            <pc:sldMk cId="0" sldId="893"/>
            <ac:spMk id="130057" creationId="{A363992D-9E06-9C24-618C-B8B469B35CBB}"/>
          </ac:spMkLst>
        </pc:spChg>
        <pc:spChg chg="mod">
          <ac:chgData name="rahulkumar08945@gmail.com" userId="eaa8108a85f67eff" providerId="LiveId" clId="{54EF1D79-E478-4C67-9EB2-AE56EF51DF03}" dt="2023-06-25T13:23:55.570" v="1654"/>
          <ac:spMkLst>
            <pc:docMk/>
            <pc:sldMk cId="0" sldId="893"/>
            <ac:spMk id="130059" creationId="{0DA842EC-2A71-35A2-C26A-4E2B5BD48A7D}"/>
          </ac:spMkLst>
        </pc:spChg>
        <pc:spChg chg="mod">
          <ac:chgData name="rahulkumar08945@gmail.com" userId="eaa8108a85f67eff" providerId="LiveId" clId="{54EF1D79-E478-4C67-9EB2-AE56EF51DF03}" dt="2023-06-25T13:23:55.570" v="1654"/>
          <ac:spMkLst>
            <pc:docMk/>
            <pc:sldMk cId="0" sldId="893"/>
            <ac:spMk id="130060" creationId="{1EADF0C5-E1A1-459E-F47B-4CB35230DC1C}"/>
          </ac:spMkLst>
        </pc:spChg>
        <pc:picChg chg="mod">
          <ac:chgData name="rahulkumar08945@gmail.com" userId="eaa8108a85f67eff" providerId="LiveId" clId="{54EF1D79-E478-4C67-9EB2-AE56EF51DF03}" dt="2023-06-25T13:23:55.570" v="1654"/>
          <ac:picMkLst>
            <pc:docMk/>
            <pc:sldMk cId="0" sldId="893"/>
            <ac:picMk id="130050" creationId="{364F0864-3BE4-DE61-752A-E57C25506C4F}"/>
          </ac:picMkLst>
        </pc:picChg>
        <pc:picChg chg="mod">
          <ac:chgData name="rahulkumar08945@gmail.com" userId="eaa8108a85f67eff" providerId="LiveId" clId="{54EF1D79-E478-4C67-9EB2-AE56EF51DF03}" dt="2023-06-25T13:23:55.570" v="1654"/>
          <ac:picMkLst>
            <pc:docMk/>
            <pc:sldMk cId="0" sldId="893"/>
            <ac:picMk id="130051" creationId="{AD9C0069-2A26-0EA6-BF35-37E03DD5F234}"/>
          </ac:picMkLst>
        </pc:picChg>
        <pc:picChg chg="mod">
          <ac:chgData name="rahulkumar08945@gmail.com" userId="eaa8108a85f67eff" providerId="LiveId" clId="{54EF1D79-E478-4C67-9EB2-AE56EF51DF03}" dt="2023-06-25T13:23:55.570" v="1654"/>
          <ac:picMkLst>
            <pc:docMk/>
            <pc:sldMk cId="0" sldId="893"/>
            <ac:picMk id="130052" creationId="{550C7CE5-40AE-97C3-E44E-E1CA45D96400}"/>
          </ac:picMkLst>
        </pc:picChg>
        <pc:picChg chg="mod">
          <ac:chgData name="rahulkumar08945@gmail.com" userId="eaa8108a85f67eff" providerId="LiveId" clId="{54EF1D79-E478-4C67-9EB2-AE56EF51DF03}" dt="2023-06-25T13:23:55.570" v="1654"/>
          <ac:picMkLst>
            <pc:docMk/>
            <pc:sldMk cId="0" sldId="893"/>
            <ac:picMk id="130053" creationId="{DA47566C-2086-08A0-A5DF-4565C1050EDE}"/>
          </ac:picMkLst>
        </pc:picChg>
        <pc:picChg chg="mod">
          <ac:chgData name="rahulkumar08945@gmail.com" userId="eaa8108a85f67eff" providerId="LiveId" clId="{54EF1D79-E478-4C67-9EB2-AE56EF51DF03}" dt="2023-06-25T13:23:55.570" v="1654"/>
          <ac:picMkLst>
            <pc:docMk/>
            <pc:sldMk cId="0" sldId="893"/>
            <ac:picMk id="130058" creationId="{8984ED92-499A-48F1-85B2-E53C83BDF7BE}"/>
          </ac:picMkLst>
        </pc:picChg>
      </pc:sldChg>
      <pc:sldChg chg="modSp modNotes">
        <pc:chgData name="rahulkumar08945@gmail.com" userId="eaa8108a85f67eff" providerId="LiveId" clId="{54EF1D79-E478-4C67-9EB2-AE56EF51DF03}" dt="2023-06-25T13:23:55.570" v="1654"/>
        <pc:sldMkLst>
          <pc:docMk/>
          <pc:sldMk cId="0" sldId="894"/>
        </pc:sldMkLst>
        <pc:spChg chg="mod">
          <ac:chgData name="rahulkumar08945@gmail.com" userId="eaa8108a85f67eff" providerId="LiveId" clId="{54EF1D79-E478-4C67-9EB2-AE56EF51DF03}" dt="2023-06-25T13:23:55.570" v="1654"/>
          <ac:spMkLst>
            <pc:docMk/>
            <pc:sldMk cId="0" sldId="894"/>
            <ac:spMk id="131077" creationId="{C143BE36-CD6D-E575-76FF-490D25BDF46E}"/>
          </ac:spMkLst>
        </pc:spChg>
        <pc:spChg chg="mod">
          <ac:chgData name="rahulkumar08945@gmail.com" userId="eaa8108a85f67eff" providerId="LiveId" clId="{54EF1D79-E478-4C67-9EB2-AE56EF51DF03}" dt="2023-06-25T13:23:55.570" v="1654"/>
          <ac:spMkLst>
            <pc:docMk/>
            <pc:sldMk cId="0" sldId="894"/>
            <ac:spMk id="131078" creationId="{75CA8EF2-5679-EBAB-33D6-BE4C81F4E8A6}"/>
          </ac:spMkLst>
        </pc:spChg>
        <pc:spChg chg="mod">
          <ac:chgData name="rahulkumar08945@gmail.com" userId="eaa8108a85f67eff" providerId="LiveId" clId="{54EF1D79-E478-4C67-9EB2-AE56EF51DF03}" dt="2023-06-25T13:23:55.570" v="1654"/>
          <ac:spMkLst>
            <pc:docMk/>
            <pc:sldMk cId="0" sldId="894"/>
            <ac:spMk id="131079" creationId="{4249E0B3-AC1D-79B5-9D3F-27FE3F4FC8D7}"/>
          </ac:spMkLst>
        </pc:spChg>
        <pc:spChg chg="mod">
          <ac:chgData name="rahulkumar08945@gmail.com" userId="eaa8108a85f67eff" providerId="LiveId" clId="{54EF1D79-E478-4C67-9EB2-AE56EF51DF03}" dt="2023-06-25T13:23:55.570" v="1654"/>
          <ac:spMkLst>
            <pc:docMk/>
            <pc:sldMk cId="0" sldId="894"/>
            <ac:spMk id="131080" creationId="{2451C96D-C7DA-93F4-4A1B-356D29153A5C}"/>
          </ac:spMkLst>
        </pc:spChg>
        <pc:picChg chg="mod">
          <ac:chgData name="rahulkumar08945@gmail.com" userId="eaa8108a85f67eff" providerId="LiveId" clId="{54EF1D79-E478-4C67-9EB2-AE56EF51DF03}" dt="2023-06-25T13:23:55.570" v="1654"/>
          <ac:picMkLst>
            <pc:docMk/>
            <pc:sldMk cId="0" sldId="894"/>
            <ac:picMk id="131074" creationId="{951583B1-7264-CE65-509F-51867255582E}"/>
          </ac:picMkLst>
        </pc:picChg>
        <pc:picChg chg="mod">
          <ac:chgData name="rahulkumar08945@gmail.com" userId="eaa8108a85f67eff" providerId="LiveId" clId="{54EF1D79-E478-4C67-9EB2-AE56EF51DF03}" dt="2023-06-25T13:23:55.570" v="1654"/>
          <ac:picMkLst>
            <pc:docMk/>
            <pc:sldMk cId="0" sldId="894"/>
            <ac:picMk id="131075" creationId="{D8D2D303-F974-8678-9740-E83579CA9D96}"/>
          </ac:picMkLst>
        </pc:picChg>
        <pc:picChg chg="mod">
          <ac:chgData name="rahulkumar08945@gmail.com" userId="eaa8108a85f67eff" providerId="LiveId" clId="{54EF1D79-E478-4C67-9EB2-AE56EF51DF03}" dt="2023-06-25T13:23:55.570" v="1654"/>
          <ac:picMkLst>
            <pc:docMk/>
            <pc:sldMk cId="0" sldId="894"/>
            <ac:picMk id="131076" creationId="{66054DC9-8952-5ACE-889A-C065E599482C}"/>
          </ac:picMkLst>
        </pc:picChg>
        <pc:picChg chg="mod">
          <ac:chgData name="rahulkumar08945@gmail.com" userId="eaa8108a85f67eff" providerId="LiveId" clId="{54EF1D79-E478-4C67-9EB2-AE56EF51DF03}" dt="2023-06-25T13:23:55.570" v="1654"/>
          <ac:picMkLst>
            <pc:docMk/>
            <pc:sldMk cId="0" sldId="894"/>
            <ac:picMk id="131081" creationId="{8A6D73BB-52FE-0413-8AB3-D2F36AD140D3}"/>
          </ac:picMkLst>
        </pc:picChg>
      </pc:sldChg>
      <pc:sldChg chg="modSp">
        <pc:chgData name="rahulkumar08945@gmail.com" userId="eaa8108a85f67eff" providerId="LiveId" clId="{54EF1D79-E478-4C67-9EB2-AE56EF51DF03}" dt="2023-06-25T13:23:55.570" v="1654"/>
        <pc:sldMkLst>
          <pc:docMk/>
          <pc:sldMk cId="0" sldId="895"/>
        </pc:sldMkLst>
        <pc:spChg chg="mod">
          <ac:chgData name="rahulkumar08945@gmail.com" userId="eaa8108a85f67eff" providerId="LiveId" clId="{54EF1D79-E478-4C67-9EB2-AE56EF51DF03}" dt="2023-06-25T13:23:55.570" v="1654"/>
          <ac:spMkLst>
            <pc:docMk/>
            <pc:sldMk cId="0" sldId="895"/>
            <ac:spMk id="132101" creationId="{3D901285-9E81-1063-029D-84ECB115AF45}"/>
          </ac:spMkLst>
        </pc:spChg>
        <pc:spChg chg="mod">
          <ac:chgData name="rahulkumar08945@gmail.com" userId="eaa8108a85f67eff" providerId="LiveId" clId="{54EF1D79-E478-4C67-9EB2-AE56EF51DF03}" dt="2023-06-25T13:23:55.570" v="1654"/>
          <ac:spMkLst>
            <pc:docMk/>
            <pc:sldMk cId="0" sldId="895"/>
            <ac:spMk id="132102" creationId="{AB247C7A-0130-C3CD-657B-3531F8C4569A}"/>
          </ac:spMkLst>
        </pc:spChg>
        <pc:spChg chg="mod">
          <ac:chgData name="rahulkumar08945@gmail.com" userId="eaa8108a85f67eff" providerId="LiveId" clId="{54EF1D79-E478-4C67-9EB2-AE56EF51DF03}" dt="2023-06-25T13:23:55.570" v="1654"/>
          <ac:spMkLst>
            <pc:docMk/>
            <pc:sldMk cId="0" sldId="895"/>
            <ac:spMk id="132103" creationId="{B92B9DB4-580E-BD11-9F8E-A9E1A8E5EA08}"/>
          </ac:spMkLst>
        </pc:spChg>
        <pc:spChg chg="mod">
          <ac:chgData name="rahulkumar08945@gmail.com" userId="eaa8108a85f67eff" providerId="LiveId" clId="{54EF1D79-E478-4C67-9EB2-AE56EF51DF03}" dt="2023-06-25T13:23:55.570" v="1654"/>
          <ac:spMkLst>
            <pc:docMk/>
            <pc:sldMk cId="0" sldId="895"/>
            <ac:spMk id="132104" creationId="{4FDD35A5-51F0-48D9-555F-7D8078022CC2}"/>
          </ac:spMkLst>
        </pc:spChg>
        <pc:spChg chg="mod">
          <ac:chgData name="rahulkumar08945@gmail.com" userId="eaa8108a85f67eff" providerId="LiveId" clId="{54EF1D79-E478-4C67-9EB2-AE56EF51DF03}" dt="2023-06-25T13:23:55.570" v="1654"/>
          <ac:spMkLst>
            <pc:docMk/>
            <pc:sldMk cId="0" sldId="895"/>
            <ac:spMk id="132105" creationId="{7ACF8926-76EE-BC7D-404E-8D6F0695ABF7}"/>
          </ac:spMkLst>
        </pc:spChg>
        <pc:spChg chg="mod">
          <ac:chgData name="rahulkumar08945@gmail.com" userId="eaa8108a85f67eff" providerId="LiveId" clId="{54EF1D79-E478-4C67-9EB2-AE56EF51DF03}" dt="2023-06-25T13:23:55.570" v="1654"/>
          <ac:spMkLst>
            <pc:docMk/>
            <pc:sldMk cId="0" sldId="895"/>
            <ac:spMk id="132108" creationId="{07536648-80DC-5EC6-C7F2-784A2218F13F}"/>
          </ac:spMkLst>
        </pc:spChg>
        <pc:picChg chg="mod">
          <ac:chgData name="rahulkumar08945@gmail.com" userId="eaa8108a85f67eff" providerId="LiveId" clId="{54EF1D79-E478-4C67-9EB2-AE56EF51DF03}" dt="2023-06-25T13:23:55.570" v="1654"/>
          <ac:picMkLst>
            <pc:docMk/>
            <pc:sldMk cId="0" sldId="895"/>
            <ac:picMk id="132098" creationId="{4FC4CBEE-DCEA-F1CC-5EAC-CEAADA5076B0}"/>
          </ac:picMkLst>
        </pc:picChg>
        <pc:picChg chg="mod">
          <ac:chgData name="rahulkumar08945@gmail.com" userId="eaa8108a85f67eff" providerId="LiveId" clId="{54EF1D79-E478-4C67-9EB2-AE56EF51DF03}" dt="2023-06-25T13:23:55.570" v="1654"/>
          <ac:picMkLst>
            <pc:docMk/>
            <pc:sldMk cId="0" sldId="895"/>
            <ac:picMk id="132099" creationId="{101FBCED-1098-DEDB-3B9B-8A4B917A34BA}"/>
          </ac:picMkLst>
        </pc:picChg>
        <pc:picChg chg="mod">
          <ac:chgData name="rahulkumar08945@gmail.com" userId="eaa8108a85f67eff" providerId="LiveId" clId="{54EF1D79-E478-4C67-9EB2-AE56EF51DF03}" dt="2023-06-25T13:23:55.570" v="1654"/>
          <ac:picMkLst>
            <pc:docMk/>
            <pc:sldMk cId="0" sldId="895"/>
            <ac:picMk id="132100" creationId="{AD09CA75-4CDF-3817-A710-2157C20E094F}"/>
          </ac:picMkLst>
        </pc:picChg>
        <pc:picChg chg="mod">
          <ac:chgData name="rahulkumar08945@gmail.com" userId="eaa8108a85f67eff" providerId="LiveId" clId="{54EF1D79-E478-4C67-9EB2-AE56EF51DF03}" dt="2023-06-25T13:23:55.570" v="1654"/>
          <ac:picMkLst>
            <pc:docMk/>
            <pc:sldMk cId="0" sldId="895"/>
            <ac:picMk id="132106" creationId="{38FAA181-70C8-1D06-C5F6-DBD158D8E040}"/>
          </ac:picMkLst>
        </pc:picChg>
        <pc:picChg chg="mod">
          <ac:chgData name="rahulkumar08945@gmail.com" userId="eaa8108a85f67eff" providerId="LiveId" clId="{54EF1D79-E478-4C67-9EB2-AE56EF51DF03}" dt="2023-06-25T13:23:55.570" v="1654"/>
          <ac:picMkLst>
            <pc:docMk/>
            <pc:sldMk cId="0" sldId="895"/>
            <ac:picMk id="132107" creationId="{B89C3A24-109D-3741-B301-6201995BE82E}"/>
          </ac:picMkLst>
        </pc:picChg>
      </pc:sldChg>
      <pc:sldChg chg="modSp">
        <pc:chgData name="rahulkumar08945@gmail.com" userId="eaa8108a85f67eff" providerId="LiveId" clId="{54EF1D79-E478-4C67-9EB2-AE56EF51DF03}" dt="2023-06-25T13:23:55.570" v="1654"/>
        <pc:sldMkLst>
          <pc:docMk/>
          <pc:sldMk cId="0" sldId="897"/>
        </pc:sldMkLst>
        <pc:spChg chg="mod">
          <ac:chgData name="rahulkumar08945@gmail.com" userId="eaa8108a85f67eff" providerId="LiveId" clId="{54EF1D79-E478-4C67-9EB2-AE56EF51DF03}" dt="2023-06-25T13:23:55.570" v="1654"/>
          <ac:spMkLst>
            <pc:docMk/>
            <pc:sldMk cId="0" sldId="897"/>
            <ac:spMk id="133122" creationId="{99BBAE2D-D793-D220-26AF-46E15B028C38}"/>
          </ac:spMkLst>
        </pc:spChg>
        <pc:spChg chg="mod">
          <ac:chgData name="rahulkumar08945@gmail.com" userId="eaa8108a85f67eff" providerId="LiveId" clId="{54EF1D79-E478-4C67-9EB2-AE56EF51DF03}" dt="2023-06-25T13:23:55.570" v="1654"/>
          <ac:spMkLst>
            <pc:docMk/>
            <pc:sldMk cId="0" sldId="897"/>
            <ac:spMk id="133123" creationId="{51AB9999-2038-B60A-DD7B-929A1FA59BC2}"/>
          </ac:spMkLst>
        </pc:spChg>
        <pc:spChg chg="mod">
          <ac:chgData name="rahulkumar08945@gmail.com" userId="eaa8108a85f67eff" providerId="LiveId" clId="{54EF1D79-E478-4C67-9EB2-AE56EF51DF03}" dt="2023-06-25T13:23:55.570" v="1654"/>
          <ac:spMkLst>
            <pc:docMk/>
            <pc:sldMk cId="0" sldId="897"/>
            <ac:spMk id="133124" creationId="{0F85996F-7B58-0D49-50B5-555A31AE38CF}"/>
          </ac:spMkLst>
        </pc:spChg>
        <pc:spChg chg="mod">
          <ac:chgData name="rahulkumar08945@gmail.com" userId="eaa8108a85f67eff" providerId="LiveId" clId="{54EF1D79-E478-4C67-9EB2-AE56EF51DF03}" dt="2023-06-25T13:23:55.570" v="1654"/>
          <ac:spMkLst>
            <pc:docMk/>
            <pc:sldMk cId="0" sldId="897"/>
            <ac:spMk id="133125" creationId="{6997FC06-C68A-116D-83C8-6382467D318F}"/>
          </ac:spMkLst>
        </pc:spChg>
        <pc:spChg chg="mod">
          <ac:chgData name="rahulkumar08945@gmail.com" userId="eaa8108a85f67eff" providerId="LiveId" clId="{54EF1D79-E478-4C67-9EB2-AE56EF51DF03}" dt="2023-06-25T13:23:55.570" v="1654"/>
          <ac:spMkLst>
            <pc:docMk/>
            <pc:sldMk cId="0" sldId="897"/>
            <ac:spMk id="133126" creationId="{97FEA824-F655-F36F-421F-460DAE9DDDB3}"/>
          </ac:spMkLst>
        </pc:spChg>
        <pc:spChg chg="mod">
          <ac:chgData name="rahulkumar08945@gmail.com" userId="eaa8108a85f67eff" providerId="LiveId" clId="{54EF1D79-E478-4C67-9EB2-AE56EF51DF03}" dt="2023-06-25T13:23:55.570" v="1654"/>
          <ac:spMkLst>
            <pc:docMk/>
            <pc:sldMk cId="0" sldId="897"/>
            <ac:spMk id="133131" creationId="{368A125E-12B6-43CE-E0F0-A1353F3C8D4C}"/>
          </ac:spMkLst>
        </pc:spChg>
        <pc:picChg chg="mod">
          <ac:chgData name="rahulkumar08945@gmail.com" userId="eaa8108a85f67eff" providerId="LiveId" clId="{54EF1D79-E478-4C67-9EB2-AE56EF51DF03}" dt="2023-06-25T13:23:55.570" v="1654"/>
          <ac:picMkLst>
            <pc:docMk/>
            <pc:sldMk cId="0" sldId="897"/>
            <ac:picMk id="133127" creationId="{4B86C191-1B79-CD36-9010-7FBDE91A7AF1}"/>
          </ac:picMkLst>
        </pc:picChg>
        <pc:picChg chg="mod">
          <ac:chgData name="rahulkumar08945@gmail.com" userId="eaa8108a85f67eff" providerId="LiveId" clId="{54EF1D79-E478-4C67-9EB2-AE56EF51DF03}" dt="2023-06-25T13:23:55.570" v="1654"/>
          <ac:picMkLst>
            <pc:docMk/>
            <pc:sldMk cId="0" sldId="897"/>
            <ac:picMk id="133128" creationId="{6C3AB99A-16FC-6699-760F-7279D4A26951}"/>
          </ac:picMkLst>
        </pc:picChg>
        <pc:picChg chg="mod">
          <ac:chgData name="rahulkumar08945@gmail.com" userId="eaa8108a85f67eff" providerId="LiveId" clId="{54EF1D79-E478-4C67-9EB2-AE56EF51DF03}" dt="2023-06-25T13:23:55.570" v="1654"/>
          <ac:picMkLst>
            <pc:docMk/>
            <pc:sldMk cId="0" sldId="897"/>
            <ac:picMk id="133129" creationId="{EA9A84C3-B9C7-615A-3AD7-60D6164BD64F}"/>
          </ac:picMkLst>
        </pc:picChg>
        <pc:picChg chg="mod">
          <ac:chgData name="rahulkumar08945@gmail.com" userId="eaa8108a85f67eff" providerId="LiveId" clId="{54EF1D79-E478-4C67-9EB2-AE56EF51DF03}" dt="2023-06-25T13:23:55.570" v="1654"/>
          <ac:picMkLst>
            <pc:docMk/>
            <pc:sldMk cId="0" sldId="897"/>
            <ac:picMk id="133130" creationId="{E9CE4F4F-D528-1770-EB6D-D221F4439B7F}"/>
          </ac:picMkLst>
        </pc:picChg>
      </pc:sldChg>
      <pc:sldChg chg="modSp">
        <pc:chgData name="rahulkumar08945@gmail.com" userId="eaa8108a85f67eff" providerId="LiveId" clId="{54EF1D79-E478-4C67-9EB2-AE56EF51DF03}" dt="2023-06-25T13:23:55.570" v="1654"/>
        <pc:sldMkLst>
          <pc:docMk/>
          <pc:sldMk cId="0" sldId="898"/>
        </pc:sldMkLst>
        <pc:spChg chg="mod">
          <ac:chgData name="rahulkumar08945@gmail.com" userId="eaa8108a85f67eff" providerId="LiveId" clId="{54EF1D79-E478-4C67-9EB2-AE56EF51DF03}" dt="2023-06-25T13:23:55.570" v="1654"/>
          <ac:spMkLst>
            <pc:docMk/>
            <pc:sldMk cId="0" sldId="898"/>
            <ac:spMk id="6" creationId="{C23D03E4-187F-A439-9882-040C770DF01D}"/>
          </ac:spMkLst>
        </pc:spChg>
        <pc:spChg chg="mod">
          <ac:chgData name="rahulkumar08945@gmail.com" userId="eaa8108a85f67eff" providerId="LiveId" clId="{54EF1D79-E478-4C67-9EB2-AE56EF51DF03}" dt="2023-06-25T13:23:55.570" v="1654"/>
          <ac:spMkLst>
            <pc:docMk/>
            <pc:sldMk cId="0" sldId="898"/>
            <ac:spMk id="250" creationId="{983E2476-2AB7-D26A-539F-F0B892D86F04}"/>
          </ac:spMkLst>
        </pc:spChg>
        <pc:picChg chg="mod">
          <ac:chgData name="rahulkumar08945@gmail.com" userId="eaa8108a85f67eff" providerId="LiveId" clId="{54EF1D79-E478-4C67-9EB2-AE56EF51DF03}" dt="2023-06-25T13:23:55.570" v="1654"/>
          <ac:picMkLst>
            <pc:docMk/>
            <pc:sldMk cId="0" sldId="898"/>
            <ac:picMk id="66565" creationId="{FE8163D4-B497-8277-B9F4-8B9B349A14AC}"/>
          </ac:picMkLst>
        </pc:picChg>
        <pc:picChg chg="mod">
          <ac:chgData name="rahulkumar08945@gmail.com" userId="eaa8108a85f67eff" providerId="LiveId" clId="{54EF1D79-E478-4C67-9EB2-AE56EF51DF03}" dt="2023-06-25T13:23:55.570" v="1654"/>
          <ac:picMkLst>
            <pc:docMk/>
            <pc:sldMk cId="0" sldId="898"/>
            <ac:picMk id="136195" creationId="{59D0CF43-FC74-5531-EEF0-7361CC658DB3}"/>
          </ac:picMkLst>
        </pc:picChg>
      </pc:sldChg>
      <pc:sldChg chg="modSp add">
        <pc:chgData name="rahulkumar08945@gmail.com" userId="eaa8108a85f67eff" providerId="LiveId" clId="{54EF1D79-E478-4C67-9EB2-AE56EF51DF03}" dt="2023-06-25T13:23:55.570" v="1654"/>
        <pc:sldMkLst>
          <pc:docMk/>
          <pc:sldMk cId="2358528597" sldId="944"/>
        </pc:sldMkLst>
        <pc:spChg chg="mod">
          <ac:chgData name="rahulkumar08945@gmail.com" userId="eaa8108a85f67eff" providerId="LiveId" clId="{54EF1D79-E478-4C67-9EB2-AE56EF51DF03}" dt="2023-06-25T13:23:55.570" v="1654"/>
          <ac:spMkLst>
            <pc:docMk/>
            <pc:sldMk cId="2358528597" sldId="944"/>
            <ac:spMk id="2051" creationId="{CA40CAE9-21A7-C3BB-7343-4D75F7B89B0F}"/>
          </ac:spMkLst>
        </pc:spChg>
        <pc:spChg chg="mod">
          <ac:chgData name="rahulkumar08945@gmail.com" userId="eaa8108a85f67eff" providerId="LiveId" clId="{54EF1D79-E478-4C67-9EB2-AE56EF51DF03}" dt="2023-06-25T13:23:55.570" v="1654"/>
          <ac:spMkLst>
            <pc:docMk/>
            <pc:sldMk cId="2358528597" sldId="944"/>
            <ac:spMk id="2056" creationId="{C35173D8-6977-F332-F6F6-632D3B089F88}"/>
          </ac:spMkLst>
        </pc:spChg>
        <pc:spChg chg="mod">
          <ac:chgData name="rahulkumar08945@gmail.com" userId="eaa8108a85f67eff" providerId="LiveId" clId="{54EF1D79-E478-4C67-9EB2-AE56EF51DF03}" dt="2023-06-25T13:23:55.570" v="1654"/>
          <ac:spMkLst>
            <pc:docMk/>
            <pc:sldMk cId="2358528597" sldId="944"/>
            <ac:spMk id="2058" creationId="{3194DD4E-2AB6-8180-DF65-9E0F0EEE37D6}"/>
          </ac:spMkLst>
        </pc:spChg>
        <pc:spChg chg="mod">
          <ac:chgData name="rahulkumar08945@gmail.com" userId="eaa8108a85f67eff" providerId="LiveId" clId="{54EF1D79-E478-4C67-9EB2-AE56EF51DF03}" dt="2023-06-25T13:23:55.570" v="1654"/>
          <ac:spMkLst>
            <pc:docMk/>
            <pc:sldMk cId="2358528597" sldId="944"/>
            <ac:spMk id="2059" creationId="{01EA7383-0B96-CBDC-BE98-98903C6BC286}"/>
          </ac:spMkLst>
        </pc:spChg>
        <pc:spChg chg="mod">
          <ac:chgData name="rahulkumar08945@gmail.com" userId="eaa8108a85f67eff" providerId="LiveId" clId="{54EF1D79-E478-4C67-9EB2-AE56EF51DF03}" dt="2023-06-25T13:23:55.570" v="1654"/>
          <ac:spMkLst>
            <pc:docMk/>
            <pc:sldMk cId="2358528597" sldId="944"/>
            <ac:spMk id="2060" creationId="{93FAEEBC-01C4-F5A3-40DC-F03372924491}"/>
          </ac:spMkLst>
        </pc:spChg>
        <pc:spChg chg="mod">
          <ac:chgData name="rahulkumar08945@gmail.com" userId="eaa8108a85f67eff" providerId="LiveId" clId="{54EF1D79-E478-4C67-9EB2-AE56EF51DF03}" dt="2023-06-25T13:23:55.570" v="1654"/>
          <ac:spMkLst>
            <pc:docMk/>
            <pc:sldMk cId="2358528597" sldId="944"/>
            <ac:spMk id="2061" creationId="{AB934714-F3F9-B40E-4AF4-BDA840C30946}"/>
          </ac:spMkLst>
        </pc:spChg>
        <pc:spChg chg="mod">
          <ac:chgData name="rahulkumar08945@gmail.com" userId="eaa8108a85f67eff" providerId="LiveId" clId="{54EF1D79-E478-4C67-9EB2-AE56EF51DF03}" dt="2023-06-25T13:23:55.570" v="1654"/>
          <ac:spMkLst>
            <pc:docMk/>
            <pc:sldMk cId="2358528597" sldId="944"/>
            <ac:spMk id="2062" creationId="{79787433-64A4-FF0F-64E7-F48DB7F68880}"/>
          </ac:spMkLst>
        </pc:spChg>
        <pc:spChg chg="mod">
          <ac:chgData name="rahulkumar08945@gmail.com" userId="eaa8108a85f67eff" providerId="LiveId" clId="{54EF1D79-E478-4C67-9EB2-AE56EF51DF03}" dt="2023-06-25T13:23:55.570" v="1654"/>
          <ac:spMkLst>
            <pc:docMk/>
            <pc:sldMk cId="2358528597" sldId="944"/>
            <ac:spMk id="2063" creationId="{8D75ABD7-BE75-C917-1BA5-BD021A2AE90D}"/>
          </ac:spMkLst>
        </pc:spChg>
        <pc:spChg chg="mod">
          <ac:chgData name="rahulkumar08945@gmail.com" userId="eaa8108a85f67eff" providerId="LiveId" clId="{54EF1D79-E478-4C67-9EB2-AE56EF51DF03}" dt="2023-06-25T13:23:55.570" v="1654"/>
          <ac:spMkLst>
            <pc:docMk/>
            <pc:sldMk cId="2358528597" sldId="944"/>
            <ac:spMk id="2064" creationId="{97C0C572-0D72-B3A2-EF9E-657FF318F13C}"/>
          </ac:spMkLst>
        </pc:spChg>
        <pc:spChg chg="mod">
          <ac:chgData name="rahulkumar08945@gmail.com" userId="eaa8108a85f67eff" providerId="LiveId" clId="{54EF1D79-E478-4C67-9EB2-AE56EF51DF03}" dt="2023-06-25T13:23:55.570" v="1654"/>
          <ac:spMkLst>
            <pc:docMk/>
            <pc:sldMk cId="2358528597" sldId="944"/>
            <ac:spMk id="2065" creationId="{B1DE1A13-FA38-AD50-D8A7-041E7545F164}"/>
          </ac:spMkLst>
        </pc:spChg>
        <pc:spChg chg="mod">
          <ac:chgData name="rahulkumar08945@gmail.com" userId="eaa8108a85f67eff" providerId="LiveId" clId="{54EF1D79-E478-4C67-9EB2-AE56EF51DF03}" dt="2023-06-25T13:23:55.570" v="1654"/>
          <ac:spMkLst>
            <pc:docMk/>
            <pc:sldMk cId="2358528597" sldId="944"/>
            <ac:spMk id="2066" creationId="{8C466D23-9DD9-8C23-C71D-7366213591E7}"/>
          </ac:spMkLst>
        </pc:spChg>
        <pc:spChg chg="mod">
          <ac:chgData name="rahulkumar08945@gmail.com" userId="eaa8108a85f67eff" providerId="LiveId" clId="{54EF1D79-E478-4C67-9EB2-AE56EF51DF03}" dt="2023-06-25T13:23:55.570" v="1654"/>
          <ac:spMkLst>
            <pc:docMk/>
            <pc:sldMk cId="2358528597" sldId="944"/>
            <ac:spMk id="2067" creationId="{6876A53E-4C00-E275-87B3-63845AC7D2BD}"/>
          </ac:spMkLst>
        </pc:spChg>
        <pc:spChg chg="mod">
          <ac:chgData name="rahulkumar08945@gmail.com" userId="eaa8108a85f67eff" providerId="LiveId" clId="{54EF1D79-E478-4C67-9EB2-AE56EF51DF03}" dt="2023-06-25T13:23:55.570" v="1654"/>
          <ac:spMkLst>
            <pc:docMk/>
            <pc:sldMk cId="2358528597" sldId="944"/>
            <ac:spMk id="2068" creationId="{72EF4CA2-EAC3-2F4E-0BFB-AF322284EC10}"/>
          </ac:spMkLst>
        </pc:spChg>
        <pc:spChg chg="mod">
          <ac:chgData name="rahulkumar08945@gmail.com" userId="eaa8108a85f67eff" providerId="LiveId" clId="{54EF1D79-E478-4C67-9EB2-AE56EF51DF03}" dt="2023-06-25T13:23:55.570" v="1654"/>
          <ac:spMkLst>
            <pc:docMk/>
            <pc:sldMk cId="2358528597" sldId="944"/>
            <ac:spMk id="2069" creationId="{8AF2517A-27E3-214F-1D45-928A323FECA8}"/>
          </ac:spMkLst>
        </pc:spChg>
        <pc:spChg chg="mod">
          <ac:chgData name="rahulkumar08945@gmail.com" userId="eaa8108a85f67eff" providerId="LiveId" clId="{54EF1D79-E478-4C67-9EB2-AE56EF51DF03}" dt="2023-06-25T13:23:55.570" v="1654"/>
          <ac:spMkLst>
            <pc:docMk/>
            <pc:sldMk cId="2358528597" sldId="944"/>
            <ac:spMk id="2070" creationId="{6732AC1B-46C5-42E3-9B6F-739BDC0D9BBD}"/>
          </ac:spMkLst>
        </pc:spChg>
        <pc:spChg chg="mod">
          <ac:chgData name="rahulkumar08945@gmail.com" userId="eaa8108a85f67eff" providerId="LiveId" clId="{54EF1D79-E478-4C67-9EB2-AE56EF51DF03}" dt="2023-06-25T13:23:55.570" v="1654"/>
          <ac:spMkLst>
            <pc:docMk/>
            <pc:sldMk cId="2358528597" sldId="944"/>
            <ac:spMk id="2071" creationId="{2C4C9E4D-BD84-ED3E-B07E-94256FDE8224}"/>
          </ac:spMkLst>
        </pc:spChg>
        <pc:spChg chg="mod">
          <ac:chgData name="rahulkumar08945@gmail.com" userId="eaa8108a85f67eff" providerId="LiveId" clId="{54EF1D79-E478-4C67-9EB2-AE56EF51DF03}" dt="2023-06-25T13:23:55.570" v="1654"/>
          <ac:spMkLst>
            <pc:docMk/>
            <pc:sldMk cId="2358528597" sldId="944"/>
            <ac:spMk id="2072" creationId="{124BB60D-5892-073F-DC94-A8BB026FFBF8}"/>
          </ac:spMkLst>
        </pc:spChg>
        <pc:spChg chg="mod">
          <ac:chgData name="rahulkumar08945@gmail.com" userId="eaa8108a85f67eff" providerId="LiveId" clId="{54EF1D79-E478-4C67-9EB2-AE56EF51DF03}" dt="2023-06-25T13:23:55.570" v="1654"/>
          <ac:spMkLst>
            <pc:docMk/>
            <pc:sldMk cId="2358528597" sldId="944"/>
            <ac:spMk id="2077" creationId="{A1F92017-C921-87FB-EC46-116E075C642E}"/>
          </ac:spMkLst>
        </pc:spChg>
        <pc:spChg chg="mod">
          <ac:chgData name="rahulkumar08945@gmail.com" userId="eaa8108a85f67eff" providerId="LiveId" clId="{54EF1D79-E478-4C67-9EB2-AE56EF51DF03}" dt="2023-06-25T13:23:55.570" v="1654"/>
          <ac:spMkLst>
            <pc:docMk/>
            <pc:sldMk cId="2358528597" sldId="944"/>
            <ac:spMk id="2078" creationId="{AF1C5BE8-67C6-CEE4-2B3F-FED9735BD942}"/>
          </ac:spMkLst>
        </pc:spChg>
        <pc:spChg chg="mod">
          <ac:chgData name="rahulkumar08945@gmail.com" userId="eaa8108a85f67eff" providerId="LiveId" clId="{54EF1D79-E478-4C67-9EB2-AE56EF51DF03}" dt="2023-06-25T13:23:55.570" v="1654"/>
          <ac:spMkLst>
            <pc:docMk/>
            <pc:sldMk cId="2358528597" sldId="944"/>
            <ac:spMk id="2079" creationId="{9CEC7C2C-CC4B-714D-15A7-22853B54C936}"/>
          </ac:spMkLst>
        </pc:spChg>
        <pc:spChg chg="mod">
          <ac:chgData name="rahulkumar08945@gmail.com" userId="eaa8108a85f67eff" providerId="LiveId" clId="{54EF1D79-E478-4C67-9EB2-AE56EF51DF03}" dt="2023-06-25T13:23:55.570" v="1654"/>
          <ac:spMkLst>
            <pc:docMk/>
            <pc:sldMk cId="2358528597" sldId="944"/>
            <ac:spMk id="2080" creationId="{0DB87865-B683-C86F-D735-2B46E4852EEC}"/>
          </ac:spMkLst>
        </pc:spChg>
        <pc:spChg chg="mod">
          <ac:chgData name="rahulkumar08945@gmail.com" userId="eaa8108a85f67eff" providerId="LiveId" clId="{54EF1D79-E478-4C67-9EB2-AE56EF51DF03}" dt="2023-06-25T13:23:55.570" v="1654"/>
          <ac:spMkLst>
            <pc:docMk/>
            <pc:sldMk cId="2358528597" sldId="944"/>
            <ac:spMk id="2081" creationId="{6DEBCA6F-73D0-A875-ED28-B86603EC4EEA}"/>
          </ac:spMkLst>
        </pc:spChg>
        <pc:spChg chg="mod">
          <ac:chgData name="rahulkumar08945@gmail.com" userId="eaa8108a85f67eff" providerId="LiveId" clId="{54EF1D79-E478-4C67-9EB2-AE56EF51DF03}" dt="2023-06-25T13:23:55.570" v="1654"/>
          <ac:spMkLst>
            <pc:docMk/>
            <pc:sldMk cId="2358528597" sldId="944"/>
            <ac:spMk id="2082" creationId="{C0D49141-59F5-5853-B8FF-BFC2A14F1D65}"/>
          </ac:spMkLst>
        </pc:spChg>
        <pc:spChg chg="mod">
          <ac:chgData name="rahulkumar08945@gmail.com" userId="eaa8108a85f67eff" providerId="LiveId" clId="{54EF1D79-E478-4C67-9EB2-AE56EF51DF03}" dt="2023-06-25T13:23:55.570" v="1654"/>
          <ac:spMkLst>
            <pc:docMk/>
            <pc:sldMk cId="2358528597" sldId="944"/>
            <ac:spMk id="2083" creationId="{64B96937-094E-16C4-1611-E4B7EB208BB8}"/>
          </ac:spMkLst>
        </pc:spChg>
        <pc:spChg chg="mod">
          <ac:chgData name="rahulkumar08945@gmail.com" userId="eaa8108a85f67eff" providerId="LiveId" clId="{54EF1D79-E478-4C67-9EB2-AE56EF51DF03}" dt="2023-06-25T13:23:55.570" v="1654"/>
          <ac:spMkLst>
            <pc:docMk/>
            <pc:sldMk cId="2358528597" sldId="944"/>
            <ac:spMk id="2084" creationId="{B085FF62-CDA2-4681-0187-5D20D87D0E8D}"/>
          </ac:spMkLst>
        </pc:spChg>
        <pc:spChg chg="mod">
          <ac:chgData name="rahulkumar08945@gmail.com" userId="eaa8108a85f67eff" providerId="LiveId" clId="{54EF1D79-E478-4C67-9EB2-AE56EF51DF03}" dt="2023-06-25T13:23:55.570" v="1654"/>
          <ac:spMkLst>
            <pc:docMk/>
            <pc:sldMk cId="2358528597" sldId="944"/>
            <ac:spMk id="2085" creationId="{3811CF49-B478-D06A-6EF8-FC02DC5E8DC3}"/>
          </ac:spMkLst>
        </pc:spChg>
        <pc:spChg chg="mod">
          <ac:chgData name="rahulkumar08945@gmail.com" userId="eaa8108a85f67eff" providerId="LiveId" clId="{54EF1D79-E478-4C67-9EB2-AE56EF51DF03}" dt="2023-06-25T13:23:55.570" v="1654"/>
          <ac:spMkLst>
            <pc:docMk/>
            <pc:sldMk cId="2358528597" sldId="944"/>
            <ac:spMk id="2086" creationId="{80BF3246-CBD3-254C-D6B9-1BEE6B43A90E}"/>
          </ac:spMkLst>
        </pc:spChg>
        <pc:spChg chg="mod">
          <ac:chgData name="rahulkumar08945@gmail.com" userId="eaa8108a85f67eff" providerId="LiveId" clId="{54EF1D79-E478-4C67-9EB2-AE56EF51DF03}" dt="2023-06-25T13:23:55.570" v="1654"/>
          <ac:spMkLst>
            <pc:docMk/>
            <pc:sldMk cId="2358528597" sldId="944"/>
            <ac:spMk id="2087" creationId="{200F05D4-E98F-7E9E-7E74-E5B43389ED74}"/>
          </ac:spMkLst>
        </pc:spChg>
        <pc:spChg chg="mod">
          <ac:chgData name="rahulkumar08945@gmail.com" userId="eaa8108a85f67eff" providerId="LiveId" clId="{54EF1D79-E478-4C67-9EB2-AE56EF51DF03}" dt="2023-06-25T13:23:55.570" v="1654"/>
          <ac:spMkLst>
            <pc:docMk/>
            <pc:sldMk cId="2358528597" sldId="944"/>
            <ac:spMk id="2088" creationId="{6DAEB656-4DDA-FCA0-096C-FD148AA4F335}"/>
          </ac:spMkLst>
        </pc:spChg>
        <pc:spChg chg="mod">
          <ac:chgData name="rahulkumar08945@gmail.com" userId="eaa8108a85f67eff" providerId="LiveId" clId="{54EF1D79-E478-4C67-9EB2-AE56EF51DF03}" dt="2023-06-25T13:23:55.570" v="1654"/>
          <ac:spMkLst>
            <pc:docMk/>
            <pc:sldMk cId="2358528597" sldId="944"/>
            <ac:spMk id="2089" creationId="{6F3EA1DB-3FF1-1210-B006-F04E5C9D230F}"/>
          </ac:spMkLst>
        </pc:spChg>
        <pc:spChg chg="mod">
          <ac:chgData name="rahulkumar08945@gmail.com" userId="eaa8108a85f67eff" providerId="LiveId" clId="{54EF1D79-E478-4C67-9EB2-AE56EF51DF03}" dt="2023-06-25T13:23:55.570" v="1654"/>
          <ac:spMkLst>
            <pc:docMk/>
            <pc:sldMk cId="2358528597" sldId="944"/>
            <ac:spMk id="2090" creationId="{22E7EA6D-4F2D-06B9-969D-1E7419C8DB43}"/>
          </ac:spMkLst>
        </pc:spChg>
        <pc:spChg chg="mod">
          <ac:chgData name="rahulkumar08945@gmail.com" userId="eaa8108a85f67eff" providerId="LiveId" clId="{54EF1D79-E478-4C67-9EB2-AE56EF51DF03}" dt="2023-06-25T13:23:55.570" v="1654"/>
          <ac:spMkLst>
            <pc:docMk/>
            <pc:sldMk cId="2358528597" sldId="944"/>
            <ac:spMk id="2091" creationId="{06006598-3EF6-3190-D0D9-9DBB0F856F5C}"/>
          </ac:spMkLst>
        </pc:spChg>
        <pc:spChg chg="mod">
          <ac:chgData name="rahulkumar08945@gmail.com" userId="eaa8108a85f67eff" providerId="LiveId" clId="{54EF1D79-E478-4C67-9EB2-AE56EF51DF03}" dt="2023-06-25T13:23:55.570" v="1654"/>
          <ac:spMkLst>
            <pc:docMk/>
            <pc:sldMk cId="2358528597" sldId="944"/>
            <ac:spMk id="2092" creationId="{87523FB8-39E8-F990-D679-25AFDF0C7815}"/>
          </ac:spMkLst>
        </pc:spChg>
        <pc:grpChg chg="mod">
          <ac:chgData name="rahulkumar08945@gmail.com" userId="eaa8108a85f67eff" providerId="LiveId" clId="{54EF1D79-E478-4C67-9EB2-AE56EF51DF03}" dt="2023-06-25T13:23:55.570" v="1654"/>
          <ac:grpSpMkLst>
            <pc:docMk/>
            <pc:sldMk cId="2358528597" sldId="944"/>
            <ac:grpSpMk id="2052" creationId="{F900F488-523E-63E5-4A60-55008CBCE5E9}"/>
          </ac:grpSpMkLst>
        </pc:grpChg>
        <pc:grpChg chg="mod">
          <ac:chgData name="rahulkumar08945@gmail.com" userId="eaa8108a85f67eff" providerId="LiveId" clId="{54EF1D79-E478-4C67-9EB2-AE56EF51DF03}" dt="2023-06-25T13:23:55.570" v="1654"/>
          <ac:grpSpMkLst>
            <pc:docMk/>
            <pc:sldMk cId="2358528597" sldId="944"/>
            <ac:grpSpMk id="2057" creationId="{518188EF-F7FD-EF02-E791-8162432ECAA5}"/>
          </ac:grpSpMkLst>
        </pc:grpChg>
        <pc:graphicFrameChg chg="mod">
          <ac:chgData name="rahulkumar08945@gmail.com" userId="eaa8108a85f67eff" providerId="LiveId" clId="{54EF1D79-E478-4C67-9EB2-AE56EF51DF03}" dt="2023-06-25T13:23:55.570" v="1654"/>
          <ac:graphicFrameMkLst>
            <pc:docMk/>
            <pc:sldMk cId="2358528597" sldId="944"/>
            <ac:graphicFrameMk id="2050" creationId="{67709FE1-A5E3-1F18-778C-146B89CA61BE}"/>
          </ac:graphicFrameMkLst>
        </pc:graphicFrameChg>
        <pc:picChg chg="mod">
          <ac:chgData name="rahulkumar08945@gmail.com" userId="eaa8108a85f67eff" providerId="LiveId" clId="{54EF1D79-E478-4C67-9EB2-AE56EF51DF03}" dt="2023-06-25T13:23:55.570" v="1654"/>
          <ac:picMkLst>
            <pc:docMk/>
            <pc:sldMk cId="2358528597" sldId="944"/>
            <ac:picMk id="2054" creationId="{AAD8C249-AC56-E6B6-24BB-BAE423F6DBB7}"/>
          </ac:picMkLst>
        </pc:picChg>
        <pc:picChg chg="mod">
          <ac:chgData name="rahulkumar08945@gmail.com" userId="eaa8108a85f67eff" providerId="LiveId" clId="{54EF1D79-E478-4C67-9EB2-AE56EF51DF03}" dt="2023-06-25T13:23:55.570" v="1654"/>
          <ac:picMkLst>
            <pc:docMk/>
            <pc:sldMk cId="2358528597" sldId="944"/>
            <ac:picMk id="2055" creationId="{E350F692-C64A-9DAC-261F-C541C7A3F537}"/>
          </ac:picMkLst>
        </pc:picChg>
        <pc:picChg chg="mod">
          <ac:chgData name="rahulkumar08945@gmail.com" userId="eaa8108a85f67eff" providerId="LiveId" clId="{54EF1D79-E478-4C67-9EB2-AE56EF51DF03}" dt="2023-06-25T13:23:55.570" v="1654"/>
          <ac:picMkLst>
            <pc:docMk/>
            <pc:sldMk cId="2358528597" sldId="944"/>
            <ac:picMk id="2073" creationId="{DF23AD38-859A-08EB-C323-45658BF19330}"/>
          </ac:picMkLst>
        </pc:picChg>
        <pc:picChg chg="mod">
          <ac:chgData name="rahulkumar08945@gmail.com" userId="eaa8108a85f67eff" providerId="LiveId" clId="{54EF1D79-E478-4C67-9EB2-AE56EF51DF03}" dt="2023-06-25T13:23:55.570" v="1654"/>
          <ac:picMkLst>
            <pc:docMk/>
            <pc:sldMk cId="2358528597" sldId="944"/>
            <ac:picMk id="2074" creationId="{DB38E046-62E7-DFBD-2722-7118F266359E}"/>
          </ac:picMkLst>
        </pc:picChg>
        <pc:picChg chg="mod">
          <ac:chgData name="rahulkumar08945@gmail.com" userId="eaa8108a85f67eff" providerId="LiveId" clId="{54EF1D79-E478-4C67-9EB2-AE56EF51DF03}" dt="2023-06-25T13:23:55.570" v="1654"/>
          <ac:picMkLst>
            <pc:docMk/>
            <pc:sldMk cId="2358528597" sldId="944"/>
            <ac:picMk id="2075" creationId="{6524C10E-6B62-6A14-AB7C-447729316331}"/>
          </ac:picMkLst>
        </pc:picChg>
        <pc:picChg chg="mod">
          <ac:chgData name="rahulkumar08945@gmail.com" userId="eaa8108a85f67eff" providerId="LiveId" clId="{54EF1D79-E478-4C67-9EB2-AE56EF51DF03}" dt="2023-06-25T13:23:55.570" v="1654"/>
          <ac:picMkLst>
            <pc:docMk/>
            <pc:sldMk cId="2358528597" sldId="944"/>
            <ac:picMk id="2076" creationId="{20782519-D6E9-C5F5-8522-2B41D67A4F81}"/>
          </ac:picMkLst>
        </pc:picChg>
      </pc:sldChg>
      <pc:sldChg chg="delSp modSp mod modAnim">
        <pc:chgData name="rahulkumar08945@gmail.com" userId="eaa8108a85f67eff" providerId="LiveId" clId="{54EF1D79-E478-4C67-9EB2-AE56EF51DF03}" dt="2023-06-25T13:23:55.570" v="1654"/>
        <pc:sldMkLst>
          <pc:docMk/>
          <pc:sldMk cId="0" sldId="945"/>
        </pc:sldMkLst>
        <pc:spChg chg="mod">
          <ac:chgData name="rahulkumar08945@gmail.com" userId="eaa8108a85f67eff" providerId="LiveId" clId="{54EF1D79-E478-4C67-9EB2-AE56EF51DF03}" dt="2023-06-25T13:23:55.570" v="1654"/>
          <ac:spMkLst>
            <pc:docMk/>
            <pc:sldMk cId="0" sldId="945"/>
            <ac:spMk id="2" creationId="{00000000-0000-0000-0000-000000000000}"/>
          </ac:spMkLst>
        </pc:spChg>
        <pc:spChg chg="mod">
          <ac:chgData name="rahulkumar08945@gmail.com" userId="eaa8108a85f67eff" providerId="LiveId" clId="{54EF1D79-E478-4C67-9EB2-AE56EF51DF03}" dt="2023-06-25T13:23:55.570" v="1654"/>
          <ac:spMkLst>
            <pc:docMk/>
            <pc:sldMk cId="0" sldId="945"/>
            <ac:spMk id="3" creationId="{00000000-0000-0000-0000-000000000000}"/>
          </ac:spMkLst>
        </pc:spChg>
        <pc:spChg chg="del mod">
          <ac:chgData name="rahulkumar08945@gmail.com" userId="eaa8108a85f67eff" providerId="LiveId" clId="{54EF1D79-E478-4C67-9EB2-AE56EF51DF03}" dt="2023-06-25T11:27:45.891" v="718"/>
          <ac:spMkLst>
            <pc:docMk/>
            <pc:sldMk cId="0" sldId="945"/>
            <ac:spMk id="4" creationId="{00000000-0000-0000-0000-000000000000}"/>
          </ac:spMkLst>
        </pc:spChg>
        <pc:spChg chg="del">
          <ac:chgData name="rahulkumar08945@gmail.com" userId="eaa8108a85f67eff" providerId="LiveId" clId="{54EF1D79-E478-4C67-9EB2-AE56EF51DF03}" dt="2023-06-25T11:26:57.757" v="692" actId="21"/>
          <ac:spMkLst>
            <pc:docMk/>
            <pc:sldMk cId="0" sldId="945"/>
            <ac:spMk id="5" creationId="{00000000-0000-0000-0000-000000000000}"/>
          </ac:spMkLst>
        </pc:spChg>
      </pc:sldChg>
      <pc:sldChg chg="delSp modSp mod modAnim">
        <pc:chgData name="rahulkumar08945@gmail.com" userId="eaa8108a85f67eff" providerId="LiveId" clId="{54EF1D79-E478-4C67-9EB2-AE56EF51DF03}" dt="2023-06-25T13:23:55.570" v="1654"/>
        <pc:sldMkLst>
          <pc:docMk/>
          <pc:sldMk cId="0" sldId="946"/>
        </pc:sldMkLst>
        <pc:spChg chg="mod">
          <ac:chgData name="rahulkumar08945@gmail.com" userId="eaa8108a85f67eff" providerId="LiveId" clId="{54EF1D79-E478-4C67-9EB2-AE56EF51DF03}" dt="2023-06-25T13:23:55.570" v="1654"/>
          <ac:spMkLst>
            <pc:docMk/>
            <pc:sldMk cId="0" sldId="946"/>
            <ac:spMk id="2" creationId="{00000000-0000-0000-0000-000000000000}"/>
          </ac:spMkLst>
        </pc:spChg>
        <pc:spChg chg="mod">
          <ac:chgData name="rahulkumar08945@gmail.com" userId="eaa8108a85f67eff" providerId="LiveId" clId="{54EF1D79-E478-4C67-9EB2-AE56EF51DF03}" dt="2023-06-25T13:23:55.570" v="1654"/>
          <ac:spMkLst>
            <pc:docMk/>
            <pc:sldMk cId="0" sldId="946"/>
            <ac:spMk id="3" creationId="{00000000-0000-0000-0000-000000000000}"/>
          </ac:spMkLst>
        </pc:spChg>
        <pc:spChg chg="mod">
          <ac:chgData name="rahulkumar08945@gmail.com" userId="eaa8108a85f67eff" providerId="LiveId" clId="{54EF1D79-E478-4C67-9EB2-AE56EF51DF03}" dt="2023-06-25T13:23:55.570" v="1654"/>
          <ac:spMkLst>
            <pc:docMk/>
            <pc:sldMk cId="0" sldId="946"/>
            <ac:spMk id="4" creationId="{00000000-0000-0000-0000-000000000000}"/>
          </ac:spMkLst>
        </pc:spChg>
        <pc:spChg chg="del mod">
          <ac:chgData name="rahulkumar08945@gmail.com" userId="eaa8108a85f67eff" providerId="LiveId" clId="{54EF1D79-E478-4C67-9EB2-AE56EF51DF03}" dt="2023-06-25T11:36:58.060" v="985" actId="21"/>
          <ac:spMkLst>
            <pc:docMk/>
            <pc:sldMk cId="0" sldId="946"/>
            <ac:spMk id="7" creationId="{00000000-0000-0000-0000-000000000000}"/>
          </ac:spMkLst>
        </pc:spChg>
      </pc:sldChg>
      <pc:sldChg chg="del">
        <pc:chgData name="rahulkumar08945@gmail.com" userId="eaa8108a85f67eff" providerId="LiveId" clId="{54EF1D79-E478-4C67-9EB2-AE56EF51DF03}" dt="2023-06-25T08:32:43.475" v="427" actId="47"/>
        <pc:sldMkLst>
          <pc:docMk/>
          <pc:sldMk cId="0" sldId="947"/>
        </pc:sldMkLst>
      </pc:sldChg>
      <pc:sldChg chg="modSp">
        <pc:chgData name="rahulkumar08945@gmail.com" userId="eaa8108a85f67eff" providerId="LiveId" clId="{54EF1D79-E478-4C67-9EB2-AE56EF51DF03}" dt="2023-06-25T13:23:55.570" v="1654"/>
        <pc:sldMkLst>
          <pc:docMk/>
          <pc:sldMk cId="0" sldId="948"/>
        </pc:sldMkLst>
        <pc:spChg chg="mod">
          <ac:chgData name="rahulkumar08945@gmail.com" userId="eaa8108a85f67eff" providerId="LiveId" clId="{54EF1D79-E478-4C67-9EB2-AE56EF51DF03}" dt="2023-06-25T13:23:55.570" v="1654"/>
          <ac:spMkLst>
            <pc:docMk/>
            <pc:sldMk cId="0" sldId="948"/>
            <ac:spMk id="2" creationId="{00000000-0000-0000-0000-000000000000}"/>
          </ac:spMkLst>
        </pc:spChg>
        <pc:spChg chg="mod">
          <ac:chgData name="rahulkumar08945@gmail.com" userId="eaa8108a85f67eff" providerId="LiveId" clId="{54EF1D79-E478-4C67-9EB2-AE56EF51DF03}" dt="2023-06-25T13:23:55.570" v="1654"/>
          <ac:spMkLst>
            <pc:docMk/>
            <pc:sldMk cId="0" sldId="948"/>
            <ac:spMk id="9" creationId="{00000000-0000-0000-0000-000000000000}"/>
          </ac:spMkLst>
        </pc:spChg>
        <pc:picChg chg="mod">
          <ac:chgData name="rahulkumar08945@gmail.com" userId="eaa8108a85f67eff" providerId="LiveId" clId="{54EF1D79-E478-4C67-9EB2-AE56EF51DF03}" dt="2023-06-25T13:23:55.570" v="1654"/>
          <ac:picMkLst>
            <pc:docMk/>
            <pc:sldMk cId="0" sldId="948"/>
            <ac:picMk id="7" creationId="{00000000-0000-0000-0000-000000000000}"/>
          </ac:picMkLst>
        </pc:picChg>
      </pc:sldChg>
      <pc:sldChg chg="modSp modNotes">
        <pc:chgData name="rahulkumar08945@gmail.com" userId="eaa8108a85f67eff" providerId="LiveId" clId="{54EF1D79-E478-4C67-9EB2-AE56EF51DF03}" dt="2023-06-25T13:23:55.570" v="1654"/>
        <pc:sldMkLst>
          <pc:docMk/>
          <pc:sldMk cId="0" sldId="976"/>
        </pc:sldMkLst>
        <pc:spChg chg="mod">
          <ac:chgData name="rahulkumar08945@gmail.com" userId="eaa8108a85f67eff" providerId="LiveId" clId="{54EF1D79-E478-4C67-9EB2-AE56EF51DF03}" dt="2023-06-25T13:23:55.570" v="1654"/>
          <ac:spMkLst>
            <pc:docMk/>
            <pc:sldMk cId="0" sldId="976"/>
            <ac:spMk id="18435" creationId="{4AA3CE86-0DBB-A84D-18C4-F6F770F69FD5}"/>
          </ac:spMkLst>
        </pc:spChg>
        <pc:spChg chg="mod">
          <ac:chgData name="rahulkumar08945@gmail.com" userId="eaa8108a85f67eff" providerId="LiveId" clId="{54EF1D79-E478-4C67-9EB2-AE56EF51DF03}" dt="2023-06-25T13:23:55.570" v="1654"/>
          <ac:spMkLst>
            <pc:docMk/>
            <pc:sldMk cId="0" sldId="976"/>
            <ac:spMk id="26626" creationId="{00892C32-1287-936A-D81E-BA9DBC82C6A8}"/>
          </ac:spMkLst>
        </pc:spChg>
      </pc:sldChg>
      <pc:sldChg chg="modSp modNotes">
        <pc:chgData name="rahulkumar08945@gmail.com" userId="eaa8108a85f67eff" providerId="LiveId" clId="{54EF1D79-E478-4C67-9EB2-AE56EF51DF03}" dt="2023-06-25T13:23:55.570" v="1654"/>
        <pc:sldMkLst>
          <pc:docMk/>
          <pc:sldMk cId="0" sldId="978"/>
        </pc:sldMkLst>
        <pc:spChg chg="mod">
          <ac:chgData name="rahulkumar08945@gmail.com" userId="eaa8108a85f67eff" providerId="LiveId" clId="{54EF1D79-E478-4C67-9EB2-AE56EF51DF03}" dt="2023-06-25T13:23:55.570" v="1654"/>
          <ac:spMkLst>
            <pc:docMk/>
            <pc:sldMk cId="0" sldId="978"/>
            <ac:spMk id="135170" creationId="{31D20FB0-6B92-D852-338D-7C034AC7AA69}"/>
          </ac:spMkLst>
        </pc:spChg>
        <pc:graphicFrameChg chg="mod">
          <ac:chgData name="rahulkumar08945@gmail.com" userId="eaa8108a85f67eff" providerId="LiveId" clId="{54EF1D79-E478-4C67-9EB2-AE56EF51DF03}" dt="2023-06-25T13:23:55.570" v="1654"/>
          <ac:graphicFrameMkLst>
            <pc:docMk/>
            <pc:sldMk cId="0" sldId="978"/>
            <ac:graphicFrameMk id="65579" creationId="{3BDF1DBC-2C48-FCBD-7115-EAD5BB657942}"/>
          </ac:graphicFrameMkLst>
        </pc:graphicFrameChg>
      </pc:sldChg>
      <pc:sldChg chg="modSp">
        <pc:chgData name="rahulkumar08945@gmail.com" userId="eaa8108a85f67eff" providerId="LiveId" clId="{54EF1D79-E478-4C67-9EB2-AE56EF51DF03}" dt="2023-06-25T13:23:55.570" v="1654"/>
        <pc:sldMkLst>
          <pc:docMk/>
          <pc:sldMk cId="3602388084" sldId="983"/>
        </pc:sldMkLst>
        <pc:spChg chg="mod">
          <ac:chgData name="rahulkumar08945@gmail.com" userId="eaa8108a85f67eff" providerId="LiveId" clId="{54EF1D79-E478-4C67-9EB2-AE56EF51DF03}" dt="2023-06-25T13:23:55.570" v="1654"/>
          <ac:spMkLst>
            <pc:docMk/>
            <pc:sldMk cId="3602388084" sldId="983"/>
            <ac:spMk id="2" creationId="{9BFF46C3-8B3D-260E-A79F-73F6CBE152C1}"/>
          </ac:spMkLst>
        </pc:spChg>
        <pc:spChg chg="mod">
          <ac:chgData name="rahulkumar08945@gmail.com" userId="eaa8108a85f67eff" providerId="LiveId" clId="{54EF1D79-E478-4C67-9EB2-AE56EF51DF03}" dt="2023-06-25T13:23:55.570" v="1654"/>
          <ac:spMkLst>
            <pc:docMk/>
            <pc:sldMk cId="3602388084" sldId="983"/>
            <ac:spMk id="189" creationId="{A5B0A888-F498-59B7-2A9B-066975764477}"/>
          </ac:spMkLst>
        </pc:spChg>
        <pc:spChg chg="mod">
          <ac:chgData name="rahulkumar08945@gmail.com" userId="eaa8108a85f67eff" providerId="LiveId" clId="{54EF1D79-E478-4C67-9EB2-AE56EF51DF03}" dt="2023-06-25T13:23:55.570" v="1654"/>
          <ac:spMkLst>
            <pc:docMk/>
            <pc:sldMk cId="3602388084" sldId="983"/>
            <ac:spMk id="3079" creationId="{8A56C104-C2E6-4979-E146-245A52514BC1}"/>
          </ac:spMkLst>
        </pc:spChg>
        <pc:spChg chg="mod">
          <ac:chgData name="rahulkumar08945@gmail.com" userId="eaa8108a85f67eff" providerId="LiveId" clId="{54EF1D79-E478-4C67-9EB2-AE56EF51DF03}" dt="2023-06-25T13:23:55.570" v="1654"/>
          <ac:spMkLst>
            <pc:docMk/>
            <pc:sldMk cId="3602388084" sldId="983"/>
            <ac:spMk id="3081" creationId="{A5AB6EAE-7D6A-0053-10E5-927EAD619B5A}"/>
          </ac:spMkLst>
        </pc:spChg>
        <pc:spChg chg="mod">
          <ac:chgData name="rahulkumar08945@gmail.com" userId="eaa8108a85f67eff" providerId="LiveId" clId="{54EF1D79-E478-4C67-9EB2-AE56EF51DF03}" dt="2023-06-25T13:23:55.570" v="1654"/>
          <ac:spMkLst>
            <pc:docMk/>
            <pc:sldMk cId="3602388084" sldId="983"/>
            <ac:spMk id="3082" creationId="{4D653AA4-316F-E6E0-E1A2-30AA1CA4D779}"/>
          </ac:spMkLst>
        </pc:spChg>
        <pc:spChg chg="mod">
          <ac:chgData name="rahulkumar08945@gmail.com" userId="eaa8108a85f67eff" providerId="LiveId" clId="{54EF1D79-E478-4C67-9EB2-AE56EF51DF03}" dt="2023-06-25T13:23:55.570" v="1654"/>
          <ac:spMkLst>
            <pc:docMk/>
            <pc:sldMk cId="3602388084" sldId="983"/>
            <ac:spMk id="3083" creationId="{A51FD430-BAA5-8275-DEC9-303CA6D9FC68}"/>
          </ac:spMkLst>
        </pc:spChg>
        <pc:spChg chg="mod">
          <ac:chgData name="rahulkumar08945@gmail.com" userId="eaa8108a85f67eff" providerId="LiveId" clId="{54EF1D79-E478-4C67-9EB2-AE56EF51DF03}" dt="2023-06-25T13:23:55.570" v="1654"/>
          <ac:spMkLst>
            <pc:docMk/>
            <pc:sldMk cId="3602388084" sldId="983"/>
            <ac:spMk id="3084" creationId="{DD997F24-334B-674E-B1F7-5EB378396A8E}"/>
          </ac:spMkLst>
        </pc:spChg>
        <pc:spChg chg="mod">
          <ac:chgData name="rahulkumar08945@gmail.com" userId="eaa8108a85f67eff" providerId="LiveId" clId="{54EF1D79-E478-4C67-9EB2-AE56EF51DF03}" dt="2023-06-25T13:23:55.570" v="1654"/>
          <ac:spMkLst>
            <pc:docMk/>
            <pc:sldMk cId="3602388084" sldId="983"/>
            <ac:spMk id="3085" creationId="{1FA697F7-CC44-DCD1-64B6-8E88F80CF55E}"/>
          </ac:spMkLst>
        </pc:spChg>
        <pc:spChg chg="mod">
          <ac:chgData name="rahulkumar08945@gmail.com" userId="eaa8108a85f67eff" providerId="LiveId" clId="{54EF1D79-E478-4C67-9EB2-AE56EF51DF03}" dt="2023-06-25T13:23:55.570" v="1654"/>
          <ac:spMkLst>
            <pc:docMk/>
            <pc:sldMk cId="3602388084" sldId="983"/>
            <ac:spMk id="3086" creationId="{0D3FB347-C80B-F171-EEDF-8F5E1E7393A2}"/>
          </ac:spMkLst>
        </pc:spChg>
        <pc:spChg chg="mod">
          <ac:chgData name="rahulkumar08945@gmail.com" userId="eaa8108a85f67eff" providerId="LiveId" clId="{54EF1D79-E478-4C67-9EB2-AE56EF51DF03}" dt="2023-06-25T13:23:55.570" v="1654"/>
          <ac:spMkLst>
            <pc:docMk/>
            <pc:sldMk cId="3602388084" sldId="983"/>
            <ac:spMk id="3087" creationId="{986B29DB-4407-9358-FAB9-F30FFA752160}"/>
          </ac:spMkLst>
        </pc:spChg>
        <pc:spChg chg="mod">
          <ac:chgData name="rahulkumar08945@gmail.com" userId="eaa8108a85f67eff" providerId="LiveId" clId="{54EF1D79-E478-4C67-9EB2-AE56EF51DF03}" dt="2023-06-25T13:23:55.570" v="1654"/>
          <ac:spMkLst>
            <pc:docMk/>
            <pc:sldMk cId="3602388084" sldId="983"/>
            <ac:spMk id="3088" creationId="{74F3ACFF-B381-EACC-0529-35ACBF392905}"/>
          </ac:spMkLst>
        </pc:spChg>
        <pc:spChg chg="mod">
          <ac:chgData name="rahulkumar08945@gmail.com" userId="eaa8108a85f67eff" providerId="LiveId" clId="{54EF1D79-E478-4C67-9EB2-AE56EF51DF03}" dt="2023-06-25T13:23:55.570" v="1654"/>
          <ac:spMkLst>
            <pc:docMk/>
            <pc:sldMk cId="3602388084" sldId="983"/>
            <ac:spMk id="3089" creationId="{E002C4E7-88BE-86ED-E7B3-50E29F975ABC}"/>
          </ac:spMkLst>
        </pc:spChg>
        <pc:spChg chg="mod">
          <ac:chgData name="rahulkumar08945@gmail.com" userId="eaa8108a85f67eff" providerId="LiveId" clId="{54EF1D79-E478-4C67-9EB2-AE56EF51DF03}" dt="2023-06-25T13:23:55.570" v="1654"/>
          <ac:spMkLst>
            <pc:docMk/>
            <pc:sldMk cId="3602388084" sldId="983"/>
            <ac:spMk id="3090" creationId="{F647E530-052D-8265-81D9-9EFC8CDB98DF}"/>
          </ac:spMkLst>
        </pc:spChg>
        <pc:spChg chg="mod">
          <ac:chgData name="rahulkumar08945@gmail.com" userId="eaa8108a85f67eff" providerId="LiveId" clId="{54EF1D79-E478-4C67-9EB2-AE56EF51DF03}" dt="2023-06-25T13:23:55.570" v="1654"/>
          <ac:spMkLst>
            <pc:docMk/>
            <pc:sldMk cId="3602388084" sldId="983"/>
            <ac:spMk id="3091" creationId="{E116CB53-2DA4-8E4A-E525-DA65A1C9C22B}"/>
          </ac:spMkLst>
        </pc:spChg>
        <pc:spChg chg="mod">
          <ac:chgData name="rahulkumar08945@gmail.com" userId="eaa8108a85f67eff" providerId="LiveId" clId="{54EF1D79-E478-4C67-9EB2-AE56EF51DF03}" dt="2023-06-25T13:23:55.570" v="1654"/>
          <ac:spMkLst>
            <pc:docMk/>
            <pc:sldMk cId="3602388084" sldId="983"/>
            <ac:spMk id="3092" creationId="{F2A6CB88-AD33-DCCA-C6F5-0095191FA642}"/>
          </ac:spMkLst>
        </pc:spChg>
        <pc:spChg chg="mod">
          <ac:chgData name="rahulkumar08945@gmail.com" userId="eaa8108a85f67eff" providerId="LiveId" clId="{54EF1D79-E478-4C67-9EB2-AE56EF51DF03}" dt="2023-06-25T13:23:55.570" v="1654"/>
          <ac:spMkLst>
            <pc:docMk/>
            <pc:sldMk cId="3602388084" sldId="983"/>
            <ac:spMk id="3093" creationId="{89BF4621-9273-DA23-A488-F39A8C76F275}"/>
          </ac:spMkLst>
        </pc:spChg>
        <pc:spChg chg="mod">
          <ac:chgData name="rahulkumar08945@gmail.com" userId="eaa8108a85f67eff" providerId="LiveId" clId="{54EF1D79-E478-4C67-9EB2-AE56EF51DF03}" dt="2023-06-25T13:23:55.570" v="1654"/>
          <ac:spMkLst>
            <pc:docMk/>
            <pc:sldMk cId="3602388084" sldId="983"/>
            <ac:spMk id="3094" creationId="{CE17441C-56F7-0BC5-0830-E713F3A4CD4C}"/>
          </ac:spMkLst>
        </pc:spChg>
        <pc:spChg chg="mod">
          <ac:chgData name="rahulkumar08945@gmail.com" userId="eaa8108a85f67eff" providerId="LiveId" clId="{54EF1D79-E478-4C67-9EB2-AE56EF51DF03}" dt="2023-06-25T13:23:55.570" v="1654"/>
          <ac:spMkLst>
            <pc:docMk/>
            <pc:sldMk cId="3602388084" sldId="983"/>
            <ac:spMk id="3095" creationId="{708C9669-FC54-14C4-D380-22122D0638AD}"/>
          </ac:spMkLst>
        </pc:spChg>
        <pc:spChg chg="mod">
          <ac:chgData name="rahulkumar08945@gmail.com" userId="eaa8108a85f67eff" providerId="LiveId" clId="{54EF1D79-E478-4C67-9EB2-AE56EF51DF03}" dt="2023-06-25T13:23:55.570" v="1654"/>
          <ac:spMkLst>
            <pc:docMk/>
            <pc:sldMk cId="3602388084" sldId="983"/>
            <ac:spMk id="3096" creationId="{B85F08D2-58FF-24A3-57E6-060D8F244F9D}"/>
          </ac:spMkLst>
        </pc:spChg>
        <pc:spChg chg="mod">
          <ac:chgData name="rahulkumar08945@gmail.com" userId="eaa8108a85f67eff" providerId="LiveId" clId="{54EF1D79-E478-4C67-9EB2-AE56EF51DF03}" dt="2023-06-25T13:23:55.570" v="1654"/>
          <ac:spMkLst>
            <pc:docMk/>
            <pc:sldMk cId="3602388084" sldId="983"/>
            <ac:spMk id="3097" creationId="{45C25E98-AF10-F1B2-FD7A-B138D6B21C69}"/>
          </ac:spMkLst>
        </pc:spChg>
        <pc:spChg chg="mod">
          <ac:chgData name="rahulkumar08945@gmail.com" userId="eaa8108a85f67eff" providerId="LiveId" clId="{54EF1D79-E478-4C67-9EB2-AE56EF51DF03}" dt="2023-06-25T13:23:55.570" v="1654"/>
          <ac:spMkLst>
            <pc:docMk/>
            <pc:sldMk cId="3602388084" sldId="983"/>
            <ac:spMk id="3098" creationId="{0C0880CA-EA05-4C1B-A463-00144A410AFE}"/>
          </ac:spMkLst>
        </pc:spChg>
        <pc:spChg chg="mod">
          <ac:chgData name="rahulkumar08945@gmail.com" userId="eaa8108a85f67eff" providerId="LiveId" clId="{54EF1D79-E478-4C67-9EB2-AE56EF51DF03}" dt="2023-06-25T13:23:55.570" v="1654"/>
          <ac:spMkLst>
            <pc:docMk/>
            <pc:sldMk cId="3602388084" sldId="983"/>
            <ac:spMk id="3099" creationId="{422DD393-1EEA-3F82-5A9D-A12751F29E52}"/>
          </ac:spMkLst>
        </pc:spChg>
        <pc:spChg chg="mod">
          <ac:chgData name="rahulkumar08945@gmail.com" userId="eaa8108a85f67eff" providerId="LiveId" clId="{54EF1D79-E478-4C67-9EB2-AE56EF51DF03}" dt="2023-06-25T13:23:55.570" v="1654"/>
          <ac:spMkLst>
            <pc:docMk/>
            <pc:sldMk cId="3602388084" sldId="983"/>
            <ac:spMk id="3100" creationId="{88AB6E58-179D-2DCF-4EC7-44A64A4038D1}"/>
          </ac:spMkLst>
        </pc:spChg>
        <pc:spChg chg="mod">
          <ac:chgData name="rahulkumar08945@gmail.com" userId="eaa8108a85f67eff" providerId="LiveId" clId="{54EF1D79-E478-4C67-9EB2-AE56EF51DF03}" dt="2023-06-25T13:23:55.570" v="1654"/>
          <ac:spMkLst>
            <pc:docMk/>
            <pc:sldMk cId="3602388084" sldId="983"/>
            <ac:spMk id="3102" creationId="{082D9B0B-9E1D-316D-3789-C52C575A80BC}"/>
          </ac:spMkLst>
        </pc:spChg>
        <pc:spChg chg="mod">
          <ac:chgData name="rahulkumar08945@gmail.com" userId="eaa8108a85f67eff" providerId="LiveId" clId="{54EF1D79-E478-4C67-9EB2-AE56EF51DF03}" dt="2023-06-25T13:23:55.570" v="1654"/>
          <ac:spMkLst>
            <pc:docMk/>
            <pc:sldMk cId="3602388084" sldId="983"/>
            <ac:spMk id="3103" creationId="{2B891BA3-2E62-6167-545A-F45E036C4C77}"/>
          </ac:spMkLst>
        </pc:spChg>
        <pc:spChg chg="mod">
          <ac:chgData name="rahulkumar08945@gmail.com" userId="eaa8108a85f67eff" providerId="LiveId" clId="{54EF1D79-E478-4C67-9EB2-AE56EF51DF03}" dt="2023-06-25T13:23:55.570" v="1654"/>
          <ac:spMkLst>
            <pc:docMk/>
            <pc:sldMk cId="3602388084" sldId="983"/>
            <ac:spMk id="3104" creationId="{5C8A72D9-2638-C8A6-2D1A-80B65B29D14D}"/>
          </ac:spMkLst>
        </pc:spChg>
        <pc:spChg chg="mod">
          <ac:chgData name="rahulkumar08945@gmail.com" userId="eaa8108a85f67eff" providerId="LiveId" clId="{54EF1D79-E478-4C67-9EB2-AE56EF51DF03}" dt="2023-06-25T13:23:55.570" v="1654"/>
          <ac:spMkLst>
            <pc:docMk/>
            <pc:sldMk cId="3602388084" sldId="983"/>
            <ac:spMk id="3109" creationId="{E31CD652-D552-8BE8-4169-D619543D49BC}"/>
          </ac:spMkLst>
        </pc:spChg>
        <pc:spChg chg="mod">
          <ac:chgData name="rahulkumar08945@gmail.com" userId="eaa8108a85f67eff" providerId="LiveId" clId="{54EF1D79-E478-4C67-9EB2-AE56EF51DF03}" dt="2023-06-25T13:23:55.570" v="1654"/>
          <ac:spMkLst>
            <pc:docMk/>
            <pc:sldMk cId="3602388084" sldId="983"/>
            <ac:spMk id="3113" creationId="{9845AF1E-7658-7483-E4A6-B1E29060BF48}"/>
          </ac:spMkLst>
        </pc:spChg>
        <pc:spChg chg="mod">
          <ac:chgData name="rahulkumar08945@gmail.com" userId="eaa8108a85f67eff" providerId="LiveId" clId="{54EF1D79-E478-4C67-9EB2-AE56EF51DF03}" dt="2023-06-25T13:23:55.570" v="1654"/>
          <ac:spMkLst>
            <pc:docMk/>
            <pc:sldMk cId="3602388084" sldId="983"/>
            <ac:spMk id="3114" creationId="{554AECCF-DF8E-3F44-1E25-787B3A1C2319}"/>
          </ac:spMkLst>
        </pc:spChg>
        <pc:spChg chg="mod">
          <ac:chgData name="rahulkumar08945@gmail.com" userId="eaa8108a85f67eff" providerId="LiveId" clId="{54EF1D79-E478-4C67-9EB2-AE56EF51DF03}" dt="2023-06-25T13:23:55.570" v="1654"/>
          <ac:spMkLst>
            <pc:docMk/>
            <pc:sldMk cId="3602388084" sldId="983"/>
            <ac:spMk id="3115" creationId="{C2262392-B865-2B78-BB15-B9E69DDE2E5B}"/>
          </ac:spMkLst>
        </pc:spChg>
        <pc:spChg chg="mod">
          <ac:chgData name="rahulkumar08945@gmail.com" userId="eaa8108a85f67eff" providerId="LiveId" clId="{54EF1D79-E478-4C67-9EB2-AE56EF51DF03}" dt="2023-06-25T13:23:55.570" v="1654"/>
          <ac:spMkLst>
            <pc:docMk/>
            <pc:sldMk cId="3602388084" sldId="983"/>
            <ac:spMk id="3116" creationId="{1A87F0BB-CACE-DFB3-87FF-CDFBF26F8162}"/>
          </ac:spMkLst>
        </pc:spChg>
        <pc:spChg chg="mod">
          <ac:chgData name="rahulkumar08945@gmail.com" userId="eaa8108a85f67eff" providerId="LiveId" clId="{54EF1D79-E478-4C67-9EB2-AE56EF51DF03}" dt="2023-06-25T13:23:55.570" v="1654"/>
          <ac:spMkLst>
            <pc:docMk/>
            <pc:sldMk cId="3602388084" sldId="983"/>
            <ac:spMk id="3117" creationId="{A2474B05-2680-DB47-D282-B515FAA63A9F}"/>
          </ac:spMkLst>
        </pc:spChg>
        <pc:spChg chg="mod">
          <ac:chgData name="rahulkumar08945@gmail.com" userId="eaa8108a85f67eff" providerId="LiveId" clId="{54EF1D79-E478-4C67-9EB2-AE56EF51DF03}" dt="2023-06-25T13:23:55.570" v="1654"/>
          <ac:spMkLst>
            <pc:docMk/>
            <pc:sldMk cId="3602388084" sldId="983"/>
            <ac:spMk id="3118" creationId="{DD706072-64CA-73A8-F6B7-44C055798E87}"/>
          </ac:spMkLst>
        </pc:spChg>
        <pc:spChg chg="mod">
          <ac:chgData name="rahulkumar08945@gmail.com" userId="eaa8108a85f67eff" providerId="LiveId" clId="{54EF1D79-E478-4C67-9EB2-AE56EF51DF03}" dt="2023-06-25T13:23:55.570" v="1654"/>
          <ac:spMkLst>
            <pc:docMk/>
            <pc:sldMk cId="3602388084" sldId="983"/>
            <ac:spMk id="3119" creationId="{1AC68420-2EED-EBDA-7BFE-533CEE5CE702}"/>
          </ac:spMkLst>
        </pc:spChg>
        <pc:spChg chg="mod">
          <ac:chgData name="rahulkumar08945@gmail.com" userId="eaa8108a85f67eff" providerId="LiveId" clId="{54EF1D79-E478-4C67-9EB2-AE56EF51DF03}" dt="2023-06-25T13:23:55.570" v="1654"/>
          <ac:spMkLst>
            <pc:docMk/>
            <pc:sldMk cId="3602388084" sldId="983"/>
            <ac:spMk id="3120" creationId="{A07679C5-5096-C851-84C7-66C9D0C276A4}"/>
          </ac:spMkLst>
        </pc:spChg>
        <pc:spChg chg="mod">
          <ac:chgData name="rahulkumar08945@gmail.com" userId="eaa8108a85f67eff" providerId="LiveId" clId="{54EF1D79-E478-4C67-9EB2-AE56EF51DF03}" dt="2023-06-25T13:23:55.570" v="1654"/>
          <ac:spMkLst>
            <pc:docMk/>
            <pc:sldMk cId="3602388084" sldId="983"/>
            <ac:spMk id="3121" creationId="{60E0CAF7-B0A7-21CC-07D8-FC37152505DF}"/>
          </ac:spMkLst>
        </pc:spChg>
        <pc:spChg chg="mod">
          <ac:chgData name="rahulkumar08945@gmail.com" userId="eaa8108a85f67eff" providerId="LiveId" clId="{54EF1D79-E478-4C67-9EB2-AE56EF51DF03}" dt="2023-06-25T13:23:55.570" v="1654"/>
          <ac:spMkLst>
            <pc:docMk/>
            <pc:sldMk cId="3602388084" sldId="983"/>
            <ac:spMk id="3122" creationId="{EA92828D-70BC-BA15-E2DE-9EDA84605A46}"/>
          </ac:spMkLst>
        </pc:spChg>
        <pc:spChg chg="mod">
          <ac:chgData name="rahulkumar08945@gmail.com" userId="eaa8108a85f67eff" providerId="LiveId" clId="{54EF1D79-E478-4C67-9EB2-AE56EF51DF03}" dt="2023-06-25T13:23:55.570" v="1654"/>
          <ac:spMkLst>
            <pc:docMk/>
            <pc:sldMk cId="3602388084" sldId="983"/>
            <ac:spMk id="3123" creationId="{8413F4D1-0F06-D07A-E717-F8A35F8AAB91}"/>
          </ac:spMkLst>
        </pc:spChg>
        <pc:spChg chg="mod">
          <ac:chgData name="rahulkumar08945@gmail.com" userId="eaa8108a85f67eff" providerId="LiveId" clId="{54EF1D79-E478-4C67-9EB2-AE56EF51DF03}" dt="2023-06-25T13:23:55.570" v="1654"/>
          <ac:spMkLst>
            <pc:docMk/>
            <pc:sldMk cId="3602388084" sldId="983"/>
            <ac:spMk id="3124" creationId="{F9B523A0-6712-1123-BA5C-359D70C2B0A1}"/>
          </ac:spMkLst>
        </pc:spChg>
        <pc:spChg chg="mod">
          <ac:chgData name="rahulkumar08945@gmail.com" userId="eaa8108a85f67eff" providerId="LiveId" clId="{54EF1D79-E478-4C67-9EB2-AE56EF51DF03}" dt="2023-06-25T13:23:55.570" v="1654"/>
          <ac:spMkLst>
            <pc:docMk/>
            <pc:sldMk cId="3602388084" sldId="983"/>
            <ac:spMk id="3125" creationId="{34AAB49D-17B5-C470-C814-B2F5581BCE27}"/>
          </ac:spMkLst>
        </pc:spChg>
        <pc:spChg chg="mod">
          <ac:chgData name="rahulkumar08945@gmail.com" userId="eaa8108a85f67eff" providerId="LiveId" clId="{54EF1D79-E478-4C67-9EB2-AE56EF51DF03}" dt="2023-06-25T13:23:55.570" v="1654"/>
          <ac:spMkLst>
            <pc:docMk/>
            <pc:sldMk cId="3602388084" sldId="983"/>
            <ac:spMk id="3126" creationId="{A81F5D8D-CBAB-DA46-0618-B0207F8BFA89}"/>
          </ac:spMkLst>
        </pc:spChg>
        <pc:spChg chg="mod">
          <ac:chgData name="rahulkumar08945@gmail.com" userId="eaa8108a85f67eff" providerId="LiveId" clId="{54EF1D79-E478-4C67-9EB2-AE56EF51DF03}" dt="2023-06-25T13:23:55.570" v="1654"/>
          <ac:spMkLst>
            <pc:docMk/>
            <pc:sldMk cId="3602388084" sldId="983"/>
            <ac:spMk id="3127" creationId="{3E76F933-4770-5797-D5FF-2B5BF94CC9E4}"/>
          </ac:spMkLst>
        </pc:spChg>
        <pc:spChg chg="mod">
          <ac:chgData name="rahulkumar08945@gmail.com" userId="eaa8108a85f67eff" providerId="LiveId" clId="{54EF1D79-E478-4C67-9EB2-AE56EF51DF03}" dt="2023-06-25T13:23:55.570" v="1654"/>
          <ac:spMkLst>
            <pc:docMk/>
            <pc:sldMk cId="3602388084" sldId="983"/>
            <ac:spMk id="3128" creationId="{EFD8CD52-9A90-10FB-1965-B657B2FC2DA0}"/>
          </ac:spMkLst>
        </pc:spChg>
        <pc:spChg chg="mod">
          <ac:chgData name="rahulkumar08945@gmail.com" userId="eaa8108a85f67eff" providerId="LiveId" clId="{54EF1D79-E478-4C67-9EB2-AE56EF51DF03}" dt="2023-06-25T13:23:55.570" v="1654"/>
          <ac:spMkLst>
            <pc:docMk/>
            <pc:sldMk cId="3602388084" sldId="983"/>
            <ac:spMk id="3129" creationId="{7610E5F5-7915-AB71-2C96-455A48A90A54}"/>
          </ac:spMkLst>
        </pc:spChg>
        <pc:spChg chg="mod">
          <ac:chgData name="rahulkumar08945@gmail.com" userId="eaa8108a85f67eff" providerId="LiveId" clId="{54EF1D79-E478-4C67-9EB2-AE56EF51DF03}" dt="2023-06-25T13:23:55.570" v="1654"/>
          <ac:spMkLst>
            <pc:docMk/>
            <pc:sldMk cId="3602388084" sldId="983"/>
            <ac:spMk id="3130" creationId="{A1BC7641-82D0-93DE-E4E3-30B723541E10}"/>
          </ac:spMkLst>
        </pc:spChg>
        <pc:spChg chg="mod">
          <ac:chgData name="rahulkumar08945@gmail.com" userId="eaa8108a85f67eff" providerId="LiveId" clId="{54EF1D79-E478-4C67-9EB2-AE56EF51DF03}" dt="2023-06-25T13:23:55.570" v="1654"/>
          <ac:spMkLst>
            <pc:docMk/>
            <pc:sldMk cId="3602388084" sldId="983"/>
            <ac:spMk id="3131" creationId="{88642839-C4F1-74CF-5296-F08558EA3A73}"/>
          </ac:spMkLst>
        </pc:spChg>
        <pc:spChg chg="mod">
          <ac:chgData name="rahulkumar08945@gmail.com" userId="eaa8108a85f67eff" providerId="LiveId" clId="{54EF1D79-E478-4C67-9EB2-AE56EF51DF03}" dt="2023-06-25T13:23:55.570" v="1654"/>
          <ac:spMkLst>
            <pc:docMk/>
            <pc:sldMk cId="3602388084" sldId="983"/>
            <ac:spMk id="3132" creationId="{B8DD0E8F-0FAD-78A1-9D32-EC471DC81B87}"/>
          </ac:spMkLst>
        </pc:spChg>
        <pc:spChg chg="mod">
          <ac:chgData name="rahulkumar08945@gmail.com" userId="eaa8108a85f67eff" providerId="LiveId" clId="{54EF1D79-E478-4C67-9EB2-AE56EF51DF03}" dt="2023-06-25T13:23:55.570" v="1654"/>
          <ac:spMkLst>
            <pc:docMk/>
            <pc:sldMk cId="3602388084" sldId="983"/>
            <ac:spMk id="3133" creationId="{9ABEB7CB-5E7A-1393-269E-773C8CE96664}"/>
          </ac:spMkLst>
        </pc:spChg>
        <pc:spChg chg="mod">
          <ac:chgData name="rahulkumar08945@gmail.com" userId="eaa8108a85f67eff" providerId="LiveId" clId="{54EF1D79-E478-4C67-9EB2-AE56EF51DF03}" dt="2023-06-25T13:23:55.570" v="1654"/>
          <ac:spMkLst>
            <pc:docMk/>
            <pc:sldMk cId="3602388084" sldId="983"/>
            <ac:spMk id="3134" creationId="{B7E5D187-CD19-540D-86DA-74D4FBC9641B}"/>
          </ac:spMkLst>
        </pc:spChg>
        <pc:spChg chg="mod">
          <ac:chgData name="rahulkumar08945@gmail.com" userId="eaa8108a85f67eff" providerId="LiveId" clId="{54EF1D79-E478-4C67-9EB2-AE56EF51DF03}" dt="2023-06-25T13:23:55.570" v="1654"/>
          <ac:spMkLst>
            <pc:docMk/>
            <pc:sldMk cId="3602388084" sldId="983"/>
            <ac:spMk id="3135" creationId="{21A968BD-ECA9-9F4F-5012-C81FD7671B11}"/>
          </ac:spMkLst>
        </pc:spChg>
        <pc:spChg chg="mod">
          <ac:chgData name="rahulkumar08945@gmail.com" userId="eaa8108a85f67eff" providerId="LiveId" clId="{54EF1D79-E478-4C67-9EB2-AE56EF51DF03}" dt="2023-06-25T13:23:55.570" v="1654"/>
          <ac:spMkLst>
            <pc:docMk/>
            <pc:sldMk cId="3602388084" sldId="983"/>
            <ac:spMk id="3136" creationId="{A0F1109B-6457-0C43-67BE-804DFC96E7A8}"/>
          </ac:spMkLst>
        </pc:spChg>
        <pc:spChg chg="mod">
          <ac:chgData name="rahulkumar08945@gmail.com" userId="eaa8108a85f67eff" providerId="LiveId" clId="{54EF1D79-E478-4C67-9EB2-AE56EF51DF03}" dt="2023-06-25T13:23:55.570" v="1654"/>
          <ac:spMkLst>
            <pc:docMk/>
            <pc:sldMk cId="3602388084" sldId="983"/>
            <ac:spMk id="3137" creationId="{7A957B61-7CCC-3D06-5008-DA581A2D672F}"/>
          </ac:spMkLst>
        </pc:spChg>
        <pc:spChg chg="mod">
          <ac:chgData name="rahulkumar08945@gmail.com" userId="eaa8108a85f67eff" providerId="LiveId" clId="{54EF1D79-E478-4C67-9EB2-AE56EF51DF03}" dt="2023-06-25T13:23:55.570" v="1654"/>
          <ac:spMkLst>
            <pc:docMk/>
            <pc:sldMk cId="3602388084" sldId="983"/>
            <ac:spMk id="3138" creationId="{55E00B72-C3FF-63D4-B51E-BD75DA6831C8}"/>
          </ac:spMkLst>
        </pc:spChg>
        <pc:spChg chg="mod">
          <ac:chgData name="rahulkumar08945@gmail.com" userId="eaa8108a85f67eff" providerId="LiveId" clId="{54EF1D79-E478-4C67-9EB2-AE56EF51DF03}" dt="2023-06-25T13:23:55.570" v="1654"/>
          <ac:spMkLst>
            <pc:docMk/>
            <pc:sldMk cId="3602388084" sldId="983"/>
            <ac:spMk id="3139" creationId="{D91A555B-79CF-0BD5-6FD9-7FF6524B6909}"/>
          </ac:spMkLst>
        </pc:spChg>
        <pc:spChg chg="mod">
          <ac:chgData name="rahulkumar08945@gmail.com" userId="eaa8108a85f67eff" providerId="LiveId" clId="{54EF1D79-E478-4C67-9EB2-AE56EF51DF03}" dt="2023-06-25T13:23:55.570" v="1654"/>
          <ac:spMkLst>
            <pc:docMk/>
            <pc:sldMk cId="3602388084" sldId="983"/>
            <ac:spMk id="3140" creationId="{573E1E85-13DA-AB60-F1DB-B5AE5AC37BCB}"/>
          </ac:spMkLst>
        </pc:spChg>
        <pc:spChg chg="mod">
          <ac:chgData name="rahulkumar08945@gmail.com" userId="eaa8108a85f67eff" providerId="LiveId" clId="{54EF1D79-E478-4C67-9EB2-AE56EF51DF03}" dt="2023-06-25T13:23:55.570" v="1654"/>
          <ac:spMkLst>
            <pc:docMk/>
            <pc:sldMk cId="3602388084" sldId="983"/>
            <ac:spMk id="3141" creationId="{87095FEC-A93C-4FE3-1A04-201E579E367F}"/>
          </ac:spMkLst>
        </pc:spChg>
        <pc:spChg chg="mod">
          <ac:chgData name="rahulkumar08945@gmail.com" userId="eaa8108a85f67eff" providerId="LiveId" clId="{54EF1D79-E478-4C67-9EB2-AE56EF51DF03}" dt="2023-06-25T13:23:55.570" v="1654"/>
          <ac:spMkLst>
            <pc:docMk/>
            <pc:sldMk cId="3602388084" sldId="983"/>
            <ac:spMk id="3142" creationId="{B434B1D5-AD14-D666-C142-928729774978}"/>
          </ac:spMkLst>
        </pc:spChg>
        <pc:spChg chg="mod">
          <ac:chgData name="rahulkumar08945@gmail.com" userId="eaa8108a85f67eff" providerId="LiveId" clId="{54EF1D79-E478-4C67-9EB2-AE56EF51DF03}" dt="2023-06-25T13:23:55.570" v="1654"/>
          <ac:spMkLst>
            <pc:docMk/>
            <pc:sldMk cId="3602388084" sldId="983"/>
            <ac:spMk id="3143" creationId="{89B81915-E238-65D9-B19F-D49A106D5A33}"/>
          </ac:spMkLst>
        </pc:spChg>
        <pc:spChg chg="mod">
          <ac:chgData name="rahulkumar08945@gmail.com" userId="eaa8108a85f67eff" providerId="LiveId" clId="{54EF1D79-E478-4C67-9EB2-AE56EF51DF03}" dt="2023-06-25T13:23:55.570" v="1654"/>
          <ac:spMkLst>
            <pc:docMk/>
            <pc:sldMk cId="3602388084" sldId="983"/>
            <ac:spMk id="3144" creationId="{E890B701-0445-6CBB-C6D7-989A1AA4CD68}"/>
          </ac:spMkLst>
        </pc:spChg>
        <pc:spChg chg="mod">
          <ac:chgData name="rahulkumar08945@gmail.com" userId="eaa8108a85f67eff" providerId="LiveId" clId="{54EF1D79-E478-4C67-9EB2-AE56EF51DF03}" dt="2023-06-25T13:23:55.570" v="1654"/>
          <ac:spMkLst>
            <pc:docMk/>
            <pc:sldMk cId="3602388084" sldId="983"/>
            <ac:spMk id="3145" creationId="{5D0CACFA-4566-BC62-36D6-85C4703178DD}"/>
          </ac:spMkLst>
        </pc:spChg>
        <pc:spChg chg="mod">
          <ac:chgData name="rahulkumar08945@gmail.com" userId="eaa8108a85f67eff" providerId="LiveId" clId="{54EF1D79-E478-4C67-9EB2-AE56EF51DF03}" dt="2023-06-25T13:23:55.570" v="1654"/>
          <ac:spMkLst>
            <pc:docMk/>
            <pc:sldMk cId="3602388084" sldId="983"/>
            <ac:spMk id="3146" creationId="{F978A40B-255F-0EE1-571D-1C57CC8A847D}"/>
          </ac:spMkLst>
        </pc:spChg>
        <pc:spChg chg="mod">
          <ac:chgData name="rahulkumar08945@gmail.com" userId="eaa8108a85f67eff" providerId="LiveId" clId="{54EF1D79-E478-4C67-9EB2-AE56EF51DF03}" dt="2023-06-25T13:23:55.570" v="1654"/>
          <ac:spMkLst>
            <pc:docMk/>
            <pc:sldMk cId="3602388084" sldId="983"/>
            <ac:spMk id="3147" creationId="{4009577B-8B0F-4FAF-1D11-8EEEA389B727}"/>
          </ac:spMkLst>
        </pc:spChg>
        <pc:spChg chg="mod">
          <ac:chgData name="rahulkumar08945@gmail.com" userId="eaa8108a85f67eff" providerId="LiveId" clId="{54EF1D79-E478-4C67-9EB2-AE56EF51DF03}" dt="2023-06-25T13:23:55.570" v="1654"/>
          <ac:spMkLst>
            <pc:docMk/>
            <pc:sldMk cId="3602388084" sldId="983"/>
            <ac:spMk id="3148" creationId="{D9EEA892-26B8-6DE3-9253-9528746AEEA2}"/>
          </ac:spMkLst>
        </pc:spChg>
        <pc:spChg chg="mod">
          <ac:chgData name="rahulkumar08945@gmail.com" userId="eaa8108a85f67eff" providerId="LiveId" clId="{54EF1D79-E478-4C67-9EB2-AE56EF51DF03}" dt="2023-06-25T13:23:55.570" v="1654"/>
          <ac:spMkLst>
            <pc:docMk/>
            <pc:sldMk cId="3602388084" sldId="983"/>
            <ac:spMk id="3149" creationId="{5607AF53-536D-8B90-539C-4C2F23DBF730}"/>
          </ac:spMkLst>
        </pc:spChg>
        <pc:spChg chg="mod">
          <ac:chgData name="rahulkumar08945@gmail.com" userId="eaa8108a85f67eff" providerId="LiveId" clId="{54EF1D79-E478-4C67-9EB2-AE56EF51DF03}" dt="2023-06-25T13:23:55.570" v="1654"/>
          <ac:spMkLst>
            <pc:docMk/>
            <pc:sldMk cId="3602388084" sldId="983"/>
            <ac:spMk id="3150" creationId="{FFA356BA-5C70-7113-37AA-B8856C454B9D}"/>
          </ac:spMkLst>
        </pc:spChg>
        <pc:spChg chg="mod">
          <ac:chgData name="rahulkumar08945@gmail.com" userId="eaa8108a85f67eff" providerId="LiveId" clId="{54EF1D79-E478-4C67-9EB2-AE56EF51DF03}" dt="2023-06-25T13:23:55.570" v="1654"/>
          <ac:spMkLst>
            <pc:docMk/>
            <pc:sldMk cId="3602388084" sldId="983"/>
            <ac:spMk id="3151" creationId="{E666963C-96CC-C5D8-CFC5-54495430C5BD}"/>
          </ac:spMkLst>
        </pc:spChg>
        <pc:spChg chg="mod">
          <ac:chgData name="rahulkumar08945@gmail.com" userId="eaa8108a85f67eff" providerId="LiveId" clId="{54EF1D79-E478-4C67-9EB2-AE56EF51DF03}" dt="2023-06-25T13:23:55.570" v="1654"/>
          <ac:spMkLst>
            <pc:docMk/>
            <pc:sldMk cId="3602388084" sldId="983"/>
            <ac:spMk id="3152" creationId="{2D6F8C81-59F2-0C39-34BD-689A85EEF451}"/>
          </ac:spMkLst>
        </pc:spChg>
        <pc:spChg chg="mod">
          <ac:chgData name="rahulkumar08945@gmail.com" userId="eaa8108a85f67eff" providerId="LiveId" clId="{54EF1D79-E478-4C67-9EB2-AE56EF51DF03}" dt="2023-06-25T13:23:55.570" v="1654"/>
          <ac:spMkLst>
            <pc:docMk/>
            <pc:sldMk cId="3602388084" sldId="983"/>
            <ac:spMk id="3153" creationId="{22B495E1-F0FD-BE32-F593-B02435EDBFAA}"/>
          </ac:spMkLst>
        </pc:spChg>
        <pc:spChg chg="mod">
          <ac:chgData name="rahulkumar08945@gmail.com" userId="eaa8108a85f67eff" providerId="LiveId" clId="{54EF1D79-E478-4C67-9EB2-AE56EF51DF03}" dt="2023-06-25T13:23:55.570" v="1654"/>
          <ac:spMkLst>
            <pc:docMk/>
            <pc:sldMk cId="3602388084" sldId="983"/>
            <ac:spMk id="3154" creationId="{138A3573-87CC-50E1-83B2-0D8A24F10B15}"/>
          </ac:spMkLst>
        </pc:spChg>
        <pc:spChg chg="mod">
          <ac:chgData name="rahulkumar08945@gmail.com" userId="eaa8108a85f67eff" providerId="LiveId" clId="{54EF1D79-E478-4C67-9EB2-AE56EF51DF03}" dt="2023-06-25T13:23:55.570" v="1654"/>
          <ac:spMkLst>
            <pc:docMk/>
            <pc:sldMk cId="3602388084" sldId="983"/>
            <ac:spMk id="3155" creationId="{3175F4C2-EFD4-7EA5-96E5-542DC2098E96}"/>
          </ac:spMkLst>
        </pc:spChg>
        <pc:spChg chg="mod">
          <ac:chgData name="rahulkumar08945@gmail.com" userId="eaa8108a85f67eff" providerId="LiveId" clId="{54EF1D79-E478-4C67-9EB2-AE56EF51DF03}" dt="2023-06-25T13:23:55.570" v="1654"/>
          <ac:spMkLst>
            <pc:docMk/>
            <pc:sldMk cId="3602388084" sldId="983"/>
            <ac:spMk id="3156" creationId="{9C9026B0-BD6C-7278-35BE-87F31CE725FB}"/>
          </ac:spMkLst>
        </pc:spChg>
        <pc:spChg chg="mod">
          <ac:chgData name="rahulkumar08945@gmail.com" userId="eaa8108a85f67eff" providerId="LiveId" clId="{54EF1D79-E478-4C67-9EB2-AE56EF51DF03}" dt="2023-06-25T13:23:55.570" v="1654"/>
          <ac:spMkLst>
            <pc:docMk/>
            <pc:sldMk cId="3602388084" sldId="983"/>
            <ac:spMk id="3157" creationId="{A5CA9E36-2158-C911-7318-DC4359A86EEB}"/>
          </ac:spMkLst>
        </pc:spChg>
        <pc:spChg chg="mod">
          <ac:chgData name="rahulkumar08945@gmail.com" userId="eaa8108a85f67eff" providerId="LiveId" clId="{54EF1D79-E478-4C67-9EB2-AE56EF51DF03}" dt="2023-06-25T13:23:55.570" v="1654"/>
          <ac:spMkLst>
            <pc:docMk/>
            <pc:sldMk cId="3602388084" sldId="983"/>
            <ac:spMk id="3158" creationId="{7BF24BCC-6ADE-6200-D45B-BE2DADE1A413}"/>
          </ac:spMkLst>
        </pc:spChg>
        <pc:spChg chg="mod">
          <ac:chgData name="rahulkumar08945@gmail.com" userId="eaa8108a85f67eff" providerId="LiveId" clId="{54EF1D79-E478-4C67-9EB2-AE56EF51DF03}" dt="2023-06-25T13:23:55.570" v="1654"/>
          <ac:spMkLst>
            <pc:docMk/>
            <pc:sldMk cId="3602388084" sldId="983"/>
            <ac:spMk id="3159" creationId="{581B68CF-2CC2-D6D1-C11B-A418DA62875D}"/>
          </ac:spMkLst>
        </pc:spChg>
        <pc:spChg chg="mod">
          <ac:chgData name="rahulkumar08945@gmail.com" userId="eaa8108a85f67eff" providerId="LiveId" clId="{54EF1D79-E478-4C67-9EB2-AE56EF51DF03}" dt="2023-06-25T13:23:55.570" v="1654"/>
          <ac:spMkLst>
            <pc:docMk/>
            <pc:sldMk cId="3602388084" sldId="983"/>
            <ac:spMk id="3161" creationId="{B083E8AE-AF57-15CA-4BC0-5AC77F5FE81F}"/>
          </ac:spMkLst>
        </pc:spChg>
        <pc:spChg chg="mod">
          <ac:chgData name="rahulkumar08945@gmail.com" userId="eaa8108a85f67eff" providerId="LiveId" clId="{54EF1D79-E478-4C67-9EB2-AE56EF51DF03}" dt="2023-06-25T13:23:55.570" v="1654"/>
          <ac:spMkLst>
            <pc:docMk/>
            <pc:sldMk cId="3602388084" sldId="983"/>
            <ac:spMk id="3162" creationId="{E247B5D2-DD49-7283-88B2-2F7353C733AC}"/>
          </ac:spMkLst>
        </pc:spChg>
        <pc:spChg chg="mod">
          <ac:chgData name="rahulkumar08945@gmail.com" userId="eaa8108a85f67eff" providerId="LiveId" clId="{54EF1D79-E478-4C67-9EB2-AE56EF51DF03}" dt="2023-06-25T13:23:55.570" v="1654"/>
          <ac:spMkLst>
            <pc:docMk/>
            <pc:sldMk cId="3602388084" sldId="983"/>
            <ac:spMk id="3163" creationId="{9B835C99-2A0D-5A03-13DA-42660F5EF1BE}"/>
          </ac:spMkLst>
        </pc:spChg>
        <pc:spChg chg="mod">
          <ac:chgData name="rahulkumar08945@gmail.com" userId="eaa8108a85f67eff" providerId="LiveId" clId="{54EF1D79-E478-4C67-9EB2-AE56EF51DF03}" dt="2023-06-25T13:23:55.570" v="1654"/>
          <ac:spMkLst>
            <pc:docMk/>
            <pc:sldMk cId="3602388084" sldId="983"/>
            <ac:spMk id="3164" creationId="{236F5EB8-424E-FFD6-ED82-FAF9BAF78B84}"/>
          </ac:spMkLst>
        </pc:spChg>
        <pc:spChg chg="mod">
          <ac:chgData name="rahulkumar08945@gmail.com" userId="eaa8108a85f67eff" providerId="LiveId" clId="{54EF1D79-E478-4C67-9EB2-AE56EF51DF03}" dt="2023-06-25T13:23:55.570" v="1654"/>
          <ac:spMkLst>
            <pc:docMk/>
            <pc:sldMk cId="3602388084" sldId="983"/>
            <ac:spMk id="3165" creationId="{DCDA17DF-4EE3-D12A-F158-836C4281D53B}"/>
          </ac:spMkLst>
        </pc:spChg>
        <pc:spChg chg="mod">
          <ac:chgData name="rahulkumar08945@gmail.com" userId="eaa8108a85f67eff" providerId="LiveId" clId="{54EF1D79-E478-4C67-9EB2-AE56EF51DF03}" dt="2023-06-25T13:23:55.570" v="1654"/>
          <ac:spMkLst>
            <pc:docMk/>
            <pc:sldMk cId="3602388084" sldId="983"/>
            <ac:spMk id="3166" creationId="{7C142796-AB58-1992-C031-E6D67B3DF74E}"/>
          </ac:spMkLst>
        </pc:spChg>
        <pc:spChg chg="mod">
          <ac:chgData name="rahulkumar08945@gmail.com" userId="eaa8108a85f67eff" providerId="LiveId" clId="{54EF1D79-E478-4C67-9EB2-AE56EF51DF03}" dt="2023-06-25T13:23:55.570" v="1654"/>
          <ac:spMkLst>
            <pc:docMk/>
            <pc:sldMk cId="3602388084" sldId="983"/>
            <ac:spMk id="3167" creationId="{B014FF36-644B-56D3-DE77-D71ED8EEEC33}"/>
          </ac:spMkLst>
        </pc:spChg>
        <pc:spChg chg="mod">
          <ac:chgData name="rahulkumar08945@gmail.com" userId="eaa8108a85f67eff" providerId="LiveId" clId="{54EF1D79-E478-4C67-9EB2-AE56EF51DF03}" dt="2023-06-25T13:23:55.570" v="1654"/>
          <ac:spMkLst>
            <pc:docMk/>
            <pc:sldMk cId="3602388084" sldId="983"/>
            <ac:spMk id="3168" creationId="{CBFA3C45-36F9-68D8-2715-D95B87248790}"/>
          </ac:spMkLst>
        </pc:spChg>
        <pc:spChg chg="mod">
          <ac:chgData name="rahulkumar08945@gmail.com" userId="eaa8108a85f67eff" providerId="LiveId" clId="{54EF1D79-E478-4C67-9EB2-AE56EF51DF03}" dt="2023-06-25T13:23:55.570" v="1654"/>
          <ac:spMkLst>
            <pc:docMk/>
            <pc:sldMk cId="3602388084" sldId="983"/>
            <ac:spMk id="3169" creationId="{3F72EB9C-9049-AC5A-5F3A-6AE966E39B65}"/>
          </ac:spMkLst>
        </pc:spChg>
        <pc:spChg chg="mod">
          <ac:chgData name="rahulkumar08945@gmail.com" userId="eaa8108a85f67eff" providerId="LiveId" clId="{54EF1D79-E478-4C67-9EB2-AE56EF51DF03}" dt="2023-06-25T13:23:55.570" v="1654"/>
          <ac:spMkLst>
            <pc:docMk/>
            <pc:sldMk cId="3602388084" sldId="983"/>
            <ac:spMk id="3170" creationId="{B62A4E6B-4FDD-2240-414B-245EAB983E02}"/>
          </ac:spMkLst>
        </pc:spChg>
        <pc:spChg chg="mod">
          <ac:chgData name="rahulkumar08945@gmail.com" userId="eaa8108a85f67eff" providerId="LiveId" clId="{54EF1D79-E478-4C67-9EB2-AE56EF51DF03}" dt="2023-06-25T13:23:55.570" v="1654"/>
          <ac:spMkLst>
            <pc:docMk/>
            <pc:sldMk cId="3602388084" sldId="983"/>
            <ac:spMk id="3171" creationId="{10D88F40-8CA4-5651-6DC1-1A013648215B}"/>
          </ac:spMkLst>
        </pc:spChg>
        <pc:spChg chg="mod">
          <ac:chgData name="rahulkumar08945@gmail.com" userId="eaa8108a85f67eff" providerId="LiveId" clId="{54EF1D79-E478-4C67-9EB2-AE56EF51DF03}" dt="2023-06-25T13:23:55.570" v="1654"/>
          <ac:spMkLst>
            <pc:docMk/>
            <pc:sldMk cId="3602388084" sldId="983"/>
            <ac:spMk id="3172" creationId="{2D633868-0760-E5CF-0281-88AAAD973C6D}"/>
          </ac:spMkLst>
        </pc:spChg>
        <pc:spChg chg="mod">
          <ac:chgData name="rahulkumar08945@gmail.com" userId="eaa8108a85f67eff" providerId="LiveId" clId="{54EF1D79-E478-4C67-9EB2-AE56EF51DF03}" dt="2023-06-25T13:23:55.570" v="1654"/>
          <ac:spMkLst>
            <pc:docMk/>
            <pc:sldMk cId="3602388084" sldId="983"/>
            <ac:spMk id="3173" creationId="{28A77604-E81D-8783-5F4F-F06D57E3DE94}"/>
          </ac:spMkLst>
        </pc:spChg>
        <pc:spChg chg="mod">
          <ac:chgData name="rahulkumar08945@gmail.com" userId="eaa8108a85f67eff" providerId="LiveId" clId="{54EF1D79-E478-4C67-9EB2-AE56EF51DF03}" dt="2023-06-25T13:23:55.570" v="1654"/>
          <ac:spMkLst>
            <pc:docMk/>
            <pc:sldMk cId="3602388084" sldId="983"/>
            <ac:spMk id="3174" creationId="{11881E23-654F-3036-7191-C5484E19925C}"/>
          </ac:spMkLst>
        </pc:spChg>
        <pc:spChg chg="mod">
          <ac:chgData name="rahulkumar08945@gmail.com" userId="eaa8108a85f67eff" providerId="LiveId" clId="{54EF1D79-E478-4C67-9EB2-AE56EF51DF03}" dt="2023-06-25T13:23:55.570" v="1654"/>
          <ac:spMkLst>
            <pc:docMk/>
            <pc:sldMk cId="3602388084" sldId="983"/>
            <ac:spMk id="3175" creationId="{5F4A376D-87F8-3AAE-330C-8BADA9A31F62}"/>
          </ac:spMkLst>
        </pc:spChg>
        <pc:spChg chg="mod">
          <ac:chgData name="rahulkumar08945@gmail.com" userId="eaa8108a85f67eff" providerId="LiveId" clId="{54EF1D79-E478-4C67-9EB2-AE56EF51DF03}" dt="2023-06-25T13:23:55.570" v="1654"/>
          <ac:spMkLst>
            <pc:docMk/>
            <pc:sldMk cId="3602388084" sldId="983"/>
            <ac:spMk id="3176" creationId="{87DF6E01-2133-994F-718D-7B49DEC5C9EF}"/>
          </ac:spMkLst>
        </pc:spChg>
        <pc:spChg chg="mod">
          <ac:chgData name="rahulkumar08945@gmail.com" userId="eaa8108a85f67eff" providerId="LiveId" clId="{54EF1D79-E478-4C67-9EB2-AE56EF51DF03}" dt="2023-06-25T13:23:55.570" v="1654"/>
          <ac:spMkLst>
            <pc:docMk/>
            <pc:sldMk cId="3602388084" sldId="983"/>
            <ac:spMk id="3177" creationId="{389553F7-4E76-E018-EBCD-16CE315C6A64}"/>
          </ac:spMkLst>
        </pc:spChg>
        <pc:spChg chg="mod">
          <ac:chgData name="rahulkumar08945@gmail.com" userId="eaa8108a85f67eff" providerId="LiveId" clId="{54EF1D79-E478-4C67-9EB2-AE56EF51DF03}" dt="2023-06-25T13:23:55.570" v="1654"/>
          <ac:spMkLst>
            <pc:docMk/>
            <pc:sldMk cId="3602388084" sldId="983"/>
            <ac:spMk id="3178" creationId="{A574E9ED-CECE-5841-B5ED-6C44A8168F69}"/>
          </ac:spMkLst>
        </pc:spChg>
        <pc:spChg chg="mod">
          <ac:chgData name="rahulkumar08945@gmail.com" userId="eaa8108a85f67eff" providerId="LiveId" clId="{54EF1D79-E478-4C67-9EB2-AE56EF51DF03}" dt="2023-06-25T13:23:55.570" v="1654"/>
          <ac:spMkLst>
            <pc:docMk/>
            <pc:sldMk cId="3602388084" sldId="983"/>
            <ac:spMk id="3179" creationId="{0D29C29D-801B-A2E6-43BA-CF0EC15529EC}"/>
          </ac:spMkLst>
        </pc:spChg>
        <pc:spChg chg="mod">
          <ac:chgData name="rahulkumar08945@gmail.com" userId="eaa8108a85f67eff" providerId="LiveId" clId="{54EF1D79-E478-4C67-9EB2-AE56EF51DF03}" dt="2023-06-25T13:23:55.570" v="1654"/>
          <ac:spMkLst>
            <pc:docMk/>
            <pc:sldMk cId="3602388084" sldId="983"/>
            <ac:spMk id="3180" creationId="{182D246E-1092-17C7-6A86-15E2EC567615}"/>
          </ac:spMkLst>
        </pc:spChg>
        <pc:spChg chg="mod">
          <ac:chgData name="rahulkumar08945@gmail.com" userId="eaa8108a85f67eff" providerId="LiveId" clId="{54EF1D79-E478-4C67-9EB2-AE56EF51DF03}" dt="2023-06-25T13:23:55.570" v="1654"/>
          <ac:spMkLst>
            <pc:docMk/>
            <pc:sldMk cId="3602388084" sldId="983"/>
            <ac:spMk id="3181" creationId="{2875869A-8C60-8F36-C9D1-F27A67B7059C}"/>
          </ac:spMkLst>
        </pc:spChg>
        <pc:spChg chg="mod">
          <ac:chgData name="rahulkumar08945@gmail.com" userId="eaa8108a85f67eff" providerId="LiveId" clId="{54EF1D79-E478-4C67-9EB2-AE56EF51DF03}" dt="2023-06-25T13:23:55.570" v="1654"/>
          <ac:spMkLst>
            <pc:docMk/>
            <pc:sldMk cId="3602388084" sldId="983"/>
            <ac:spMk id="3182" creationId="{03C3FDA2-770A-E35F-7629-82DD159D3913}"/>
          </ac:spMkLst>
        </pc:spChg>
        <pc:spChg chg="mod">
          <ac:chgData name="rahulkumar08945@gmail.com" userId="eaa8108a85f67eff" providerId="LiveId" clId="{54EF1D79-E478-4C67-9EB2-AE56EF51DF03}" dt="2023-06-25T13:23:55.570" v="1654"/>
          <ac:spMkLst>
            <pc:docMk/>
            <pc:sldMk cId="3602388084" sldId="983"/>
            <ac:spMk id="3183" creationId="{FDBC70CB-A698-43BD-9731-867CECCFD8D4}"/>
          </ac:spMkLst>
        </pc:spChg>
        <pc:spChg chg="mod">
          <ac:chgData name="rahulkumar08945@gmail.com" userId="eaa8108a85f67eff" providerId="LiveId" clId="{54EF1D79-E478-4C67-9EB2-AE56EF51DF03}" dt="2023-06-25T13:23:55.570" v="1654"/>
          <ac:spMkLst>
            <pc:docMk/>
            <pc:sldMk cId="3602388084" sldId="983"/>
            <ac:spMk id="3184" creationId="{86495004-1CBC-7603-177A-996D07AB558C}"/>
          </ac:spMkLst>
        </pc:spChg>
        <pc:spChg chg="mod">
          <ac:chgData name="rahulkumar08945@gmail.com" userId="eaa8108a85f67eff" providerId="LiveId" clId="{54EF1D79-E478-4C67-9EB2-AE56EF51DF03}" dt="2023-06-25T13:23:55.570" v="1654"/>
          <ac:spMkLst>
            <pc:docMk/>
            <pc:sldMk cId="3602388084" sldId="983"/>
            <ac:spMk id="3185" creationId="{2E1405AF-04E4-F8AC-73E6-382F602B1ECE}"/>
          </ac:spMkLst>
        </pc:spChg>
        <pc:spChg chg="mod">
          <ac:chgData name="rahulkumar08945@gmail.com" userId="eaa8108a85f67eff" providerId="LiveId" clId="{54EF1D79-E478-4C67-9EB2-AE56EF51DF03}" dt="2023-06-25T13:23:55.570" v="1654"/>
          <ac:spMkLst>
            <pc:docMk/>
            <pc:sldMk cId="3602388084" sldId="983"/>
            <ac:spMk id="3186" creationId="{E7372639-DDA0-EFEB-1910-0A8F9B078959}"/>
          </ac:spMkLst>
        </pc:spChg>
        <pc:spChg chg="mod">
          <ac:chgData name="rahulkumar08945@gmail.com" userId="eaa8108a85f67eff" providerId="LiveId" clId="{54EF1D79-E478-4C67-9EB2-AE56EF51DF03}" dt="2023-06-25T13:23:55.570" v="1654"/>
          <ac:spMkLst>
            <pc:docMk/>
            <pc:sldMk cId="3602388084" sldId="983"/>
            <ac:spMk id="3187" creationId="{A1FC557F-0E9C-060E-0B2C-140039F1D1FC}"/>
          </ac:spMkLst>
        </pc:spChg>
        <pc:spChg chg="mod">
          <ac:chgData name="rahulkumar08945@gmail.com" userId="eaa8108a85f67eff" providerId="LiveId" clId="{54EF1D79-E478-4C67-9EB2-AE56EF51DF03}" dt="2023-06-25T13:23:55.570" v="1654"/>
          <ac:spMkLst>
            <pc:docMk/>
            <pc:sldMk cId="3602388084" sldId="983"/>
            <ac:spMk id="3188" creationId="{725E759B-C06B-E8CF-A8B0-754F47937187}"/>
          </ac:spMkLst>
        </pc:spChg>
        <pc:spChg chg="mod">
          <ac:chgData name="rahulkumar08945@gmail.com" userId="eaa8108a85f67eff" providerId="LiveId" clId="{54EF1D79-E478-4C67-9EB2-AE56EF51DF03}" dt="2023-06-25T13:23:55.570" v="1654"/>
          <ac:spMkLst>
            <pc:docMk/>
            <pc:sldMk cId="3602388084" sldId="983"/>
            <ac:spMk id="3189" creationId="{DD4F86EC-F0F9-75D0-7723-3EE50453F787}"/>
          </ac:spMkLst>
        </pc:spChg>
        <pc:spChg chg="mod">
          <ac:chgData name="rahulkumar08945@gmail.com" userId="eaa8108a85f67eff" providerId="LiveId" clId="{54EF1D79-E478-4C67-9EB2-AE56EF51DF03}" dt="2023-06-25T13:23:55.570" v="1654"/>
          <ac:spMkLst>
            <pc:docMk/>
            <pc:sldMk cId="3602388084" sldId="983"/>
            <ac:spMk id="3190" creationId="{C4AEEA7E-DA75-05C7-67ED-9263C98C3B72}"/>
          </ac:spMkLst>
        </pc:spChg>
        <pc:spChg chg="mod">
          <ac:chgData name="rahulkumar08945@gmail.com" userId="eaa8108a85f67eff" providerId="LiveId" clId="{54EF1D79-E478-4C67-9EB2-AE56EF51DF03}" dt="2023-06-25T13:23:55.570" v="1654"/>
          <ac:spMkLst>
            <pc:docMk/>
            <pc:sldMk cId="3602388084" sldId="983"/>
            <ac:spMk id="3191" creationId="{8F10ABAD-44BF-3895-AAD4-8380D613D41F}"/>
          </ac:spMkLst>
        </pc:spChg>
        <pc:spChg chg="mod">
          <ac:chgData name="rahulkumar08945@gmail.com" userId="eaa8108a85f67eff" providerId="LiveId" clId="{54EF1D79-E478-4C67-9EB2-AE56EF51DF03}" dt="2023-06-25T13:23:55.570" v="1654"/>
          <ac:spMkLst>
            <pc:docMk/>
            <pc:sldMk cId="3602388084" sldId="983"/>
            <ac:spMk id="3192" creationId="{01BAA8BE-9405-99DC-1DD0-41B4646AC2FD}"/>
          </ac:spMkLst>
        </pc:spChg>
        <pc:spChg chg="mod">
          <ac:chgData name="rahulkumar08945@gmail.com" userId="eaa8108a85f67eff" providerId="LiveId" clId="{54EF1D79-E478-4C67-9EB2-AE56EF51DF03}" dt="2023-06-25T13:23:55.570" v="1654"/>
          <ac:spMkLst>
            <pc:docMk/>
            <pc:sldMk cId="3602388084" sldId="983"/>
            <ac:spMk id="3193" creationId="{2BD72B20-026B-6E18-4018-87D57609FAFF}"/>
          </ac:spMkLst>
        </pc:spChg>
        <pc:spChg chg="mod">
          <ac:chgData name="rahulkumar08945@gmail.com" userId="eaa8108a85f67eff" providerId="LiveId" clId="{54EF1D79-E478-4C67-9EB2-AE56EF51DF03}" dt="2023-06-25T13:23:55.570" v="1654"/>
          <ac:spMkLst>
            <pc:docMk/>
            <pc:sldMk cId="3602388084" sldId="983"/>
            <ac:spMk id="3194" creationId="{A333B148-5485-4C02-9111-60EFECC842C6}"/>
          </ac:spMkLst>
        </pc:spChg>
        <pc:spChg chg="mod">
          <ac:chgData name="rahulkumar08945@gmail.com" userId="eaa8108a85f67eff" providerId="LiveId" clId="{54EF1D79-E478-4C67-9EB2-AE56EF51DF03}" dt="2023-06-25T13:23:55.570" v="1654"/>
          <ac:spMkLst>
            <pc:docMk/>
            <pc:sldMk cId="3602388084" sldId="983"/>
            <ac:spMk id="3195" creationId="{3205D775-EF3D-FEAF-B333-82C00CFDCE3A}"/>
          </ac:spMkLst>
        </pc:spChg>
        <pc:spChg chg="mod">
          <ac:chgData name="rahulkumar08945@gmail.com" userId="eaa8108a85f67eff" providerId="LiveId" clId="{54EF1D79-E478-4C67-9EB2-AE56EF51DF03}" dt="2023-06-25T13:23:55.570" v="1654"/>
          <ac:spMkLst>
            <pc:docMk/>
            <pc:sldMk cId="3602388084" sldId="983"/>
            <ac:spMk id="3196" creationId="{E6F2C21A-E2C4-8F62-2BF2-F44A01571046}"/>
          </ac:spMkLst>
        </pc:spChg>
        <pc:spChg chg="mod">
          <ac:chgData name="rahulkumar08945@gmail.com" userId="eaa8108a85f67eff" providerId="LiveId" clId="{54EF1D79-E478-4C67-9EB2-AE56EF51DF03}" dt="2023-06-25T13:23:55.570" v="1654"/>
          <ac:spMkLst>
            <pc:docMk/>
            <pc:sldMk cId="3602388084" sldId="983"/>
            <ac:spMk id="3197" creationId="{5DB279FC-036B-A4DE-B9EE-731D56559393}"/>
          </ac:spMkLst>
        </pc:spChg>
        <pc:spChg chg="mod">
          <ac:chgData name="rahulkumar08945@gmail.com" userId="eaa8108a85f67eff" providerId="LiveId" clId="{54EF1D79-E478-4C67-9EB2-AE56EF51DF03}" dt="2023-06-25T13:23:55.570" v="1654"/>
          <ac:spMkLst>
            <pc:docMk/>
            <pc:sldMk cId="3602388084" sldId="983"/>
            <ac:spMk id="3198" creationId="{220D10FD-2019-528A-CA28-7DD2AA1EE819}"/>
          </ac:spMkLst>
        </pc:spChg>
        <pc:spChg chg="mod">
          <ac:chgData name="rahulkumar08945@gmail.com" userId="eaa8108a85f67eff" providerId="LiveId" clId="{54EF1D79-E478-4C67-9EB2-AE56EF51DF03}" dt="2023-06-25T13:23:55.570" v="1654"/>
          <ac:spMkLst>
            <pc:docMk/>
            <pc:sldMk cId="3602388084" sldId="983"/>
            <ac:spMk id="3199" creationId="{9F6AF45E-B48E-969C-106B-9F4F3819F4FF}"/>
          </ac:spMkLst>
        </pc:spChg>
        <pc:spChg chg="mod">
          <ac:chgData name="rahulkumar08945@gmail.com" userId="eaa8108a85f67eff" providerId="LiveId" clId="{54EF1D79-E478-4C67-9EB2-AE56EF51DF03}" dt="2023-06-25T13:23:55.570" v="1654"/>
          <ac:spMkLst>
            <pc:docMk/>
            <pc:sldMk cId="3602388084" sldId="983"/>
            <ac:spMk id="3200" creationId="{DDEE2D77-9AF5-D77E-DD7B-C7E764D94816}"/>
          </ac:spMkLst>
        </pc:spChg>
        <pc:spChg chg="mod">
          <ac:chgData name="rahulkumar08945@gmail.com" userId="eaa8108a85f67eff" providerId="LiveId" clId="{54EF1D79-E478-4C67-9EB2-AE56EF51DF03}" dt="2023-06-25T13:23:55.570" v="1654"/>
          <ac:spMkLst>
            <pc:docMk/>
            <pc:sldMk cId="3602388084" sldId="983"/>
            <ac:spMk id="3201" creationId="{43154CA4-F5FD-EAA7-4D54-27D8507D67CB}"/>
          </ac:spMkLst>
        </pc:spChg>
        <pc:spChg chg="mod">
          <ac:chgData name="rahulkumar08945@gmail.com" userId="eaa8108a85f67eff" providerId="LiveId" clId="{54EF1D79-E478-4C67-9EB2-AE56EF51DF03}" dt="2023-06-25T13:23:55.570" v="1654"/>
          <ac:spMkLst>
            <pc:docMk/>
            <pc:sldMk cId="3602388084" sldId="983"/>
            <ac:spMk id="3202" creationId="{379080B0-75FE-3AB5-F93D-D9C669DD4293}"/>
          </ac:spMkLst>
        </pc:spChg>
        <pc:spChg chg="mod">
          <ac:chgData name="rahulkumar08945@gmail.com" userId="eaa8108a85f67eff" providerId="LiveId" clId="{54EF1D79-E478-4C67-9EB2-AE56EF51DF03}" dt="2023-06-25T13:23:55.570" v="1654"/>
          <ac:spMkLst>
            <pc:docMk/>
            <pc:sldMk cId="3602388084" sldId="983"/>
            <ac:spMk id="3203" creationId="{62949A4A-3FAD-A28F-6556-FC3B84464B0D}"/>
          </ac:spMkLst>
        </pc:spChg>
        <pc:spChg chg="mod">
          <ac:chgData name="rahulkumar08945@gmail.com" userId="eaa8108a85f67eff" providerId="LiveId" clId="{54EF1D79-E478-4C67-9EB2-AE56EF51DF03}" dt="2023-06-25T13:23:55.570" v="1654"/>
          <ac:spMkLst>
            <pc:docMk/>
            <pc:sldMk cId="3602388084" sldId="983"/>
            <ac:spMk id="3204" creationId="{F2BC5A83-CDFD-0ECB-E4C9-BCF526B9CE54}"/>
          </ac:spMkLst>
        </pc:spChg>
        <pc:spChg chg="mod">
          <ac:chgData name="rahulkumar08945@gmail.com" userId="eaa8108a85f67eff" providerId="LiveId" clId="{54EF1D79-E478-4C67-9EB2-AE56EF51DF03}" dt="2023-06-25T13:23:55.570" v="1654"/>
          <ac:spMkLst>
            <pc:docMk/>
            <pc:sldMk cId="3602388084" sldId="983"/>
            <ac:spMk id="3205" creationId="{DB7A8AA7-C9A6-48E6-35B1-46A46669A20E}"/>
          </ac:spMkLst>
        </pc:spChg>
        <pc:spChg chg="mod">
          <ac:chgData name="rahulkumar08945@gmail.com" userId="eaa8108a85f67eff" providerId="LiveId" clId="{54EF1D79-E478-4C67-9EB2-AE56EF51DF03}" dt="2023-06-25T13:23:55.570" v="1654"/>
          <ac:spMkLst>
            <pc:docMk/>
            <pc:sldMk cId="3602388084" sldId="983"/>
            <ac:spMk id="3206" creationId="{B913603D-3631-5B0F-A26A-88420F3706FD}"/>
          </ac:spMkLst>
        </pc:spChg>
        <pc:spChg chg="mod">
          <ac:chgData name="rahulkumar08945@gmail.com" userId="eaa8108a85f67eff" providerId="LiveId" clId="{54EF1D79-E478-4C67-9EB2-AE56EF51DF03}" dt="2023-06-25T13:23:55.570" v="1654"/>
          <ac:spMkLst>
            <pc:docMk/>
            <pc:sldMk cId="3602388084" sldId="983"/>
            <ac:spMk id="3207" creationId="{59DBB605-41EF-CEFA-EB36-A8FC7CD970A3}"/>
          </ac:spMkLst>
        </pc:spChg>
        <pc:spChg chg="mod">
          <ac:chgData name="rahulkumar08945@gmail.com" userId="eaa8108a85f67eff" providerId="LiveId" clId="{54EF1D79-E478-4C67-9EB2-AE56EF51DF03}" dt="2023-06-25T13:23:55.570" v="1654"/>
          <ac:spMkLst>
            <pc:docMk/>
            <pc:sldMk cId="3602388084" sldId="983"/>
            <ac:spMk id="3208" creationId="{870C5026-4C51-8A8B-8FF5-729CEFC12A59}"/>
          </ac:spMkLst>
        </pc:spChg>
        <pc:spChg chg="mod">
          <ac:chgData name="rahulkumar08945@gmail.com" userId="eaa8108a85f67eff" providerId="LiveId" clId="{54EF1D79-E478-4C67-9EB2-AE56EF51DF03}" dt="2023-06-25T13:23:55.570" v="1654"/>
          <ac:spMkLst>
            <pc:docMk/>
            <pc:sldMk cId="3602388084" sldId="983"/>
            <ac:spMk id="3209" creationId="{694EB5B7-416B-88CB-2340-9EC581D66C90}"/>
          </ac:spMkLst>
        </pc:spChg>
        <pc:spChg chg="mod">
          <ac:chgData name="rahulkumar08945@gmail.com" userId="eaa8108a85f67eff" providerId="LiveId" clId="{54EF1D79-E478-4C67-9EB2-AE56EF51DF03}" dt="2023-06-25T13:23:55.570" v="1654"/>
          <ac:spMkLst>
            <pc:docMk/>
            <pc:sldMk cId="3602388084" sldId="983"/>
            <ac:spMk id="3210" creationId="{ECA205F5-3B9D-0F34-9110-A2B1E5627BA0}"/>
          </ac:spMkLst>
        </pc:spChg>
        <pc:spChg chg="mod">
          <ac:chgData name="rahulkumar08945@gmail.com" userId="eaa8108a85f67eff" providerId="LiveId" clId="{54EF1D79-E478-4C67-9EB2-AE56EF51DF03}" dt="2023-06-25T13:23:55.570" v="1654"/>
          <ac:spMkLst>
            <pc:docMk/>
            <pc:sldMk cId="3602388084" sldId="983"/>
            <ac:spMk id="3211" creationId="{C6646557-3F76-8BB7-BE9B-4D69E1D452E4}"/>
          </ac:spMkLst>
        </pc:spChg>
        <pc:spChg chg="mod">
          <ac:chgData name="rahulkumar08945@gmail.com" userId="eaa8108a85f67eff" providerId="LiveId" clId="{54EF1D79-E478-4C67-9EB2-AE56EF51DF03}" dt="2023-06-25T13:23:55.570" v="1654"/>
          <ac:spMkLst>
            <pc:docMk/>
            <pc:sldMk cId="3602388084" sldId="983"/>
            <ac:spMk id="3212" creationId="{FB689697-1AE0-43FC-166A-A0F8BBA02B83}"/>
          </ac:spMkLst>
        </pc:spChg>
        <pc:spChg chg="mod">
          <ac:chgData name="rahulkumar08945@gmail.com" userId="eaa8108a85f67eff" providerId="LiveId" clId="{54EF1D79-E478-4C67-9EB2-AE56EF51DF03}" dt="2023-06-25T13:23:55.570" v="1654"/>
          <ac:spMkLst>
            <pc:docMk/>
            <pc:sldMk cId="3602388084" sldId="983"/>
            <ac:spMk id="3213" creationId="{11422945-FD50-3CB4-8EA0-36E94215D3D5}"/>
          </ac:spMkLst>
        </pc:spChg>
        <pc:spChg chg="mod">
          <ac:chgData name="rahulkumar08945@gmail.com" userId="eaa8108a85f67eff" providerId="LiveId" clId="{54EF1D79-E478-4C67-9EB2-AE56EF51DF03}" dt="2023-06-25T13:23:55.570" v="1654"/>
          <ac:spMkLst>
            <pc:docMk/>
            <pc:sldMk cId="3602388084" sldId="983"/>
            <ac:spMk id="3214" creationId="{3AC8EA45-8C6B-D2D5-5D96-C5BB514742C8}"/>
          </ac:spMkLst>
        </pc:spChg>
        <pc:spChg chg="mod">
          <ac:chgData name="rahulkumar08945@gmail.com" userId="eaa8108a85f67eff" providerId="LiveId" clId="{54EF1D79-E478-4C67-9EB2-AE56EF51DF03}" dt="2023-06-25T13:23:55.570" v="1654"/>
          <ac:spMkLst>
            <pc:docMk/>
            <pc:sldMk cId="3602388084" sldId="983"/>
            <ac:spMk id="3215" creationId="{49EE964D-6C03-F03A-ABB0-0FA614A72C77}"/>
          </ac:spMkLst>
        </pc:spChg>
        <pc:spChg chg="mod">
          <ac:chgData name="rahulkumar08945@gmail.com" userId="eaa8108a85f67eff" providerId="LiveId" clId="{54EF1D79-E478-4C67-9EB2-AE56EF51DF03}" dt="2023-06-25T13:23:55.570" v="1654"/>
          <ac:spMkLst>
            <pc:docMk/>
            <pc:sldMk cId="3602388084" sldId="983"/>
            <ac:spMk id="3216" creationId="{757DEFDC-E9E6-2E57-50BA-FCE98726BDC2}"/>
          </ac:spMkLst>
        </pc:spChg>
        <pc:spChg chg="mod">
          <ac:chgData name="rahulkumar08945@gmail.com" userId="eaa8108a85f67eff" providerId="LiveId" clId="{54EF1D79-E478-4C67-9EB2-AE56EF51DF03}" dt="2023-06-25T13:23:55.570" v="1654"/>
          <ac:spMkLst>
            <pc:docMk/>
            <pc:sldMk cId="3602388084" sldId="983"/>
            <ac:spMk id="3217" creationId="{F56F99A3-AAB7-1C96-58DF-7FD44B43EB8A}"/>
          </ac:spMkLst>
        </pc:spChg>
        <pc:spChg chg="mod">
          <ac:chgData name="rahulkumar08945@gmail.com" userId="eaa8108a85f67eff" providerId="LiveId" clId="{54EF1D79-E478-4C67-9EB2-AE56EF51DF03}" dt="2023-06-25T13:23:55.570" v="1654"/>
          <ac:spMkLst>
            <pc:docMk/>
            <pc:sldMk cId="3602388084" sldId="983"/>
            <ac:spMk id="3218" creationId="{1452C65E-B82B-E78A-92A1-245AFDC09118}"/>
          </ac:spMkLst>
        </pc:spChg>
        <pc:spChg chg="mod">
          <ac:chgData name="rahulkumar08945@gmail.com" userId="eaa8108a85f67eff" providerId="LiveId" clId="{54EF1D79-E478-4C67-9EB2-AE56EF51DF03}" dt="2023-06-25T13:23:55.570" v="1654"/>
          <ac:spMkLst>
            <pc:docMk/>
            <pc:sldMk cId="3602388084" sldId="983"/>
            <ac:spMk id="3219" creationId="{A2D06AD2-84BF-8CB8-B5ED-0E55787EF564}"/>
          </ac:spMkLst>
        </pc:spChg>
        <pc:spChg chg="mod">
          <ac:chgData name="rahulkumar08945@gmail.com" userId="eaa8108a85f67eff" providerId="LiveId" clId="{54EF1D79-E478-4C67-9EB2-AE56EF51DF03}" dt="2023-06-25T13:23:55.570" v="1654"/>
          <ac:spMkLst>
            <pc:docMk/>
            <pc:sldMk cId="3602388084" sldId="983"/>
            <ac:spMk id="3220" creationId="{81E316A4-7357-FA68-BD06-FD18B3ABA3D9}"/>
          </ac:spMkLst>
        </pc:spChg>
        <pc:spChg chg="mod">
          <ac:chgData name="rahulkumar08945@gmail.com" userId="eaa8108a85f67eff" providerId="LiveId" clId="{54EF1D79-E478-4C67-9EB2-AE56EF51DF03}" dt="2023-06-25T13:23:55.570" v="1654"/>
          <ac:spMkLst>
            <pc:docMk/>
            <pc:sldMk cId="3602388084" sldId="983"/>
            <ac:spMk id="3221" creationId="{A3E4D734-B55C-26A6-DA44-ED078A6E66DA}"/>
          </ac:spMkLst>
        </pc:spChg>
        <pc:spChg chg="mod">
          <ac:chgData name="rahulkumar08945@gmail.com" userId="eaa8108a85f67eff" providerId="LiveId" clId="{54EF1D79-E478-4C67-9EB2-AE56EF51DF03}" dt="2023-06-25T13:23:55.570" v="1654"/>
          <ac:spMkLst>
            <pc:docMk/>
            <pc:sldMk cId="3602388084" sldId="983"/>
            <ac:spMk id="3222" creationId="{C5A0C8A6-9A5F-DA60-7AF1-D56F4F188716}"/>
          </ac:spMkLst>
        </pc:spChg>
        <pc:spChg chg="mod">
          <ac:chgData name="rahulkumar08945@gmail.com" userId="eaa8108a85f67eff" providerId="LiveId" clId="{54EF1D79-E478-4C67-9EB2-AE56EF51DF03}" dt="2023-06-25T13:23:55.570" v="1654"/>
          <ac:spMkLst>
            <pc:docMk/>
            <pc:sldMk cId="3602388084" sldId="983"/>
            <ac:spMk id="3223" creationId="{4752EDD5-D0B7-A905-A68C-5B9DA7E8B267}"/>
          </ac:spMkLst>
        </pc:spChg>
        <pc:spChg chg="mod">
          <ac:chgData name="rahulkumar08945@gmail.com" userId="eaa8108a85f67eff" providerId="LiveId" clId="{54EF1D79-E478-4C67-9EB2-AE56EF51DF03}" dt="2023-06-25T13:23:55.570" v="1654"/>
          <ac:spMkLst>
            <pc:docMk/>
            <pc:sldMk cId="3602388084" sldId="983"/>
            <ac:spMk id="3224" creationId="{1F6588FC-7FBD-F8D1-A375-1A360F332368}"/>
          </ac:spMkLst>
        </pc:spChg>
        <pc:spChg chg="mod">
          <ac:chgData name="rahulkumar08945@gmail.com" userId="eaa8108a85f67eff" providerId="LiveId" clId="{54EF1D79-E478-4C67-9EB2-AE56EF51DF03}" dt="2023-06-25T13:23:55.570" v="1654"/>
          <ac:spMkLst>
            <pc:docMk/>
            <pc:sldMk cId="3602388084" sldId="983"/>
            <ac:spMk id="3225" creationId="{151145A6-1CF0-DA44-9432-790C2FFD0FFF}"/>
          </ac:spMkLst>
        </pc:spChg>
        <pc:spChg chg="mod">
          <ac:chgData name="rahulkumar08945@gmail.com" userId="eaa8108a85f67eff" providerId="LiveId" clId="{54EF1D79-E478-4C67-9EB2-AE56EF51DF03}" dt="2023-06-25T13:23:55.570" v="1654"/>
          <ac:spMkLst>
            <pc:docMk/>
            <pc:sldMk cId="3602388084" sldId="983"/>
            <ac:spMk id="3226" creationId="{C1D3AB65-2CD1-65DA-5CBC-65AFBEDC5ABB}"/>
          </ac:spMkLst>
        </pc:spChg>
        <pc:spChg chg="mod">
          <ac:chgData name="rahulkumar08945@gmail.com" userId="eaa8108a85f67eff" providerId="LiveId" clId="{54EF1D79-E478-4C67-9EB2-AE56EF51DF03}" dt="2023-06-25T13:23:55.570" v="1654"/>
          <ac:spMkLst>
            <pc:docMk/>
            <pc:sldMk cId="3602388084" sldId="983"/>
            <ac:spMk id="3227" creationId="{3B5E5EAB-A0AA-F7B7-25D4-025DB8F1ABAD}"/>
          </ac:spMkLst>
        </pc:spChg>
        <pc:spChg chg="mod">
          <ac:chgData name="rahulkumar08945@gmail.com" userId="eaa8108a85f67eff" providerId="LiveId" clId="{54EF1D79-E478-4C67-9EB2-AE56EF51DF03}" dt="2023-06-25T13:23:55.570" v="1654"/>
          <ac:spMkLst>
            <pc:docMk/>
            <pc:sldMk cId="3602388084" sldId="983"/>
            <ac:spMk id="3228" creationId="{DD72C4C1-53CC-4C59-4B39-50F20A964E17}"/>
          </ac:spMkLst>
        </pc:spChg>
        <pc:spChg chg="mod">
          <ac:chgData name="rahulkumar08945@gmail.com" userId="eaa8108a85f67eff" providerId="LiveId" clId="{54EF1D79-E478-4C67-9EB2-AE56EF51DF03}" dt="2023-06-25T13:23:55.570" v="1654"/>
          <ac:spMkLst>
            <pc:docMk/>
            <pc:sldMk cId="3602388084" sldId="983"/>
            <ac:spMk id="3229" creationId="{6C37EA90-8FD3-3678-BC25-8D6E93EAA4D8}"/>
          </ac:spMkLst>
        </pc:spChg>
        <pc:spChg chg="mod">
          <ac:chgData name="rahulkumar08945@gmail.com" userId="eaa8108a85f67eff" providerId="LiveId" clId="{54EF1D79-E478-4C67-9EB2-AE56EF51DF03}" dt="2023-06-25T13:23:55.570" v="1654"/>
          <ac:spMkLst>
            <pc:docMk/>
            <pc:sldMk cId="3602388084" sldId="983"/>
            <ac:spMk id="3230" creationId="{18F54C5D-134C-2696-0834-56A3641589ED}"/>
          </ac:spMkLst>
        </pc:spChg>
        <pc:spChg chg="mod">
          <ac:chgData name="rahulkumar08945@gmail.com" userId="eaa8108a85f67eff" providerId="LiveId" clId="{54EF1D79-E478-4C67-9EB2-AE56EF51DF03}" dt="2023-06-25T13:23:55.570" v="1654"/>
          <ac:spMkLst>
            <pc:docMk/>
            <pc:sldMk cId="3602388084" sldId="983"/>
            <ac:spMk id="3231" creationId="{D2B9B280-1910-D11C-58FA-E31C75CC4205}"/>
          </ac:spMkLst>
        </pc:spChg>
        <pc:spChg chg="mod">
          <ac:chgData name="rahulkumar08945@gmail.com" userId="eaa8108a85f67eff" providerId="LiveId" clId="{54EF1D79-E478-4C67-9EB2-AE56EF51DF03}" dt="2023-06-25T13:23:55.570" v="1654"/>
          <ac:spMkLst>
            <pc:docMk/>
            <pc:sldMk cId="3602388084" sldId="983"/>
            <ac:spMk id="3232" creationId="{20A57A0B-6E3C-4EC7-60CA-0D0FC8C476DF}"/>
          </ac:spMkLst>
        </pc:spChg>
        <pc:spChg chg="mod">
          <ac:chgData name="rahulkumar08945@gmail.com" userId="eaa8108a85f67eff" providerId="LiveId" clId="{54EF1D79-E478-4C67-9EB2-AE56EF51DF03}" dt="2023-06-25T13:23:55.570" v="1654"/>
          <ac:spMkLst>
            <pc:docMk/>
            <pc:sldMk cId="3602388084" sldId="983"/>
            <ac:spMk id="3233" creationId="{8671E870-5794-A83E-94BA-850F6AE0AD70}"/>
          </ac:spMkLst>
        </pc:spChg>
        <pc:spChg chg="mod">
          <ac:chgData name="rahulkumar08945@gmail.com" userId="eaa8108a85f67eff" providerId="LiveId" clId="{54EF1D79-E478-4C67-9EB2-AE56EF51DF03}" dt="2023-06-25T13:23:55.570" v="1654"/>
          <ac:spMkLst>
            <pc:docMk/>
            <pc:sldMk cId="3602388084" sldId="983"/>
            <ac:spMk id="3234" creationId="{326394C2-38B1-6272-9E45-8B2E91BA2642}"/>
          </ac:spMkLst>
        </pc:spChg>
        <pc:spChg chg="mod">
          <ac:chgData name="rahulkumar08945@gmail.com" userId="eaa8108a85f67eff" providerId="LiveId" clId="{54EF1D79-E478-4C67-9EB2-AE56EF51DF03}" dt="2023-06-25T13:23:55.570" v="1654"/>
          <ac:spMkLst>
            <pc:docMk/>
            <pc:sldMk cId="3602388084" sldId="983"/>
            <ac:spMk id="3235" creationId="{87DE3163-35EA-5858-F93F-52B367910BEC}"/>
          </ac:spMkLst>
        </pc:spChg>
        <pc:spChg chg="mod">
          <ac:chgData name="rahulkumar08945@gmail.com" userId="eaa8108a85f67eff" providerId="LiveId" clId="{54EF1D79-E478-4C67-9EB2-AE56EF51DF03}" dt="2023-06-25T13:23:55.570" v="1654"/>
          <ac:spMkLst>
            <pc:docMk/>
            <pc:sldMk cId="3602388084" sldId="983"/>
            <ac:spMk id="3236" creationId="{3D23F61E-5A87-3F6E-05B8-16C3A7C8D369}"/>
          </ac:spMkLst>
        </pc:spChg>
        <pc:spChg chg="mod">
          <ac:chgData name="rahulkumar08945@gmail.com" userId="eaa8108a85f67eff" providerId="LiveId" clId="{54EF1D79-E478-4C67-9EB2-AE56EF51DF03}" dt="2023-06-25T13:23:55.570" v="1654"/>
          <ac:spMkLst>
            <pc:docMk/>
            <pc:sldMk cId="3602388084" sldId="983"/>
            <ac:spMk id="3237" creationId="{3831A9C8-C5EA-D12B-4D4A-1BE3D3A09E6B}"/>
          </ac:spMkLst>
        </pc:spChg>
        <pc:spChg chg="mod">
          <ac:chgData name="rahulkumar08945@gmail.com" userId="eaa8108a85f67eff" providerId="LiveId" clId="{54EF1D79-E478-4C67-9EB2-AE56EF51DF03}" dt="2023-06-25T13:23:55.570" v="1654"/>
          <ac:spMkLst>
            <pc:docMk/>
            <pc:sldMk cId="3602388084" sldId="983"/>
            <ac:spMk id="3238" creationId="{08FBDB13-C156-30E8-C9DE-3045EAE1EC8B}"/>
          </ac:spMkLst>
        </pc:spChg>
        <pc:spChg chg="mod">
          <ac:chgData name="rahulkumar08945@gmail.com" userId="eaa8108a85f67eff" providerId="LiveId" clId="{54EF1D79-E478-4C67-9EB2-AE56EF51DF03}" dt="2023-06-25T13:23:55.570" v="1654"/>
          <ac:spMkLst>
            <pc:docMk/>
            <pc:sldMk cId="3602388084" sldId="983"/>
            <ac:spMk id="3239" creationId="{31344F43-2D68-0B96-32CA-BA9B92078F7B}"/>
          </ac:spMkLst>
        </pc:spChg>
        <pc:spChg chg="mod">
          <ac:chgData name="rahulkumar08945@gmail.com" userId="eaa8108a85f67eff" providerId="LiveId" clId="{54EF1D79-E478-4C67-9EB2-AE56EF51DF03}" dt="2023-06-25T13:23:55.570" v="1654"/>
          <ac:spMkLst>
            <pc:docMk/>
            <pc:sldMk cId="3602388084" sldId="983"/>
            <ac:spMk id="3240" creationId="{D12EA3BA-CA65-671B-873D-E277DFBF5449}"/>
          </ac:spMkLst>
        </pc:spChg>
        <pc:spChg chg="mod">
          <ac:chgData name="rahulkumar08945@gmail.com" userId="eaa8108a85f67eff" providerId="LiveId" clId="{54EF1D79-E478-4C67-9EB2-AE56EF51DF03}" dt="2023-06-25T13:23:55.570" v="1654"/>
          <ac:spMkLst>
            <pc:docMk/>
            <pc:sldMk cId="3602388084" sldId="983"/>
            <ac:spMk id="3241" creationId="{86DEB918-3B70-F782-E60A-5BA4C1E57D64}"/>
          </ac:spMkLst>
        </pc:spChg>
        <pc:spChg chg="mod">
          <ac:chgData name="rahulkumar08945@gmail.com" userId="eaa8108a85f67eff" providerId="LiveId" clId="{54EF1D79-E478-4C67-9EB2-AE56EF51DF03}" dt="2023-06-25T13:23:55.570" v="1654"/>
          <ac:spMkLst>
            <pc:docMk/>
            <pc:sldMk cId="3602388084" sldId="983"/>
            <ac:spMk id="3242" creationId="{44207DD7-091A-A2C0-79F2-F12A9609BF78}"/>
          </ac:spMkLst>
        </pc:spChg>
        <pc:spChg chg="mod">
          <ac:chgData name="rahulkumar08945@gmail.com" userId="eaa8108a85f67eff" providerId="LiveId" clId="{54EF1D79-E478-4C67-9EB2-AE56EF51DF03}" dt="2023-06-25T13:23:55.570" v="1654"/>
          <ac:spMkLst>
            <pc:docMk/>
            <pc:sldMk cId="3602388084" sldId="983"/>
            <ac:spMk id="3243" creationId="{1A4328F2-9A69-D773-087D-22631ADCAAFB}"/>
          </ac:spMkLst>
        </pc:spChg>
        <pc:spChg chg="mod">
          <ac:chgData name="rahulkumar08945@gmail.com" userId="eaa8108a85f67eff" providerId="LiveId" clId="{54EF1D79-E478-4C67-9EB2-AE56EF51DF03}" dt="2023-06-25T13:23:55.570" v="1654"/>
          <ac:spMkLst>
            <pc:docMk/>
            <pc:sldMk cId="3602388084" sldId="983"/>
            <ac:spMk id="3244" creationId="{EF763D61-BEC9-D651-0812-E37CB50C4B9E}"/>
          </ac:spMkLst>
        </pc:spChg>
        <pc:spChg chg="mod">
          <ac:chgData name="rahulkumar08945@gmail.com" userId="eaa8108a85f67eff" providerId="LiveId" clId="{54EF1D79-E478-4C67-9EB2-AE56EF51DF03}" dt="2023-06-25T13:23:55.570" v="1654"/>
          <ac:spMkLst>
            <pc:docMk/>
            <pc:sldMk cId="3602388084" sldId="983"/>
            <ac:spMk id="3245" creationId="{CED67635-2A8F-22DC-E82B-7FE18431EAB8}"/>
          </ac:spMkLst>
        </pc:spChg>
        <pc:spChg chg="mod">
          <ac:chgData name="rahulkumar08945@gmail.com" userId="eaa8108a85f67eff" providerId="LiveId" clId="{54EF1D79-E478-4C67-9EB2-AE56EF51DF03}" dt="2023-06-25T13:23:55.570" v="1654"/>
          <ac:spMkLst>
            <pc:docMk/>
            <pc:sldMk cId="3602388084" sldId="983"/>
            <ac:spMk id="3246" creationId="{6EB235C2-562C-5294-0763-3985FC794D54}"/>
          </ac:spMkLst>
        </pc:spChg>
        <pc:spChg chg="mod">
          <ac:chgData name="rahulkumar08945@gmail.com" userId="eaa8108a85f67eff" providerId="LiveId" clId="{54EF1D79-E478-4C67-9EB2-AE56EF51DF03}" dt="2023-06-25T13:23:55.570" v="1654"/>
          <ac:spMkLst>
            <pc:docMk/>
            <pc:sldMk cId="3602388084" sldId="983"/>
            <ac:spMk id="3247" creationId="{FF1C9008-CF46-8FBF-2021-844A7C80D65C}"/>
          </ac:spMkLst>
        </pc:spChg>
        <pc:spChg chg="mod">
          <ac:chgData name="rahulkumar08945@gmail.com" userId="eaa8108a85f67eff" providerId="LiveId" clId="{54EF1D79-E478-4C67-9EB2-AE56EF51DF03}" dt="2023-06-25T13:23:55.570" v="1654"/>
          <ac:spMkLst>
            <pc:docMk/>
            <pc:sldMk cId="3602388084" sldId="983"/>
            <ac:spMk id="3248" creationId="{2A7BEEDB-98AA-40B9-AF85-5A7F50976436}"/>
          </ac:spMkLst>
        </pc:spChg>
        <pc:spChg chg="mod">
          <ac:chgData name="rahulkumar08945@gmail.com" userId="eaa8108a85f67eff" providerId="LiveId" clId="{54EF1D79-E478-4C67-9EB2-AE56EF51DF03}" dt="2023-06-25T13:23:55.570" v="1654"/>
          <ac:spMkLst>
            <pc:docMk/>
            <pc:sldMk cId="3602388084" sldId="983"/>
            <ac:spMk id="3249" creationId="{51A69E3A-F25D-2C66-478A-4C9DC71461B8}"/>
          </ac:spMkLst>
        </pc:spChg>
        <pc:spChg chg="mod">
          <ac:chgData name="rahulkumar08945@gmail.com" userId="eaa8108a85f67eff" providerId="LiveId" clId="{54EF1D79-E478-4C67-9EB2-AE56EF51DF03}" dt="2023-06-25T13:23:55.570" v="1654"/>
          <ac:spMkLst>
            <pc:docMk/>
            <pc:sldMk cId="3602388084" sldId="983"/>
            <ac:spMk id="3250" creationId="{24954AA4-3F18-F674-FD8D-C9EDE7CED67E}"/>
          </ac:spMkLst>
        </pc:spChg>
        <pc:spChg chg="mod">
          <ac:chgData name="rahulkumar08945@gmail.com" userId="eaa8108a85f67eff" providerId="LiveId" clId="{54EF1D79-E478-4C67-9EB2-AE56EF51DF03}" dt="2023-06-25T13:23:55.570" v="1654"/>
          <ac:spMkLst>
            <pc:docMk/>
            <pc:sldMk cId="3602388084" sldId="983"/>
            <ac:spMk id="3251" creationId="{3D6C7293-E476-8ADA-44BF-0729D56E1F55}"/>
          </ac:spMkLst>
        </pc:spChg>
        <pc:spChg chg="mod">
          <ac:chgData name="rahulkumar08945@gmail.com" userId="eaa8108a85f67eff" providerId="LiveId" clId="{54EF1D79-E478-4C67-9EB2-AE56EF51DF03}" dt="2023-06-25T13:23:55.570" v="1654"/>
          <ac:spMkLst>
            <pc:docMk/>
            <pc:sldMk cId="3602388084" sldId="983"/>
            <ac:spMk id="3252" creationId="{5AB03FDC-EB87-E0B4-46CE-49BC96CEF18C}"/>
          </ac:spMkLst>
        </pc:spChg>
        <pc:spChg chg="mod">
          <ac:chgData name="rahulkumar08945@gmail.com" userId="eaa8108a85f67eff" providerId="LiveId" clId="{54EF1D79-E478-4C67-9EB2-AE56EF51DF03}" dt="2023-06-25T13:23:55.570" v="1654"/>
          <ac:spMkLst>
            <pc:docMk/>
            <pc:sldMk cId="3602388084" sldId="983"/>
            <ac:spMk id="3253" creationId="{DB21EC9F-5634-8E91-E417-726138001A12}"/>
          </ac:spMkLst>
        </pc:spChg>
        <pc:spChg chg="mod">
          <ac:chgData name="rahulkumar08945@gmail.com" userId="eaa8108a85f67eff" providerId="LiveId" clId="{54EF1D79-E478-4C67-9EB2-AE56EF51DF03}" dt="2023-06-25T13:23:55.570" v="1654"/>
          <ac:spMkLst>
            <pc:docMk/>
            <pc:sldMk cId="3602388084" sldId="983"/>
            <ac:spMk id="3254" creationId="{8ADEC816-9999-CBC3-5E7F-35C6281465A9}"/>
          </ac:spMkLst>
        </pc:spChg>
        <pc:spChg chg="mod">
          <ac:chgData name="rahulkumar08945@gmail.com" userId="eaa8108a85f67eff" providerId="LiveId" clId="{54EF1D79-E478-4C67-9EB2-AE56EF51DF03}" dt="2023-06-25T13:23:55.570" v="1654"/>
          <ac:spMkLst>
            <pc:docMk/>
            <pc:sldMk cId="3602388084" sldId="983"/>
            <ac:spMk id="3255" creationId="{AD61CB2E-EDF5-56E1-D0CE-BC730A778B07}"/>
          </ac:spMkLst>
        </pc:spChg>
        <pc:spChg chg="mod">
          <ac:chgData name="rahulkumar08945@gmail.com" userId="eaa8108a85f67eff" providerId="LiveId" clId="{54EF1D79-E478-4C67-9EB2-AE56EF51DF03}" dt="2023-06-25T13:23:55.570" v="1654"/>
          <ac:spMkLst>
            <pc:docMk/>
            <pc:sldMk cId="3602388084" sldId="983"/>
            <ac:spMk id="3256" creationId="{CB5E5ECD-BB8F-4577-4A7F-A9F89CB9BFCA}"/>
          </ac:spMkLst>
        </pc:spChg>
        <pc:spChg chg="mod">
          <ac:chgData name="rahulkumar08945@gmail.com" userId="eaa8108a85f67eff" providerId="LiveId" clId="{54EF1D79-E478-4C67-9EB2-AE56EF51DF03}" dt="2023-06-25T13:23:55.570" v="1654"/>
          <ac:spMkLst>
            <pc:docMk/>
            <pc:sldMk cId="3602388084" sldId="983"/>
            <ac:spMk id="3257" creationId="{0C1601FC-74D3-6FDE-5C7B-25BE1CAD12F5}"/>
          </ac:spMkLst>
        </pc:spChg>
        <pc:spChg chg="mod">
          <ac:chgData name="rahulkumar08945@gmail.com" userId="eaa8108a85f67eff" providerId="LiveId" clId="{54EF1D79-E478-4C67-9EB2-AE56EF51DF03}" dt="2023-06-25T13:23:55.570" v="1654"/>
          <ac:spMkLst>
            <pc:docMk/>
            <pc:sldMk cId="3602388084" sldId="983"/>
            <ac:spMk id="3258" creationId="{C67AF299-1AFB-A5C9-BA5F-6C2E065E5075}"/>
          </ac:spMkLst>
        </pc:spChg>
        <pc:spChg chg="mod">
          <ac:chgData name="rahulkumar08945@gmail.com" userId="eaa8108a85f67eff" providerId="LiveId" clId="{54EF1D79-E478-4C67-9EB2-AE56EF51DF03}" dt="2023-06-25T13:23:55.570" v="1654"/>
          <ac:spMkLst>
            <pc:docMk/>
            <pc:sldMk cId="3602388084" sldId="983"/>
            <ac:spMk id="3259" creationId="{BA82F67F-7E17-16E9-63F4-F66C95FF41AB}"/>
          </ac:spMkLst>
        </pc:spChg>
        <pc:spChg chg="mod">
          <ac:chgData name="rahulkumar08945@gmail.com" userId="eaa8108a85f67eff" providerId="LiveId" clId="{54EF1D79-E478-4C67-9EB2-AE56EF51DF03}" dt="2023-06-25T13:23:55.570" v="1654"/>
          <ac:spMkLst>
            <pc:docMk/>
            <pc:sldMk cId="3602388084" sldId="983"/>
            <ac:spMk id="3260" creationId="{5DFA3C30-AC4C-633F-F94E-3C9B8C8ABE30}"/>
          </ac:spMkLst>
        </pc:spChg>
        <pc:spChg chg="mod">
          <ac:chgData name="rahulkumar08945@gmail.com" userId="eaa8108a85f67eff" providerId="LiveId" clId="{54EF1D79-E478-4C67-9EB2-AE56EF51DF03}" dt="2023-06-25T13:23:55.570" v="1654"/>
          <ac:spMkLst>
            <pc:docMk/>
            <pc:sldMk cId="3602388084" sldId="983"/>
            <ac:spMk id="3261" creationId="{25B3A0A3-E933-5018-3DC9-B14AD2BB337C}"/>
          </ac:spMkLst>
        </pc:spChg>
        <pc:spChg chg="mod">
          <ac:chgData name="rahulkumar08945@gmail.com" userId="eaa8108a85f67eff" providerId="LiveId" clId="{54EF1D79-E478-4C67-9EB2-AE56EF51DF03}" dt="2023-06-25T13:23:55.570" v="1654"/>
          <ac:spMkLst>
            <pc:docMk/>
            <pc:sldMk cId="3602388084" sldId="983"/>
            <ac:spMk id="3263" creationId="{8F76D7E0-AAF8-6C58-81A5-36BE916CD1BC}"/>
          </ac:spMkLst>
        </pc:spChg>
        <pc:spChg chg="mod">
          <ac:chgData name="rahulkumar08945@gmail.com" userId="eaa8108a85f67eff" providerId="LiveId" clId="{54EF1D79-E478-4C67-9EB2-AE56EF51DF03}" dt="2023-06-25T13:23:55.570" v="1654"/>
          <ac:spMkLst>
            <pc:docMk/>
            <pc:sldMk cId="3602388084" sldId="983"/>
            <ac:spMk id="3264" creationId="{E0EB02FE-7B0C-271E-F19B-6BD575820B72}"/>
          </ac:spMkLst>
        </pc:spChg>
        <pc:spChg chg="mod">
          <ac:chgData name="rahulkumar08945@gmail.com" userId="eaa8108a85f67eff" providerId="LiveId" clId="{54EF1D79-E478-4C67-9EB2-AE56EF51DF03}" dt="2023-06-25T13:23:55.570" v="1654"/>
          <ac:spMkLst>
            <pc:docMk/>
            <pc:sldMk cId="3602388084" sldId="983"/>
            <ac:spMk id="3265" creationId="{1B704A7A-C0D7-2756-5A51-C64F1CDDD89A}"/>
          </ac:spMkLst>
        </pc:spChg>
        <pc:spChg chg="mod">
          <ac:chgData name="rahulkumar08945@gmail.com" userId="eaa8108a85f67eff" providerId="LiveId" clId="{54EF1D79-E478-4C67-9EB2-AE56EF51DF03}" dt="2023-06-25T13:23:55.570" v="1654"/>
          <ac:spMkLst>
            <pc:docMk/>
            <pc:sldMk cId="3602388084" sldId="983"/>
            <ac:spMk id="3266" creationId="{6B4B74EA-20B2-2228-7454-09BE59616B87}"/>
          </ac:spMkLst>
        </pc:spChg>
        <pc:spChg chg="mod">
          <ac:chgData name="rahulkumar08945@gmail.com" userId="eaa8108a85f67eff" providerId="LiveId" clId="{54EF1D79-E478-4C67-9EB2-AE56EF51DF03}" dt="2023-06-25T13:23:55.570" v="1654"/>
          <ac:spMkLst>
            <pc:docMk/>
            <pc:sldMk cId="3602388084" sldId="983"/>
            <ac:spMk id="3267" creationId="{0380B1F8-F3F3-357B-EAE5-6751E4068E65}"/>
          </ac:spMkLst>
        </pc:spChg>
        <pc:spChg chg="mod">
          <ac:chgData name="rahulkumar08945@gmail.com" userId="eaa8108a85f67eff" providerId="LiveId" clId="{54EF1D79-E478-4C67-9EB2-AE56EF51DF03}" dt="2023-06-25T13:23:55.570" v="1654"/>
          <ac:spMkLst>
            <pc:docMk/>
            <pc:sldMk cId="3602388084" sldId="983"/>
            <ac:spMk id="3268" creationId="{8D8D21B4-09A6-8A47-8132-07AAA726F179}"/>
          </ac:spMkLst>
        </pc:spChg>
        <pc:spChg chg="mod">
          <ac:chgData name="rahulkumar08945@gmail.com" userId="eaa8108a85f67eff" providerId="LiveId" clId="{54EF1D79-E478-4C67-9EB2-AE56EF51DF03}" dt="2023-06-25T13:23:55.570" v="1654"/>
          <ac:spMkLst>
            <pc:docMk/>
            <pc:sldMk cId="3602388084" sldId="983"/>
            <ac:spMk id="3269" creationId="{0F109F9B-E8CE-0328-879E-064B09F31FDA}"/>
          </ac:spMkLst>
        </pc:spChg>
        <pc:spChg chg="mod">
          <ac:chgData name="rahulkumar08945@gmail.com" userId="eaa8108a85f67eff" providerId="LiveId" clId="{54EF1D79-E478-4C67-9EB2-AE56EF51DF03}" dt="2023-06-25T13:23:55.570" v="1654"/>
          <ac:spMkLst>
            <pc:docMk/>
            <pc:sldMk cId="3602388084" sldId="983"/>
            <ac:spMk id="3270" creationId="{D45C685D-70E0-E3FD-563F-4EA24CCBDBE5}"/>
          </ac:spMkLst>
        </pc:spChg>
        <pc:spChg chg="mod">
          <ac:chgData name="rahulkumar08945@gmail.com" userId="eaa8108a85f67eff" providerId="LiveId" clId="{54EF1D79-E478-4C67-9EB2-AE56EF51DF03}" dt="2023-06-25T13:23:55.570" v="1654"/>
          <ac:spMkLst>
            <pc:docMk/>
            <pc:sldMk cId="3602388084" sldId="983"/>
            <ac:spMk id="3275" creationId="{7051A12B-0CDF-72FF-D353-C2A57D3E7D2D}"/>
          </ac:spMkLst>
        </pc:spChg>
        <pc:spChg chg="mod">
          <ac:chgData name="rahulkumar08945@gmail.com" userId="eaa8108a85f67eff" providerId="LiveId" clId="{54EF1D79-E478-4C67-9EB2-AE56EF51DF03}" dt="2023-06-25T13:23:55.570" v="1654"/>
          <ac:spMkLst>
            <pc:docMk/>
            <pc:sldMk cId="3602388084" sldId="983"/>
            <ac:spMk id="3276" creationId="{E64D00CA-6DA7-B52A-2799-58437978BDC5}"/>
          </ac:spMkLst>
        </pc:spChg>
        <pc:spChg chg="mod">
          <ac:chgData name="rahulkumar08945@gmail.com" userId="eaa8108a85f67eff" providerId="LiveId" clId="{54EF1D79-E478-4C67-9EB2-AE56EF51DF03}" dt="2023-06-25T13:23:55.570" v="1654"/>
          <ac:spMkLst>
            <pc:docMk/>
            <pc:sldMk cId="3602388084" sldId="983"/>
            <ac:spMk id="3277" creationId="{0CB11B67-C3F9-4516-4F26-B7F6E4451AF2}"/>
          </ac:spMkLst>
        </pc:spChg>
        <pc:spChg chg="mod">
          <ac:chgData name="rahulkumar08945@gmail.com" userId="eaa8108a85f67eff" providerId="LiveId" clId="{54EF1D79-E478-4C67-9EB2-AE56EF51DF03}" dt="2023-06-25T13:23:55.570" v="1654"/>
          <ac:spMkLst>
            <pc:docMk/>
            <pc:sldMk cId="3602388084" sldId="983"/>
            <ac:spMk id="3278" creationId="{80309347-530D-AC04-879E-BE4E9072B46D}"/>
          </ac:spMkLst>
        </pc:spChg>
        <pc:spChg chg="mod">
          <ac:chgData name="rahulkumar08945@gmail.com" userId="eaa8108a85f67eff" providerId="LiveId" clId="{54EF1D79-E478-4C67-9EB2-AE56EF51DF03}" dt="2023-06-25T13:23:55.570" v="1654"/>
          <ac:spMkLst>
            <pc:docMk/>
            <pc:sldMk cId="3602388084" sldId="983"/>
            <ac:spMk id="3279" creationId="{8FFA4497-776C-6BA9-79EA-CED99D313821}"/>
          </ac:spMkLst>
        </pc:spChg>
        <pc:spChg chg="mod">
          <ac:chgData name="rahulkumar08945@gmail.com" userId="eaa8108a85f67eff" providerId="LiveId" clId="{54EF1D79-E478-4C67-9EB2-AE56EF51DF03}" dt="2023-06-25T13:23:55.570" v="1654"/>
          <ac:spMkLst>
            <pc:docMk/>
            <pc:sldMk cId="3602388084" sldId="983"/>
            <ac:spMk id="3280" creationId="{D0B35DCD-2B90-D2E4-1F3E-319F744BB470}"/>
          </ac:spMkLst>
        </pc:spChg>
        <pc:spChg chg="mod">
          <ac:chgData name="rahulkumar08945@gmail.com" userId="eaa8108a85f67eff" providerId="LiveId" clId="{54EF1D79-E478-4C67-9EB2-AE56EF51DF03}" dt="2023-06-25T13:23:55.570" v="1654"/>
          <ac:spMkLst>
            <pc:docMk/>
            <pc:sldMk cId="3602388084" sldId="983"/>
            <ac:spMk id="3281" creationId="{4DE97906-075A-6991-2CCC-3087BA5D4A6C}"/>
          </ac:spMkLst>
        </pc:spChg>
        <pc:spChg chg="mod">
          <ac:chgData name="rahulkumar08945@gmail.com" userId="eaa8108a85f67eff" providerId="LiveId" clId="{54EF1D79-E478-4C67-9EB2-AE56EF51DF03}" dt="2023-06-25T13:23:55.570" v="1654"/>
          <ac:spMkLst>
            <pc:docMk/>
            <pc:sldMk cId="3602388084" sldId="983"/>
            <ac:spMk id="3282" creationId="{1FEA4418-C75E-FBA8-1E01-72061A23B160}"/>
          </ac:spMkLst>
        </pc:spChg>
        <pc:spChg chg="mod">
          <ac:chgData name="rahulkumar08945@gmail.com" userId="eaa8108a85f67eff" providerId="LiveId" clId="{54EF1D79-E478-4C67-9EB2-AE56EF51DF03}" dt="2023-06-25T13:23:55.570" v="1654"/>
          <ac:spMkLst>
            <pc:docMk/>
            <pc:sldMk cId="3602388084" sldId="983"/>
            <ac:spMk id="3283" creationId="{1549AC6D-4850-7B5D-D5A9-ECC32F36DA47}"/>
          </ac:spMkLst>
        </pc:spChg>
        <pc:spChg chg="mod">
          <ac:chgData name="rahulkumar08945@gmail.com" userId="eaa8108a85f67eff" providerId="LiveId" clId="{54EF1D79-E478-4C67-9EB2-AE56EF51DF03}" dt="2023-06-25T13:23:55.570" v="1654"/>
          <ac:spMkLst>
            <pc:docMk/>
            <pc:sldMk cId="3602388084" sldId="983"/>
            <ac:spMk id="3284" creationId="{95EAE100-110F-2622-8103-7E7B8425B369}"/>
          </ac:spMkLst>
        </pc:spChg>
        <pc:spChg chg="mod">
          <ac:chgData name="rahulkumar08945@gmail.com" userId="eaa8108a85f67eff" providerId="LiveId" clId="{54EF1D79-E478-4C67-9EB2-AE56EF51DF03}" dt="2023-06-25T13:23:55.570" v="1654"/>
          <ac:spMkLst>
            <pc:docMk/>
            <pc:sldMk cId="3602388084" sldId="983"/>
            <ac:spMk id="3285" creationId="{3AF17678-3AD1-42EF-DABC-3F51CCA2A798}"/>
          </ac:spMkLst>
        </pc:spChg>
        <pc:spChg chg="mod">
          <ac:chgData name="rahulkumar08945@gmail.com" userId="eaa8108a85f67eff" providerId="LiveId" clId="{54EF1D79-E478-4C67-9EB2-AE56EF51DF03}" dt="2023-06-25T13:23:55.570" v="1654"/>
          <ac:spMkLst>
            <pc:docMk/>
            <pc:sldMk cId="3602388084" sldId="983"/>
            <ac:spMk id="3286" creationId="{45D5BD0A-3E59-177F-3ED2-C600130D02B3}"/>
          </ac:spMkLst>
        </pc:spChg>
        <pc:spChg chg="mod">
          <ac:chgData name="rahulkumar08945@gmail.com" userId="eaa8108a85f67eff" providerId="LiveId" clId="{54EF1D79-E478-4C67-9EB2-AE56EF51DF03}" dt="2023-06-25T13:23:55.570" v="1654"/>
          <ac:spMkLst>
            <pc:docMk/>
            <pc:sldMk cId="3602388084" sldId="983"/>
            <ac:spMk id="3287" creationId="{87D2D522-F6E8-DB4F-7577-2D528EC4FF3D}"/>
          </ac:spMkLst>
        </pc:spChg>
        <pc:spChg chg="mod">
          <ac:chgData name="rahulkumar08945@gmail.com" userId="eaa8108a85f67eff" providerId="LiveId" clId="{54EF1D79-E478-4C67-9EB2-AE56EF51DF03}" dt="2023-06-25T13:23:55.570" v="1654"/>
          <ac:spMkLst>
            <pc:docMk/>
            <pc:sldMk cId="3602388084" sldId="983"/>
            <ac:spMk id="3288" creationId="{B1F34E98-DB44-AD19-1978-8F2FF0232584}"/>
          </ac:spMkLst>
        </pc:spChg>
        <pc:spChg chg="mod">
          <ac:chgData name="rahulkumar08945@gmail.com" userId="eaa8108a85f67eff" providerId="LiveId" clId="{54EF1D79-E478-4C67-9EB2-AE56EF51DF03}" dt="2023-06-25T13:23:55.570" v="1654"/>
          <ac:spMkLst>
            <pc:docMk/>
            <pc:sldMk cId="3602388084" sldId="983"/>
            <ac:spMk id="3289" creationId="{49336FA5-D4DF-CF68-2ADF-1072B77C89A9}"/>
          </ac:spMkLst>
        </pc:spChg>
        <pc:spChg chg="mod">
          <ac:chgData name="rahulkumar08945@gmail.com" userId="eaa8108a85f67eff" providerId="LiveId" clId="{54EF1D79-E478-4C67-9EB2-AE56EF51DF03}" dt="2023-06-25T13:23:55.570" v="1654"/>
          <ac:spMkLst>
            <pc:docMk/>
            <pc:sldMk cId="3602388084" sldId="983"/>
            <ac:spMk id="3290" creationId="{294DCF68-2E3E-D0AE-D749-2F0FAAD4EB10}"/>
          </ac:spMkLst>
        </pc:spChg>
        <pc:spChg chg="mod">
          <ac:chgData name="rahulkumar08945@gmail.com" userId="eaa8108a85f67eff" providerId="LiveId" clId="{54EF1D79-E478-4C67-9EB2-AE56EF51DF03}" dt="2023-06-25T13:23:55.570" v="1654"/>
          <ac:spMkLst>
            <pc:docMk/>
            <pc:sldMk cId="3602388084" sldId="983"/>
            <ac:spMk id="3291" creationId="{8358E4CC-3899-B357-5387-6914B3CC98B6}"/>
          </ac:spMkLst>
        </pc:spChg>
        <pc:spChg chg="mod">
          <ac:chgData name="rahulkumar08945@gmail.com" userId="eaa8108a85f67eff" providerId="LiveId" clId="{54EF1D79-E478-4C67-9EB2-AE56EF51DF03}" dt="2023-06-25T13:23:55.570" v="1654"/>
          <ac:spMkLst>
            <pc:docMk/>
            <pc:sldMk cId="3602388084" sldId="983"/>
            <ac:spMk id="3292" creationId="{4E27B453-A2CD-539E-5CC8-1A62C6D7EB36}"/>
          </ac:spMkLst>
        </pc:spChg>
        <pc:spChg chg="mod">
          <ac:chgData name="rahulkumar08945@gmail.com" userId="eaa8108a85f67eff" providerId="LiveId" clId="{54EF1D79-E478-4C67-9EB2-AE56EF51DF03}" dt="2023-06-25T13:23:55.570" v="1654"/>
          <ac:spMkLst>
            <pc:docMk/>
            <pc:sldMk cId="3602388084" sldId="983"/>
            <ac:spMk id="3293" creationId="{F9D1F2E7-2F68-ABBC-123C-46179DF9775A}"/>
          </ac:spMkLst>
        </pc:spChg>
        <pc:spChg chg="mod">
          <ac:chgData name="rahulkumar08945@gmail.com" userId="eaa8108a85f67eff" providerId="LiveId" clId="{54EF1D79-E478-4C67-9EB2-AE56EF51DF03}" dt="2023-06-25T13:23:55.570" v="1654"/>
          <ac:spMkLst>
            <pc:docMk/>
            <pc:sldMk cId="3602388084" sldId="983"/>
            <ac:spMk id="3294" creationId="{C118C6BB-8CEB-2771-0316-F1B59EBE9FC4}"/>
          </ac:spMkLst>
        </pc:spChg>
        <pc:spChg chg="mod">
          <ac:chgData name="rahulkumar08945@gmail.com" userId="eaa8108a85f67eff" providerId="LiveId" clId="{54EF1D79-E478-4C67-9EB2-AE56EF51DF03}" dt="2023-06-25T13:23:55.570" v="1654"/>
          <ac:spMkLst>
            <pc:docMk/>
            <pc:sldMk cId="3602388084" sldId="983"/>
            <ac:spMk id="3295" creationId="{A1C9D9E3-8ECD-0D27-532E-2E49A088A130}"/>
          </ac:spMkLst>
        </pc:spChg>
        <pc:spChg chg="mod">
          <ac:chgData name="rahulkumar08945@gmail.com" userId="eaa8108a85f67eff" providerId="LiveId" clId="{54EF1D79-E478-4C67-9EB2-AE56EF51DF03}" dt="2023-06-25T13:23:55.570" v="1654"/>
          <ac:spMkLst>
            <pc:docMk/>
            <pc:sldMk cId="3602388084" sldId="983"/>
            <ac:spMk id="3296" creationId="{0FE02801-C75F-DA55-C922-0D52849EB5DF}"/>
          </ac:spMkLst>
        </pc:spChg>
        <pc:spChg chg="mod">
          <ac:chgData name="rahulkumar08945@gmail.com" userId="eaa8108a85f67eff" providerId="LiveId" clId="{54EF1D79-E478-4C67-9EB2-AE56EF51DF03}" dt="2023-06-25T13:23:55.570" v="1654"/>
          <ac:spMkLst>
            <pc:docMk/>
            <pc:sldMk cId="3602388084" sldId="983"/>
            <ac:spMk id="3297" creationId="{D6D0B47B-0B49-B787-8F87-AA35D5A2141E}"/>
          </ac:spMkLst>
        </pc:spChg>
        <pc:spChg chg="mod">
          <ac:chgData name="rahulkumar08945@gmail.com" userId="eaa8108a85f67eff" providerId="LiveId" clId="{54EF1D79-E478-4C67-9EB2-AE56EF51DF03}" dt="2023-06-25T13:23:55.570" v="1654"/>
          <ac:spMkLst>
            <pc:docMk/>
            <pc:sldMk cId="3602388084" sldId="983"/>
            <ac:spMk id="3298" creationId="{F91B09A2-510C-40D3-39BC-023F148A2C80}"/>
          </ac:spMkLst>
        </pc:spChg>
        <pc:spChg chg="mod">
          <ac:chgData name="rahulkumar08945@gmail.com" userId="eaa8108a85f67eff" providerId="LiveId" clId="{54EF1D79-E478-4C67-9EB2-AE56EF51DF03}" dt="2023-06-25T13:23:55.570" v="1654"/>
          <ac:spMkLst>
            <pc:docMk/>
            <pc:sldMk cId="3602388084" sldId="983"/>
            <ac:spMk id="3299" creationId="{21F897B1-4C15-6126-FBE3-C3BBCC9B81C9}"/>
          </ac:spMkLst>
        </pc:spChg>
        <pc:spChg chg="mod">
          <ac:chgData name="rahulkumar08945@gmail.com" userId="eaa8108a85f67eff" providerId="LiveId" clId="{54EF1D79-E478-4C67-9EB2-AE56EF51DF03}" dt="2023-06-25T13:23:55.570" v="1654"/>
          <ac:spMkLst>
            <pc:docMk/>
            <pc:sldMk cId="3602388084" sldId="983"/>
            <ac:spMk id="3300" creationId="{1BE08FD2-28DA-FA8A-173E-4F4A3CDBB520}"/>
          </ac:spMkLst>
        </pc:spChg>
        <pc:spChg chg="mod">
          <ac:chgData name="rahulkumar08945@gmail.com" userId="eaa8108a85f67eff" providerId="LiveId" clId="{54EF1D79-E478-4C67-9EB2-AE56EF51DF03}" dt="2023-06-25T13:23:55.570" v="1654"/>
          <ac:spMkLst>
            <pc:docMk/>
            <pc:sldMk cId="3602388084" sldId="983"/>
            <ac:spMk id="3301" creationId="{8B7271C1-6AD3-64E6-ACF6-C90620A54668}"/>
          </ac:spMkLst>
        </pc:spChg>
        <pc:spChg chg="mod">
          <ac:chgData name="rahulkumar08945@gmail.com" userId="eaa8108a85f67eff" providerId="LiveId" clId="{54EF1D79-E478-4C67-9EB2-AE56EF51DF03}" dt="2023-06-25T13:23:55.570" v="1654"/>
          <ac:spMkLst>
            <pc:docMk/>
            <pc:sldMk cId="3602388084" sldId="983"/>
            <ac:spMk id="3302" creationId="{FC947CF1-8F85-F8EC-4597-376ECC5B57D5}"/>
          </ac:spMkLst>
        </pc:spChg>
        <pc:spChg chg="mod">
          <ac:chgData name="rahulkumar08945@gmail.com" userId="eaa8108a85f67eff" providerId="LiveId" clId="{54EF1D79-E478-4C67-9EB2-AE56EF51DF03}" dt="2023-06-25T13:23:55.570" v="1654"/>
          <ac:spMkLst>
            <pc:docMk/>
            <pc:sldMk cId="3602388084" sldId="983"/>
            <ac:spMk id="3303" creationId="{5260B13E-2262-09C8-F819-297A1DA75087}"/>
          </ac:spMkLst>
        </pc:spChg>
        <pc:spChg chg="mod">
          <ac:chgData name="rahulkumar08945@gmail.com" userId="eaa8108a85f67eff" providerId="LiveId" clId="{54EF1D79-E478-4C67-9EB2-AE56EF51DF03}" dt="2023-06-25T13:23:55.570" v="1654"/>
          <ac:spMkLst>
            <pc:docMk/>
            <pc:sldMk cId="3602388084" sldId="983"/>
            <ac:spMk id="3304" creationId="{F1E3DD24-3921-40EB-B3EC-7CD14EF9C632}"/>
          </ac:spMkLst>
        </pc:spChg>
        <pc:spChg chg="mod">
          <ac:chgData name="rahulkumar08945@gmail.com" userId="eaa8108a85f67eff" providerId="LiveId" clId="{54EF1D79-E478-4C67-9EB2-AE56EF51DF03}" dt="2023-06-25T13:23:55.570" v="1654"/>
          <ac:spMkLst>
            <pc:docMk/>
            <pc:sldMk cId="3602388084" sldId="983"/>
            <ac:spMk id="3305" creationId="{F075CB40-1A56-3207-5E4C-30B59F79B834}"/>
          </ac:spMkLst>
        </pc:spChg>
        <pc:spChg chg="mod">
          <ac:chgData name="rahulkumar08945@gmail.com" userId="eaa8108a85f67eff" providerId="LiveId" clId="{54EF1D79-E478-4C67-9EB2-AE56EF51DF03}" dt="2023-06-25T13:23:55.570" v="1654"/>
          <ac:spMkLst>
            <pc:docMk/>
            <pc:sldMk cId="3602388084" sldId="983"/>
            <ac:spMk id="3306" creationId="{F4F15670-2F4D-839B-3CA6-75FA06DA95B8}"/>
          </ac:spMkLst>
        </pc:spChg>
        <pc:spChg chg="mod">
          <ac:chgData name="rahulkumar08945@gmail.com" userId="eaa8108a85f67eff" providerId="LiveId" clId="{54EF1D79-E478-4C67-9EB2-AE56EF51DF03}" dt="2023-06-25T13:23:55.570" v="1654"/>
          <ac:spMkLst>
            <pc:docMk/>
            <pc:sldMk cId="3602388084" sldId="983"/>
            <ac:spMk id="3307" creationId="{BF532E8C-F906-570B-BC09-62F79FAE04AF}"/>
          </ac:spMkLst>
        </pc:spChg>
        <pc:spChg chg="mod">
          <ac:chgData name="rahulkumar08945@gmail.com" userId="eaa8108a85f67eff" providerId="LiveId" clId="{54EF1D79-E478-4C67-9EB2-AE56EF51DF03}" dt="2023-06-25T13:23:55.570" v="1654"/>
          <ac:spMkLst>
            <pc:docMk/>
            <pc:sldMk cId="3602388084" sldId="983"/>
            <ac:spMk id="3308" creationId="{43F8650C-C5DD-DE9E-216C-8D13311017F5}"/>
          </ac:spMkLst>
        </pc:spChg>
        <pc:spChg chg="mod">
          <ac:chgData name="rahulkumar08945@gmail.com" userId="eaa8108a85f67eff" providerId="LiveId" clId="{54EF1D79-E478-4C67-9EB2-AE56EF51DF03}" dt="2023-06-25T13:23:55.570" v="1654"/>
          <ac:spMkLst>
            <pc:docMk/>
            <pc:sldMk cId="3602388084" sldId="983"/>
            <ac:spMk id="3309" creationId="{A172BEB5-F270-3C78-E137-65E7D9F2AEA5}"/>
          </ac:spMkLst>
        </pc:spChg>
        <pc:spChg chg="mod">
          <ac:chgData name="rahulkumar08945@gmail.com" userId="eaa8108a85f67eff" providerId="LiveId" clId="{54EF1D79-E478-4C67-9EB2-AE56EF51DF03}" dt="2023-06-25T13:23:55.570" v="1654"/>
          <ac:spMkLst>
            <pc:docMk/>
            <pc:sldMk cId="3602388084" sldId="983"/>
            <ac:spMk id="3310" creationId="{66370E04-01CA-FFA6-238E-0B0E6783DFFC}"/>
          </ac:spMkLst>
        </pc:spChg>
        <pc:spChg chg="mod">
          <ac:chgData name="rahulkumar08945@gmail.com" userId="eaa8108a85f67eff" providerId="LiveId" clId="{54EF1D79-E478-4C67-9EB2-AE56EF51DF03}" dt="2023-06-25T13:23:55.570" v="1654"/>
          <ac:spMkLst>
            <pc:docMk/>
            <pc:sldMk cId="3602388084" sldId="983"/>
            <ac:spMk id="3311" creationId="{04D3FD6B-2011-035E-0923-3AEBE17F5ACF}"/>
          </ac:spMkLst>
        </pc:spChg>
        <pc:spChg chg="mod">
          <ac:chgData name="rahulkumar08945@gmail.com" userId="eaa8108a85f67eff" providerId="LiveId" clId="{54EF1D79-E478-4C67-9EB2-AE56EF51DF03}" dt="2023-06-25T13:23:55.570" v="1654"/>
          <ac:spMkLst>
            <pc:docMk/>
            <pc:sldMk cId="3602388084" sldId="983"/>
            <ac:spMk id="3312" creationId="{1F38E8B0-CE96-DFBE-C1BC-2CBB13D98745}"/>
          </ac:spMkLst>
        </pc:spChg>
        <pc:spChg chg="mod">
          <ac:chgData name="rahulkumar08945@gmail.com" userId="eaa8108a85f67eff" providerId="LiveId" clId="{54EF1D79-E478-4C67-9EB2-AE56EF51DF03}" dt="2023-06-25T13:23:55.570" v="1654"/>
          <ac:spMkLst>
            <pc:docMk/>
            <pc:sldMk cId="3602388084" sldId="983"/>
            <ac:spMk id="3313" creationId="{0A5AE8A9-BD97-CC56-EF8A-596264FA6382}"/>
          </ac:spMkLst>
        </pc:spChg>
        <pc:spChg chg="mod">
          <ac:chgData name="rahulkumar08945@gmail.com" userId="eaa8108a85f67eff" providerId="LiveId" clId="{54EF1D79-E478-4C67-9EB2-AE56EF51DF03}" dt="2023-06-25T13:23:55.570" v="1654"/>
          <ac:spMkLst>
            <pc:docMk/>
            <pc:sldMk cId="3602388084" sldId="983"/>
            <ac:spMk id="3314" creationId="{2F3C4959-F565-BBCF-AF2B-88A557874C07}"/>
          </ac:spMkLst>
        </pc:spChg>
        <pc:spChg chg="mod">
          <ac:chgData name="rahulkumar08945@gmail.com" userId="eaa8108a85f67eff" providerId="LiveId" clId="{54EF1D79-E478-4C67-9EB2-AE56EF51DF03}" dt="2023-06-25T13:23:55.570" v="1654"/>
          <ac:spMkLst>
            <pc:docMk/>
            <pc:sldMk cId="3602388084" sldId="983"/>
            <ac:spMk id="3315" creationId="{8FE89345-0C64-B50B-80B5-4C6896734C10}"/>
          </ac:spMkLst>
        </pc:spChg>
        <pc:spChg chg="mod">
          <ac:chgData name="rahulkumar08945@gmail.com" userId="eaa8108a85f67eff" providerId="LiveId" clId="{54EF1D79-E478-4C67-9EB2-AE56EF51DF03}" dt="2023-06-25T13:23:55.570" v="1654"/>
          <ac:spMkLst>
            <pc:docMk/>
            <pc:sldMk cId="3602388084" sldId="983"/>
            <ac:spMk id="3316" creationId="{E61A1100-0DFE-5C57-DE45-B0C298138274}"/>
          </ac:spMkLst>
        </pc:spChg>
        <pc:spChg chg="mod">
          <ac:chgData name="rahulkumar08945@gmail.com" userId="eaa8108a85f67eff" providerId="LiveId" clId="{54EF1D79-E478-4C67-9EB2-AE56EF51DF03}" dt="2023-06-25T13:23:55.570" v="1654"/>
          <ac:spMkLst>
            <pc:docMk/>
            <pc:sldMk cId="3602388084" sldId="983"/>
            <ac:spMk id="3317" creationId="{BDC36FBE-3802-2A1B-7102-387221D693AC}"/>
          </ac:spMkLst>
        </pc:spChg>
        <pc:spChg chg="mod">
          <ac:chgData name="rahulkumar08945@gmail.com" userId="eaa8108a85f67eff" providerId="LiveId" clId="{54EF1D79-E478-4C67-9EB2-AE56EF51DF03}" dt="2023-06-25T13:23:55.570" v="1654"/>
          <ac:spMkLst>
            <pc:docMk/>
            <pc:sldMk cId="3602388084" sldId="983"/>
            <ac:spMk id="3318" creationId="{DEAF4CC1-3C31-3DE0-199C-4D73D9AFD387}"/>
          </ac:spMkLst>
        </pc:spChg>
        <pc:spChg chg="mod">
          <ac:chgData name="rahulkumar08945@gmail.com" userId="eaa8108a85f67eff" providerId="LiveId" clId="{54EF1D79-E478-4C67-9EB2-AE56EF51DF03}" dt="2023-06-25T13:23:55.570" v="1654"/>
          <ac:spMkLst>
            <pc:docMk/>
            <pc:sldMk cId="3602388084" sldId="983"/>
            <ac:spMk id="3319" creationId="{D6F5015C-4A96-6B0C-29EA-57AD80F60057}"/>
          </ac:spMkLst>
        </pc:spChg>
        <pc:spChg chg="mod">
          <ac:chgData name="rahulkumar08945@gmail.com" userId="eaa8108a85f67eff" providerId="LiveId" clId="{54EF1D79-E478-4C67-9EB2-AE56EF51DF03}" dt="2023-06-25T13:23:55.570" v="1654"/>
          <ac:spMkLst>
            <pc:docMk/>
            <pc:sldMk cId="3602388084" sldId="983"/>
            <ac:spMk id="3320" creationId="{048DC17C-64B7-4BB2-8792-C4FD8F545557}"/>
          </ac:spMkLst>
        </pc:spChg>
        <pc:spChg chg="mod">
          <ac:chgData name="rahulkumar08945@gmail.com" userId="eaa8108a85f67eff" providerId="LiveId" clId="{54EF1D79-E478-4C67-9EB2-AE56EF51DF03}" dt="2023-06-25T13:23:55.570" v="1654"/>
          <ac:spMkLst>
            <pc:docMk/>
            <pc:sldMk cId="3602388084" sldId="983"/>
            <ac:spMk id="3321" creationId="{CDF04856-0D52-99DE-75A7-4E19A089D31C}"/>
          </ac:spMkLst>
        </pc:spChg>
        <pc:spChg chg="mod">
          <ac:chgData name="rahulkumar08945@gmail.com" userId="eaa8108a85f67eff" providerId="LiveId" clId="{54EF1D79-E478-4C67-9EB2-AE56EF51DF03}" dt="2023-06-25T13:23:55.570" v="1654"/>
          <ac:spMkLst>
            <pc:docMk/>
            <pc:sldMk cId="3602388084" sldId="983"/>
            <ac:spMk id="3322" creationId="{23E4509E-4945-34F6-B24E-0E3AAC65E7CA}"/>
          </ac:spMkLst>
        </pc:spChg>
        <pc:spChg chg="mod">
          <ac:chgData name="rahulkumar08945@gmail.com" userId="eaa8108a85f67eff" providerId="LiveId" clId="{54EF1D79-E478-4C67-9EB2-AE56EF51DF03}" dt="2023-06-25T13:23:55.570" v="1654"/>
          <ac:spMkLst>
            <pc:docMk/>
            <pc:sldMk cId="3602388084" sldId="983"/>
            <ac:spMk id="3323" creationId="{5C9CA490-0F2D-19FA-6784-4286213297D2}"/>
          </ac:spMkLst>
        </pc:spChg>
        <pc:spChg chg="mod">
          <ac:chgData name="rahulkumar08945@gmail.com" userId="eaa8108a85f67eff" providerId="LiveId" clId="{54EF1D79-E478-4C67-9EB2-AE56EF51DF03}" dt="2023-06-25T13:23:55.570" v="1654"/>
          <ac:spMkLst>
            <pc:docMk/>
            <pc:sldMk cId="3602388084" sldId="983"/>
            <ac:spMk id="3324" creationId="{F92A2014-AF3A-FE9C-EBC2-D39E7CB3DE05}"/>
          </ac:spMkLst>
        </pc:spChg>
        <pc:spChg chg="mod">
          <ac:chgData name="rahulkumar08945@gmail.com" userId="eaa8108a85f67eff" providerId="LiveId" clId="{54EF1D79-E478-4C67-9EB2-AE56EF51DF03}" dt="2023-06-25T13:23:55.570" v="1654"/>
          <ac:spMkLst>
            <pc:docMk/>
            <pc:sldMk cId="3602388084" sldId="983"/>
            <ac:spMk id="3325" creationId="{A2BC8E45-E6A9-AE73-C8B4-94913103A0DB}"/>
          </ac:spMkLst>
        </pc:spChg>
        <pc:spChg chg="mod">
          <ac:chgData name="rahulkumar08945@gmail.com" userId="eaa8108a85f67eff" providerId="LiveId" clId="{54EF1D79-E478-4C67-9EB2-AE56EF51DF03}" dt="2023-06-25T13:23:55.570" v="1654"/>
          <ac:spMkLst>
            <pc:docMk/>
            <pc:sldMk cId="3602388084" sldId="983"/>
            <ac:spMk id="3326" creationId="{3F3030D3-57DD-DAE2-84EF-C18236DAA3E5}"/>
          </ac:spMkLst>
        </pc:spChg>
        <pc:spChg chg="mod">
          <ac:chgData name="rahulkumar08945@gmail.com" userId="eaa8108a85f67eff" providerId="LiveId" clId="{54EF1D79-E478-4C67-9EB2-AE56EF51DF03}" dt="2023-06-25T13:23:55.570" v="1654"/>
          <ac:spMkLst>
            <pc:docMk/>
            <pc:sldMk cId="3602388084" sldId="983"/>
            <ac:spMk id="3327" creationId="{DB7F563C-28F3-F321-0F6A-420AE46ED17F}"/>
          </ac:spMkLst>
        </pc:spChg>
        <pc:spChg chg="mod">
          <ac:chgData name="rahulkumar08945@gmail.com" userId="eaa8108a85f67eff" providerId="LiveId" clId="{54EF1D79-E478-4C67-9EB2-AE56EF51DF03}" dt="2023-06-25T13:23:55.570" v="1654"/>
          <ac:spMkLst>
            <pc:docMk/>
            <pc:sldMk cId="3602388084" sldId="983"/>
            <ac:spMk id="3328" creationId="{063F9352-802E-C834-7395-11D3CDA3AB62}"/>
          </ac:spMkLst>
        </pc:spChg>
        <pc:spChg chg="mod">
          <ac:chgData name="rahulkumar08945@gmail.com" userId="eaa8108a85f67eff" providerId="LiveId" clId="{54EF1D79-E478-4C67-9EB2-AE56EF51DF03}" dt="2023-06-25T13:23:55.570" v="1654"/>
          <ac:spMkLst>
            <pc:docMk/>
            <pc:sldMk cId="3602388084" sldId="983"/>
            <ac:spMk id="3329" creationId="{6DA3E8A1-984A-5C3C-C72D-951298F74EC2}"/>
          </ac:spMkLst>
        </pc:spChg>
        <pc:spChg chg="mod">
          <ac:chgData name="rahulkumar08945@gmail.com" userId="eaa8108a85f67eff" providerId="LiveId" clId="{54EF1D79-E478-4C67-9EB2-AE56EF51DF03}" dt="2023-06-25T13:23:55.570" v="1654"/>
          <ac:spMkLst>
            <pc:docMk/>
            <pc:sldMk cId="3602388084" sldId="983"/>
            <ac:spMk id="3330" creationId="{7AA95DB4-9304-E03C-638A-451208A61766}"/>
          </ac:spMkLst>
        </pc:spChg>
        <pc:spChg chg="mod">
          <ac:chgData name="rahulkumar08945@gmail.com" userId="eaa8108a85f67eff" providerId="LiveId" clId="{54EF1D79-E478-4C67-9EB2-AE56EF51DF03}" dt="2023-06-25T13:23:55.570" v="1654"/>
          <ac:spMkLst>
            <pc:docMk/>
            <pc:sldMk cId="3602388084" sldId="983"/>
            <ac:spMk id="3331" creationId="{995F24DE-D80D-AA3B-9B76-AE92BEA4FB84}"/>
          </ac:spMkLst>
        </pc:spChg>
        <pc:spChg chg="mod">
          <ac:chgData name="rahulkumar08945@gmail.com" userId="eaa8108a85f67eff" providerId="LiveId" clId="{54EF1D79-E478-4C67-9EB2-AE56EF51DF03}" dt="2023-06-25T13:23:55.570" v="1654"/>
          <ac:spMkLst>
            <pc:docMk/>
            <pc:sldMk cId="3602388084" sldId="983"/>
            <ac:spMk id="3332" creationId="{1BEC64F1-4EA1-2FA6-6F74-BE98026FDE34}"/>
          </ac:spMkLst>
        </pc:spChg>
        <pc:spChg chg="mod">
          <ac:chgData name="rahulkumar08945@gmail.com" userId="eaa8108a85f67eff" providerId="LiveId" clId="{54EF1D79-E478-4C67-9EB2-AE56EF51DF03}" dt="2023-06-25T13:23:55.570" v="1654"/>
          <ac:spMkLst>
            <pc:docMk/>
            <pc:sldMk cId="3602388084" sldId="983"/>
            <ac:spMk id="3333" creationId="{E934E479-1B5D-1F07-3FCF-7F82B21C4C2E}"/>
          </ac:spMkLst>
        </pc:spChg>
        <pc:spChg chg="mod">
          <ac:chgData name="rahulkumar08945@gmail.com" userId="eaa8108a85f67eff" providerId="LiveId" clId="{54EF1D79-E478-4C67-9EB2-AE56EF51DF03}" dt="2023-06-25T13:23:55.570" v="1654"/>
          <ac:spMkLst>
            <pc:docMk/>
            <pc:sldMk cId="3602388084" sldId="983"/>
            <ac:spMk id="3334" creationId="{5197705B-B665-3FDF-37D2-60E8B06CFBD6}"/>
          </ac:spMkLst>
        </pc:spChg>
        <pc:spChg chg="mod">
          <ac:chgData name="rahulkumar08945@gmail.com" userId="eaa8108a85f67eff" providerId="LiveId" clId="{54EF1D79-E478-4C67-9EB2-AE56EF51DF03}" dt="2023-06-25T13:23:55.570" v="1654"/>
          <ac:spMkLst>
            <pc:docMk/>
            <pc:sldMk cId="3602388084" sldId="983"/>
            <ac:spMk id="3336" creationId="{C12DC731-139C-1282-5D37-C35F016B1781}"/>
          </ac:spMkLst>
        </pc:spChg>
        <pc:spChg chg="mod">
          <ac:chgData name="rahulkumar08945@gmail.com" userId="eaa8108a85f67eff" providerId="LiveId" clId="{54EF1D79-E478-4C67-9EB2-AE56EF51DF03}" dt="2023-06-25T13:23:55.570" v="1654"/>
          <ac:spMkLst>
            <pc:docMk/>
            <pc:sldMk cId="3602388084" sldId="983"/>
            <ac:spMk id="3337" creationId="{BDE13A11-C4A1-D264-A011-2D08492E25C1}"/>
          </ac:spMkLst>
        </pc:spChg>
        <pc:spChg chg="mod">
          <ac:chgData name="rahulkumar08945@gmail.com" userId="eaa8108a85f67eff" providerId="LiveId" clId="{54EF1D79-E478-4C67-9EB2-AE56EF51DF03}" dt="2023-06-25T13:23:55.570" v="1654"/>
          <ac:spMkLst>
            <pc:docMk/>
            <pc:sldMk cId="3602388084" sldId="983"/>
            <ac:spMk id="3338" creationId="{2C201BF3-FB29-ABD6-D9A7-ECF7F0226E61}"/>
          </ac:spMkLst>
        </pc:spChg>
        <pc:spChg chg="mod">
          <ac:chgData name="rahulkumar08945@gmail.com" userId="eaa8108a85f67eff" providerId="LiveId" clId="{54EF1D79-E478-4C67-9EB2-AE56EF51DF03}" dt="2023-06-25T13:23:55.570" v="1654"/>
          <ac:spMkLst>
            <pc:docMk/>
            <pc:sldMk cId="3602388084" sldId="983"/>
            <ac:spMk id="3339" creationId="{84697917-C9EA-77E8-6CD7-910893D0C83F}"/>
          </ac:spMkLst>
        </pc:spChg>
        <pc:spChg chg="mod">
          <ac:chgData name="rahulkumar08945@gmail.com" userId="eaa8108a85f67eff" providerId="LiveId" clId="{54EF1D79-E478-4C67-9EB2-AE56EF51DF03}" dt="2023-06-25T13:23:55.570" v="1654"/>
          <ac:spMkLst>
            <pc:docMk/>
            <pc:sldMk cId="3602388084" sldId="983"/>
            <ac:spMk id="3340" creationId="{D87EFB5F-8C01-6E8C-44EC-9A307D6F5E92}"/>
          </ac:spMkLst>
        </pc:spChg>
        <pc:spChg chg="mod">
          <ac:chgData name="rahulkumar08945@gmail.com" userId="eaa8108a85f67eff" providerId="LiveId" clId="{54EF1D79-E478-4C67-9EB2-AE56EF51DF03}" dt="2023-06-25T13:23:55.570" v="1654"/>
          <ac:spMkLst>
            <pc:docMk/>
            <pc:sldMk cId="3602388084" sldId="983"/>
            <ac:spMk id="3343" creationId="{DBEF47AD-45F0-4317-A5EA-145C392200F7}"/>
          </ac:spMkLst>
        </pc:spChg>
        <pc:spChg chg="mod">
          <ac:chgData name="rahulkumar08945@gmail.com" userId="eaa8108a85f67eff" providerId="LiveId" clId="{54EF1D79-E478-4C67-9EB2-AE56EF51DF03}" dt="2023-06-25T13:23:55.570" v="1654"/>
          <ac:spMkLst>
            <pc:docMk/>
            <pc:sldMk cId="3602388084" sldId="983"/>
            <ac:spMk id="3344" creationId="{9C346BE6-EBFD-2808-FA47-12A379AFDCB1}"/>
          </ac:spMkLst>
        </pc:spChg>
        <pc:spChg chg="mod">
          <ac:chgData name="rahulkumar08945@gmail.com" userId="eaa8108a85f67eff" providerId="LiveId" clId="{54EF1D79-E478-4C67-9EB2-AE56EF51DF03}" dt="2023-06-25T13:23:55.570" v="1654"/>
          <ac:spMkLst>
            <pc:docMk/>
            <pc:sldMk cId="3602388084" sldId="983"/>
            <ac:spMk id="3345" creationId="{87451536-E6BF-E1F0-3A93-A2BF0ED480CD}"/>
          </ac:spMkLst>
        </pc:spChg>
        <pc:spChg chg="mod">
          <ac:chgData name="rahulkumar08945@gmail.com" userId="eaa8108a85f67eff" providerId="LiveId" clId="{54EF1D79-E478-4C67-9EB2-AE56EF51DF03}" dt="2023-06-25T13:23:55.570" v="1654"/>
          <ac:spMkLst>
            <pc:docMk/>
            <pc:sldMk cId="3602388084" sldId="983"/>
            <ac:spMk id="3346" creationId="{CCB3BF8F-DB8B-3F53-D2A9-74BA7ADFE38B}"/>
          </ac:spMkLst>
        </pc:spChg>
        <pc:spChg chg="mod">
          <ac:chgData name="rahulkumar08945@gmail.com" userId="eaa8108a85f67eff" providerId="LiveId" clId="{54EF1D79-E478-4C67-9EB2-AE56EF51DF03}" dt="2023-06-25T13:23:55.570" v="1654"/>
          <ac:spMkLst>
            <pc:docMk/>
            <pc:sldMk cId="3602388084" sldId="983"/>
            <ac:spMk id="3347" creationId="{9E9048DC-A286-0961-5051-88771A015CBD}"/>
          </ac:spMkLst>
        </pc:spChg>
        <pc:spChg chg="mod">
          <ac:chgData name="rahulkumar08945@gmail.com" userId="eaa8108a85f67eff" providerId="LiveId" clId="{54EF1D79-E478-4C67-9EB2-AE56EF51DF03}" dt="2023-06-25T13:23:55.570" v="1654"/>
          <ac:spMkLst>
            <pc:docMk/>
            <pc:sldMk cId="3602388084" sldId="983"/>
            <ac:spMk id="3348" creationId="{42F7018E-EF8E-2507-AEE0-FD57504ED817}"/>
          </ac:spMkLst>
        </pc:spChg>
        <pc:spChg chg="mod">
          <ac:chgData name="rahulkumar08945@gmail.com" userId="eaa8108a85f67eff" providerId="LiveId" clId="{54EF1D79-E478-4C67-9EB2-AE56EF51DF03}" dt="2023-06-25T13:23:55.570" v="1654"/>
          <ac:spMkLst>
            <pc:docMk/>
            <pc:sldMk cId="3602388084" sldId="983"/>
            <ac:spMk id="3349" creationId="{68A71F8B-CD1B-8C9A-2A2C-EA79AF2E73A3}"/>
          </ac:spMkLst>
        </pc:spChg>
        <pc:spChg chg="mod">
          <ac:chgData name="rahulkumar08945@gmail.com" userId="eaa8108a85f67eff" providerId="LiveId" clId="{54EF1D79-E478-4C67-9EB2-AE56EF51DF03}" dt="2023-06-25T13:23:55.570" v="1654"/>
          <ac:spMkLst>
            <pc:docMk/>
            <pc:sldMk cId="3602388084" sldId="983"/>
            <ac:spMk id="3350" creationId="{822C8063-63AC-1785-9AAF-7E6C7DBC8CF6}"/>
          </ac:spMkLst>
        </pc:spChg>
        <pc:spChg chg="mod">
          <ac:chgData name="rahulkumar08945@gmail.com" userId="eaa8108a85f67eff" providerId="LiveId" clId="{54EF1D79-E478-4C67-9EB2-AE56EF51DF03}" dt="2023-06-25T13:23:55.570" v="1654"/>
          <ac:spMkLst>
            <pc:docMk/>
            <pc:sldMk cId="3602388084" sldId="983"/>
            <ac:spMk id="3351" creationId="{21DE2783-2214-681E-0C34-7BEE1372E079}"/>
          </ac:spMkLst>
        </pc:spChg>
        <pc:spChg chg="mod">
          <ac:chgData name="rahulkumar08945@gmail.com" userId="eaa8108a85f67eff" providerId="LiveId" clId="{54EF1D79-E478-4C67-9EB2-AE56EF51DF03}" dt="2023-06-25T13:23:55.570" v="1654"/>
          <ac:spMkLst>
            <pc:docMk/>
            <pc:sldMk cId="3602388084" sldId="983"/>
            <ac:spMk id="3352" creationId="{7739FAB8-F6F1-097F-AEB7-CC59FE4E9078}"/>
          </ac:spMkLst>
        </pc:spChg>
        <pc:spChg chg="mod">
          <ac:chgData name="rahulkumar08945@gmail.com" userId="eaa8108a85f67eff" providerId="LiveId" clId="{54EF1D79-E478-4C67-9EB2-AE56EF51DF03}" dt="2023-06-25T13:23:55.570" v="1654"/>
          <ac:spMkLst>
            <pc:docMk/>
            <pc:sldMk cId="3602388084" sldId="983"/>
            <ac:spMk id="3353" creationId="{C4EEB1DD-A0A6-B23F-EF45-03A5A3FAB0D1}"/>
          </ac:spMkLst>
        </pc:spChg>
        <pc:spChg chg="mod">
          <ac:chgData name="rahulkumar08945@gmail.com" userId="eaa8108a85f67eff" providerId="LiveId" clId="{54EF1D79-E478-4C67-9EB2-AE56EF51DF03}" dt="2023-06-25T13:23:55.570" v="1654"/>
          <ac:spMkLst>
            <pc:docMk/>
            <pc:sldMk cId="3602388084" sldId="983"/>
            <ac:spMk id="3354" creationId="{E334080C-C6BA-2100-2FFC-ECC45862DCBC}"/>
          </ac:spMkLst>
        </pc:spChg>
        <pc:spChg chg="mod">
          <ac:chgData name="rahulkumar08945@gmail.com" userId="eaa8108a85f67eff" providerId="LiveId" clId="{54EF1D79-E478-4C67-9EB2-AE56EF51DF03}" dt="2023-06-25T13:23:55.570" v="1654"/>
          <ac:spMkLst>
            <pc:docMk/>
            <pc:sldMk cId="3602388084" sldId="983"/>
            <ac:spMk id="3355" creationId="{CCB7FD04-04D3-74D4-6BBB-472CB73F9B11}"/>
          </ac:spMkLst>
        </pc:spChg>
        <pc:spChg chg="mod">
          <ac:chgData name="rahulkumar08945@gmail.com" userId="eaa8108a85f67eff" providerId="LiveId" clId="{54EF1D79-E478-4C67-9EB2-AE56EF51DF03}" dt="2023-06-25T13:23:55.570" v="1654"/>
          <ac:spMkLst>
            <pc:docMk/>
            <pc:sldMk cId="3602388084" sldId="983"/>
            <ac:spMk id="3356" creationId="{1A47986C-C527-BFCF-A90A-3764CCE22FC3}"/>
          </ac:spMkLst>
        </pc:spChg>
        <pc:spChg chg="mod">
          <ac:chgData name="rahulkumar08945@gmail.com" userId="eaa8108a85f67eff" providerId="LiveId" clId="{54EF1D79-E478-4C67-9EB2-AE56EF51DF03}" dt="2023-06-25T13:23:55.570" v="1654"/>
          <ac:spMkLst>
            <pc:docMk/>
            <pc:sldMk cId="3602388084" sldId="983"/>
            <ac:spMk id="3357" creationId="{0F02B3E5-FFF9-5EBA-81A7-141E1A62522E}"/>
          </ac:spMkLst>
        </pc:spChg>
        <pc:spChg chg="mod">
          <ac:chgData name="rahulkumar08945@gmail.com" userId="eaa8108a85f67eff" providerId="LiveId" clId="{54EF1D79-E478-4C67-9EB2-AE56EF51DF03}" dt="2023-06-25T13:23:55.570" v="1654"/>
          <ac:spMkLst>
            <pc:docMk/>
            <pc:sldMk cId="3602388084" sldId="983"/>
            <ac:spMk id="3358" creationId="{6A735A16-4094-408C-06D9-BC68E8B41754}"/>
          </ac:spMkLst>
        </pc:spChg>
        <pc:spChg chg="mod">
          <ac:chgData name="rahulkumar08945@gmail.com" userId="eaa8108a85f67eff" providerId="LiveId" clId="{54EF1D79-E478-4C67-9EB2-AE56EF51DF03}" dt="2023-06-25T13:23:55.570" v="1654"/>
          <ac:spMkLst>
            <pc:docMk/>
            <pc:sldMk cId="3602388084" sldId="983"/>
            <ac:spMk id="3359" creationId="{56DC3A09-F79E-A251-804F-BC7EA50C2E8C}"/>
          </ac:spMkLst>
        </pc:spChg>
        <pc:spChg chg="mod">
          <ac:chgData name="rahulkumar08945@gmail.com" userId="eaa8108a85f67eff" providerId="LiveId" clId="{54EF1D79-E478-4C67-9EB2-AE56EF51DF03}" dt="2023-06-25T13:23:55.570" v="1654"/>
          <ac:spMkLst>
            <pc:docMk/>
            <pc:sldMk cId="3602388084" sldId="983"/>
            <ac:spMk id="3360" creationId="{401F6289-4CDB-C1C0-AC13-7CF15DDFC32B}"/>
          </ac:spMkLst>
        </pc:spChg>
        <pc:spChg chg="mod">
          <ac:chgData name="rahulkumar08945@gmail.com" userId="eaa8108a85f67eff" providerId="LiveId" clId="{54EF1D79-E478-4C67-9EB2-AE56EF51DF03}" dt="2023-06-25T13:23:55.570" v="1654"/>
          <ac:spMkLst>
            <pc:docMk/>
            <pc:sldMk cId="3602388084" sldId="983"/>
            <ac:spMk id="3361" creationId="{DE823F3E-1880-D8B3-D3B0-262657B42BE4}"/>
          </ac:spMkLst>
        </pc:spChg>
        <pc:spChg chg="mod">
          <ac:chgData name="rahulkumar08945@gmail.com" userId="eaa8108a85f67eff" providerId="LiveId" clId="{54EF1D79-E478-4C67-9EB2-AE56EF51DF03}" dt="2023-06-25T13:23:55.570" v="1654"/>
          <ac:spMkLst>
            <pc:docMk/>
            <pc:sldMk cId="3602388084" sldId="983"/>
            <ac:spMk id="3362" creationId="{97338FFC-C653-C0CA-64CE-8B6FB305EC0B}"/>
          </ac:spMkLst>
        </pc:spChg>
        <pc:spChg chg="mod">
          <ac:chgData name="rahulkumar08945@gmail.com" userId="eaa8108a85f67eff" providerId="LiveId" clId="{54EF1D79-E478-4C67-9EB2-AE56EF51DF03}" dt="2023-06-25T13:23:55.570" v="1654"/>
          <ac:spMkLst>
            <pc:docMk/>
            <pc:sldMk cId="3602388084" sldId="983"/>
            <ac:spMk id="3363" creationId="{48F50CCD-D38A-6401-EB20-BB4229D3C87F}"/>
          </ac:spMkLst>
        </pc:spChg>
        <pc:spChg chg="mod">
          <ac:chgData name="rahulkumar08945@gmail.com" userId="eaa8108a85f67eff" providerId="LiveId" clId="{54EF1D79-E478-4C67-9EB2-AE56EF51DF03}" dt="2023-06-25T13:23:55.570" v="1654"/>
          <ac:spMkLst>
            <pc:docMk/>
            <pc:sldMk cId="3602388084" sldId="983"/>
            <ac:spMk id="3364" creationId="{6842704B-466D-C236-04B0-0DB2F7AEC1BC}"/>
          </ac:spMkLst>
        </pc:spChg>
        <pc:spChg chg="mod">
          <ac:chgData name="rahulkumar08945@gmail.com" userId="eaa8108a85f67eff" providerId="LiveId" clId="{54EF1D79-E478-4C67-9EB2-AE56EF51DF03}" dt="2023-06-25T13:23:55.570" v="1654"/>
          <ac:spMkLst>
            <pc:docMk/>
            <pc:sldMk cId="3602388084" sldId="983"/>
            <ac:spMk id="3365" creationId="{CF7C93BE-799F-BFBB-47EC-396E05B2BF2B}"/>
          </ac:spMkLst>
        </pc:spChg>
        <pc:spChg chg="mod">
          <ac:chgData name="rahulkumar08945@gmail.com" userId="eaa8108a85f67eff" providerId="LiveId" clId="{54EF1D79-E478-4C67-9EB2-AE56EF51DF03}" dt="2023-06-25T13:23:55.570" v="1654"/>
          <ac:spMkLst>
            <pc:docMk/>
            <pc:sldMk cId="3602388084" sldId="983"/>
            <ac:spMk id="3366" creationId="{73C90C1C-0133-9FE9-F314-F32457FF6DBD}"/>
          </ac:spMkLst>
        </pc:spChg>
        <pc:spChg chg="mod">
          <ac:chgData name="rahulkumar08945@gmail.com" userId="eaa8108a85f67eff" providerId="LiveId" clId="{54EF1D79-E478-4C67-9EB2-AE56EF51DF03}" dt="2023-06-25T13:23:55.570" v="1654"/>
          <ac:spMkLst>
            <pc:docMk/>
            <pc:sldMk cId="3602388084" sldId="983"/>
            <ac:spMk id="3367" creationId="{25EB3E8F-DF46-3171-7D03-E56903C8D30F}"/>
          </ac:spMkLst>
        </pc:spChg>
        <pc:spChg chg="mod">
          <ac:chgData name="rahulkumar08945@gmail.com" userId="eaa8108a85f67eff" providerId="LiveId" clId="{54EF1D79-E478-4C67-9EB2-AE56EF51DF03}" dt="2023-06-25T13:23:55.570" v="1654"/>
          <ac:spMkLst>
            <pc:docMk/>
            <pc:sldMk cId="3602388084" sldId="983"/>
            <ac:spMk id="3368" creationId="{A4F2CE04-4049-C456-47BA-DE7BF9703721}"/>
          </ac:spMkLst>
        </pc:spChg>
        <pc:spChg chg="mod">
          <ac:chgData name="rahulkumar08945@gmail.com" userId="eaa8108a85f67eff" providerId="LiveId" clId="{54EF1D79-E478-4C67-9EB2-AE56EF51DF03}" dt="2023-06-25T13:23:55.570" v="1654"/>
          <ac:spMkLst>
            <pc:docMk/>
            <pc:sldMk cId="3602388084" sldId="983"/>
            <ac:spMk id="3369" creationId="{F5AA6BF0-B3BD-74A5-A126-DDFAD5DBF205}"/>
          </ac:spMkLst>
        </pc:spChg>
        <pc:spChg chg="mod">
          <ac:chgData name="rahulkumar08945@gmail.com" userId="eaa8108a85f67eff" providerId="LiveId" clId="{54EF1D79-E478-4C67-9EB2-AE56EF51DF03}" dt="2023-06-25T13:23:55.570" v="1654"/>
          <ac:spMkLst>
            <pc:docMk/>
            <pc:sldMk cId="3602388084" sldId="983"/>
            <ac:spMk id="3370" creationId="{212F28CC-3ADD-EB73-5514-AB0F2F4079CC}"/>
          </ac:spMkLst>
        </pc:spChg>
        <pc:spChg chg="mod">
          <ac:chgData name="rahulkumar08945@gmail.com" userId="eaa8108a85f67eff" providerId="LiveId" clId="{54EF1D79-E478-4C67-9EB2-AE56EF51DF03}" dt="2023-06-25T13:23:55.570" v="1654"/>
          <ac:spMkLst>
            <pc:docMk/>
            <pc:sldMk cId="3602388084" sldId="983"/>
            <ac:spMk id="3371" creationId="{AF812AD9-CE2E-CAD8-DA4B-34B398F51213}"/>
          </ac:spMkLst>
        </pc:spChg>
        <pc:spChg chg="mod">
          <ac:chgData name="rahulkumar08945@gmail.com" userId="eaa8108a85f67eff" providerId="LiveId" clId="{54EF1D79-E478-4C67-9EB2-AE56EF51DF03}" dt="2023-06-25T13:23:55.570" v="1654"/>
          <ac:spMkLst>
            <pc:docMk/>
            <pc:sldMk cId="3602388084" sldId="983"/>
            <ac:spMk id="3372" creationId="{21F3400F-0EEE-6B49-DFC9-374D7D2A30E9}"/>
          </ac:spMkLst>
        </pc:spChg>
        <pc:spChg chg="mod">
          <ac:chgData name="rahulkumar08945@gmail.com" userId="eaa8108a85f67eff" providerId="LiveId" clId="{54EF1D79-E478-4C67-9EB2-AE56EF51DF03}" dt="2023-06-25T13:23:55.570" v="1654"/>
          <ac:spMkLst>
            <pc:docMk/>
            <pc:sldMk cId="3602388084" sldId="983"/>
            <ac:spMk id="3373" creationId="{07C8317C-5189-D2BE-E56B-E9F796837961}"/>
          </ac:spMkLst>
        </pc:spChg>
        <pc:spChg chg="mod">
          <ac:chgData name="rahulkumar08945@gmail.com" userId="eaa8108a85f67eff" providerId="LiveId" clId="{54EF1D79-E478-4C67-9EB2-AE56EF51DF03}" dt="2023-06-25T13:23:55.570" v="1654"/>
          <ac:spMkLst>
            <pc:docMk/>
            <pc:sldMk cId="3602388084" sldId="983"/>
            <ac:spMk id="3374" creationId="{585AC15B-2CCD-7619-C237-7F568B26E4BF}"/>
          </ac:spMkLst>
        </pc:spChg>
        <pc:spChg chg="mod">
          <ac:chgData name="rahulkumar08945@gmail.com" userId="eaa8108a85f67eff" providerId="LiveId" clId="{54EF1D79-E478-4C67-9EB2-AE56EF51DF03}" dt="2023-06-25T13:23:55.570" v="1654"/>
          <ac:spMkLst>
            <pc:docMk/>
            <pc:sldMk cId="3602388084" sldId="983"/>
            <ac:spMk id="3375" creationId="{71C4B54C-F2D5-A595-D047-827E2F5869C6}"/>
          </ac:spMkLst>
        </pc:spChg>
        <pc:spChg chg="mod">
          <ac:chgData name="rahulkumar08945@gmail.com" userId="eaa8108a85f67eff" providerId="LiveId" clId="{54EF1D79-E478-4C67-9EB2-AE56EF51DF03}" dt="2023-06-25T13:23:55.570" v="1654"/>
          <ac:spMkLst>
            <pc:docMk/>
            <pc:sldMk cId="3602388084" sldId="983"/>
            <ac:spMk id="3376" creationId="{D4B21EE3-57DD-518F-87AD-C25E87C5A060}"/>
          </ac:spMkLst>
        </pc:spChg>
        <pc:spChg chg="mod">
          <ac:chgData name="rahulkumar08945@gmail.com" userId="eaa8108a85f67eff" providerId="LiveId" clId="{54EF1D79-E478-4C67-9EB2-AE56EF51DF03}" dt="2023-06-25T13:23:55.570" v="1654"/>
          <ac:spMkLst>
            <pc:docMk/>
            <pc:sldMk cId="3602388084" sldId="983"/>
            <ac:spMk id="3377" creationId="{1CAA7F11-6C3F-BB6B-979A-57B2355282C3}"/>
          </ac:spMkLst>
        </pc:spChg>
        <pc:spChg chg="mod">
          <ac:chgData name="rahulkumar08945@gmail.com" userId="eaa8108a85f67eff" providerId="LiveId" clId="{54EF1D79-E478-4C67-9EB2-AE56EF51DF03}" dt="2023-06-25T13:23:55.570" v="1654"/>
          <ac:spMkLst>
            <pc:docMk/>
            <pc:sldMk cId="3602388084" sldId="983"/>
            <ac:spMk id="3378" creationId="{9406896E-5E8A-07C4-FE1D-9CF9191B1241}"/>
          </ac:spMkLst>
        </pc:spChg>
        <pc:spChg chg="mod">
          <ac:chgData name="rahulkumar08945@gmail.com" userId="eaa8108a85f67eff" providerId="LiveId" clId="{54EF1D79-E478-4C67-9EB2-AE56EF51DF03}" dt="2023-06-25T13:23:55.570" v="1654"/>
          <ac:spMkLst>
            <pc:docMk/>
            <pc:sldMk cId="3602388084" sldId="983"/>
            <ac:spMk id="3379" creationId="{C56FA786-F551-C4DD-3F67-A51070D3BD2C}"/>
          </ac:spMkLst>
        </pc:spChg>
        <pc:spChg chg="mod">
          <ac:chgData name="rahulkumar08945@gmail.com" userId="eaa8108a85f67eff" providerId="LiveId" clId="{54EF1D79-E478-4C67-9EB2-AE56EF51DF03}" dt="2023-06-25T13:23:55.570" v="1654"/>
          <ac:spMkLst>
            <pc:docMk/>
            <pc:sldMk cId="3602388084" sldId="983"/>
            <ac:spMk id="3380" creationId="{088062F8-6B1A-142C-F489-A2D4477B5E9D}"/>
          </ac:spMkLst>
        </pc:spChg>
        <pc:spChg chg="mod">
          <ac:chgData name="rahulkumar08945@gmail.com" userId="eaa8108a85f67eff" providerId="LiveId" clId="{54EF1D79-E478-4C67-9EB2-AE56EF51DF03}" dt="2023-06-25T13:23:55.570" v="1654"/>
          <ac:spMkLst>
            <pc:docMk/>
            <pc:sldMk cId="3602388084" sldId="983"/>
            <ac:spMk id="3381" creationId="{9B27C4BA-D465-4052-F108-7B3579B96985}"/>
          </ac:spMkLst>
        </pc:spChg>
        <pc:spChg chg="mod">
          <ac:chgData name="rahulkumar08945@gmail.com" userId="eaa8108a85f67eff" providerId="LiveId" clId="{54EF1D79-E478-4C67-9EB2-AE56EF51DF03}" dt="2023-06-25T13:23:55.570" v="1654"/>
          <ac:spMkLst>
            <pc:docMk/>
            <pc:sldMk cId="3602388084" sldId="983"/>
            <ac:spMk id="3382" creationId="{FA85A469-5D2D-3E63-4BC0-BF6F644A1ADA}"/>
          </ac:spMkLst>
        </pc:spChg>
        <pc:spChg chg="mod">
          <ac:chgData name="rahulkumar08945@gmail.com" userId="eaa8108a85f67eff" providerId="LiveId" clId="{54EF1D79-E478-4C67-9EB2-AE56EF51DF03}" dt="2023-06-25T13:23:55.570" v="1654"/>
          <ac:spMkLst>
            <pc:docMk/>
            <pc:sldMk cId="3602388084" sldId="983"/>
            <ac:spMk id="3383" creationId="{13D83EBB-2AD1-6165-F6D9-8BE458356A50}"/>
          </ac:spMkLst>
        </pc:spChg>
        <pc:spChg chg="mod">
          <ac:chgData name="rahulkumar08945@gmail.com" userId="eaa8108a85f67eff" providerId="LiveId" clId="{54EF1D79-E478-4C67-9EB2-AE56EF51DF03}" dt="2023-06-25T13:23:55.570" v="1654"/>
          <ac:spMkLst>
            <pc:docMk/>
            <pc:sldMk cId="3602388084" sldId="983"/>
            <ac:spMk id="3384" creationId="{01A9AE28-BA61-765D-41AA-883E4BA549AF}"/>
          </ac:spMkLst>
        </pc:spChg>
        <pc:spChg chg="mod">
          <ac:chgData name="rahulkumar08945@gmail.com" userId="eaa8108a85f67eff" providerId="LiveId" clId="{54EF1D79-E478-4C67-9EB2-AE56EF51DF03}" dt="2023-06-25T13:23:55.570" v="1654"/>
          <ac:spMkLst>
            <pc:docMk/>
            <pc:sldMk cId="3602388084" sldId="983"/>
            <ac:spMk id="3385" creationId="{A24D3A55-5910-9ED2-03E3-9C1611220625}"/>
          </ac:spMkLst>
        </pc:spChg>
        <pc:spChg chg="mod">
          <ac:chgData name="rahulkumar08945@gmail.com" userId="eaa8108a85f67eff" providerId="LiveId" clId="{54EF1D79-E478-4C67-9EB2-AE56EF51DF03}" dt="2023-06-25T13:23:55.570" v="1654"/>
          <ac:spMkLst>
            <pc:docMk/>
            <pc:sldMk cId="3602388084" sldId="983"/>
            <ac:spMk id="3386" creationId="{DA15999C-437C-8328-CDDE-44A4E3C81B9D}"/>
          </ac:spMkLst>
        </pc:spChg>
        <pc:spChg chg="mod">
          <ac:chgData name="rahulkumar08945@gmail.com" userId="eaa8108a85f67eff" providerId="LiveId" clId="{54EF1D79-E478-4C67-9EB2-AE56EF51DF03}" dt="2023-06-25T13:23:55.570" v="1654"/>
          <ac:spMkLst>
            <pc:docMk/>
            <pc:sldMk cId="3602388084" sldId="983"/>
            <ac:spMk id="3387" creationId="{93E48737-E643-64E3-E10F-2A885CABC35E}"/>
          </ac:spMkLst>
        </pc:spChg>
        <pc:spChg chg="mod">
          <ac:chgData name="rahulkumar08945@gmail.com" userId="eaa8108a85f67eff" providerId="LiveId" clId="{54EF1D79-E478-4C67-9EB2-AE56EF51DF03}" dt="2023-06-25T13:23:55.570" v="1654"/>
          <ac:spMkLst>
            <pc:docMk/>
            <pc:sldMk cId="3602388084" sldId="983"/>
            <ac:spMk id="3388" creationId="{9236BB79-A467-11D4-B670-5127B0586383}"/>
          </ac:spMkLst>
        </pc:spChg>
        <pc:spChg chg="mod">
          <ac:chgData name="rahulkumar08945@gmail.com" userId="eaa8108a85f67eff" providerId="LiveId" clId="{54EF1D79-E478-4C67-9EB2-AE56EF51DF03}" dt="2023-06-25T13:23:55.570" v="1654"/>
          <ac:spMkLst>
            <pc:docMk/>
            <pc:sldMk cId="3602388084" sldId="983"/>
            <ac:spMk id="3389" creationId="{B2F02097-BF96-AA0D-475D-978BFC3AE28A}"/>
          </ac:spMkLst>
        </pc:spChg>
        <pc:spChg chg="mod">
          <ac:chgData name="rahulkumar08945@gmail.com" userId="eaa8108a85f67eff" providerId="LiveId" clId="{54EF1D79-E478-4C67-9EB2-AE56EF51DF03}" dt="2023-06-25T13:23:55.570" v="1654"/>
          <ac:spMkLst>
            <pc:docMk/>
            <pc:sldMk cId="3602388084" sldId="983"/>
            <ac:spMk id="3390" creationId="{FDA2E273-CB69-93F4-5D6A-239B0FCF8B42}"/>
          </ac:spMkLst>
        </pc:spChg>
        <pc:spChg chg="mod">
          <ac:chgData name="rahulkumar08945@gmail.com" userId="eaa8108a85f67eff" providerId="LiveId" clId="{54EF1D79-E478-4C67-9EB2-AE56EF51DF03}" dt="2023-06-25T13:23:55.570" v="1654"/>
          <ac:spMkLst>
            <pc:docMk/>
            <pc:sldMk cId="3602388084" sldId="983"/>
            <ac:spMk id="3391" creationId="{86FEBBFE-A6AD-7ACA-6191-DEF059E9ABE1}"/>
          </ac:spMkLst>
        </pc:spChg>
        <pc:spChg chg="mod">
          <ac:chgData name="rahulkumar08945@gmail.com" userId="eaa8108a85f67eff" providerId="LiveId" clId="{54EF1D79-E478-4C67-9EB2-AE56EF51DF03}" dt="2023-06-25T13:23:55.570" v="1654"/>
          <ac:spMkLst>
            <pc:docMk/>
            <pc:sldMk cId="3602388084" sldId="983"/>
            <ac:spMk id="3392" creationId="{ABA5311D-FA21-D560-EF26-F1190FCA9B27}"/>
          </ac:spMkLst>
        </pc:spChg>
        <pc:spChg chg="mod">
          <ac:chgData name="rahulkumar08945@gmail.com" userId="eaa8108a85f67eff" providerId="LiveId" clId="{54EF1D79-E478-4C67-9EB2-AE56EF51DF03}" dt="2023-06-25T13:23:55.570" v="1654"/>
          <ac:spMkLst>
            <pc:docMk/>
            <pc:sldMk cId="3602388084" sldId="983"/>
            <ac:spMk id="3393" creationId="{20A2FFDD-3524-605F-A121-A7622B3C5190}"/>
          </ac:spMkLst>
        </pc:spChg>
        <pc:spChg chg="mod">
          <ac:chgData name="rahulkumar08945@gmail.com" userId="eaa8108a85f67eff" providerId="LiveId" clId="{54EF1D79-E478-4C67-9EB2-AE56EF51DF03}" dt="2023-06-25T13:23:55.570" v="1654"/>
          <ac:spMkLst>
            <pc:docMk/>
            <pc:sldMk cId="3602388084" sldId="983"/>
            <ac:spMk id="3394" creationId="{86AAE7AD-B6A3-FD9C-A9E3-CF7AD26A5288}"/>
          </ac:spMkLst>
        </pc:spChg>
        <pc:spChg chg="mod">
          <ac:chgData name="rahulkumar08945@gmail.com" userId="eaa8108a85f67eff" providerId="LiveId" clId="{54EF1D79-E478-4C67-9EB2-AE56EF51DF03}" dt="2023-06-25T13:23:55.570" v="1654"/>
          <ac:spMkLst>
            <pc:docMk/>
            <pc:sldMk cId="3602388084" sldId="983"/>
            <ac:spMk id="3395" creationId="{B3A0431C-0BC4-B390-4A36-1498857B6670}"/>
          </ac:spMkLst>
        </pc:spChg>
        <pc:spChg chg="mod">
          <ac:chgData name="rahulkumar08945@gmail.com" userId="eaa8108a85f67eff" providerId="LiveId" clId="{54EF1D79-E478-4C67-9EB2-AE56EF51DF03}" dt="2023-06-25T13:23:55.570" v="1654"/>
          <ac:spMkLst>
            <pc:docMk/>
            <pc:sldMk cId="3602388084" sldId="983"/>
            <ac:spMk id="3396" creationId="{2C7C748B-591A-0DE9-B3D9-5318AA27A4F5}"/>
          </ac:spMkLst>
        </pc:spChg>
        <pc:spChg chg="mod">
          <ac:chgData name="rahulkumar08945@gmail.com" userId="eaa8108a85f67eff" providerId="LiveId" clId="{54EF1D79-E478-4C67-9EB2-AE56EF51DF03}" dt="2023-06-25T13:23:55.570" v="1654"/>
          <ac:spMkLst>
            <pc:docMk/>
            <pc:sldMk cId="3602388084" sldId="983"/>
            <ac:spMk id="3397" creationId="{1112E515-9D82-324A-5FFC-C3A63CD35416}"/>
          </ac:spMkLst>
        </pc:spChg>
        <pc:spChg chg="mod">
          <ac:chgData name="rahulkumar08945@gmail.com" userId="eaa8108a85f67eff" providerId="LiveId" clId="{54EF1D79-E478-4C67-9EB2-AE56EF51DF03}" dt="2023-06-25T13:23:55.570" v="1654"/>
          <ac:spMkLst>
            <pc:docMk/>
            <pc:sldMk cId="3602388084" sldId="983"/>
            <ac:spMk id="3398" creationId="{06B99F11-6C14-6B1A-C2FB-97729F25D407}"/>
          </ac:spMkLst>
        </pc:spChg>
        <pc:spChg chg="mod">
          <ac:chgData name="rahulkumar08945@gmail.com" userId="eaa8108a85f67eff" providerId="LiveId" clId="{54EF1D79-E478-4C67-9EB2-AE56EF51DF03}" dt="2023-06-25T13:23:55.570" v="1654"/>
          <ac:spMkLst>
            <pc:docMk/>
            <pc:sldMk cId="3602388084" sldId="983"/>
            <ac:spMk id="3399" creationId="{7A026DA5-F43D-B55C-68A9-7C9F8B7AA323}"/>
          </ac:spMkLst>
        </pc:spChg>
        <pc:spChg chg="mod">
          <ac:chgData name="rahulkumar08945@gmail.com" userId="eaa8108a85f67eff" providerId="LiveId" clId="{54EF1D79-E478-4C67-9EB2-AE56EF51DF03}" dt="2023-06-25T13:23:55.570" v="1654"/>
          <ac:spMkLst>
            <pc:docMk/>
            <pc:sldMk cId="3602388084" sldId="983"/>
            <ac:spMk id="3400" creationId="{E90829FE-DD36-3704-ED1C-7E170D919AAB}"/>
          </ac:spMkLst>
        </pc:spChg>
        <pc:spChg chg="mod">
          <ac:chgData name="rahulkumar08945@gmail.com" userId="eaa8108a85f67eff" providerId="LiveId" clId="{54EF1D79-E478-4C67-9EB2-AE56EF51DF03}" dt="2023-06-25T13:23:55.570" v="1654"/>
          <ac:spMkLst>
            <pc:docMk/>
            <pc:sldMk cId="3602388084" sldId="983"/>
            <ac:spMk id="3401" creationId="{07171BF5-4B9C-77F3-ABCA-6E37F0ED6DB3}"/>
          </ac:spMkLst>
        </pc:spChg>
        <pc:spChg chg="mod">
          <ac:chgData name="rahulkumar08945@gmail.com" userId="eaa8108a85f67eff" providerId="LiveId" clId="{54EF1D79-E478-4C67-9EB2-AE56EF51DF03}" dt="2023-06-25T13:23:55.570" v="1654"/>
          <ac:spMkLst>
            <pc:docMk/>
            <pc:sldMk cId="3602388084" sldId="983"/>
            <ac:spMk id="3402" creationId="{67964E1D-B91B-9F02-9866-CF8327CD99D2}"/>
          </ac:spMkLst>
        </pc:spChg>
        <pc:spChg chg="mod">
          <ac:chgData name="rahulkumar08945@gmail.com" userId="eaa8108a85f67eff" providerId="LiveId" clId="{54EF1D79-E478-4C67-9EB2-AE56EF51DF03}" dt="2023-06-25T13:23:55.570" v="1654"/>
          <ac:spMkLst>
            <pc:docMk/>
            <pc:sldMk cId="3602388084" sldId="983"/>
            <ac:spMk id="3403" creationId="{B6E577C6-8457-3FDA-6F9A-9FA0DAA67A6F}"/>
          </ac:spMkLst>
        </pc:spChg>
        <pc:spChg chg="mod">
          <ac:chgData name="rahulkumar08945@gmail.com" userId="eaa8108a85f67eff" providerId="LiveId" clId="{54EF1D79-E478-4C67-9EB2-AE56EF51DF03}" dt="2023-06-25T13:23:55.570" v="1654"/>
          <ac:spMkLst>
            <pc:docMk/>
            <pc:sldMk cId="3602388084" sldId="983"/>
            <ac:spMk id="3404" creationId="{A72C14B3-18C7-8542-9671-39D8A7B1E7DD}"/>
          </ac:spMkLst>
        </pc:spChg>
        <pc:spChg chg="mod">
          <ac:chgData name="rahulkumar08945@gmail.com" userId="eaa8108a85f67eff" providerId="LiveId" clId="{54EF1D79-E478-4C67-9EB2-AE56EF51DF03}" dt="2023-06-25T13:23:55.570" v="1654"/>
          <ac:spMkLst>
            <pc:docMk/>
            <pc:sldMk cId="3602388084" sldId="983"/>
            <ac:spMk id="3405" creationId="{C7D802EA-91D3-2C65-3EB2-3B754330E7E5}"/>
          </ac:spMkLst>
        </pc:spChg>
        <pc:spChg chg="mod">
          <ac:chgData name="rahulkumar08945@gmail.com" userId="eaa8108a85f67eff" providerId="LiveId" clId="{54EF1D79-E478-4C67-9EB2-AE56EF51DF03}" dt="2023-06-25T13:23:55.570" v="1654"/>
          <ac:spMkLst>
            <pc:docMk/>
            <pc:sldMk cId="3602388084" sldId="983"/>
            <ac:spMk id="3406" creationId="{EF0BEDD9-57D9-E7A3-E1CA-0AE6DE35C390}"/>
          </ac:spMkLst>
        </pc:spChg>
        <pc:spChg chg="mod">
          <ac:chgData name="rahulkumar08945@gmail.com" userId="eaa8108a85f67eff" providerId="LiveId" clId="{54EF1D79-E478-4C67-9EB2-AE56EF51DF03}" dt="2023-06-25T13:23:55.570" v="1654"/>
          <ac:spMkLst>
            <pc:docMk/>
            <pc:sldMk cId="3602388084" sldId="983"/>
            <ac:spMk id="3407" creationId="{897F6874-6CED-1307-EAAB-72FD2189EC21}"/>
          </ac:spMkLst>
        </pc:spChg>
        <pc:spChg chg="mod">
          <ac:chgData name="rahulkumar08945@gmail.com" userId="eaa8108a85f67eff" providerId="LiveId" clId="{54EF1D79-E478-4C67-9EB2-AE56EF51DF03}" dt="2023-06-25T13:23:55.570" v="1654"/>
          <ac:spMkLst>
            <pc:docMk/>
            <pc:sldMk cId="3602388084" sldId="983"/>
            <ac:spMk id="3408" creationId="{0AE5AF23-8D98-9A45-2CF0-1AF507BFDEC2}"/>
          </ac:spMkLst>
        </pc:spChg>
        <pc:spChg chg="mod">
          <ac:chgData name="rahulkumar08945@gmail.com" userId="eaa8108a85f67eff" providerId="LiveId" clId="{54EF1D79-E478-4C67-9EB2-AE56EF51DF03}" dt="2023-06-25T13:23:55.570" v="1654"/>
          <ac:spMkLst>
            <pc:docMk/>
            <pc:sldMk cId="3602388084" sldId="983"/>
            <ac:spMk id="3409" creationId="{F4262ACC-6D0F-5085-0091-8C7FD7118323}"/>
          </ac:spMkLst>
        </pc:spChg>
        <pc:spChg chg="mod">
          <ac:chgData name="rahulkumar08945@gmail.com" userId="eaa8108a85f67eff" providerId="LiveId" clId="{54EF1D79-E478-4C67-9EB2-AE56EF51DF03}" dt="2023-06-25T13:23:55.570" v="1654"/>
          <ac:spMkLst>
            <pc:docMk/>
            <pc:sldMk cId="3602388084" sldId="983"/>
            <ac:spMk id="3410" creationId="{A93BE7C0-5CD5-D13A-FB28-F5A2876882A7}"/>
          </ac:spMkLst>
        </pc:spChg>
        <pc:spChg chg="mod">
          <ac:chgData name="rahulkumar08945@gmail.com" userId="eaa8108a85f67eff" providerId="LiveId" clId="{54EF1D79-E478-4C67-9EB2-AE56EF51DF03}" dt="2023-06-25T13:23:55.570" v="1654"/>
          <ac:spMkLst>
            <pc:docMk/>
            <pc:sldMk cId="3602388084" sldId="983"/>
            <ac:spMk id="3411" creationId="{9F6603CE-ECC7-FA77-6AF9-FAC2FC7254E6}"/>
          </ac:spMkLst>
        </pc:spChg>
        <pc:spChg chg="mod">
          <ac:chgData name="rahulkumar08945@gmail.com" userId="eaa8108a85f67eff" providerId="LiveId" clId="{54EF1D79-E478-4C67-9EB2-AE56EF51DF03}" dt="2023-06-25T13:23:55.570" v="1654"/>
          <ac:spMkLst>
            <pc:docMk/>
            <pc:sldMk cId="3602388084" sldId="983"/>
            <ac:spMk id="3412" creationId="{3D59A0C7-5CE6-44EE-3A76-3FD6511BDD7E}"/>
          </ac:spMkLst>
        </pc:spChg>
        <pc:spChg chg="mod">
          <ac:chgData name="rahulkumar08945@gmail.com" userId="eaa8108a85f67eff" providerId="LiveId" clId="{54EF1D79-E478-4C67-9EB2-AE56EF51DF03}" dt="2023-06-25T13:23:55.570" v="1654"/>
          <ac:spMkLst>
            <pc:docMk/>
            <pc:sldMk cId="3602388084" sldId="983"/>
            <ac:spMk id="3413" creationId="{A87F4D4E-B59A-8319-9DAC-B0596E879B68}"/>
          </ac:spMkLst>
        </pc:spChg>
        <pc:spChg chg="mod">
          <ac:chgData name="rahulkumar08945@gmail.com" userId="eaa8108a85f67eff" providerId="LiveId" clId="{54EF1D79-E478-4C67-9EB2-AE56EF51DF03}" dt="2023-06-25T13:23:55.570" v="1654"/>
          <ac:spMkLst>
            <pc:docMk/>
            <pc:sldMk cId="3602388084" sldId="983"/>
            <ac:spMk id="3414" creationId="{79108EED-63F5-EAC6-6A88-C8D33F204D72}"/>
          </ac:spMkLst>
        </pc:spChg>
        <pc:spChg chg="mod">
          <ac:chgData name="rahulkumar08945@gmail.com" userId="eaa8108a85f67eff" providerId="LiveId" clId="{54EF1D79-E478-4C67-9EB2-AE56EF51DF03}" dt="2023-06-25T13:23:55.570" v="1654"/>
          <ac:spMkLst>
            <pc:docMk/>
            <pc:sldMk cId="3602388084" sldId="983"/>
            <ac:spMk id="3415" creationId="{142DA15E-9E9D-F815-30F8-E54A3A90970C}"/>
          </ac:spMkLst>
        </pc:spChg>
        <pc:spChg chg="mod">
          <ac:chgData name="rahulkumar08945@gmail.com" userId="eaa8108a85f67eff" providerId="LiveId" clId="{54EF1D79-E478-4C67-9EB2-AE56EF51DF03}" dt="2023-06-25T13:23:55.570" v="1654"/>
          <ac:spMkLst>
            <pc:docMk/>
            <pc:sldMk cId="3602388084" sldId="983"/>
            <ac:spMk id="3416" creationId="{2DC98D15-EB78-95EB-69F1-E42B0E636952}"/>
          </ac:spMkLst>
        </pc:spChg>
        <pc:spChg chg="mod">
          <ac:chgData name="rahulkumar08945@gmail.com" userId="eaa8108a85f67eff" providerId="LiveId" clId="{54EF1D79-E478-4C67-9EB2-AE56EF51DF03}" dt="2023-06-25T13:23:55.570" v="1654"/>
          <ac:spMkLst>
            <pc:docMk/>
            <pc:sldMk cId="3602388084" sldId="983"/>
            <ac:spMk id="3417" creationId="{216678DC-635B-EF4D-C3E5-A1D5588AC173}"/>
          </ac:spMkLst>
        </pc:spChg>
        <pc:spChg chg="mod">
          <ac:chgData name="rahulkumar08945@gmail.com" userId="eaa8108a85f67eff" providerId="LiveId" clId="{54EF1D79-E478-4C67-9EB2-AE56EF51DF03}" dt="2023-06-25T13:23:55.570" v="1654"/>
          <ac:spMkLst>
            <pc:docMk/>
            <pc:sldMk cId="3602388084" sldId="983"/>
            <ac:spMk id="3419" creationId="{5FECE13D-D128-3960-1961-3F8F06D785C4}"/>
          </ac:spMkLst>
        </pc:spChg>
        <pc:spChg chg="mod">
          <ac:chgData name="rahulkumar08945@gmail.com" userId="eaa8108a85f67eff" providerId="LiveId" clId="{54EF1D79-E478-4C67-9EB2-AE56EF51DF03}" dt="2023-06-25T13:23:55.570" v="1654"/>
          <ac:spMkLst>
            <pc:docMk/>
            <pc:sldMk cId="3602388084" sldId="983"/>
            <ac:spMk id="3420" creationId="{4D143408-2D13-F98F-BA94-CB6884DBD8A0}"/>
          </ac:spMkLst>
        </pc:spChg>
        <pc:spChg chg="mod">
          <ac:chgData name="rahulkumar08945@gmail.com" userId="eaa8108a85f67eff" providerId="LiveId" clId="{54EF1D79-E478-4C67-9EB2-AE56EF51DF03}" dt="2023-06-25T13:23:55.570" v="1654"/>
          <ac:spMkLst>
            <pc:docMk/>
            <pc:sldMk cId="3602388084" sldId="983"/>
            <ac:spMk id="3421" creationId="{1D98D11E-EC78-5FC7-2BEF-B6E426482B60}"/>
          </ac:spMkLst>
        </pc:spChg>
        <pc:spChg chg="mod">
          <ac:chgData name="rahulkumar08945@gmail.com" userId="eaa8108a85f67eff" providerId="LiveId" clId="{54EF1D79-E478-4C67-9EB2-AE56EF51DF03}" dt="2023-06-25T13:23:55.570" v="1654"/>
          <ac:spMkLst>
            <pc:docMk/>
            <pc:sldMk cId="3602388084" sldId="983"/>
            <ac:spMk id="3422" creationId="{0E461DFD-6E9D-E599-A3F3-FCD146548BD1}"/>
          </ac:spMkLst>
        </pc:spChg>
        <pc:spChg chg="mod">
          <ac:chgData name="rahulkumar08945@gmail.com" userId="eaa8108a85f67eff" providerId="LiveId" clId="{54EF1D79-E478-4C67-9EB2-AE56EF51DF03}" dt="2023-06-25T13:23:55.570" v="1654"/>
          <ac:spMkLst>
            <pc:docMk/>
            <pc:sldMk cId="3602388084" sldId="983"/>
            <ac:spMk id="3423" creationId="{748CBDBD-3D5E-914F-D6BC-5033766792F0}"/>
          </ac:spMkLst>
        </pc:spChg>
        <pc:spChg chg="mod">
          <ac:chgData name="rahulkumar08945@gmail.com" userId="eaa8108a85f67eff" providerId="LiveId" clId="{54EF1D79-E478-4C67-9EB2-AE56EF51DF03}" dt="2023-06-25T13:23:55.570" v="1654"/>
          <ac:spMkLst>
            <pc:docMk/>
            <pc:sldMk cId="3602388084" sldId="983"/>
            <ac:spMk id="3424" creationId="{4BFE103C-2DF6-2614-6CD0-4347D945E564}"/>
          </ac:spMkLst>
        </pc:spChg>
        <pc:spChg chg="mod">
          <ac:chgData name="rahulkumar08945@gmail.com" userId="eaa8108a85f67eff" providerId="LiveId" clId="{54EF1D79-E478-4C67-9EB2-AE56EF51DF03}" dt="2023-06-25T13:23:55.570" v="1654"/>
          <ac:spMkLst>
            <pc:docMk/>
            <pc:sldMk cId="3602388084" sldId="983"/>
            <ac:spMk id="3425" creationId="{B35F0B05-1E7B-462E-AAC3-92FCEF6C127E}"/>
          </ac:spMkLst>
        </pc:spChg>
        <pc:spChg chg="mod">
          <ac:chgData name="rahulkumar08945@gmail.com" userId="eaa8108a85f67eff" providerId="LiveId" clId="{54EF1D79-E478-4C67-9EB2-AE56EF51DF03}" dt="2023-06-25T13:23:55.570" v="1654"/>
          <ac:spMkLst>
            <pc:docMk/>
            <pc:sldMk cId="3602388084" sldId="983"/>
            <ac:spMk id="3426" creationId="{6BBCE8A4-016F-B125-E5BF-111624FB2E83}"/>
          </ac:spMkLst>
        </pc:spChg>
        <pc:spChg chg="mod">
          <ac:chgData name="rahulkumar08945@gmail.com" userId="eaa8108a85f67eff" providerId="LiveId" clId="{54EF1D79-E478-4C67-9EB2-AE56EF51DF03}" dt="2023-06-25T13:23:55.570" v="1654"/>
          <ac:spMkLst>
            <pc:docMk/>
            <pc:sldMk cId="3602388084" sldId="983"/>
            <ac:spMk id="3427" creationId="{9FAAB45D-6528-8ECD-3998-398686DB9481}"/>
          </ac:spMkLst>
        </pc:spChg>
        <pc:spChg chg="mod">
          <ac:chgData name="rahulkumar08945@gmail.com" userId="eaa8108a85f67eff" providerId="LiveId" clId="{54EF1D79-E478-4C67-9EB2-AE56EF51DF03}" dt="2023-06-25T13:23:55.570" v="1654"/>
          <ac:spMkLst>
            <pc:docMk/>
            <pc:sldMk cId="3602388084" sldId="983"/>
            <ac:spMk id="3428" creationId="{E2E8E17F-CD77-6E99-E4B9-F27E16A8246C}"/>
          </ac:spMkLst>
        </pc:spChg>
        <pc:spChg chg="mod">
          <ac:chgData name="rahulkumar08945@gmail.com" userId="eaa8108a85f67eff" providerId="LiveId" clId="{54EF1D79-E478-4C67-9EB2-AE56EF51DF03}" dt="2023-06-25T13:23:55.570" v="1654"/>
          <ac:spMkLst>
            <pc:docMk/>
            <pc:sldMk cId="3602388084" sldId="983"/>
            <ac:spMk id="3429" creationId="{2D8DAB58-FB97-76F1-536E-1C3B6A21046E}"/>
          </ac:spMkLst>
        </pc:spChg>
        <pc:spChg chg="mod">
          <ac:chgData name="rahulkumar08945@gmail.com" userId="eaa8108a85f67eff" providerId="LiveId" clId="{54EF1D79-E478-4C67-9EB2-AE56EF51DF03}" dt="2023-06-25T13:23:55.570" v="1654"/>
          <ac:spMkLst>
            <pc:docMk/>
            <pc:sldMk cId="3602388084" sldId="983"/>
            <ac:spMk id="3430" creationId="{B7F42EF3-B50D-62E6-0AE2-F056E8EDFC59}"/>
          </ac:spMkLst>
        </pc:spChg>
        <pc:spChg chg="mod">
          <ac:chgData name="rahulkumar08945@gmail.com" userId="eaa8108a85f67eff" providerId="LiveId" clId="{54EF1D79-E478-4C67-9EB2-AE56EF51DF03}" dt="2023-06-25T13:23:55.570" v="1654"/>
          <ac:spMkLst>
            <pc:docMk/>
            <pc:sldMk cId="3602388084" sldId="983"/>
            <ac:spMk id="3434" creationId="{0F21F1E4-E2E0-A38F-6942-40F23300C364}"/>
          </ac:spMkLst>
        </pc:spChg>
        <pc:spChg chg="mod">
          <ac:chgData name="rahulkumar08945@gmail.com" userId="eaa8108a85f67eff" providerId="LiveId" clId="{54EF1D79-E478-4C67-9EB2-AE56EF51DF03}" dt="2023-06-25T13:23:55.570" v="1654"/>
          <ac:spMkLst>
            <pc:docMk/>
            <pc:sldMk cId="3602388084" sldId="983"/>
            <ac:spMk id="3435" creationId="{6449313C-EBA0-F5FA-54C0-C92C8077653D}"/>
          </ac:spMkLst>
        </pc:spChg>
        <pc:spChg chg="mod">
          <ac:chgData name="rahulkumar08945@gmail.com" userId="eaa8108a85f67eff" providerId="LiveId" clId="{54EF1D79-E478-4C67-9EB2-AE56EF51DF03}" dt="2023-06-25T13:23:55.570" v="1654"/>
          <ac:spMkLst>
            <pc:docMk/>
            <pc:sldMk cId="3602388084" sldId="983"/>
            <ac:spMk id="3436" creationId="{3B9E638F-12DD-F9AA-86F5-FED96325EBAC}"/>
          </ac:spMkLst>
        </pc:spChg>
        <pc:spChg chg="mod">
          <ac:chgData name="rahulkumar08945@gmail.com" userId="eaa8108a85f67eff" providerId="LiveId" clId="{54EF1D79-E478-4C67-9EB2-AE56EF51DF03}" dt="2023-06-25T13:23:55.570" v="1654"/>
          <ac:spMkLst>
            <pc:docMk/>
            <pc:sldMk cId="3602388084" sldId="983"/>
            <ac:spMk id="3437" creationId="{8E8246D8-EBA0-08F2-68F7-506659232B90}"/>
          </ac:spMkLst>
        </pc:spChg>
        <pc:spChg chg="mod">
          <ac:chgData name="rahulkumar08945@gmail.com" userId="eaa8108a85f67eff" providerId="LiveId" clId="{54EF1D79-E478-4C67-9EB2-AE56EF51DF03}" dt="2023-06-25T13:23:55.570" v="1654"/>
          <ac:spMkLst>
            <pc:docMk/>
            <pc:sldMk cId="3602388084" sldId="983"/>
            <ac:spMk id="3438" creationId="{830EA3F1-D5FC-3A8C-DF37-4304391E3326}"/>
          </ac:spMkLst>
        </pc:spChg>
        <pc:spChg chg="mod">
          <ac:chgData name="rahulkumar08945@gmail.com" userId="eaa8108a85f67eff" providerId="LiveId" clId="{54EF1D79-E478-4C67-9EB2-AE56EF51DF03}" dt="2023-06-25T13:23:55.570" v="1654"/>
          <ac:spMkLst>
            <pc:docMk/>
            <pc:sldMk cId="3602388084" sldId="983"/>
            <ac:spMk id="3439" creationId="{E49DF243-34FC-76E0-2AA6-42C7A37461EE}"/>
          </ac:spMkLst>
        </pc:spChg>
        <pc:spChg chg="mod">
          <ac:chgData name="rahulkumar08945@gmail.com" userId="eaa8108a85f67eff" providerId="LiveId" clId="{54EF1D79-E478-4C67-9EB2-AE56EF51DF03}" dt="2023-06-25T13:23:55.570" v="1654"/>
          <ac:spMkLst>
            <pc:docMk/>
            <pc:sldMk cId="3602388084" sldId="983"/>
            <ac:spMk id="3440" creationId="{76C942C6-4941-6A1B-E635-0561886178A7}"/>
          </ac:spMkLst>
        </pc:spChg>
        <pc:spChg chg="mod">
          <ac:chgData name="rahulkumar08945@gmail.com" userId="eaa8108a85f67eff" providerId="LiveId" clId="{54EF1D79-E478-4C67-9EB2-AE56EF51DF03}" dt="2023-06-25T13:23:55.570" v="1654"/>
          <ac:spMkLst>
            <pc:docMk/>
            <pc:sldMk cId="3602388084" sldId="983"/>
            <ac:spMk id="3441" creationId="{2574AF27-685C-17D7-EDC9-9388E43060DF}"/>
          </ac:spMkLst>
        </pc:spChg>
        <pc:spChg chg="mod">
          <ac:chgData name="rahulkumar08945@gmail.com" userId="eaa8108a85f67eff" providerId="LiveId" clId="{54EF1D79-E478-4C67-9EB2-AE56EF51DF03}" dt="2023-06-25T13:23:55.570" v="1654"/>
          <ac:spMkLst>
            <pc:docMk/>
            <pc:sldMk cId="3602388084" sldId="983"/>
            <ac:spMk id="3442" creationId="{19437479-A5D5-3464-DC3E-FD434CE47F5D}"/>
          </ac:spMkLst>
        </pc:spChg>
        <pc:spChg chg="mod">
          <ac:chgData name="rahulkumar08945@gmail.com" userId="eaa8108a85f67eff" providerId="LiveId" clId="{54EF1D79-E478-4C67-9EB2-AE56EF51DF03}" dt="2023-06-25T13:23:55.570" v="1654"/>
          <ac:spMkLst>
            <pc:docMk/>
            <pc:sldMk cId="3602388084" sldId="983"/>
            <ac:spMk id="3443" creationId="{E5AC9B50-95D8-64AA-EDB9-1BBAD74847AC}"/>
          </ac:spMkLst>
        </pc:spChg>
        <pc:spChg chg="mod">
          <ac:chgData name="rahulkumar08945@gmail.com" userId="eaa8108a85f67eff" providerId="LiveId" clId="{54EF1D79-E478-4C67-9EB2-AE56EF51DF03}" dt="2023-06-25T13:23:55.570" v="1654"/>
          <ac:spMkLst>
            <pc:docMk/>
            <pc:sldMk cId="3602388084" sldId="983"/>
            <ac:spMk id="3444" creationId="{76E58E14-B9BA-1F32-BF4B-B08F37A7F1D6}"/>
          </ac:spMkLst>
        </pc:spChg>
        <pc:spChg chg="mod">
          <ac:chgData name="rahulkumar08945@gmail.com" userId="eaa8108a85f67eff" providerId="LiveId" clId="{54EF1D79-E478-4C67-9EB2-AE56EF51DF03}" dt="2023-06-25T13:23:55.570" v="1654"/>
          <ac:spMkLst>
            <pc:docMk/>
            <pc:sldMk cId="3602388084" sldId="983"/>
            <ac:spMk id="3445" creationId="{3FF90B12-56EB-E8DE-0138-2A3AFC2592B6}"/>
          </ac:spMkLst>
        </pc:spChg>
        <pc:spChg chg="mod">
          <ac:chgData name="rahulkumar08945@gmail.com" userId="eaa8108a85f67eff" providerId="LiveId" clId="{54EF1D79-E478-4C67-9EB2-AE56EF51DF03}" dt="2023-06-25T13:23:55.570" v="1654"/>
          <ac:spMkLst>
            <pc:docMk/>
            <pc:sldMk cId="3602388084" sldId="983"/>
            <ac:spMk id="3446" creationId="{133FAB2F-9D80-5448-A3D8-765F41396BEB}"/>
          </ac:spMkLst>
        </pc:spChg>
        <pc:spChg chg="mod">
          <ac:chgData name="rahulkumar08945@gmail.com" userId="eaa8108a85f67eff" providerId="LiveId" clId="{54EF1D79-E478-4C67-9EB2-AE56EF51DF03}" dt="2023-06-25T13:23:55.570" v="1654"/>
          <ac:spMkLst>
            <pc:docMk/>
            <pc:sldMk cId="3602388084" sldId="983"/>
            <ac:spMk id="3447" creationId="{9F2BFCDB-64E2-E76F-B623-B6231CA4422C}"/>
          </ac:spMkLst>
        </pc:spChg>
        <pc:spChg chg="mod">
          <ac:chgData name="rahulkumar08945@gmail.com" userId="eaa8108a85f67eff" providerId="LiveId" clId="{54EF1D79-E478-4C67-9EB2-AE56EF51DF03}" dt="2023-06-25T13:23:55.570" v="1654"/>
          <ac:spMkLst>
            <pc:docMk/>
            <pc:sldMk cId="3602388084" sldId="983"/>
            <ac:spMk id="3448" creationId="{1C43F19E-D4EE-104E-7635-737E55406C9D}"/>
          </ac:spMkLst>
        </pc:spChg>
        <pc:spChg chg="mod">
          <ac:chgData name="rahulkumar08945@gmail.com" userId="eaa8108a85f67eff" providerId="LiveId" clId="{54EF1D79-E478-4C67-9EB2-AE56EF51DF03}" dt="2023-06-25T13:23:55.570" v="1654"/>
          <ac:spMkLst>
            <pc:docMk/>
            <pc:sldMk cId="3602388084" sldId="983"/>
            <ac:spMk id="3449" creationId="{DF18DEC5-F6C2-3661-9A49-3085E8105383}"/>
          </ac:spMkLst>
        </pc:spChg>
        <pc:spChg chg="mod">
          <ac:chgData name="rahulkumar08945@gmail.com" userId="eaa8108a85f67eff" providerId="LiveId" clId="{54EF1D79-E478-4C67-9EB2-AE56EF51DF03}" dt="2023-06-25T13:23:55.570" v="1654"/>
          <ac:spMkLst>
            <pc:docMk/>
            <pc:sldMk cId="3602388084" sldId="983"/>
            <ac:spMk id="3450" creationId="{8CB331F3-7880-EFBE-3499-281A5F5949F1}"/>
          </ac:spMkLst>
        </pc:spChg>
        <pc:spChg chg="mod">
          <ac:chgData name="rahulkumar08945@gmail.com" userId="eaa8108a85f67eff" providerId="LiveId" clId="{54EF1D79-E478-4C67-9EB2-AE56EF51DF03}" dt="2023-06-25T13:23:55.570" v="1654"/>
          <ac:spMkLst>
            <pc:docMk/>
            <pc:sldMk cId="3602388084" sldId="983"/>
            <ac:spMk id="3451" creationId="{5D280A83-5370-A83C-0699-9AF02AB867AD}"/>
          </ac:spMkLst>
        </pc:spChg>
        <pc:spChg chg="mod">
          <ac:chgData name="rahulkumar08945@gmail.com" userId="eaa8108a85f67eff" providerId="LiveId" clId="{54EF1D79-E478-4C67-9EB2-AE56EF51DF03}" dt="2023-06-25T13:23:55.570" v="1654"/>
          <ac:spMkLst>
            <pc:docMk/>
            <pc:sldMk cId="3602388084" sldId="983"/>
            <ac:spMk id="3452" creationId="{494F7ADF-D5D6-5CDF-FDAE-0252084A7E77}"/>
          </ac:spMkLst>
        </pc:spChg>
        <pc:spChg chg="mod">
          <ac:chgData name="rahulkumar08945@gmail.com" userId="eaa8108a85f67eff" providerId="LiveId" clId="{54EF1D79-E478-4C67-9EB2-AE56EF51DF03}" dt="2023-06-25T13:23:55.570" v="1654"/>
          <ac:spMkLst>
            <pc:docMk/>
            <pc:sldMk cId="3602388084" sldId="983"/>
            <ac:spMk id="3453" creationId="{411E96AD-117A-6D24-91BE-F5BAAC64B62E}"/>
          </ac:spMkLst>
        </pc:spChg>
        <pc:spChg chg="mod">
          <ac:chgData name="rahulkumar08945@gmail.com" userId="eaa8108a85f67eff" providerId="LiveId" clId="{54EF1D79-E478-4C67-9EB2-AE56EF51DF03}" dt="2023-06-25T13:23:55.570" v="1654"/>
          <ac:spMkLst>
            <pc:docMk/>
            <pc:sldMk cId="3602388084" sldId="983"/>
            <ac:spMk id="3454" creationId="{429380CB-F9AE-7936-ED5C-DCD7693A6128}"/>
          </ac:spMkLst>
        </pc:spChg>
        <pc:spChg chg="mod">
          <ac:chgData name="rahulkumar08945@gmail.com" userId="eaa8108a85f67eff" providerId="LiveId" clId="{54EF1D79-E478-4C67-9EB2-AE56EF51DF03}" dt="2023-06-25T13:23:55.570" v="1654"/>
          <ac:spMkLst>
            <pc:docMk/>
            <pc:sldMk cId="3602388084" sldId="983"/>
            <ac:spMk id="3455" creationId="{0BF4FC5F-AEED-CD40-042F-2F49DD0386E5}"/>
          </ac:spMkLst>
        </pc:spChg>
        <pc:spChg chg="mod">
          <ac:chgData name="rahulkumar08945@gmail.com" userId="eaa8108a85f67eff" providerId="LiveId" clId="{54EF1D79-E478-4C67-9EB2-AE56EF51DF03}" dt="2023-06-25T13:23:55.570" v="1654"/>
          <ac:spMkLst>
            <pc:docMk/>
            <pc:sldMk cId="3602388084" sldId="983"/>
            <ac:spMk id="3456" creationId="{3F114233-9106-01F2-C895-F7CE464A2EB6}"/>
          </ac:spMkLst>
        </pc:spChg>
        <pc:spChg chg="mod">
          <ac:chgData name="rahulkumar08945@gmail.com" userId="eaa8108a85f67eff" providerId="LiveId" clId="{54EF1D79-E478-4C67-9EB2-AE56EF51DF03}" dt="2023-06-25T13:23:55.570" v="1654"/>
          <ac:spMkLst>
            <pc:docMk/>
            <pc:sldMk cId="3602388084" sldId="983"/>
            <ac:spMk id="3457" creationId="{18DAE4E5-6CF5-301E-648E-9670F55B9A30}"/>
          </ac:spMkLst>
        </pc:spChg>
        <pc:spChg chg="mod">
          <ac:chgData name="rahulkumar08945@gmail.com" userId="eaa8108a85f67eff" providerId="LiveId" clId="{54EF1D79-E478-4C67-9EB2-AE56EF51DF03}" dt="2023-06-25T13:23:55.570" v="1654"/>
          <ac:spMkLst>
            <pc:docMk/>
            <pc:sldMk cId="3602388084" sldId="983"/>
            <ac:spMk id="3458" creationId="{AD37BD46-F7D7-2130-2259-12FF5BDB6869}"/>
          </ac:spMkLst>
        </pc:spChg>
        <pc:spChg chg="mod">
          <ac:chgData name="rahulkumar08945@gmail.com" userId="eaa8108a85f67eff" providerId="LiveId" clId="{54EF1D79-E478-4C67-9EB2-AE56EF51DF03}" dt="2023-06-25T13:23:55.570" v="1654"/>
          <ac:spMkLst>
            <pc:docMk/>
            <pc:sldMk cId="3602388084" sldId="983"/>
            <ac:spMk id="3459" creationId="{7B090286-383B-175F-0753-221A7AAB8994}"/>
          </ac:spMkLst>
        </pc:spChg>
        <pc:spChg chg="mod">
          <ac:chgData name="rahulkumar08945@gmail.com" userId="eaa8108a85f67eff" providerId="LiveId" clId="{54EF1D79-E478-4C67-9EB2-AE56EF51DF03}" dt="2023-06-25T13:23:55.570" v="1654"/>
          <ac:spMkLst>
            <pc:docMk/>
            <pc:sldMk cId="3602388084" sldId="983"/>
            <ac:spMk id="3460" creationId="{DA35A6F9-46BF-D261-C991-20B76AF567D2}"/>
          </ac:spMkLst>
        </pc:spChg>
        <pc:spChg chg="mod">
          <ac:chgData name="rahulkumar08945@gmail.com" userId="eaa8108a85f67eff" providerId="LiveId" clId="{54EF1D79-E478-4C67-9EB2-AE56EF51DF03}" dt="2023-06-25T13:23:55.570" v="1654"/>
          <ac:spMkLst>
            <pc:docMk/>
            <pc:sldMk cId="3602388084" sldId="983"/>
            <ac:spMk id="3461" creationId="{07EE8604-63E6-BE1B-A234-F15FA60277B4}"/>
          </ac:spMkLst>
        </pc:spChg>
        <pc:spChg chg="mod">
          <ac:chgData name="rahulkumar08945@gmail.com" userId="eaa8108a85f67eff" providerId="LiveId" clId="{54EF1D79-E478-4C67-9EB2-AE56EF51DF03}" dt="2023-06-25T13:23:55.570" v="1654"/>
          <ac:spMkLst>
            <pc:docMk/>
            <pc:sldMk cId="3602388084" sldId="983"/>
            <ac:spMk id="3462" creationId="{9FA82532-E272-B6F9-11C2-FBA80AB588F4}"/>
          </ac:spMkLst>
        </pc:spChg>
        <pc:spChg chg="mod">
          <ac:chgData name="rahulkumar08945@gmail.com" userId="eaa8108a85f67eff" providerId="LiveId" clId="{54EF1D79-E478-4C67-9EB2-AE56EF51DF03}" dt="2023-06-25T13:23:55.570" v="1654"/>
          <ac:spMkLst>
            <pc:docMk/>
            <pc:sldMk cId="3602388084" sldId="983"/>
            <ac:spMk id="3463" creationId="{F3F798E8-B079-B353-6617-910ABAD40578}"/>
          </ac:spMkLst>
        </pc:spChg>
        <pc:spChg chg="mod">
          <ac:chgData name="rahulkumar08945@gmail.com" userId="eaa8108a85f67eff" providerId="LiveId" clId="{54EF1D79-E478-4C67-9EB2-AE56EF51DF03}" dt="2023-06-25T13:23:55.570" v="1654"/>
          <ac:spMkLst>
            <pc:docMk/>
            <pc:sldMk cId="3602388084" sldId="983"/>
            <ac:spMk id="3464" creationId="{A12FD163-FEF3-7B1B-BDAD-16251D4E2977}"/>
          </ac:spMkLst>
        </pc:spChg>
        <pc:spChg chg="mod">
          <ac:chgData name="rahulkumar08945@gmail.com" userId="eaa8108a85f67eff" providerId="LiveId" clId="{54EF1D79-E478-4C67-9EB2-AE56EF51DF03}" dt="2023-06-25T13:23:55.570" v="1654"/>
          <ac:spMkLst>
            <pc:docMk/>
            <pc:sldMk cId="3602388084" sldId="983"/>
            <ac:spMk id="3465" creationId="{39852FE6-324C-6985-B464-1FE1976530E8}"/>
          </ac:spMkLst>
        </pc:spChg>
        <pc:spChg chg="mod">
          <ac:chgData name="rahulkumar08945@gmail.com" userId="eaa8108a85f67eff" providerId="LiveId" clId="{54EF1D79-E478-4C67-9EB2-AE56EF51DF03}" dt="2023-06-25T13:23:55.570" v="1654"/>
          <ac:spMkLst>
            <pc:docMk/>
            <pc:sldMk cId="3602388084" sldId="983"/>
            <ac:spMk id="3466" creationId="{88FC8154-4F24-B0A7-567E-1F4D19111819}"/>
          </ac:spMkLst>
        </pc:spChg>
        <pc:spChg chg="mod">
          <ac:chgData name="rahulkumar08945@gmail.com" userId="eaa8108a85f67eff" providerId="LiveId" clId="{54EF1D79-E478-4C67-9EB2-AE56EF51DF03}" dt="2023-06-25T13:23:55.570" v="1654"/>
          <ac:spMkLst>
            <pc:docMk/>
            <pc:sldMk cId="3602388084" sldId="983"/>
            <ac:spMk id="3467" creationId="{12A4E5CF-AF28-F2F5-EA0D-6F6D8C6EEF1B}"/>
          </ac:spMkLst>
        </pc:spChg>
        <pc:spChg chg="mod">
          <ac:chgData name="rahulkumar08945@gmail.com" userId="eaa8108a85f67eff" providerId="LiveId" clId="{54EF1D79-E478-4C67-9EB2-AE56EF51DF03}" dt="2023-06-25T13:23:55.570" v="1654"/>
          <ac:spMkLst>
            <pc:docMk/>
            <pc:sldMk cId="3602388084" sldId="983"/>
            <ac:spMk id="3468" creationId="{A9CB5599-F4AD-E7D2-306B-6EC580CF52D3}"/>
          </ac:spMkLst>
        </pc:spChg>
        <pc:spChg chg="mod">
          <ac:chgData name="rahulkumar08945@gmail.com" userId="eaa8108a85f67eff" providerId="LiveId" clId="{54EF1D79-E478-4C67-9EB2-AE56EF51DF03}" dt="2023-06-25T13:23:55.570" v="1654"/>
          <ac:spMkLst>
            <pc:docMk/>
            <pc:sldMk cId="3602388084" sldId="983"/>
            <ac:spMk id="3469" creationId="{1A934496-9E74-81A2-8848-E1A293519F5B}"/>
          </ac:spMkLst>
        </pc:spChg>
        <pc:spChg chg="mod">
          <ac:chgData name="rahulkumar08945@gmail.com" userId="eaa8108a85f67eff" providerId="LiveId" clId="{54EF1D79-E478-4C67-9EB2-AE56EF51DF03}" dt="2023-06-25T13:23:55.570" v="1654"/>
          <ac:spMkLst>
            <pc:docMk/>
            <pc:sldMk cId="3602388084" sldId="983"/>
            <ac:spMk id="3470" creationId="{B2E6A9DB-B772-0D8A-CCDE-FC571B64052A}"/>
          </ac:spMkLst>
        </pc:spChg>
        <pc:spChg chg="mod">
          <ac:chgData name="rahulkumar08945@gmail.com" userId="eaa8108a85f67eff" providerId="LiveId" clId="{54EF1D79-E478-4C67-9EB2-AE56EF51DF03}" dt="2023-06-25T13:23:55.570" v="1654"/>
          <ac:spMkLst>
            <pc:docMk/>
            <pc:sldMk cId="3602388084" sldId="983"/>
            <ac:spMk id="3471" creationId="{DA6F68C8-9B46-8E8E-5516-37339FC66297}"/>
          </ac:spMkLst>
        </pc:spChg>
        <pc:spChg chg="mod">
          <ac:chgData name="rahulkumar08945@gmail.com" userId="eaa8108a85f67eff" providerId="LiveId" clId="{54EF1D79-E478-4C67-9EB2-AE56EF51DF03}" dt="2023-06-25T13:23:55.570" v="1654"/>
          <ac:spMkLst>
            <pc:docMk/>
            <pc:sldMk cId="3602388084" sldId="983"/>
            <ac:spMk id="3472" creationId="{C4D7DA10-279E-42C7-259E-4059EF9AC271}"/>
          </ac:spMkLst>
        </pc:spChg>
        <pc:spChg chg="mod">
          <ac:chgData name="rahulkumar08945@gmail.com" userId="eaa8108a85f67eff" providerId="LiveId" clId="{54EF1D79-E478-4C67-9EB2-AE56EF51DF03}" dt="2023-06-25T13:23:55.570" v="1654"/>
          <ac:spMkLst>
            <pc:docMk/>
            <pc:sldMk cId="3602388084" sldId="983"/>
            <ac:spMk id="3473" creationId="{842BCCB8-62E1-0C8C-01AB-7D652D24DAD3}"/>
          </ac:spMkLst>
        </pc:spChg>
        <pc:spChg chg="mod">
          <ac:chgData name="rahulkumar08945@gmail.com" userId="eaa8108a85f67eff" providerId="LiveId" clId="{54EF1D79-E478-4C67-9EB2-AE56EF51DF03}" dt="2023-06-25T13:23:55.570" v="1654"/>
          <ac:spMkLst>
            <pc:docMk/>
            <pc:sldMk cId="3602388084" sldId="983"/>
            <ac:spMk id="3474" creationId="{8520579D-B655-9617-DB62-0E67C06BE0B1}"/>
          </ac:spMkLst>
        </pc:spChg>
        <pc:spChg chg="mod">
          <ac:chgData name="rahulkumar08945@gmail.com" userId="eaa8108a85f67eff" providerId="LiveId" clId="{54EF1D79-E478-4C67-9EB2-AE56EF51DF03}" dt="2023-06-25T13:23:55.570" v="1654"/>
          <ac:spMkLst>
            <pc:docMk/>
            <pc:sldMk cId="3602388084" sldId="983"/>
            <ac:spMk id="3475" creationId="{207D0633-0304-406B-214C-6E3D859B0C5C}"/>
          </ac:spMkLst>
        </pc:spChg>
        <pc:spChg chg="mod">
          <ac:chgData name="rahulkumar08945@gmail.com" userId="eaa8108a85f67eff" providerId="LiveId" clId="{54EF1D79-E478-4C67-9EB2-AE56EF51DF03}" dt="2023-06-25T13:23:55.570" v="1654"/>
          <ac:spMkLst>
            <pc:docMk/>
            <pc:sldMk cId="3602388084" sldId="983"/>
            <ac:spMk id="3476" creationId="{ED8653A3-B68D-4B28-D010-5E54CA5BA272}"/>
          </ac:spMkLst>
        </pc:spChg>
        <pc:spChg chg="mod">
          <ac:chgData name="rahulkumar08945@gmail.com" userId="eaa8108a85f67eff" providerId="LiveId" clId="{54EF1D79-E478-4C67-9EB2-AE56EF51DF03}" dt="2023-06-25T13:23:55.570" v="1654"/>
          <ac:spMkLst>
            <pc:docMk/>
            <pc:sldMk cId="3602388084" sldId="983"/>
            <ac:spMk id="3477" creationId="{69026BFF-DEFF-29FD-4B73-AE0D5C3A14D5}"/>
          </ac:spMkLst>
        </pc:spChg>
        <pc:spChg chg="mod">
          <ac:chgData name="rahulkumar08945@gmail.com" userId="eaa8108a85f67eff" providerId="LiveId" clId="{54EF1D79-E478-4C67-9EB2-AE56EF51DF03}" dt="2023-06-25T13:23:55.570" v="1654"/>
          <ac:spMkLst>
            <pc:docMk/>
            <pc:sldMk cId="3602388084" sldId="983"/>
            <ac:spMk id="3478" creationId="{22C103F3-D2DD-22A2-EBB8-654CD178F2E2}"/>
          </ac:spMkLst>
        </pc:spChg>
        <pc:spChg chg="mod">
          <ac:chgData name="rahulkumar08945@gmail.com" userId="eaa8108a85f67eff" providerId="LiveId" clId="{54EF1D79-E478-4C67-9EB2-AE56EF51DF03}" dt="2023-06-25T13:23:55.570" v="1654"/>
          <ac:spMkLst>
            <pc:docMk/>
            <pc:sldMk cId="3602388084" sldId="983"/>
            <ac:spMk id="3479" creationId="{4CF92315-AC8C-A4DA-FE94-26864B2D68A5}"/>
          </ac:spMkLst>
        </pc:spChg>
        <pc:spChg chg="mod">
          <ac:chgData name="rahulkumar08945@gmail.com" userId="eaa8108a85f67eff" providerId="LiveId" clId="{54EF1D79-E478-4C67-9EB2-AE56EF51DF03}" dt="2023-06-25T13:23:55.570" v="1654"/>
          <ac:spMkLst>
            <pc:docMk/>
            <pc:sldMk cId="3602388084" sldId="983"/>
            <ac:spMk id="3480" creationId="{33EAA4EE-B833-E3D1-D0B6-99FE5B9D9B86}"/>
          </ac:spMkLst>
        </pc:spChg>
        <pc:spChg chg="mod">
          <ac:chgData name="rahulkumar08945@gmail.com" userId="eaa8108a85f67eff" providerId="LiveId" clId="{54EF1D79-E478-4C67-9EB2-AE56EF51DF03}" dt="2023-06-25T13:23:55.570" v="1654"/>
          <ac:spMkLst>
            <pc:docMk/>
            <pc:sldMk cId="3602388084" sldId="983"/>
            <ac:spMk id="3481" creationId="{37595765-F1E3-5F0B-AE50-146EDA0E33BB}"/>
          </ac:spMkLst>
        </pc:spChg>
        <pc:spChg chg="mod">
          <ac:chgData name="rahulkumar08945@gmail.com" userId="eaa8108a85f67eff" providerId="LiveId" clId="{54EF1D79-E478-4C67-9EB2-AE56EF51DF03}" dt="2023-06-25T13:23:55.570" v="1654"/>
          <ac:spMkLst>
            <pc:docMk/>
            <pc:sldMk cId="3602388084" sldId="983"/>
            <ac:spMk id="3482" creationId="{67001C04-6F6E-CCB9-14A2-08EF6384A00A}"/>
          </ac:spMkLst>
        </pc:spChg>
        <pc:spChg chg="mod">
          <ac:chgData name="rahulkumar08945@gmail.com" userId="eaa8108a85f67eff" providerId="LiveId" clId="{54EF1D79-E478-4C67-9EB2-AE56EF51DF03}" dt="2023-06-25T13:23:55.570" v="1654"/>
          <ac:spMkLst>
            <pc:docMk/>
            <pc:sldMk cId="3602388084" sldId="983"/>
            <ac:spMk id="3483" creationId="{D3BEF794-82EE-99EE-F58A-BEC8A895DE62}"/>
          </ac:spMkLst>
        </pc:spChg>
        <pc:spChg chg="mod">
          <ac:chgData name="rahulkumar08945@gmail.com" userId="eaa8108a85f67eff" providerId="LiveId" clId="{54EF1D79-E478-4C67-9EB2-AE56EF51DF03}" dt="2023-06-25T13:23:55.570" v="1654"/>
          <ac:spMkLst>
            <pc:docMk/>
            <pc:sldMk cId="3602388084" sldId="983"/>
            <ac:spMk id="3484" creationId="{8008C52C-3F15-0741-6E5A-55F3FF850CD8}"/>
          </ac:spMkLst>
        </pc:spChg>
        <pc:spChg chg="mod">
          <ac:chgData name="rahulkumar08945@gmail.com" userId="eaa8108a85f67eff" providerId="LiveId" clId="{54EF1D79-E478-4C67-9EB2-AE56EF51DF03}" dt="2023-06-25T13:23:55.570" v="1654"/>
          <ac:spMkLst>
            <pc:docMk/>
            <pc:sldMk cId="3602388084" sldId="983"/>
            <ac:spMk id="3485" creationId="{B39A4C59-F2E7-5630-6D8A-02A652535DD9}"/>
          </ac:spMkLst>
        </pc:spChg>
        <pc:spChg chg="mod">
          <ac:chgData name="rahulkumar08945@gmail.com" userId="eaa8108a85f67eff" providerId="LiveId" clId="{54EF1D79-E478-4C67-9EB2-AE56EF51DF03}" dt="2023-06-25T13:23:55.570" v="1654"/>
          <ac:spMkLst>
            <pc:docMk/>
            <pc:sldMk cId="3602388084" sldId="983"/>
            <ac:spMk id="3486" creationId="{2D9E469F-DF18-94D4-CD8C-9D8343C74CF7}"/>
          </ac:spMkLst>
        </pc:spChg>
        <pc:spChg chg="mod">
          <ac:chgData name="rahulkumar08945@gmail.com" userId="eaa8108a85f67eff" providerId="LiveId" clId="{54EF1D79-E478-4C67-9EB2-AE56EF51DF03}" dt="2023-06-25T13:23:55.570" v="1654"/>
          <ac:spMkLst>
            <pc:docMk/>
            <pc:sldMk cId="3602388084" sldId="983"/>
            <ac:spMk id="3487" creationId="{A97C8C4E-3FF0-C639-6B23-DE6694680B71}"/>
          </ac:spMkLst>
        </pc:spChg>
        <pc:spChg chg="mod">
          <ac:chgData name="rahulkumar08945@gmail.com" userId="eaa8108a85f67eff" providerId="LiveId" clId="{54EF1D79-E478-4C67-9EB2-AE56EF51DF03}" dt="2023-06-25T13:23:55.570" v="1654"/>
          <ac:spMkLst>
            <pc:docMk/>
            <pc:sldMk cId="3602388084" sldId="983"/>
            <ac:spMk id="3488" creationId="{A7CFCDB5-903B-8211-6FD3-B9AEFF08D9B8}"/>
          </ac:spMkLst>
        </pc:spChg>
        <pc:spChg chg="mod">
          <ac:chgData name="rahulkumar08945@gmail.com" userId="eaa8108a85f67eff" providerId="LiveId" clId="{54EF1D79-E478-4C67-9EB2-AE56EF51DF03}" dt="2023-06-25T13:23:55.570" v="1654"/>
          <ac:spMkLst>
            <pc:docMk/>
            <pc:sldMk cId="3602388084" sldId="983"/>
            <ac:spMk id="3489" creationId="{8DA9C16F-00D7-D394-093D-BE6E84FCA50C}"/>
          </ac:spMkLst>
        </pc:spChg>
        <pc:spChg chg="mod">
          <ac:chgData name="rahulkumar08945@gmail.com" userId="eaa8108a85f67eff" providerId="LiveId" clId="{54EF1D79-E478-4C67-9EB2-AE56EF51DF03}" dt="2023-06-25T13:23:55.570" v="1654"/>
          <ac:spMkLst>
            <pc:docMk/>
            <pc:sldMk cId="3602388084" sldId="983"/>
            <ac:spMk id="3490" creationId="{32867FD7-694A-A605-5561-58446309D7E9}"/>
          </ac:spMkLst>
        </pc:spChg>
        <pc:spChg chg="mod">
          <ac:chgData name="rahulkumar08945@gmail.com" userId="eaa8108a85f67eff" providerId="LiveId" clId="{54EF1D79-E478-4C67-9EB2-AE56EF51DF03}" dt="2023-06-25T13:23:55.570" v="1654"/>
          <ac:spMkLst>
            <pc:docMk/>
            <pc:sldMk cId="3602388084" sldId="983"/>
            <ac:spMk id="3491" creationId="{0B050D1D-EA42-D526-2F64-17472B1313F1}"/>
          </ac:spMkLst>
        </pc:spChg>
        <pc:spChg chg="mod">
          <ac:chgData name="rahulkumar08945@gmail.com" userId="eaa8108a85f67eff" providerId="LiveId" clId="{54EF1D79-E478-4C67-9EB2-AE56EF51DF03}" dt="2023-06-25T13:23:55.570" v="1654"/>
          <ac:spMkLst>
            <pc:docMk/>
            <pc:sldMk cId="3602388084" sldId="983"/>
            <ac:spMk id="3492" creationId="{97D86E4D-02EE-0A6B-2A49-D9C2A30356BB}"/>
          </ac:spMkLst>
        </pc:spChg>
        <pc:spChg chg="mod">
          <ac:chgData name="rahulkumar08945@gmail.com" userId="eaa8108a85f67eff" providerId="LiveId" clId="{54EF1D79-E478-4C67-9EB2-AE56EF51DF03}" dt="2023-06-25T13:23:55.570" v="1654"/>
          <ac:spMkLst>
            <pc:docMk/>
            <pc:sldMk cId="3602388084" sldId="983"/>
            <ac:spMk id="3493" creationId="{7E22A88E-8CE1-C414-0D0C-AA91C0B63638}"/>
          </ac:spMkLst>
        </pc:spChg>
        <pc:spChg chg="mod">
          <ac:chgData name="rahulkumar08945@gmail.com" userId="eaa8108a85f67eff" providerId="LiveId" clId="{54EF1D79-E478-4C67-9EB2-AE56EF51DF03}" dt="2023-06-25T13:23:55.570" v="1654"/>
          <ac:spMkLst>
            <pc:docMk/>
            <pc:sldMk cId="3602388084" sldId="983"/>
            <ac:spMk id="3494" creationId="{3DB1C498-FA6E-EF06-DFE0-AD6ADDE8151F}"/>
          </ac:spMkLst>
        </pc:spChg>
        <pc:spChg chg="mod">
          <ac:chgData name="rahulkumar08945@gmail.com" userId="eaa8108a85f67eff" providerId="LiveId" clId="{54EF1D79-E478-4C67-9EB2-AE56EF51DF03}" dt="2023-06-25T13:23:55.570" v="1654"/>
          <ac:spMkLst>
            <pc:docMk/>
            <pc:sldMk cId="3602388084" sldId="983"/>
            <ac:spMk id="3495" creationId="{40C830A4-20CD-5E58-10FD-29E8E26DC2AF}"/>
          </ac:spMkLst>
        </pc:spChg>
        <pc:spChg chg="mod">
          <ac:chgData name="rahulkumar08945@gmail.com" userId="eaa8108a85f67eff" providerId="LiveId" clId="{54EF1D79-E478-4C67-9EB2-AE56EF51DF03}" dt="2023-06-25T13:23:55.570" v="1654"/>
          <ac:spMkLst>
            <pc:docMk/>
            <pc:sldMk cId="3602388084" sldId="983"/>
            <ac:spMk id="3496" creationId="{6650419A-B404-5402-67D6-66C245C48596}"/>
          </ac:spMkLst>
        </pc:spChg>
        <pc:spChg chg="mod">
          <ac:chgData name="rahulkumar08945@gmail.com" userId="eaa8108a85f67eff" providerId="LiveId" clId="{54EF1D79-E478-4C67-9EB2-AE56EF51DF03}" dt="2023-06-25T13:23:55.570" v="1654"/>
          <ac:spMkLst>
            <pc:docMk/>
            <pc:sldMk cId="3602388084" sldId="983"/>
            <ac:spMk id="3497" creationId="{6C9CFC54-B56F-921A-BEE4-BC4D422DA433}"/>
          </ac:spMkLst>
        </pc:spChg>
        <pc:spChg chg="mod">
          <ac:chgData name="rahulkumar08945@gmail.com" userId="eaa8108a85f67eff" providerId="LiveId" clId="{54EF1D79-E478-4C67-9EB2-AE56EF51DF03}" dt="2023-06-25T13:23:55.570" v="1654"/>
          <ac:spMkLst>
            <pc:docMk/>
            <pc:sldMk cId="3602388084" sldId="983"/>
            <ac:spMk id="3498" creationId="{2F3FEC64-A20B-140E-191C-A8760A458AE0}"/>
          </ac:spMkLst>
        </pc:spChg>
        <pc:spChg chg="mod">
          <ac:chgData name="rahulkumar08945@gmail.com" userId="eaa8108a85f67eff" providerId="LiveId" clId="{54EF1D79-E478-4C67-9EB2-AE56EF51DF03}" dt="2023-06-25T13:23:55.570" v="1654"/>
          <ac:spMkLst>
            <pc:docMk/>
            <pc:sldMk cId="3602388084" sldId="983"/>
            <ac:spMk id="3499" creationId="{1272073A-5E0A-BB45-3CB9-2938229F0947}"/>
          </ac:spMkLst>
        </pc:spChg>
        <pc:spChg chg="mod">
          <ac:chgData name="rahulkumar08945@gmail.com" userId="eaa8108a85f67eff" providerId="LiveId" clId="{54EF1D79-E478-4C67-9EB2-AE56EF51DF03}" dt="2023-06-25T13:23:55.570" v="1654"/>
          <ac:spMkLst>
            <pc:docMk/>
            <pc:sldMk cId="3602388084" sldId="983"/>
            <ac:spMk id="3500" creationId="{9517A9B0-58E3-2017-182F-74AABEE603B7}"/>
          </ac:spMkLst>
        </pc:spChg>
        <pc:spChg chg="mod">
          <ac:chgData name="rahulkumar08945@gmail.com" userId="eaa8108a85f67eff" providerId="LiveId" clId="{54EF1D79-E478-4C67-9EB2-AE56EF51DF03}" dt="2023-06-25T13:23:55.570" v="1654"/>
          <ac:spMkLst>
            <pc:docMk/>
            <pc:sldMk cId="3602388084" sldId="983"/>
            <ac:spMk id="3501" creationId="{7BF87C52-9CAA-1466-02C9-282632124B89}"/>
          </ac:spMkLst>
        </pc:spChg>
        <pc:spChg chg="mod">
          <ac:chgData name="rahulkumar08945@gmail.com" userId="eaa8108a85f67eff" providerId="LiveId" clId="{54EF1D79-E478-4C67-9EB2-AE56EF51DF03}" dt="2023-06-25T13:23:55.570" v="1654"/>
          <ac:spMkLst>
            <pc:docMk/>
            <pc:sldMk cId="3602388084" sldId="983"/>
            <ac:spMk id="3502" creationId="{43CDBFEE-6138-D202-5C1E-EEFE42BD31EF}"/>
          </ac:spMkLst>
        </pc:spChg>
        <pc:spChg chg="mod">
          <ac:chgData name="rahulkumar08945@gmail.com" userId="eaa8108a85f67eff" providerId="LiveId" clId="{54EF1D79-E478-4C67-9EB2-AE56EF51DF03}" dt="2023-06-25T13:23:55.570" v="1654"/>
          <ac:spMkLst>
            <pc:docMk/>
            <pc:sldMk cId="3602388084" sldId="983"/>
            <ac:spMk id="3503" creationId="{B664824C-7D93-7351-77DC-17E46922F11B}"/>
          </ac:spMkLst>
        </pc:spChg>
        <pc:spChg chg="mod">
          <ac:chgData name="rahulkumar08945@gmail.com" userId="eaa8108a85f67eff" providerId="LiveId" clId="{54EF1D79-E478-4C67-9EB2-AE56EF51DF03}" dt="2023-06-25T13:23:55.570" v="1654"/>
          <ac:spMkLst>
            <pc:docMk/>
            <pc:sldMk cId="3602388084" sldId="983"/>
            <ac:spMk id="3504" creationId="{0812DBF0-69F2-BACF-BC0D-CEFCDB26C798}"/>
          </ac:spMkLst>
        </pc:spChg>
        <pc:spChg chg="mod">
          <ac:chgData name="rahulkumar08945@gmail.com" userId="eaa8108a85f67eff" providerId="LiveId" clId="{54EF1D79-E478-4C67-9EB2-AE56EF51DF03}" dt="2023-06-25T13:23:55.570" v="1654"/>
          <ac:spMkLst>
            <pc:docMk/>
            <pc:sldMk cId="3602388084" sldId="983"/>
            <ac:spMk id="3505" creationId="{50A172BE-B4D2-E563-4CA3-EC56373141F3}"/>
          </ac:spMkLst>
        </pc:spChg>
        <pc:spChg chg="mod">
          <ac:chgData name="rahulkumar08945@gmail.com" userId="eaa8108a85f67eff" providerId="LiveId" clId="{54EF1D79-E478-4C67-9EB2-AE56EF51DF03}" dt="2023-06-25T13:23:55.570" v="1654"/>
          <ac:spMkLst>
            <pc:docMk/>
            <pc:sldMk cId="3602388084" sldId="983"/>
            <ac:spMk id="3506" creationId="{F1AFBC47-8F82-CA42-7AF6-2FEB7F420913}"/>
          </ac:spMkLst>
        </pc:spChg>
        <pc:spChg chg="mod">
          <ac:chgData name="rahulkumar08945@gmail.com" userId="eaa8108a85f67eff" providerId="LiveId" clId="{54EF1D79-E478-4C67-9EB2-AE56EF51DF03}" dt="2023-06-25T13:23:55.570" v="1654"/>
          <ac:spMkLst>
            <pc:docMk/>
            <pc:sldMk cId="3602388084" sldId="983"/>
            <ac:spMk id="3507" creationId="{BC483E23-FE3F-43CE-F14E-6FAF0A092D53}"/>
          </ac:spMkLst>
        </pc:spChg>
        <pc:spChg chg="mod">
          <ac:chgData name="rahulkumar08945@gmail.com" userId="eaa8108a85f67eff" providerId="LiveId" clId="{54EF1D79-E478-4C67-9EB2-AE56EF51DF03}" dt="2023-06-25T13:23:55.570" v="1654"/>
          <ac:spMkLst>
            <pc:docMk/>
            <pc:sldMk cId="3602388084" sldId="983"/>
            <ac:spMk id="3508" creationId="{30722292-F02D-3CDB-1742-6C5D9D4E7C0E}"/>
          </ac:spMkLst>
        </pc:spChg>
        <pc:spChg chg="mod">
          <ac:chgData name="rahulkumar08945@gmail.com" userId="eaa8108a85f67eff" providerId="LiveId" clId="{54EF1D79-E478-4C67-9EB2-AE56EF51DF03}" dt="2023-06-25T13:23:55.570" v="1654"/>
          <ac:spMkLst>
            <pc:docMk/>
            <pc:sldMk cId="3602388084" sldId="983"/>
            <ac:spMk id="3509" creationId="{F6F2E262-9894-4C01-A5F6-2EDD66384B1D}"/>
          </ac:spMkLst>
        </pc:spChg>
        <pc:spChg chg="mod">
          <ac:chgData name="rahulkumar08945@gmail.com" userId="eaa8108a85f67eff" providerId="LiveId" clId="{54EF1D79-E478-4C67-9EB2-AE56EF51DF03}" dt="2023-06-25T13:23:55.570" v="1654"/>
          <ac:spMkLst>
            <pc:docMk/>
            <pc:sldMk cId="3602388084" sldId="983"/>
            <ac:spMk id="3510" creationId="{1F11B65A-B0AC-2441-0667-70085F8628FE}"/>
          </ac:spMkLst>
        </pc:spChg>
        <pc:spChg chg="mod">
          <ac:chgData name="rahulkumar08945@gmail.com" userId="eaa8108a85f67eff" providerId="LiveId" clId="{54EF1D79-E478-4C67-9EB2-AE56EF51DF03}" dt="2023-06-25T13:23:55.570" v="1654"/>
          <ac:spMkLst>
            <pc:docMk/>
            <pc:sldMk cId="3602388084" sldId="983"/>
            <ac:spMk id="3511" creationId="{996826DF-8E95-47A9-CA8E-874AD167A4B3}"/>
          </ac:spMkLst>
        </pc:spChg>
        <pc:spChg chg="mod">
          <ac:chgData name="rahulkumar08945@gmail.com" userId="eaa8108a85f67eff" providerId="LiveId" clId="{54EF1D79-E478-4C67-9EB2-AE56EF51DF03}" dt="2023-06-25T13:23:55.570" v="1654"/>
          <ac:spMkLst>
            <pc:docMk/>
            <pc:sldMk cId="3602388084" sldId="983"/>
            <ac:spMk id="3512" creationId="{A302A189-D797-A37F-2CD2-D81635F59100}"/>
          </ac:spMkLst>
        </pc:spChg>
        <pc:spChg chg="mod">
          <ac:chgData name="rahulkumar08945@gmail.com" userId="eaa8108a85f67eff" providerId="LiveId" clId="{54EF1D79-E478-4C67-9EB2-AE56EF51DF03}" dt="2023-06-25T13:23:55.570" v="1654"/>
          <ac:spMkLst>
            <pc:docMk/>
            <pc:sldMk cId="3602388084" sldId="983"/>
            <ac:spMk id="3513" creationId="{3F53C636-DF4D-A276-928C-22562AB66C11}"/>
          </ac:spMkLst>
        </pc:spChg>
        <pc:spChg chg="mod">
          <ac:chgData name="rahulkumar08945@gmail.com" userId="eaa8108a85f67eff" providerId="LiveId" clId="{54EF1D79-E478-4C67-9EB2-AE56EF51DF03}" dt="2023-06-25T13:23:55.570" v="1654"/>
          <ac:spMkLst>
            <pc:docMk/>
            <pc:sldMk cId="3602388084" sldId="983"/>
            <ac:spMk id="3514" creationId="{B4BF4C88-DCA0-A225-050C-1C8C5CF2B797}"/>
          </ac:spMkLst>
        </pc:spChg>
        <pc:spChg chg="mod">
          <ac:chgData name="rahulkumar08945@gmail.com" userId="eaa8108a85f67eff" providerId="LiveId" clId="{54EF1D79-E478-4C67-9EB2-AE56EF51DF03}" dt="2023-06-25T13:23:55.570" v="1654"/>
          <ac:spMkLst>
            <pc:docMk/>
            <pc:sldMk cId="3602388084" sldId="983"/>
            <ac:spMk id="3515" creationId="{5589DC1A-D8C0-1A50-08EF-49834B5BC968}"/>
          </ac:spMkLst>
        </pc:spChg>
        <pc:spChg chg="mod">
          <ac:chgData name="rahulkumar08945@gmail.com" userId="eaa8108a85f67eff" providerId="LiveId" clId="{54EF1D79-E478-4C67-9EB2-AE56EF51DF03}" dt="2023-06-25T13:23:55.570" v="1654"/>
          <ac:spMkLst>
            <pc:docMk/>
            <pc:sldMk cId="3602388084" sldId="983"/>
            <ac:spMk id="3516" creationId="{0BFFFCEF-AD12-08AC-922B-6CE0D2A8CE95}"/>
          </ac:spMkLst>
        </pc:spChg>
        <pc:spChg chg="mod">
          <ac:chgData name="rahulkumar08945@gmail.com" userId="eaa8108a85f67eff" providerId="LiveId" clId="{54EF1D79-E478-4C67-9EB2-AE56EF51DF03}" dt="2023-06-25T13:23:55.570" v="1654"/>
          <ac:spMkLst>
            <pc:docMk/>
            <pc:sldMk cId="3602388084" sldId="983"/>
            <ac:spMk id="3517" creationId="{2EBC3944-FFA8-8703-482F-B86D8AB220FC}"/>
          </ac:spMkLst>
        </pc:spChg>
        <pc:spChg chg="mod">
          <ac:chgData name="rahulkumar08945@gmail.com" userId="eaa8108a85f67eff" providerId="LiveId" clId="{54EF1D79-E478-4C67-9EB2-AE56EF51DF03}" dt="2023-06-25T13:23:55.570" v="1654"/>
          <ac:spMkLst>
            <pc:docMk/>
            <pc:sldMk cId="3602388084" sldId="983"/>
            <ac:spMk id="3518" creationId="{8EBAC4B1-5E85-231F-7CCF-CC8394A2DA1C}"/>
          </ac:spMkLst>
        </pc:spChg>
        <pc:spChg chg="mod">
          <ac:chgData name="rahulkumar08945@gmail.com" userId="eaa8108a85f67eff" providerId="LiveId" clId="{54EF1D79-E478-4C67-9EB2-AE56EF51DF03}" dt="2023-06-25T13:23:55.570" v="1654"/>
          <ac:spMkLst>
            <pc:docMk/>
            <pc:sldMk cId="3602388084" sldId="983"/>
            <ac:spMk id="3519" creationId="{04FB09D2-4303-EDCB-BDD6-CA70500E380F}"/>
          </ac:spMkLst>
        </pc:spChg>
        <pc:spChg chg="mod">
          <ac:chgData name="rahulkumar08945@gmail.com" userId="eaa8108a85f67eff" providerId="LiveId" clId="{54EF1D79-E478-4C67-9EB2-AE56EF51DF03}" dt="2023-06-25T13:23:55.570" v="1654"/>
          <ac:spMkLst>
            <pc:docMk/>
            <pc:sldMk cId="3602388084" sldId="983"/>
            <ac:spMk id="3520" creationId="{E8D37386-B89E-B7D1-D8B3-F20C3982A300}"/>
          </ac:spMkLst>
        </pc:spChg>
        <pc:spChg chg="mod">
          <ac:chgData name="rahulkumar08945@gmail.com" userId="eaa8108a85f67eff" providerId="LiveId" clId="{54EF1D79-E478-4C67-9EB2-AE56EF51DF03}" dt="2023-06-25T13:23:55.570" v="1654"/>
          <ac:spMkLst>
            <pc:docMk/>
            <pc:sldMk cId="3602388084" sldId="983"/>
            <ac:spMk id="3521" creationId="{BA0AD685-D81C-BE21-DC4C-96E705717D6F}"/>
          </ac:spMkLst>
        </pc:spChg>
        <pc:spChg chg="mod">
          <ac:chgData name="rahulkumar08945@gmail.com" userId="eaa8108a85f67eff" providerId="LiveId" clId="{54EF1D79-E478-4C67-9EB2-AE56EF51DF03}" dt="2023-06-25T13:23:55.570" v="1654"/>
          <ac:spMkLst>
            <pc:docMk/>
            <pc:sldMk cId="3602388084" sldId="983"/>
            <ac:spMk id="3522" creationId="{043972F7-EB57-F7FA-233A-A1DC288B0726}"/>
          </ac:spMkLst>
        </pc:spChg>
        <pc:spChg chg="mod">
          <ac:chgData name="rahulkumar08945@gmail.com" userId="eaa8108a85f67eff" providerId="LiveId" clId="{54EF1D79-E478-4C67-9EB2-AE56EF51DF03}" dt="2023-06-25T13:23:55.570" v="1654"/>
          <ac:spMkLst>
            <pc:docMk/>
            <pc:sldMk cId="3602388084" sldId="983"/>
            <ac:spMk id="3523" creationId="{347746D9-7E31-B81A-F9DC-154EF8416E1F}"/>
          </ac:spMkLst>
        </pc:spChg>
        <pc:spChg chg="mod">
          <ac:chgData name="rahulkumar08945@gmail.com" userId="eaa8108a85f67eff" providerId="LiveId" clId="{54EF1D79-E478-4C67-9EB2-AE56EF51DF03}" dt="2023-06-25T13:23:55.570" v="1654"/>
          <ac:spMkLst>
            <pc:docMk/>
            <pc:sldMk cId="3602388084" sldId="983"/>
            <ac:spMk id="3524" creationId="{ED5B95E2-3F8E-1A75-8B4E-BD803F91AF1C}"/>
          </ac:spMkLst>
        </pc:spChg>
        <pc:spChg chg="mod">
          <ac:chgData name="rahulkumar08945@gmail.com" userId="eaa8108a85f67eff" providerId="LiveId" clId="{54EF1D79-E478-4C67-9EB2-AE56EF51DF03}" dt="2023-06-25T13:23:55.570" v="1654"/>
          <ac:spMkLst>
            <pc:docMk/>
            <pc:sldMk cId="3602388084" sldId="983"/>
            <ac:spMk id="3525" creationId="{F728F899-1085-4964-6B50-6A6C153D358B}"/>
          </ac:spMkLst>
        </pc:spChg>
        <pc:spChg chg="mod">
          <ac:chgData name="rahulkumar08945@gmail.com" userId="eaa8108a85f67eff" providerId="LiveId" clId="{54EF1D79-E478-4C67-9EB2-AE56EF51DF03}" dt="2023-06-25T13:23:55.570" v="1654"/>
          <ac:spMkLst>
            <pc:docMk/>
            <pc:sldMk cId="3602388084" sldId="983"/>
            <ac:spMk id="3526" creationId="{3E09155F-FBF0-C0CA-1AA7-373C0C2B2CC1}"/>
          </ac:spMkLst>
        </pc:spChg>
        <pc:spChg chg="mod">
          <ac:chgData name="rahulkumar08945@gmail.com" userId="eaa8108a85f67eff" providerId="LiveId" clId="{54EF1D79-E478-4C67-9EB2-AE56EF51DF03}" dt="2023-06-25T13:23:55.570" v="1654"/>
          <ac:spMkLst>
            <pc:docMk/>
            <pc:sldMk cId="3602388084" sldId="983"/>
            <ac:spMk id="3527" creationId="{B73A99B0-0C26-8142-1805-4ED3CF106062}"/>
          </ac:spMkLst>
        </pc:spChg>
        <pc:spChg chg="mod">
          <ac:chgData name="rahulkumar08945@gmail.com" userId="eaa8108a85f67eff" providerId="LiveId" clId="{54EF1D79-E478-4C67-9EB2-AE56EF51DF03}" dt="2023-06-25T13:23:55.570" v="1654"/>
          <ac:spMkLst>
            <pc:docMk/>
            <pc:sldMk cId="3602388084" sldId="983"/>
            <ac:spMk id="3528" creationId="{D655E792-D796-BCB3-E6AD-9CF51C64D304}"/>
          </ac:spMkLst>
        </pc:spChg>
        <pc:spChg chg="mod">
          <ac:chgData name="rahulkumar08945@gmail.com" userId="eaa8108a85f67eff" providerId="LiveId" clId="{54EF1D79-E478-4C67-9EB2-AE56EF51DF03}" dt="2023-06-25T13:23:55.570" v="1654"/>
          <ac:spMkLst>
            <pc:docMk/>
            <pc:sldMk cId="3602388084" sldId="983"/>
            <ac:spMk id="3529" creationId="{F26434B7-38D7-BC2B-9C99-134BFA663465}"/>
          </ac:spMkLst>
        </pc:spChg>
        <pc:spChg chg="mod">
          <ac:chgData name="rahulkumar08945@gmail.com" userId="eaa8108a85f67eff" providerId="LiveId" clId="{54EF1D79-E478-4C67-9EB2-AE56EF51DF03}" dt="2023-06-25T13:23:55.570" v="1654"/>
          <ac:spMkLst>
            <pc:docMk/>
            <pc:sldMk cId="3602388084" sldId="983"/>
            <ac:spMk id="3530" creationId="{C0F9F243-E6F0-8F8E-F92A-0E58585B64AC}"/>
          </ac:spMkLst>
        </pc:spChg>
        <pc:spChg chg="mod">
          <ac:chgData name="rahulkumar08945@gmail.com" userId="eaa8108a85f67eff" providerId="LiveId" clId="{54EF1D79-E478-4C67-9EB2-AE56EF51DF03}" dt="2023-06-25T13:23:55.570" v="1654"/>
          <ac:spMkLst>
            <pc:docMk/>
            <pc:sldMk cId="3602388084" sldId="983"/>
            <ac:spMk id="3531" creationId="{117EBBAE-0EDA-26FA-1B1A-E30E25D3196E}"/>
          </ac:spMkLst>
        </pc:spChg>
        <pc:spChg chg="mod">
          <ac:chgData name="rahulkumar08945@gmail.com" userId="eaa8108a85f67eff" providerId="LiveId" clId="{54EF1D79-E478-4C67-9EB2-AE56EF51DF03}" dt="2023-06-25T13:23:55.570" v="1654"/>
          <ac:spMkLst>
            <pc:docMk/>
            <pc:sldMk cId="3602388084" sldId="983"/>
            <ac:spMk id="3532" creationId="{2867AABD-D527-371A-03D2-19B28985BE18}"/>
          </ac:spMkLst>
        </pc:spChg>
        <pc:spChg chg="mod">
          <ac:chgData name="rahulkumar08945@gmail.com" userId="eaa8108a85f67eff" providerId="LiveId" clId="{54EF1D79-E478-4C67-9EB2-AE56EF51DF03}" dt="2023-06-25T13:23:55.570" v="1654"/>
          <ac:spMkLst>
            <pc:docMk/>
            <pc:sldMk cId="3602388084" sldId="983"/>
            <ac:spMk id="3533" creationId="{D1D6CC28-66F8-0274-B73D-03F05DF9FA3C}"/>
          </ac:spMkLst>
        </pc:spChg>
        <pc:spChg chg="mod">
          <ac:chgData name="rahulkumar08945@gmail.com" userId="eaa8108a85f67eff" providerId="LiveId" clId="{54EF1D79-E478-4C67-9EB2-AE56EF51DF03}" dt="2023-06-25T13:23:55.570" v="1654"/>
          <ac:spMkLst>
            <pc:docMk/>
            <pc:sldMk cId="3602388084" sldId="983"/>
            <ac:spMk id="3534" creationId="{E946CD1D-9979-FD03-7F14-204A794196D2}"/>
          </ac:spMkLst>
        </pc:spChg>
        <pc:spChg chg="mod">
          <ac:chgData name="rahulkumar08945@gmail.com" userId="eaa8108a85f67eff" providerId="LiveId" clId="{54EF1D79-E478-4C67-9EB2-AE56EF51DF03}" dt="2023-06-25T13:23:55.570" v="1654"/>
          <ac:spMkLst>
            <pc:docMk/>
            <pc:sldMk cId="3602388084" sldId="983"/>
            <ac:spMk id="3535" creationId="{6C5BC2EE-9ABF-332C-BF47-0F7FCA36D191}"/>
          </ac:spMkLst>
        </pc:spChg>
        <pc:spChg chg="mod">
          <ac:chgData name="rahulkumar08945@gmail.com" userId="eaa8108a85f67eff" providerId="LiveId" clId="{54EF1D79-E478-4C67-9EB2-AE56EF51DF03}" dt="2023-06-25T13:23:55.570" v="1654"/>
          <ac:spMkLst>
            <pc:docMk/>
            <pc:sldMk cId="3602388084" sldId="983"/>
            <ac:spMk id="3536" creationId="{1AEDD96C-9CBC-305C-0EA9-CC33F61BA801}"/>
          </ac:spMkLst>
        </pc:spChg>
        <pc:spChg chg="mod">
          <ac:chgData name="rahulkumar08945@gmail.com" userId="eaa8108a85f67eff" providerId="LiveId" clId="{54EF1D79-E478-4C67-9EB2-AE56EF51DF03}" dt="2023-06-25T13:23:55.570" v="1654"/>
          <ac:spMkLst>
            <pc:docMk/>
            <pc:sldMk cId="3602388084" sldId="983"/>
            <ac:spMk id="3537" creationId="{3A15E629-D4AC-5740-62D3-B5B187DB9601}"/>
          </ac:spMkLst>
        </pc:spChg>
        <pc:spChg chg="mod">
          <ac:chgData name="rahulkumar08945@gmail.com" userId="eaa8108a85f67eff" providerId="LiveId" clId="{54EF1D79-E478-4C67-9EB2-AE56EF51DF03}" dt="2023-06-25T13:23:55.570" v="1654"/>
          <ac:spMkLst>
            <pc:docMk/>
            <pc:sldMk cId="3602388084" sldId="983"/>
            <ac:spMk id="3538" creationId="{CC9824D5-63AB-338C-9416-59C036FC1FA3}"/>
          </ac:spMkLst>
        </pc:spChg>
        <pc:spChg chg="mod">
          <ac:chgData name="rahulkumar08945@gmail.com" userId="eaa8108a85f67eff" providerId="LiveId" clId="{54EF1D79-E478-4C67-9EB2-AE56EF51DF03}" dt="2023-06-25T13:23:55.570" v="1654"/>
          <ac:spMkLst>
            <pc:docMk/>
            <pc:sldMk cId="3602388084" sldId="983"/>
            <ac:spMk id="3539" creationId="{7EBC20D2-248B-753B-3230-C8DEC830B9EA}"/>
          </ac:spMkLst>
        </pc:spChg>
        <pc:spChg chg="mod">
          <ac:chgData name="rahulkumar08945@gmail.com" userId="eaa8108a85f67eff" providerId="LiveId" clId="{54EF1D79-E478-4C67-9EB2-AE56EF51DF03}" dt="2023-06-25T13:23:55.570" v="1654"/>
          <ac:spMkLst>
            <pc:docMk/>
            <pc:sldMk cId="3602388084" sldId="983"/>
            <ac:spMk id="3540" creationId="{1774FAEC-F4E8-B2A6-7A36-F6E5DCA33C26}"/>
          </ac:spMkLst>
        </pc:spChg>
        <pc:spChg chg="mod">
          <ac:chgData name="rahulkumar08945@gmail.com" userId="eaa8108a85f67eff" providerId="LiveId" clId="{54EF1D79-E478-4C67-9EB2-AE56EF51DF03}" dt="2023-06-25T13:23:55.570" v="1654"/>
          <ac:spMkLst>
            <pc:docMk/>
            <pc:sldMk cId="3602388084" sldId="983"/>
            <ac:spMk id="3541" creationId="{81DB021C-BFBC-C6AD-64D4-08A55E25FE9A}"/>
          </ac:spMkLst>
        </pc:spChg>
        <pc:spChg chg="mod">
          <ac:chgData name="rahulkumar08945@gmail.com" userId="eaa8108a85f67eff" providerId="LiveId" clId="{54EF1D79-E478-4C67-9EB2-AE56EF51DF03}" dt="2023-06-25T13:23:55.570" v="1654"/>
          <ac:spMkLst>
            <pc:docMk/>
            <pc:sldMk cId="3602388084" sldId="983"/>
            <ac:spMk id="3542" creationId="{967B10CB-A554-6257-F7D8-770955C42539}"/>
          </ac:spMkLst>
        </pc:spChg>
        <pc:spChg chg="mod">
          <ac:chgData name="rahulkumar08945@gmail.com" userId="eaa8108a85f67eff" providerId="LiveId" clId="{54EF1D79-E478-4C67-9EB2-AE56EF51DF03}" dt="2023-06-25T13:23:55.570" v="1654"/>
          <ac:spMkLst>
            <pc:docMk/>
            <pc:sldMk cId="3602388084" sldId="983"/>
            <ac:spMk id="3543" creationId="{9B750657-E898-CF27-0AC3-23F8F673F96B}"/>
          </ac:spMkLst>
        </pc:spChg>
        <pc:spChg chg="mod">
          <ac:chgData name="rahulkumar08945@gmail.com" userId="eaa8108a85f67eff" providerId="LiveId" clId="{54EF1D79-E478-4C67-9EB2-AE56EF51DF03}" dt="2023-06-25T13:23:55.570" v="1654"/>
          <ac:spMkLst>
            <pc:docMk/>
            <pc:sldMk cId="3602388084" sldId="983"/>
            <ac:spMk id="3544" creationId="{484FAB47-7F6A-48B2-435C-5BCEBAAB2597}"/>
          </ac:spMkLst>
        </pc:spChg>
        <pc:spChg chg="mod">
          <ac:chgData name="rahulkumar08945@gmail.com" userId="eaa8108a85f67eff" providerId="LiveId" clId="{54EF1D79-E478-4C67-9EB2-AE56EF51DF03}" dt="2023-06-25T13:23:55.570" v="1654"/>
          <ac:spMkLst>
            <pc:docMk/>
            <pc:sldMk cId="3602388084" sldId="983"/>
            <ac:spMk id="3545" creationId="{69C2C24B-1CB5-F4C3-DC28-0C2F3A0BCFF1}"/>
          </ac:spMkLst>
        </pc:spChg>
        <pc:spChg chg="mod">
          <ac:chgData name="rahulkumar08945@gmail.com" userId="eaa8108a85f67eff" providerId="LiveId" clId="{54EF1D79-E478-4C67-9EB2-AE56EF51DF03}" dt="2023-06-25T13:23:55.570" v="1654"/>
          <ac:spMkLst>
            <pc:docMk/>
            <pc:sldMk cId="3602388084" sldId="983"/>
            <ac:spMk id="3546" creationId="{817FDC20-DFF4-FFB3-374F-7E958322C6D1}"/>
          </ac:spMkLst>
        </pc:spChg>
        <pc:spChg chg="mod">
          <ac:chgData name="rahulkumar08945@gmail.com" userId="eaa8108a85f67eff" providerId="LiveId" clId="{54EF1D79-E478-4C67-9EB2-AE56EF51DF03}" dt="2023-06-25T13:23:55.570" v="1654"/>
          <ac:spMkLst>
            <pc:docMk/>
            <pc:sldMk cId="3602388084" sldId="983"/>
            <ac:spMk id="3547" creationId="{63FDA31F-6A7B-2141-29FB-49CF7099D910}"/>
          </ac:spMkLst>
        </pc:spChg>
        <pc:spChg chg="mod">
          <ac:chgData name="rahulkumar08945@gmail.com" userId="eaa8108a85f67eff" providerId="LiveId" clId="{54EF1D79-E478-4C67-9EB2-AE56EF51DF03}" dt="2023-06-25T13:23:55.570" v="1654"/>
          <ac:spMkLst>
            <pc:docMk/>
            <pc:sldMk cId="3602388084" sldId="983"/>
            <ac:spMk id="3548" creationId="{95310D6F-0592-1CF6-AFE3-9A3BC402F11A}"/>
          </ac:spMkLst>
        </pc:spChg>
        <pc:spChg chg="mod">
          <ac:chgData name="rahulkumar08945@gmail.com" userId="eaa8108a85f67eff" providerId="LiveId" clId="{54EF1D79-E478-4C67-9EB2-AE56EF51DF03}" dt="2023-06-25T13:23:55.570" v="1654"/>
          <ac:spMkLst>
            <pc:docMk/>
            <pc:sldMk cId="3602388084" sldId="983"/>
            <ac:spMk id="3549" creationId="{510B37D2-5466-998A-7224-3484E425698F}"/>
          </ac:spMkLst>
        </pc:spChg>
        <pc:spChg chg="mod">
          <ac:chgData name="rahulkumar08945@gmail.com" userId="eaa8108a85f67eff" providerId="LiveId" clId="{54EF1D79-E478-4C67-9EB2-AE56EF51DF03}" dt="2023-06-25T13:23:55.570" v="1654"/>
          <ac:spMkLst>
            <pc:docMk/>
            <pc:sldMk cId="3602388084" sldId="983"/>
            <ac:spMk id="3550" creationId="{720F24D5-C647-0E5E-FE5F-A84FC08AFBAF}"/>
          </ac:spMkLst>
        </pc:spChg>
        <pc:spChg chg="mod">
          <ac:chgData name="rahulkumar08945@gmail.com" userId="eaa8108a85f67eff" providerId="LiveId" clId="{54EF1D79-E478-4C67-9EB2-AE56EF51DF03}" dt="2023-06-25T13:23:55.570" v="1654"/>
          <ac:spMkLst>
            <pc:docMk/>
            <pc:sldMk cId="3602388084" sldId="983"/>
            <ac:spMk id="3551" creationId="{050C4471-052E-D028-25A7-E0554EDAE12E}"/>
          </ac:spMkLst>
        </pc:spChg>
        <pc:spChg chg="mod">
          <ac:chgData name="rahulkumar08945@gmail.com" userId="eaa8108a85f67eff" providerId="LiveId" clId="{54EF1D79-E478-4C67-9EB2-AE56EF51DF03}" dt="2023-06-25T13:23:55.570" v="1654"/>
          <ac:spMkLst>
            <pc:docMk/>
            <pc:sldMk cId="3602388084" sldId="983"/>
            <ac:spMk id="3552" creationId="{23B3FDBB-EE78-D40E-F691-F417F64ACD7A}"/>
          </ac:spMkLst>
        </pc:spChg>
        <pc:spChg chg="mod">
          <ac:chgData name="rahulkumar08945@gmail.com" userId="eaa8108a85f67eff" providerId="LiveId" clId="{54EF1D79-E478-4C67-9EB2-AE56EF51DF03}" dt="2023-06-25T13:23:55.570" v="1654"/>
          <ac:spMkLst>
            <pc:docMk/>
            <pc:sldMk cId="3602388084" sldId="983"/>
            <ac:spMk id="3553" creationId="{D465F8DC-3A4B-2171-085B-32D0DDE3A25D}"/>
          </ac:spMkLst>
        </pc:spChg>
        <pc:spChg chg="mod">
          <ac:chgData name="rahulkumar08945@gmail.com" userId="eaa8108a85f67eff" providerId="LiveId" clId="{54EF1D79-E478-4C67-9EB2-AE56EF51DF03}" dt="2023-06-25T13:23:55.570" v="1654"/>
          <ac:spMkLst>
            <pc:docMk/>
            <pc:sldMk cId="3602388084" sldId="983"/>
            <ac:spMk id="3554" creationId="{494CC44A-C02A-4FFD-36F5-47B57CE7F332}"/>
          </ac:spMkLst>
        </pc:spChg>
        <pc:spChg chg="mod">
          <ac:chgData name="rahulkumar08945@gmail.com" userId="eaa8108a85f67eff" providerId="LiveId" clId="{54EF1D79-E478-4C67-9EB2-AE56EF51DF03}" dt="2023-06-25T13:23:55.570" v="1654"/>
          <ac:spMkLst>
            <pc:docMk/>
            <pc:sldMk cId="3602388084" sldId="983"/>
            <ac:spMk id="3555" creationId="{59EEB3EF-C1EA-A62A-8E11-1924EF973B2C}"/>
          </ac:spMkLst>
        </pc:spChg>
        <pc:spChg chg="mod">
          <ac:chgData name="rahulkumar08945@gmail.com" userId="eaa8108a85f67eff" providerId="LiveId" clId="{54EF1D79-E478-4C67-9EB2-AE56EF51DF03}" dt="2023-06-25T13:23:55.570" v="1654"/>
          <ac:spMkLst>
            <pc:docMk/>
            <pc:sldMk cId="3602388084" sldId="983"/>
            <ac:spMk id="3556" creationId="{7F9D51A0-99A6-EA9F-27B5-A8EE8DEF7914}"/>
          </ac:spMkLst>
        </pc:spChg>
        <pc:spChg chg="mod">
          <ac:chgData name="rahulkumar08945@gmail.com" userId="eaa8108a85f67eff" providerId="LiveId" clId="{54EF1D79-E478-4C67-9EB2-AE56EF51DF03}" dt="2023-06-25T13:23:55.570" v="1654"/>
          <ac:spMkLst>
            <pc:docMk/>
            <pc:sldMk cId="3602388084" sldId="983"/>
            <ac:spMk id="3557" creationId="{D20A7EB2-BA18-FBE0-E044-5D53B9886D8C}"/>
          </ac:spMkLst>
        </pc:spChg>
        <pc:spChg chg="mod">
          <ac:chgData name="rahulkumar08945@gmail.com" userId="eaa8108a85f67eff" providerId="LiveId" clId="{54EF1D79-E478-4C67-9EB2-AE56EF51DF03}" dt="2023-06-25T13:23:55.570" v="1654"/>
          <ac:spMkLst>
            <pc:docMk/>
            <pc:sldMk cId="3602388084" sldId="983"/>
            <ac:spMk id="3558" creationId="{D8A26837-1D05-4E67-EE47-BF3BE9098533}"/>
          </ac:spMkLst>
        </pc:spChg>
        <pc:spChg chg="mod">
          <ac:chgData name="rahulkumar08945@gmail.com" userId="eaa8108a85f67eff" providerId="LiveId" clId="{54EF1D79-E478-4C67-9EB2-AE56EF51DF03}" dt="2023-06-25T13:23:55.570" v="1654"/>
          <ac:spMkLst>
            <pc:docMk/>
            <pc:sldMk cId="3602388084" sldId="983"/>
            <ac:spMk id="3559" creationId="{C9475594-8F9B-475C-39C5-FB4469C2ECE0}"/>
          </ac:spMkLst>
        </pc:spChg>
        <pc:spChg chg="mod">
          <ac:chgData name="rahulkumar08945@gmail.com" userId="eaa8108a85f67eff" providerId="LiveId" clId="{54EF1D79-E478-4C67-9EB2-AE56EF51DF03}" dt="2023-06-25T13:23:55.570" v="1654"/>
          <ac:spMkLst>
            <pc:docMk/>
            <pc:sldMk cId="3602388084" sldId="983"/>
            <ac:spMk id="3560" creationId="{75476B30-6E35-F5AA-29F2-277659788D6A}"/>
          </ac:spMkLst>
        </pc:spChg>
        <pc:spChg chg="mod">
          <ac:chgData name="rahulkumar08945@gmail.com" userId="eaa8108a85f67eff" providerId="LiveId" clId="{54EF1D79-E478-4C67-9EB2-AE56EF51DF03}" dt="2023-06-25T13:23:55.570" v="1654"/>
          <ac:spMkLst>
            <pc:docMk/>
            <pc:sldMk cId="3602388084" sldId="983"/>
            <ac:spMk id="3561" creationId="{525B3EA3-0AC7-E098-4C66-094BA3161B3D}"/>
          </ac:spMkLst>
        </pc:spChg>
        <pc:spChg chg="mod">
          <ac:chgData name="rahulkumar08945@gmail.com" userId="eaa8108a85f67eff" providerId="LiveId" clId="{54EF1D79-E478-4C67-9EB2-AE56EF51DF03}" dt="2023-06-25T13:23:55.570" v="1654"/>
          <ac:spMkLst>
            <pc:docMk/>
            <pc:sldMk cId="3602388084" sldId="983"/>
            <ac:spMk id="3562" creationId="{D3F2F8EE-8E87-0278-42D8-62731239C2FE}"/>
          </ac:spMkLst>
        </pc:spChg>
        <pc:spChg chg="mod">
          <ac:chgData name="rahulkumar08945@gmail.com" userId="eaa8108a85f67eff" providerId="LiveId" clId="{54EF1D79-E478-4C67-9EB2-AE56EF51DF03}" dt="2023-06-25T13:23:55.570" v="1654"/>
          <ac:spMkLst>
            <pc:docMk/>
            <pc:sldMk cId="3602388084" sldId="983"/>
            <ac:spMk id="3563" creationId="{C06FAC6E-038D-964C-BCD6-6A113AEC239D}"/>
          </ac:spMkLst>
        </pc:spChg>
        <pc:spChg chg="mod">
          <ac:chgData name="rahulkumar08945@gmail.com" userId="eaa8108a85f67eff" providerId="LiveId" clId="{54EF1D79-E478-4C67-9EB2-AE56EF51DF03}" dt="2023-06-25T13:23:55.570" v="1654"/>
          <ac:spMkLst>
            <pc:docMk/>
            <pc:sldMk cId="3602388084" sldId="983"/>
            <ac:spMk id="3564" creationId="{74F8FC0E-AD35-773A-FFD7-D41960579FFE}"/>
          </ac:spMkLst>
        </pc:spChg>
        <pc:spChg chg="mod">
          <ac:chgData name="rahulkumar08945@gmail.com" userId="eaa8108a85f67eff" providerId="LiveId" clId="{54EF1D79-E478-4C67-9EB2-AE56EF51DF03}" dt="2023-06-25T13:23:55.570" v="1654"/>
          <ac:spMkLst>
            <pc:docMk/>
            <pc:sldMk cId="3602388084" sldId="983"/>
            <ac:spMk id="3565" creationId="{BAD50D74-A2D8-3F2E-66A1-0AC83374321D}"/>
          </ac:spMkLst>
        </pc:spChg>
        <pc:spChg chg="mod">
          <ac:chgData name="rahulkumar08945@gmail.com" userId="eaa8108a85f67eff" providerId="LiveId" clId="{54EF1D79-E478-4C67-9EB2-AE56EF51DF03}" dt="2023-06-25T13:23:55.570" v="1654"/>
          <ac:spMkLst>
            <pc:docMk/>
            <pc:sldMk cId="3602388084" sldId="983"/>
            <ac:spMk id="3566" creationId="{76AC305B-F20B-0738-C1B1-D35D7624005D}"/>
          </ac:spMkLst>
        </pc:spChg>
        <pc:spChg chg="mod">
          <ac:chgData name="rahulkumar08945@gmail.com" userId="eaa8108a85f67eff" providerId="LiveId" clId="{54EF1D79-E478-4C67-9EB2-AE56EF51DF03}" dt="2023-06-25T13:23:55.570" v="1654"/>
          <ac:spMkLst>
            <pc:docMk/>
            <pc:sldMk cId="3602388084" sldId="983"/>
            <ac:spMk id="3567" creationId="{17015723-F57E-E1B4-06A9-DFF598480672}"/>
          </ac:spMkLst>
        </pc:spChg>
        <pc:spChg chg="mod">
          <ac:chgData name="rahulkumar08945@gmail.com" userId="eaa8108a85f67eff" providerId="LiveId" clId="{54EF1D79-E478-4C67-9EB2-AE56EF51DF03}" dt="2023-06-25T13:23:55.570" v="1654"/>
          <ac:spMkLst>
            <pc:docMk/>
            <pc:sldMk cId="3602388084" sldId="983"/>
            <ac:spMk id="3568" creationId="{9120E0FF-F771-726F-ED28-4FC9275419F2}"/>
          </ac:spMkLst>
        </pc:spChg>
        <pc:spChg chg="mod">
          <ac:chgData name="rahulkumar08945@gmail.com" userId="eaa8108a85f67eff" providerId="LiveId" clId="{54EF1D79-E478-4C67-9EB2-AE56EF51DF03}" dt="2023-06-25T13:23:55.570" v="1654"/>
          <ac:spMkLst>
            <pc:docMk/>
            <pc:sldMk cId="3602388084" sldId="983"/>
            <ac:spMk id="3569" creationId="{33441B9B-FFC2-81DA-F10D-B5637DA4D53C}"/>
          </ac:spMkLst>
        </pc:spChg>
        <pc:spChg chg="mod">
          <ac:chgData name="rahulkumar08945@gmail.com" userId="eaa8108a85f67eff" providerId="LiveId" clId="{54EF1D79-E478-4C67-9EB2-AE56EF51DF03}" dt="2023-06-25T13:23:55.570" v="1654"/>
          <ac:spMkLst>
            <pc:docMk/>
            <pc:sldMk cId="3602388084" sldId="983"/>
            <ac:spMk id="3570" creationId="{14D8DC70-1724-CEED-8830-6DD99FA627B5}"/>
          </ac:spMkLst>
        </pc:spChg>
        <pc:spChg chg="mod">
          <ac:chgData name="rahulkumar08945@gmail.com" userId="eaa8108a85f67eff" providerId="LiveId" clId="{54EF1D79-E478-4C67-9EB2-AE56EF51DF03}" dt="2023-06-25T13:23:55.570" v="1654"/>
          <ac:spMkLst>
            <pc:docMk/>
            <pc:sldMk cId="3602388084" sldId="983"/>
            <ac:spMk id="3571" creationId="{622C6B9E-B120-53F9-830B-5241BA7F555E}"/>
          </ac:spMkLst>
        </pc:spChg>
        <pc:spChg chg="mod">
          <ac:chgData name="rahulkumar08945@gmail.com" userId="eaa8108a85f67eff" providerId="LiveId" clId="{54EF1D79-E478-4C67-9EB2-AE56EF51DF03}" dt="2023-06-25T13:23:55.570" v="1654"/>
          <ac:spMkLst>
            <pc:docMk/>
            <pc:sldMk cId="3602388084" sldId="983"/>
            <ac:spMk id="3572" creationId="{C8CAB9E8-C83F-EB44-A29E-3E14D354AE3D}"/>
          </ac:spMkLst>
        </pc:spChg>
        <pc:spChg chg="mod">
          <ac:chgData name="rahulkumar08945@gmail.com" userId="eaa8108a85f67eff" providerId="LiveId" clId="{54EF1D79-E478-4C67-9EB2-AE56EF51DF03}" dt="2023-06-25T13:23:55.570" v="1654"/>
          <ac:spMkLst>
            <pc:docMk/>
            <pc:sldMk cId="3602388084" sldId="983"/>
            <ac:spMk id="3573" creationId="{88903EAC-8EEC-64D3-CD4A-D7EDF04DF0B3}"/>
          </ac:spMkLst>
        </pc:spChg>
        <pc:spChg chg="mod">
          <ac:chgData name="rahulkumar08945@gmail.com" userId="eaa8108a85f67eff" providerId="LiveId" clId="{54EF1D79-E478-4C67-9EB2-AE56EF51DF03}" dt="2023-06-25T13:23:55.570" v="1654"/>
          <ac:spMkLst>
            <pc:docMk/>
            <pc:sldMk cId="3602388084" sldId="983"/>
            <ac:spMk id="3574" creationId="{15A8D433-0D37-943D-5379-E2BBBA087D9A}"/>
          </ac:spMkLst>
        </pc:spChg>
        <pc:spChg chg="mod">
          <ac:chgData name="rahulkumar08945@gmail.com" userId="eaa8108a85f67eff" providerId="LiveId" clId="{54EF1D79-E478-4C67-9EB2-AE56EF51DF03}" dt="2023-06-25T13:23:55.570" v="1654"/>
          <ac:spMkLst>
            <pc:docMk/>
            <pc:sldMk cId="3602388084" sldId="983"/>
            <ac:spMk id="3575" creationId="{F1B8874C-638A-FB99-12D9-FCAE3B8D9746}"/>
          </ac:spMkLst>
        </pc:spChg>
        <pc:spChg chg="mod">
          <ac:chgData name="rahulkumar08945@gmail.com" userId="eaa8108a85f67eff" providerId="LiveId" clId="{54EF1D79-E478-4C67-9EB2-AE56EF51DF03}" dt="2023-06-25T13:23:55.570" v="1654"/>
          <ac:spMkLst>
            <pc:docMk/>
            <pc:sldMk cId="3602388084" sldId="983"/>
            <ac:spMk id="3576" creationId="{DEF12A72-0585-70C3-B70F-A33A7E4A6BED}"/>
          </ac:spMkLst>
        </pc:spChg>
        <pc:spChg chg="mod">
          <ac:chgData name="rahulkumar08945@gmail.com" userId="eaa8108a85f67eff" providerId="LiveId" clId="{54EF1D79-E478-4C67-9EB2-AE56EF51DF03}" dt="2023-06-25T13:23:55.570" v="1654"/>
          <ac:spMkLst>
            <pc:docMk/>
            <pc:sldMk cId="3602388084" sldId="983"/>
            <ac:spMk id="3577" creationId="{F9FDC3B8-F40D-56E7-DAA8-6B3F819EC0DA}"/>
          </ac:spMkLst>
        </pc:spChg>
        <pc:spChg chg="mod">
          <ac:chgData name="rahulkumar08945@gmail.com" userId="eaa8108a85f67eff" providerId="LiveId" clId="{54EF1D79-E478-4C67-9EB2-AE56EF51DF03}" dt="2023-06-25T13:23:55.570" v="1654"/>
          <ac:spMkLst>
            <pc:docMk/>
            <pc:sldMk cId="3602388084" sldId="983"/>
            <ac:spMk id="3578" creationId="{FAFAB161-4BFF-FE89-BBF7-73F35B246247}"/>
          </ac:spMkLst>
        </pc:spChg>
        <pc:spChg chg="mod">
          <ac:chgData name="rahulkumar08945@gmail.com" userId="eaa8108a85f67eff" providerId="LiveId" clId="{54EF1D79-E478-4C67-9EB2-AE56EF51DF03}" dt="2023-06-25T13:23:55.570" v="1654"/>
          <ac:spMkLst>
            <pc:docMk/>
            <pc:sldMk cId="3602388084" sldId="983"/>
            <ac:spMk id="3579" creationId="{C8006352-E9F6-3390-41BD-14C646DE0000}"/>
          </ac:spMkLst>
        </pc:spChg>
        <pc:spChg chg="mod">
          <ac:chgData name="rahulkumar08945@gmail.com" userId="eaa8108a85f67eff" providerId="LiveId" clId="{54EF1D79-E478-4C67-9EB2-AE56EF51DF03}" dt="2023-06-25T13:23:55.570" v="1654"/>
          <ac:spMkLst>
            <pc:docMk/>
            <pc:sldMk cId="3602388084" sldId="983"/>
            <ac:spMk id="3580" creationId="{90139A83-3D96-CCA0-9A71-6F714DF27732}"/>
          </ac:spMkLst>
        </pc:spChg>
        <pc:spChg chg="mod">
          <ac:chgData name="rahulkumar08945@gmail.com" userId="eaa8108a85f67eff" providerId="LiveId" clId="{54EF1D79-E478-4C67-9EB2-AE56EF51DF03}" dt="2023-06-25T13:23:55.570" v="1654"/>
          <ac:spMkLst>
            <pc:docMk/>
            <pc:sldMk cId="3602388084" sldId="983"/>
            <ac:spMk id="3581" creationId="{F2BEA610-CC0F-A3B1-0DAD-378F614A2398}"/>
          </ac:spMkLst>
        </pc:spChg>
        <pc:spChg chg="mod">
          <ac:chgData name="rahulkumar08945@gmail.com" userId="eaa8108a85f67eff" providerId="LiveId" clId="{54EF1D79-E478-4C67-9EB2-AE56EF51DF03}" dt="2023-06-25T13:23:55.570" v="1654"/>
          <ac:spMkLst>
            <pc:docMk/>
            <pc:sldMk cId="3602388084" sldId="983"/>
            <ac:spMk id="3582" creationId="{2E05B1D7-067C-D7AC-0D0F-C6342DB2C312}"/>
          </ac:spMkLst>
        </pc:spChg>
        <pc:spChg chg="mod">
          <ac:chgData name="rahulkumar08945@gmail.com" userId="eaa8108a85f67eff" providerId="LiveId" clId="{54EF1D79-E478-4C67-9EB2-AE56EF51DF03}" dt="2023-06-25T13:23:55.570" v="1654"/>
          <ac:spMkLst>
            <pc:docMk/>
            <pc:sldMk cId="3602388084" sldId="983"/>
            <ac:spMk id="3583" creationId="{5FB78554-9098-5750-1807-A3DCA2888713}"/>
          </ac:spMkLst>
        </pc:spChg>
        <pc:spChg chg="mod">
          <ac:chgData name="rahulkumar08945@gmail.com" userId="eaa8108a85f67eff" providerId="LiveId" clId="{54EF1D79-E478-4C67-9EB2-AE56EF51DF03}" dt="2023-06-25T13:23:55.570" v="1654"/>
          <ac:spMkLst>
            <pc:docMk/>
            <pc:sldMk cId="3602388084" sldId="983"/>
            <ac:spMk id="3584" creationId="{2B56F3F8-B9B1-534D-31DB-162434605EF2}"/>
          </ac:spMkLst>
        </pc:spChg>
        <pc:spChg chg="mod">
          <ac:chgData name="rahulkumar08945@gmail.com" userId="eaa8108a85f67eff" providerId="LiveId" clId="{54EF1D79-E478-4C67-9EB2-AE56EF51DF03}" dt="2023-06-25T13:23:55.570" v="1654"/>
          <ac:spMkLst>
            <pc:docMk/>
            <pc:sldMk cId="3602388084" sldId="983"/>
            <ac:spMk id="3585" creationId="{B585D0E0-EDF4-F5D0-4CA2-14699C6DC032}"/>
          </ac:spMkLst>
        </pc:spChg>
        <pc:spChg chg="mod">
          <ac:chgData name="rahulkumar08945@gmail.com" userId="eaa8108a85f67eff" providerId="LiveId" clId="{54EF1D79-E478-4C67-9EB2-AE56EF51DF03}" dt="2023-06-25T13:23:55.570" v="1654"/>
          <ac:spMkLst>
            <pc:docMk/>
            <pc:sldMk cId="3602388084" sldId="983"/>
            <ac:spMk id="3586" creationId="{6797DA94-8DD0-63D0-8C0A-F8FCE315BB0F}"/>
          </ac:spMkLst>
        </pc:spChg>
        <pc:spChg chg="mod">
          <ac:chgData name="rahulkumar08945@gmail.com" userId="eaa8108a85f67eff" providerId="LiveId" clId="{54EF1D79-E478-4C67-9EB2-AE56EF51DF03}" dt="2023-06-25T13:23:55.570" v="1654"/>
          <ac:spMkLst>
            <pc:docMk/>
            <pc:sldMk cId="3602388084" sldId="983"/>
            <ac:spMk id="3587" creationId="{429AB265-2CD1-53EA-9CCB-2018361AB099}"/>
          </ac:spMkLst>
        </pc:spChg>
        <pc:spChg chg="mod">
          <ac:chgData name="rahulkumar08945@gmail.com" userId="eaa8108a85f67eff" providerId="LiveId" clId="{54EF1D79-E478-4C67-9EB2-AE56EF51DF03}" dt="2023-06-25T13:23:55.570" v="1654"/>
          <ac:spMkLst>
            <pc:docMk/>
            <pc:sldMk cId="3602388084" sldId="983"/>
            <ac:spMk id="3588" creationId="{BA04C2CF-FDA0-52FE-C6BD-C6ACC51A6B71}"/>
          </ac:spMkLst>
        </pc:spChg>
        <pc:spChg chg="mod">
          <ac:chgData name="rahulkumar08945@gmail.com" userId="eaa8108a85f67eff" providerId="LiveId" clId="{54EF1D79-E478-4C67-9EB2-AE56EF51DF03}" dt="2023-06-25T13:23:55.570" v="1654"/>
          <ac:spMkLst>
            <pc:docMk/>
            <pc:sldMk cId="3602388084" sldId="983"/>
            <ac:spMk id="3589" creationId="{C8E7860F-D5BD-4E7E-66FC-944648413583}"/>
          </ac:spMkLst>
        </pc:spChg>
        <pc:spChg chg="mod">
          <ac:chgData name="rahulkumar08945@gmail.com" userId="eaa8108a85f67eff" providerId="LiveId" clId="{54EF1D79-E478-4C67-9EB2-AE56EF51DF03}" dt="2023-06-25T13:23:55.570" v="1654"/>
          <ac:spMkLst>
            <pc:docMk/>
            <pc:sldMk cId="3602388084" sldId="983"/>
            <ac:spMk id="3590" creationId="{BF45D40A-5A81-4907-38DD-D9424969E565}"/>
          </ac:spMkLst>
        </pc:spChg>
        <pc:spChg chg="mod">
          <ac:chgData name="rahulkumar08945@gmail.com" userId="eaa8108a85f67eff" providerId="LiveId" clId="{54EF1D79-E478-4C67-9EB2-AE56EF51DF03}" dt="2023-06-25T13:23:55.570" v="1654"/>
          <ac:spMkLst>
            <pc:docMk/>
            <pc:sldMk cId="3602388084" sldId="983"/>
            <ac:spMk id="3591" creationId="{13CC9219-834D-3BA5-99D5-AE81F1AE80DA}"/>
          </ac:spMkLst>
        </pc:spChg>
        <pc:spChg chg="mod">
          <ac:chgData name="rahulkumar08945@gmail.com" userId="eaa8108a85f67eff" providerId="LiveId" clId="{54EF1D79-E478-4C67-9EB2-AE56EF51DF03}" dt="2023-06-25T13:23:55.570" v="1654"/>
          <ac:spMkLst>
            <pc:docMk/>
            <pc:sldMk cId="3602388084" sldId="983"/>
            <ac:spMk id="3592" creationId="{64674DDF-7F82-3A43-DA8B-FF95A25403F5}"/>
          </ac:spMkLst>
        </pc:spChg>
        <pc:spChg chg="mod">
          <ac:chgData name="rahulkumar08945@gmail.com" userId="eaa8108a85f67eff" providerId="LiveId" clId="{54EF1D79-E478-4C67-9EB2-AE56EF51DF03}" dt="2023-06-25T13:23:55.570" v="1654"/>
          <ac:spMkLst>
            <pc:docMk/>
            <pc:sldMk cId="3602388084" sldId="983"/>
            <ac:spMk id="3593" creationId="{1E04C1BC-DB8C-AB5E-D9D3-8734F0DAB0AA}"/>
          </ac:spMkLst>
        </pc:spChg>
        <pc:spChg chg="mod">
          <ac:chgData name="rahulkumar08945@gmail.com" userId="eaa8108a85f67eff" providerId="LiveId" clId="{54EF1D79-E478-4C67-9EB2-AE56EF51DF03}" dt="2023-06-25T13:23:55.570" v="1654"/>
          <ac:spMkLst>
            <pc:docMk/>
            <pc:sldMk cId="3602388084" sldId="983"/>
            <ac:spMk id="3594" creationId="{6206A690-640C-FC60-7ED7-8731B1CA9406}"/>
          </ac:spMkLst>
        </pc:spChg>
        <pc:spChg chg="mod">
          <ac:chgData name="rahulkumar08945@gmail.com" userId="eaa8108a85f67eff" providerId="LiveId" clId="{54EF1D79-E478-4C67-9EB2-AE56EF51DF03}" dt="2023-06-25T13:23:55.570" v="1654"/>
          <ac:spMkLst>
            <pc:docMk/>
            <pc:sldMk cId="3602388084" sldId="983"/>
            <ac:spMk id="3595" creationId="{D1C99F74-DF54-C9BB-48D4-77E988697DE2}"/>
          </ac:spMkLst>
        </pc:spChg>
        <pc:spChg chg="mod">
          <ac:chgData name="rahulkumar08945@gmail.com" userId="eaa8108a85f67eff" providerId="LiveId" clId="{54EF1D79-E478-4C67-9EB2-AE56EF51DF03}" dt="2023-06-25T13:23:55.570" v="1654"/>
          <ac:spMkLst>
            <pc:docMk/>
            <pc:sldMk cId="3602388084" sldId="983"/>
            <ac:spMk id="3596" creationId="{1E84DB3F-498B-A2A2-EB11-3E2BA5703523}"/>
          </ac:spMkLst>
        </pc:spChg>
        <pc:spChg chg="mod">
          <ac:chgData name="rahulkumar08945@gmail.com" userId="eaa8108a85f67eff" providerId="LiveId" clId="{54EF1D79-E478-4C67-9EB2-AE56EF51DF03}" dt="2023-06-25T13:23:55.570" v="1654"/>
          <ac:spMkLst>
            <pc:docMk/>
            <pc:sldMk cId="3602388084" sldId="983"/>
            <ac:spMk id="3597" creationId="{6BB531AE-AB88-78FA-9096-0D6003C8291D}"/>
          </ac:spMkLst>
        </pc:spChg>
        <pc:spChg chg="mod">
          <ac:chgData name="rahulkumar08945@gmail.com" userId="eaa8108a85f67eff" providerId="LiveId" clId="{54EF1D79-E478-4C67-9EB2-AE56EF51DF03}" dt="2023-06-25T13:23:55.570" v="1654"/>
          <ac:spMkLst>
            <pc:docMk/>
            <pc:sldMk cId="3602388084" sldId="983"/>
            <ac:spMk id="3598" creationId="{FD80340C-8E16-0EC8-AA32-EE9A0CEE8F22}"/>
          </ac:spMkLst>
        </pc:spChg>
        <pc:spChg chg="mod">
          <ac:chgData name="rahulkumar08945@gmail.com" userId="eaa8108a85f67eff" providerId="LiveId" clId="{54EF1D79-E478-4C67-9EB2-AE56EF51DF03}" dt="2023-06-25T13:23:55.570" v="1654"/>
          <ac:spMkLst>
            <pc:docMk/>
            <pc:sldMk cId="3602388084" sldId="983"/>
            <ac:spMk id="3599" creationId="{7AA7E32F-53F2-0E9B-953C-DAD45784A712}"/>
          </ac:spMkLst>
        </pc:spChg>
        <pc:spChg chg="mod">
          <ac:chgData name="rahulkumar08945@gmail.com" userId="eaa8108a85f67eff" providerId="LiveId" clId="{54EF1D79-E478-4C67-9EB2-AE56EF51DF03}" dt="2023-06-25T13:23:55.570" v="1654"/>
          <ac:spMkLst>
            <pc:docMk/>
            <pc:sldMk cId="3602388084" sldId="983"/>
            <ac:spMk id="3600" creationId="{D875697D-C1F1-C19C-46E3-6843BD6E07D2}"/>
          </ac:spMkLst>
        </pc:spChg>
        <pc:spChg chg="mod">
          <ac:chgData name="rahulkumar08945@gmail.com" userId="eaa8108a85f67eff" providerId="LiveId" clId="{54EF1D79-E478-4C67-9EB2-AE56EF51DF03}" dt="2023-06-25T13:23:55.570" v="1654"/>
          <ac:spMkLst>
            <pc:docMk/>
            <pc:sldMk cId="3602388084" sldId="983"/>
            <ac:spMk id="3601" creationId="{7B0367F6-A484-D792-8DC5-B5D85F85AF20}"/>
          </ac:spMkLst>
        </pc:spChg>
        <pc:spChg chg="mod">
          <ac:chgData name="rahulkumar08945@gmail.com" userId="eaa8108a85f67eff" providerId="LiveId" clId="{54EF1D79-E478-4C67-9EB2-AE56EF51DF03}" dt="2023-06-25T13:23:55.570" v="1654"/>
          <ac:spMkLst>
            <pc:docMk/>
            <pc:sldMk cId="3602388084" sldId="983"/>
            <ac:spMk id="3602" creationId="{CA55E3F4-2849-E212-3D24-7EC70AF69A52}"/>
          </ac:spMkLst>
        </pc:spChg>
        <pc:spChg chg="mod">
          <ac:chgData name="rahulkumar08945@gmail.com" userId="eaa8108a85f67eff" providerId="LiveId" clId="{54EF1D79-E478-4C67-9EB2-AE56EF51DF03}" dt="2023-06-25T13:23:55.570" v="1654"/>
          <ac:spMkLst>
            <pc:docMk/>
            <pc:sldMk cId="3602388084" sldId="983"/>
            <ac:spMk id="3603" creationId="{10842A3C-784A-0270-A298-78C07FC814D4}"/>
          </ac:spMkLst>
        </pc:spChg>
        <pc:spChg chg="mod">
          <ac:chgData name="rahulkumar08945@gmail.com" userId="eaa8108a85f67eff" providerId="LiveId" clId="{54EF1D79-E478-4C67-9EB2-AE56EF51DF03}" dt="2023-06-25T13:23:55.570" v="1654"/>
          <ac:spMkLst>
            <pc:docMk/>
            <pc:sldMk cId="3602388084" sldId="983"/>
            <ac:spMk id="3604" creationId="{F1DA8AAB-0F77-9352-F27F-972EC17EE22B}"/>
          </ac:spMkLst>
        </pc:spChg>
        <pc:spChg chg="mod">
          <ac:chgData name="rahulkumar08945@gmail.com" userId="eaa8108a85f67eff" providerId="LiveId" clId="{54EF1D79-E478-4C67-9EB2-AE56EF51DF03}" dt="2023-06-25T13:23:55.570" v="1654"/>
          <ac:spMkLst>
            <pc:docMk/>
            <pc:sldMk cId="3602388084" sldId="983"/>
            <ac:spMk id="3605" creationId="{7C1BA959-696D-D21D-CD90-F88FDC76B98F}"/>
          </ac:spMkLst>
        </pc:spChg>
        <pc:spChg chg="mod">
          <ac:chgData name="rahulkumar08945@gmail.com" userId="eaa8108a85f67eff" providerId="LiveId" clId="{54EF1D79-E478-4C67-9EB2-AE56EF51DF03}" dt="2023-06-25T13:23:55.570" v="1654"/>
          <ac:spMkLst>
            <pc:docMk/>
            <pc:sldMk cId="3602388084" sldId="983"/>
            <ac:spMk id="3606" creationId="{894BAA03-3728-5548-EF57-0A46642240EE}"/>
          </ac:spMkLst>
        </pc:spChg>
        <pc:spChg chg="mod">
          <ac:chgData name="rahulkumar08945@gmail.com" userId="eaa8108a85f67eff" providerId="LiveId" clId="{54EF1D79-E478-4C67-9EB2-AE56EF51DF03}" dt="2023-06-25T13:23:55.570" v="1654"/>
          <ac:spMkLst>
            <pc:docMk/>
            <pc:sldMk cId="3602388084" sldId="983"/>
            <ac:spMk id="3607" creationId="{C67C7BE0-5F18-65D8-0708-D71E0ADC40A0}"/>
          </ac:spMkLst>
        </pc:spChg>
        <pc:spChg chg="mod">
          <ac:chgData name="rahulkumar08945@gmail.com" userId="eaa8108a85f67eff" providerId="LiveId" clId="{54EF1D79-E478-4C67-9EB2-AE56EF51DF03}" dt="2023-06-25T13:23:55.570" v="1654"/>
          <ac:spMkLst>
            <pc:docMk/>
            <pc:sldMk cId="3602388084" sldId="983"/>
            <ac:spMk id="3608" creationId="{86361F6F-C73C-0CE7-6BC9-90AB975E2270}"/>
          </ac:spMkLst>
        </pc:spChg>
        <pc:spChg chg="mod">
          <ac:chgData name="rahulkumar08945@gmail.com" userId="eaa8108a85f67eff" providerId="LiveId" clId="{54EF1D79-E478-4C67-9EB2-AE56EF51DF03}" dt="2023-06-25T13:23:55.570" v="1654"/>
          <ac:spMkLst>
            <pc:docMk/>
            <pc:sldMk cId="3602388084" sldId="983"/>
            <ac:spMk id="3609" creationId="{92607152-52C0-76D3-5CAE-8744588FA317}"/>
          </ac:spMkLst>
        </pc:spChg>
        <pc:spChg chg="mod">
          <ac:chgData name="rahulkumar08945@gmail.com" userId="eaa8108a85f67eff" providerId="LiveId" clId="{54EF1D79-E478-4C67-9EB2-AE56EF51DF03}" dt="2023-06-25T13:23:55.570" v="1654"/>
          <ac:spMkLst>
            <pc:docMk/>
            <pc:sldMk cId="3602388084" sldId="983"/>
            <ac:spMk id="3610" creationId="{80E5AED9-57AB-E7CE-BFD1-856AA8E9F196}"/>
          </ac:spMkLst>
        </pc:spChg>
        <pc:spChg chg="mod">
          <ac:chgData name="rahulkumar08945@gmail.com" userId="eaa8108a85f67eff" providerId="LiveId" clId="{54EF1D79-E478-4C67-9EB2-AE56EF51DF03}" dt="2023-06-25T13:23:55.570" v="1654"/>
          <ac:spMkLst>
            <pc:docMk/>
            <pc:sldMk cId="3602388084" sldId="983"/>
            <ac:spMk id="3611" creationId="{BF6AB989-B342-686B-013E-9627C9C3B6BB}"/>
          </ac:spMkLst>
        </pc:spChg>
        <pc:spChg chg="mod">
          <ac:chgData name="rahulkumar08945@gmail.com" userId="eaa8108a85f67eff" providerId="LiveId" clId="{54EF1D79-E478-4C67-9EB2-AE56EF51DF03}" dt="2023-06-25T13:23:55.570" v="1654"/>
          <ac:spMkLst>
            <pc:docMk/>
            <pc:sldMk cId="3602388084" sldId="983"/>
            <ac:spMk id="3612" creationId="{15199FE1-25B3-520D-49D9-E22F3167EBE8}"/>
          </ac:spMkLst>
        </pc:spChg>
        <pc:spChg chg="mod">
          <ac:chgData name="rahulkumar08945@gmail.com" userId="eaa8108a85f67eff" providerId="LiveId" clId="{54EF1D79-E478-4C67-9EB2-AE56EF51DF03}" dt="2023-06-25T13:23:55.570" v="1654"/>
          <ac:spMkLst>
            <pc:docMk/>
            <pc:sldMk cId="3602388084" sldId="983"/>
            <ac:spMk id="3613" creationId="{5C6AC593-F0EC-3B8D-0D4A-DE886E77CA73}"/>
          </ac:spMkLst>
        </pc:spChg>
        <pc:spChg chg="mod">
          <ac:chgData name="rahulkumar08945@gmail.com" userId="eaa8108a85f67eff" providerId="LiveId" clId="{54EF1D79-E478-4C67-9EB2-AE56EF51DF03}" dt="2023-06-25T13:23:55.570" v="1654"/>
          <ac:spMkLst>
            <pc:docMk/>
            <pc:sldMk cId="3602388084" sldId="983"/>
            <ac:spMk id="3614" creationId="{4D000DC8-E221-64F7-AE99-B8682236F6AE}"/>
          </ac:spMkLst>
        </pc:spChg>
        <pc:spChg chg="mod">
          <ac:chgData name="rahulkumar08945@gmail.com" userId="eaa8108a85f67eff" providerId="LiveId" clId="{54EF1D79-E478-4C67-9EB2-AE56EF51DF03}" dt="2023-06-25T13:23:55.570" v="1654"/>
          <ac:spMkLst>
            <pc:docMk/>
            <pc:sldMk cId="3602388084" sldId="983"/>
            <ac:spMk id="3615" creationId="{DB4AFE63-1F06-BCCC-0C1A-B2E949FDC65A}"/>
          </ac:spMkLst>
        </pc:spChg>
        <pc:spChg chg="mod">
          <ac:chgData name="rahulkumar08945@gmail.com" userId="eaa8108a85f67eff" providerId="LiveId" clId="{54EF1D79-E478-4C67-9EB2-AE56EF51DF03}" dt="2023-06-25T13:23:55.570" v="1654"/>
          <ac:spMkLst>
            <pc:docMk/>
            <pc:sldMk cId="3602388084" sldId="983"/>
            <ac:spMk id="3616" creationId="{1DB1FA5F-9785-F13B-4A41-ED5F8E4F47CE}"/>
          </ac:spMkLst>
        </pc:spChg>
        <pc:spChg chg="mod">
          <ac:chgData name="rahulkumar08945@gmail.com" userId="eaa8108a85f67eff" providerId="LiveId" clId="{54EF1D79-E478-4C67-9EB2-AE56EF51DF03}" dt="2023-06-25T13:23:55.570" v="1654"/>
          <ac:spMkLst>
            <pc:docMk/>
            <pc:sldMk cId="3602388084" sldId="983"/>
            <ac:spMk id="3617" creationId="{AAED0F2D-D1C6-1306-03A6-86A06BFEB795}"/>
          </ac:spMkLst>
        </pc:spChg>
        <pc:spChg chg="mod">
          <ac:chgData name="rahulkumar08945@gmail.com" userId="eaa8108a85f67eff" providerId="LiveId" clId="{54EF1D79-E478-4C67-9EB2-AE56EF51DF03}" dt="2023-06-25T13:23:55.570" v="1654"/>
          <ac:spMkLst>
            <pc:docMk/>
            <pc:sldMk cId="3602388084" sldId="983"/>
            <ac:spMk id="3618" creationId="{E4FA7CEB-F4D4-2172-4A33-26EC47EC0893}"/>
          </ac:spMkLst>
        </pc:spChg>
        <pc:spChg chg="mod">
          <ac:chgData name="rahulkumar08945@gmail.com" userId="eaa8108a85f67eff" providerId="LiveId" clId="{54EF1D79-E478-4C67-9EB2-AE56EF51DF03}" dt="2023-06-25T13:23:55.570" v="1654"/>
          <ac:spMkLst>
            <pc:docMk/>
            <pc:sldMk cId="3602388084" sldId="983"/>
            <ac:spMk id="3619" creationId="{EF104F8D-86D1-6A16-567B-6FFB86570ABD}"/>
          </ac:spMkLst>
        </pc:spChg>
        <pc:spChg chg="mod">
          <ac:chgData name="rahulkumar08945@gmail.com" userId="eaa8108a85f67eff" providerId="LiveId" clId="{54EF1D79-E478-4C67-9EB2-AE56EF51DF03}" dt="2023-06-25T13:23:55.570" v="1654"/>
          <ac:spMkLst>
            <pc:docMk/>
            <pc:sldMk cId="3602388084" sldId="983"/>
            <ac:spMk id="3620" creationId="{0914DA29-84C6-0F9E-E015-91BC9D83B4EB}"/>
          </ac:spMkLst>
        </pc:spChg>
        <pc:spChg chg="mod">
          <ac:chgData name="rahulkumar08945@gmail.com" userId="eaa8108a85f67eff" providerId="LiveId" clId="{54EF1D79-E478-4C67-9EB2-AE56EF51DF03}" dt="2023-06-25T13:23:55.570" v="1654"/>
          <ac:spMkLst>
            <pc:docMk/>
            <pc:sldMk cId="3602388084" sldId="983"/>
            <ac:spMk id="3621" creationId="{EE5EA220-647A-5259-0C9E-E3217A082D28}"/>
          </ac:spMkLst>
        </pc:spChg>
        <pc:spChg chg="mod">
          <ac:chgData name="rahulkumar08945@gmail.com" userId="eaa8108a85f67eff" providerId="LiveId" clId="{54EF1D79-E478-4C67-9EB2-AE56EF51DF03}" dt="2023-06-25T13:23:55.570" v="1654"/>
          <ac:spMkLst>
            <pc:docMk/>
            <pc:sldMk cId="3602388084" sldId="983"/>
            <ac:spMk id="3622" creationId="{E573EC23-FAEB-3C91-FA60-B6A262A8FE4F}"/>
          </ac:spMkLst>
        </pc:spChg>
        <pc:spChg chg="mod">
          <ac:chgData name="rahulkumar08945@gmail.com" userId="eaa8108a85f67eff" providerId="LiveId" clId="{54EF1D79-E478-4C67-9EB2-AE56EF51DF03}" dt="2023-06-25T13:23:55.570" v="1654"/>
          <ac:spMkLst>
            <pc:docMk/>
            <pc:sldMk cId="3602388084" sldId="983"/>
            <ac:spMk id="3623" creationId="{1528A0CC-3FC9-ADB7-4FE2-A889C2AB3E6F}"/>
          </ac:spMkLst>
        </pc:spChg>
        <pc:spChg chg="mod">
          <ac:chgData name="rahulkumar08945@gmail.com" userId="eaa8108a85f67eff" providerId="LiveId" clId="{54EF1D79-E478-4C67-9EB2-AE56EF51DF03}" dt="2023-06-25T13:23:55.570" v="1654"/>
          <ac:spMkLst>
            <pc:docMk/>
            <pc:sldMk cId="3602388084" sldId="983"/>
            <ac:spMk id="3624" creationId="{9FC7B91A-EAD7-7A8B-F0A9-B7B09BBB0E74}"/>
          </ac:spMkLst>
        </pc:spChg>
        <pc:spChg chg="mod">
          <ac:chgData name="rahulkumar08945@gmail.com" userId="eaa8108a85f67eff" providerId="LiveId" clId="{54EF1D79-E478-4C67-9EB2-AE56EF51DF03}" dt="2023-06-25T13:23:55.570" v="1654"/>
          <ac:spMkLst>
            <pc:docMk/>
            <pc:sldMk cId="3602388084" sldId="983"/>
            <ac:spMk id="3625" creationId="{DF20E536-A499-91C1-F861-8B47CDA9DF98}"/>
          </ac:spMkLst>
        </pc:spChg>
        <pc:spChg chg="mod">
          <ac:chgData name="rahulkumar08945@gmail.com" userId="eaa8108a85f67eff" providerId="LiveId" clId="{54EF1D79-E478-4C67-9EB2-AE56EF51DF03}" dt="2023-06-25T13:23:55.570" v="1654"/>
          <ac:spMkLst>
            <pc:docMk/>
            <pc:sldMk cId="3602388084" sldId="983"/>
            <ac:spMk id="3626" creationId="{07683D1C-8D37-8B01-F839-690FB1FFB980}"/>
          </ac:spMkLst>
        </pc:spChg>
        <pc:spChg chg="mod">
          <ac:chgData name="rahulkumar08945@gmail.com" userId="eaa8108a85f67eff" providerId="LiveId" clId="{54EF1D79-E478-4C67-9EB2-AE56EF51DF03}" dt="2023-06-25T13:23:55.570" v="1654"/>
          <ac:spMkLst>
            <pc:docMk/>
            <pc:sldMk cId="3602388084" sldId="983"/>
            <ac:spMk id="3627" creationId="{9EB1A892-4361-F234-D5FB-11F5A036A94E}"/>
          </ac:spMkLst>
        </pc:spChg>
        <pc:spChg chg="mod">
          <ac:chgData name="rahulkumar08945@gmail.com" userId="eaa8108a85f67eff" providerId="LiveId" clId="{54EF1D79-E478-4C67-9EB2-AE56EF51DF03}" dt="2023-06-25T13:23:55.570" v="1654"/>
          <ac:spMkLst>
            <pc:docMk/>
            <pc:sldMk cId="3602388084" sldId="983"/>
            <ac:spMk id="3628" creationId="{7825E268-7CC3-29D4-B876-B2EFFDFE13BB}"/>
          </ac:spMkLst>
        </pc:spChg>
        <pc:spChg chg="mod">
          <ac:chgData name="rahulkumar08945@gmail.com" userId="eaa8108a85f67eff" providerId="LiveId" clId="{54EF1D79-E478-4C67-9EB2-AE56EF51DF03}" dt="2023-06-25T13:23:55.570" v="1654"/>
          <ac:spMkLst>
            <pc:docMk/>
            <pc:sldMk cId="3602388084" sldId="983"/>
            <ac:spMk id="3629" creationId="{9B6C174D-1F57-50EE-0681-DB1B30BB7A58}"/>
          </ac:spMkLst>
        </pc:spChg>
        <pc:spChg chg="mod">
          <ac:chgData name="rahulkumar08945@gmail.com" userId="eaa8108a85f67eff" providerId="LiveId" clId="{54EF1D79-E478-4C67-9EB2-AE56EF51DF03}" dt="2023-06-25T13:23:55.570" v="1654"/>
          <ac:spMkLst>
            <pc:docMk/>
            <pc:sldMk cId="3602388084" sldId="983"/>
            <ac:spMk id="3630" creationId="{935E8DBA-5269-4514-88B8-3B37FD485D10}"/>
          </ac:spMkLst>
        </pc:spChg>
        <pc:spChg chg="mod">
          <ac:chgData name="rahulkumar08945@gmail.com" userId="eaa8108a85f67eff" providerId="LiveId" clId="{54EF1D79-E478-4C67-9EB2-AE56EF51DF03}" dt="2023-06-25T13:23:55.570" v="1654"/>
          <ac:spMkLst>
            <pc:docMk/>
            <pc:sldMk cId="3602388084" sldId="983"/>
            <ac:spMk id="3631" creationId="{05A73FCC-9CE7-F1F6-8971-96E5CC212AE4}"/>
          </ac:spMkLst>
        </pc:spChg>
        <pc:spChg chg="mod">
          <ac:chgData name="rahulkumar08945@gmail.com" userId="eaa8108a85f67eff" providerId="LiveId" clId="{54EF1D79-E478-4C67-9EB2-AE56EF51DF03}" dt="2023-06-25T13:23:55.570" v="1654"/>
          <ac:spMkLst>
            <pc:docMk/>
            <pc:sldMk cId="3602388084" sldId="983"/>
            <ac:spMk id="3632" creationId="{6921BF65-E30F-F815-D10A-A865070C34C8}"/>
          </ac:spMkLst>
        </pc:spChg>
        <pc:spChg chg="mod">
          <ac:chgData name="rahulkumar08945@gmail.com" userId="eaa8108a85f67eff" providerId="LiveId" clId="{54EF1D79-E478-4C67-9EB2-AE56EF51DF03}" dt="2023-06-25T13:23:55.570" v="1654"/>
          <ac:spMkLst>
            <pc:docMk/>
            <pc:sldMk cId="3602388084" sldId="983"/>
            <ac:spMk id="3633" creationId="{C6762330-5134-18C0-5408-308A6BD1076A}"/>
          </ac:spMkLst>
        </pc:spChg>
        <pc:spChg chg="mod">
          <ac:chgData name="rahulkumar08945@gmail.com" userId="eaa8108a85f67eff" providerId="LiveId" clId="{54EF1D79-E478-4C67-9EB2-AE56EF51DF03}" dt="2023-06-25T13:23:55.570" v="1654"/>
          <ac:spMkLst>
            <pc:docMk/>
            <pc:sldMk cId="3602388084" sldId="983"/>
            <ac:spMk id="3634" creationId="{A621EC98-0B03-E35E-7E2F-CA14DCDA38F6}"/>
          </ac:spMkLst>
        </pc:spChg>
        <pc:spChg chg="mod">
          <ac:chgData name="rahulkumar08945@gmail.com" userId="eaa8108a85f67eff" providerId="LiveId" clId="{54EF1D79-E478-4C67-9EB2-AE56EF51DF03}" dt="2023-06-25T13:23:55.570" v="1654"/>
          <ac:spMkLst>
            <pc:docMk/>
            <pc:sldMk cId="3602388084" sldId="983"/>
            <ac:spMk id="3635" creationId="{F09DBCD3-5555-51ED-6F0E-8106B1C4B0CC}"/>
          </ac:spMkLst>
        </pc:spChg>
        <pc:spChg chg="mod">
          <ac:chgData name="rahulkumar08945@gmail.com" userId="eaa8108a85f67eff" providerId="LiveId" clId="{54EF1D79-E478-4C67-9EB2-AE56EF51DF03}" dt="2023-06-25T13:23:55.570" v="1654"/>
          <ac:spMkLst>
            <pc:docMk/>
            <pc:sldMk cId="3602388084" sldId="983"/>
            <ac:spMk id="3636" creationId="{F8EA5598-09F7-89B9-F5E1-2DD8B55BCE8E}"/>
          </ac:spMkLst>
        </pc:spChg>
        <pc:spChg chg="mod">
          <ac:chgData name="rahulkumar08945@gmail.com" userId="eaa8108a85f67eff" providerId="LiveId" clId="{54EF1D79-E478-4C67-9EB2-AE56EF51DF03}" dt="2023-06-25T13:23:55.570" v="1654"/>
          <ac:spMkLst>
            <pc:docMk/>
            <pc:sldMk cId="3602388084" sldId="983"/>
            <ac:spMk id="3637" creationId="{A583378F-3ABB-A0FD-9D2B-3E520A709689}"/>
          </ac:spMkLst>
        </pc:spChg>
        <pc:spChg chg="mod">
          <ac:chgData name="rahulkumar08945@gmail.com" userId="eaa8108a85f67eff" providerId="LiveId" clId="{54EF1D79-E478-4C67-9EB2-AE56EF51DF03}" dt="2023-06-25T13:23:55.570" v="1654"/>
          <ac:spMkLst>
            <pc:docMk/>
            <pc:sldMk cId="3602388084" sldId="983"/>
            <ac:spMk id="3638" creationId="{CC35C7FB-EE33-3C0D-45E4-84B6FB3D9D59}"/>
          </ac:spMkLst>
        </pc:spChg>
        <pc:spChg chg="mod">
          <ac:chgData name="rahulkumar08945@gmail.com" userId="eaa8108a85f67eff" providerId="LiveId" clId="{54EF1D79-E478-4C67-9EB2-AE56EF51DF03}" dt="2023-06-25T13:23:55.570" v="1654"/>
          <ac:spMkLst>
            <pc:docMk/>
            <pc:sldMk cId="3602388084" sldId="983"/>
            <ac:spMk id="3639" creationId="{9D0FB3D9-5BB8-E767-A3CE-FC79E85384C7}"/>
          </ac:spMkLst>
        </pc:spChg>
        <pc:spChg chg="mod">
          <ac:chgData name="rahulkumar08945@gmail.com" userId="eaa8108a85f67eff" providerId="LiveId" clId="{54EF1D79-E478-4C67-9EB2-AE56EF51DF03}" dt="2023-06-25T13:23:55.570" v="1654"/>
          <ac:spMkLst>
            <pc:docMk/>
            <pc:sldMk cId="3602388084" sldId="983"/>
            <ac:spMk id="3640" creationId="{509ACFBD-90C3-D0CE-C766-E348797E5342}"/>
          </ac:spMkLst>
        </pc:spChg>
        <pc:spChg chg="mod">
          <ac:chgData name="rahulkumar08945@gmail.com" userId="eaa8108a85f67eff" providerId="LiveId" clId="{54EF1D79-E478-4C67-9EB2-AE56EF51DF03}" dt="2023-06-25T13:23:55.570" v="1654"/>
          <ac:spMkLst>
            <pc:docMk/>
            <pc:sldMk cId="3602388084" sldId="983"/>
            <ac:spMk id="3641" creationId="{F364E900-FEE8-2DA3-D063-7E54DD5590C4}"/>
          </ac:spMkLst>
        </pc:spChg>
        <pc:spChg chg="mod">
          <ac:chgData name="rahulkumar08945@gmail.com" userId="eaa8108a85f67eff" providerId="LiveId" clId="{54EF1D79-E478-4C67-9EB2-AE56EF51DF03}" dt="2023-06-25T13:23:55.570" v="1654"/>
          <ac:spMkLst>
            <pc:docMk/>
            <pc:sldMk cId="3602388084" sldId="983"/>
            <ac:spMk id="3642" creationId="{3A78F723-CF43-90C1-3C06-F072A6E9C1BD}"/>
          </ac:spMkLst>
        </pc:spChg>
        <pc:spChg chg="mod">
          <ac:chgData name="rahulkumar08945@gmail.com" userId="eaa8108a85f67eff" providerId="LiveId" clId="{54EF1D79-E478-4C67-9EB2-AE56EF51DF03}" dt="2023-06-25T13:23:55.570" v="1654"/>
          <ac:spMkLst>
            <pc:docMk/>
            <pc:sldMk cId="3602388084" sldId="983"/>
            <ac:spMk id="3643" creationId="{D7D824AB-12A3-F3E5-5B7C-215DA3058724}"/>
          </ac:spMkLst>
        </pc:spChg>
        <pc:spChg chg="mod">
          <ac:chgData name="rahulkumar08945@gmail.com" userId="eaa8108a85f67eff" providerId="LiveId" clId="{54EF1D79-E478-4C67-9EB2-AE56EF51DF03}" dt="2023-06-25T13:23:55.570" v="1654"/>
          <ac:spMkLst>
            <pc:docMk/>
            <pc:sldMk cId="3602388084" sldId="983"/>
            <ac:spMk id="3644" creationId="{AAA0665F-60C6-CFAA-4B01-F966E7718CD6}"/>
          </ac:spMkLst>
        </pc:spChg>
        <pc:spChg chg="mod">
          <ac:chgData name="rahulkumar08945@gmail.com" userId="eaa8108a85f67eff" providerId="LiveId" clId="{54EF1D79-E478-4C67-9EB2-AE56EF51DF03}" dt="2023-06-25T13:23:55.570" v="1654"/>
          <ac:spMkLst>
            <pc:docMk/>
            <pc:sldMk cId="3602388084" sldId="983"/>
            <ac:spMk id="3645" creationId="{B8BB81DB-040E-7F19-8B2A-88FC744C3279}"/>
          </ac:spMkLst>
        </pc:spChg>
        <pc:spChg chg="mod">
          <ac:chgData name="rahulkumar08945@gmail.com" userId="eaa8108a85f67eff" providerId="LiveId" clId="{54EF1D79-E478-4C67-9EB2-AE56EF51DF03}" dt="2023-06-25T13:23:55.570" v="1654"/>
          <ac:spMkLst>
            <pc:docMk/>
            <pc:sldMk cId="3602388084" sldId="983"/>
            <ac:spMk id="3646" creationId="{2E699A4E-ABF4-CC6F-86F9-39127EBE4C65}"/>
          </ac:spMkLst>
        </pc:spChg>
        <pc:spChg chg="mod">
          <ac:chgData name="rahulkumar08945@gmail.com" userId="eaa8108a85f67eff" providerId="LiveId" clId="{54EF1D79-E478-4C67-9EB2-AE56EF51DF03}" dt="2023-06-25T13:23:55.570" v="1654"/>
          <ac:spMkLst>
            <pc:docMk/>
            <pc:sldMk cId="3602388084" sldId="983"/>
            <ac:spMk id="3647" creationId="{747DF818-40A1-1793-FAB7-06A01B5CE03A}"/>
          </ac:spMkLst>
        </pc:spChg>
        <pc:spChg chg="mod">
          <ac:chgData name="rahulkumar08945@gmail.com" userId="eaa8108a85f67eff" providerId="LiveId" clId="{54EF1D79-E478-4C67-9EB2-AE56EF51DF03}" dt="2023-06-25T13:23:55.570" v="1654"/>
          <ac:spMkLst>
            <pc:docMk/>
            <pc:sldMk cId="3602388084" sldId="983"/>
            <ac:spMk id="3648" creationId="{81F540A1-AC2E-A2AE-C452-4FD228850EFB}"/>
          </ac:spMkLst>
        </pc:spChg>
        <pc:spChg chg="mod">
          <ac:chgData name="rahulkumar08945@gmail.com" userId="eaa8108a85f67eff" providerId="LiveId" clId="{54EF1D79-E478-4C67-9EB2-AE56EF51DF03}" dt="2023-06-25T13:23:55.570" v="1654"/>
          <ac:spMkLst>
            <pc:docMk/>
            <pc:sldMk cId="3602388084" sldId="983"/>
            <ac:spMk id="3649" creationId="{6E34EA93-EC9A-AD4A-F5BA-868E6104FB7C}"/>
          </ac:spMkLst>
        </pc:spChg>
        <pc:spChg chg="mod">
          <ac:chgData name="rahulkumar08945@gmail.com" userId="eaa8108a85f67eff" providerId="LiveId" clId="{54EF1D79-E478-4C67-9EB2-AE56EF51DF03}" dt="2023-06-25T13:23:55.570" v="1654"/>
          <ac:spMkLst>
            <pc:docMk/>
            <pc:sldMk cId="3602388084" sldId="983"/>
            <ac:spMk id="3650" creationId="{D7B9D286-5D4E-D436-8649-630A9E804AB7}"/>
          </ac:spMkLst>
        </pc:spChg>
        <pc:spChg chg="mod">
          <ac:chgData name="rahulkumar08945@gmail.com" userId="eaa8108a85f67eff" providerId="LiveId" clId="{54EF1D79-E478-4C67-9EB2-AE56EF51DF03}" dt="2023-06-25T13:23:55.570" v="1654"/>
          <ac:spMkLst>
            <pc:docMk/>
            <pc:sldMk cId="3602388084" sldId="983"/>
            <ac:spMk id="3651" creationId="{18E97B3F-396B-8765-F388-D9A88E268B1F}"/>
          </ac:spMkLst>
        </pc:spChg>
        <pc:spChg chg="mod">
          <ac:chgData name="rahulkumar08945@gmail.com" userId="eaa8108a85f67eff" providerId="LiveId" clId="{54EF1D79-E478-4C67-9EB2-AE56EF51DF03}" dt="2023-06-25T13:23:55.570" v="1654"/>
          <ac:spMkLst>
            <pc:docMk/>
            <pc:sldMk cId="3602388084" sldId="983"/>
            <ac:spMk id="3652" creationId="{7E987CCA-B157-9CA9-8ADD-6750467A098D}"/>
          </ac:spMkLst>
        </pc:spChg>
        <pc:spChg chg="mod">
          <ac:chgData name="rahulkumar08945@gmail.com" userId="eaa8108a85f67eff" providerId="LiveId" clId="{54EF1D79-E478-4C67-9EB2-AE56EF51DF03}" dt="2023-06-25T13:23:55.570" v="1654"/>
          <ac:spMkLst>
            <pc:docMk/>
            <pc:sldMk cId="3602388084" sldId="983"/>
            <ac:spMk id="3653" creationId="{51386B55-AAEC-7429-81DF-7C3FC5479DED}"/>
          </ac:spMkLst>
        </pc:spChg>
        <pc:spChg chg="mod">
          <ac:chgData name="rahulkumar08945@gmail.com" userId="eaa8108a85f67eff" providerId="LiveId" clId="{54EF1D79-E478-4C67-9EB2-AE56EF51DF03}" dt="2023-06-25T13:23:55.570" v="1654"/>
          <ac:spMkLst>
            <pc:docMk/>
            <pc:sldMk cId="3602388084" sldId="983"/>
            <ac:spMk id="3654" creationId="{22F55105-7507-D8B9-3A7A-01230A490719}"/>
          </ac:spMkLst>
        </pc:spChg>
        <pc:spChg chg="mod">
          <ac:chgData name="rahulkumar08945@gmail.com" userId="eaa8108a85f67eff" providerId="LiveId" clId="{54EF1D79-E478-4C67-9EB2-AE56EF51DF03}" dt="2023-06-25T13:23:55.570" v="1654"/>
          <ac:spMkLst>
            <pc:docMk/>
            <pc:sldMk cId="3602388084" sldId="983"/>
            <ac:spMk id="3655" creationId="{E5A398A7-5DC3-72E3-EB8A-19FEA8404F9C}"/>
          </ac:spMkLst>
        </pc:spChg>
        <pc:spChg chg="mod">
          <ac:chgData name="rahulkumar08945@gmail.com" userId="eaa8108a85f67eff" providerId="LiveId" clId="{54EF1D79-E478-4C67-9EB2-AE56EF51DF03}" dt="2023-06-25T13:23:55.570" v="1654"/>
          <ac:spMkLst>
            <pc:docMk/>
            <pc:sldMk cId="3602388084" sldId="983"/>
            <ac:spMk id="3656" creationId="{8E1A4D4A-31E7-C81D-E99C-FDD34C3E799D}"/>
          </ac:spMkLst>
        </pc:spChg>
        <pc:spChg chg="mod">
          <ac:chgData name="rahulkumar08945@gmail.com" userId="eaa8108a85f67eff" providerId="LiveId" clId="{54EF1D79-E478-4C67-9EB2-AE56EF51DF03}" dt="2023-06-25T13:23:55.570" v="1654"/>
          <ac:spMkLst>
            <pc:docMk/>
            <pc:sldMk cId="3602388084" sldId="983"/>
            <ac:spMk id="3657" creationId="{F01449B8-8480-0C52-C874-104F314B4E96}"/>
          </ac:spMkLst>
        </pc:spChg>
        <pc:spChg chg="mod">
          <ac:chgData name="rahulkumar08945@gmail.com" userId="eaa8108a85f67eff" providerId="LiveId" clId="{54EF1D79-E478-4C67-9EB2-AE56EF51DF03}" dt="2023-06-25T13:23:55.570" v="1654"/>
          <ac:spMkLst>
            <pc:docMk/>
            <pc:sldMk cId="3602388084" sldId="983"/>
            <ac:spMk id="3658" creationId="{E13132C8-C11E-E548-5828-64F3CEDFA6DC}"/>
          </ac:spMkLst>
        </pc:spChg>
        <pc:spChg chg="mod">
          <ac:chgData name="rahulkumar08945@gmail.com" userId="eaa8108a85f67eff" providerId="LiveId" clId="{54EF1D79-E478-4C67-9EB2-AE56EF51DF03}" dt="2023-06-25T13:23:55.570" v="1654"/>
          <ac:spMkLst>
            <pc:docMk/>
            <pc:sldMk cId="3602388084" sldId="983"/>
            <ac:spMk id="3659" creationId="{9855A92D-418A-B8FE-51CE-0785EBEA53AA}"/>
          </ac:spMkLst>
        </pc:spChg>
        <pc:spChg chg="mod">
          <ac:chgData name="rahulkumar08945@gmail.com" userId="eaa8108a85f67eff" providerId="LiveId" clId="{54EF1D79-E478-4C67-9EB2-AE56EF51DF03}" dt="2023-06-25T13:23:55.570" v="1654"/>
          <ac:spMkLst>
            <pc:docMk/>
            <pc:sldMk cId="3602388084" sldId="983"/>
            <ac:spMk id="3660" creationId="{3F00B864-FBD7-3CAB-9261-3C006F119EBB}"/>
          </ac:spMkLst>
        </pc:spChg>
        <pc:spChg chg="mod">
          <ac:chgData name="rahulkumar08945@gmail.com" userId="eaa8108a85f67eff" providerId="LiveId" clId="{54EF1D79-E478-4C67-9EB2-AE56EF51DF03}" dt="2023-06-25T13:23:55.570" v="1654"/>
          <ac:spMkLst>
            <pc:docMk/>
            <pc:sldMk cId="3602388084" sldId="983"/>
            <ac:spMk id="3661" creationId="{730E27C1-9692-1B03-5420-F528BA427F6B}"/>
          </ac:spMkLst>
        </pc:spChg>
        <pc:spChg chg="mod">
          <ac:chgData name="rahulkumar08945@gmail.com" userId="eaa8108a85f67eff" providerId="LiveId" clId="{54EF1D79-E478-4C67-9EB2-AE56EF51DF03}" dt="2023-06-25T13:23:55.570" v="1654"/>
          <ac:spMkLst>
            <pc:docMk/>
            <pc:sldMk cId="3602388084" sldId="983"/>
            <ac:spMk id="3662" creationId="{32378324-4722-167A-61AC-865F150A2E37}"/>
          </ac:spMkLst>
        </pc:spChg>
        <pc:spChg chg="mod">
          <ac:chgData name="rahulkumar08945@gmail.com" userId="eaa8108a85f67eff" providerId="LiveId" clId="{54EF1D79-E478-4C67-9EB2-AE56EF51DF03}" dt="2023-06-25T13:23:55.570" v="1654"/>
          <ac:spMkLst>
            <pc:docMk/>
            <pc:sldMk cId="3602388084" sldId="983"/>
            <ac:spMk id="3663" creationId="{F23F8B28-5649-7483-5BEA-D3E28C3A1803}"/>
          </ac:spMkLst>
        </pc:spChg>
        <pc:spChg chg="mod">
          <ac:chgData name="rahulkumar08945@gmail.com" userId="eaa8108a85f67eff" providerId="LiveId" clId="{54EF1D79-E478-4C67-9EB2-AE56EF51DF03}" dt="2023-06-25T13:23:55.570" v="1654"/>
          <ac:spMkLst>
            <pc:docMk/>
            <pc:sldMk cId="3602388084" sldId="983"/>
            <ac:spMk id="3664" creationId="{E97AC469-BAF2-1BF4-FAC3-C8013B66059C}"/>
          </ac:spMkLst>
        </pc:spChg>
        <pc:spChg chg="mod">
          <ac:chgData name="rahulkumar08945@gmail.com" userId="eaa8108a85f67eff" providerId="LiveId" clId="{54EF1D79-E478-4C67-9EB2-AE56EF51DF03}" dt="2023-06-25T13:23:55.570" v="1654"/>
          <ac:spMkLst>
            <pc:docMk/>
            <pc:sldMk cId="3602388084" sldId="983"/>
            <ac:spMk id="3665" creationId="{99C54F7C-7E60-5245-717C-54CB486A70A0}"/>
          </ac:spMkLst>
        </pc:spChg>
        <pc:spChg chg="mod">
          <ac:chgData name="rahulkumar08945@gmail.com" userId="eaa8108a85f67eff" providerId="LiveId" clId="{54EF1D79-E478-4C67-9EB2-AE56EF51DF03}" dt="2023-06-25T13:23:55.570" v="1654"/>
          <ac:spMkLst>
            <pc:docMk/>
            <pc:sldMk cId="3602388084" sldId="983"/>
            <ac:spMk id="3666" creationId="{A0981710-5082-17CF-DF14-540393DD71DC}"/>
          </ac:spMkLst>
        </pc:spChg>
        <pc:spChg chg="mod">
          <ac:chgData name="rahulkumar08945@gmail.com" userId="eaa8108a85f67eff" providerId="LiveId" clId="{54EF1D79-E478-4C67-9EB2-AE56EF51DF03}" dt="2023-06-25T13:23:55.570" v="1654"/>
          <ac:spMkLst>
            <pc:docMk/>
            <pc:sldMk cId="3602388084" sldId="983"/>
            <ac:spMk id="3667" creationId="{525881FF-3732-CBE1-7AA0-D8EE1A272F31}"/>
          </ac:spMkLst>
        </pc:spChg>
        <pc:spChg chg="mod">
          <ac:chgData name="rahulkumar08945@gmail.com" userId="eaa8108a85f67eff" providerId="LiveId" clId="{54EF1D79-E478-4C67-9EB2-AE56EF51DF03}" dt="2023-06-25T13:23:55.570" v="1654"/>
          <ac:spMkLst>
            <pc:docMk/>
            <pc:sldMk cId="3602388084" sldId="983"/>
            <ac:spMk id="3668" creationId="{2E6D584E-1770-DD24-B2B7-CD80F8A614DB}"/>
          </ac:spMkLst>
        </pc:spChg>
        <pc:spChg chg="mod">
          <ac:chgData name="rahulkumar08945@gmail.com" userId="eaa8108a85f67eff" providerId="LiveId" clId="{54EF1D79-E478-4C67-9EB2-AE56EF51DF03}" dt="2023-06-25T13:23:55.570" v="1654"/>
          <ac:spMkLst>
            <pc:docMk/>
            <pc:sldMk cId="3602388084" sldId="983"/>
            <ac:spMk id="3669" creationId="{52CB7A82-4124-878A-D459-0C7E1A0DCC3D}"/>
          </ac:spMkLst>
        </pc:spChg>
        <pc:spChg chg="mod">
          <ac:chgData name="rahulkumar08945@gmail.com" userId="eaa8108a85f67eff" providerId="LiveId" clId="{54EF1D79-E478-4C67-9EB2-AE56EF51DF03}" dt="2023-06-25T13:23:55.570" v="1654"/>
          <ac:spMkLst>
            <pc:docMk/>
            <pc:sldMk cId="3602388084" sldId="983"/>
            <ac:spMk id="3670" creationId="{775598D1-9147-F7EE-9C07-EE90C2B38092}"/>
          </ac:spMkLst>
        </pc:spChg>
        <pc:spChg chg="mod">
          <ac:chgData name="rahulkumar08945@gmail.com" userId="eaa8108a85f67eff" providerId="LiveId" clId="{54EF1D79-E478-4C67-9EB2-AE56EF51DF03}" dt="2023-06-25T13:23:55.570" v="1654"/>
          <ac:spMkLst>
            <pc:docMk/>
            <pc:sldMk cId="3602388084" sldId="983"/>
            <ac:spMk id="3671" creationId="{565DCF55-7C55-1E53-79E2-DCC91C75926B}"/>
          </ac:spMkLst>
        </pc:spChg>
        <pc:spChg chg="mod">
          <ac:chgData name="rahulkumar08945@gmail.com" userId="eaa8108a85f67eff" providerId="LiveId" clId="{54EF1D79-E478-4C67-9EB2-AE56EF51DF03}" dt="2023-06-25T13:23:55.570" v="1654"/>
          <ac:spMkLst>
            <pc:docMk/>
            <pc:sldMk cId="3602388084" sldId="983"/>
            <ac:spMk id="3672" creationId="{A77F73F3-42BD-8EFF-E002-0535C395E2A4}"/>
          </ac:spMkLst>
        </pc:spChg>
        <pc:spChg chg="mod">
          <ac:chgData name="rahulkumar08945@gmail.com" userId="eaa8108a85f67eff" providerId="LiveId" clId="{54EF1D79-E478-4C67-9EB2-AE56EF51DF03}" dt="2023-06-25T13:23:55.570" v="1654"/>
          <ac:spMkLst>
            <pc:docMk/>
            <pc:sldMk cId="3602388084" sldId="983"/>
            <ac:spMk id="3673" creationId="{5F3026DE-6555-F105-9492-C13EBAECC74F}"/>
          </ac:spMkLst>
        </pc:spChg>
        <pc:spChg chg="mod">
          <ac:chgData name="rahulkumar08945@gmail.com" userId="eaa8108a85f67eff" providerId="LiveId" clId="{54EF1D79-E478-4C67-9EB2-AE56EF51DF03}" dt="2023-06-25T13:23:55.570" v="1654"/>
          <ac:spMkLst>
            <pc:docMk/>
            <pc:sldMk cId="3602388084" sldId="983"/>
            <ac:spMk id="3674" creationId="{8CC7E15A-8934-0ECD-D4BB-50904334304A}"/>
          </ac:spMkLst>
        </pc:spChg>
        <pc:spChg chg="mod">
          <ac:chgData name="rahulkumar08945@gmail.com" userId="eaa8108a85f67eff" providerId="LiveId" clId="{54EF1D79-E478-4C67-9EB2-AE56EF51DF03}" dt="2023-06-25T13:23:55.570" v="1654"/>
          <ac:spMkLst>
            <pc:docMk/>
            <pc:sldMk cId="3602388084" sldId="983"/>
            <ac:spMk id="3675" creationId="{E377E2A9-AE37-DC28-9B77-C8A554260DEB}"/>
          </ac:spMkLst>
        </pc:spChg>
        <pc:spChg chg="mod">
          <ac:chgData name="rahulkumar08945@gmail.com" userId="eaa8108a85f67eff" providerId="LiveId" clId="{54EF1D79-E478-4C67-9EB2-AE56EF51DF03}" dt="2023-06-25T13:23:55.570" v="1654"/>
          <ac:spMkLst>
            <pc:docMk/>
            <pc:sldMk cId="3602388084" sldId="983"/>
            <ac:spMk id="3676" creationId="{2B5E8E55-EFA8-B4D6-13C9-AEF0D39B87AD}"/>
          </ac:spMkLst>
        </pc:spChg>
        <pc:spChg chg="mod">
          <ac:chgData name="rahulkumar08945@gmail.com" userId="eaa8108a85f67eff" providerId="LiveId" clId="{54EF1D79-E478-4C67-9EB2-AE56EF51DF03}" dt="2023-06-25T13:23:55.570" v="1654"/>
          <ac:spMkLst>
            <pc:docMk/>
            <pc:sldMk cId="3602388084" sldId="983"/>
            <ac:spMk id="3677" creationId="{DE4A1BF6-1BAC-3A21-87C8-27E5E165678D}"/>
          </ac:spMkLst>
        </pc:spChg>
        <pc:spChg chg="mod">
          <ac:chgData name="rahulkumar08945@gmail.com" userId="eaa8108a85f67eff" providerId="LiveId" clId="{54EF1D79-E478-4C67-9EB2-AE56EF51DF03}" dt="2023-06-25T13:23:55.570" v="1654"/>
          <ac:spMkLst>
            <pc:docMk/>
            <pc:sldMk cId="3602388084" sldId="983"/>
            <ac:spMk id="3678" creationId="{B9E6765A-F6F2-8BB2-93CB-A8B442C856F7}"/>
          </ac:spMkLst>
        </pc:spChg>
        <pc:spChg chg="mod">
          <ac:chgData name="rahulkumar08945@gmail.com" userId="eaa8108a85f67eff" providerId="LiveId" clId="{54EF1D79-E478-4C67-9EB2-AE56EF51DF03}" dt="2023-06-25T13:23:55.570" v="1654"/>
          <ac:spMkLst>
            <pc:docMk/>
            <pc:sldMk cId="3602388084" sldId="983"/>
            <ac:spMk id="3679" creationId="{4268F6ED-9575-FF3B-F11B-4F574D112F5B}"/>
          </ac:spMkLst>
        </pc:spChg>
        <pc:spChg chg="mod">
          <ac:chgData name="rahulkumar08945@gmail.com" userId="eaa8108a85f67eff" providerId="LiveId" clId="{54EF1D79-E478-4C67-9EB2-AE56EF51DF03}" dt="2023-06-25T13:23:55.570" v="1654"/>
          <ac:spMkLst>
            <pc:docMk/>
            <pc:sldMk cId="3602388084" sldId="983"/>
            <ac:spMk id="3680" creationId="{7FAB28DA-F588-EA11-3F3D-B99FA8D22A55}"/>
          </ac:spMkLst>
        </pc:spChg>
        <pc:spChg chg="mod">
          <ac:chgData name="rahulkumar08945@gmail.com" userId="eaa8108a85f67eff" providerId="LiveId" clId="{54EF1D79-E478-4C67-9EB2-AE56EF51DF03}" dt="2023-06-25T13:23:55.570" v="1654"/>
          <ac:spMkLst>
            <pc:docMk/>
            <pc:sldMk cId="3602388084" sldId="983"/>
            <ac:spMk id="3681" creationId="{77E65A65-9D72-2610-C84E-58F6E07E2CDD}"/>
          </ac:spMkLst>
        </pc:spChg>
        <pc:spChg chg="mod">
          <ac:chgData name="rahulkumar08945@gmail.com" userId="eaa8108a85f67eff" providerId="LiveId" clId="{54EF1D79-E478-4C67-9EB2-AE56EF51DF03}" dt="2023-06-25T13:23:55.570" v="1654"/>
          <ac:spMkLst>
            <pc:docMk/>
            <pc:sldMk cId="3602388084" sldId="983"/>
            <ac:spMk id="3682" creationId="{D4F203B2-E415-3BE2-3816-31EF0B7EAF1F}"/>
          </ac:spMkLst>
        </pc:spChg>
        <pc:spChg chg="mod">
          <ac:chgData name="rahulkumar08945@gmail.com" userId="eaa8108a85f67eff" providerId="LiveId" clId="{54EF1D79-E478-4C67-9EB2-AE56EF51DF03}" dt="2023-06-25T13:23:55.570" v="1654"/>
          <ac:spMkLst>
            <pc:docMk/>
            <pc:sldMk cId="3602388084" sldId="983"/>
            <ac:spMk id="3683" creationId="{6705876C-898A-480F-B069-16BDA17CEA1F}"/>
          </ac:spMkLst>
        </pc:spChg>
        <pc:spChg chg="mod">
          <ac:chgData name="rahulkumar08945@gmail.com" userId="eaa8108a85f67eff" providerId="LiveId" clId="{54EF1D79-E478-4C67-9EB2-AE56EF51DF03}" dt="2023-06-25T13:23:55.570" v="1654"/>
          <ac:spMkLst>
            <pc:docMk/>
            <pc:sldMk cId="3602388084" sldId="983"/>
            <ac:spMk id="3684" creationId="{501BFB94-5EFB-92CB-A24F-5B14B53F8D7F}"/>
          </ac:spMkLst>
        </pc:spChg>
        <pc:spChg chg="mod">
          <ac:chgData name="rahulkumar08945@gmail.com" userId="eaa8108a85f67eff" providerId="LiveId" clId="{54EF1D79-E478-4C67-9EB2-AE56EF51DF03}" dt="2023-06-25T13:23:55.570" v="1654"/>
          <ac:spMkLst>
            <pc:docMk/>
            <pc:sldMk cId="3602388084" sldId="983"/>
            <ac:spMk id="3685" creationId="{9CD94378-1955-447D-2F6C-3A7C6F918337}"/>
          </ac:spMkLst>
        </pc:spChg>
        <pc:spChg chg="mod">
          <ac:chgData name="rahulkumar08945@gmail.com" userId="eaa8108a85f67eff" providerId="LiveId" clId="{54EF1D79-E478-4C67-9EB2-AE56EF51DF03}" dt="2023-06-25T13:23:55.570" v="1654"/>
          <ac:spMkLst>
            <pc:docMk/>
            <pc:sldMk cId="3602388084" sldId="983"/>
            <ac:spMk id="3686" creationId="{0B4B5A43-DC69-4D59-5EDD-2D73B048EED0}"/>
          </ac:spMkLst>
        </pc:spChg>
        <pc:spChg chg="mod">
          <ac:chgData name="rahulkumar08945@gmail.com" userId="eaa8108a85f67eff" providerId="LiveId" clId="{54EF1D79-E478-4C67-9EB2-AE56EF51DF03}" dt="2023-06-25T13:23:55.570" v="1654"/>
          <ac:spMkLst>
            <pc:docMk/>
            <pc:sldMk cId="3602388084" sldId="983"/>
            <ac:spMk id="3687" creationId="{63973239-C47F-561B-6CD1-5EC50F42AF34}"/>
          </ac:spMkLst>
        </pc:spChg>
        <pc:spChg chg="mod">
          <ac:chgData name="rahulkumar08945@gmail.com" userId="eaa8108a85f67eff" providerId="LiveId" clId="{54EF1D79-E478-4C67-9EB2-AE56EF51DF03}" dt="2023-06-25T13:23:55.570" v="1654"/>
          <ac:spMkLst>
            <pc:docMk/>
            <pc:sldMk cId="3602388084" sldId="983"/>
            <ac:spMk id="3688" creationId="{B76CECAB-B492-03F7-5512-E5A6708E67BD}"/>
          </ac:spMkLst>
        </pc:spChg>
        <pc:spChg chg="mod">
          <ac:chgData name="rahulkumar08945@gmail.com" userId="eaa8108a85f67eff" providerId="LiveId" clId="{54EF1D79-E478-4C67-9EB2-AE56EF51DF03}" dt="2023-06-25T13:23:55.570" v="1654"/>
          <ac:spMkLst>
            <pc:docMk/>
            <pc:sldMk cId="3602388084" sldId="983"/>
            <ac:spMk id="3689" creationId="{90A89C79-50BA-208E-F99E-1B3F0DF2F9D4}"/>
          </ac:spMkLst>
        </pc:spChg>
        <pc:spChg chg="mod">
          <ac:chgData name="rahulkumar08945@gmail.com" userId="eaa8108a85f67eff" providerId="LiveId" clId="{54EF1D79-E478-4C67-9EB2-AE56EF51DF03}" dt="2023-06-25T13:23:55.570" v="1654"/>
          <ac:spMkLst>
            <pc:docMk/>
            <pc:sldMk cId="3602388084" sldId="983"/>
            <ac:spMk id="3690" creationId="{29735B62-6C80-89AB-D170-F6C561445826}"/>
          </ac:spMkLst>
        </pc:spChg>
        <pc:spChg chg="mod">
          <ac:chgData name="rahulkumar08945@gmail.com" userId="eaa8108a85f67eff" providerId="LiveId" clId="{54EF1D79-E478-4C67-9EB2-AE56EF51DF03}" dt="2023-06-25T13:23:55.570" v="1654"/>
          <ac:spMkLst>
            <pc:docMk/>
            <pc:sldMk cId="3602388084" sldId="983"/>
            <ac:spMk id="3691" creationId="{E2344E73-E693-5B2B-993A-E96BD6262578}"/>
          </ac:spMkLst>
        </pc:spChg>
        <pc:spChg chg="mod">
          <ac:chgData name="rahulkumar08945@gmail.com" userId="eaa8108a85f67eff" providerId="LiveId" clId="{54EF1D79-E478-4C67-9EB2-AE56EF51DF03}" dt="2023-06-25T13:23:55.570" v="1654"/>
          <ac:spMkLst>
            <pc:docMk/>
            <pc:sldMk cId="3602388084" sldId="983"/>
            <ac:spMk id="3692" creationId="{7B18FCC8-AB70-962C-0E8A-CBFE32067515}"/>
          </ac:spMkLst>
        </pc:spChg>
        <pc:spChg chg="mod">
          <ac:chgData name="rahulkumar08945@gmail.com" userId="eaa8108a85f67eff" providerId="LiveId" clId="{54EF1D79-E478-4C67-9EB2-AE56EF51DF03}" dt="2023-06-25T13:23:55.570" v="1654"/>
          <ac:spMkLst>
            <pc:docMk/>
            <pc:sldMk cId="3602388084" sldId="983"/>
            <ac:spMk id="3693" creationId="{ACB42783-2FC7-7812-FB73-5083CA0877F4}"/>
          </ac:spMkLst>
        </pc:spChg>
        <pc:spChg chg="mod">
          <ac:chgData name="rahulkumar08945@gmail.com" userId="eaa8108a85f67eff" providerId="LiveId" clId="{54EF1D79-E478-4C67-9EB2-AE56EF51DF03}" dt="2023-06-25T13:23:55.570" v="1654"/>
          <ac:spMkLst>
            <pc:docMk/>
            <pc:sldMk cId="3602388084" sldId="983"/>
            <ac:spMk id="3694" creationId="{700CBD8E-142B-D434-B0AD-EC5B2D76B18F}"/>
          </ac:spMkLst>
        </pc:spChg>
        <pc:spChg chg="mod">
          <ac:chgData name="rahulkumar08945@gmail.com" userId="eaa8108a85f67eff" providerId="LiveId" clId="{54EF1D79-E478-4C67-9EB2-AE56EF51DF03}" dt="2023-06-25T13:23:55.570" v="1654"/>
          <ac:spMkLst>
            <pc:docMk/>
            <pc:sldMk cId="3602388084" sldId="983"/>
            <ac:spMk id="3695" creationId="{38550227-3F92-ECAF-DF39-70110ED28C6A}"/>
          </ac:spMkLst>
        </pc:spChg>
        <pc:spChg chg="mod">
          <ac:chgData name="rahulkumar08945@gmail.com" userId="eaa8108a85f67eff" providerId="LiveId" clId="{54EF1D79-E478-4C67-9EB2-AE56EF51DF03}" dt="2023-06-25T13:23:55.570" v="1654"/>
          <ac:spMkLst>
            <pc:docMk/>
            <pc:sldMk cId="3602388084" sldId="983"/>
            <ac:spMk id="3696" creationId="{10130D42-F3F4-E74B-609A-4BC8E08F64D5}"/>
          </ac:spMkLst>
        </pc:spChg>
        <pc:spChg chg="mod">
          <ac:chgData name="rahulkumar08945@gmail.com" userId="eaa8108a85f67eff" providerId="LiveId" clId="{54EF1D79-E478-4C67-9EB2-AE56EF51DF03}" dt="2023-06-25T13:23:55.570" v="1654"/>
          <ac:spMkLst>
            <pc:docMk/>
            <pc:sldMk cId="3602388084" sldId="983"/>
            <ac:spMk id="3697" creationId="{1BAC5DDC-111C-9162-0E0E-B2CAEB50F114}"/>
          </ac:spMkLst>
        </pc:spChg>
        <pc:spChg chg="mod">
          <ac:chgData name="rahulkumar08945@gmail.com" userId="eaa8108a85f67eff" providerId="LiveId" clId="{54EF1D79-E478-4C67-9EB2-AE56EF51DF03}" dt="2023-06-25T13:23:55.570" v="1654"/>
          <ac:spMkLst>
            <pc:docMk/>
            <pc:sldMk cId="3602388084" sldId="983"/>
            <ac:spMk id="3698" creationId="{3718AC5D-2D38-6544-F61A-62A4BDC014D8}"/>
          </ac:spMkLst>
        </pc:spChg>
        <pc:spChg chg="mod">
          <ac:chgData name="rahulkumar08945@gmail.com" userId="eaa8108a85f67eff" providerId="LiveId" clId="{54EF1D79-E478-4C67-9EB2-AE56EF51DF03}" dt="2023-06-25T13:23:55.570" v="1654"/>
          <ac:spMkLst>
            <pc:docMk/>
            <pc:sldMk cId="3602388084" sldId="983"/>
            <ac:spMk id="3699" creationId="{6368EFF7-AD32-E8B9-5478-823CB81C3067}"/>
          </ac:spMkLst>
        </pc:spChg>
        <pc:spChg chg="mod">
          <ac:chgData name="rahulkumar08945@gmail.com" userId="eaa8108a85f67eff" providerId="LiveId" clId="{54EF1D79-E478-4C67-9EB2-AE56EF51DF03}" dt="2023-06-25T13:23:55.570" v="1654"/>
          <ac:spMkLst>
            <pc:docMk/>
            <pc:sldMk cId="3602388084" sldId="983"/>
            <ac:spMk id="3700" creationId="{18A2513B-BDDD-5803-C4A5-D0D4E31F7964}"/>
          </ac:spMkLst>
        </pc:spChg>
        <pc:spChg chg="mod">
          <ac:chgData name="rahulkumar08945@gmail.com" userId="eaa8108a85f67eff" providerId="LiveId" clId="{54EF1D79-E478-4C67-9EB2-AE56EF51DF03}" dt="2023-06-25T13:23:55.570" v="1654"/>
          <ac:spMkLst>
            <pc:docMk/>
            <pc:sldMk cId="3602388084" sldId="983"/>
            <ac:spMk id="3701" creationId="{92AEE8AE-7D61-E326-8C7E-0F894B39FEF7}"/>
          </ac:spMkLst>
        </pc:spChg>
        <pc:spChg chg="mod">
          <ac:chgData name="rahulkumar08945@gmail.com" userId="eaa8108a85f67eff" providerId="LiveId" clId="{54EF1D79-E478-4C67-9EB2-AE56EF51DF03}" dt="2023-06-25T13:23:55.570" v="1654"/>
          <ac:spMkLst>
            <pc:docMk/>
            <pc:sldMk cId="3602388084" sldId="983"/>
            <ac:spMk id="3702" creationId="{346DA5E9-661B-FB00-A27B-58634CE88A52}"/>
          </ac:spMkLst>
        </pc:spChg>
        <pc:spChg chg="mod">
          <ac:chgData name="rahulkumar08945@gmail.com" userId="eaa8108a85f67eff" providerId="LiveId" clId="{54EF1D79-E478-4C67-9EB2-AE56EF51DF03}" dt="2023-06-25T13:23:55.570" v="1654"/>
          <ac:spMkLst>
            <pc:docMk/>
            <pc:sldMk cId="3602388084" sldId="983"/>
            <ac:spMk id="3703" creationId="{9E697694-C4D2-F500-B250-828766E1DE50}"/>
          </ac:spMkLst>
        </pc:spChg>
        <pc:spChg chg="mod">
          <ac:chgData name="rahulkumar08945@gmail.com" userId="eaa8108a85f67eff" providerId="LiveId" clId="{54EF1D79-E478-4C67-9EB2-AE56EF51DF03}" dt="2023-06-25T13:23:55.570" v="1654"/>
          <ac:spMkLst>
            <pc:docMk/>
            <pc:sldMk cId="3602388084" sldId="983"/>
            <ac:spMk id="3704" creationId="{81DDC9F6-CE5C-34A2-FB28-8AE3DEF26BEA}"/>
          </ac:spMkLst>
        </pc:spChg>
        <pc:spChg chg="mod">
          <ac:chgData name="rahulkumar08945@gmail.com" userId="eaa8108a85f67eff" providerId="LiveId" clId="{54EF1D79-E478-4C67-9EB2-AE56EF51DF03}" dt="2023-06-25T13:23:55.570" v="1654"/>
          <ac:spMkLst>
            <pc:docMk/>
            <pc:sldMk cId="3602388084" sldId="983"/>
            <ac:spMk id="3705" creationId="{0EC867C7-3F46-5A4E-5999-E2BD2B3FB180}"/>
          </ac:spMkLst>
        </pc:spChg>
        <pc:spChg chg="mod">
          <ac:chgData name="rahulkumar08945@gmail.com" userId="eaa8108a85f67eff" providerId="LiveId" clId="{54EF1D79-E478-4C67-9EB2-AE56EF51DF03}" dt="2023-06-25T13:23:55.570" v="1654"/>
          <ac:spMkLst>
            <pc:docMk/>
            <pc:sldMk cId="3602388084" sldId="983"/>
            <ac:spMk id="3706" creationId="{26698995-8C90-0456-CC04-6C105DDDE43F}"/>
          </ac:spMkLst>
        </pc:spChg>
        <pc:spChg chg="mod">
          <ac:chgData name="rahulkumar08945@gmail.com" userId="eaa8108a85f67eff" providerId="LiveId" clId="{54EF1D79-E478-4C67-9EB2-AE56EF51DF03}" dt="2023-06-25T13:23:55.570" v="1654"/>
          <ac:spMkLst>
            <pc:docMk/>
            <pc:sldMk cId="3602388084" sldId="983"/>
            <ac:spMk id="3707" creationId="{82C02EB1-69C5-F2BD-4576-70977F1FD0B9}"/>
          </ac:spMkLst>
        </pc:spChg>
        <pc:spChg chg="mod">
          <ac:chgData name="rahulkumar08945@gmail.com" userId="eaa8108a85f67eff" providerId="LiveId" clId="{54EF1D79-E478-4C67-9EB2-AE56EF51DF03}" dt="2023-06-25T13:23:55.570" v="1654"/>
          <ac:spMkLst>
            <pc:docMk/>
            <pc:sldMk cId="3602388084" sldId="983"/>
            <ac:spMk id="3708" creationId="{EDA8F858-C639-C38E-029C-D27636BCAFC0}"/>
          </ac:spMkLst>
        </pc:spChg>
        <pc:spChg chg="mod">
          <ac:chgData name="rahulkumar08945@gmail.com" userId="eaa8108a85f67eff" providerId="LiveId" clId="{54EF1D79-E478-4C67-9EB2-AE56EF51DF03}" dt="2023-06-25T13:23:55.570" v="1654"/>
          <ac:spMkLst>
            <pc:docMk/>
            <pc:sldMk cId="3602388084" sldId="983"/>
            <ac:spMk id="3709" creationId="{8A3C42E7-3445-6789-6783-1F9C48FD6F18}"/>
          </ac:spMkLst>
        </pc:spChg>
        <pc:spChg chg="mod">
          <ac:chgData name="rahulkumar08945@gmail.com" userId="eaa8108a85f67eff" providerId="LiveId" clId="{54EF1D79-E478-4C67-9EB2-AE56EF51DF03}" dt="2023-06-25T13:23:55.570" v="1654"/>
          <ac:spMkLst>
            <pc:docMk/>
            <pc:sldMk cId="3602388084" sldId="983"/>
            <ac:spMk id="3710" creationId="{C0EB6598-0919-922B-DE1D-E2D93DA01D98}"/>
          </ac:spMkLst>
        </pc:spChg>
        <pc:spChg chg="mod">
          <ac:chgData name="rahulkumar08945@gmail.com" userId="eaa8108a85f67eff" providerId="LiveId" clId="{54EF1D79-E478-4C67-9EB2-AE56EF51DF03}" dt="2023-06-25T13:23:55.570" v="1654"/>
          <ac:spMkLst>
            <pc:docMk/>
            <pc:sldMk cId="3602388084" sldId="983"/>
            <ac:spMk id="3711" creationId="{85D1B67A-17AB-A3CB-EDC8-B623C1BB5C5B}"/>
          </ac:spMkLst>
        </pc:spChg>
        <pc:spChg chg="mod">
          <ac:chgData name="rahulkumar08945@gmail.com" userId="eaa8108a85f67eff" providerId="LiveId" clId="{54EF1D79-E478-4C67-9EB2-AE56EF51DF03}" dt="2023-06-25T13:23:55.570" v="1654"/>
          <ac:spMkLst>
            <pc:docMk/>
            <pc:sldMk cId="3602388084" sldId="983"/>
            <ac:spMk id="3712" creationId="{DEEC8CD8-62E5-9461-85CE-FDC2B5FDF8FE}"/>
          </ac:spMkLst>
        </pc:spChg>
        <pc:spChg chg="mod">
          <ac:chgData name="rahulkumar08945@gmail.com" userId="eaa8108a85f67eff" providerId="LiveId" clId="{54EF1D79-E478-4C67-9EB2-AE56EF51DF03}" dt="2023-06-25T13:23:55.570" v="1654"/>
          <ac:spMkLst>
            <pc:docMk/>
            <pc:sldMk cId="3602388084" sldId="983"/>
            <ac:spMk id="3713" creationId="{C80C57FF-24F0-E438-E040-27B8958C2813}"/>
          </ac:spMkLst>
        </pc:spChg>
        <pc:spChg chg="mod">
          <ac:chgData name="rahulkumar08945@gmail.com" userId="eaa8108a85f67eff" providerId="LiveId" clId="{54EF1D79-E478-4C67-9EB2-AE56EF51DF03}" dt="2023-06-25T13:23:55.570" v="1654"/>
          <ac:spMkLst>
            <pc:docMk/>
            <pc:sldMk cId="3602388084" sldId="983"/>
            <ac:spMk id="3714" creationId="{4044A461-9639-64E5-D83F-178162E83A18}"/>
          </ac:spMkLst>
        </pc:spChg>
        <pc:spChg chg="mod">
          <ac:chgData name="rahulkumar08945@gmail.com" userId="eaa8108a85f67eff" providerId="LiveId" clId="{54EF1D79-E478-4C67-9EB2-AE56EF51DF03}" dt="2023-06-25T13:23:55.570" v="1654"/>
          <ac:spMkLst>
            <pc:docMk/>
            <pc:sldMk cId="3602388084" sldId="983"/>
            <ac:spMk id="3715" creationId="{9CE93EE8-68D1-0286-04A2-5B33CB74D43D}"/>
          </ac:spMkLst>
        </pc:spChg>
        <pc:spChg chg="mod">
          <ac:chgData name="rahulkumar08945@gmail.com" userId="eaa8108a85f67eff" providerId="LiveId" clId="{54EF1D79-E478-4C67-9EB2-AE56EF51DF03}" dt="2023-06-25T13:23:55.570" v="1654"/>
          <ac:spMkLst>
            <pc:docMk/>
            <pc:sldMk cId="3602388084" sldId="983"/>
            <ac:spMk id="3716" creationId="{7294D583-510A-6F40-63FE-24F8EFAE9FA3}"/>
          </ac:spMkLst>
        </pc:spChg>
        <pc:spChg chg="mod">
          <ac:chgData name="rahulkumar08945@gmail.com" userId="eaa8108a85f67eff" providerId="LiveId" clId="{54EF1D79-E478-4C67-9EB2-AE56EF51DF03}" dt="2023-06-25T13:23:55.570" v="1654"/>
          <ac:spMkLst>
            <pc:docMk/>
            <pc:sldMk cId="3602388084" sldId="983"/>
            <ac:spMk id="3717" creationId="{E40996EB-2B76-D131-A2AB-95C9A0985A36}"/>
          </ac:spMkLst>
        </pc:spChg>
        <pc:spChg chg="mod">
          <ac:chgData name="rahulkumar08945@gmail.com" userId="eaa8108a85f67eff" providerId="LiveId" clId="{54EF1D79-E478-4C67-9EB2-AE56EF51DF03}" dt="2023-06-25T13:23:55.570" v="1654"/>
          <ac:spMkLst>
            <pc:docMk/>
            <pc:sldMk cId="3602388084" sldId="983"/>
            <ac:spMk id="3718" creationId="{5C2237A6-C539-BF09-5306-2FC097B5C796}"/>
          </ac:spMkLst>
        </pc:spChg>
        <pc:spChg chg="mod">
          <ac:chgData name="rahulkumar08945@gmail.com" userId="eaa8108a85f67eff" providerId="LiveId" clId="{54EF1D79-E478-4C67-9EB2-AE56EF51DF03}" dt="2023-06-25T13:23:55.570" v="1654"/>
          <ac:spMkLst>
            <pc:docMk/>
            <pc:sldMk cId="3602388084" sldId="983"/>
            <ac:spMk id="3719" creationId="{51F102A7-30CE-67E8-0CE3-6B4861BA7A62}"/>
          </ac:spMkLst>
        </pc:spChg>
        <pc:spChg chg="mod">
          <ac:chgData name="rahulkumar08945@gmail.com" userId="eaa8108a85f67eff" providerId="LiveId" clId="{54EF1D79-E478-4C67-9EB2-AE56EF51DF03}" dt="2023-06-25T13:23:55.570" v="1654"/>
          <ac:spMkLst>
            <pc:docMk/>
            <pc:sldMk cId="3602388084" sldId="983"/>
            <ac:spMk id="3720" creationId="{A58583EF-70B3-B4BE-CE3C-C26663AAE8E9}"/>
          </ac:spMkLst>
        </pc:spChg>
        <pc:spChg chg="mod">
          <ac:chgData name="rahulkumar08945@gmail.com" userId="eaa8108a85f67eff" providerId="LiveId" clId="{54EF1D79-E478-4C67-9EB2-AE56EF51DF03}" dt="2023-06-25T13:23:55.570" v="1654"/>
          <ac:spMkLst>
            <pc:docMk/>
            <pc:sldMk cId="3602388084" sldId="983"/>
            <ac:spMk id="3721" creationId="{7837A661-EBD9-6518-F9A2-68D93321E163}"/>
          </ac:spMkLst>
        </pc:spChg>
        <pc:spChg chg="mod">
          <ac:chgData name="rahulkumar08945@gmail.com" userId="eaa8108a85f67eff" providerId="LiveId" clId="{54EF1D79-E478-4C67-9EB2-AE56EF51DF03}" dt="2023-06-25T13:23:55.570" v="1654"/>
          <ac:spMkLst>
            <pc:docMk/>
            <pc:sldMk cId="3602388084" sldId="983"/>
            <ac:spMk id="3722" creationId="{077A3B26-7AAD-24B6-65CA-C0F9965A39A1}"/>
          </ac:spMkLst>
        </pc:spChg>
        <pc:spChg chg="mod">
          <ac:chgData name="rahulkumar08945@gmail.com" userId="eaa8108a85f67eff" providerId="LiveId" clId="{54EF1D79-E478-4C67-9EB2-AE56EF51DF03}" dt="2023-06-25T13:23:55.570" v="1654"/>
          <ac:spMkLst>
            <pc:docMk/>
            <pc:sldMk cId="3602388084" sldId="983"/>
            <ac:spMk id="3723" creationId="{6D364372-EC6F-E35D-CF88-54EBC28F520F}"/>
          </ac:spMkLst>
        </pc:spChg>
        <pc:spChg chg="mod">
          <ac:chgData name="rahulkumar08945@gmail.com" userId="eaa8108a85f67eff" providerId="LiveId" clId="{54EF1D79-E478-4C67-9EB2-AE56EF51DF03}" dt="2023-06-25T13:23:55.570" v="1654"/>
          <ac:spMkLst>
            <pc:docMk/>
            <pc:sldMk cId="3602388084" sldId="983"/>
            <ac:spMk id="3724" creationId="{CA1550AE-6A75-AB5D-CBF6-F83CFD5F4443}"/>
          </ac:spMkLst>
        </pc:spChg>
        <pc:spChg chg="mod">
          <ac:chgData name="rahulkumar08945@gmail.com" userId="eaa8108a85f67eff" providerId="LiveId" clId="{54EF1D79-E478-4C67-9EB2-AE56EF51DF03}" dt="2023-06-25T13:23:55.570" v="1654"/>
          <ac:spMkLst>
            <pc:docMk/>
            <pc:sldMk cId="3602388084" sldId="983"/>
            <ac:spMk id="3725" creationId="{9A292D45-42B0-97B2-F440-FD9814755EB7}"/>
          </ac:spMkLst>
        </pc:spChg>
        <pc:spChg chg="mod">
          <ac:chgData name="rahulkumar08945@gmail.com" userId="eaa8108a85f67eff" providerId="LiveId" clId="{54EF1D79-E478-4C67-9EB2-AE56EF51DF03}" dt="2023-06-25T13:23:55.570" v="1654"/>
          <ac:spMkLst>
            <pc:docMk/>
            <pc:sldMk cId="3602388084" sldId="983"/>
            <ac:spMk id="3726" creationId="{7D1E21A3-9D1D-5629-CAB9-2C97ADBEB312}"/>
          </ac:spMkLst>
        </pc:spChg>
        <pc:spChg chg="mod">
          <ac:chgData name="rahulkumar08945@gmail.com" userId="eaa8108a85f67eff" providerId="LiveId" clId="{54EF1D79-E478-4C67-9EB2-AE56EF51DF03}" dt="2023-06-25T13:23:55.570" v="1654"/>
          <ac:spMkLst>
            <pc:docMk/>
            <pc:sldMk cId="3602388084" sldId="983"/>
            <ac:spMk id="3727" creationId="{80C6EDD4-2F1D-EB5E-9619-D7090FBADBFD}"/>
          </ac:spMkLst>
        </pc:spChg>
        <pc:spChg chg="mod">
          <ac:chgData name="rahulkumar08945@gmail.com" userId="eaa8108a85f67eff" providerId="LiveId" clId="{54EF1D79-E478-4C67-9EB2-AE56EF51DF03}" dt="2023-06-25T13:23:55.570" v="1654"/>
          <ac:spMkLst>
            <pc:docMk/>
            <pc:sldMk cId="3602388084" sldId="983"/>
            <ac:spMk id="3728" creationId="{DEC09F7C-D39D-0231-AF5C-7D95B69B02E4}"/>
          </ac:spMkLst>
        </pc:spChg>
        <pc:spChg chg="mod">
          <ac:chgData name="rahulkumar08945@gmail.com" userId="eaa8108a85f67eff" providerId="LiveId" clId="{54EF1D79-E478-4C67-9EB2-AE56EF51DF03}" dt="2023-06-25T13:23:55.570" v="1654"/>
          <ac:spMkLst>
            <pc:docMk/>
            <pc:sldMk cId="3602388084" sldId="983"/>
            <ac:spMk id="3729" creationId="{8BB958E5-79A1-7084-2F5C-5018212535BE}"/>
          </ac:spMkLst>
        </pc:spChg>
        <pc:spChg chg="mod">
          <ac:chgData name="rahulkumar08945@gmail.com" userId="eaa8108a85f67eff" providerId="LiveId" clId="{54EF1D79-E478-4C67-9EB2-AE56EF51DF03}" dt="2023-06-25T13:23:55.570" v="1654"/>
          <ac:spMkLst>
            <pc:docMk/>
            <pc:sldMk cId="3602388084" sldId="983"/>
            <ac:spMk id="3730" creationId="{D958C861-24BB-FF8A-524D-3E91DA061F0A}"/>
          </ac:spMkLst>
        </pc:spChg>
        <pc:spChg chg="mod">
          <ac:chgData name="rahulkumar08945@gmail.com" userId="eaa8108a85f67eff" providerId="LiveId" clId="{54EF1D79-E478-4C67-9EB2-AE56EF51DF03}" dt="2023-06-25T13:23:55.570" v="1654"/>
          <ac:spMkLst>
            <pc:docMk/>
            <pc:sldMk cId="3602388084" sldId="983"/>
            <ac:spMk id="3731" creationId="{3F1358A5-ECBD-BE15-D09D-CF5FD899AFD3}"/>
          </ac:spMkLst>
        </pc:spChg>
        <pc:spChg chg="mod">
          <ac:chgData name="rahulkumar08945@gmail.com" userId="eaa8108a85f67eff" providerId="LiveId" clId="{54EF1D79-E478-4C67-9EB2-AE56EF51DF03}" dt="2023-06-25T13:23:55.570" v="1654"/>
          <ac:spMkLst>
            <pc:docMk/>
            <pc:sldMk cId="3602388084" sldId="983"/>
            <ac:spMk id="3732" creationId="{E1B67AED-C768-0F74-C31E-449E1D0DE0BA}"/>
          </ac:spMkLst>
        </pc:spChg>
        <pc:spChg chg="mod">
          <ac:chgData name="rahulkumar08945@gmail.com" userId="eaa8108a85f67eff" providerId="LiveId" clId="{54EF1D79-E478-4C67-9EB2-AE56EF51DF03}" dt="2023-06-25T13:23:55.570" v="1654"/>
          <ac:spMkLst>
            <pc:docMk/>
            <pc:sldMk cId="3602388084" sldId="983"/>
            <ac:spMk id="3733" creationId="{5CEC0AF6-C26A-8658-1D5D-79D6684A8018}"/>
          </ac:spMkLst>
        </pc:spChg>
        <pc:spChg chg="mod">
          <ac:chgData name="rahulkumar08945@gmail.com" userId="eaa8108a85f67eff" providerId="LiveId" clId="{54EF1D79-E478-4C67-9EB2-AE56EF51DF03}" dt="2023-06-25T13:23:55.570" v="1654"/>
          <ac:spMkLst>
            <pc:docMk/>
            <pc:sldMk cId="3602388084" sldId="983"/>
            <ac:spMk id="3734" creationId="{1E9521A6-C74E-3D8E-34FF-7CFBD20E62D3}"/>
          </ac:spMkLst>
        </pc:spChg>
        <pc:spChg chg="mod">
          <ac:chgData name="rahulkumar08945@gmail.com" userId="eaa8108a85f67eff" providerId="LiveId" clId="{54EF1D79-E478-4C67-9EB2-AE56EF51DF03}" dt="2023-06-25T13:23:55.570" v="1654"/>
          <ac:spMkLst>
            <pc:docMk/>
            <pc:sldMk cId="3602388084" sldId="983"/>
            <ac:spMk id="3735" creationId="{2137BA67-FBCF-9AAF-400B-A32911F64DB2}"/>
          </ac:spMkLst>
        </pc:spChg>
        <pc:spChg chg="mod">
          <ac:chgData name="rahulkumar08945@gmail.com" userId="eaa8108a85f67eff" providerId="LiveId" clId="{54EF1D79-E478-4C67-9EB2-AE56EF51DF03}" dt="2023-06-25T13:23:55.570" v="1654"/>
          <ac:spMkLst>
            <pc:docMk/>
            <pc:sldMk cId="3602388084" sldId="983"/>
            <ac:spMk id="3736" creationId="{18D4EF48-DE64-65E6-329C-2640B34AF9BC}"/>
          </ac:spMkLst>
        </pc:spChg>
        <pc:spChg chg="mod">
          <ac:chgData name="rahulkumar08945@gmail.com" userId="eaa8108a85f67eff" providerId="LiveId" clId="{54EF1D79-E478-4C67-9EB2-AE56EF51DF03}" dt="2023-06-25T13:23:55.570" v="1654"/>
          <ac:spMkLst>
            <pc:docMk/>
            <pc:sldMk cId="3602388084" sldId="983"/>
            <ac:spMk id="3737" creationId="{A84F9858-03B8-1ED7-0134-E568EF8BDFC0}"/>
          </ac:spMkLst>
        </pc:spChg>
        <pc:spChg chg="mod">
          <ac:chgData name="rahulkumar08945@gmail.com" userId="eaa8108a85f67eff" providerId="LiveId" clId="{54EF1D79-E478-4C67-9EB2-AE56EF51DF03}" dt="2023-06-25T13:23:55.570" v="1654"/>
          <ac:spMkLst>
            <pc:docMk/>
            <pc:sldMk cId="3602388084" sldId="983"/>
            <ac:spMk id="3738" creationId="{F7099DFA-FB9C-D7C5-4DA4-C49796D00FBE}"/>
          </ac:spMkLst>
        </pc:spChg>
        <pc:spChg chg="mod">
          <ac:chgData name="rahulkumar08945@gmail.com" userId="eaa8108a85f67eff" providerId="LiveId" clId="{54EF1D79-E478-4C67-9EB2-AE56EF51DF03}" dt="2023-06-25T13:23:55.570" v="1654"/>
          <ac:spMkLst>
            <pc:docMk/>
            <pc:sldMk cId="3602388084" sldId="983"/>
            <ac:spMk id="3739" creationId="{D52559B1-6150-CF32-7A81-B935AC9B6C9C}"/>
          </ac:spMkLst>
        </pc:spChg>
        <pc:spChg chg="mod">
          <ac:chgData name="rahulkumar08945@gmail.com" userId="eaa8108a85f67eff" providerId="LiveId" clId="{54EF1D79-E478-4C67-9EB2-AE56EF51DF03}" dt="2023-06-25T13:23:55.570" v="1654"/>
          <ac:spMkLst>
            <pc:docMk/>
            <pc:sldMk cId="3602388084" sldId="983"/>
            <ac:spMk id="3740" creationId="{025D939B-00CF-9A15-1F82-45A82E726F7E}"/>
          </ac:spMkLst>
        </pc:spChg>
        <pc:spChg chg="mod">
          <ac:chgData name="rahulkumar08945@gmail.com" userId="eaa8108a85f67eff" providerId="LiveId" clId="{54EF1D79-E478-4C67-9EB2-AE56EF51DF03}" dt="2023-06-25T13:23:55.570" v="1654"/>
          <ac:spMkLst>
            <pc:docMk/>
            <pc:sldMk cId="3602388084" sldId="983"/>
            <ac:spMk id="3741" creationId="{CAC883FA-1FEC-DA52-C15F-A06F47AB230C}"/>
          </ac:spMkLst>
        </pc:spChg>
        <pc:spChg chg="mod">
          <ac:chgData name="rahulkumar08945@gmail.com" userId="eaa8108a85f67eff" providerId="LiveId" clId="{54EF1D79-E478-4C67-9EB2-AE56EF51DF03}" dt="2023-06-25T13:23:55.570" v="1654"/>
          <ac:spMkLst>
            <pc:docMk/>
            <pc:sldMk cId="3602388084" sldId="983"/>
            <ac:spMk id="3742" creationId="{89773EC7-17A7-2129-D819-50E6EFE8C3ED}"/>
          </ac:spMkLst>
        </pc:spChg>
        <pc:spChg chg="mod">
          <ac:chgData name="rahulkumar08945@gmail.com" userId="eaa8108a85f67eff" providerId="LiveId" clId="{54EF1D79-E478-4C67-9EB2-AE56EF51DF03}" dt="2023-06-25T13:23:55.570" v="1654"/>
          <ac:spMkLst>
            <pc:docMk/>
            <pc:sldMk cId="3602388084" sldId="983"/>
            <ac:spMk id="3743" creationId="{52608AB9-E10D-C263-9FE6-583B23507885}"/>
          </ac:spMkLst>
        </pc:spChg>
        <pc:spChg chg="mod">
          <ac:chgData name="rahulkumar08945@gmail.com" userId="eaa8108a85f67eff" providerId="LiveId" clId="{54EF1D79-E478-4C67-9EB2-AE56EF51DF03}" dt="2023-06-25T13:23:55.570" v="1654"/>
          <ac:spMkLst>
            <pc:docMk/>
            <pc:sldMk cId="3602388084" sldId="983"/>
            <ac:spMk id="3744" creationId="{5E3762B5-A244-735E-1B84-6A92A772379D}"/>
          </ac:spMkLst>
        </pc:spChg>
        <pc:spChg chg="mod">
          <ac:chgData name="rahulkumar08945@gmail.com" userId="eaa8108a85f67eff" providerId="LiveId" clId="{54EF1D79-E478-4C67-9EB2-AE56EF51DF03}" dt="2023-06-25T13:23:55.570" v="1654"/>
          <ac:spMkLst>
            <pc:docMk/>
            <pc:sldMk cId="3602388084" sldId="983"/>
            <ac:spMk id="3745" creationId="{E4E97B6F-EC1F-6C51-A50F-E945A0FD3632}"/>
          </ac:spMkLst>
        </pc:spChg>
        <pc:spChg chg="mod">
          <ac:chgData name="rahulkumar08945@gmail.com" userId="eaa8108a85f67eff" providerId="LiveId" clId="{54EF1D79-E478-4C67-9EB2-AE56EF51DF03}" dt="2023-06-25T13:23:55.570" v="1654"/>
          <ac:spMkLst>
            <pc:docMk/>
            <pc:sldMk cId="3602388084" sldId="983"/>
            <ac:spMk id="3746" creationId="{CEDE1C51-5824-6988-5EFF-79AED33D929C}"/>
          </ac:spMkLst>
        </pc:spChg>
        <pc:spChg chg="mod">
          <ac:chgData name="rahulkumar08945@gmail.com" userId="eaa8108a85f67eff" providerId="LiveId" clId="{54EF1D79-E478-4C67-9EB2-AE56EF51DF03}" dt="2023-06-25T13:23:55.570" v="1654"/>
          <ac:spMkLst>
            <pc:docMk/>
            <pc:sldMk cId="3602388084" sldId="983"/>
            <ac:spMk id="3747" creationId="{0E8B1354-02E1-DFAA-8BC9-F336FCD3F5C4}"/>
          </ac:spMkLst>
        </pc:spChg>
        <pc:spChg chg="mod">
          <ac:chgData name="rahulkumar08945@gmail.com" userId="eaa8108a85f67eff" providerId="LiveId" clId="{54EF1D79-E478-4C67-9EB2-AE56EF51DF03}" dt="2023-06-25T13:23:55.570" v="1654"/>
          <ac:spMkLst>
            <pc:docMk/>
            <pc:sldMk cId="3602388084" sldId="983"/>
            <ac:spMk id="3748" creationId="{A0FA1BCC-48C2-9A21-6E70-11B9DE4041A9}"/>
          </ac:spMkLst>
        </pc:spChg>
        <pc:spChg chg="mod">
          <ac:chgData name="rahulkumar08945@gmail.com" userId="eaa8108a85f67eff" providerId="LiveId" clId="{54EF1D79-E478-4C67-9EB2-AE56EF51DF03}" dt="2023-06-25T13:23:55.570" v="1654"/>
          <ac:spMkLst>
            <pc:docMk/>
            <pc:sldMk cId="3602388084" sldId="983"/>
            <ac:spMk id="3749" creationId="{3875D3D6-D875-432D-0873-16B26E590714}"/>
          </ac:spMkLst>
        </pc:spChg>
        <pc:spChg chg="mod">
          <ac:chgData name="rahulkumar08945@gmail.com" userId="eaa8108a85f67eff" providerId="LiveId" clId="{54EF1D79-E478-4C67-9EB2-AE56EF51DF03}" dt="2023-06-25T13:23:55.570" v="1654"/>
          <ac:spMkLst>
            <pc:docMk/>
            <pc:sldMk cId="3602388084" sldId="983"/>
            <ac:spMk id="3750" creationId="{CF939093-EDD1-ABB3-8EA5-219E2074C73C}"/>
          </ac:spMkLst>
        </pc:spChg>
        <pc:spChg chg="mod">
          <ac:chgData name="rahulkumar08945@gmail.com" userId="eaa8108a85f67eff" providerId="LiveId" clId="{54EF1D79-E478-4C67-9EB2-AE56EF51DF03}" dt="2023-06-25T13:23:55.570" v="1654"/>
          <ac:spMkLst>
            <pc:docMk/>
            <pc:sldMk cId="3602388084" sldId="983"/>
            <ac:spMk id="3751" creationId="{52F13072-BE22-5904-F9BE-630D30A60A03}"/>
          </ac:spMkLst>
        </pc:spChg>
        <pc:spChg chg="mod">
          <ac:chgData name="rahulkumar08945@gmail.com" userId="eaa8108a85f67eff" providerId="LiveId" clId="{54EF1D79-E478-4C67-9EB2-AE56EF51DF03}" dt="2023-06-25T13:23:55.570" v="1654"/>
          <ac:spMkLst>
            <pc:docMk/>
            <pc:sldMk cId="3602388084" sldId="983"/>
            <ac:spMk id="3752" creationId="{237B20BB-64B6-6390-E4F7-7207A4FA76B6}"/>
          </ac:spMkLst>
        </pc:spChg>
        <pc:spChg chg="mod">
          <ac:chgData name="rahulkumar08945@gmail.com" userId="eaa8108a85f67eff" providerId="LiveId" clId="{54EF1D79-E478-4C67-9EB2-AE56EF51DF03}" dt="2023-06-25T13:23:55.570" v="1654"/>
          <ac:spMkLst>
            <pc:docMk/>
            <pc:sldMk cId="3602388084" sldId="983"/>
            <ac:spMk id="3753" creationId="{15BCCA9F-DF93-B878-3D8C-FC8E7492AF24}"/>
          </ac:spMkLst>
        </pc:spChg>
        <pc:spChg chg="mod">
          <ac:chgData name="rahulkumar08945@gmail.com" userId="eaa8108a85f67eff" providerId="LiveId" clId="{54EF1D79-E478-4C67-9EB2-AE56EF51DF03}" dt="2023-06-25T13:23:55.570" v="1654"/>
          <ac:spMkLst>
            <pc:docMk/>
            <pc:sldMk cId="3602388084" sldId="983"/>
            <ac:spMk id="3754" creationId="{183C6038-8754-A486-373E-AA2099DC5E18}"/>
          </ac:spMkLst>
        </pc:spChg>
        <pc:spChg chg="mod">
          <ac:chgData name="rahulkumar08945@gmail.com" userId="eaa8108a85f67eff" providerId="LiveId" clId="{54EF1D79-E478-4C67-9EB2-AE56EF51DF03}" dt="2023-06-25T13:23:55.570" v="1654"/>
          <ac:spMkLst>
            <pc:docMk/>
            <pc:sldMk cId="3602388084" sldId="983"/>
            <ac:spMk id="3755" creationId="{FC83893A-C9C1-2968-15CB-BF963C09A5F6}"/>
          </ac:spMkLst>
        </pc:spChg>
        <pc:spChg chg="mod">
          <ac:chgData name="rahulkumar08945@gmail.com" userId="eaa8108a85f67eff" providerId="LiveId" clId="{54EF1D79-E478-4C67-9EB2-AE56EF51DF03}" dt="2023-06-25T13:23:55.570" v="1654"/>
          <ac:spMkLst>
            <pc:docMk/>
            <pc:sldMk cId="3602388084" sldId="983"/>
            <ac:spMk id="3756" creationId="{C4B560F3-21F0-A771-7E87-5038698F5D31}"/>
          </ac:spMkLst>
        </pc:spChg>
        <pc:spChg chg="mod">
          <ac:chgData name="rahulkumar08945@gmail.com" userId="eaa8108a85f67eff" providerId="LiveId" clId="{54EF1D79-E478-4C67-9EB2-AE56EF51DF03}" dt="2023-06-25T13:23:55.570" v="1654"/>
          <ac:spMkLst>
            <pc:docMk/>
            <pc:sldMk cId="3602388084" sldId="983"/>
            <ac:spMk id="3757" creationId="{827FF6C5-41BE-C7D2-1ED6-1842C6509C99}"/>
          </ac:spMkLst>
        </pc:spChg>
        <pc:spChg chg="mod">
          <ac:chgData name="rahulkumar08945@gmail.com" userId="eaa8108a85f67eff" providerId="LiveId" clId="{54EF1D79-E478-4C67-9EB2-AE56EF51DF03}" dt="2023-06-25T13:23:55.570" v="1654"/>
          <ac:spMkLst>
            <pc:docMk/>
            <pc:sldMk cId="3602388084" sldId="983"/>
            <ac:spMk id="3758" creationId="{355BC205-E040-7F18-47EC-4C3A7D8B699B}"/>
          </ac:spMkLst>
        </pc:spChg>
        <pc:spChg chg="mod">
          <ac:chgData name="rahulkumar08945@gmail.com" userId="eaa8108a85f67eff" providerId="LiveId" clId="{54EF1D79-E478-4C67-9EB2-AE56EF51DF03}" dt="2023-06-25T13:23:55.570" v="1654"/>
          <ac:spMkLst>
            <pc:docMk/>
            <pc:sldMk cId="3602388084" sldId="983"/>
            <ac:spMk id="3759" creationId="{5DD6B358-4035-DD22-9616-33C4E4054ACD}"/>
          </ac:spMkLst>
        </pc:spChg>
        <pc:spChg chg="mod">
          <ac:chgData name="rahulkumar08945@gmail.com" userId="eaa8108a85f67eff" providerId="LiveId" clId="{54EF1D79-E478-4C67-9EB2-AE56EF51DF03}" dt="2023-06-25T13:23:55.570" v="1654"/>
          <ac:spMkLst>
            <pc:docMk/>
            <pc:sldMk cId="3602388084" sldId="983"/>
            <ac:spMk id="3760" creationId="{78D910D0-5794-B20E-F01D-A01880CAA15F}"/>
          </ac:spMkLst>
        </pc:spChg>
        <pc:spChg chg="mod">
          <ac:chgData name="rahulkumar08945@gmail.com" userId="eaa8108a85f67eff" providerId="LiveId" clId="{54EF1D79-E478-4C67-9EB2-AE56EF51DF03}" dt="2023-06-25T13:23:55.570" v="1654"/>
          <ac:spMkLst>
            <pc:docMk/>
            <pc:sldMk cId="3602388084" sldId="983"/>
            <ac:spMk id="3761" creationId="{DBEE7D63-53F0-57C8-EAF2-00871AFA6FBA}"/>
          </ac:spMkLst>
        </pc:spChg>
        <pc:spChg chg="mod">
          <ac:chgData name="rahulkumar08945@gmail.com" userId="eaa8108a85f67eff" providerId="LiveId" clId="{54EF1D79-E478-4C67-9EB2-AE56EF51DF03}" dt="2023-06-25T13:23:55.570" v="1654"/>
          <ac:spMkLst>
            <pc:docMk/>
            <pc:sldMk cId="3602388084" sldId="983"/>
            <ac:spMk id="3762" creationId="{91486A6D-67C4-E0B2-3807-3EA2DFC2BD1E}"/>
          </ac:spMkLst>
        </pc:spChg>
        <pc:spChg chg="mod">
          <ac:chgData name="rahulkumar08945@gmail.com" userId="eaa8108a85f67eff" providerId="LiveId" clId="{54EF1D79-E478-4C67-9EB2-AE56EF51DF03}" dt="2023-06-25T13:23:55.570" v="1654"/>
          <ac:spMkLst>
            <pc:docMk/>
            <pc:sldMk cId="3602388084" sldId="983"/>
            <ac:spMk id="3763" creationId="{11E19F2D-7E71-5161-6090-BEA6B72501DF}"/>
          </ac:spMkLst>
        </pc:spChg>
        <pc:spChg chg="mod">
          <ac:chgData name="rahulkumar08945@gmail.com" userId="eaa8108a85f67eff" providerId="LiveId" clId="{54EF1D79-E478-4C67-9EB2-AE56EF51DF03}" dt="2023-06-25T13:23:55.570" v="1654"/>
          <ac:spMkLst>
            <pc:docMk/>
            <pc:sldMk cId="3602388084" sldId="983"/>
            <ac:spMk id="3764" creationId="{E3072D55-3A60-4616-8999-552ECB07484E}"/>
          </ac:spMkLst>
        </pc:spChg>
        <pc:spChg chg="mod">
          <ac:chgData name="rahulkumar08945@gmail.com" userId="eaa8108a85f67eff" providerId="LiveId" clId="{54EF1D79-E478-4C67-9EB2-AE56EF51DF03}" dt="2023-06-25T13:23:55.570" v="1654"/>
          <ac:spMkLst>
            <pc:docMk/>
            <pc:sldMk cId="3602388084" sldId="983"/>
            <ac:spMk id="3765" creationId="{17125DF3-090F-1FA1-4E81-94308F6200DB}"/>
          </ac:spMkLst>
        </pc:spChg>
        <pc:spChg chg="mod">
          <ac:chgData name="rahulkumar08945@gmail.com" userId="eaa8108a85f67eff" providerId="LiveId" clId="{54EF1D79-E478-4C67-9EB2-AE56EF51DF03}" dt="2023-06-25T13:23:55.570" v="1654"/>
          <ac:spMkLst>
            <pc:docMk/>
            <pc:sldMk cId="3602388084" sldId="983"/>
            <ac:spMk id="3766" creationId="{48975013-E6E7-EA83-D3C0-B524B2D5918A}"/>
          </ac:spMkLst>
        </pc:spChg>
        <pc:spChg chg="mod">
          <ac:chgData name="rahulkumar08945@gmail.com" userId="eaa8108a85f67eff" providerId="LiveId" clId="{54EF1D79-E478-4C67-9EB2-AE56EF51DF03}" dt="2023-06-25T13:23:55.570" v="1654"/>
          <ac:spMkLst>
            <pc:docMk/>
            <pc:sldMk cId="3602388084" sldId="983"/>
            <ac:spMk id="3767" creationId="{199E9BC6-8280-EB5F-4B2C-03EA84A9078F}"/>
          </ac:spMkLst>
        </pc:spChg>
        <pc:spChg chg="mod">
          <ac:chgData name="rahulkumar08945@gmail.com" userId="eaa8108a85f67eff" providerId="LiveId" clId="{54EF1D79-E478-4C67-9EB2-AE56EF51DF03}" dt="2023-06-25T13:23:55.570" v="1654"/>
          <ac:spMkLst>
            <pc:docMk/>
            <pc:sldMk cId="3602388084" sldId="983"/>
            <ac:spMk id="3768" creationId="{EF846DD0-C5A7-0B81-080A-120DD789A61F}"/>
          </ac:spMkLst>
        </pc:spChg>
        <pc:spChg chg="mod">
          <ac:chgData name="rahulkumar08945@gmail.com" userId="eaa8108a85f67eff" providerId="LiveId" clId="{54EF1D79-E478-4C67-9EB2-AE56EF51DF03}" dt="2023-06-25T13:23:55.570" v="1654"/>
          <ac:spMkLst>
            <pc:docMk/>
            <pc:sldMk cId="3602388084" sldId="983"/>
            <ac:spMk id="3769" creationId="{A1E03CB3-F1A7-53C2-191A-2FAB0F2DDFF4}"/>
          </ac:spMkLst>
        </pc:spChg>
        <pc:spChg chg="mod">
          <ac:chgData name="rahulkumar08945@gmail.com" userId="eaa8108a85f67eff" providerId="LiveId" clId="{54EF1D79-E478-4C67-9EB2-AE56EF51DF03}" dt="2023-06-25T13:23:55.570" v="1654"/>
          <ac:spMkLst>
            <pc:docMk/>
            <pc:sldMk cId="3602388084" sldId="983"/>
            <ac:spMk id="3770" creationId="{2C84C5F9-BCFC-3279-3830-ADF570BCD599}"/>
          </ac:spMkLst>
        </pc:spChg>
        <pc:spChg chg="mod">
          <ac:chgData name="rahulkumar08945@gmail.com" userId="eaa8108a85f67eff" providerId="LiveId" clId="{54EF1D79-E478-4C67-9EB2-AE56EF51DF03}" dt="2023-06-25T13:23:55.570" v="1654"/>
          <ac:spMkLst>
            <pc:docMk/>
            <pc:sldMk cId="3602388084" sldId="983"/>
            <ac:spMk id="3771" creationId="{6D8C3E5B-A91C-20DB-ECF9-3647574EECB7}"/>
          </ac:spMkLst>
        </pc:spChg>
        <pc:spChg chg="mod">
          <ac:chgData name="rahulkumar08945@gmail.com" userId="eaa8108a85f67eff" providerId="LiveId" clId="{54EF1D79-E478-4C67-9EB2-AE56EF51DF03}" dt="2023-06-25T13:23:55.570" v="1654"/>
          <ac:spMkLst>
            <pc:docMk/>
            <pc:sldMk cId="3602388084" sldId="983"/>
            <ac:spMk id="3772" creationId="{F60DDE2A-63AA-75A3-D1BC-B0C70371E905}"/>
          </ac:spMkLst>
        </pc:spChg>
        <pc:spChg chg="mod">
          <ac:chgData name="rahulkumar08945@gmail.com" userId="eaa8108a85f67eff" providerId="LiveId" clId="{54EF1D79-E478-4C67-9EB2-AE56EF51DF03}" dt="2023-06-25T13:23:55.570" v="1654"/>
          <ac:spMkLst>
            <pc:docMk/>
            <pc:sldMk cId="3602388084" sldId="983"/>
            <ac:spMk id="3773" creationId="{2F6893E2-B7BD-3F8C-7CC6-6C325A1F08E6}"/>
          </ac:spMkLst>
        </pc:spChg>
        <pc:spChg chg="mod">
          <ac:chgData name="rahulkumar08945@gmail.com" userId="eaa8108a85f67eff" providerId="LiveId" clId="{54EF1D79-E478-4C67-9EB2-AE56EF51DF03}" dt="2023-06-25T13:23:55.570" v="1654"/>
          <ac:spMkLst>
            <pc:docMk/>
            <pc:sldMk cId="3602388084" sldId="983"/>
            <ac:spMk id="3774" creationId="{1015375D-F355-CC5E-858B-8102ED96132A}"/>
          </ac:spMkLst>
        </pc:spChg>
        <pc:spChg chg="mod">
          <ac:chgData name="rahulkumar08945@gmail.com" userId="eaa8108a85f67eff" providerId="LiveId" clId="{54EF1D79-E478-4C67-9EB2-AE56EF51DF03}" dt="2023-06-25T13:23:55.570" v="1654"/>
          <ac:spMkLst>
            <pc:docMk/>
            <pc:sldMk cId="3602388084" sldId="983"/>
            <ac:spMk id="3775" creationId="{32D7B108-B14F-2E97-E310-E9FCCC9A0183}"/>
          </ac:spMkLst>
        </pc:spChg>
        <pc:spChg chg="mod">
          <ac:chgData name="rahulkumar08945@gmail.com" userId="eaa8108a85f67eff" providerId="LiveId" clId="{54EF1D79-E478-4C67-9EB2-AE56EF51DF03}" dt="2023-06-25T13:23:55.570" v="1654"/>
          <ac:spMkLst>
            <pc:docMk/>
            <pc:sldMk cId="3602388084" sldId="983"/>
            <ac:spMk id="3776" creationId="{4F9B0386-C674-21AA-C10D-167C4282E8DB}"/>
          </ac:spMkLst>
        </pc:spChg>
        <pc:spChg chg="mod">
          <ac:chgData name="rahulkumar08945@gmail.com" userId="eaa8108a85f67eff" providerId="LiveId" clId="{54EF1D79-E478-4C67-9EB2-AE56EF51DF03}" dt="2023-06-25T13:23:55.570" v="1654"/>
          <ac:spMkLst>
            <pc:docMk/>
            <pc:sldMk cId="3602388084" sldId="983"/>
            <ac:spMk id="3777" creationId="{809BC5DE-754B-3500-6410-8EC2B46A5DDB}"/>
          </ac:spMkLst>
        </pc:spChg>
        <pc:spChg chg="mod">
          <ac:chgData name="rahulkumar08945@gmail.com" userId="eaa8108a85f67eff" providerId="LiveId" clId="{54EF1D79-E478-4C67-9EB2-AE56EF51DF03}" dt="2023-06-25T13:23:55.570" v="1654"/>
          <ac:spMkLst>
            <pc:docMk/>
            <pc:sldMk cId="3602388084" sldId="983"/>
            <ac:spMk id="3778" creationId="{5164B964-844F-3B4F-5CC3-024B5F84FC57}"/>
          </ac:spMkLst>
        </pc:spChg>
        <pc:spChg chg="mod">
          <ac:chgData name="rahulkumar08945@gmail.com" userId="eaa8108a85f67eff" providerId="LiveId" clId="{54EF1D79-E478-4C67-9EB2-AE56EF51DF03}" dt="2023-06-25T13:23:55.570" v="1654"/>
          <ac:spMkLst>
            <pc:docMk/>
            <pc:sldMk cId="3602388084" sldId="983"/>
            <ac:spMk id="3779" creationId="{7F866B2B-1419-2D72-3D1E-545C90240BE3}"/>
          </ac:spMkLst>
        </pc:spChg>
        <pc:spChg chg="mod">
          <ac:chgData name="rahulkumar08945@gmail.com" userId="eaa8108a85f67eff" providerId="LiveId" clId="{54EF1D79-E478-4C67-9EB2-AE56EF51DF03}" dt="2023-06-25T13:23:55.570" v="1654"/>
          <ac:spMkLst>
            <pc:docMk/>
            <pc:sldMk cId="3602388084" sldId="983"/>
            <ac:spMk id="3780" creationId="{5475D2F4-2C69-2407-E750-8F53314B5AB4}"/>
          </ac:spMkLst>
        </pc:spChg>
        <pc:spChg chg="mod">
          <ac:chgData name="rahulkumar08945@gmail.com" userId="eaa8108a85f67eff" providerId="LiveId" clId="{54EF1D79-E478-4C67-9EB2-AE56EF51DF03}" dt="2023-06-25T13:23:55.570" v="1654"/>
          <ac:spMkLst>
            <pc:docMk/>
            <pc:sldMk cId="3602388084" sldId="983"/>
            <ac:spMk id="3781" creationId="{DD6B17C2-843A-2232-B7C5-4659FC2DC3DC}"/>
          </ac:spMkLst>
        </pc:spChg>
        <pc:spChg chg="mod">
          <ac:chgData name="rahulkumar08945@gmail.com" userId="eaa8108a85f67eff" providerId="LiveId" clId="{54EF1D79-E478-4C67-9EB2-AE56EF51DF03}" dt="2023-06-25T13:23:55.570" v="1654"/>
          <ac:spMkLst>
            <pc:docMk/>
            <pc:sldMk cId="3602388084" sldId="983"/>
            <ac:spMk id="3782" creationId="{B77243FB-90B3-AB84-9CA8-BC79D134D70C}"/>
          </ac:spMkLst>
        </pc:spChg>
        <pc:spChg chg="mod">
          <ac:chgData name="rahulkumar08945@gmail.com" userId="eaa8108a85f67eff" providerId="LiveId" clId="{54EF1D79-E478-4C67-9EB2-AE56EF51DF03}" dt="2023-06-25T13:23:55.570" v="1654"/>
          <ac:spMkLst>
            <pc:docMk/>
            <pc:sldMk cId="3602388084" sldId="983"/>
            <ac:spMk id="3783" creationId="{E295B058-F2B3-D656-BA2C-7C06FE1B6033}"/>
          </ac:spMkLst>
        </pc:spChg>
        <pc:spChg chg="mod">
          <ac:chgData name="rahulkumar08945@gmail.com" userId="eaa8108a85f67eff" providerId="LiveId" clId="{54EF1D79-E478-4C67-9EB2-AE56EF51DF03}" dt="2023-06-25T13:23:55.570" v="1654"/>
          <ac:spMkLst>
            <pc:docMk/>
            <pc:sldMk cId="3602388084" sldId="983"/>
            <ac:spMk id="3784" creationId="{69CD9C82-F708-6DDD-2F1F-0FC4C3FE1585}"/>
          </ac:spMkLst>
        </pc:spChg>
        <pc:spChg chg="mod">
          <ac:chgData name="rahulkumar08945@gmail.com" userId="eaa8108a85f67eff" providerId="LiveId" clId="{54EF1D79-E478-4C67-9EB2-AE56EF51DF03}" dt="2023-06-25T13:23:55.570" v="1654"/>
          <ac:spMkLst>
            <pc:docMk/>
            <pc:sldMk cId="3602388084" sldId="983"/>
            <ac:spMk id="3785" creationId="{EEB76CB0-ABB5-7A2A-BD6D-814012EAFEFF}"/>
          </ac:spMkLst>
        </pc:spChg>
        <pc:spChg chg="mod">
          <ac:chgData name="rahulkumar08945@gmail.com" userId="eaa8108a85f67eff" providerId="LiveId" clId="{54EF1D79-E478-4C67-9EB2-AE56EF51DF03}" dt="2023-06-25T13:23:55.570" v="1654"/>
          <ac:spMkLst>
            <pc:docMk/>
            <pc:sldMk cId="3602388084" sldId="983"/>
            <ac:spMk id="3786" creationId="{9391AE18-19FE-46B0-2430-C212C521AE3E}"/>
          </ac:spMkLst>
        </pc:spChg>
        <pc:spChg chg="mod">
          <ac:chgData name="rahulkumar08945@gmail.com" userId="eaa8108a85f67eff" providerId="LiveId" clId="{54EF1D79-E478-4C67-9EB2-AE56EF51DF03}" dt="2023-06-25T13:23:55.570" v="1654"/>
          <ac:spMkLst>
            <pc:docMk/>
            <pc:sldMk cId="3602388084" sldId="983"/>
            <ac:spMk id="3787" creationId="{E4D16FA8-06EB-1661-39D0-F984AA3C6CD7}"/>
          </ac:spMkLst>
        </pc:spChg>
        <pc:spChg chg="mod">
          <ac:chgData name="rahulkumar08945@gmail.com" userId="eaa8108a85f67eff" providerId="LiveId" clId="{54EF1D79-E478-4C67-9EB2-AE56EF51DF03}" dt="2023-06-25T13:23:55.570" v="1654"/>
          <ac:spMkLst>
            <pc:docMk/>
            <pc:sldMk cId="3602388084" sldId="983"/>
            <ac:spMk id="3788" creationId="{914198ED-CE47-A1EE-D6C6-C7320208A46B}"/>
          </ac:spMkLst>
        </pc:spChg>
        <pc:spChg chg="mod">
          <ac:chgData name="rahulkumar08945@gmail.com" userId="eaa8108a85f67eff" providerId="LiveId" clId="{54EF1D79-E478-4C67-9EB2-AE56EF51DF03}" dt="2023-06-25T13:23:55.570" v="1654"/>
          <ac:spMkLst>
            <pc:docMk/>
            <pc:sldMk cId="3602388084" sldId="983"/>
            <ac:spMk id="3789" creationId="{2D2BBE50-F315-27F0-11F1-377618A279A1}"/>
          </ac:spMkLst>
        </pc:spChg>
        <pc:spChg chg="mod">
          <ac:chgData name="rahulkumar08945@gmail.com" userId="eaa8108a85f67eff" providerId="LiveId" clId="{54EF1D79-E478-4C67-9EB2-AE56EF51DF03}" dt="2023-06-25T13:23:55.570" v="1654"/>
          <ac:spMkLst>
            <pc:docMk/>
            <pc:sldMk cId="3602388084" sldId="983"/>
            <ac:spMk id="3790" creationId="{FFD689FD-4A72-7AA6-4465-454E3BEF3E73}"/>
          </ac:spMkLst>
        </pc:spChg>
        <pc:spChg chg="mod">
          <ac:chgData name="rahulkumar08945@gmail.com" userId="eaa8108a85f67eff" providerId="LiveId" clId="{54EF1D79-E478-4C67-9EB2-AE56EF51DF03}" dt="2023-06-25T13:23:55.570" v="1654"/>
          <ac:spMkLst>
            <pc:docMk/>
            <pc:sldMk cId="3602388084" sldId="983"/>
            <ac:spMk id="3791" creationId="{E7BEBE19-0327-E823-E51C-0BB1F19EF79B}"/>
          </ac:spMkLst>
        </pc:spChg>
        <pc:spChg chg="mod">
          <ac:chgData name="rahulkumar08945@gmail.com" userId="eaa8108a85f67eff" providerId="LiveId" clId="{54EF1D79-E478-4C67-9EB2-AE56EF51DF03}" dt="2023-06-25T13:23:55.570" v="1654"/>
          <ac:spMkLst>
            <pc:docMk/>
            <pc:sldMk cId="3602388084" sldId="983"/>
            <ac:spMk id="3792" creationId="{EF4C0010-F9AD-4E54-C286-4BD19A95C5B6}"/>
          </ac:spMkLst>
        </pc:spChg>
        <pc:spChg chg="mod">
          <ac:chgData name="rahulkumar08945@gmail.com" userId="eaa8108a85f67eff" providerId="LiveId" clId="{54EF1D79-E478-4C67-9EB2-AE56EF51DF03}" dt="2023-06-25T13:23:55.570" v="1654"/>
          <ac:spMkLst>
            <pc:docMk/>
            <pc:sldMk cId="3602388084" sldId="983"/>
            <ac:spMk id="3793" creationId="{4A8FE5F4-FCD3-7C8A-0305-AE76064277BB}"/>
          </ac:spMkLst>
        </pc:spChg>
        <pc:spChg chg="mod">
          <ac:chgData name="rahulkumar08945@gmail.com" userId="eaa8108a85f67eff" providerId="LiveId" clId="{54EF1D79-E478-4C67-9EB2-AE56EF51DF03}" dt="2023-06-25T13:23:55.570" v="1654"/>
          <ac:spMkLst>
            <pc:docMk/>
            <pc:sldMk cId="3602388084" sldId="983"/>
            <ac:spMk id="3794" creationId="{7286F24A-BAC2-56E4-179C-B09D29C76171}"/>
          </ac:spMkLst>
        </pc:spChg>
        <pc:spChg chg="mod">
          <ac:chgData name="rahulkumar08945@gmail.com" userId="eaa8108a85f67eff" providerId="LiveId" clId="{54EF1D79-E478-4C67-9EB2-AE56EF51DF03}" dt="2023-06-25T13:23:55.570" v="1654"/>
          <ac:spMkLst>
            <pc:docMk/>
            <pc:sldMk cId="3602388084" sldId="983"/>
            <ac:spMk id="3795" creationId="{9D6CA727-E964-DD94-283C-1A668E5B3302}"/>
          </ac:spMkLst>
        </pc:spChg>
        <pc:spChg chg="mod">
          <ac:chgData name="rahulkumar08945@gmail.com" userId="eaa8108a85f67eff" providerId="LiveId" clId="{54EF1D79-E478-4C67-9EB2-AE56EF51DF03}" dt="2023-06-25T13:23:55.570" v="1654"/>
          <ac:spMkLst>
            <pc:docMk/>
            <pc:sldMk cId="3602388084" sldId="983"/>
            <ac:spMk id="3796" creationId="{FA8E9C62-629D-32D9-A260-42DB364874D8}"/>
          </ac:spMkLst>
        </pc:spChg>
        <pc:spChg chg="mod">
          <ac:chgData name="rahulkumar08945@gmail.com" userId="eaa8108a85f67eff" providerId="LiveId" clId="{54EF1D79-E478-4C67-9EB2-AE56EF51DF03}" dt="2023-06-25T13:23:55.570" v="1654"/>
          <ac:spMkLst>
            <pc:docMk/>
            <pc:sldMk cId="3602388084" sldId="983"/>
            <ac:spMk id="3797" creationId="{9A176CF7-6797-802E-919E-4C2D2D48C9CB}"/>
          </ac:spMkLst>
        </pc:spChg>
        <pc:spChg chg="mod">
          <ac:chgData name="rahulkumar08945@gmail.com" userId="eaa8108a85f67eff" providerId="LiveId" clId="{54EF1D79-E478-4C67-9EB2-AE56EF51DF03}" dt="2023-06-25T13:23:55.570" v="1654"/>
          <ac:spMkLst>
            <pc:docMk/>
            <pc:sldMk cId="3602388084" sldId="983"/>
            <ac:spMk id="3798" creationId="{6B28ED76-ED38-EF12-F8BD-CECB000A4429}"/>
          </ac:spMkLst>
        </pc:spChg>
        <pc:spChg chg="mod">
          <ac:chgData name="rahulkumar08945@gmail.com" userId="eaa8108a85f67eff" providerId="LiveId" clId="{54EF1D79-E478-4C67-9EB2-AE56EF51DF03}" dt="2023-06-25T13:23:55.570" v="1654"/>
          <ac:spMkLst>
            <pc:docMk/>
            <pc:sldMk cId="3602388084" sldId="983"/>
            <ac:spMk id="3799" creationId="{723D12A4-36E7-1132-65F4-5DDFF7EC5C85}"/>
          </ac:spMkLst>
        </pc:spChg>
        <pc:spChg chg="mod">
          <ac:chgData name="rahulkumar08945@gmail.com" userId="eaa8108a85f67eff" providerId="LiveId" clId="{54EF1D79-E478-4C67-9EB2-AE56EF51DF03}" dt="2023-06-25T13:23:55.570" v="1654"/>
          <ac:spMkLst>
            <pc:docMk/>
            <pc:sldMk cId="3602388084" sldId="983"/>
            <ac:spMk id="3800" creationId="{452E7B34-8473-731E-44F7-E4A7F9FF89E1}"/>
          </ac:spMkLst>
        </pc:spChg>
        <pc:spChg chg="mod">
          <ac:chgData name="rahulkumar08945@gmail.com" userId="eaa8108a85f67eff" providerId="LiveId" clId="{54EF1D79-E478-4C67-9EB2-AE56EF51DF03}" dt="2023-06-25T13:23:55.570" v="1654"/>
          <ac:spMkLst>
            <pc:docMk/>
            <pc:sldMk cId="3602388084" sldId="983"/>
            <ac:spMk id="3801" creationId="{A7E7379A-DFBE-74BA-53D9-7E5D3D755D9C}"/>
          </ac:spMkLst>
        </pc:spChg>
        <pc:spChg chg="mod">
          <ac:chgData name="rahulkumar08945@gmail.com" userId="eaa8108a85f67eff" providerId="LiveId" clId="{54EF1D79-E478-4C67-9EB2-AE56EF51DF03}" dt="2023-06-25T13:23:55.570" v="1654"/>
          <ac:spMkLst>
            <pc:docMk/>
            <pc:sldMk cId="3602388084" sldId="983"/>
            <ac:spMk id="3802" creationId="{F776B0FF-4EB7-01CE-1988-381E4CFD5F96}"/>
          </ac:spMkLst>
        </pc:spChg>
        <pc:spChg chg="mod">
          <ac:chgData name="rahulkumar08945@gmail.com" userId="eaa8108a85f67eff" providerId="LiveId" clId="{54EF1D79-E478-4C67-9EB2-AE56EF51DF03}" dt="2023-06-25T13:23:55.570" v="1654"/>
          <ac:spMkLst>
            <pc:docMk/>
            <pc:sldMk cId="3602388084" sldId="983"/>
            <ac:spMk id="3803" creationId="{5734B696-0319-10C5-C718-B4E186B764F5}"/>
          </ac:spMkLst>
        </pc:spChg>
        <pc:spChg chg="mod">
          <ac:chgData name="rahulkumar08945@gmail.com" userId="eaa8108a85f67eff" providerId="LiveId" clId="{54EF1D79-E478-4C67-9EB2-AE56EF51DF03}" dt="2023-06-25T13:23:55.570" v="1654"/>
          <ac:spMkLst>
            <pc:docMk/>
            <pc:sldMk cId="3602388084" sldId="983"/>
            <ac:spMk id="3804" creationId="{D4921B5F-4B3E-E6FC-CE8D-DAC786D18817}"/>
          </ac:spMkLst>
        </pc:spChg>
        <pc:spChg chg="mod">
          <ac:chgData name="rahulkumar08945@gmail.com" userId="eaa8108a85f67eff" providerId="LiveId" clId="{54EF1D79-E478-4C67-9EB2-AE56EF51DF03}" dt="2023-06-25T13:23:55.570" v="1654"/>
          <ac:spMkLst>
            <pc:docMk/>
            <pc:sldMk cId="3602388084" sldId="983"/>
            <ac:spMk id="3805" creationId="{7221E45E-6DB4-F9F1-335A-A1EEDB062EF6}"/>
          </ac:spMkLst>
        </pc:spChg>
        <pc:spChg chg="mod">
          <ac:chgData name="rahulkumar08945@gmail.com" userId="eaa8108a85f67eff" providerId="LiveId" clId="{54EF1D79-E478-4C67-9EB2-AE56EF51DF03}" dt="2023-06-25T13:23:55.570" v="1654"/>
          <ac:spMkLst>
            <pc:docMk/>
            <pc:sldMk cId="3602388084" sldId="983"/>
            <ac:spMk id="3806" creationId="{54E2D07E-63EC-9FA3-16EA-D6AD4381DF1D}"/>
          </ac:spMkLst>
        </pc:spChg>
        <pc:spChg chg="mod">
          <ac:chgData name="rahulkumar08945@gmail.com" userId="eaa8108a85f67eff" providerId="LiveId" clId="{54EF1D79-E478-4C67-9EB2-AE56EF51DF03}" dt="2023-06-25T13:23:55.570" v="1654"/>
          <ac:spMkLst>
            <pc:docMk/>
            <pc:sldMk cId="3602388084" sldId="983"/>
            <ac:spMk id="3807" creationId="{383656D0-038F-7B35-AA67-2FD312DEC5EC}"/>
          </ac:spMkLst>
        </pc:spChg>
        <pc:spChg chg="mod">
          <ac:chgData name="rahulkumar08945@gmail.com" userId="eaa8108a85f67eff" providerId="LiveId" clId="{54EF1D79-E478-4C67-9EB2-AE56EF51DF03}" dt="2023-06-25T13:23:55.570" v="1654"/>
          <ac:spMkLst>
            <pc:docMk/>
            <pc:sldMk cId="3602388084" sldId="983"/>
            <ac:spMk id="3808" creationId="{24D1D1D4-E0E0-DE1A-F677-0229814A271F}"/>
          </ac:spMkLst>
        </pc:spChg>
        <pc:spChg chg="mod">
          <ac:chgData name="rahulkumar08945@gmail.com" userId="eaa8108a85f67eff" providerId="LiveId" clId="{54EF1D79-E478-4C67-9EB2-AE56EF51DF03}" dt="2023-06-25T13:23:55.570" v="1654"/>
          <ac:spMkLst>
            <pc:docMk/>
            <pc:sldMk cId="3602388084" sldId="983"/>
            <ac:spMk id="3809" creationId="{366D117F-8591-08D8-6769-9CD6A10808F9}"/>
          </ac:spMkLst>
        </pc:spChg>
        <pc:spChg chg="mod">
          <ac:chgData name="rahulkumar08945@gmail.com" userId="eaa8108a85f67eff" providerId="LiveId" clId="{54EF1D79-E478-4C67-9EB2-AE56EF51DF03}" dt="2023-06-25T13:23:55.570" v="1654"/>
          <ac:spMkLst>
            <pc:docMk/>
            <pc:sldMk cId="3602388084" sldId="983"/>
            <ac:spMk id="3810" creationId="{9EE77FFA-7FE0-882D-24C6-28AD6D9ACD20}"/>
          </ac:spMkLst>
        </pc:spChg>
        <pc:spChg chg="mod">
          <ac:chgData name="rahulkumar08945@gmail.com" userId="eaa8108a85f67eff" providerId="LiveId" clId="{54EF1D79-E478-4C67-9EB2-AE56EF51DF03}" dt="2023-06-25T13:23:55.570" v="1654"/>
          <ac:spMkLst>
            <pc:docMk/>
            <pc:sldMk cId="3602388084" sldId="983"/>
            <ac:spMk id="3811" creationId="{44047309-6286-CB0A-6486-707D0016A291}"/>
          </ac:spMkLst>
        </pc:spChg>
        <pc:spChg chg="mod">
          <ac:chgData name="rahulkumar08945@gmail.com" userId="eaa8108a85f67eff" providerId="LiveId" clId="{54EF1D79-E478-4C67-9EB2-AE56EF51DF03}" dt="2023-06-25T13:23:55.570" v="1654"/>
          <ac:spMkLst>
            <pc:docMk/>
            <pc:sldMk cId="3602388084" sldId="983"/>
            <ac:spMk id="3812" creationId="{26193168-B9C1-0A82-A4E7-548AB4BCEA68}"/>
          </ac:spMkLst>
        </pc:spChg>
        <pc:spChg chg="mod">
          <ac:chgData name="rahulkumar08945@gmail.com" userId="eaa8108a85f67eff" providerId="LiveId" clId="{54EF1D79-E478-4C67-9EB2-AE56EF51DF03}" dt="2023-06-25T13:23:55.570" v="1654"/>
          <ac:spMkLst>
            <pc:docMk/>
            <pc:sldMk cId="3602388084" sldId="983"/>
            <ac:spMk id="3813" creationId="{EE629583-53BE-6D1A-C2E3-6DFF1C43B0B9}"/>
          </ac:spMkLst>
        </pc:spChg>
        <pc:spChg chg="mod">
          <ac:chgData name="rahulkumar08945@gmail.com" userId="eaa8108a85f67eff" providerId="LiveId" clId="{54EF1D79-E478-4C67-9EB2-AE56EF51DF03}" dt="2023-06-25T13:23:55.570" v="1654"/>
          <ac:spMkLst>
            <pc:docMk/>
            <pc:sldMk cId="3602388084" sldId="983"/>
            <ac:spMk id="3814" creationId="{E8DE7083-F5D5-8866-1040-BE6C5869E650}"/>
          </ac:spMkLst>
        </pc:spChg>
        <pc:spChg chg="mod">
          <ac:chgData name="rahulkumar08945@gmail.com" userId="eaa8108a85f67eff" providerId="LiveId" clId="{54EF1D79-E478-4C67-9EB2-AE56EF51DF03}" dt="2023-06-25T13:23:55.570" v="1654"/>
          <ac:spMkLst>
            <pc:docMk/>
            <pc:sldMk cId="3602388084" sldId="983"/>
            <ac:spMk id="3815" creationId="{4E7EC4D5-11EC-FAD9-00B1-AC526937149D}"/>
          </ac:spMkLst>
        </pc:spChg>
        <pc:spChg chg="mod">
          <ac:chgData name="rahulkumar08945@gmail.com" userId="eaa8108a85f67eff" providerId="LiveId" clId="{54EF1D79-E478-4C67-9EB2-AE56EF51DF03}" dt="2023-06-25T13:23:55.570" v="1654"/>
          <ac:spMkLst>
            <pc:docMk/>
            <pc:sldMk cId="3602388084" sldId="983"/>
            <ac:spMk id="3816" creationId="{F84C84AD-CF78-9E00-A5E0-90A7897AF850}"/>
          </ac:spMkLst>
        </pc:spChg>
        <pc:spChg chg="mod">
          <ac:chgData name="rahulkumar08945@gmail.com" userId="eaa8108a85f67eff" providerId="LiveId" clId="{54EF1D79-E478-4C67-9EB2-AE56EF51DF03}" dt="2023-06-25T13:23:55.570" v="1654"/>
          <ac:spMkLst>
            <pc:docMk/>
            <pc:sldMk cId="3602388084" sldId="983"/>
            <ac:spMk id="3817" creationId="{DEDA88C4-0289-E78D-289B-E32582BED04A}"/>
          </ac:spMkLst>
        </pc:spChg>
        <pc:spChg chg="mod">
          <ac:chgData name="rahulkumar08945@gmail.com" userId="eaa8108a85f67eff" providerId="LiveId" clId="{54EF1D79-E478-4C67-9EB2-AE56EF51DF03}" dt="2023-06-25T13:23:55.570" v="1654"/>
          <ac:spMkLst>
            <pc:docMk/>
            <pc:sldMk cId="3602388084" sldId="983"/>
            <ac:spMk id="3818" creationId="{E0FBD7DA-EC5B-F5A4-4562-587F341D2CBF}"/>
          </ac:spMkLst>
        </pc:spChg>
        <pc:spChg chg="mod">
          <ac:chgData name="rahulkumar08945@gmail.com" userId="eaa8108a85f67eff" providerId="LiveId" clId="{54EF1D79-E478-4C67-9EB2-AE56EF51DF03}" dt="2023-06-25T13:23:55.570" v="1654"/>
          <ac:spMkLst>
            <pc:docMk/>
            <pc:sldMk cId="3602388084" sldId="983"/>
            <ac:spMk id="3819" creationId="{1CE0C95F-EAD5-6E05-D8FA-8FC8804DF1EE}"/>
          </ac:spMkLst>
        </pc:spChg>
        <pc:spChg chg="mod">
          <ac:chgData name="rahulkumar08945@gmail.com" userId="eaa8108a85f67eff" providerId="LiveId" clId="{54EF1D79-E478-4C67-9EB2-AE56EF51DF03}" dt="2023-06-25T13:23:55.570" v="1654"/>
          <ac:spMkLst>
            <pc:docMk/>
            <pc:sldMk cId="3602388084" sldId="983"/>
            <ac:spMk id="3820" creationId="{D3A3C03A-0F5D-6A31-6BFA-2E74931F1293}"/>
          </ac:spMkLst>
        </pc:spChg>
        <pc:spChg chg="mod">
          <ac:chgData name="rahulkumar08945@gmail.com" userId="eaa8108a85f67eff" providerId="LiveId" clId="{54EF1D79-E478-4C67-9EB2-AE56EF51DF03}" dt="2023-06-25T13:23:55.570" v="1654"/>
          <ac:spMkLst>
            <pc:docMk/>
            <pc:sldMk cId="3602388084" sldId="983"/>
            <ac:spMk id="3821" creationId="{AED38846-FC9D-2720-D43C-9364AF9BAD76}"/>
          </ac:spMkLst>
        </pc:spChg>
        <pc:spChg chg="mod">
          <ac:chgData name="rahulkumar08945@gmail.com" userId="eaa8108a85f67eff" providerId="LiveId" clId="{54EF1D79-E478-4C67-9EB2-AE56EF51DF03}" dt="2023-06-25T13:23:55.570" v="1654"/>
          <ac:spMkLst>
            <pc:docMk/>
            <pc:sldMk cId="3602388084" sldId="983"/>
            <ac:spMk id="3822" creationId="{EA67BC4C-FDE3-4FC7-AED5-0C098FC599B2}"/>
          </ac:spMkLst>
        </pc:spChg>
        <pc:spChg chg="mod">
          <ac:chgData name="rahulkumar08945@gmail.com" userId="eaa8108a85f67eff" providerId="LiveId" clId="{54EF1D79-E478-4C67-9EB2-AE56EF51DF03}" dt="2023-06-25T13:23:55.570" v="1654"/>
          <ac:spMkLst>
            <pc:docMk/>
            <pc:sldMk cId="3602388084" sldId="983"/>
            <ac:spMk id="3823" creationId="{CB4FEB9C-8D33-D9DA-6D6A-E51045AFB785}"/>
          </ac:spMkLst>
        </pc:spChg>
        <pc:spChg chg="mod">
          <ac:chgData name="rahulkumar08945@gmail.com" userId="eaa8108a85f67eff" providerId="LiveId" clId="{54EF1D79-E478-4C67-9EB2-AE56EF51DF03}" dt="2023-06-25T13:23:55.570" v="1654"/>
          <ac:spMkLst>
            <pc:docMk/>
            <pc:sldMk cId="3602388084" sldId="983"/>
            <ac:spMk id="3824" creationId="{43A6F9B6-EB8C-8628-9B5D-E3216EB0E430}"/>
          </ac:spMkLst>
        </pc:spChg>
        <pc:spChg chg="mod">
          <ac:chgData name="rahulkumar08945@gmail.com" userId="eaa8108a85f67eff" providerId="LiveId" clId="{54EF1D79-E478-4C67-9EB2-AE56EF51DF03}" dt="2023-06-25T13:23:55.570" v="1654"/>
          <ac:spMkLst>
            <pc:docMk/>
            <pc:sldMk cId="3602388084" sldId="983"/>
            <ac:spMk id="3825" creationId="{D37A8C51-BCF0-7121-6453-057D4C0B54F8}"/>
          </ac:spMkLst>
        </pc:spChg>
        <pc:spChg chg="mod">
          <ac:chgData name="rahulkumar08945@gmail.com" userId="eaa8108a85f67eff" providerId="LiveId" clId="{54EF1D79-E478-4C67-9EB2-AE56EF51DF03}" dt="2023-06-25T13:23:55.570" v="1654"/>
          <ac:spMkLst>
            <pc:docMk/>
            <pc:sldMk cId="3602388084" sldId="983"/>
            <ac:spMk id="3826" creationId="{09EC7377-21B1-4D9B-86D4-C12A0A17E2F9}"/>
          </ac:spMkLst>
        </pc:spChg>
        <pc:spChg chg="mod">
          <ac:chgData name="rahulkumar08945@gmail.com" userId="eaa8108a85f67eff" providerId="LiveId" clId="{54EF1D79-E478-4C67-9EB2-AE56EF51DF03}" dt="2023-06-25T13:23:55.570" v="1654"/>
          <ac:spMkLst>
            <pc:docMk/>
            <pc:sldMk cId="3602388084" sldId="983"/>
            <ac:spMk id="3827" creationId="{1CB06FB1-57F5-2331-BD71-374F6258E78B}"/>
          </ac:spMkLst>
        </pc:spChg>
        <pc:spChg chg="mod">
          <ac:chgData name="rahulkumar08945@gmail.com" userId="eaa8108a85f67eff" providerId="LiveId" clId="{54EF1D79-E478-4C67-9EB2-AE56EF51DF03}" dt="2023-06-25T13:23:55.570" v="1654"/>
          <ac:spMkLst>
            <pc:docMk/>
            <pc:sldMk cId="3602388084" sldId="983"/>
            <ac:spMk id="3828" creationId="{810BF873-FC2F-9155-19A4-A6621221EEB4}"/>
          </ac:spMkLst>
        </pc:spChg>
        <pc:spChg chg="mod">
          <ac:chgData name="rahulkumar08945@gmail.com" userId="eaa8108a85f67eff" providerId="LiveId" clId="{54EF1D79-E478-4C67-9EB2-AE56EF51DF03}" dt="2023-06-25T13:23:55.570" v="1654"/>
          <ac:spMkLst>
            <pc:docMk/>
            <pc:sldMk cId="3602388084" sldId="983"/>
            <ac:spMk id="3829" creationId="{20498AE8-6917-2957-92A2-89C78CBFF2E2}"/>
          </ac:spMkLst>
        </pc:spChg>
        <pc:spChg chg="mod">
          <ac:chgData name="rahulkumar08945@gmail.com" userId="eaa8108a85f67eff" providerId="LiveId" clId="{54EF1D79-E478-4C67-9EB2-AE56EF51DF03}" dt="2023-06-25T13:23:55.570" v="1654"/>
          <ac:spMkLst>
            <pc:docMk/>
            <pc:sldMk cId="3602388084" sldId="983"/>
            <ac:spMk id="3830" creationId="{99B60360-E0B0-1F85-59AC-E905A16C094C}"/>
          </ac:spMkLst>
        </pc:spChg>
        <pc:spChg chg="mod">
          <ac:chgData name="rahulkumar08945@gmail.com" userId="eaa8108a85f67eff" providerId="LiveId" clId="{54EF1D79-E478-4C67-9EB2-AE56EF51DF03}" dt="2023-06-25T13:23:55.570" v="1654"/>
          <ac:spMkLst>
            <pc:docMk/>
            <pc:sldMk cId="3602388084" sldId="983"/>
            <ac:spMk id="3831" creationId="{1BFA494F-6AC6-466E-8723-7C8C04EA2B97}"/>
          </ac:spMkLst>
        </pc:spChg>
        <pc:spChg chg="mod">
          <ac:chgData name="rahulkumar08945@gmail.com" userId="eaa8108a85f67eff" providerId="LiveId" clId="{54EF1D79-E478-4C67-9EB2-AE56EF51DF03}" dt="2023-06-25T13:23:55.570" v="1654"/>
          <ac:spMkLst>
            <pc:docMk/>
            <pc:sldMk cId="3602388084" sldId="983"/>
            <ac:spMk id="3832" creationId="{95BA082B-ACF5-DA9E-BD69-B82DC32D4E12}"/>
          </ac:spMkLst>
        </pc:spChg>
        <pc:spChg chg="mod">
          <ac:chgData name="rahulkumar08945@gmail.com" userId="eaa8108a85f67eff" providerId="LiveId" clId="{54EF1D79-E478-4C67-9EB2-AE56EF51DF03}" dt="2023-06-25T13:23:55.570" v="1654"/>
          <ac:spMkLst>
            <pc:docMk/>
            <pc:sldMk cId="3602388084" sldId="983"/>
            <ac:spMk id="3833" creationId="{1A6F020C-5C1B-6AB3-DFE7-59048F2DD549}"/>
          </ac:spMkLst>
        </pc:spChg>
        <pc:spChg chg="mod">
          <ac:chgData name="rahulkumar08945@gmail.com" userId="eaa8108a85f67eff" providerId="LiveId" clId="{54EF1D79-E478-4C67-9EB2-AE56EF51DF03}" dt="2023-06-25T13:23:55.570" v="1654"/>
          <ac:spMkLst>
            <pc:docMk/>
            <pc:sldMk cId="3602388084" sldId="983"/>
            <ac:spMk id="3834" creationId="{D89CEFAF-80F3-8A85-B439-B47C33B6B09D}"/>
          </ac:spMkLst>
        </pc:spChg>
        <pc:spChg chg="mod">
          <ac:chgData name="rahulkumar08945@gmail.com" userId="eaa8108a85f67eff" providerId="LiveId" clId="{54EF1D79-E478-4C67-9EB2-AE56EF51DF03}" dt="2023-06-25T13:23:55.570" v="1654"/>
          <ac:spMkLst>
            <pc:docMk/>
            <pc:sldMk cId="3602388084" sldId="983"/>
            <ac:spMk id="3835" creationId="{0885DC0C-FCF9-C738-35D0-B0A2AF2080BE}"/>
          </ac:spMkLst>
        </pc:spChg>
        <pc:spChg chg="mod">
          <ac:chgData name="rahulkumar08945@gmail.com" userId="eaa8108a85f67eff" providerId="LiveId" clId="{54EF1D79-E478-4C67-9EB2-AE56EF51DF03}" dt="2023-06-25T13:23:55.570" v="1654"/>
          <ac:spMkLst>
            <pc:docMk/>
            <pc:sldMk cId="3602388084" sldId="983"/>
            <ac:spMk id="3836" creationId="{6C2F3149-F2C1-5F93-AA69-D13E09521103}"/>
          </ac:spMkLst>
        </pc:spChg>
        <pc:spChg chg="mod">
          <ac:chgData name="rahulkumar08945@gmail.com" userId="eaa8108a85f67eff" providerId="LiveId" clId="{54EF1D79-E478-4C67-9EB2-AE56EF51DF03}" dt="2023-06-25T13:23:55.570" v="1654"/>
          <ac:spMkLst>
            <pc:docMk/>
            <pc:sldMk cId="3602388084" sldId="983"/>
            <ac:spMk id="3837" creationId="{7731C08F-D610-5676-11BE-EADC4D05CCA2}"/>
          </ac:spMkLst>
        </pc:spChg>
        <pc:spChg chg="mod">
          <ac:chgData name="rahulkumar08945@gmail.com" userId="eaa8108a85f67eff" providerId="LiveId" clId="{54EF1D79-E478-4C67-9EB2-AE56EF51DF03}" dt="2023-06-25T13:23:55.570" v="1654"/>
          <ac:spMkLst>
            <pc:docMk/>
            <pc:sldMk cId="3602388084" sldId="983"/>
            <ac:spMk id="3838" creationId="{CB271530-7FF0-FC50-4EFE-5539D630A17F}"/>
          </ac:spMkLst>
        </pc:spChg>
        <pc:spChg chg="mod">
          <ac:chgData name="rahulkumar08945@gmail.com" userId="eaa8108a85f67eff" providerId="LiveId" clId="{54EF1D79-E478-4C67-9EB2-AE56EF51DF03}" dt="2023-06-25T13:23:55.570" v="1654"/>
          <ac:spMkLst>
            <pc:docMk/>
            <pc:sldMk cId="3602388084" sldId="983"/>
            <ac:spMk id="3839" creationId="{4C3A3EBC-0CBD-39D7-6408-5CB6F5CD1308}"/>
          </ac:spMkLst>
        </pc:spChg>
        <pc:spChg chg="mod">
          <ac:chgData name="rahulkumar08945@gmail.com" userId="eaa8108a85f67eff" providerId="LiveId" clId="{54EF1D79-E478-4C67-9EB2-AE56EF51DF03}" dt="2023-06-25T13:23:55.570" v="1654"/>
          <ac:spMkLst>
            <pc:docMk/>
            <pc:sldMk cId="3602388084" sldId="983"/>
            <ac:spMk id="3840" creationId="{767D085C-773F-BD0C-C9FB-4F739CA4802B}"/>
          </ac:spMkLst>
        </pc:spChg>
        <pc:spChg chg="mod">
          <ac:chgData name="rahulkumar08945@gmail.com" userId="eaa8108a85f67eff" providerId="LiveId" clId="{54EF1D79-E478-4C67-9EB2-AE56EF51DF03}" dt="2023-06-25T13:23:55.570" v="1654"/>
          <ac:spMkLst>
            <pc:docMk/>
            <pc:sldMk cId="3602388084" sldId="983"/>
            <ac:spMk id="3841" creationId="{BD9900F4-FA4E-001A-777C-233B4FCB6951}"/>
          </ac:spMkLst>
        </pc:spChg>
        <pc:spChg chg="mod">
          <ac:chgData name="rahulkumar08945@gmail.com" userId="eaa8108a85f67eff" providerId="LiveId" clId="{54EF1D79-E478-4C67-9EB2-AE56EF51DF03}" dt="2023-06-25T13:23:55.570" v="1654"/>
          <ac:spMkLst>
            <pc:docMk/>
            <pc:sldMk cId="3602388084" sldId="983"/>
            <ac:spMk id="3842" creationId="{D9A752CC-C1F5-FCF9-5DBC-223DDF935823}"/>
          </ac:spMkLst>
        </pc:spChg>
        <pc:spChg chg="mod">
          <ac:chgData name="rahulkumar08945@gmail.com" userId="eaa8108a85f67eff" providerId="LiveId" clId="{54EF1D79-E478-4C67-9EB2-AE56EF51DF03}" dt="2023-06-25T13:23:55.570" v="1654"/>
          <ac:spMkLst>
            <pc:docMk/>
            <pc:sldMk cId="3602388084" sldId="983"/>
            <ac:spMk id="3843" creationId="{0CB667DF-9C58-9146-070E-77FE058B8BAB}"/>
          </ac:spMkLst>
        </pc:spChg>
        <pc:spChg chg="mod">
          <ac:chgData name="rahulkumar08945@gmail.com" userId="eaa8108a85f67eff" providerId="LiveId" clId="{54EF1D79-E478-4C67-9EB2-AE56EF51DF03}" dt="2023-06-25T13:23:55.570" v="1654"/>
          <ac:spMkLst>
            <pc:docMk/>
            <pc:sldMk cId="3602388084" sldId="983"/>
            <ac:spMk id="3844" creationId="{AF18BB26-D10E-3A99-0AD2-7D8BC6CE17B2}"/>
          </ac:spMkLst>
        </pc:spChg>
        <pc:spChg chg="mod">
          <ac:chgData name="rahulkumar08945@gmail.com" userId="eaa8108a85f67eff" providerId="LiveId" clId="{54EF1D79-E478-4C67-9EB2-AE56EF51DF03}" dt="2023-06-25T13:23:55.570" v="1654"/>
          <ac:spMkLst>
            <pc:docMk/>
            <pc:sldMk cId="3602388084" sldId="983"/>
            <ac:spMk id="3845" creationId="{2A34CAAB-1E20-85E0-EBA4-DBFB52703CF3}"/>
          </ac:spMkLst>
        </pc:spChg>
        <pc:spChg chg="mod">
          <ac:chgData name="rahulkumar08945@gmail.com" userId="eaa8108a85f67eff" providerId="LiveId" clId="{54EF1D79-E478-4C67-9EB2-AE56EF51DF03}" dt="2023-06-25T13:23:55.570" v="1654"/>
          <ac:spMkLst>
            <pc:docMk/>
            <pc:sldMk cId="3602388084" sldId="983"/>
            <ac:spMk id="3846" creationId="{998AEF5B-4E15-F122-6FF9-1BD202B5F8B0}"/>
          </ac:spMkLst>
        </pc:spChg>
        <pc:spChg chg="mod">
          <ac:chgData name="rahulkumar08945@gmail.com" userId="eaa8108a85f67eff" providerId="LiveId" clId="{54EF1D79-E478-4C67-9EB2-AE56EF51DF03}" dt="2023-06-25T13:23:55.570" v="1654"/>
          <ac:spMkLst>
            <pc:docMk/>
            <pc:sldMk cId="3602388084" sldId="983"/>
            <ac:spMk id="3847" creationId="{92111061-203C-DFBE-3F7D-431F73E786F8}"/>
          </ac:spMkLst>
        </pc:spChg>
        <pc:spChg chg="mod">
          <ac:chgData name="rahulkumar08945@gmail.com" userId="eaa8108a85f67eff" providerId="LiveId" clId="{54EF1D79-E478-4C67-9EB2-AE56EF51DF03}" dt="2023-06-25T13:23:55.570" v="1654"/>
          <ac:spMkLst>
            <pc:docMk/>
            <pc:sldMk cId="3602388084" sldId="983"/>
            <ac:spMk id="3848" creationId="{2747C191-840F-B309-E510-B0611560D9DC}"/>
          </ac:spMkLst>
        </pc:spChg>
        <pc:spChg chg="mod">
          <ac:chgData name="rahulkumar08945@gmail.com" userId="eaa8108a85f67eff" providerId="LiveId" clId="{54EF1D79-E478-4C67-9EB2-AE56EF51DF03}" dt="2023-06-25T13:23:55.570" v="1654"/>
          <ac:spMkLst>
            <pc:docMk/>
            <pc:sldMk cId="3602388084" sldId="983"/>
            <ac:spMk id="3849" creationId="{F814D8F6-40D0-C588-9A13-A511EB170A9A}"/>
          </ac:spMkLst>
        </pc:spChg>
        <pc:spChg chg="mod">
          <ac:chgData name="rahulkumar08945@gmail.com" userId="eaa8108a85f67eff" providerId="LiveId" clId="{54EF1D79-E478-4C67-9EB2-AE56EF51DF03}" dt="2023-06-25T13:23:55.570" v="1654"/>
          <ac:spMkLst>
            <pc:docMk/>
            <pc:sldMk cId="3602388084" sldId="983"/>
            <ac:spMk id="3850" creationId="{A3000C53-85CC-A345-6E0A-7447257C0F04}"/>
          </ac:spMkLst>
        </pc:spChg>
        <pc:spChg chg="mod">
          <ac:chgData name="rahulkumar08945@gmail.com" userId="eaa8108a85f67eff" providerId="LiveId" clId="{54EF1D79-E478-4C67-9EB2-AE56EF51DF03}" dt="2023-06-25T13:23:55.570" v="1654"/>
          <ac:spMkLst>
            <pc:docMk/>
            <pc:sldMk cId="3602388084" sldId="983"/>
            <ac:spMk id="3851" creationId="{EA35C492-12AC-05B2-048D-A174FD042217}"/>
          </ac:spMkLst>
        </pc:spChg>
        <pc:spChg chg="mod">
          <ac:chgData name="rahulkumar08945@gmail.com" userId="eaa8108a85f67eff" providerId="LiveId" clId="{54EF1D79-E478-4C67-9EB2-AE56EF51DF03}" dt="2023-06-25T13:23:55.570" v="1654"/>
          <ac:spMkLst>
            <pc:docMk/>
            <pc:sldMk cId="3602388084" sldId="983"/>
            <ac:spMk id="3852" creationId="{3F680040-6708-E124-AD82-C200F18FCCA0}"/>
          </ac:spMkLst>
        </pc:spChg>
        <pc:spChg chg="mod">
          <ac:chgData name="rahulkumar08945@gmail.com" userId="eaa8108a85f67eff" providerId="LiveId" clId="{54EF1D79-E478-4C67-9EB2-AE56EF51DF03}" dt="2023-06-25T13:23:55.570" v="1654"/>
          <ac:spMkLst>
            <pc:docMk/>
            <pc:sldMk cId="3602388084" sldId="983"/>
            <ac:spMk id="3853" creationId="{62DEDC46-F1B1-7714-903D-BE998482E9EF}"/>
          </ac:spMkLst>
        </pc:spChg>
        <pc:spChg chg="mod">
          <ac:chgData name="rahulkumar08945@gmail.com" userId="eaa8108a85f67eff" providerId="LiveId" clId="{54EF1D79-E478-4C67-9EB2-AE56EF51DF03}" dt="2023-06-25T13:23:55.570" v="1654"/>
          <ac:spMkLst>
            <pc:docMk/>
            <pc:sldMk cId="3602388084" sldId="983"/>
            <ac:spMk id="3854" creationId="{D32EC8FE-D0CF-5453-5120-A119BB1AEFC2}"/>
          </ac:spMkLst>
        </pc:spChg>
        <pc:spChg chg="mod">
          <ac:chgData name="rahulkumar08945@gmail.com" userId="eaa8108a85f67eff" providerId="LiveId" clId="{54EF1D79-E478-4C67-9EB2-AE56EF51DF03}" dt="2023-06-25T13:23:55.570" v="1654"/>
          <ac:spMkLst>
            <pc:docMk/>
            <pc:sldMk cId="3602388084" sldId="983"/>
            <ac:spMk id="3855" creationId="{D25B4640-9A0B-3271-ADB0-D02BD9969BD3}"/>
          </ac:spMkLst>
        </pc:spChg>
        <pc:spChg chg="mod">
          <ac:chgData name="rahulkumar08945@gmail.com" userId="eaa8108a85f67eff" providerId="LiveId" clId="{54EF1D79-E478-4C67-9EB2-AE56EF51DF03}" dt="2023-06-25T13:23:55.570" v="1654"/>
          <ac:spMkLst>
            <pc:docMk/>
            <pc:sldMk cId="3602388084" sldId="983"/>
            <ac:spMk id="3858" creationId="{248DB7BB-6C1A-CCC2-649F-9B10C2BD541E}"/>
          </ac:spMkLst>
        </pc:spChg>
        <pc:spChg chg="mod">
          <ac:chgData name="rahulkumar08945@gmail.com" userId="eaa8108a85f67eff" providerId="LiveId" clId="{54EF1D79-E478-4C67-9EB2-AE56EF51DF03}" dt="2023-06-25T13:23:55.570" v="1654"/>
          <ac:spMkLst>
            <pc:docMk/>
            <pc:sldMk cId="3602388084" sldId="983"/>
            <ac:spMk id="3859" creationId="{4D934A52-5A6B-AA73-0D2A-9DB534CCE495}"/>
          </ac:spMkLst>
        </pc:spChg>
        <pc:spChg chg="mod">
          <ac:chgData name="rahulkumar08945@gmail.com" userId="eaa8108a85f67eff" providerId="LiveId" clId="{54EF1D79-E478-4C67-9EB2-AE56EF51DF03}" dt="2023-06-25T13:23:55.570" v="1654"/>
          <ac:spMkLst>
            <pc:docMk/>
            <pc:sldMk cId="3602388084" sldId="983"/>
            <ac:spMk id="3860" creationId="{BFBD912A-83D2-3C8C-FD08-D61AB03CB5C8}"/>
          </ac:spMkLst>
        </pc:spChg>
        <pc:spChg chg="mod">
          <ac:chgData name="rahulkumar08945@gmail.com" userId="eaa8108a85f67eff" providerId="LiveId" clId="{54EF1D79-E478-4C67-9EB2-AE56EF51DF03}" dt="2023-06-25T13:23:55.570" v="1654"/>
          <ac:spMkLst>
            <pc:docMk/>
            <pc:sldMk cId="3602388084" sldId="983"/>
            <ac:spMk id="3861" creationId="{6E33B7C4-9068-211C-05D9-39857CCFED6E}"/>
          </ac:spMkLst>
        </pc:spChg>
        <pc:spChg chg="mod">
          <ac:chgData name="rahulkumar08945@gmail.com" userId="eaa8108a85f67eff" providerId="LiveId" clId="{54EF1D79-E478-4C67-9EB2-AE56EF51DF03}" dt="2023-06-25T13:23:55.570" v="1654"/>
          <ac:spMkLst>
            <pc:docMk/>
            <pc:sldMk cId="3602388084" sldId="983"/>
            <ac:spMk id="3862" creationId="{EE3C738C-B149-78B8-9548-DBC623CA9647}"/>
          </ac:spMkLst>
        </pc:spChg>
        <pc:spChg chg="mod">
          <ac:chgData name="rahulkumar08945@gmail.com" userId="eaa8108a85f67eff" providerId="LiveId" clId="{54EF1D79-E478-4C67-9EB2-AE56EF51DF03}" dt="2023-06-25T13:23:55.570" v="1654"/>
          <ac:spMkLst>
            <pc:docMk/>
            <pc:sldMk cId="3602388084" sldId="983"/>
            <ac:spMk id="3863" creationId="{366887DB-D39F-D6F8-47A7-B97EF31EB45E}"/>
          </ac:spMkLst>
        </pc:spChg>
        <pc:spChg chg="mod">
          <ac:chgData name="rahulkumar08945@gmail.com" userId="eaa8108a85f67eff" providerId="LiveId" clId="{54EF1D79-E478-4C67-9EB2-AE56EF51DF03}" dt="2023-06-25T13:23:55.570" v="1654"/>
          <ac:spMkLst>
            <pc:docMk/>
            <pc:sldMk cId="3602388084" sldId="983"/>
            <ac:spMk id="3864" creationId="{B677D771-9456-8D0E-3822-CCD63EA37094}"/>
          </ac:spMkLst>
        </pc:spChg>
        <pc:spChg chg="mod">
          <ac:chgData name="rahulkumar08945@gmail.com" userId="eaa8108a85f67eff" providerId="LiveId" clId="{54EF1D79-E478-4C67-9EB2-AE56EF51DF03}" dt="2023-06-25T13:23:55.570" v="1654"/>
          <ac:spMkLst>
            <pc:docMk/>
            <pc:sldMk cId="3602388084" sldId="983"/>
            <ac:spMk id="3865" creationId="{44D8D820-41B5-D5FB-D70F-409036CB5549}"/>
          </ac:spMkLst>
        </pc:spChg>
        <pc:spChg chg="mod">
          <ac:chgData name="rahulkumar08945@gmail.com" userId="eaa8108a85f67eff" providerId="LiveId" clId="{54EF1D79-E478-4C67-9EB2-AE56EF51DF03}" dt="2023-06-25T13:23:55.570" v="1654"/>
          <ac:spMkLst>
            <pc:docMk/>
            <pc:sldMk cId="3602388084" sldId="983"/>
            <ac:spMk id="3866" creationId="{0A05C630-F12E-1D12-446B-8A3E66B44F6E}"/>
          </ac:spMkLst>
        </pc:spChg>
        <pc:spChg chg="mod">
          <ac:chgData name="rahulkumar08945@gmail.com" userId="eaa8108a85f67eff" providerId="LiveId" clId="{54EF1D79-E478-4C67-9EB2-AE56EF51DF03}" dt="2023-06-25T13:23:55.570" v="1654"/>
          <ac:spMkLst>
            <pc:docMk/>
            <pc:sldMk cId="3602388084" sldId="983"/>
            <ac:spMk id="3867" creationId="{055CE116-DAE3-1566-BDE5-E561FD0983C5}"/>
          </ac:spMkLst>
        </pc:spChg>
        <pc:spChg chg="mod">
          <ac:chgData name="rahulkumar08945@gmail.com" userId="eaa8108a85f67eff" providerId="LiveId" clId="{54EF1D79-E478-4C67-9EB2-AE56EF51DF03}" dt="2023-06-25T13:23:55.570" v="1654"/>
          <ac:spMkLst>
            <pc:docMk/>
            <pc:sldMk cId="3602388084" sldId="983"/>
            <ac:spMk id="3868" creationId="{21FE1739-7781-53DB-C178-D0FCF69906BF}"/>
          </ac:spMkLst>
        </pc:spChg>
        <pc:spChg chg="mod">
          <ac:chgData name="rahulkumar08945@gmail.com" userId="eaa8108a85f67eff" providerId="LiveId" clId="{54EF1D79-E478-4C67-9EB2-AE56EF51DF03}" dt="2023-06-25T13:23:55.570" v="1654"/>
          <ac:spMkLst>
            <pc:docMk/>
            <pc:sldMk cId="3602388084" sldId="983"/>
            <ac:spMk id="3869" creationId="{80D2E159-F8A4-C2D9-735E-86F1C97C6B37}"/>
          </ac:spMkLst>
        </pc:spChg>
        <pc:spChg chg="mod">
          <ac:chgData name="rahulkumar08945@gmail.com" userId="eaa8108a85f67eff" providerId="LiveId" clId="{54EF1D79-E478-4C67-9EB2-AE56EF51DF03}" dt="2023-06-25T13:23:55.570" v="1654"/>
          <ac:spMkLst>
            <pc:docMk/>
            <pc:sldMk cId="3602388084" sldId="983"/>
            <ac:spMk id="3870" creationId="{73A3377E-9615-0A9F-BAD2-4EA2961E7E8A}"/>
          </ac:spMkLst>
        </pc:spChg>
        <pc:spChg chg="mod">
          <ac:chgData name="rahulkumar08945@gmail.com" userId="eaa8108a85f67eff" providerId="LiveId" clId="{54EF1D79-E478-4C67-9EB2-AE56EF51DF03}" dt="2023-06-25T13:23:55.570" v="1654"/>
          <ac:spMkLst>
            <pc:docMk/>
            <pc:sldMk cId="3602388084" sldId="983"/>
            <ac:spMk id="3871" creationId="{73ACBE65-F6DB-EA4E-ABF3-DADE53D1A1D8}"/>
          </ac:spMkLst>
        </pc:spChg>
        <pc:spChg chg="mod">
          <ac:chgData name="rahulkumar08945@gmail.com" userId="eaa8108a85f67eff" providerId="LiveId" clId="{54EF1D79-E478-4C67-9EB2-AE56EF51DF03}" dt="2023-06-25T13:23:55.570" v="1654"/>
          <ac:spMkLst>
            <pc:docMk/>
            <pc:sldMk cId="3602388084" sldId="983"/>
            <ac:spMk id="3872" creationId="{9C50A30A-654D-B485-2F55-FD4D5C758A4B}"/>
          </ac:spMkLst>
        </pc:spChg>
        <pc:spChg chg="mod">
          <ac:chgData name="rahulkumar08945@gmail.com" userId="eaa8108a85f67eff" providerId="LiveId" clId="{54EF1D79-E478-4C67-9EB2-AE56EF51DF03}" dt="2023-06-25T13:23:55.570" v="1654"/>
          <ac:spMkLst>
            <pc:docMk/>
            <pc:sldMk cId="3602388084" sldId="983"/>
            <ac:spMk id="3873" creationId="{C6C0EEB9-79AC-D44B-AE82-8F931B55FBDA}"/>
          </ac:spMkLst>
        </pc:spChg>
        <pc:spChg chg="mod">
          <ac:chgData name="rahulkumar08945@gmail.com" userId="eaa8108a85f67eff" providerId="LiveId" clId="{54EF1D79-E478-4C67-9EB2-AE56EF51DF03}" dt="2023-06-25T13:23:55.570" v="1654"/>
          <ac:spMkLst>
            <pc:docMk/>
            <pc:sldMk cId="3602388084" sldId="983"/>
            <ac:spMk id="3874" creationId="{A38B3E3E-0F76-3930-5F13-0DF0EB42F060}"/>
          </ac:spMkLst>
        </pc:spChg>
        <pc:spChg chg="mod">
          <ac:chgData name="rahulkumar08945@gmail.com" userId="eaa8108a85f67eff" providerId="LiveId" clId="{54EF1D79-E478-4C67-9EB2-AE56EF51DF03}" dt="2023-06-25T13:23:55.570" v="1654"/>
          <ac:spMkLst>
            <pc:docMk/>
            <pc:sldMk cId="3602388084" sldId="983"/>
            <ac:spMk id="3875" creationId="{C7EDDA53-300E-7F51-65D5-6B349781349F}"/>
          </ac:spMkLst>
        </pc:spChg>
        <pc:spChg chg="mod">
          <ac:chgData name="rahulkumar08945@gmail.com" userId="eaa8108a85f67eff" providerId="LiveId" clId="{54EF1D79-E478-4C67-9EB2-AE56EF51DF03}" dt="2023-06-25T13:23:55.570" v="1654"/>
          <ac:spMkLst>
            <pc:docMk/>
            <pc:sldMk cId="3602388084" sldId="983"/>
            <ac:spMk id="3876" creationId="{2AEC3417-5CAC-BE79-7757-8F7412E15C79}"/>
          </ac:spMkLst>
        </pc:spChg>
        <pc:spChg chg="mod">
          <ac:chgData name="rahulkumar08945@gmail.com" userId="eaa8108a85f67eff" providerId="LiveId" clId="{54EF1D79-E478-4C67-9EB2-AE56EF51DF03}" dt="2023-06-25T13:23:55.570" v="1654"/>
          <ac:spMkLst>
            <pc:docMk/>
            <pc:sldMk cId="3602388084" sldId="983"/>
            <ac:spMk id="3877" creationId="{89F25F77-F3D0-2045-B50F-03CC114CED62}"/>
          </ac:spMkLst>
        </pc:spChg>
        <pc:spChg chg="mod">
          <ac:chgData name="rahulkumar08945@gmail.com" userId="eaa8108a85f67eff" providerId="LiveId" clId="{54EF1D79-E478-4C67-9EB2-AE56EF51DF03}" dt="2023-06-25T13:23:55.570" v="1654"/>
          <ac:spMkLst>
            <pc:docMk/>
            <pc:sldMk cId="3602388084" sldId="983"/>
            <ac:spMk id="3878" creationId="{291A4C1E-8A31-BC7B-8D3A-7144CF3048FE}"/>
          </ac:spMkLst>
        </pc:spChg>
        <pc:spChg chg="mod">
          <ac:chgData name="rahulkumar08945@gmail.com" userId="eaa8108a85f67eff" providerId="LiveId" clId="{54EF1D79-E478-4C67-9EB2-AE56EF51DF03}" dt="2023-06-25T13:23:55.570" v="1654"/>
          <ac:spMkLst>
            <pc:docMk/>
            <pc:sldMk cId="3602388084" sldId="983"/>
            <ac:spMk id="3879" creationId="{BC42C22C-7A00-3F49-F016-4215970606C7}"/>
          </ac:spMkLst>
        </pc:spChg>
        <pc:spChg chg="mod">
          <ac:chgData name="rahulkumar08945@gmail.com" userId="eaa8108a85f67eff" providerId="LiveId" clId="{54EF1D79-E478-4C67-9EB2-AE56EF51DF03}" dt="2023-06-25T13:23:55.570" v="1654"/>
          <ac:spMkLst>
            <pc:docMk/>
            <pc:sldMk cId="3602388084" sldId="983"/>
            <ac:spMk id="3880" creationId="{7660537E-6121-0BAD-C2CD-2D2C42473D2F}"/>
          </ac:spMkLst>
        </pc:spChg>
        <pc:spChg chg="mod">
          <ac:chgData name="rahulkumar08945@gmail.com" userId="eaa8108a85f67eff" providerId="LiveId" clId="{54EF1D79-E478-4C67-9EB2-AE56EF51DF03}" dt="2023-06-25T13:23:55.570" v="1654"/>
          <ac:spMkLst>
            <pc:docMk/>
            <pc:sldMk cId="3602388084" sldId="983"/>
            <ac:spMk id="3881" creationId="{1D5A2908-2EB1-4BA6-8C29-33EE553B48EE}"/>
          </ac:spMkLst>
        </pc:spChg>
        <pc:spChg chg="mod">
          <ac:chgData name="rahulkumar08945@gmail.com" userId="eaa8108a85f67eff" providerId="LiveId" clId="{54EF1D79-E478-4C67-9EB2-AE56EF51DF03}" dt="2023-06-25T13:23:55.570" v="1654"/>
          <ac:spMkLst>
            <pc:docMk/>
            <pc:sldMk cId="3602388084" sldId="983"/>
            <ac:spMk id="3882" creationId="{4806D3FC-121B-5525-2360-9C7BACAC1DCB}"/>
          </ac:spMkLst>
        </pc:spChg>
        <pc:spChg chg="mod">
          <ac:chgData name="rahulkumar08945@gmail.com" userId="eaa8108a85f67eff" providerId="LiveId" clId="{54EF1D79-E478-4C67-9EB2-AE56EF51DF03}" dt="2023-06-25T13:23:55.570" v="1654"/>
          <ac:spMkLst>
            <pc:docMk/>
            <pc:sldMk cId="3602388084" sldId="983"/>
            <ac:spMk id="3883" creationId="{36D750E0-D98F-01B5-6741-1C8CB05E608B}"/>
          </ac:spMkLst>
        </pc:spChg>
        <pc:spChg chg="mod">
          <ac:chgData name="rahulkumar08945@gmail.com" userId="eaa8108a85f67eff" providerId="LiveId" clId="{54EF1D79-E478-4C67-9EB2-AE56EF51DF03}" dt="2023-06-25T13:23:55.570" v="1654"/>
          <ac:spMkLst>
            <pc:docMk/>
            <pc:sldMk cId="3602388084" sldId="983"/>
            <ac:spMk id="3884" creationId="{AB2CF8FC-3EFC-F215-2769-7B435308C851}"/>
          </ac:spMkLst>
        </pc:spChg>
        <pc:spChg chg="mod">
          <ac:chgData name="rahulkumar08945@gmail.com" userId="eaa8108a85f67eff" providerId="LiveId" clId="{54EF1D79-E478-4C67-9EB2-AE56EF51DF03}" dt="2023-06-25T13:23:55.570" v="1654"/>
          <ac:spMkLst>
            <pc:docMk/>
            <pc:sldMk cId="3602388084" sldId="983"/>
            <ac:spMk id="3885" creationId="{F4DDEE67-7203-2553-E380-EBE62CAA3990}"/>
          </ac:spMkLst>
        </pc:spChg>
        <pc:spChg chg="mod">
          <ac:chgData name="rahulkumar08945@gmail.com" userId="eaa8108a85f67eff" providerId="LiveId" clId="{54EF1D79-E478-4C67-9EB2-AE56EF51DF03}" dt="2023-06-25T13:23:55.570" v="1654"/>
          <ac:spMkLst>
            <pc:docMk/>
            <pc:sldMk cId="3602388084" sldId="983"/>
            <ac:spMk id="3886" creationId="{A58DEDAA-E6AD-F2F2-8F70-80CD6B7D42B0}"/>
          </ac:spMkLst>
        </pc:spChg>
        <pc:spChg chg="mod">
          <ac:chgData name="rahulkumar08945@gmail.com" userId="eaa8108a85f67eff" providerId="LiveId" clId="{54EF1D79-E478-4C67-9EB2-AE56EF51DF03}" dt="2023-06-25T13:23:55.570" v="1654"/>
          <ac:spMkLst>
            <pc:docMk/>
            <pc:sldMk cId="3602388084" sldId="983"/>
            <ac:spMk id="3887" creationId="{35948E18-F42D-64DC-750F-CFA5DA8DFF54}"/>
          </ac:spMkLst>
        </pc:spChg>
        <pc:spChg chg="mod">
          <ac:chgData name="rahulkumar08945@gmail.com" userId="eaa8108a85f67eff" providerId="LiveId" clId="{54EF1D79-E478-4C67-9EB2-AE56EF51DF03}" dt="2023-06-25T13:23:55.570" v="1654"/>
          <ac:spMkLst>
            <pc:docMk/>
            <pc:sldMk cId="3602388084" sldId="983"/>
            <ac:spMk id="3888" creationId="{4ECC6B3F-6A85-0D0D-3EB6-5DCA1261A63E}"/>
          </ac:spMkLst>
        </pc:spChg>
        <pc:spChg chg="mod">
          <ac:chgData name="rahulkumar08945@gmail.com" userId="eaa8108a85f67eff" providerId="LiveId" clId="{54EF1D79-E478-4C67-9EB2-AE56EF51DF03}" dt="2023-06-25T13:23:55.570" v="1654"/>
          <ac:spMkLst>
            <pc:docMk/>
            <pc:sldMk cId="3602388084" sldId="983"/>
            <ac:spMk id="3889" creationId="{BBA5546B-0189-0F60-A0CC-71BFA5C3CBC2}"/>
          </ac:spMkLst>
        </pc:spChg>
        <pc:spChg chg="mod">
          <ac:chgData name="rahulkumar08945@gmail.com" userId="eaa8108a85f67eff" providerId="LiveId" clId="{54EF1D79-E478-4C67-9EB2-AE56EF51DF03}" dt="2023-06-25T13:23:55.570" v="1654"/>
          <ac:spMkLst>
            <pc:docMk/>
            <pc:sldMk cId="3602388084" sldId="983"/>
            <ac:spMk id="3890" creationId="{41045E13-B10C-716C-75E8-380F10E8D113}"/>
          </ac:spMkLst>
        </pc:spChg>
        <pc:spChg chg="mod">
          <ac:chgData name="rahulkumar08945@gmail.com" userId="eaa8108a85f67eff" providerId="LiveId" clId="{54EF1D79-E478-4C67-9EB2-AE56EF51DF03}" dt="2023-06-25T13:23:55.570" v="1654"/>
          <ac:spMkLst>
            <pc:docMk/>
            <pc:sldMk cId="3602388084" sldId="983"/>
            <ac:spMk id="3891" creationId="{25AA06DC-D90C-2BF9-E4D5-BE6AA558FA00}"/>
          </ac:spMkLst>
        </pc:spChg>
        <pc:spChg chg="mod">
          <ac:chgData name="rahulkumar08945@gmail.com" userId="eaa8108a85f67eff" providerId="LiveId" clId="{54EF1D79-E478-4C67-9EB2-AE56EF51DF03}" dt="2023-06-25T13:23:55.570" v="1654"/>
          <ac:spMkLst>
            <pc:docMk/>
            <pc:sldMk cId="3602388084" sldId="983"/>
            <ac:spMk id="3892" creationId="{F0700C7C-8509-2B80-8AD1-8F4A5EEA439D}"/>
          </ac:spMkLst>
        </pc:spChg>
        <pc:spChg chg="mod">
          <ac:chgData name="rahulkumar08945@gmail.com" userId="eaa8108a85f67eff" providerId="LiveId" clId="{54EF1D79-E478-4C67-9EB2-AE56EF51DF03}" dt="2023-06-25T13:23:55.570" v="1654"/>
          <ac:spMkLst>
            <pc:docMk/>
            <pc:sldMk cId="3602388084" sldId="983"/>
            <ac:spMk id="3893" creationId="{B416B13B-FEC2-3E37-CB9A-0DFE65839A03}"/>
          </ac:spMkLst>
        </pc:spChg>
        <pc:spChg chg="mod">
          <ac:chgData name="rahulkumar08945@gmail.com" userId="eaa8108a85f67eff" providerId="LiveId" clId="{54EF1D79-E478-4C67-9EB2-AE56EF51DF03}" dt="2023-06-25T13:23:55.570" v="1654"/>
          <ac:spMkLst>
            <pc:docMk/>
            <pc:sldMk cId="3602388084" sldId="983"/>
            <ac:spMk id="3894" creationId="{60018396-3412-99C0-2014-F048CBEB3C04}"/>
          </ac:spMkLst>
        </pc:spChg>
        <pc:spChg chg="mod">
          <ac:chgData name="rahulkumar08945@gmail.com" userId="eaa8108a85f67eff" providerId="LiveId" clId="{54EF1D79-E478-4C67-9EB2-AE56EF51DF03}" dt="2023-06-25T13:23:55.570" v="1654"/>
          <ac:spMkLst>
            <pc:docMk/>
            <pc:sldMk cId="3602388084" sldId="983"/>
            <ac:spMk id="3895" creationId="{84C997B1-7A57-6398-D275-01BAC9BED0BB}"/>
          </ac:spMkLst>
        </pc:spChg>
        <pc:spChg chg="mod">
          <ac:chgData name="rahulkumar08945@gmail.com" userId="eaa8108a85f67eff" providerId="LiveId" clId="{54EF1D79-E478-4C67-9EB2-AE56EF51DF03}" dt="2023-06-25T13:23:55.570" v="1654"/>
          <ac:spMkLst>
            <pc:docMk/>
            <pc:sldMk cId="3602388084" sldId="983"/>
            <ac:spMk id="3896" creationId="{CC679BA1-106E-305F-2B95-014D7C35B5AC}"/>
          </ac:spMkLst>
        </pc:spChg>
        <pc:spChg chg="mod">
          <ac:chgData name="rahulkumar08945@gmail.com" userId="eaa8108a85f67eff" providerId="LiveId" clId="{54EF1D79-E478-4C67-9EB2-AE56EF51DF03}" dt="2023-06-25T13:23:55.570" v="1654"/>
          <ac:spMkLst>
            <pc:docMk/>
            <pc:sldMk cId="3602388084" sldId="983"/>
            <ac:spMk id="3897" creationId="{05CE0C35-D128-C618-6201-C16BC1749FED}"/>
          </ac:spMkLst>
        </pc:spChg>
        <pc:spChg chg="mod">
          <ac:chgData name="rahulkumar08945@gmail.com" userId="eaa8108a85f67eff" providerId="LiveId" clId="{54EF1D79-E478-4C67-9EB2-AE56EF51DF03}" dt="2023-06-25T13:23:55.570" v="1654"/>
          <ac:spMkLst>
            <pc:docMk/>
            <pc:sldMk cId="3602388084" sldId="983"/>
            <ac:spMk id="3898" creationId="{F3E57E7E-B5F4-7E94-389D-8A37C0833C07}"/>
          </ac:spMkLst>
        </pc:spChg>
        <pc:spChg chg="mod">
          <ac:chgData name="rahulkumar08945@gmail.com" userId="eaa8108a85f67eff" providerId="LiveId" clId="{54EF1D79-E478-4C67-9EB2-AE56EF51DF03}" dt="2023-06-25T13:23:55.570" v="1654"/>
          <ac:spMkLst>
            <pc:docMk/>
            <pc:sldMk cId="3602388084" sldId="983"/>
            <ac:spMk id="3899" creationId="{3C6FDA16-6BA7-3A05-0C72-203F84518AF1}"/>
          </ac:spMkLst>
        </pc:spChg>
        <pc:spChg chg="mod">
          <ac:chgData name="rahulkumar08945@gmail.com" userId="eaa8108a85f67eff" providerId="LiveId" clId="{54EF1D79-E478-4C67-9EB2-AE56EF51DF03}" dt="2023-06-25T13:23:55.570" v="1654"/>
          <ac:spMkLst>
            <pc:docMk/>
            <pc:sldMk cId="3602388084" sldId="983"/>
            <ac:spMk id="3900" creationId="{A86151CF-E4D0-6D11-C85A-521E3771A61C}"/>
          </ac:spMkLst>
        </pc:spChg>
        <pc:spChg chg="mod">
          <ac:chgData name="rahulkumar08945@gmail.com" userId="eaa8108a85f67eff" providerId="LiveId" clId="{54EF1D79-E478-4C67-9EB2-AE56EF51DF03}" dt="2023-06-25T13:23:55.570" v="1654"/>
          <ac:spMkLst>
            <pc:docMk/>
            <pc:sldMk cId="3602388084" sldId="983"/>
            <ac:spMk id="3901" creationId="{96B9147A-DC4E-6535-C9D6-1010F212F872}"/>
          </ac:spMkLst>
        </pc:spChg>
        <pc:spChg chg="mod">
          <ac:chgData name="rahulkumar08945@gmail.com" userId="eaa8108a85f67eff" providerId="LiveId" clId="{54EF1D79-E478-4C67-9EB2-AE56EF51DF03}" dt="2023-06-25T13:23:55.570" v="1654"/>
          <ac:spMkLst>
            <pc:docMk/>
            <pc:sldMk cId="3602388084" sldId="983"/>
            <ac:spMk id="3902" creationId="{C206ECBA-BC0D-8BBA-A4C7-4DF3DC49B4BE}"/>
          </ac:spMkLst>
        </pc:spChg>
        <pc:spChg chg="mod">
          <ac:chgData name="rahulkumar08945@gmail.com" userId="eaa8108a85f67eff" providerId="LiveId" clId="{54EF1D79-E478-4C67-9EB2-AE56EF51DF03}" dt="2023-06-25T13:23:55.570" v="1654"/>
          <ac:spMkLst>
            <pc:docMk/>
            <pc:sldMk cId="3602388084" sldId="983"/>
            <ac:spMk id="3903" creationId="{A19E2993-DFC1-BA0E-9C06-15A7E4AB3D4E}"/>
          </ac:spMkLst>
        </pc:spChg>
        <pc:spChg chg="mod">
          <ac:chgData name="rahulkumar08945@gmail.com" userId="eaa8108a85f67eff" providerId="LiveId" clId="{54EF1D79-E478-4C67-9EB2-AE56EF51DF03}" dt="2023-06-25T13:23:55.570" v="1654"/>
          <ac:spMkLst>
            <pc:docMk/>
            <pc:sldMk cId="3602388084" sldId="983"/>
            <ac:spMk id="3904" creationId="{6134CBAB-EE88-DF6D-F72B-FC6C30DC677B}"/>
          </ac:spMkLst>
        </pc:spChg>
        <pc:spChg chg="mod">
          <ac:chgData name="rahulkumar08945@gmail.com" userId="eaa8108a85f67eff" providerId="LiveId" clId="{54EF1D79-E478-4C67-9EB2-AE56EF51DF03}" dt="2023-06-25T13:23:55.570" v="1654"/>
          <ac:spMkLst>
            <pc:docMk/>
            <pc:sldMk cId="3602388084" sldId="983"/>
            <ac:spMk id="3905" creationId="{69F07042-B585-CFD4-F682-1808886A78C7}"/>
          </ac:spMkLst>
        </pc:spChg>
        <pc:spChg chg="mod">
          <ac:chgData name="rahulkumar08945@gmail.com" userId="eaa8108a85f67eff" providerId="LiveId" clId="{54EF1D79-E478-4C67-9EB2-AE56EF51DF03}" dt="2023-06-25T13:23:55.570" v="1654"/>
          <ac:spMkLst>
            <pc:docMk/>
            <pc:sldMk cId="3602388084" sldId="983"/>
            <ac:spMk id="3906" creationId="{52B7B03C-B56D-EC7F-0C71-BAF9B9C3982A}"/>
          </ac:spMkLst>
        </pc:spChg>
        <pc:spChg chg="mod">
          <ac:chgData name="rahulkumar08945@gmail.com" userId="eaa8108a85f67eff" providerId="LiveId" clId="{54EF1D79-E478-4C67-9EB2-AE56EF51DF03}" dt="2023-06-25T13:23:55.570" v="1654"/>
          <ac:spMkLst>
            <pc:docMk/>
            <pc:sldMk cId="3602388084" sldId="983"/>
            <ac:spMk id="3907" creationId="{9564B59D-97EE-3178-7E08-2C25B6A3F7E7}"/>
          </ac:spMkLst>
        </pc:spChg>
        <pc:spChg chg="mod">
          <ac:chgData name="rahulkumar08945@gmail.com" userId="eaa8108a85f67eff" providerId="LiveId" clId="{54EF1D79-E478-4C67-9EB2-AE56EF51DF03}" dt="2023-06-25T13:23:55.570" v="1654"/>
          <ac:spMkLst>
            <pc:docMk/>
            <pc:sldMk cId="3602388084" sldId="983"/>
            <ac:spMk id="3908" creationId="{59C9D767-BC1E-8FFE-0605-6F063DD1721A}"/>
          </ac:spMkLst>
        </pc:spChg>
        <pc:spChg chg="mod">
          <ac:chgData name="rahulkumar08945@gmail.com" userId="eaa8108a85f67eff" providerId="LiveId" clId="{54EF1D79-E478-4C67-9EB2-AE56EF51DF03}" dt="2023-06-25T13:23:55.570" v="1654"/>
          <ac:spMkLst>
            <pc:docMk/>
            <pc:sldMk cId="3602388084" sldId="983"/>
            <ac:spMk id="3909" creationId="{21C30387-B0BC-BB59-B476-0BF7C411BA16}"/>
          </ac:spMkLst>
        </pc:spChg>
        <pc:spChg chg="mod">
          <ac:chgData name="rahulkumar08945@gmail.com" userId="eaa8108a85f67eff" providerId="LiveId" clId="{54EF1D79-E478-4C67-9EB2-AE56EF51DF03}" dt="2023-06-25T13:23:55.570" v="1654"/>
          <ac:spMkLst>
            <pc:docMk/>
            <pc:sldMk cId="3602388084" sldId="983"/>
            <ac:spMk id="3910" creationId="{37A37F25-3475-BB7D-B220-F6053021600F}"/>
          </ac:spMkLst>
        </pc:spChg>
        <pc:spChg chg="mod">
          <ac:chgData name="rahulkumar08945@gmail.com" userId="eaa8108a85f67eff" providerId="LiveId" clId="{54EF1D79-E478-4C67-9EB2-AE56EF51DF03}" dt="2023-06-25T13:23:55.570" v="1654"/>
          <ac:spMkLst>
            <pc:docMk/>
            <pc:sldMk cId="3602388084" sldId="983"/>
            <ac:spMk id="3912" creationId="{321A2413-7F59-FFA3-4FB1-355CD1C51936}"/>
          </ac:spMkLst>
        </pc:spChg>
        <pc:spChg chg="mod">
          <ac:chgData name="rahulkumar08945@gmail.com" userId="eaa8108a85f67eff" providerId="LiveId" clId="{54EF1D79-E478-4C67-9EB2-AE56EF51DF03}" dt="2023-06-25T13:23:55.570" v="1654"/>
          <ac:spMkLst>
            <pc:docMk/>
            <pc:sldMk cId="3602388084" sldId="983"/>
            <ac:spMk id="3913" creationId="{7EF910BC-6583-04AD-3926-E0A697A9120C}"/>
          </ac:spMkLst>
        </pc:spChg>
        <pc:spChg chg="mod">
          <ac:chgData name="rahulkumar08945@gmail.com" userId="eaa8108a85f67eff" providerId="LiveId" clId="{54EF1D79-E478-4C67-9EB2-AE56EF51DF03}" dt="2023-06-25T13:23:55.570" v="1654"/>
          <ac:spMkLst>
            <pc:docMk/>
            <pc:sldMk cId="3602388084" sldId="983"/>
            <ac:spMk id="3914" creationId="{1019E150-CE02-FE1C-56FE-5C5BD7C0F60D}"/>
          </ac:spMkLst>
        </pc:spChg>
        <pc:spChg chg="mod">
          <ac:chgData name="rahulkumar08945@gmail.com" userId="eaa8108a85f67eff" providerId="LiveId" clId="{54EF1D79-E478-4C67-9EB2-AE56EF51DF03}" dt="2023-06-25T13:23:55.570" v="1654"/>
          <ac:spMkLst>
            <pc:docMk/>
            <pc:sldMk cId="3602388084" sldId="983"/>
            <ac:spMk id="3915" creationId="{6810CC01-A53A-97D3-0FE2-24DE83803A11}"/>
          </ac:spMkLst>
        </pc:spChg>
        <pc:spChg chg="mod">
          <ac:chgData name="rahulkumar08945@gmail.com" userId="eaa8108a85f67eff" providerId="LiveId" clId="{54EF1D79-E478-4C67-9EB2-AE56EF51DF03}" dt="2023-06-25T13:23:55.570" v="1654"/>
          <ac:spMkLst>
            <pc:docMk/>
            <pc:sldMk cId="3602388084" sldId="983"/>
            <ac:spMk id="3916" creationId="{50F93FC5-CBB0-438E-6E26-61B5CB820CE2}"/>
          </ac:spMkLst>
        </pc:spChg>
        <pc:spChg chg="mod">
          <ac:chgData name="rahulkumar08945@gmail.com" userId="eaa8108a85f67eff" providerId="LiveId" clId="{54EF1D79-E478-4C67-9EB2-AE56EF51DF03}" dt="2023-06-25T13:23:55.570" v="1654"/>
          <ac:spMkLst>
            <pc:docMk/>
            <pc:sldMk cId="3602388084" sldId="983"/>
            <ac:spMk id="3917" creationId="{A1BB9B28-D06F-E0CE-A944-A911A094DAD3}"/>
          </ac:spMkLst>
        </pc:spChg>
        <pc:spChg chg="mod">
          <ac:chgData name="rahulkumar08945@gmail.com" userId="eaa8108a85f67eff" providerId="LiveId" clId="{54EF1D79-E478-4C67-9EB2-AE56EF51DF03}" dt="2023-06-25T13:23:55.570" v="1654"/>
          <ac:spMkLst>
            <pc:docMk/>
            <pc:sldMk cId="3602388084" sldId="983"/>
            <ac:spMk id="3918" creationId="{1DE5CEA5-63E5-F86C-751F-133F1DF8B588}"/>
          </ac:spMkLst>
        </pc:spChg>
        <pc:spChg chg="mod">
          <ac:chgData name="rahulkumar08945@gmail.com" userId="eaa8108a85f67eff" providerId="LiveId" clId="{54EF1D79-E478-4C67-9EB2-AE56EF51DF03}" dt="2023-06-25T13:23:55.570" v="1654"/>
          <ac:spMkLst>
            <pc:docMk/>
            <pc:sldMk cId="3602388084" sldId="983"/>
            <ac:spMk id="3919" creationId="{1E6F72AE-5C68-2E2C-9DFB-75B36526A575}"/>
          </ac:spMkLst>
        </pc:spChg>
        <pc:spChg chg="mod">
          <ac:chgData name="rahulkumar08945@gmail.com" userId="eaa8108a85f67eff" providerId="LiveId" clId="{54EF1D79-E478-4C67-9EB2-AE56EF51DF03}" dt="2023-06-25T13:23:55.570" v="1654"/>
          <ac:spMkLst>
            <pc:docMk/>
            <pc:sldMk cId="3602388084" sldId="983"/>
            <ac:spMk id="3920" creationId="{ADBEFF88-BD50-3C9D-3FB6-DC2DF9FA69CE}"/>
          </ac:spMkLst>
        </pc:spChg>
        <pc:spChg chg="mod">
          <ac:chgData name="rahulkumar08945@gmail.com" userId="eaa8108a85f67eff" providerId="LiveId" clId="{54EF1D79-E478-4C67-9EB2-AE56EF51DF03}" dt="2023-06-25T13:23:55.570" v="1654"/>
          <ac:spMkLst>
            <pc:docMk/>
            <pc:sldMk cId="3602388084" sldId="983"/>
            <ac:spMk id="3921" creationId="{EF3E338C-23C8-4C61-EAB4-1AC7D40AD6FA}"/>
          </ac:spMkLst>
        </pc:spChg>
        <pc:spChg chg="mod">
          <ac:chgData name="rahulkumar08945@gmail.com" userId="eaa8108a85f67eff" providerId="LiveId" clId="{54EF1D79-E478-4C67-9EB2-AE56EF51DF03}" dt="2023-06-25T13:23:55.570" v="1654"/>
          <ac:spMkLst>
            <pc:docMk/>
            <pc:sldMk cId="3602388084" sldId="983"/>
            <ac:spMk id="3922" creationId="{7CACC806-D3A1-8464-1D54-44ED6CDEF2AA}"/>
          </ac:spMkLst>
        </pc:spChg>
        <pc:spChg chg="mod">
          <ac:chgData name="rahulkumar08945@gmail.com" userId="eaa8108a85f67eff" providerId="LiveId" clId="{54EF1D79-E478-4C67-9EB2-AE56EF51DF03}" dt="2023-06-25T13:23:55.570" v="1654"/>
          <ac:spMkLst>
            <pc:docMk/>
            <pc:sldMk cId="3602388084" sldId="983"/>
            <ac:spMk id="3923" creationId="{71875131-997D-6B1A-74CE-FCD220D36E6A}"/>
          </ac:spMkLst>
        </pc:spChg>
        <pc:spChg chg="mod">
          <ac:chgData name="rahulkumar08945@gmail.com" userId="eaa8108a85f67eff" providerId="LiveId" clId="{54EF1D79-E478-4C67-9EB2-AE56EF51DF03}" dt="2023-06-25T13:23:55.570" v="1654"/>
          <ac:spMkLst>
            <pc:docMk/>
            <pc:sldMk cId="3602388084" sldId="983"/>
            <ac:spMk id="3924" creationId="{D6071515-FABB-2098-FC34-94A315EB4B6F}"/>
          </ac:spMkLst>
        </pc:spChg>
        <pc:spChg chg="mod">
          <ac:chgData name="rahulkumar08945@gmail.com" userId="eaa8108a85f67eff" providerId="LiveId" clId="{54EF1D79-E478-4C67-9EB2-AE56EF51DF03}" dt="2023-06-25T13:23:55.570" v="1654"/>
          <ac:spMkLst>
            <pc:docMk/>
            <pc:sldMk cId="3602388084" sldId="983"/>
            <ac:spMk id="3925" creationId="{6299F3ED-F1F7-E784-8C51-51D29A95C61A}"/>
          </ac:spMkLst>
        </pc:spChg>
        <pc:spChg chg="mod">
          <ac:chgData name="rahulkumar08945@gmail.com" userId="eaa8108a85f67eff" providerId="LiveId" clId="{54EF1D79-E478-4C67-9EB2-AE56EF51DF03}" dt="2023-06-25T13:23:55.570" v="1654"/>
          <ac:spMkLst>
            <pc:docMk/>
            <pc:sldMk cId="3602388084" sldId="983"/>
            <ac:spMk id="3926" creationId="{C508A9AA-97F4-F40D-9F34-E03183B5B5F7}"/>
          </ac:spMkLst>
        </pc:spChg>
        <pc:spChg chg="mod">
          <ac:chgData name="rahulkumar08945@gmail.com" userId="eaa8108a85f67eff" providerId="LiveId" clId="{54EF1D79-E478-4C67-9EB2-AE56EF51DF03}" dt="2023-06-25T13:23:55.570" v="1654"/>
          <ac:spMkLst>
            <pc:docMk/>
            <pc:sldMk cId="3602388084" sldId="983"/>
            <ac:spMk id="3927" creationId="{9AD3E56D-0456-B7F8-D9BB-0EC5B1C41A98}"/>
          </ac:spMkLst>
        </pc:spChg>
        <pc:spChg chg="mod">
          <ac:chgData name="rahulkumar08945@gmail.com" userId="eaa8108a85f67eff" providerId="LiveId" clId="{54EF1D79-E478-4C67-9EB2-AE56EF51DF03}" dt="2023-06-25T13:23:55.570" v="1654"/>
          <ac:spMkLst>
            <pc:docMk/>
            <pc:sldMk cId="3602388084" sldId="983"/>
            <ac:spMk id="3928" creationId="{F3DC1D49-BB05-844C-034D-5F609155C62D}"/>
          </ac:spMkLst>
        </pc:spChg>
        <pc:spChg chg="mod">
          <ac:chgData name="rahulkumar08945@gmail.com" userId="eaa8108a85f67eff" providerId="LiveId" clId="{54EF1D79-E478-4C67-9EB2-AE56EF51DF03}" dt="2023-06-25T13:23:55.570" v="1654"/>
          <ac:spMkLst>
            <pc:docMk/>
            <pc:sldMk cId="3602388084" sldId="983"/>
            <ac:spMk id="3929" creationId="{CF355A6B-E6FC-2562-4FEA-7F7D10785B56}"/>
          </ac:spMkLst>
        </pc:spChg>
        <pc:spChg chg="mod">
          <ac:chgData name="rahulkumar08945@gmail.com" userId="eaa8108a85f67eff" providerId="LiveId" clId="{54EF1D79-E478-4C67-9EB2-AE56EF51DF03}" dt="2023-06-25T13:23:55.570" v="1654"/>
          <ac:spMkLst>
            <pc:docMk/>
            <pc:sldMk cId="3602388084" sldId="983"/>
            <ac:spMk id="3930" creationId="{E16C80CF-A126-E108-604D-88476816FC2A}"/>
          </ac:spMkLst>
        </pc:spChg>
        <pc:spChg chg="mod">
          <ac:chgData name="rahulkumar08945@gmail.com" userId="eaa8108a85f67eff" providerId="LiveId" clId="{54EF1D79-E478-4C67-9EB2-AE56EF51DF03}" dt="2023-06-25T13:23:55.570" v="1654"/>
          <ac:spMkLst>
            <pc:docMk/>
            <pc:sldMk cId="3602388084" sldId="983"/>
            <ac:spMk id="3931" creationId="{BEEEC64C-9FCB-9419-FE8C-C793DA18D937}"/>
          </ac:spMkLst>
        </pc:spChg>
        <pc:spChg chg="mod">
          <ac:chgData name="rahulkumar08945@gmail.com" userId="eaa8108a85f67eff" providerId="LiveId" clId="{54EF1D79-E478-4C67-9EB2-AE56EF51DF03}" dt="2023-06-25T13:23:55.570" v="1654"/>
          <ac:spMkLst>
            <pc:docMk/>
            <pc:sldMk cId="3602388084" sldId="983"/>
            <ac:spMk id="3932" creationId="{FD1EFE53-C193-575E-C3BA-6DEB55787AEC}"/>
          </ac:spMkLst>
        </pc:spChg>
        <pc:spChg chg="mod">
          <ac:chgData name="rahulkumar08945@gmail.com" userId="eaa8108a85f67eff" providerId="LiveId" clId="{54EF1D79-E478-4C67-9EB2-AE56EF51DF03}" dt="2023-06-25T13:23:55.570" v="1654"/>
          <ac:spMkLst>
            <pc:docMk/>
            <pc:sldMk cId="3602388084" sldId="983"/>
            <ac:spMk id="3933" creationId="{5FED0475-E57B-0CAF-A4F1-95024BDA324A}"/>
          </ac:spMkLst>
        </pc:spChg>
        <pc:spChg chg="mod">
          <ac:chgData name="rahulkumar08945@gmail.com" userId="eaa8108a85f67eff" providerId="LiveId" clId="{54EF1D79-E478-4C67-9EB2-AE56EF51DF03}" dt="2023-06-25T13:23:55.570" v="1654"/>
          <ac:spMkLst>
            <pc:docMk/>
            <pc:sldMk cId="3602388084" sldId="983"/>
            <ac:spMk id="3934" creationId="{E4C5D601-27F3-53C0-8BB5-FD0307F1B0F0}"/>
          </ac:spMkLst>
        </pc:spChg>
        <pc:spChg chg="mod">
          <ac:chgData name="rahulkumar08945@gmail.com" userId="eaa8108a85f67eff" providerId="LiveId" clId="{54EF1D79-E478-4C67-9EB2-AE56EF51DF03}" dt="2023-06-25T13:23:55.570" v="1654"/>
          <ac:spMkLst>
            <pc:docMk/>
            <pc:sldMk cId="3602388084" sldId="983"/>
            <ac:spMk id="3935" creationId="{D8B1CC1F-EA0D-EEAF-9F05-4624C30CC78F}"/>
          </ac:spMkLst>
        </pc:spChg>
        <pc:spChg chg="mod">
          <ac:chgData name="rahulkumar08945@gmail.com" userId="eaa8108a85f67eff" providerId="LiveId" clId="{54EF1D79-E478-4C67-9EB2-AE56EF51DF03}" dt="2023-06-25T13:23:55.570" v="1654"/>
          <ac:spMkLst>
            <pc:docMk/>
            <pc:sldMk cId="3602388084" sldId="983"/>
            <ac:spMk id="3936" creationId="{B6E86B63-248C-9ECC-A65F-EE35E154EF81}"/>
          </ac:spMkLst>
        </pc:spChg>
        <pc:spChg chg="mod">
          <ac:chgData name="rahulkumar08945@gmail.com" userId="eaa8108a85f67eff" providerId="LiveId" clId="{54EF1D79-E478-4C67-9EB2-AE56EF51DF03}" dt="2023-06-25T13:23:55.570" v="1654"/>
          <ac:spMkLst>
            <pc:docMk/>
            <pc:sldMk cId="3602388084" sldId="983"/>
            <ac:spMk id="3937" creationId="{1F9C7443-3FA6-C386-CC6A-594B8348942F}"/>
          </ac:spMkLst>
        </pc:spChg>
        <pc:spChg chg="mod">
          <ac:chgData name="rahulkumar08945@gmail.com" userId="eaa8108a85f67eff" providerId="LiveId" clId="{54EF1D79-E478-4C67-9EB2-AE56EF51DF03}" dt="2023-06-25T13:23:55.570" v="1654"/>
          <ac:spMkLst>
            <pc:docMk/>
            <pc:sldMk cId="3602388084" sldId="983"/>
            <ac:spMk id="3938" creationId="{E9AB284F-CD68-9CB8-6E20-D4AEA8565D2A}"/>
          </ac:spMkLst>
        </pc:spChg>
        <pc:spChg chg="mod">
          <ac:chgData name="rahulkumar08945@gmail.com" userId="eaa8108a85f67eff" providerId="LiveId" clId="{54EF1D79-E478-4C67-9EB2-AE56EF51DF03}" dt="2023-06-25T13:23:55.570" v="1654"/>
          <ac:spMkLst>
            <pc:docMk/>
            <pc:sldMk cId="3602388084" sldId="983"/>
            <ac:spMk id="3939" creationId="{C05EFD9A-0CB9-09F6-EEA0-6AA7320505AF}"/>
          </ac:spMkLst>
        </pc:spChg>
        <pc:spChg chg="mod">
          <ac:chgData name="rahulkumar08945@gmail.com" userId="eaa8108a85f67eff" providerId="LiveId" clId="{54EF1D79-E478-4C67-9EB2-AE56EF51DF03}" dt="2023-06-25T13:23:55.570" v="1654"/>
          <ac:spMkLst>
            <pc:docMk/>
            <pc:sldMk cId="3602388084" sldId="983"/>
            <ac:spMk id="3940" creationId="{ABC8C546-7481-AAA7-03C3-39ACA9B1FC7A}"/>
          </ac:spMkLst>
        </pc:spChg>
        <pc:spChg chg="mod">
          <ac:chgData name="rahulkumar08945@gmail.com" userId="eaa8108a85f67eff" providerId="LiveId" clId="{54EF1D79-E478-4C67-9EB2-AE56EF51DF03}" dt="2023-06-25T13:23:55.570" v="1654"/>
          <ac:spMkLst>
            <pc:docMk/>
            <pc:sldMk cId="3602388084" sldId="983"/>
            <ac:spMk id="3941" creationId="{4479463D-3C22-3FDC-EE13-B414D66B6832}"/>
          </ac:spMkLst>
        </pc:spChg>
        <pc:spChg chg="mod">
          <ac:chgData name="rahulkumar08945@gmail.com" userId="eaa8108a85f67eff" providerId="LiveId" clId="{54EF1D79-E478-4C67-9EB2-AE56EF51DF03}" dt="2023-06-25T13:23:55.570" v="1654"/>
          <ac:spMkLst>
            <pc:docMk/>
            <pc:sldMk cId="3602388084" sldId="983"/>
            <ac:spMk id="3942" creationId="{5C6792DB-B752-D880-B654-08E44C19E7AE}"/>
          </ac:spMkLst>
        </pc:spChg>
        <pc:spChg chg="mod">
          <ac:chgData name="rahulkumar08945@gmail.com" userId="eaa8108a85f67eff" providerId="LiveId" clId="{54EF1D79-E478-4C67-9EB2-AE56EF51DF03}" dt="2023-06-25T13:23:55.570" v="1654"/>
          <ac:spMkLst>
            <pc:docMk/>
            <pc:sldMk cId="3602388084" sldId="983"/>
            <ac:spMk id="3943" creationId="{E1559937-E5BE-2742-541B-3E8167DF7CC9}"/>
          </ac:spMkLst>
        </pc:spChg>
        <pc:spChg chg="mod">
          <ac:chgData name="rahulkumar08945@gmail.com" userId="eaa8108a85f67eff" providerId="LiveId" clId="{54EF1D79-E478-4C67-9EB2-AE56EF51DF03}" dt="2023-06-25T13:23:55.570" v="1654"/>
          <ac:spMkLst>
            <pc:docMk/>
            <pc:sldMk cId="3602388084" sldId="983"/>
            <ac:spMk id="3944" creationId="{304F230D-D5A3-1317-3E82-97B11B0FD80A}"/>
          </ac:spMkLst>
        </pc:spChg>
        <pc:spChg chg="mod">
          <ac:chgData name="rahulkumar08945@gmail.com" userId="eaa8108a85f67eff" providerId="LiveId" clId="{54EF1D79-E478-4C67-9EB2-AE56EF51DF03}" dt="2023-06-25T13:23:55.570" v="1654"/>
          <ac:spMkLst>
            <pc:docMk/>
            <pc:sldMk cId="3602388084" sldId="983"/>
            <ac:spMk id="3945" creationId="{7109A436-3973-7978-348F-BAD68E5D8F43}"/>
          </ac:spMkLst>
        </pc:spChg>
        <pc:spChg chg="mod">
          <ac:chgData name="rahulkumar08945@gmail.com" userId="eaa8108a85f67eff" providerId="LiveId" clId="{54EF1D79-E478-4C67-9EB2-AE56EF51DF03}" dt="2023-06-25T13:23:55.570" v="1654"/>
          <ac:spMkLst>
            <pc:docMk/>
            <pc:sldMk cId="3602388084" sldId="983"/>
            <ac:spMk id="3946" creationId="{17E1BCD5-5ACA-EF6A-4A24-C1CB347FB0FB}"/>
          </ac:spMkLst>
        </pc:spChg>
        <pc:spChg chg="mod">
          <ac:chgData name="rahulkumar08945@gmail.com" userId="eaa8108a85f67eff" providerId="LiveId" clId="{54EF1D79-E478-4C67-9EB2-AE56EF51DF03}" dt="2023-06-25T13:23:55.570" v="1654"/>
          <ac:spMkLst>
            <pc:docMk/>
            <pc:sldMk cId="3602388084" sldId="983"/>
            <ac:spMk id="3947" creationId="{3D004641-BAC8-8973-6FE3-2B5FF0AC4A8F}"/>
          </ac:spMkLst>
        </pc:spChg>
        <pc:spChg chg="mod">
          <ac:chgData name="rahulkumar08945@gmail.com" userId="eaa8108a85f67eff" providerId="LiveId" clId="{54EF1D79-E478-4C67-9EB2-AE56EF51DF03}" dt="2023-06-25T13:23:55.570" v="1654"/>
          <ac:spMkLst>
            <pc:docMk/>
            <pc:sldMk cId="3602388084" sldId="983"/>
            <ac:spMk id="3948" creationId="{EAF8B130-98D0-1605-F7A1-FCB149807A90}"/>
          </ac:spMkLst>
        </pc:spChg>
        <pc:spChg chg="mod">
          <ac:chgData name="rahulkumar08945@gmail.com" userId="eaa8108a85f67eff" providerId="LiveId" clId="{54EF1D79-E478-4C67-9EB2-AE56EF51DF03}" dt="2023-06-25T13:23:55.570" v="1654"/>
          <ac:spMkLst>
            <pc:docMk/>
            <pc:sldMk cId="3602388084" sldId="983"/>
            <ac:spMk id="3949" creationId="{C5CE6810-C1C4-3585-B52F-0755B41D1AEA}"/>
          </ac:spMkLst>
        </pc:spChg>
        <pc:spChg chg="mod">
          <ac:chgData name="rahulkumar08945@gmail.com" userId="eaa8108a85f67eff" providerId="LiveId" clId="{54EF1D79-E478-4C67-9EB2-AE56EF51DF03}" dt="2023-06-25T13:23:55.570" v="1654"/>
          <ac:spMkLst>
            <pc:docMk/>
            <pc:sldMk cId="3602388084" sldId="983"/>
            <ac:spMk id="3950" creationId="{71887A5C-1C7A-1FA8-B4EF-294F328C2B09}"/>
          </ac:spMkLst>
        </pc:spChg>
        <pc:spChg chg="mod">
          <ac:chgData name="rahulkumar08945@gmail.com" userId="eaa8108a85f67eff" providerId="LiveId" clId="{54EF1D79-E478-4C67-9EB2-AE56EF51DF03}" dt="2023-06-25T13:23:55.570" v="1654"/>
          <ac:spMkLst>
            <pc:docMk/>
            <pc:sldMk cId="3602388084" sldId="983"/>
            <ac:spMk id="3951" creationId="{B591B0FE-5E12-3584-EE06-CEFA800C9171}"/>
          </ac:spMkLst>
        </pc:spChg>
        <pc:spChg chg="mod">
          <ac:chgData name="rahulkumar08945@gmail.com" userId="eaa8108a85f67eff" providerId="LiveId" clId="{54EF1D79-E478-4C67-9EB2-AE56EF51DF03}" dt="2023-06-25T13:23:55.570" v="1654"/>
          <ac:spMkLst>
            <pc:docMk/>
            <pc:sldMk cId="3602388084" sldId="983"/>
            <ac:spMk id="3952" creationId="{E9FDD6E3-BCAC-E397-BA7E-76A2C9AF0D8C}"/>
          </ac:spMkLst>
        </pc:spChg>
        <pc:spChg chg="mod">
          <ac:chgData name="rahulkumar08945@gmail.com" userId="eaa8108a85f67eff" providerId="LiveId" clId="{54EF1D79-E478-4C67-9EB2-AE56EF51DF03}" dt="2023-06-25T13:23:55.570" v="1654"/>
          <ac:spMkLst>
            <pc:docMk/>
            <pc:sldMk cId="3602388084" sldId="983"/>
            <ac:spMk id="3953" creationId="{66B44E5D-C93B-1787-1FD5-B1D7AC075EE9}"/>
          </ac:spMkLst>
        </pc:spChg>
        <pc:spChg chg="mod">
          <ac:chgData name="rahulkumar08945@gmail.com" userId="eaa8108a85f67eff" providerId="LiveId" clId="{54EF1D79-E478-4C67-9EB2-AE56EF51DF03}" dt="2023-06-25T13:23:55.570" v="1654"/>
          <ac:spMkLst>
            <pc:docMk/>
            <pc:sldMk cId="3602388084" sldId="983"/>
            <ac:spMk id="3954" creationId="{BE72D926-143A-3263-8FA3-B025667CF7F0}"/>
          </ac:spMkLst>
        </pc:spChg>
        <pc:spChg chg="mod">
          <ac:chgData name="rahulkumar08945@gmail.com" userId="eaa8108a85f67eff" providerId="LiveId" clId="{54EF1D79-E478-4C67-9EB2-AE56EF51DF03}" dt="2023-06-25T13:23:55.570" v="1654"/>
          <ac:spMkLst>
            <pc:docMk/>
            <pc:sldMk cId="3602388084" sldId="983"/>
            <ac:spMk id="3955" creationId="{BDF3186A-1AE2-5BCB-5D76-A798B3EB2129}"/>
          </ac:spMkLst>
        </pc:spChg>
        <pc:spChg chg="mod">
          <ac:chgData name="rahulkumar08945@gmail.com" userId="eaa8108a85f67eff" providerId="LiveId" clId="{54EF1D79-E478-4C67-9EB2-AE56EF51DF03}" dt="2023-06-25T13:23:55.570" v="1654"/>
          <ac:spMkLst>
            <pc:docMk/>
            <pc:sldMk cId="3602388084" sldId="983"/>
            <ac:spMk id="3956" creationId="{80FB3564-FDE8-AAA5-27B3-9720DE024057}"/>
          </ac:spMkLst>
        </pc:spChg>
        <pc:spChg chg="mod">
          <ac:chgData name="rahulkumar08945@gmail.com" userId="eaa8108a85f67eff" providerId="LiveId" clId="{54EF1D79-E478-4C67-9EB2-AE56EF51DF03}" dt="2023-06-25T13:23:55.570" v="1654"/>
          <ac:spMkLst>
            <pc:docMk/>
            <pc:sldMk cId="3602388084" sldId="983"/>
            <ac:spMk id="3957" creationId="{959F531C-0D79-9501-4D14-EEA8FFC00996}"/>
          </ac:spMkLst>
        </pc:spChg>
        <pc:spChg chg="mod">
          <ac:chgData name="rahulkumar08945@gmail.com" userId="eaa8108a85f67eff" providerId="LiveId" clId="{54EF1D79-E478-4C67-9EB2-AE56EF51DF03}" dt="2023-06-25T13:23:55.570" v="1654"/>
          <ac:spMkLst>
            <pc:docMk/>
            <pc:sldMk cId="3602388084" sldId="983"/>
            <ac:spMk id="3958" creationId="{2B6081E7-1F12-AB85-90F6-FFFA2F3AC415}"/>
          </ac:spMkLst>
        </pc:spChg>
        <pc:spChg chg="mod">
          <ac:chgData name="rahulkumar08945@gmail.com" userId="eaa8108a85f67eff" providerId="LiveId" clId="{54EF1D79-E478-4C67-9EB2-AE56EF51DF03}" dt="2023-06-25T13:23:55.570" v="1654"/>
          <ac:spMkLst>
            <pc:docMk/>
            <pc:sldMk cId="3602388084" sldId="983"/>
            <ac:spMk id="3960" creationId="{937F7704-C1CC-2A41-A57F-42B54AB31809}"/>
          </ac:spMkLst>
        </pc:spChg>
        <pc:spChg chg="mod">
          <ac:chgData name="rahulkumar08945@gmail.com" userId="eaa8108a85f67eff" providerId="LiveId" clId="{54EF1D79-E478-4C67-9EB2-AE56EF51DF03}" dt="2023-06-25T13:23:55.570" v="1654"/>
          <ac:spMkLst>
            <pc:docMk/>
            <pc:sldMk cId="3602388084" sldId="983"/>
            <ac:spMk id="3961" creationId="{A081230F-4E07-18C6-BB90-0ECA61C5506B}"/>
          </ac:spMkLst>
        </pc:spChg>
        <pc:spChg chg="mod">
          <ac:chgData name="rahulkumar08945@gmail.com" userId="eaa8108a85f67eff" providerId="LiveId" clId="{54EF1D79-E478-4C67-9EB2-AE56EF51DF03}" dt="2023-06-25T13:23:55.570" v="1654"/>
          <ac:spMkLst>
            <pc:docMk/>
            <pc:sldMk cId="3602388084" sldId="983"/>
            <ac:spMk id="3962" creationId="{5A2073EF-1D08-E5A5-0B63-EF3E89AC23CA}"/>
          </ac:spMkLst>
        </pc:spChg>
        <pc:grpChg chg="mod">
          <ac:chgData name="rahulkumar08945@gmail.com" userId="eaa8108a85f67eff" providerId="LiveId" clId="{54EF1D79-E478-4C67-9EB2-AE56EF51DF03}" dt="2023-06-25T13:23:55.570" v="1654"/>
          <ac:grpSpMkLst>
            <pc:docMk/>
            <pc:sldMk cId="3602388084" sldId="983"/>
            <ac:grpSpMk id="3078" creationId="{37AF3731-676B-32D7-F0E1-8053D9B8B81E}"/>
          </ac:grpSpMkLst>
        </pc:grpChg>
        <pc:grpChg chg="mod">
          <ac:chgData name="rahulkumar08945@gmail.com" userId="eaa8108a85f67eff" providerId="LiveId" clId="{54EF1D79-E478-4C67-9EB2-AE56EF51DF03}" dt="2023-06-25T13:23:55.570" v="1654"/>
          <ac:grpSpMkLst>
            <pc:docMk/>
            <pc:sldMk cId="3602388084" sldId="983"/>
            <ac:grpSpMk id="3080" creationId="{ED6DEA93-A42D-1E83-3A0F-BE52C57D932A}"/>
          </ac:grpSpMkLst>
        </pc:grpChg>
        <pc:grpChg chg="mod">
          <ac:chgData name="rahulkumar08945@gmail.com" userId="eaa8108a85f67eff" providerId="LiveId" clId="{54EF1D79-E478-4C67-9EB2-AE56EF51DF03}" dt="2023-06-25T13:23:55.570" v="1654"/>
          <ac:grpSpMkLst>
            <pc:docMk/>
            <pc:sldMk cId="3602388084" sldId="983"/>
            <ac:grpSpMk id="3101" creationId="{E57DD926-82FE-3902-AB58-DC3B4656E36D}"/>
          </ac:grpSpMkLst>
        </pc:grpChg>
        <pc:grpChg chg="mod">
          <ac:chgData name="rahulkumar08945@gmail.com" userId="eaa8108a85f67eff" providerId="LiveId" clId="{54EF1D79-E478-4C67-9EB2-AE56EF51DF03}" dt="2023-06-25T13:23:55.570" v="1654"/>
          <ac:grpSpMkLst>
            <pc:docMk/>
            <pc:sldMk cId="3602388084" sldId="983"/>
            <ac:grpSpMk id="3105" creationId="{C0F8B0F2-DAA2-6B82-76FB-C2D5D4D38E21}"/>
          </ac:grpSpMkLst>
        </pc:grpChg>
        <pc:grpChg chg="mod">
          <ac:chgData name="rahulkumar08945@gmail.com" userId="eaa8108a85f67eff" providerId="LiveId" clId="{54EF1D79-E478-4C67-9EB2-AE56EF51DF03}" dt="2023-06-25T13:23:55.570" v="1654"/>
          <ac:grpSpMkLst>
            <pc:docMk/>
            <pc:sldMk cId="3602388084" sldId="983"/>
            <ac:grpSpMk id="3106" creationId="{49C6F380-CBC5-3EAE-194E-14FDE571E0E9}"/>
          </ac:grpSpMkLst>
        </pc:grpChg>
        <pc:grpChg chg="mod">
          <ac:chgData name="rahulkumar08945@gmail.com" userId="eaa8108a85f67eff" providerId="LiveId" clId="{54EF1D79-E478-4C67-9EB2-AE56EF51DF03}" dt="2023-06-25T13:23:55.570" v="1654"/>
          <ac:grpSpMkLst>
            <pc:docMk/>
            <pc:sldMk cId="3602388084" sldId="983"/>
            <ac:grpSpMk id="3107" creationId="{2AF8E837-8CDF-38F9-5710-38228C1824E5}"/>
          </ac:grpSpMkLst>
        </pc:grpChg>
        <pc:grpChg chg="mod">
          <ac:chgData name="rahulkumar08945@gmail.com" userId="eaa8108a85f67eff" providerId="LiveId" clId="{54EF1D79-E478-4C67-9EB2-AE56EF51DF03}" dt="2023-06-25T13:23:55.570" v="1654"/>
          <ac:grpSpMkLst>
            <pc:docMk/>
            <pc:sldMk cId="3602388084" sldId="983"/>
            <ac:grpSpMk id="3108" creationId="{98123D2D-5058-C7C1-FE1F-D835C44D7FBF}"/>
          </ac:grpSpMkLst>
        </pc:grpChg>
        <pc:grpChg chg="mod">
          <ac:chgData name="rahulkumar08945@gmail.com" userId="eaa8108a85f67eff" providerId="LiveId" clId="{54EF1D79-E478-4C67-9EB2-AE56EF51DF03}" dt="2023-06-25T13:23:55.570" v="1654"/>
          <ac:grpSpMkLst>
            <pc:docMk/>
            <pc:sldMk cId="3602388084" sldId="983"/>
            <ac:grpSpMk id="3110" creationId="{D15751C2-2E5C-EE76-1EF4-528519BAF8A2}"/>
          </ac:grpSpMkLst>
        </pc:grpChg>
        <pc:grpChg chg="mod">
          <ac:chgData name="rahulkumar08945@gmail.com" userId="eaa8108a85f67eff" providerId="LiveId" clId="{54EF1D79-E478-4C67-9EB2-AE56EF51DF03}" dt="2023-06-25T13:23:55.570" v="1654"/>
          <ac:grpSpMkLst>
            <pc:docMk/>
            <pc:sldMk cId="3602388084" sldId="983"/>
            <ac:grpSpMk id="3111" creationId="{2A559003-4C40-7BA4-648E-BC00A768D3AA}"/>
          </ac:grpSpMkLst>
        </pc:grpChg>
        <pc:grpChg chg="mod">
          <ac:chgData name="rahulkumar08945@gmail.com" userId="eaa8108a85f67eff" providerId="LiveId" clId="{54EF1D79-E478-4C67-9EB2-AE56EF51DF03}" dt="2023-06-25T13:23:55.570" v="1654"/>
          <ac:grpSpMkLst>
            <pc:docMk/>
            <pc:sldMk cId="3602388084" sldId="983"/>
            <ac:grpSpMk id="3112" creationId="{86DDC747-85B9-831D-8A76-81674E33BADE}"/>
          </ac:grpSpMkLst>
        </pc:grpChg>
        <pc:grpChg chg="mod">
          <ac:chgData name="rahulkumar08945@gmail.com" userId="eaa8108a85f67eff" providerId="LiveId" clId="{54EF1D79-E478-4C67-9EB2-AE56EF51DF03}" dt="2023-06-25T13:23:55.570" v="1654"/>
          <ac:grpSpMkLst>
            <pc:docMk/>
            <pc:sldMk cId="3602388084" sldId="983"/>
            <ac:grpSpMk id="3160" creationId="{5A555A62-6866-5CE7-D4A9-6B6022368090}"/>
          </ac:grpSpMkLst>
        </pc:grpChg>
        <pc:grpChg chg="mod">
          <ac:chgData name="rahulkumar08945@gmail.com" userId="eaa8108a85f67eff" providerId="LiveId" clId="{54EF1D79-E478-4C67-9EB2-AE56EF51DF03}" dt="2023-06-25T13:23:55.570" v="1654"/>
          <ac:grpSpMkLst>
            <pc:docMk/>
            <pc:sldMk cId="3602388084" sldId="983"/>
            <ac:grpSpMk id="3271" creationId="{3E04F429-7537-B3ED-4F05-088FE41CCFB9}"/>
          </ac:grpSpMkLst>
        </pc:grpChg>
        <pc:grpChg chg="mod">
          <ac:chgData name="rahulkumar08945@gmail.com" userId="eaa8108a85f67eff" providerId="LiveId" clId="{54EF1D79-E478-4C67-9EB2-AE56EF51DF03}" dt="2023-06-25T13:23:55.570" v="1654"/>
          <ac:grpSpMkLst>
            <pc:docMk/>
            <pc:sldMk cId="3602388084" sldId="983"/>
            <ac:grpSpMk id="3272" creationId="{13A18742-D014-0430-5AFB-F1E7106A4092}"/>
          </ac:grpSpMkLst>
        </pc:grpChg>
        <pc:grpChg chg="mod">
          <ac:chgData name="rahulkumar08945@gmail.com" userId="eaa8108a85f67eff" providerId="LiveId" clId="{54EF1D79-E478-4C67-9EB2-AE56EF51DF03}" dt="2023-06-25T13:23:55.570" v="1654"/>
          <ac:grpSpMkLst>
            <pc:docMk/>
            <pc:sldMk cId="3602388084" sldId="983"/>
            <ac:grpSpMk id="3273" creationId="{DF67532D-F6B1-5549-C2F8-51CF7049F1A9}"/>
          </ac:grpSpMkLst>
        </pc:grpChg>
        <pc:grpChg chg="mod">
          <ac:chgData name="rahulkumar08945@gmail.com" userId="eaa8108a85f67eff" providerId="LiveId" clId="{54EF1D79-E478-4C67-9EB2-AE56EF51DF03}" dt="2023-06-25T13:23:55.570" v="1654"/>
          <ac:grpSpMkLst>
            <pc:docMk/>
            <pc:sldMk cId="3602388084" sldId="983"/>
            <ac:grpSpMk id="3274" creationId="{B618CB02-DF5C-5311-0F93-4EF10C185320}"/>
          </ac:grpSpMkLst>
        </pc:grpChg>
        <pc:grpChg chg="mod">
          <ac:chgData name="rahulkumar08945@gmail.com" userId="eaa8108a85f67eff" providerId="LiveId" clId="{54EF1D79-E478-4C67-9EB2-AE56EF51DF03}" dt="2023-06-25T13:23:55.570" v="1654"/>
          <ac:grpSpMkLst>
            <pc:docMk/>
            <pc:sldMk cId="3602388084" sldId="983"/>
            <ac:grpSpMk id="3335" creationId="{50EA6348-6CC7-D9FE-366B-31F435A18C46}"/>
          </ac:grpSpMkLst>
        </pc:grpChg>
        <pc:grpChg chg="mod">
          <ac:chgData name="rahulkumar08945@gmail.com" userId="eaa8108a85f67eff" providerId="LiveId" clId="{54EF1D79-E478-4C67-9EB2-AE56EF51DF03}" dt="2023-06-25T13:23:55.570" v="1654"/>
          <ac:grpSpMkLst>
            <pc:docMk/>
            <pc:sldMk cId="3602388084" sldId="983"/>
            <ac:grpSpMk id="3341" creationId="{347D3892-79A2-6AD4-BD9E-C3895FD315D0}"/>
          </ac:grpSpMkLst>
        </pc:grpChg>
        <pc:grpChg chg="mod">
          <ac:chgData name="rahulkumar08945@gmail.com" userId="eaa8108a85f67eff" providerId="LiveId" clId="{54EF1D79-E478-4C67-9EB2-AE56EF51DF03}" dt="2023-06-25T13:23:55.570" v="1654"/>
          <ac:grpSpMkLst>
            <pc:docMk/>
            <pc:sldMk cId="3602388084" sldId="983"/>
            <ac:grpSpMk id="3342" creationId="{13B4894B-D02B-EC51-8525-30B321BAA04F}"/>
          </ac:grpSpMkLst>
        </pc:grpChg>
        <pc:grpChg chg="mod">
          <ac:chgData name="rahulkumar08945@gmail.com" userId="eaa8108a85f67eff" providerId="LiveId" clId="{54EF1D79-E478-4C67-9EB2-AE56EF51DF03}" dt="2023-06-25T13:23:55.570" v="1654"/>
          <ac:grpSpMkLst>
            <pc:docMk/>
            <pc:sldMk cId="3602388084" sldId="983"/>
            <ac:grpSpMk id="3418" creationId="{16286C05-0E58-EE6B-63BC-B80B1B01A86F}"/>
          </ac:grpSpMkLst>
        </pc:grpChg>
        <pc:grpChg chg="mod">
          <ac:chgData name="rahulkumar08945@gmail.com" userId="eaa8108a85f67eff" providerId="LiveId" clId="{54EF1D79-E478-4C67-9EB2-AE56EF51DF03}" dt="2023-06-25T13:23:55.570" v="1654"/>
          <ac:grpSpMkLst>
            <pc:docMk/>
            <pc:sldMk cId="3602388084" sldId="983"/>
            <ac:grpSpMk id="3431" creationId="{D83FBB3A-5666-ECC7-29DB-89243B2544F3}"/>
          </ac:grpSpMkLst>
        </pc:grpChg>
        <pc:grpChg chg="mod">
          <ac:chgData name="rahulkumar08945@gmail.com" userId="eaa8108a85f67eff" providerId="LiveId" clId="{54EF1D79-E478-4C67-9EB2-AE56EF51DF03}" dt="2023-06-25T13:23:55.570" v="1654"/>
          <ac:grpSpMkLst>
            <pc:docMk/>
            <pc:sldMk cId="3602388084" sldId="983"/>
            <ac:grpSpMk id="3432" creationId="{B53EE7F2-B0A5-435B-02A1-E1502AAA7B35}"/>
          </ac:grpSpMkLst>
        </pc:grpChg>
        <pc:grpChg chg="mod">
          <ac:chgData name="rahulkumar08945@gmail.com" userId="eaa8108a85f67eff" providerId="LiveId" clId="{54EF1D79-E478-4C67-9EB2-AE56EF51DF03}" dt="2023-06-25T13:23:55.570" v="1654"/>
          <ac:grpSpMkLst>
            <pc:docMk/>
            <pc:sldMk cId="3602388084" sldId="983"/>
            <ac:grpSpMk id="3433" creationId="{2300EC74-4804-26D1-24A6-DD23063EDE75}"/>
          </ac:grpSpMkLst>
        </pc:grpChg>
        <pc:grpChg chg="mod">
          <ac:chgData name="rahulkumar08945@gmail.com" userId="eaa8108a85f67eff" providerId="LiveId" clId="{54EF1D79-E478-4C67-9EB2-AE56EF51DF03}" dt="2023-06-25T13:23:55.570" v="1654"/>
          <ac:grpSpMkLst>
            <pc:docMk/>
            <pc:sldMk cId="3602388084" sldId="983"/>
            <ac:grpSpMk id="3856" creationId="{97EB1301-6C79-7233-DCBB-7327643886F6}"/>
          </ac:grpSpMkLst>
        </pc:grpChg>
        <pc:grpChg chg="mod">
          <ac:chgData name="rahulkumar08945@gmail.com" userId="eaa8108a85f67eff" providerId="LiveId" clId="{54EF1D79-E478-4C67-9EB2-AE56EF51DF03}" dt="2023-06-25T13:23:55.570" v="1654"/>
          <ac:grpSpMkLst>
            <pc:docMk/>
            <pc:sldMk cId="3602388084" sldId="983"/>
            <ac:grpSpMk id="3857" creationId="{437024E7-E73E-34FF-ED9C-E3B36C8269F9}"/>
          </ac:grpSpMkLst>
        </pc:grpChg>
        <pc:grpChg chg="mod">
          <ac:chgData name="rahulkumar08945@gmail.com" userId="eaa8108a85f67eff" providerId="LiveId" clId="{54EF1D79-E478-4C67-9EB2-AE56EF51DF03}" dt="2023-06-25T13:23:55.570" v="1654"/>
          <ac:grpSpMkLst>
            <pc:docMk/>
            <pc:sldMk cId="3602388084" sldId="983"/>
            <ac:grpSpMk id="3911" creationId="{88AEF498-2EAB-7235-D554-B13104F969C4}"/>
          </ac:grpSpMkLst>
        </pc:grpChg>
        <pc:grpChg chg="mod">
          <ac:chgData name="rahulkumar08945@gmail.com" userId="eaa8108a85f67eff" providerId="LiveId" clId="{54EF1D79-E478-4C67-9EB2-AE56EF51DF03}" dt="2023-06-25T13:23:55.570" v="1654"/>
          <ac:grpSpMkLst>
            <pc:docMk/>
            <pc:sldMk cId="3602388084" sldId="983"/>
            <ac:grpSpMk id="3959" creationId="{475EF105-2AEF-3FFA-AF22-82D4D25869A2}"/>
          </ac:grpSpMkLst>
        </pc:grpChg>
        <pc:graphicFrameChg chg="mod">
          <ac:chgData name="rahulkumar08945@gmail.com" userId="eaa8108a85f67eff" providerId="LiveId" clId="{54EF1D79-E478-4C67-9EB2-AE56EF51DF03}" dt="2023-06-25T13:23:55.570" v="1654"/>
          <ac:graphicFrameMkLst>
            <pc:docMk/>
            <pc:sldMk cId="3602388084" sldId="983"/>
            <ac:graphicFrameMk id="3074" creationId="{49C021D7-5DB3-17B3-CEB0-D5DF2E5EB2EC}"/>
          </ac:graphicFrameMkLst>
        </pc:graphicFrameChg>
        <pc:graphicFrameChg chg="mod">
          <ac:chgData name="rahulkumar08945@gmail.com" userId="eaa8108a85f67eff" providerId="LiveId" clId="{54EF1D79-E478-4C67-9EB2-AE56EF51DF03}" dt="2023-06-25T13:23:55.570" v="1654"/>
          <ac:graphicFrameMkLst>
            <pc:docMk/>
            <pc:sldMk cId="3602388084" sldId="983"/>
            <ac:graphicFrameMk id="3075" creationId="{5ADFC1CA-0608-D9C4-A016-784C982DD614}"/>
          </ac:graphicFrameMkLst>
        </pc:graphicFrameChg>
        <pc:picChg chg="mod">
          <ac:chgData name="rahulkumar08945@gmail.com" userId="eaa8108a85f67eff" providerId="LiveId" clId="{54EF1D79-E478-4C67-9EB2-AE56EF51DF03}" dt="2023-06-25T13:23:55.570" v="1654"/>
          <ac:picMkLst>
            <pc:docMk/>
            <pc:sldMk cId="3602388084" sldId="983"/>
            <ac:picMk id="3077" creationId="{AE311E6D-A872-8FC7-AD3B-C7F76B47BE00}"/>
          </ac:picMkLst>
        </pc:picChg>
      </pc:sldChg>
      <pc:sldChg chg="modSp modNotes">
        <pc:chgData name="rahulkumar08945@gmail.com" userId="eaa8108a85f67eff" providerId="LiveId" clId="{54EF1D79-E478-4C67-9EB2-AE56EF51DF03}" dt="2023-06-25T13:23:55.570" v="1654"/>
        <pc:sldMkLst>
          <pc:docMk/>
          <pc:sldMk cId="0" sldId="984"/>
        </pc:sldMkLst>
        <pc:spChg chg="mod">
          <ac:chgData name="rahulkumar08945@gmail.com" userId="eaa8108a85f67eff" providerId="LiveId" clId="{54EF1D79-E478-4C67-9EB2-AE56EF51DF03}" dt="2023-06-25T13:23:55.570" v="1654"/>
          <ac:spMkLst>
            <pc:docMk/>
            <pc:sldMk cId="0" sldId="984"/>
            <ac:spMk id="2" creationId="{0F6771A8-C861-C96F-BD26-157CF6369262}"/>
          </ac:spMkLst>
        </pc:spChg>
        <pc:spChg chg="mod">
          <ac:chgData name="rahulkumar08945@gmail.com" userId="eaa8108a85f67eff" providerId="LiveId" clId="{54EF1D79-E478-4C67-9EB2-AE56EF51DF03}" dt="2023-06-25T13:23:55.570" v="1654"/>
          <ac:spMkLst>
            <pc:docMk/>
            <pc:sldMk cId="0" sldId="984"/>
            <ac:spMk id="53" creationId="{3A90A493-2387-FB21-1D38-521154B2E997}"/>
          </ac:spMkLst>
        </pc:spChg>
        <pc:spChg chg="mod">
          <ac:chgData name="rahulkumar08945@gmail.com" userId="eaa8108a85f67eff" providerId="LiveId" clId="{54EF1D79-E478-4C67-9EB2-AE56EF51DF03}" dt="2023-06-25T13:23:55.570" v="1654"/>
          <ac:spMkLst>
            <pc:docMk/>
            <pc:sldMk cId="0" sldId="984"/>
            <ac:spMk id="54" creationId="{15C2E1F7-4490-EE63-7B09-BDCF82D716AE}"/>
          </ac:spMkLst>
        </pc:spChg>
        <pc:spChg chg="mod">
          <ac:chgData name="rahulkumar08945@gmail.com" userId="eaa8108a85f67eff" providerId="LiveId" clId="{54EF1D79-E478-4C67-9EB2-AE56EF51DF03}" dt="2023-06-25T13:23:55.570" v="1654"/>
          <ac:spMkLst>
            <pc:docMk/>
            <pc:sldMk cId="0" sldId="984"/>
            <ac:spMk id="55" creationId="{DF523020-065A-1272-45B8-F5C8FB4C5795}"/>
          </ac:spMkLst>
        </pc:spChg>
        <pc:spChg chg="mod">
          <ac:chgData name="rahulkumar08945@gmail.com" userId="eaa8108a85f67eff" providerId="LiveId" clId="{54EF1D79-E478-4C67-9EB2-AE56EF51DF03}" dt="2023-06-25T13:23:55.570" v="1654"/>
          <ac:spMkLst>
            <pc:docMk/>
            <pc:sldMk cId="0" sldId="984"/>
            <ac:spMk id="114691" creationId="{775753A8-3317-91DF-A6E0-115FA3D7D286}"/>
          </ac:spMkLst>
        </pc:spChg>
        <pc:picChg chg="mod">
          <ac:chgData name="rahulkumar08945@gmail.com" userId="eaa8108a85f67eff" providerId="LiveId" clId="{54EF1D79-E478-4C67-9EB2-AE56EF51DF03}" dt="2023-06-25T13:23:55.570" v="1654"/>
          <ac:picMkLst>
            <pc:docMk/>
            <pc:sldMk cId="0" sldId="984"/>
            <ac:picMk id="114692" creationId="{0FE597B8-3219-ED7A-FECA-244D877F0AE0}"/>
          </ac:picMkLst>
        </pc:picChg>
        <pc:picChg chg="mod">
          <ac:chgData name="rahulkumar08945@gmail.com" userId="eaa8108a85f67eff" providerId="LiveId" clId="{54EF1D79-E478-4C67-9EB2-AE56EF51DF03}" dt="2023-06-25T13:23:55.570" v="1654"/>
          <ac:picMkLst>
            <pc:docMk/>
            <pc:sldMk cId="0" sldId="984"/>
            <ac:picMk id="114693" creationId="{9B4954CD-317D-E644-C7E4-AA0E71DFF5A1}"/>
          </ac:picMkLst>
        </pc:picChg>
      </pc:sldChg>
      <pc:sldChg chg="modSp">
        <pc:chgData name="rahulkumar08945@gmail.com" userId="eaa8108a85f67eff" providerId="LiveId" clId="{54EF1D79-E478-4C67-9EB2-AE56EF51DF03}" dt="2023-06-25T13:23:55.570" v="1654"/>
        <pc:sldMkLst>
          <pc:docMk/>
          <pc:sldMk cId="0" sldId="985"/>
        </pc:sldMkLst>
        <pc:graphicFrameChg chg="mod">
          <ac:chgData name="rahulkumar08945@gmail.com" userId="eaa8108a85f67eff" providerId="LiveId" clId="{54EF1D79-E478-4C67-9EB2-AE56EF51DF03}" dt="2023-06-25T13:23:55.570" v="1654"/>
          <ac:graphicFrameMkLst>
            <pc:docMk/>
            <pc:sldMk cId="0" sldId="985"/>
            <ac:graphicFrameMk id="3" creationId="{DFACD6B9-E7C1-1CDC-B979-CE24DF8E61CD}"/>
          </ac:graphicFrameMkLst>
        </pc:graphicFrameChg>
      </pc:sldChg>
      <pc:sldChg chg="modSp modNotes">
        <pc:chgData name="rahulkumar08945@gmail.com" userId="eaa8108a85f67eff" providerId="LiveId" clId="{54EF1D79-E478-4C67-9EB2-AE56EF51DF03}" dt="2023-06-25T13:23:55.570" v="1654"/>
        <pc:sldMkLst>
          <pc:docMk/>
          <pc:sldMk cId="0" sldId="986"/>
        </pc:sldMkLst>
        <pc:spChg chg="mod">
          <ac:chgData name="rahulkumar08945@gmail.com" userId="eaa8108a85f67eff" providerId="LiveId" clId="{54EF1D79-E478-4C67-9EB2-AE56EF51DF03}" dt="2023-06-25T13:23:55.570" v="1654"/>
          <ac:spMkLst>
            <pc:docMk/>
            <pc:sldMk cId="0" sldId="986"/>
            <ac:spMk id="889" creationId="{D4280D38-9D0D-E9CA-F0D3-6931FE6EBEA4}"/>
          </ac:spMkLst>
        </pc:spChg>
        <pc:graphicFrameChg chg="mod">
          <ac:chgData name="rahulkumar08945@gmail.com" userId="eaa8108a85f67eff" providerId="LiveId" clId="{54EF1D79-E478-4C67-9EB2-AE56EF51DF03}" dt="2023-06-25T13:23:55.570" v="1654"/>
          <ac:graphicFrameMkLst>
            <pc:docMk/>
            <pc:sldMk cId="0" sldId="986"/>
            <ac:graphicFrameMk id="5" creationId="{E7E6B4B7-649D-29CA-CE60-6C7CCF34D167}"/>
          </ac:graphicFrameMkLst>
        </pc:graphicFrameChg>
      </pc:sldChg>
      <pc:sldChg chg="modSp mod">
        <pc:chgData name="rahulkumar08945@gmail.com" userId="eaa8108a85f67eff" providerId="LiveId" clId="{54EF1D79-E478-4C67-9EB2-AE56EF51DF03}" dt="2023-06-25T13:23:55.570" v="1654"/>
        <pc:sldMkLst>
          <pc:docMk/>
          <pc:sldMk cId="0" sldId="987"/>
        </pc:sldMkLst>
        <pc:spChg chg="mod">
          <ac:chgData name="rahulkumar08945@gmail.com" userId="eaa8108a85f67eff" providerId="LiveId" clId="{54EF1D79-E478-4C67-9EB2-AE56EF51DF03}" dt="2023-06-25T13:23:55.570" v="1654"/>
          <ac:spMkLst>
            <pc:docMk/>
            <pc:sldMk cId="0" sldId="987"/>
            <ac:spMk id="3" creationId="{4937E682-877C-3371-6919-85CF867AC03C}"/>
          </ac:spMkLst>
        </pc:spChg>
        <pc:spChg chg="mod">
          <ac:chgData name="rahulkumar08945@gmail.com" userId="eaa8108a85f67eff" providerId="LiveId" clId="{54EF1D79-E478-4C67-9EB2-AE56EF51DF03}" dt="2023-06-25T13:23:55.570" v="1654"/>
          <ac:spMkLst>
            <pc:docMk/>
            <pc:sldMk cId="0" sldId="987"/>
            <ac:spMk id="4" creationId="{5D403D22-50FE-AA3A-81F7-6AC8BF299F75}"/>
          </ac:spMkLst>
        </pc:spChg>
        <pc:spChg chg="mod">
          <ac:chgData name="rahulkumar08945@gmail.com" userId="eaa8108a85f67eff" providerId="LiveId" clId="{54EF1D79-E478-4C67-9EB2-AE56EF51DF03}" dt="2023-06-25T13:23:55.570" v="1654"/>
          <ac:spMkLst>
            <pc:docMk/>
            <pc:sldMk cId="0" sldId="987"/>
            <ac:spMk id="118786" creationId="{9E0AF3E2-6FF6-6538-778C-76AD09CF8C84}"/>
          </ac:spMkLst>
        </pc:spChg>
      </pc:sldChg>
      <pc:sldChg chg="modSp mod">
        <pc:chgData name="rahulkumar08945@gmail.com" userId="eaa8108a85f67eff" providerId="LiveId" clId="{54EF1D79-E478-4C67-9EB2-AE56EF51DF03}" dt="2023-06-25T13:23:55.570" v="1654"/>
        <pc:sldMkLst>
          <pc:docMk/>
          <pc:sldMk cId="0" sldId="989"/>
        </pc:sldMkLst>
        <pc:spChg chg="mod">
          <ac:chgData name="rahulkumar08945@gmail.com" userId="eaa8108a85f67eff" providerId="LiveId" clId="{54EF1D79-E478-4C67-9EB2-AE56EF51DF03}" dt="2023-06-25T13:23:55.570" v="1654"/>
          <ac:spMkLst>
            <pc:docMk/>
            <pc:sldMk cId="0" sldId="989"/>
            <ac:spMk id="3" creationId="{2141A305-D7BE-120B-ACD9-8C0F344614D6}"/>
          </ac:spMkLst>
        </pc:spChg>
        <pc:spChg chg="mod">
          <ac:chgData name="rahulkumar08945@gmail.com" userId="eaa8108a85f67eff" providerId="LiveId" clId="{54EF1D79-E478-4C67-9EB2-AE56EF51DF03}" dt="2023-06-25T13:23:55.570" v="1654"/>
          <ac:spMkLst>
            <pc:docMk/>
            <pc:sldMk cId="0" sldId="989"/>
            <ac:spMk id="120835" creationId="{900A7BCF-7030-B659-AB25-1E48EEFAFDBD}"/>
          </ac:spMkLst>
        </pc:spChg>
      </pc:sldChg>
      <pc:sldChg chg="modSp">
        <pc:chgData name="rahulkumar08945@gmail.com" userId="eaa8108a85f67eff" providerId="LiveId" clId="{54EF1D79-E478-4C67-9EB2-AE56EF51DF03}" dt="2023-06-25T13:23:55.570" v="1654"/>
        <pc:sldMkLst>
          <pc:docMk/>
          <pc:sldMk cId="0" sldId="990"/>
        </pc:sldMkLst>
        <pc:spChg chg="mod">
          <ac:chgData name="rahulkumar08945@gmail.com" userId="eaa8108a85f67eff" providerId="LiveId" clId="{54EF1D79-E478-4C67-9EB2-AE56EF51DF03}" dt="2023-06-25T08:53:14.831" v="583" actId="207"/>
          <ac:spMkLst>
            <pc:docMk/>
            <pc:sldMk cId="0" sldId="990"/>
            <ac:spMk id="116738" creationId="{1A2049C3-B12C-A4CE-CCEF-185F77A77EAA}"/>
          </ac:spMkLst>
        </pc:spChg>
        <pc:spChg chg="mod">
          <ac:chgData name="rahulkumar08945@gmail.com" userId="eaa8108a85f67eff" providerId="LiveId" clId="{54EF1D79-E478-4C67-9EB2-AE56EF51DF03}" dt="2023-06-25T13:23:55.570" v="1654"/>
          <ac:spMkLst>
            <pc:docMk/>
            <pc:sldMk cId="0" sldId="990"/>
            <ac:spMk id="116739" creationId="{3BD0E62F-EA04-3144-155A-16D8F608FC1D}"/>
          </ac:spMkLst>
        </pc:spChg>
      </pc:sldChg>
      <pc:sldChg chg="modSp">
        <pc:chgData name="rahulkumar08945@gmail.com" userId="eaa8108a85f67eff" providerId="LiveId" clId="{54EF1D79-E478-4C67-9EB2-AE56EF51DF03}" dt="2023-06-25T13:23:55.570" v="1654"/>
        <pc:sldMkLst>
          <pc:docMk/>
          <pc:sldMk cId="0" sldId="991"/>
        </pc:sldMkLst>
        <pc:spChg chg="mod">
          <ac:chgData name="rahulkumar08945@gmail.com" userId="eaa8108a85f67eff" providerId="LiveId" clId="{54EF1D79-E478-4C67-9EB2-AE56EF51DF03}" dt="2023-06-25T13:23:55.570" v="1654"/>
          <ac:spMkLst>
            <pc:docMk/>
            <pc:sldMk cId="0" sldId="991"/>
            <ac:spMk id="3" creationId="{944114BC-CD4A-45C0-0583-151B6129C1DF}"/>
          </ac:spMkLst>
        </pc:spChg>
        <pc:spChg chg="mod">
          <ac:chgData name="rahulkumar08945@gmail.com" userId="eaa8108a85f67eff" providerId="LiveId" clId="{54EF1D79-E478-4C67-9EB2-AE56EF51DF03}" dt="2023-06-25T13:23:55.570" v="1654"/>
          <ac:spMkLst>
            <pc:docMk/>
            <pc:sldMk cId="0" sldId="991"/>
            <ac:spMk id="4" creationId="{4EE921A0-3378-037D-CAEA-E99D6F030498}"/>
          </ac:spMkLst>
        </pc:spChg>
      </pc:sldChg>
      <pc:sldChg chg="modSp mod">
        <pc:chgData name="rahulkumar08945@gmail.com" userId="eaa8108a85f67eff" providerId="LiveId" clId="{54EF1D79-E478-4C67-9EB2-AE56EF51DF03}" dt="2023-06-25T13:23:55.844" v="1656" actId="27636"/>
        <pc:sldMkLst>
          <pc:docMk/>
          <pc:sldMk cId="0" sldId="992"/>
        </pc:sldMkLst>
        <pc:spChg chg="mod">
          <ac:chgData name="rahulkumar08945@gmail.com" userId="eaa8108a85f67eff" providerId="LiveId" clId="{54EF1D79-E478-4C67-9EB2-AE56EF51DF03}" dt="2023-06-25T13:23:55.844" v="1656" actId="27636"/>
          <ac:spMkLst>
            <pc:docMk/>
            <pc:sldMk cId="0" sldId="992"/>
            <ac:spMk id="49153" creationId="{4ACB60EA-4548-B758-ACAE-961856EC3A5A}"/>
          </ac:spMkLst>
        </pc:spChg>
      </pc:sldChg>
      <pc:sldChg chg="modSp modNotes">
        <pc:chgData name="rahulkumar08945@gmail.com" userId="eaa8108a85f67eff" providerId="LiveId" clId="{54EF1D79-E478-4C67-9EB2-AE56EF51DF03}" dt="2023-06-25T13:23:55.570" v="1654"/>
        <pc:sldMkLst>
          <pc:docMk/>
          <pc:sldMk cId="0" sldId="993"/>
        </pc:sldMkLst>
        <pc:spChg chg="mod">
          <ac:chgData name="rahulkumar08945@gmail.com" userId="eaa8108a85f67eff" providerId="LiveId" clId="{54EF1D79-E478-4C67-9EB2-AE56EF51DF03}" dt="2023-06-25T13:23:55.570" v="1654"/>
          <ac:spMkLst>
            <pc:docMk/>
            <pc:sldMk cId="0" sldId="993"/>
            <ac:spMk id="50177" creationId="{ECFC0165-E808-3120-1FA1-BF43D0804C66}"/>
          </ac:spMkLst>
        </pc:spChg>
        <pc:spChg chg="mod">
          <ac:chgData name="rahulkumar08945@gmail.com" userId="eaa8108a85f67eff" providerId="LiveId" clId="{54EF1D79-E478-4C67-9EB2-AE56EF51DF03}" dt="2023-06-25T13:23:55.570" v="1654"/>
          <ac:spMkLst>
            <pc:docMk/>
            <pc:sldMk cId="0" sldId="993"/>
            <ac:spMk id="50178" creationId="{EBA2A877-E661-721A-0480-5708D40E4A5E}"/>
          </ac:spMkLst>
        </pc:spChg>
      </pc:sldChg>
      <pc:sldChg chg="modSp">
        <pc:chgData name="rahulkumar08945@gmail.com" userId="eaa8108a85f67eff" providerId="LiveId" clId="{54EF1D79-E478-4C67-9EB2-AE56EF51DF03}" dt="2023-06-25T13:23:55.570" v="1654"/>
        <pc:sldMkLst>
          <pc:docMk/>
          <pc:sldMk cId="0" sldId="997"/>
        </pc:sldMkLst>
        <pc:spChg chg="mod">
          <ac:chgData name="rahulkumar08945@gmail.com" userId="eaa8108a85f67eff" providerId="LiveId" clId="{54EF1D79-E478-4C67-9EB2-AE56EF51DF03}" dt="2023-06-25T13:23:55.570" v="1654"/>
          <ac:spMkLst>
            <pc:docMk/>
            <pc:sldMk cId="0" sldId="997"/>
            <ac:spMk id="61443" creationId="{E1D0D8C3-371A-947A-E1B6-C09B36C743CE}"/>
          </ac:spMkLst>
        </pc:spChg>
      </pc:sldChg>
      <pc:sldChg chg="modSp add">
        <pc:chgData name="rahulkumar08945@gmail.com" userId="eaa8108a85f67eff" providerId="LiveId" clId="{54EF1D79-E478-4C67-9EB2-AE56EF51DF03}" dt="2023-06-25T13:23:55.570" v="1654"/>
        <pc:sldMkLst>
          <pc:docMk/>
          <pc:sldMk cId="0" sldId="999"/>
        </pc:sldMkLst>
        <pc:spChg chg="mod">
          <ac:chgData name="rahulkumar08945@gmail.com" userId="eaa8108a85f67eff" providerId="LiveId" clId="{54EF1D79-E478-4C67-9EB2-AE56EF51DF03}" dt="2023-06-25T13:23:55.570" v="1654"/>
          <ac:spMkLst>
            <pc:docMk/>
            <pc:sldMk cId="0" sldId="999"/>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0"/>
        </pc:sldMkLst>
        <pc:spChg chg="mod">
          <ac:chgData name="rahulkumar08945@gmail.com" userId="eaa8108a85f67eff" providerId="LiveId" clId="{54EF1D79-E478-4C67-9EB2-AE56EF51DF03}" dt="2023-06-25T13:23:55.570" v="1654"/>
          <ac:spMkLst>
            <pc:docMk/>
            <pc:sldMk cId="0" sldId="1000"/>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1"/>
        </pc:sldMkLst>
        <pc:spChg chg="mod">
          <ac:chgData name="rahulkumar08945@gmail.com" userId="eaa8108a85f67eff" providerId="LiveId" clId="{54EF1D79-E478-4C67-9EB2-AE56EF51DF03}" dt="2023-06-25T13:23:55.570" v="1654"/>
          <ac:spMkLst>
            <pc:docMk/>
            <pc:sldMk cId="0" sldId="1001"/>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2"/>
        </pc:sldMkLst>
        <pc:picChg chg="mod">
          <ac:chgData name="rahulkumar08945@gmail.com" userId="eaa8108a85f67eff" providerId="LiveId" clId="{54EF1D79-E478-4C67-9EB2-AE56EF51DF03}" dt="2023-06-25T13:23:55.570" v="1654"/>
          <ac:picMkLst>
            <pc:docMk/>
            <pc:sldMk cId="0" sldId="1002"/>
            <ac:picMk id="2050" creationId="{00000000-0000-0000-0000-000000000000}"/>
          </ac:picMkLst>
        </pc:picChg>
      </pc:sldChg>
      <pc:sldChg chg="modSp add">
        <pc:chgData name="rahulkumar08945@gmail.com" userId="eaa8108a85f67eff" providerId="LiveId" clId="{54EF1D79-E478-4C67-9EB2-AE56EF51DF03}" dt="2023-06-25T13:23:55.570" v="1654"/>
        <pc:sldMkLst>
          <pc:docMk/>
          <pc:sldMk cId="0" sldId="1003"/>
        </pc:sldMkLst>
        <pc:spChg chg="mod">
          <ac:chgData name="rahulkumar08945@gmail.com" userId="eaa8108a85f67eff" providerId="LiveId" clId="{54EF1D79-E478-4C67-9EB2-AE56EF51DF03}" dt="2023-06-25T13:23:55.570" v="1654"/>
          <ac:spMkLst>
            <pc:docMk/>
            <pc:sldMk cId="0" sldId="1003"/>
            <ac:spMk id="2" creationId="{00000000-0000-0000-0000-000000000000}"/>
          </ac:spMkLst>
        </pc:spChg>
      </pc:sldChg>
      <pc:sldChg chg="modSp add del mod">
        <pc:chgData name="rahulkumar08945@gmail.com" userId="eaa8108a85f67eff" providerId="LiveId" clId="{54EF1D79-E478-4C67-9EB2-AE56EF51DF03}" dt="2023-06-25T13:23:55.570" v="1654"/>
        <pc:sldMkLst>
          <pc:docMk/>
          <pc:sldMk cId="0" sldId="1004"/>
        </pc:sldMkLst>
        <pc:spChg chg="mod">
          <ac:chgData name="rahulkumar08945@gmail.com" userId="eaa8108a85f67eff" providerId="LiveId" clId="{54EF1D79-E478-4C67-9EB2-AE56EF51DF03}" dt="2023-06-25T11:59:06.034" v="1297" actId="207"/>
          <ac:spMkLst>
            <pc:docMk/>
            <pc:sldMk cId="0" sldId="1004"/>
            <ac:spMk id="2" creationId="{7BCB33E2-F338-B7C2-34DA-1F1F8B189748}"/>
          </ac:spMkLst>
        </pc:spChg>
        <pc:spChg chg="mod">
          <ac:chgData name="rahulkumar08945@gmail.com" userId="eaa8108a85f67eff" providerId="LiveId" clId="{54EF1D79-E478-4C67-9EB2-AE56EF51DF03}" dt="2023-06-25T13:23:55.570" v="1654"/>
          <ac:spMkLst>
            <pc:docMk/>
            <pc:sldMk cId="0" sldId="1004"/>
            <ac:spMk id="14339" creationId="{4C74FA2C-DF0D-523D-C8FE-602565929E1F}"/>
          </ac:spMkLst>
        </pc:spChg>
      </pc:sldChg>
      <pc:sldChg chg="add del">
        <pc:chgData name="rahulkumar08945@gmail.com" userId="eaa8108a85f67eff" providerId="LiveId" clId="{54EF1D79-E478-4C67-9EB2-AE56EF51DF03}" dt="2023-06-25T11:57:40.718" v="1267"/>
        <pc:sldMkLst>
          <pc:docMk/>
          <pc:sldMk cId="0" sldId="1005"/>
        </pc:sldMkLst>
      </pc:sldChg>
      <pc:sldChg chg="modSp add del">
        <pc:chgData name="rahulkumar08945@gmail.com" userId="eaa8108a85f67eff" providerId="LiveId" clId="{54EF1D79-E478-4C67-9EB2-AE56EF51DF03}" dt="2023-06-25T13:23:55.570" v="1654"/>
        <pc:sldMkLst>
          <pc:docMk/>
          <pc:sldMk cId="0" sldId="1006"/>
        </pc:sldMkLst>
        <pc:spChg chg="mod">
          <ac:chgData name="rahulkumar08945@gmail.com" userId="eaa8108a85f67eff" providerId="LiveId" clId="{54EF1D79-E478-4C67-9EB2-AE56EF51DF03}" dt="2023-06-25T13:23:55.570" v="1654"/>
          <ac:spMkLst>
            <pc:docMk/>
            <pc:sldMk cId="0" sldId="1006"/>
            <ac:spMk id="17410" creationId="{F8DAC245-1759-6B75-4598-055A32D595EA}"/>
          </ac:spMkLst>
        </pc:spChg>
        <pc:spChg chg="mod">
          <ac:chgData name="rahulkumar08945@gmail.com" userId="eaa8108a85f67eff" providerId="LiveId" clId="{54EF1D79-E478-4C67-9EB2-AE56EF51DF03}" dt="2023-06-25T13:23:55.570" v="1654"/>
          <ac:spMkLst>
            <pc:docMk/>
            <pc:sldMk cId="0" sldId="1006"/>
            <ac:spMk id="17413" creationId="{819A04BC-F29B-10EA-99D0-11AD7E5A22B4}"/>
          </ac:spMkLst>
        </pc:spChg>
        <pc:spChg chg="mod">
          <ac:chgData name="rahulkumar08945@gmail.com" userId="eaa8108a85f67eff" providerId="LiveId" clId="{54EF1D79-E478-4C67-9EB2-AE56EF51DF03}" dt="2023-06-25T13:23:55.570" v="1654"/>
          <ac:spMkLst>
            <pc:docMk/>
            <pc:sldMk cId="0" sldId="1006"/>
            <ac:spMk id="17414" creationId="{FCC7E665-3C31-D130-C4AA-91C1D33102BC}"/>
          </ac:spMkLst>
        </pc:spChg>
        <pc:picChg chg="mod">
          <ac:chgData name="rahulkumar08945@gmail.com" userId="eaa8108a85f67eff" providerId="LiveId" clId="{54EF1D79-E478-4C67-9EB2-AE56EF51DF03}" dt="2023-06-25T13:23:55.570" v="1654"/>
          <ac:picMkLst>
            <pc:docMk/>
            <pc:sldMk cId="0" sldId="1006"/>
            <ac:picMk id="54275" creationId="{E9318AEC-5A20-0CDE-AF16-C4C65C597968}"/>
          </ac:picMkLst>
        </pc:picChg>
        <pc:picChg chg="mod">
          <ac:chgData name="rahulkumar08945@gmail.com" userId="eaa8108a85f67eff" providerId="LiveId" clId="{54EF1D79-E478-4C67-9EB2-AE56EF51DF03}" dt="2023-06-25T13:23:55.570" v="1654"/>
          <ac:picMkLst>
            <pc:docMk/>
            <pc:sldMk cId="0" sldId="1006"/>
            <ac:picMk id="54276" creationId="{AE8A88AE-C23D-5969-D49E-4ED9588A4F67}"/>
          </ac:picMkLst>
        </pc:picChg>
      </pc:sldChg>
      <pc:sldChg chg="modSp add del mod">
        <pc:chgData name="rahulkumar08945@gmail.com" userId="eaa8108a85f67eff" providerId="LiveId" clId="{54EF1D79-E478-4C67-9EB2-AE56EF51DF03}" dt="2023-06-25T13:23:55.807" v="1655" actId="27636"/>
        <pc:sldMkLst>
          <pc:docMk/>
          <pc:sldMk cId="0" sldId="1007"/>
        </pc:sldMkLst>
        <pc:spChg chg="mod">
          <ac:chgData name="rahulkumar08945@gmail.com" userId="eaa8108a85f67eff" providerId="LiveId" clId="{54EF1D79-E478-4C67-9EB2-AE56EF51DF03}" dt="2023-06-25T12:09:20.542" v="1425" actId="2711"/>
          <ac:spMkLst>
            <pc:docMk/>
            <pc:sldMk cId="0" sldId="1007"/>
            <ac:spMk id="19458" creationId="{76EF909D-ED2E-B106-C58F-D1C602235C35}"/>
          </ac:spMkLst>
        </pc:spChg>
        <pc:spChg chg="mod">
          <ac:chgData name="rahulkumar08945@gmail.com" userId="eaa8108a85f67eff" providerId="LiveId" clId="{54EF1D79-E478-4C67-9EB2-AE56EF51DF03}" dt="2023-06-25T13:23:55.807" v="1655" actId="27636"/>
          <ac:spMkLst>
            <pc:docMk/>
            <pc:sldMk cId="0" sldId="1007"/>
            <ac:spMk id="19459" creationId="{71129A97-2614-F517-6E2F-7C490531723E}"/>
          </ac:spMkLst>
        </pc:spChg>
      </pc:sldChg>
      <pc:sldChg chg="modSp add del mod">
        <pc:chgData name="rahulkumar08945@gmail.com" userId="eaa8108a85f67eff" providerId="LiveId" clId="{54EF1D79-E478-4C67-9EB2-AE56EF51DF03}" dt="2023-06-25T12:09:26.484" v="1426" actId="47"/>
        <pc:sldMkLst>
          <pc:docMk/>
          <pc:sldMk cId="0" sldId="1008"/>
        </pc:sldMkLst>
        <pc:spChg chg="mod">
          <ac:chgData name="rahulkumar08945@gmail.com" userId="eaa8108a85f67eff" providerId="LiveId" clId="{54EF1D79-E478-4C67-9EB2-AE56EF51DF03}" dt="2023-06-25T12:08:05.018" v="1390" actId="27636"/>
          <ac:spMkLst>
            <pc:docMk/>
            <pc:sldMk cId="0" sldId="1008"/>
            <ac:spMk id="20483" creationId="{3CAF18F6-1800-E7D6-1D1B-ECD3E44231B3}"/>
          </ac:spMkLst>
        </pc:spChg>
      </pc:sldChg>
      <pc:sldChg chg="modSp add del">
        <pc:chgData name="rahulkumar08945@gmail.com" userId="eaa8108a85f67eff" providerId="LiveId" clId="{54EF1D79-E478-4C67-9EB2-AE56EF51DF03}" dt="2023-06-25T13:23:55.570" v="1654"/>
        <pc:sldMkLst>
          <pc:docMk/>
          <pc:sldMk cId="0" sldId="1009"/>
        </pc:sldMkLst>
        <pc:spChg chg="mod">
          <ac:chgData name="rahulkumar08945@gmail.com" userId="eaa8108a85f67eff" providerId="LiveId" clId="{54EF1D79-E478-4C67-9EB2-AE56EF51DF03}" dt="2023-06-25T13:23:55.570" v="1654"/>
          <ac:spMkLst>
            <pc:docMk/>
            <pc:sldMk cId="0" sldId="1009"/>
            <ac:spMk id="21507" creationId="{B18E719A-ED0E-B62D-4CEA-9CBC34BEBFB5}"/>
          </ac:spMkLst>
        </pc:spChg>
      </pc:sldChg>
      <pc:sldChg chg="modSp add del">
        <pc:chgData name="rahulkumar08945@gmail.com" userId="eaa8108a85f67eff" providerId="LiveId" clId="{54EF1D79-E478-4C67-9EB2-AE56EF51DF03}" dt="2023-06-25T13:23:55.570" v="1654"/>
        <pc:sldMkLst>
          <pc:docMk/>
          <pc:sldMk cId="0" sldId="1010"/>
        </pc:sldMkLst>
        <pc:spChg chg="mod">
          <ac:chgData name="rahulkumar08945@gmail.com" userId="eaa8108a85f67eff" providerId="LiveId" clId="{54EF1D79-E478-4C67-9EB2-AE56EF51DF03}" dt="2023-06-25T13:23:55.570" v="1654"/>
          <ac:spMkLst>
            <pc:docMk/>
            <pc:sldMk cId="0" sldId="1010"/>
            <ac:spMk id="22531" creationId="{1EFACC7E-752C-596A-F2DC-ABD0E91EC2F6}"/>
          </ac:spMkLst>
        </pc:spChg>
      </pc:sldChg>
      <pc:sldChg chg="modSp add del mod">
        <pc:chgData name="rahulkumar08945@gmail.com" userId="eaa8108a85f67eff" providerId="LiveId" clId="{54EF1D79-E478-4C67-9EB2-AE56EF51DF03}" dt="2023-06-25T13:23:55.570" v="1654"/>
        <pc:sldMkLst>
          <pc:docMk/>
          <pc:sldMk cId="0" sldId="1011"/>
        </pc:sldMkLst>
        <pc:spChg chg="mod">
          <ac:chgData name="rahulkumar08945@gmail.com" userId="eaa8108a85f67eff" providerId="LiveId" clId="{54EF1D79-E478-4C67-9EB2-AE56EF51DF03}" dt="2023-06-25T13:23:55.570" v="1654"/>
          <ac:spMkLst>
            <pc:docMk/>
            <pc:sldMk cId="0" sldId="1011"/>
            <ac:spMk id="23555" creationId="{35ECBD76-B41D-5C48-BEE1-4D2A321DCEF4}"/>
          </ac:spMkLst>
        </pc:spChg>
      </pc:sldChg>
      <pc:sldChg chg="modSp add del mod">
        <pc:chgData name="rahulkumar08945@gmail.com" userId="eaa8108a85f67eff" providerId="LiveId" clId="{54EF1D79-E478-4C67-9EB2-AE56EF51DF03}" dt="2023-06-25T13:23:55.570" v="1654"/>
        <pc:sldMkLst>
          <pc:docMk/>
          <pc:sldMk cId="0" sldId="1012"/>
        </pc:sldMkLst>
        <pc:spChg chg="mod">
          <ac:chgData name="rahulkumar08945@gmail.com" userId="eaa8108a85f67eff" providerId="LiveId" clId="{54EF1D79-E478-4C67-9EB2-AE56EF51DF03}" dt="2023-06-25T13:23:55.570" v="1654"/>
          <ac:spMkLst>
            <pc:docMk/>
            <pc:sldMk cId="0" sldId="1012"/>
            <ac:spMk id="24578" creationId="{67A6AED9-3F3D-FA4A-CFE8-99513913CB83}"/>
          </ac:spMkLst>
        </pc:spChg>
      </pc:sldChg>
      <pc:sldMasterChg chg="modSp modSldLayout">
        <pc:chgData name="rahulkumar08945@gmail.com" userId="eaa8108a85f67eff" providerId="LiveId" clId="{54EF1D79-E478-4C67-9EB2-AE56EF51DF03}" dt="2023-06-25T13:23:55.570" v="1654"/>
        <pc:sldMasterMkLst>
          <pc:docMk/>
          <pc:sldMasterMk cId="0" sldId="2147483648"/>
        </pc:sldMasterMkLst>
        <pc:spChg chg="mod">
          <ac:chgData name="rahulkumar08945@gmail.com" userId="eaa8108a85f67eff" providerId="LiveId" clId="{54EF1D79-E478-4C67-9EB2-AE56EF51DF03}" dt="2023-06-25T13:23:55.570" v="1654"/>
          <ac:spMkLst>
            <pc:docMk/>
            <pc:sldMasterMk cId="0" sldId="2147483648"/>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6" creationId="{00000000-0000-0000-0000-000000000000}"/>
          </ac:spMkLst>
        </pc:spChg>
        <pc:sldLayoutChg chg="modSp">
          <pc:chgData name="rahulkumar08945@gmail.com" userId="eaa8108a85f67eff" providerId="LiveId" clId="{54EF1D79-E478-4C67-9EB2-AE56EF51DF03}" dt="2023-06-25T13:23:55.570" v="1654"/>
          <pc:sldLayoutMkLst>
            <pc:docMk/>
            <pc:sldMasterMk cId="0" sldId="2147483648"/>
            <pc:sldLayoutMk cId="0" sldId="2147483649"/>
          </pc:sldLayoutMkLst>
          <pc:spChg chg="mod">
            <ac:chgData name="rahulkumar08945@gmail.com" userId="eaa8108a85f67eff" providerId="LiveId" clId="{54EF1D79-E478-4C67-9EB2-AE56EF51DF03}" dt="2023-06-25T13:23:55.570" v="1654"/>
            <ac:spMkLst>
              <pc:docMk/>
              <pc:sldMasterMk cId="0" sldId="2147483648"/>
              <pc:sldLayoutMk cId="0" sldId="214748364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4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1"/>
          </pc:sldLayoutMkLst>
          <pc:spChg chg="mod">
            <ac:chgData name="rahulkumar08945@gmail.com" userId="eaa8108a85f67eff" providerId="LiveId" clId="{54EF1D79-E478-4C67-9EB2-AE56EF51DF03}" dt="2023-06-25T13:23:55.570" v="1654"/>
            <ac:spMkLst>
              <pc:docMk/>
              <pc:sldMasterMk cId="0" sldId="2147483648"/>
              <pc:sldLayoutMk cId="0" sldId="2147483651"/>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1"/>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2"/>
          </pc:sldLayoutMkLst>
          <pc:spChg chg="mod">
            <ac:chgData name="rahulkumar08945@gmail.com" userId="eaa8108a85f67eff" providerId="LiveId" clId="{54EF1D79-E478-4C67-9EB2-AE56EF51DF03}" dt="2023-06-25T13:23:55.570" v="1654"/>
            <ac:spMkLst>
              <pc:docMk/>
              <pc:sldMasterMk cId="0" sldId="2147483648"/>
              <pc:sldLayoutMk cId="0" sldId="2147483652"/>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2"/>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3"/>
          </pc:sldLayoutMkLst>
          <pc:spChg chg="mod">
            <ac:chgData name="rahulkumar08945@gmail.com" userId="eaa8108a85f67eff" providerId="LiveId" clId="{54EF1D79-E478-4C67-9EB2-AE56EF51DF03}" dt="2023-06-25T13:23:55.570" v="1654"/>
            <ac:spMkLst>
              <pc:docMk/>
              <pc:sldMasterMk cId="0" sldId="2147483648"/>
              <pc:sldLayoutMk cId="0" sldId="2147483653"/>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6"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6"/>
          </pc:sldLayoutMkLst>
          <pc:spChg chg="mod">
            <ac:chgData name="rahulkumar08945@gmail.com" userId="eaa8108a85f67eff" providerId="LiveId" clId="{54EF1D79-E478-4C67-9EB2-AE56EF51DF03}" dt="2023-06-25T13:23:55.570" v="1654"/>
            <ac:spMkLst>
              <pc:docMk/>
              <pc:sldMasterMk cId="0" sldId="2147483648"/>
              <pc:sldLayoutMk cId="0" sldId="2147483656"/>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7"/>
          </pc:sldLayoutMkLst>
          <pc:spChg chg="mod">
            <ac:chgData name="rahulkumar08945@gmail.com" userId="eaa8108a85f67eff" providerId="LiveId" clId="{54EF1D79-E478-4C67-9EB2-AE56EF51DF03}" dt="2023-06-25T13:23:55.570" v="1654"/>
            <ac:spMkLst>
              <pc:docMk/>
              <pc:sldMasterMk cId="0" sldId="2147483648"/>
              <pc:sldLayoutMk cId="0" sldId="2147483657"/>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9"/>
          </pc:sldLayoutMkLst>
          <pc:spChg chg="mod">
            <ac:chgData name="rahulkumar08945@gmail.com" userId="eaa8108a85f67eff" providerId="LiveId" clId="{54EF1D79-E478-4C67-9EB2-AE56EF51DF03}" dt="2023-06-25T13:23:55.570" v="1654"/>
            <ac:spMkLst>
              <pc:docMk/>
              <pc:sldMasterMk cId="0" sldId="2147483648"/>
              <pc:sldLayoutMk cId="0" sldId="214748365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548489142" sldId="2147483660"/>
          </pc:sldLayoutMkLst>
          <pc:spChg chg="mod">
            <ac:chgData name="rahulkumar08945@gmail.com" userId="eaa8108a85f67eff" providerId="LiveId" clId="{54EF1D79-E478-4C67-9EB2-AE56EF51DF03}" dt="2023-06-25T13:23:55.570" v="1654"/>
            <ac:spMkLst>
              <pc:docMk/>
              <pc:sldMasterMk cId="0" sldId="2147483648"/>
              <pc:sldLayoutMk cId="548489142" sldId="2147483660"/>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548489142" sldId="2147483660"/>
              <ac:spMk id="3" creationId="{00000000-0000-0000-0000-000000000000}"/>
            </ac:spMkLst>
          </pc:spChg>
        </pc:sldLayoutChg>
      </pc:sldMasterChg>
    </pc:docChg>
  </pc:docChgLst>
  <pc:docChgLst>
    <pc:chgData name="rahulkumar08945@gmail.com" userId="eaa8108a85f67eff" providerId="LiveId" clId="{406F92E9-3DD5-4AED-A766-0472918217E2}"/>
    <pc:docChg chg="undo custSel addSld delSld modSld">
      <pc:chgData name="rahulkumar08945@gmail.com" userId="eaa8108a85f67eff" providerId="LiveId" clId="{406F92E9-3DD5-4AED-A766-0472918217E2}" dt="2023-06-10T18:20:50.058" v="363" actId="20577"/>
      <pc:docMkLst>
        <pc:docMk/>
      </pc:docMkLst>
      <pc:sldChg chg="modSp mod">
        <pc:chgData name="rahulkumar08945@gmail.com" userId="eaa8108a85f67eff" providerId="LiveId" clId="{406F92E9-3DD5-4AED-A766-0472918217E2}" dt="2023-06-10T18:20:50.058" v="363" actId="20577"/>
        <pc:sldMkLst>
          <pc:docMk/>
          <pc:sldMk cId="0" sldId="257"/>
        </pc:sldMkLst>
        <pc:spChg chg="mod">
          <ac:chgData name="rahulkumar08945@gmail.com" userId="eaa8108a85f67eff" providerId="LiveId" clId="{406F92E9-3DD5-4AED-A766-0472918217E2}" dt="2023-06-10T18:20:50.058" v="363" actId="20577"/>
          <ac:spMkLst>
            <pc:docMk/>
            <pc:sldMk cId="0" sldId="257"/>
            <ac:spMk id="3" creationId="{00000000-0000-0000-0000-000000000000}"/>
          </ac:spMkLst>
        </pc:spChg>
      </pc:sldChg>
      <pc:sldChg chg="modSp mod">
        <pc:chgData name="rahulkumar08945@gmail.com" userId="eaa8108a85f67eff" providerId="LiveId" clId="{406F92E9-3DD5-4AED-A766-0472918217E2}" dt="2023-06-10T17:45:11.963" v="106" actId="1035"/>
        <pc:sldMkLst>
          <pc:docMk/>
          <pc:sldMk cId="0" sldId="258"/>
        </pc:sldMkLst>
        <pc:spChg chg="mod">
          <ac:chgData name="rahulkumar08945@gmail.com" userId="eaa8108a85f67eff" providerId="LiveId" clId="{406F92E9-3DD5-4AED-A766-0472918217E2}" dt="2023-06-10T17:45:11.963" v="106" actId="1035"/>
          <ac:spMkLst>
            <pc:docMk/>
            <pc:sldMk cId="0" sldId="258"/>
            <ac:spMk id="2" creationId="{00000000-0000-0000-0000-000000000000}"/>
          </ac:spMkLst>
        </pc:spChg>
      </pc:sldChg>
      <pc:sldChg chg="add">
        <pc:chgData name="rahulkumar08945@gmail.com" userId="eaa8108a85f67eff" providerId="LiveId" clId="{406F92E9-3DD5-4AED-A766-0472918217E2}" dt="2023-06-10T18:12:15.148" v="325"/>
        <pc:sldMkLst>
          <pc:docMk/>
          <pc:sldMk cId="695924868" sldId="264"/>
        </pc:sldMkLst>
      </pc:sldChg>
      <pc:sldChg chg="add del">
        <pc:chgData name="rahulkumar08945@gmail.com" userId="eaa8108a85f67eff" providerId="LiveId" clId="{406F92E9-3DD5-4AED-A766-0472918217E2}" dt="2023-06-10T18:11:57.753" v="324" actId="2696"/>
        <pc:sldMkLst>
          <pc:docMk/>
          <pc:sldMk cId="1619538897" sldId="264"/>
        </pc:sldMkLst>
      </pc:sldChg>
      <pc:sldChg chg="del">
        <pc:chgData name="rahulkumar08945@gmail.com" userId="eaa8108a85f67eff" providerId="LiveId" clId="{406F92E9-3DD5-4AED-A766-0472918217E2}" dt="2023-06-10T17:55:26.886" v="130" actId="2696"/>
        <pc:sldMkLst>
          <pc:docMk/>
          <pc:sldMk cId="4227330251" sldId="264"/>
        </pc:sldMkLst>
      </pc:sldChg>
      <pc:sldChg chg="modSp mod">
        <pc:chgData name="rahulkumar08945@gmail.com" userId="eaa8108a85f67eff" providerId="LiveId" clId="{406F92E9-3DD5-4AED-A766-0472918217E2}" dt="2023-06-10T17:56:31.678" v="152" actId="20577"/>
        <pc:sldMkLst>
          <pc:docMk/>
          <pc:sldMk cId="4171920991" sldId="265"/>
        </pc:sldMkLst>
        <pc:spChg chg="mod">
          <ac:chgData name="rahulkumar08945@gmail.com" userId="eaa8108a85f67eff" providerId="LiveId" clId="{406F92E9-3DD5-4AED-A766-0472918217E2}" dt="2023-06-10T17:56:31.678" v="152" actId="20577"/>
          <ac:spMkLst>
            <pc:docMk/>
            <pc:sldMk cId="4171920991" sldId="265"/>
            <ac:spMk id="2" creationId="{00000000-0000-0000-0000-000000000000}"/>
          </ac:spMkLst>
        </pc:spChg>
      </pc:sldChg>
      <pc:sldChg chg="add del">
        <pc:chgData name="rahulkumar08945@gmail.com" userId="eaa8108a85f67eff" providerId="LiveId" clId="{406F92E9-3DD5-4AED-A766-0472918217E2}" dt="2023-06-10T18:11:57.753" v="324" actId="2696"/>
        <pc:sldMkLst>
          <pc:docMk/>
          <pc:sldMk cId="2757911076" sldId="288"/>
        </pc:sldMkLst>
      </pc:sldChg>
      <pc:sldChg chg="add">
        <pc:chgData name="rahulkumar08945@gmail.com" userId="eaa8108a85f67eff" providerId="LiveId" clId="{406F92E9-3DD5-4AED-A766-0472918217E2}" dt="2023-06-10T18:12:15.148" v="325"/>
        <pc:sldMkLst>
          <pc:docMk/>
          <pc:sldMk cId="2758041912" sldId="288"/>
        </pc:sldMkLst>
      </pc:sldChg>
      <pc:sldChg chg="del">
        <pc:chgData name="rahulkumar08945@gmail.com" userId="eaa8108a85f67eff" providerId="LiveId" clId="{406F92E9-3DD5-4AED-A766-0472918217E2}" dt="2023-06-10T17:55:26.886" v="130" actId="2696"/>
        <pc:sldMkLst>
          <pc:docMk/>
          <pc:sldMk cId="3353111538" sldId="288"/>
        </pc:sldMkLst>
      </pc:sldChg>
      <pc:sldChg chg="modSp add mod">
        <pc:chgData name="rahulkumar08945@gmail.com" userId="eaa8108a85f67eff" providerId="LiveId" clId="{406F92E9-3DD5-4AED-A766-0472918217E2}" dt="2023-06-10T17:19:55.713" v="2" actId="27636"/>
        <pc:sldMkLst>
          <pc:docMk/>
          <pc:sldMk cId="0" sldId="291"/>
        </pc:sldMkLst>
        <pc:spChg chg="mod">
          <ac:chgData name="rahulkumar08945@gmail.com" userId="eaa8108a85f67eff" providerId="LiveId" clId="{406F92E9-3DD5-4AED-A766-0472918217E2}" dt="2023-06-10T17:19:55.713" v="2" actId="27636"/>
          <ac:spMkLst>
            <pc:docMk/>
            <pc:sldMk cId="0" sldId="291"/>
            <ac:spMk id="43010" creationId="{26E78964-2660-C421-EB25-34DD20591662}"/>
          </ac:spMkLst>
        </pc:spChg>
      </pc:sldChg>
      <pc:sldChg chg="add">
        <pc:chgData name="rahulkumar08945@gmail.com" userId="eaa8108a85f67eff" providerId="LiveId" clId="{406F92E9-3DD5-4AED-A766-0472918217E2}" dt="2023-06-10T18:12:15.148" v="325"/>
        <pc:sldMkLst>
          <pc:docMk/>
          <pc:sldMk cId="921318305" sldId="404"/>
        </pc:sldMkLst>
      </pc:sldChg>
      <pc:sldChg chg="add del">
        <pc:chgData name="rahulkumar08945@gmail.com" userId="eaa8108a85f67eff" providerId="LiveId" clId="{406F92E9-3DD5-4AED-A766-0472918217E2}" dt="2023-06-10T18:11:57.753" v="324" actId="2696"/>
        <pc:sldMkLst>
          <pc:docMk/>
          <pc:sldMk cId="1925987950" sldId="404"/>
        </pc:sldMkLst>
      </pc:sldChg>
      <pc:sldChg chg="del">
        <pc:chgData name="rahulkumar08945@gmail.com" userId="eaa8108a85f67eff" providerId="LiveId" clId="{406F92E9-3DD5-4AED-A766-0472918217E2}" dt="2023-06-10T17:55:26.886" v="130" actId="2696"/>
        <pc:sldMkLst>
          <pc:docMk/>
          <pc:sldMk cId="3735467758" sldId="404"/>
        </pc:sldMkLst>
      </pc:sldChg>
      <pc:sldChg chg="new del">
        <pc:chgData name="rahulkumar08945@gmail.com" userId="eaa8108a85f67eff" providerId="LiveId" clId="{406F92E9-3DD5-4AED-A766-0472918217E2}" dt="2023-06-10T17:19:59.480" v="3" actId="2696"/>
        <pc:sldMkLst>
          <pc:docMk/>
          <pc:sldMk cId="1967031110" sldId="443"/>
        </pc:sldMkLst>
      </pc:sldChg>
    </pc:docChg>
  </pc:docChgLst>
  <pc:docChgLst>
    <pc:chgData name="rahulkumar08945@gmail.com" userId="eaa8108a85f67eff" providerId="LiveId" clId="{976B4AF6-5466-41E9-ADB9-06B4A7B7A643}"/>
    <pc:docChg chg="undo custSel addSld delSld modSld sldOrd">
      <pc:chgData name="rahulkumar08945@gmail.com" userId="eaa8108a85f67eff" providerId="LiveId" clId="{976B4AF6-5466-41E9-ADB9-06B4A7B7A643}" dt="2023-06-27T02:12:02.184" v="3454"/>
      <pc:docMkLst>
        <pc:docMk/>
      </pc:docMkLst>
      <pc:sldChg chg="modSp mod">
        <pc:chgData name="rahulkumar08945@gmail.com" userId="eaa8108a85f67eff" providerId="LiveId" clId="{976B4AF6-5466-41E9-ADB9-06B4A7B7A643}" dt="2023-06-26T13:51:50.079" v="2135" actId="404"/>
        <pc:sldMkLst>
          <pc:docMk/>
          <pc:sldMk cId="0" sldId="256"/>
        </pc:sldMkLst>
        <pc:spChg chg="mod">
          <ac:chgData name="rahulkumar08945@gmail.com" userId="eaa8108a85f67eff" providerId="LiveId" clId="{976B4AF6-5466-41E9-ADB9-06B4A7B7A643}" dt="2023-06-26T13:51:50.079" v="2135" actId="404"/>
          <ac:spMkLst>
            <pc:docMk/>
            <pc:sldMk cId="0" sldId="256"/>
            <ac:spMk id="6" creationId="{581CC655-124A-F845-63F4-003C75BF8110}"/>
          </ac:spMkLst>
        </pc:spChg>
      </pc:sldChg>
      <pc:sldChg chg="modSp mod">
        <pc:chgData name="rahulkumar08945@gmail.com" userId="eaa8108a85f67eff" providerId="LiveId" clId="{976B4AF6-5466-41E9-ADB9-06B4A7B7A643}" dt="2023-06-26T17:10:01.877" v="3128" actId="313"/>
        <pc:sldMkLst>
          <pc:docMk/>
          <pc:sldMk cId="0" sldId="257"/>
        </pc:sldMkLst>
        <pc:spChg chg="mod">
          <ac:chgData name="rahulkumar08945@gmail.com" userId="eaa8108a85f67eff" providerId="LiveId" clId="{976B4AF6-5466-41E9-ADB9-06B4A7B7A643}" dt="2023-06-26T17:10:01.877" v="3128" actId="313"/>
          <ac:spMkLst>
            <pc:docMk/>
            <pc:sldMk cId="0" sldId="257"/>
            <ac:spMk id="3" creationId="{00000000-0000-0000-0000-000000000000}"/>
          </ac:spMkLst>
        </pc:spChg>
      </pc:sldChg>
      <pc:sldChg chg="del">
        <pc:chgData name="rahulkumar08945@gmail.com" userId="eaa8108a85f67eff" providerId="LiveId" clId="{976B4AF6-5466-41E9-ADB9-06B4A7B7A643}" dt="2023-06-25T15:26:03.678" v="3" actId="47"/>
        <pc:sldMkLst>
          <pc:docMk/>
          <pc:sldMk cId="0" sldId="270"/>
        </pc:sldMkLst>
      </pc:sldChg>
      <pc:sldChg chg="add">
        <pc:chgData name="rahulkumar08945@gmail.com" userId="eaa8108a85f67eff" providerId="LiveId" clId="{976B4AF6-5466-41E9-ADB9-06B4A7B7A643}" dt="2023-06-26T14:04:07.705" v="2195"/>
        <pc:sldMkLst>
          <pc:docMk/>
          <pc:sldMk cId="917184420" sldId="273"/>
        </pc:sldMkLst>
      </pc:sldChg>
      <pc:sldChg chg="del">
        <pc:chgData name="rahulkumar08945@gmail.com" userId="eaa8108a85f67eff" providerId="LiveId" clId="{976B4AF6-5466-41E9-ADB9-06B4A7B7A643}" dt="2023-06-26T14:03:58.716" v="2194" actId="2696"/>
        <pc:sldMkLst>
          <pc:docMk/>
          <pc:sldMk cId="550037459" sldId="275"/>
        </pc:sldMkLst>
      </pc:sldChg>
      <pc:sldChg chg="del">
        <pc:chgData name="rahulkumar08945@gmail.com" userId="eaa8108a85f67eff" providerId="LiveId" clId="{976B4AF6-5466-41E9-ADB9-06B4A7B7A643}" dt="2023-06-26T13:10:22.699" v="1430" actId="47"/>
        <pc:sldMkLst>
          <pc:docMk/>
          <pc:sldMk cId="0" sldId="297"/>
        </pc:sldMkLst>
      </pc:sldChg>
      <pc:sldChg chg="add del">
        <pc:chgData name="rahulkumar08945@gmail.com" userId="eaa8108a85f67eff" providerId="LiveId" clId="{976B4AF6-5466-41E9-ADB9-06B4A7B7A643}" dt="2023-06-26T14:03:58.716" v="2194" actId="2696"/>
        <pc:sldMkLst>
          <pc:docMk/>
          <pc:sldMk cId="1377260017" sldId="305"/>
        </pc:sldMkLst>
      </pc:sldChg>
      <pc:sldChg chg="add">
        <pc:chgData name="rahulkumar08945@gmail.com" userId="eaa8108a85f67eff" providerId="LiveId" clId="{976B4AF6-5466-41E9-ADB9-06B4A7B7A643}" dt="2023-06-26T14:04:07.705" v="2195"/>
        <pc:sldMkLst>
          <pc:docMk/>
          <pc:sldMk cId="1669823609" sldId="305"/>
        </pc:sldMkLst>
      </pc:sldChg>
      <pc:sldChg chg="del">
        <pc:chgData name="rahulkumar08945@gmail.com" userId="eaa8108a85f67eff" providerId="LiveId" clId="{976B4AF6-5466-41E9-ADB9-06B4A7B7A643}" dt="2023-06-25T16:18:45.111" v="183" actId="2696"/>
        <pc:sldMkLst>
          <pc:docMk/>
          <pc:sldMk cId="3071906051" sldId="305"/>
        </pc:sldMkLst>
      </pc:sldChg>
      <pc:sldChg chg="add">
        <pc:chgData name="rahulkumar08945@gmail.com" userId="eaa8108a85f67eff" providerId="LiveId" clId="{976B4AF6-5466-41E9-ADB9-06B4A7B7A643}" dt="2023-06-26T14:04:07.705" v="2195"/>
        <pc:sldMkLst>
          <pc:docMk/>
          <pc:sldMk cId="178181601" sldId="458"/>
        </pc:sldMkLst>
      </pc:sldChg>
      <pc:sldChg chg="del">
        <pc:chgData name="rahulkumar08945@gmail.com" userId="eaa8108a85f67eff" providerId="LiveId" clId="{976B4AF6-5466-41E9-ADB9-06B4A7B7A643}" dt="2023-06-26T14:01:09.115" v="2190" actId="2696"/>
        <pc:sldMkLst>
          <pc:docMk/>
          <pc:sldMk cId="2953229199" sldId="459"/>
        </pc:sldMkLst>
      </pc:sldChg>
      <pc:sldChg chg="del">
        <pc:chgData name="rahulkumar08945@gmail.com" userId="eaa8108a85f67eff" providerId="LiveId" clId="{976B4AF6-5466-41E9-ADB9-06B4A7B7A643}" dt="2023-06-25T17:32:19.571" v="1303" actId="47"/>
        <pc:sldMkLst>
          <pc:docMk/>
          <pc:sldMk cId="0" sldId="460"/>
        </pc:sldMkLst>
      </pc:sldChg>
      <pc:sldChg chg="add">
        <pc:chgData name="rahulkumar08945@gmail.com" userId="eaa8108a85f67eff" providerId="LiveId" clId="{976B4AF6-5466-41E9-ADB9-06B4A7B7A643}" dt="2023-06-26T17:00:16.235" v="2742"/>
        <pc:sldMkLst>
          <pc:docMk/>
          <pc:sldMk cId="2796736831" sldId="462"/>
        </pc:sldMkLst>
        <pc:picChg chg="mod">
          <ac:chgData name="rahulkumar08945@gmail.com" userId="eaa8108a85f67eff" providerId="LiveId" clId="{976B4AF6-5466-41E9-ADB9-06B4A7B7A643}" dt="2023-06-26T13:41:26.914" v="2060" actId="14100"/>
          <ac:picMkLst>
            <pc:docMk/>
            <pc:sldMk cId="2796736831" sldId="462"/>
            <ac:picMk id="20486" creationId="{404B3D58-F483-40A5-F438-96CAC68BEFB1}"/>
          </ac:picMkLst>
        </pc:picChg>
      </pc:sldChg>
      <pc:sldChg chg="add del">
        <pc:chgData name="rahulkumar08945@gmail.com" userId="eaa8108a85f67eff" providerId="LiveId" clId="{976B4AF6-5466-41E9-ADB9-06B4A7B7A643}" dt="2023-06-25T15:26:02.417" v="2" actId="47"/>
        <pc:sldMkLst>
          <pc:docMk/>
          <pc:sldMk cId="0" sldId="463"/>
        </pc:sldMkLst>
      </pc:sldChg>
      <pc:sldChg chg="add del">
        <pc:chgData name="rahulkumar08945@gmail.com" userId="eaa8108a85f67eff" providerId="LiveId" clId="{976B4AF6-5466-41E9-ADB9-06B4A7B7A643}" dt="2023-06-25T16:18:08.310" v="181" actId="47"/>
        <pc:sldMkLst>
          <pc:docMk/>
          <pc:sldMk cId="1588596055" sldId="464"/>
        </pc:sldMkLst>
      </pc:sldChg>
      <pc:sldChg chg="del">
        <pc:chgData name="rahulkumar08945@gmail.com" userId="eaa8108a85f67eff" providerId="LiveId" clId="{976B4AF6-5466-41E9-ADB9-06B4A7B7A643}" dt="2023-06-25T16:17:52.924" v="178" actId="2696"/>
        <pc:sldMkLst>
          <pc:docMk/>
          <pc:sldMk cId="2080189537" sldId="464"/>
        </pc:sldMkLst>
      </pc:sldChg>
      <pc:sldChg chg="del">
        <pc:chgData name="rahulkumar08945@gmail.com" userId="eaa8108a85f67eff" providerId="LiveId" clId="{976B4AF6-5466-41E9-ADB9-06B4A7B7A643}" dt="2023-06-25T15:26:04.610" v="4" actId="47"/>
        <pc:sldMkLst>
          <pc:docMk/>
          <pc:sldMk cId="0" sldId="465"/>
        </pc:sldMkLst>
      </pc:sldChg>
      <pc:sldChg chg="del">
        <pc:chgData name="rahulkumar08945@gmail.com" userId="eaa8108a85f67eff" providerId="LiveId" clId="{976B4AF6-5466-41E9-ADB9-06B4A7B7A643}" dt="2023-06-25T15:26:05.495" v="5" actId="47"/>
        <pc:sldMkLst>
          <pc:docMk/>
          <pc:sldMk cId="0" sldId="466"/>
        </pc:sldMkLst>
      </pc:sldChg>
      <pc:sldChg chg="del">
        <pc:chgData name="rahulkumar08945@gmail.com" userId="eaa8108a85f67eff" providerId="LiveId" clId="{976B4AF6-5466-41E9-ADB9-06B4A7B7A643}" dt="2023-06-26T14:03:58.716" v="2194" actId="2696"/>
        <pc:sldMkLst>
          <pc:docMk/>
          <pc:sldMk cId="3379789883" sldId="467"/>
        </pc:sldMkLst>
      </pc:sldChg>
      <pc:sldChg chg="add">
        <pc:chgData name="rahulkumar08945@gmail.com" userId="eaa8108a85f67eff" providerId="LiveId" clId="{976B4AF6-5466-41E9-ADB9-06B4A7B7A643}" dt="2023-06-26T14:04:07.705" v="2195"/>
        <pc:sldMkLst>
          <pc:docMk/>
          <pc:sldMk cId="3484250613" sldId="467"/>
        </pc:sldMkLst>
      </pc:sldChg>
      <pc:sldChg chg="modSp del mod">
        <pc:chgData name="rahulkumar08945@gmail.com" userId="eaa8108a85f67eff" providerId="LiveId" clId="{976B4AF6-5466-41E9-ADB9-06B4A7B7A643}" dt="2023-06-25T17:43:09.468" v="1329" actId="47"/>
        <pc:sldMkLst>
          <pc:docMk/>
          <pc:sldMk cId="3479623668" sldId="469"/>
        </pc:sldMkLst>
        <pc:picChg chg="mod">
          <ac:chgData name="rahulkumar08945@gmail.com" userId="eaa8108a85f67eff" providerId="LiveId" clId="{976B4AF6-5466-41E9-ADB9-06B4A7B7A643}" dt="2023-06-25T17:40:55" v="1309" actId="14100"/>
          <ac:picMkLst>
            <pc:docMk/>
            <pc:sldMk cId="3479623668" sldId="469"/>
            <ac:picMk id="4" creationId="{00000000-0000-0000-0000-000000000000}"/>
          </ac:picMkLst>
        </pc:picChg>
      </pc:sldChg>
      <pc:sldChg chg="modSp del mod">
        <pc:chgData name="rahulkumar08945@gmail.com" userId="eaa8108a85f67eff" providerId="LiveId" clId="{976B4AF6-5466-41E9-ADB9-06B4A7B7A643}" dt="2023-06-25T17:43:10.627" v="1330" actId="47"/>
        <pc:sldMkLst>
          <pc:docMk/>
          <pc:sldMk cId="1371876261" sldId="470"/>
        </pc:sldMkLst>
        <pc:spChg chg="mod">
          <ac:chgData name="rahulkumar08945@gmail.com" userId="eaa8108a85f67eff" providerId="LiveId" clId="{976B4AF6-5466-41E9-ADB9-06B4A7B7A643}" dt="2023-06-25T16:01:42.687" v="95" actId="403"/>
          <ac:spMkLst>
            <pc:docMk/>
            <pc:sldMk cId="1371876261" sldId="470"/>
            <ac:spMk id="2" creationId="{00000000-0000-0000-0000-000000000000}"/>
          </ac:spMkLst>
        </pc:spChg>
      </pc:sldChg>
      <pc:sldChg chg="modSp del mod">
        <pc:chgData name="rahulkumar08945@gmail.com" userId="eaa8108a85f67eff" providerId="LiveId" clId="{976B4AF6-5466-41E9-ADB9-06B4A7B7A643}" dt="2023-06-25T17:43:18.829" v="1331" actId="47"/>
        <pc:sldMkLst>
          <pc:docMk/>
          <pc:sldMk cId="3165728828" sldId="471"/>
        </pc:sldMkLst>
        <pc:spChg chg="mod">
          <ac:chgData name="rahulkumar08945@gmail.com" userId="eaa8108a85f67eff" providerId="LiveId" clId="{976B4AF6-5466-41E9-ADB9-06B4A7B7A643}" dt="2023-06-25T16:01:58.478" v="101" actId="403"/>
          <ac:spMkLst>
            <pc:docMk/>
            <pc:sldMk cId="3165728828" sldId="471"/>
            <ac:spMk id="3" creationId="{00000000-0000-0000-0000-000000000000}"/>
          </ac:spMkLst>
        </pc:spChg>
      </pc:sldChg>
      <pc:sldChg chg="modSp add mod">
        <pc:chgData name="rahulkumar08945@gmail.com" userId="eaa8108a85f67eff" providerId="LiveId" clId="{976B4AF6-5466-41E9-ADB9-06B4A7B7A643}" dt="2023-06-26T17:09:46.113" v="3127" actId="313"/>
        <pc:sldMkLst>
          <pc:docMk/>
          <pc:sldMk cId="135293416" sldId="476"/>
        </pc:sldMkLst>
        <pc:spChg chg="mod">
          <ac:chgData name="rahulkumar08945@gmail.com" userId="eaa8108a85f67eff" providerId="LiveId" clId="{976B4AF6-5466-41E9-ADB9-06B4A7B7A643}" dt="2023-06-26T17:09:46.113" v="3127" actId="313"/>
          <ac:spMkLst>
            <pc:docMk/>
            <pc:sldMk cId="135293416" sldId="476"/>
            <ac:spMk id="3" creationId="{00000000-0000-0000-0000-000000000000}"/>
          </ac:spMkLst>
        </pc:spChg>
      </pc:sldChg>
      <pc:sldChg chg="del">
        <pc:chgData name="rahulkumar08945@gmail.com" userId="eaa8108a85f67eff" providerId="LiveId" clId="{976B4AF6-5466-41E9-ADB9-06B4A7B7A643}" dt="2023-06-26T17:03:45.395" v="2743" actId="2696"/>
        <pc:sldMkLst>
          <pc:docMk/>
          <pc:sldMk cId="3311874255" sldId="476"/>
        </pc:sldMkLst>
      </pc:sldChg>
      <pc:sldChg chg="del">
        <pc:chgData name="rahulkumar08945@gmail.com" userId="eaa8108a85f67eff" providerId="LiveId" clId="{976B4AF6-5466-41E9-ADB9-06B4A7B7A643}" dt="2023-06-26T17:03:45.395" v="2743" actId="2696"/>
        <pc:sldMkLst>
          <pc:docMk/>
          <pc:sldMk cId="719423731" sldId="477"/>
        </pc:sldMkLst>
      </pc:sldChg>
      <pc:sldChg chg="modSp add mod">
        <pc:chgData name="rahulkumar08945@gmail.com" userId="eaa8108a85f67eff" providerId="LiveId" clId="{976B4AF6-5466-41E9-ADB9-06B4A7B7A643}" dt="2023-06-26T17:27:24.493" v="3265" actId="14100"/>
        <pc:sldMkLst>
          <pc:docMk/>
          <pc:sldMk cId="3270550554" sldId="477"/>
        </pc:sldMkLst>
        <pc:picChg chg="mod">
          <ac:chgData name="rahulkumar08945@gmail.com" userId="eaa8108a85f67eff" providerId="LiveId" clId="{976B4AF6-5466-41E9-ADB9-06B4A7B7A643}" dt="2023-06-26T17:27:24.493" v="3265" actId="14100"/>
          <ac:picMkLst>
            <pc:docMk/>
            <pc:sldMk cId="3270550554" sldId="477"/>
            <ac:picMk id="12290" creationId="{00000000-0000-0000-0000-000000000000}"/>
          </ac:picMkLst>
        </pc:picChg>
      </pc:sldChg>
      <pc:sldChg chg="del">
        <pc:chgData name="rahulkumar08945@gmail.com" userId="eaa8108a85f67eff" providerId="LiveId" clId="{976B4AF6-5466-41E9-ADB9-06B4A7B7A643}" dt="2023-06-26T17:03:45.395" v="2743" actId="2696"/>
        <pc:sldMkLst>
          <pc:docMk/>
          <pc:sldMk cId="3187424992" sldId="478"/>
        </pc:sldMkLst>
      </pc:sldChg>
      <pc:sldChg chg="modSp add mod">
        <pc:chgData name="rahulkumar08945@gmail.com" userId="eaa8108a85f67eff" providerId="LiveId" clId="{976B4AF6-5466-41E9-ADB9-06B4A7B7A643}" dt="2023-06-26T17:28:08.609" v="3305" actId="313"/>
        <pc:sldMkLst>
          <pc:docMk/>
          <pc:sldMk cId="3700618738" sldId="478"/>
        </pc:sldMkLst>
        <pc:spChg chg="mod">
          <ac:chgData name="rahulkumar08945@gmail.com" userId="eaa8108a85f67eff" providerId="LiveId" clId="{976B4AF6-5466-41E9-ADB9-06B4A7B7A643}" dt="2023-06-26T17:28:08.609" v="3305" actId="313"/>
          <ac:spMkLst>
            <pc:docMk/>
            <pc:sldMk cId="3700618738" sldId="478"/>
            <ac:spMk id="3" creationId="{00000000-0000-0000-0000-000000000000}"/>
          </ac:spMkLst>
        </pc:spChg>
      </pc:sldChg>
      <pc:sldChg chg="add">
        <pc:chgData name="rahulkumar08945@gmail.com" userId="eaa8108a85f67eff" providerId="LiveId" clId="{976B4AF6-5466-41E9-ADB9-06B4A7B7A643}" dt="2023-06-26T17:04:10.139" v="2744"/>
        <pc:sldMkLst>
          <pc:docMk/>
          <pc:sldMk cId="301045503" sldId="479"/>
        </pc:sldMkLst>
      </pc:sldChg>
      <pc:sldChg chg="del">
        <pc:chgData name="rahulkumar08945@gmail.com" userId="eaa8108a85f67eff" providerId="LiveId" clId="{976B4AF6-5466-41E9-ADB9-06B4A7B7A643}" dt="2023-06-26T17:03:45.395" v="2743" actId="2696"/>
        <pc:sldMkLst>
          <pc:docMk/>
          <pc:sldMk cId="3820424199" sldId="479"/>
        </pc:sldMkLst>
      </pc:sldChg>
      <pc:sldChg chg="del">
        <pc:chgData name="rahulkumar08945@gmail.com" userId="eaa8108a85f67eff" providerId="LiveId" clId="{976B4AF6-5466-41E9-ADB9-06B4A7B7A643}" dt="2023-06-26T17:03:45.395" v="2743" actId="2696"/>
        <pc:sldMkLst>
          <pc:docMk/>
          <pc:sldMk cId="1333712773" sldId="480"/>
        </pc:sldMkLst>
      </pc:sldChg>
      <pc:sldChg chg="modSp add">
        <pc:chgData name="rahulkumar08945@gmail.com" userId="eaa8108a85f67eff" providerId="LiveId" clId="{976B4AF6-5466-41E9-ADB9-06B4A7B7A643}" dt="2023-06-26T17:04:37.586" v="2749" actId="1035"/>
        <pc:sldMkLst>
          <pc:docMk/>
          <pc:sldMk cId="4135231914" sldId="480"/>
        </pc:sldMkLst>
        <pc:picChg chg="mod">
          <ac:chgData name="rahulkumar08945@gmail.com" userId="eaa8108a85f67eff" providerId="LiveId" clId="{976B4AF6-5466-41E9-ADB9-06B4A7B7A643}" dt="2023-06-26T17:04:37.586" v="2749" actId="1035"/>
          <ac:picMkLst>
            <pc:docMk/>
            <pc:sldMk cId="4135231914" sldId="480"/>
            <ac:picMk id="3" creationId="{0B2E3B44-D1E0-E8C0-8DB1-6F43ECE17A01}"/>
          </ac:picMkLst>
        </pc:picChg>
      </pc:sldChg>
      <pc:sldChg chg="del">
        <pc:chgData name="rahulkumar08945@gmail.com" userId="eaa8108a85f67eff" providerId="LiveId" clId="{976B4AF6-5466-41E9-ADB9-06B4A7B7A643}" dt="2023-06-26T13:06:50.503" v="1402" actId="2696"/>
        <pc:sldMkLst>
          <pc:docMk/>
          <pc:sldMk cId="2358528597" sldId="944"/>
        </pc:sldMkLst>
      </pc:sldChg>
      <pc:sldChg chg="modSp add mod">
        <pc:chgData name="rahulkumar08945@gmail.com" userId="eaa8108a85f67eff" providerId="LiveId" clId="{976B4AF6-5466-41E9-ADB9-06B4A7B7A643}" dt="2023-06-26T13:56:06.349" v="2168" actId="1035"/>
        <pc:sldMkLst>
          <pc:docMk/>
          <pc:sldMk cId="3066923660" sldId="944"/>
        </pc:sldMkLst>
        <pc:spChg chg="mod">
          <ac:chgData name="rahulkumar08945@gmail.com" userId="eaa8108a85f67eff" providerId="LiveId" clId="{976B4AF6-5466-41E9-ADB9-06B4A7B7A643}" dt="2023-06-26T13:56:06.349" v="2168" actId="1035"/>
          <ac:spMkLst>
            <pc:docMk/>
            <pc:sldMk cId="3066923660" sldId="944"/>
            <ac:spMk id="2051" creationId="{CA40CAE9-21A7-C3BB-7343-4D75F7B89B0F}"/>
          </ac:spMkLst>
        </pc:spChg>
        <pc:spChg chg="mod">
          <ac:chgData name="rahulkumar08945@gmail.com" userId="eaa8108a85f67eff" providerId="LiveId" clId="{976B4AF6-5466-41E9-ADB9-06B4A7B7A643}" dt="2023-06-26T13:46:38.346" v="2082" actId="14100"/>
          <ac:spMkLst>
            <pc:docMk/>
            <pc:sldMk cId="3066923660" sldId="944"/>
            <ac:spMk id="2056" creationId="{C35173D8-6977-F332-F6F6-632D3B089F88}"/>
          </ac:spMkLst>
        </pc:spChg>
        <pc:spChg chg="mod">
          <ac:chgData name="rahulkumar08945@gmail.com" userId="eaa8108a85f67eff" providerId="LiveId" clId="{976B4AF6-5466-41E9-ADB9-06B4A7B7A643}" dt="2023-06-26T13:46:38.346" v="2082" actId="14100"/>
          <ac:spMkLst>
            <pc:docMk/>
            <pc:sldMk cId="3066923660" sldId="944"/>
            <ac:spMk id="2058" creationId="{3194DD4E-2AB6-8180-DF65-9E0F0EEE37D6}"/>
          </ac:spMkLst>
        </pc:spChg>
        <pc:spChg chg="mod">
          <ac:chgData name="rahulkumar08945@gmail.com" userId="eaa8108a85f67eff" providerId="LiveId" clId="{976B4AF6-5466-41E9-ADB9-06B4A7B7A643}" dt="2023-06-26T13:46:38.346" v="2082" actId="14100"/>
          <ac:spMkLst>
            <pc:docMk/>
            <pc:sldMk cId="3066923660" sldId="944"/>
            <ac:spMk id="2059" creationId="{01EA7383-0B96-CBDC-BE98-98903C6BC286}"/>
          </ac:spMkLst>
        </pc:spChg>
        <pc:spChg chg="mod">
          <ac:chgData name="rahulkumar08945@gmail.com" userId="eaa8108a85f67eff" providerId="LiveId" clId="{976B4AF6-5466-41E9-ADB9-06B4A7B7A643}" dt="2023-06-26T13:46:38.346" v="2082" actId="14100"/>
          <ac:spMkLst>
            <pc:docMk/>
            <pc:sldMk cId="3066923660" sldId="944"/>
            <ac:spMk id="2060" creationId="{93FAEEBC-01C4-F5A3-40DC-F03372924491}"/>
          </ac:spMkLst>
        </pc:spChg>
        <pc:spChg chg="mod">
          <ac:chgData name="rahulkumar08945@gmail.com" userId="eaa8108a85f67eff" providerId="LiveId" clId="{976B4AF6-5466-41E9-ADB9-06B4A7B7A643}" dt="2023-06-26T13:46:38.346" v="2082" actId="14100"/>
          <ac:spMkLst>
            <pc:docMk/>
            <pc:sldMk cId="3066923660" sldId="944"/>
            <ac:spMk id="2061" creationId="{AB934714-F3F9-B40E-4AF4-BDA840C30946}"/>
          </ac:spMkLst>
        </pc:spChg>
        <pc:spChg chg="mod">
          <ac:chgData name="rahulkumar08945@gmail.com" userId="eaa8108a85f67eff" providerId="LiveId" clId="{976B4AF6-5466-41E9-ADB9-06B4A7B7A643}" dt="2023-06-26T13:46:38.346" v="2082" actId="14100"/>
          <ac:spMkLst>
            <pc:docMk/>
            <pc:sldMk cId="3066923660" sldId="944"/>
            <ac:spMk id="2062" creationId="{79787433-64A4-FF0F-64E7-F48DB7F68880}"/>
          </ac:spMkLst>
        </pc:spChg>
        <pc:spChg chg="mod">
          <ac:chgData name="rahulkumar08945@gmail.com" userId="eaa8108a85f67eff" providerId="LiveId" clId="{976B4AF6-5466-41E9-ADB9-06B4A7B7A643}" dt="2023-06-26T13:46:38.346" v="2082" actId="14100"/>
          <ac:spMkLst>
            <pc:docMk/>
            <pc:sldMk cId="3066923660" sldId="944"/>
            <ac:spMk id="2063" creationId="{8D75ABD7-BE75-C917-1BA5-BD021A2AE90D}"/>
          </ac:spMkLst>
        </pc:spChg>
        <pc:spChg chg="mod">
          <ac:chgData name="rahulkumar08945@gmail.com" userId="eaa8108a85f67eff" providerId="LiveId" clId="{976B4AF6-5466-41E9-ADB9-06B4A7B7A643}" dt="2023-06-26T13:46:38.346" v="2082" actId="14100"/>
          <ac:spMkLst>
            <pc:docMk/>
            <pc:sldMk cId="3066923660" sldId="944"/>
            <ac:spMk id="2064" creationId="{97C0C572-0D72-B3A2-EF9E-657FF318F13C}"/>
          </ac:spMkLst>
        </pc:spChg>
        <pc:spChg chg="mod">
          <ac:chgData name="rahulkumar08945@gmail.com" userId="eaa8108a85f67eff" providerId="LiveId" clId="{976B4AF6-5466-41E9-ADB9-06B4A7B7A643}" dt="2023-06-26T13:46:38.346" v="2082" actId="14100"/>
          <ac:spMkLst>
            <pc:docMk/>
            <pc:sldMk cId="3066923660" sldId="944"/>
            <ac:spMk id="2065" creationId="{B1DE1A13-FA38-AD50-D8A7-041E7545F164}"/>
          </ac:spMkLst>
        </pc:spChg>
        <pc:spChg chg="mod">
          <ac:chgData name="rahulkumar08945@gmail.com" userId="eaa8108a85f67eff" providerId="LiveId" clId="{976B4AF6-5466-41E9-ADB9-06B4A7B7A643}" dt="2023-06-26T13:46:38.346" v="2082" actId="14100"/>
          <ac:spMkLst>
            <pc:docMk/>
            <pc:sldMk cId="3066923660" sldId="944"/>
            <ac:spMk id="2066" creationId="{8C466D23-9DD9-8C23-C71D-7366213591E7}"/>
          </ac:spMkLst>
        </pc:spChg>
        <pc:spChg chg="mod">
          <ac:chgData name="rahulkumar08945@gmail.com" userId="eaa8108a85f67eff" providerId="LiveId" clId="{976B4AF6-5466-41E9-ADB9-06B4A7B7A643}" dt="2023-06-26T13:46:38.346" v="2082" actId="14100"/>
          <ac:spMkLst>
            <pc:docMk/>
            <pc:sldMk cId="3066923660" sldId="944"/>
            <ac:spMk id="2067" creationId="{6876A53E-4C00-E275-87B3-63845AC7D2BD}"/>
          </ac:spMkLst>
        </pc:spChg>
        <pc:spChg chg="mod">
          <ac:chgData name="rahulkumar08945@gmail.com" userId="eaa8108a85f67eff" providerId="LiveId" clId="{976B4AF6-5466-41E9-ADB9-06B4A7B7A643}" dt="2023-06-26T13:46:38.346" v="2082" actId="14100"/>
          <ac:spMkLst>
            <pc:docMk/>
            <pc:sldMk cId="3066923660" sldId="944"/>
            <ac:spMk id="2068" creationId="{72EF4CA2-EAC3-2F4E-0BFB-AF322284EC10}"/>
          </ac:spMkLst>
        </pc:spChg>
        <pc:spChg chg="mod">
          <ac:chgData name="rahulkumar08945@gmail.com" userId="eaa8108a85f67eff" providerId="LiveId" clId="{976B4AF6-5466-41E9-ADB9-06B4A7B7A643}" dt="2023-06-26T13:46:38.346" v="2082" actId="14100"/>
          <ac:spMkLst>
            <pc:docMk/>
            <pc:sldMk cId="3066923660" sldId="944"/>
            <ac:spMk id="2069" creationId="{8AF2517A-27E3-214F-1D45-928A323FECA8}"/>
          </ac:spMkLst>
        </pc:spChg>
        <pc:spChg chg="mod">
          <ac:chgData name="rahulkumar08945@gmail.com" userId="eaa8108a85f67eff" providerId="LiveId" clId="{976B4AF6-5466-41E9-ADB9-06B4A7B7A643}" dt="2023-06-26T13:46:38.346" v="2082" actId="14100"/>
          <ac:spMkLst>
            <pc:docMk/>
            <pc:sldMk cId="3066923660" sldId="944"/>
            <ac:spMk id="2070" creationId="{6732AC1B-46C5-42E3-9B6F-739BDC0D9BBD}"/>
          </ac:spMkLst>
        </pc:spChg>
        <pc:spChg chg="mod">
          <ac:chgData name="rahulkumar08945@gmail.com" userId="eaa8108a85f67eff" providerId="LiveId" clId="{976B4AF6-5466-41E9-ADB9-06B4A7B7A643}" dt="2023-06-26T13:46:38.346" v="2082" actId="14100"/>
          <ac:spMkLst>
            <pc:docMk/>
            <pc:sldMk cId="3066923660" sldId="944"/>
            <ac:spMk id="2071" creationId="{2C4C9E4D-BD84-ED3E-B07E-94256FDE8224}"/>
          </ac:spMkLst>
        </pc:spChg>
        <pc:spChg chg="mod">
          <ac:chgData name="rahulkumar08945@gmail.com" userId="eaa8108a85f67eff" providerId="LiveId" clId="{976B4AF6-5466-41E9-ADB9-06B4A7B7A643}" dt="2023-06-26T13:46:38.346" v="2082" actId="14100"/>
          <ac:spMkLst>
            <pc:docMk/>
            <pc:sldMk cId="3066923660" sldId="944"/>
            <ac:spMk id="2072" creationId="{124BB60D-5892-073F-DC94-A8BB026FFBF8}"/>
          </ac:spMkLst>
        </pc:spChg>
        <pc:spChg chg="mod">
          <ac:chgData name="rahulkumar08945@gmail.com" userId="eaa8108a85f67eff" providerId="LiveId" clId="{976B4AF6-5466-41E9-ADB9-06B4A7B7A643}" dt="2023-06-26T13:46:38.346" v="2082" actId="14100"/>
          <ac:spMkLst>
            <pc:docMk/>
            <pc:sldMk cId="3066923660" sldId="944"/>
            <ac:spMk id="2077" creationId="{A1F92017-C921-87FB-EC46-116E075C642E}"/>
          </ac:spMkLst>
        </pc:spChg>
        <pc:spChg chg="mod">
          <ac:chgData name="rahulkumar08945@gmail.com" userId="eaa8108a85f67eff" providerId="LiveId" clId="{976B4AF6-5466-41E9-ADB9-06B4A7B7A643}" dt="2023-06-26T13:46:38.346" v="2082" actId="14100"/>
          <ac:spMkLst>
            <pc:docMk/>
            <pc:sldMk cId="3066923660" sldId="944"/>
            <ac:spMk id="2078" creationId="{AF1C5BE8-67C6-CEE4-2B3F-FED9735BD942}"/>
          </ac:spMkLst>
        </pc:spChg>
        <pc:spChg chg="mod">
          <ac:chgData name="rahulkumar08945@gmail.com" userId="eaa8108a85f67eff" providerId="LiveId" clId="{976B4AF6-5466-41E9-ADB9-06B4A7B7A643}" dt="2023-06-26T13:46:38.346" v="2082" actId="14100"/>
          <ac:spMkLst>
            <pc:docMk/>
            <pc:sldMk cId="3066923660" sldId="944"/>
            <ac:spMk id="2079" creationId="{9CEC7C2C-CC4B-714D-15A7-22853B54C936}"/>
          </ac:spMkLst>
        </pc:spChg>
        <pc:spChg chg="mod">
          <ac:chgData name="rahulkumar08945@gmail.com" userId="eaa8108a85f67eff" providerId="LiveId" clId="{976B4AF6-5466-41E9-ADB9-06B4A7B7A643}" dt="2023-06-26T13:46:38.346" v="2082" actId="14100"/>
          <ac:spMkLst>
            <pc:docMk/>
            <pc:sldMk cId="3066923660" sldId="944"/>
            <ac:spMk id="2080" creationId="{0DB87865-B683-C86F-D735-2B46E4852EEC}"/>
          </ac:spMkLst>
        </pc:spChg>
        <pc:spChg chg="mod">
          <ac:chgData name="rahulkumar08945@gmail.com" userId="eaa8108a85f67eff" providerId="LiveId" clId="{976B4AF6-5466-41E9-ADB9-06B4A7B7A643}" dt="2023-06-26T13:46:38.346" v="2082" actId="14100"/>
          <ac:spMkLst>
            <pc:docMk/>
            <pc:sldMk cId="3066923660" sldId="944"/>
            <ac:spMk id="2081" creationId="{6DEBCA6F-73D0-A875-ED28-B86603EC4EEA}"/>
          </ac:spMkLst>
        </pc:spChg>
        <pc:spChg chg="mod">
          <ac:chgData name="rahulkumar08945@gmail.com" userId="eaa8108a85f67eff" providerId="LiveId" clId="{976B4AF6-5466-41E9-ADB9-06B4A7B7A643}" dt="2023-06-26T13:46:38.346" v="2082" actId="14100"/>
          <ac:spMkLst>
            <pc:docMk/>
            <pc:sldMk cId="3066923660" sldId="944"/>
            <ac:spMk id="2082" creationId="{C0D49141-59F5-5853-B8FF-BFC2A14F1D65}"/>
          </ac:spMkLst>
        </pc:spChg>
        <pc:spChg chg="mod">
          <ac:chgData name="rahulkumar08945@gmail.com" userId="eaa8108a85f67eff" providerId="LiveId" clId="{976B4AF6-5466-41E9-ADB9-06B4A7B7A643}" dt="2023-06-26T13:46:38.346" v="2082" actId="14100"/>
          <ac:spMkLst>
            <pc:docMk/>
            <pc:sldMk cId="3066923660" sldId="944"/>
            <ac:spMk id="2083" creationId="{64B96937-094E-16C4-1611-E4B7EB208BB8}"/>
          </ac:spMkLst>
        </pc:spChg>
        <pc:spChg chg="mod">
          <ac:chgData name="rahulkumar08945@gmail.com" userId="eaa8108a85f67eff" providerId="LiveId" clId="{976B4AF6-5466-41E9-ADB9-06B4A7B7A643}" dt="2023-06-26T13:46:38.346" v="2082" actId="14100"/>
          <ac:spMkLst>
            <pc:docMk/>
            <pc:sldMk cId="3066923660" sldId="944"/>
            <ac:spMk id="2084" creationId="{B085FF62-CDA2-4681-0187-5D20D87D0E8D}"/>
          </ac:spMkLst>
        </pc:spChg>
        <pc:spChg chg="mod">
          <ac:chgData name="rahulkumar08945@gmail.com" userId="eaa8108a85f67eff" providerId="LiveId" clId="{976B4AF6-5466-41E9-ADB9-06B4A7B7A643}" dt="2023-06-26T13:46:38.346" v="2082" actId="14100"/>
          <ac:spMkLst>
            <pc:docMk/>
            <pc:sldMk cId="3066923660" sldId="944"/>
            <ac:spMk id="2085" creationId="{3811CF49-B478-D06A-6EF8-FC02DC5E8DC3}"/>
          </ac:spMkLst>
        </pc:spChg>
        <pc:spChg chg="mod">
          <ac:chgData name="rahulkumar08945@gmail.com" userId="eaa8108a85f67eff" providerId="LiveId" clId="{976B4AF6-5466-41E9-ADB9-06B4A7B7A643}" dt="2023-06-26T13:46:38.346" v="2082" actId="14100"/>
          <ac:spMkLst>
            <pc:docMk/>
            <pc:sldMk cId="3066923660" sldId="944"/>
            <ac:spMk id="2086" creationId="{80BF3246-CBD3-254C-D6B9-1BEE6B43A90E}"/>
          </ac:spMkLst>
        </pc:spChg>
        <pc:spChg chg="mod">
          <ac:chgData name="rahulkumar08945@gmail.com" userId="eaa8108a85f67eff" providerId="LiveId" clId="{976B4AF6-5466-41E9-ADB9-06B4A7B7A643}" dt="2023-06-26T13:46:38.346" v="2082" actId="14100"/>
          <ac:spMkLst>
            <pc:docMk/>
            <pc:sldMk cId="3066923660" sldId="944"/>
            <ac:spMk id="2087" creationId="{200F05D4-E98F-7E9E-7E74-E5B43389ED74}"/>
          </ac:spMkLst>
        </pc:spChg>
        <pc:spChg chg="mod">
          <ac:chgData name="rahulkumar08945@gmail.com" userId="eaa8108a85f67eff" providerId="LiveId" clId="{976B4AF6-5466-41E9-ADB9-06B4A7B7A643}" dt="2023-06-26T13:46:38.346" v="2082" actId="14100"/>
          <ac:spMkLst>
            <pc:docMk/>
            <pc:sldMk cId="3066923660" sldId="944"/>
            <ac:spMk id="2088" creationId="{6DAEB656-4DDA-FCA0-096C-FD148AA4F335}"/>
          </ac:spMkLst>
        </pc:spChg>
        <pc:spChg chg="mod">
          <ac:chgData name="rahulkumar08945@gmail.com" userId="eaa8108a85f67eff" providerId="LiveId" clId="{976B4AF6-5466-41E9-ADB9-06B4A7B7A643}" dt="2023-06-26T13:46:38.346" v="2082" actId="14100"/>
          <ac:spMkLst>
            <pc:docMk/>
            <pc:sldMk cId="3066923660" sldId="944"/>
            <ac:spMk id="2089" creationId="{6F3EA1DB-3FF1-1210-B006-F04E5C9D230F}"/>
          </ac:spMkLst>
        </pc:spChg>
        <pc:spChg chg="mod">
          <ac:chgData name="rahulkumar08945@gmail.com" userId="eaa8108a85f67eff" providerId="LiveId" clId="{976B4AF6-5466-41E9-ADB9-06B4A7B7A643}" dt="2023-06-26T13:46:38.346" v="2082" actId="14100"/>
          <ac:spMkLst>
            <pc:docMk/>
            <pc:sldMk cId="3066923660" sldId="944"/>
            <ac:spMk id="2090" creationId="{22E7EA6D-4F2D-06B9-969D-1E7419C8DB43}"/>
          </ac:spMkLst>
        </pc:spChg>
        <pc:spChg chg="mod">
          <ac:chgData name="rahulkumar08945@gmail.com" userId="eaa8108a85f67eff" providerId="LiveId" clId="{976B4AF6-5466-41E9-ADB9-06B4A7B7A643}" dt="2023-06-26T13:46:38.346" v="2082" actId="14100"/>
          <ac:spMkLst>
            <pc:docMk/>
            <pc:sldMk cId="3066923660" sldId="944"/>
            <ac:spMk id="2091" creationId="{06006598-3EF6-3190-D0D9-9DBB0F856F5C}"/>
          </ac:spMkLst>
        </pc:spChg>
        <pc:spChg chg="mod">
          <ac:chgData name="rahulkumar08945@gmail.com" userId="eaa8108a85f67eff" providerId="LiveId" clId="{976B4AF6-5466-41E9-ADB9-06B4A7B7A643}" dt="2023-06-26T13:46:38.346" v="2082" actId="14100"/>
          <ac:spMkLst>
            <pc:docMk/>
            <pc:sldMk cId="3066923660" sldId="944"/>
            <ac:spMk id="2092" creationId="{87523FB8-39E8-F990-D679-25AFDF0C7815}"/>
          </ac:spMkLst>
        </pc:spChg>
        <pc:grpChg chg="mod">
          <ac:chgData name="rahulkumar08945@gmail.com" userId="eaa8108a85f67eff" providerId="LiveId" clId="{976B4AF6-5466-41E9-ADB9-06B4A7B7A643}" dt="2023-06-26T13:46:38.346" v="2082" actId="14100"/>
          <ac:grpSpMkLst>
            <pc:docMk/>
            <pc:sldMk cId="3066923660" sldId="944"/>
            <ac:grpSpMk id="2052" creationId="{F900F488-523E-63E5-4A60-55008CBCE5E9}"/>
          </ac:grpSpMkLst>
        </pc:grpChg>
        <pc:grpChg chg="mod">
          <ac:chgData name="rahulkumar08945@gmail.com" userId="eaa8108a85f67eff" providerId="LiveId" clId="{976B4AF6-5466-41E9-ADB9-06B4A7B7A643}" dt="2023-06-26T13:46:38.346" v="2082" actId="14100"/>
          <ac:grpSpMkLst>
            <pc:docMk/>
            <pc:sldMk cId="3066923660" sldId="944"/>
            <ac:grpSpMk id="2057" creationId="{518188EF-F7FD-EF02-E791-8162432ECAA5}"/>
          </ac:grpSpMkLst>
        </pc:grpChg>
        <pc:graphicFrameChg chg="mod">
          <ac:chgData name="rahulkumar08945@gmail.com" userId="eaa8108a85f67eff" providerId="LiveId" clId="{976B4AF6-5466-41E9-ADB9-06B4A7B7A643}" dt="2023-06-26T13:46:38.346" v="2082" actId="14100"/>
          <ac:graphicFrameMkLst>
            <pc:docMk/>
            <pc:sldMk cId="3066923660" sldId="944"/>
            <ac:graphicFrameMk id="2050" creationId="{67709FE1-A5E3-1F18-778C-146B89CA61BE}"/>
          </ac:graphicFrameMkLst>
        </pc:graphicFrameChg>
        <pc:picChg chg="mod">
          <ac:chgData name="rahulkumar08945@gmail.com" userId="eaa8108a85f67eff" providerId="LiveId" clId="{976B4AF6-5466-41E9-ADB9-06B4A7B7A643}" dt="2023-06-26T13:46:38.346" v="2082" actId="14100"/>
          <ac:picMkLst>
            <pc:docMk/>
            <pc:sldMk cId="3066923660" sldId="944"/>
            <ac:picMk id="2054" creationId="{AAD8C249-AC56-E6B6-24BB-BAE423F6DBB7}"/>
          </ac:picMkLst>
        </pc:picChg>
        <pc:picChg chg="mod">
          <ac:chgData name="rahulkumar08945@gmail.com" userId="eaa8108a85f67eff" providerId="LiveId" clId="{976B4AF6-5466-41E9-ADB9-06B4A7B7A643}" dt="2023-06-26T13:46:38.346" v="2082" actId="14100"/>
          <ac:picMkLst>
            <pc:docMk/>
            <pc:sldMk cId="3066923660" sldId="944"/>
            <ac:picMk id="2055" creationId="{E350F692-C64A-9DAC-261F-C541C7A3F537}"/>
          </ac:picMkLst>
        </pc:picChg>
        <pc:picChg chg="mod">
          <ac:chgData name="rahulkumar08945@gmail.com" userId="eaa8108a85f67eff" providerId="LiveId" clId="{976B4AF6-5466-41E9-ADB9-06B4A7B7A643}" dt="2023-06-26T13:46:38.346" v="2082" actId="14100"/>
          <ac:picMkLst>
            <pc:docMk/>
            <pc:sldMk cId="3066923660" sldId="944"/>
            <ac:picMk id="2073" creationId="{DF23AD38-859A-08EB-C323-45658BF19330}"/>
          </ac:picMkLst>
        </pc:picChg>
        <pc:picChg chg="mod">
          <ac:chgData name="rahulkumar08945@gmail.com" userId="eaa8108a85f67eff" providerId="LiveId" clId="{976B4AF6-5466-41E9-ADB9-06B4A7B7A643}" dt="2023-06-26T13:46:38.346" v="2082" actId="14100"/>
          <ac:picMkLst>
            <pc:docMk/>
            <pc:sldMk cId="3066923660" sldId="944"/>
            <ac:picMk id="2074" creationId="{DB38E046-62E7-DFBD-2722-7118F266359E}"/>
          </ac:picMkLst>
        </pc:picChg>
        <pc:picChg chg="mod">
          <ac:chgData name="rahulkumar08945@gmail.com" userId="eaa8108a85f67eff" providerId="LiveId" clId="{976B4AF6-5466-41E9-ADB9-06B4A7B7A643}" dt="2023-06-26T13:46:38.346" v="2082" actId="14100"/>
          <ac:picMkLst>
            <pc:docMk/>
            <pc:sldMk cId="3066923660" sldId="944"/>
            <ac:picMk id="2075" creationId="{6524C10E-6B62-6A14-AB7C-447729316331}"/>
          </ac:picMkLst>
        </pc:picChg>
        <pc:picChg chg="mod">
          <ac:chgData name="rahulkumar08945@gmail.com" userId="eaa8108a85f67eff" providerId="LiveId" clId="{976B4AF6-5466-41E9-ADB9-06B4A7B7A643}" dt="2023-06-26T13:46:38.346" v="2082" actId="14100"/>
          <ac:picMkLst>
            <pc:docMk/>
            <pc:sldMk cId="3066923660" sldId="944"/>
            <ac:picMk id="2076" creationId="{20782519-D6E9-C5F5-8522-2B41D67A4F81}"/>
          </ac:picMkLst>
        </pc:picChg>
      </pc:sldChg>
      <pc:sldChg chg="modSp del mod">
        <pc:chgData name="rahulkumar08945@gmail.com" userId="eaa8108a85f67eff" providerId="LiveId" clId="{976B4AF6-5466-41E9-ADB9-06B4A7B7A643}" dt="2023-06-26T16:55:17.525" v="2738" actId="2696"/>
        <pc:sldMkLst>
          <pc:docMk/>
          <pc:sldMk cId="3602388084" sldId="983"/>
        </pc:sldMkLst>
        <pc:spChg chg="mod">
          <ac:chgData name="rahulkumar08945@gmail.com" userId="eaa8108a85f67eff" providerId="LiveId" clId="{976B4AF6-5466-41E9-ADB9-06B4A7B7A643}" dt="2023-06-26T16:55:09.453" v="2737" actId="115"/>
          <ac:spMkLst>
            <pc:docMk/>
            <pc:sldMk cId="3602388084" sldId="983"/>
            <ac:spMk id="2" creationId="{9BFF46C3-8B3D-260E-A79F-73F6CBE152C1}"/>
          </ac:spMkLst>
        </pc:spChg>
      </pc:sldChg>
      <pc:sldChg chg="modSp mod">
        <pc:chgData name="rahulkumar08945@gmail.com" userId="eaa8108a85f67eff" providerId="LiveId" clId="{976B4AF6-5466-41E9-ADB9-06B4A7B7A643}" dt="2023-06-25T16:00:21.294" v="92" actId="20577"/>
        <pc:sldMkLst>
          <pc:docMk/>
          <pc:sldMk cId="0" sldId="1004"/>
        </pc:sldMkLst>
        <pc:spChg chg="mod">
          <ac:chgData name="rahulkumar08945@gmail.com" userId="eaa8108a85f67eff" providerId="LiveId" clId="{976B4AF6-5466-41E9-ADB9-06B4A7B7A643}" dt="2023-06-25T16:00:21.294" v="92" actId="20577"/>
          <ac:spMkLst>
            <pc:docMk/>
            <pc:sldMk cId="0" sldId="1004"/>
            <ac:spMk id="14339" creationId="{4C74FA2C-DF0D-523D-C8FE-602565929E1F}"/>
          </ac:spMkLst>
        </pc:spChg>
      </pc:sldChg>
      <pc:sldChg chg="del">
        <pc:chgData name="rahulkumar08945@gmail.com" userId="eaa8108a85f67eff" providerId="LiveId" clId="{976B4AF6-5466-41E9-ADB9-06B4A7B7A643}" dt="2023-06-25T17:32:17.363" v="1302" actId="47"/>
        <pc:sldMkLst>
          <pc:docMk/>
          <pc:sldMk cId="0" sldId="1005"/>
        </pc:sldMkLst>
      </pc:sldChg>
      <pc:sldChg chg="new del">
        <pc:chgData name="rahulkumar08945@gmail.com" userId="eaa8108a85f67eff" providerId="LiveId" clId="{976B4AF6-5466-41E9-ADB9-06B4A7B7A643}" dt="2023-06-25T15:26:16.914" v="7" actId="680"/>
        <pc:sldMkLst>
          <pc:docMk/>
          <pc:sldMk cId="685829496" sldId="1013"/>
        </pc:sldMkLst>
      </pc:sldChg>
      <pc:sldChg chg="new del">
        <pc:chgData name="rahulkumar08945@gmail.com" userId="eaa8108a85f67eff" providerId="LiveId" clId="{976B4AF6-5466-41E9-ADB9-06B4A7B7A643}" dt="2023-06-25T15:26:30.596" v="10" actId="47"/>
        <pc:sldMkLst>
          <pc:docMk/>
          <pc:sldMk cId="1432465430" sldId="1013"/>
        </pc:sldMkLst>
      </pc:sldChg>
      <pc:sldChg chg="modSp new mod">
        <pc:chgData name="rahulkumar08945@gmail.com" userId="eaa8108a85f67eff" providerId="LiveId" clId="{976B4AF6-5466-41E9-ADB9-06B4A7B7A643}" dt="2023-06-26T14:15:34.825" v="2218" actId="5793"/>
        <pc:sldMkLst>
          <pc:docMk/>
          <pc:sldMk cId="2437464445" sldId="1014"/>
        </pc:sldMkLst>
        <pc:spChg chg="mod">
          <ac:chgData name="rahulkumar08945@gmail.com" userId="eaa8108a85f67eff" providerId="LiveId" clId="{976B4AF6-5466-41E9-ADB9-06B4A7B7A643}" dt="2023-06-26T14:11:24.824" v="2211" actId="115"/>
          <ac:spMkLst>
            <pc:docMk/>
            <pc:sldMk cId="2437464445" sldId="1014"/>
            <ac:spMk id="2" creationId="{B9FAEF3B-1697-32DE-61BC-FD2AAE1BD91D}"/>
          </ac:spMkLst>
        </pc:spChg>
        <pc:spChg chg="mod">
          <ac:chgData name="rahulkumar08945@gmail.com" userId="eaa8108a85f67eff" providerId="LiveId" clId="{976B4AF6-5466-41E9-ADB9-06B4A7B7A643}" dt="2023-06-26T14:15:34.825" v="2218" actId="5793"/>
          <ac:spMkLst>
            <pc:docMk/>
            <pc:sldMk cId="2437464445" sldId="1014"/>
            <ac:spMk id="3" creationId="{73EE1EA1-685F-94DD-C1B0-0F1A8A66FF7A}"/>
          </ac:spMkLst>
        </pc:spChg>
      </pc:sldChg>
      <pc:sldChg chg="modSp new mod">
        <pc:chgData name="rahulkumar08945@gmail.com" userId="eaa8108a85f67eff" providerId="LiveId" clId="{976B4AF6-5466-41E9-ADB9-06B4A7B7A643}" dt="2023-06-25T16:10:57.243" v="134" actId="20577"/>
        <pc:sldMkLst>
          <pc:docMk/>
          <pc:sldMk cId="537929030" sldId="1015"/>
        </pc:sldMkLst>
        <pc:spChg chg="mod">
          <ac:chgData name="rahulkumar08945@gmail.com" userId="eaa8108a85f67eff" providerId="LiveId" clId="{976B4AF6-5466-41E9-ADB9-06B4A7B7A643}" dt="2023-06-25T16:07:12.202" v="128" actId="2711"/>
          <ac:spMkLst>
            <pc:docMk/>
            <pc:sldMk cId="537929030" sldId="1015"/>
            <ac:spMk id="2" creationId="{A8409AA2-5181-50A2-7F19-F71091BC6B30}"/>
          </ac:spMkLst>
        </pc:spChg>
        <pc:spChg chg="mod">
          <ac:chgData name="rahulkumar08945@gmail.com" userId="eaa8108a85f67eff" providerId="LiveId" clId="{976B4AF6-5466-41E9-ADB9-06B4A7B7A643}" dt="2023-06-25T16:10:57.243" v="134" actId="20577"/>
          <ac:spMkLst>
            <pc:docMk/>
            <pc:sldMk cId="537929030" sldId="1015"/>
            <ac:spMk id="3" creationId="{7515CC90-8DCC-8BEF-3AAC-5EC3769ACF02}"/>
          </ac:spMkLst>
        </pc:spChg>
      </pc:sldChg>
      <pc:sldChg chg="modSp del mod">
        <pc:chgData name="rahulkumar08945@gmail.com" userId="eaa8108a85f67eff" providerId="LiveId" clId="{976B4AF6-5466-41E9-ADB9-06B4A7B7A643}" dt="2023-06-26T14:16:16.378" v="2220" actId="2696"/>
        <pc:sldMkLst>
          <pc:docMk/>
          <pc:sldMk cId="628712564" sldId="1015"/>
        </pc:sldMkLst>
        <pc:spChg chg="mod">
          <ac:chgData name="rahulkumar08945@gmail.com" userId="eaa8108a85f67eff" providerId="LiveId" clId="{976B4AF6-5466-41E9-ADB9-06B4A7B7A643}" dt="2023-06-26T14:11:32.963" v="2212" actId="115"/>
          <ac:spMkLst>
            <pc:docMk/>
            <pc:sldMk cId="628712564" sldId="1015"/>
            <ac:spMk id="2" creationId="{A8409AA2-5181-50A2-7F19-F71091BC6B30}"/>
          </ac:spMkLst>
        </pc:spChg>
      </pc:sldChg>
      <pc:sldChg chg="add">
        <pc:chgData name="rahulkumar08945@gmail.com" userId="eaa8108a85f67eff" providerId="LiveId" clId="{976B4AF6-5466-41E9-ADB9-06B4A7B7A643}" dt="2023-06-26T14:16:27.878" v="2221"/>
        <pc:sldMkLst>
          <pc:docMk/>
          <pc:sldMk cId="845293709" sldId="1015"/>
        </pc:sldMkLst>
      </pc:sldChg>
      <pc:sldChg chg="modSp new del mod">
        <pc:chgData name="rahulkumar08945@gmail.com" userId="eaa8108a85f67eff" providerId="LiveId" clId="{976B4AF6-5466-41E9-ADB9-06B4A7B7A643}" dt="2023-06-25T15:52:52.859" v="75" actId="47"/>
        <pc:sldMkLst>
          <pc:docMk/>
          <pc:sldMk cId="4279382365" sldId="1015"/>
        </pc:sldMkLst>
        <pc:spChg chg="mod">
          <ac:chgData name="rahulkumar08945@gmail.com" userId="eaa8108a85f67eff" providerId="LiveId" clId="{976B4AF6-5466-41E9-ADB9-06B4A7B7A643}" dt="2023-06-25T15:52:45.413" v="74" actId="20577"/>
          <ac:spMkLst>
            <pc:docMk/>
            <pc:sldMk cId="4279382365" sldId="1015"/>
            <ac:spMk id="3" creationId="{0CFB9853-0D12-0B8C-1650-C37CF7F2C30E}"/>
          </ac:spMkLst>
        </pc:spChg>
      </pc:sldChg>
      <pc:sldChg chg="add del">
        <pc:chgData name="rahulkumar08945@gmail.com" userId="eaa8108a85f67eff" providerId="LiveId" clId="{976B4AF6-5466-41E9-ADB9-06B4A7B7A643}" dt="2023-06-25T17:37:19.394" v="1306" actId="2696"/>
        <pc:sldMkLst>
          <pc:docMk/>
          <pc:sldMk cId="186314644" sldId="1016"/>
        </pc:sldMkLst>
      </pc:sldChg>
      <pc:sldChg chg="add">
        <pc:chgData name="rahulkumar08945@gmail.com" userId="eaa8108a85f67eff" providerId="LiveId" clId="{976B4AF6-5466-41E9-ADB9-06B4A7B7A643}" dt="2023-06-25T17:37:21.834" v="1307"/>
        <pc:sldMkLst>
          <pc:docMk/>
          <pc:sldMk cId="1586177030" sldId="1016"/>
        </pc:sldMkLst>
      </pc:sldChg>
      <pc:sldChg chg="del">
        <pc:chgData name="rahulkumar08945@gmail.com" userId="eaa8108a85f67eff" providerId="LiveId" clId="{976B4AF6-5466-41E9-ADB9-06B4A7B7A643}" dt="2023-06-26T14:03:13.475" v="2192" actId="2696"/>
        <pc:sldMkLst>
          <pc:docMk/>
          <pc:sldMk cId="2063982301" sldId="1016"/>
        </pc:sldMkLst>
      </pc:sldChg>
      <pc:sldChg chg="modSp add del mod">
        <pc:chgData name="rahulkumar08945@gmail.com" userId="eaa8108a85f67eff" providerId="LiveId" clId="{976B4AF6-5466-41E9-ADB9-06B4A7B7A643}" dt="2023-06-27T02:10:57.944" v="3451" actId="2696"/>
        <pc:sldMkLst>
          <pc:docMk/>
          <pc:sldMk cId="2541224776" sldId="1016"/>
        </pc:sldMkLst>
        <pc:spChg chg="mod">
          <ac:chgData name="rahulkumar08945@gmail.com" userId="eaa8108a85f67eff" providerId="LiveId" clId="{976B4AF6-5466-41E9-ADB9-06B4A7B7A643}" dt="2023-06-26T14:04:19.390" v="2196" actId="115"/>
          <ac:spMkLst>
            <pc:docMk/>
            <pc:sldMk cId="2541224776" sldId="1016"/>
            <ac:spMk id="2" creationId="{3E5F7907-7D5B-A046-EB19-8535F2E982B8}"/>
          </ac:spMkLst>
        </pc:spChg>
      </pc:sldChg>
      <pc:sldChg chg="add">
        <pc:chgData name="rahulkumar08945@gmail.com" userId="eaa8108a85f67eff" providerId="LiveId" clId="{976B4AF6-5466-41E9-ADB9-06B4A7B7A643}" dt="2023-06-27T02:11:10.576" v="3452"/>
        <pc:sldMkLst>
          <pc:docMk/>
          <pc:sldMk cId="3584267303" sldId="1016"/>
        </pc:sldMkLst>
      </pc:sldChg>
      <pc:sldChg chg="modSp new del mod">
        <pc:chgData name="rahulkumar08945@gmail.com" userId="eaa8108a85f67eff" providerId="LiveId" clId="{976B4AF6-5466-41E9-ADB9-06B4A7B7A643}" dt="2023-06-25T17:37:05.343" v="1304" actId="2696"/>
        <pc:sldMkLst>
          <pc:docMk/>
          <pc:sldMk cId="3725762021" sldId="1016"/>
        </pc:sldMkLst>
        <pc:spChg chg="mod">
          <ac:chgData name="rahulkumar08945@gmail.com" userId="eaa8108a85f67eff" providerId="LiveId" clId="{976B4AF6-5466-41E9-ADB9-06B4A7B7A643}" dt="2023-06-25T16:12:55.544" v="154" actId="113"/>
          <ac:spMkLst>
            <pc:docMk/>
            <pc:sldMk cId="3725762021" sldId="1016"/>
            <ac:spMk id="2" creationId="{3E5F7907-7D5B-A046-EB19-8535F2E982B8}"/>
          </ac:spMkLst>
        </pc:spChg>
        <pc:spChg chg="mod">
          <ac:chgData name="rahulkumar08945@gmail.com" userId="eaa8108a85f67eff" providerId="LiveId" clId="{976B4AF6-5466-41E9-ADB9-06B4A7B7A643}" dt="2023-06-25T16:15:31.963" v="177" actId="5793"/>
          <ac:spMkLst>
            <pc:docMk/>
            <pc:sldMk cId="3725762021" sldId="1016"/>
            <ac:spMk id="3" creationId="{A37E430C-A02C-621E-BE7F-73D168AB790D}"/>
          </ac:spMkLst>
        </pc:spChg>
      </pc:sldChg>
      <pc:sldChg chg="addSp delSp modSp new mod">
        <pc:chgData name="rahulkumar08945@gmail.com" userId="eaa8108a85f67eff" providerId="LiveId" clId="{976B4AF6-5466-41E9-ADB9-06B4A7B7A643}" dt="2023-06-25T16:43:48.150" v="1054" actId="948"/>
        <pc:sldMkLst>
          <pc:docMk/>
          <pc:sldMk cId="1916972060" sldId="1017"/>
        </pc:sldMkLst>
        <pc:spChg chg="mod">
          <ac:chgData name="rahulkumar08945@gmail.com" userId="eaa8108a85f67eff" providerId="LiveId" clId="{976B4AF6-5466-41E9-ADB9-06B4A7B7A643}" dt="2023-06-25T16:29:51.015" v="193"/>
          <ac:spMkLst>
            <pc:docMk/>
            <pc:sldMk cId="1916972060" sldId="1017"/>
            <ac:spMk id="2" creationId="{868C42D7-AEBC-0A94-19F6-A88652F8FC3E}"/>
          </ac:spMkLst>
        </pc:spChg>
        <pc:spChg chg="add del mod">
          <ac:chgData name="rahulkumar08945@gmail.com" userId="eaa8108a85f67eff" providerId="LiveId" clId="{976B4AF6-5466-41E9-ADB9-06B4A7B7A643}" dt="2023-06-25T16:39:13.169" v="859" actId="21"/>
          <ac:spMkLst>
            <pc:docMk/>
            <pc:sldMk cId="1916972060" sldId="1017"/>
            <ac:spMk id="3" creationId="{23E22948-ED82-DE5F-6473-8A5D8CC46234}"/>
          </ac:spMkLst>
        </pc:spChg>
        <pc:spChg chg="add del mod">
          <ac:chgData name="rahulkumar08945@gmail.com" userId="eaa8108a85f67eff" providerId="LiveId" clId="{976B4AF6-5466-41E9-ADB9-06B4A7B7A643}" dt="2023-06-25T16:38:35.743" v="856" actId="21"/>
          <ac:spMkLst>
            <pc:docMk/>
            <pc:sldMk cId="1916972060" sldId="1017"/>
            <ac:spMk id="6" creationId="{9C2A240C-1974-77C8-342A-23457D97AFD2}"/>
          </ac:spMkLst>
        </pc:spChg>
        <pc:spChg chg="add del mod">
          <ac:chgData name="rahulkumar08945@gmail.com" userId="eaa8108a85f67eff" providerId="LiveId" clId="{976B4AF6-5466-41E9-ADB9-06B4A7B7A643}" dt="2023-06-25T16:38:34.626" v="854"/>
          <ac:spMkLst>
            <pc:docMk/>
            <pc:sldMk cId="1916972060" sldId="1017"/>
            <ac:spMk id="7" creationId="{DBE0E7B5-0E9B-A2C3-F759-36E7175BE2D1}"/>
          </ac:spMkLst>
        </pc:spChg>
        <pc:spChg chg="add del mod">
          <ac:chgData name="rahulkumar08945@gmail.com" userId="eaa8108a85f67eff" providerId="LiveId" clId="{976B4AF6-5466-41E9-ADB9-06B4A7B7A643}" dt="2023-06-25T16:39:17.370" v="860" actId="21"/>
          <ac:spMkLst>
            <pc:docMk/>
            <pc:sldMk cId="1916972060" sldId="1017"/>
            <ac:spMk id="9" creationId="{D61FB8D6-17C4-7143-3CAC-C9E88EA990D5}"/>
          </ac:spMkLst>
        </pc:spChg>
        <pc:spChg chg="add del mod">
          <ac:chgData name="rahulkumar08945@gmail.com" userId="eaa8108a85f67eff" providerId="LiveId" clId="{976B4AF6-5466-41E9-ADB9-06B4A7B7A643}" dt="2023-06-25T16:39:21.607" v="862"/>
          <ac:spMkLst>
            <pc:docMk/>
            <pc:sldMk cId="1916972060" sldId="1017"/>
            <ac:spMk id="10" creationId="{B564E2AD-EB12-4CD4-6251-0D58091F06C5}"/>
          </ac:spMkLst>
        </pc:spChg>
        <pc:spChg chg="add mod">
          <ac:chgData name="rahulkumar08945@gmail.com" userId="eaa8108a85f67eff" providerId="LiveId" clId="{976B4AF6-5466-41E9-ADB9-06B4A7B7A643}" dt="2023-06-25T16:43:48.150" v="1054" actId="948"/>
          <ac:spMkLst>
            <pc:docMk/>
            <pc:sldMk cId="1916972060" sldId="1017"/>
            <ac:spMk id="12" creationId="{E55A8534-1B9D-DC2A-E205-E896AC0C8F62}"/>
          </ac:spMkLst>
        </pc:spChg>
      </pc:sldChg>
      <pc:sldChg chg="new del">
        <pc:chgData name="rahulkumar08945@gmail.com" userId="eaa8108a85f67eff" providerId="LiveId" clId="{976B4AF6-5466-41E9-ADB9-06B4A7B7A643}" dt="2023-06-25T16:18:15.801" v="182" actId="47"/>
        <pc:sldMkLst>
          <pc:docMk/>
          <pc:sldMk cId="3028276315" sldId="1017"/>
        </pc:sldMkLst>
      </pc:sldChg>
      <pc:sldChg chg="addSp new del mod">
        <pc:chgData name="rahulkumar08945@gmail.com" userId="eaa8108a85f67eff" providerId="LiveId" clId="{976B4AF6-5466-41E9-ADB9-06B4A7B7A643}" dt="2023-06-25T17:11:58.746" v="1129" actId="47"/>
        <pc:sldMkLst>
          <pc:docMk/>
          <pc:sldMk cId="1374913042" sldId="1018"/>
        </pc:sldMkLst>
        <pc:spChg chg="add">
          <ac:chgData name="rahulkumar08945@gmail.com" userId="eaa8108a85f67eff" providerId="LiveId" clId="{976B4AF6-5466-41E9-ADB9-06B4A7B7A643}" dt="2023-06-25T16:38:48.863" v="858" actId="22"/>
          <ac:spMkLst>
            <pc:docMk/>
            <pc:sldMk cId="1374913042" sldId="1018"/>
            <ac:spMk id="6" creationId="{543DCBE4-B158-AAB0-FD83-97BF7729A568}"/>
          </ac:spMkLst>
        </pc:spChg>
      </pc:sldChg>
      <pc:sldChg chg="addSp delSp modSp new del mod">
        <pc:chgData name="rahulkumar08945@gmail.com" userId="eaa8108a85f67eff" providerId="LiveId" clId="{976B4AF6-5466-41E9-ADB9-06B4A7B7A643}" dt="2023-06-26T13:02:56.927" v="1353" actId="47"/>
        <pc:sldMkLst>
          <pc:docMk/>
          <pc:sldMk cId="1278788895" sldId="1019"/>
        </pc:sldMkLst>
        <pc:spChg chg="mod">
          <ac:chgData name="rahulkumar08945@gmail.com" userId="eaa8108a85f67eff" providerId="LiveId" clId="{976B4AF6-5466-41E9-ADB9-06B4A7B7A643}" dt="2023-06-25T17:03:09.617" v="1070" actId="2711"/>
          <ac:spMkLst>
            <pc:docMk/>
            <pc:sldMk cId="1278788895" sldId="1019"/>
            <ac:spMk id="2" creationId="{042F6C5F-6073-5FA7-B121-DB6DD89F18A5}"/>
          </ac:spMkLst>
        </pc:spChg>
        <pc:spChg chg="mod">
          <ac:chgData name="rahulkumar08945@gmail.com" userId="eaa8108a85f67eff" providerId="LiveId" clId="{976B4AF6-5466-41E9-ADB9-06B4A7B7A643}" dt="2023-06-25T17:06:14.318" v="1108" actId="27636"/>
          <ac:spMkLst>
            <pc:docMk/>
            <pc:sldMk cId="1278788895" sldId="1019"/>
            <ac:spMk id="3" creationId="{2F131B76-7009-1649-2ECD-26CBDD51C915}"/>
          </ac:spMkLst>
        </pc:spChg>
        <pc:graphicFrameChg chg="add del modGraphic">
          <ac:chgData name="rahulkumar08945@gmail.com" userId="eaa8108a85f67eff" providerId="LiveId" clId="{976B4AF6-5466-41E9-ADB9-06B4A7B7A643}" dt="2023-06-25T17:03:56.608" v="1074" actId="27309"/>
          <ac:graphicFrameMkLst>
            <pc:docMk/>
            <pc:sldMk cId="1278788895" sldId="1019"/>
            <ac:graphicFrameMk id="6" creationId="{311C246D-32B0-1AD6-7568-D4302C22A262}"/>
          </ac:graphicFrameMkLst>
        </pc:graphicFrameChg>
      </pc:sldChg>
      <pc:sldChg chg="addSp modSp new del mod">
        <pc:chgData name="rahulkumar08945@gmail.com" userId="eaa8108a85f67eff" providerId="LiveId" clId="{976B4AF6-5466-41E9-ADB9-06B4A7B7A643}" dt="2023-06-26T13:03:25.826" v="1355" actId="2696"/>
        <pc:sldMkLst>
          <pc:docMk/>
          <pc:sldMk cId="1547880152" sldId="1020"/>
        </pc:sldMkLst>
        <pc:spChg chg="mod">
          <ac:chgData name="rahulkumar08945@gmail.com" userId="eaa8108a85f67eff" providerId="LiveId" clId="{976B4AF6-5466-41E9-ADB9-06B4A7B7A643}" dt="2023-06-25T17:04:05.664" v="1077"/>
          <ac:spMkLst>
            <pc:docMk/>
            <pc:sldMk cId="1547880152" sldId="1020"/>
            <ac:spMk id="2" creationId="{BE1E46D5-AAD3-D2C2-8579-A5897F8AE80F}"/>
          </ac:spMkLst>
        </pc:spChg>
        <pc:spChg chg="mod">
          <ac:chgData name="rahulkumar08945@gmail.com" userId="eaa8108a85f67eff" providerId="LiveId" clId="{976B4AF6-5466-41E9-ADB9-06B4A7B7A643}" dt="2023-06-25T17:29:56.229" v="1301" actId="2711"/>
          <ac:spMkLst>
            <pc:docMk/>
            <pc:sldMk cId="1547880152" sldId="1020"/>
            <ac:spMk id="3" creationId="{7675006C-C600-67FD-62E9-2E3E6FBB3B2D}"/>
          </ac:spMkLst>
        </pc:spChg>
        <pc:picChg chg="add mod">
          <ac:chgData name="rahulkumar08945@gmail.com" userId="eaa8108a85f67eff" providerId="LiveId" clId="{976B4AF6-5466-41E9-ADB9-06B4A7B7A643}" dt="2023-06-25T17:42:34.740" v="1328" actId="1038"/>
          <ac:picMkLst>
            <pc:docMk/>
            <pc:sldMk cId="1547880152" sldId="1020"/>
            <ac:picMk id="5" creationId="{35909040-6C39-7DA0-9F4D-5F6D0869DDCF}"/>
          </ac:picMkLst>
        </pc:picChg>
        <pc:picChg chg="add mod">
          <ac:chgData name="rahulkumar08945@gmail.com" userId="eaa8108a85f67eff" providerId="LiveId" clId="{976B4AF6-5466-41E9-ADB9-06B4A7B7A643}" dt="2023-06-25T17:42:19.393" v="1322" actId="1076"/>
          <ac:picMkLst>
            <pc:docMk/>
            <pc:sldMk cId="1547880152" sldId="1020"/>
            <ac:picMk id="6" creationId="{17DEA28B-7587-34A0-072A-47C9B8B9F9AC}"/>
          </ac:picMkLst>
        </pc:picChg>
        <pc:picChg chg="add mod">
          <ac:chgData name="rahulkumar08945@gmail.com" userId="eaa8108a85f67eff" providerId="LiveId" clId="{976B4AF6-5466-41E9-ADB9-06B4A7B7A643}" dt="2023-06-25T17:42:16.086" v="1321" actId="14100"/>
          <ac:picMkLst>
            <pc:docMk/>
            <pc:sldMk cId="1547880152" sldId="1020"/>
            <ac:picMk id="7" creationId="{728AD274-75AC-700F-743D-FED109BC3945}"/>
          </ac:picMkLst>
        </pc:picChg>
      </pc:sldChg>
      <pc:sldChg chg="modSp add mod">
        <pc:chgData name="rahulkumar08945@gmail.com" userId="eaa8108a85f67eff" providerId="LiveId" clId="{976B4AF6-5466-41E9-ADB9-06B4A7B7A643}" dt="2023-06-26T13:51:03.579" v="2129" actId="115"/>
        <pc:sldMkLst>
          <pc:docMk/>
          <pc:sldMk cId="3586374831" sldId="1020"/>
        </pc:sldMkLst>
        <pc:spChg chg="mod">
          <ac:chgData name="rahulkumar08945@gmail.com" userId="eaa8108a85f67eff" providerId="LiveId" clId="{976B4AF6-5466-41E9-ADB9-06B4A7B7A643}" dt="2023-06-26T13:51:03.579" v="2129" actId="115"/>
          <ac:spMkLst>
            <pc:docMk/>
            <pc:sldMk cId="3586374831" sldId="1020"/>
            <ac:spMk id="2" creationId="{BE1E46D5-AAD3-D2C2-8579-A5897F8AE80F}"/>
          </ac:spMkLst>
        </pc:spChg>
        <pc:spChg chg="mod">
          <ac:chgData name="rahulkumar08945@gmail.com" userId="eaa8108a85f67eff" providerId="LiveId" clId="{976B4AF6-5466-41E9-ADB9-06B4A7B7A643}" dt="2023-06-26T13:03:47.321" v="1367" actId="20577"/>
          <ac:spMkLst>
            <pc:docMk/>
            <pc:sldMk cId="3586374831" sldId="1020"/>
            <ac:spMk id="3" creationId="{7675006C-C600-67FD-62E9-2E3E6FBB3B2D}"/>
          </ac:spMkLst>
        </pc:spChg>
      </pc:sldChg>
      <pc:sldChg chg="new del">
        <pc:chgData name="rahulkumar08945@gmail.com" userId="eaa8108a85f67eff" providerId="LiveId" clId="{976B4AF6-5466-41E9-ADB9-06B4A7B7A643}" dt="2023-06-25T17:04:02.176" v="1076" actId="680"/>
        <pc:sldMkLst>
          <pc:docMk/>
          <pc:sldMk cId="795633196" sldId="1021"/>
        </pc:sldMkLst>
      </pc:sldChg>
      <pc:sldChg chg="add del">
        <pc:chgData name="rahulkumar08945@gmail.com" userId="eaa8108a85f67eff" providerId="LiveId" clId="{976B4AF6-5466-41E9-ADB9-06B4A7B7A643}" dt="2023-06-26T13:47:08.016" v="2084" actId="47"/>
        <pc:sldMkLst>
          <pc:docMk/>
          <pc:sldMk cId="896741645" sldId="1021"/>
        </pc:sldMkLst>
      </pc:sldChg>
      <pc:sldChg chg="addSp modSp new del">
        <pc:chgData name="rahulkumar08945@gmail.com" userId="eaa8108a85f67eff" providerId="LiveId" clId="{976B4AF6-5466-41E9-ADB9-06B4A7B7A643}" dt="2023-06-26T13:05:08.674" v="1376" actId="2696"/>
        <pc:sldMkLst>
          <pc:docMk/>
          <pc:sldMk cId="2944455488" sldId="1021"/>
        </pc:sldMkLst>
        <pc:picChg chg="add mod">
          <ac:chgData name="rahulkumar08945@gmail.com" userId="eaa8108a85f67eff" providerId="LiveId" clId="{976B4AF6-5466-41E9-ADB9-06B4A7B7A643}" dt="2023-06-25T17:09:02.250" v="1114" actId="14100"/>
          <ac:picMkLst>
            <pc:docMk/>
            <pc:sldMk cId="2944455488" sldId="1021"/>
            <ac:picMk id="1026" creationId="{FF7C1353-B2A1-92C0-8EB1-09477CF1A8DC}"/>
          </ac:picMkLst>
        </pc:picChg>
      </pc:sldChg>
      <pc:sldChg chg="add">
        <pc:chgData name="rahulkumar08945@gmail.com" userId="eaa8108a85f67eff" providerId="LiveId" clId="{976B4AF6-5466-41E9-ADB9-06B4A7B7A643}" dt="2023-06-27T02:12:02.184" v="3454"/>
        <pc:sldMkLst>
          <pc:docMk/>
          <pc:sldMk cId="1019691343" sldId="1022"/>
        </pc:sldMkLst>
      </pc:sldChg>
      <pc:sldChg chg="add del">
        <pc:chgData name="rahulkumar08945@gmail.com" userId="eaa8108a85f67eff" providerId="LiveId" clId="{976B4AF6-5466-41E9-ADB9-06B4A7B7A643}" dt="2023-06-26T14:03:58.716" v="2194" actId="2696"/>
        <pc:sldMkLst>
          <pc:docMk/>
          <pc:sldMk cId="2249045860" sldId="1022"/>
        </pc:sldMkLst>
      </pc:sldChg>
      <pc:sldChg chg="addSp modSp new del">
        <pc:chgData name="rahulkumar08945@gmail.com" userId="eaa8108a85f67eff" providerId="LiveId" clId="{976B4AF6-5466-41E9-ADB9-06B4A7B7A643}" dt="2023-06-26T13:56:22.583" v="2169" actId="2696"/>
        <pc:sldMkLst>
          <pc:docMk/>
          <pc:sldMk cId="2437084488" sldId="1022"/>
        </pc:sldMkLst>
        <pc:picChg chg="add mod">
          <ac:chgData name="rahulkumar08945@gmail.com" userId="eaa8108a85f67eff" providerId="LiveId" clId="{976B4AF6-5466-41E9-ADB9-06B4A7B7A643}" dt="2023-06-25T17:10:36.547" v="1128" actId="1035"/>
          <ac:picMkLst>
            <pc:docMk/>
            <pc:sldMk cId="2437084488" sldId="1022"/>
            <ac:picMk id="2050" creationId="{ACFD5789-F43A-4A2C-C6B8-A50260E84971}"/>
          </ac:picMkLst>
        </pc:picChg>
      </pc:sldChg>
      <pc:sldChg chg="add del">
        <pc:chgData name="rahulkumar08945@gmail.com" userId="eaa8108a85f67eff" providerId="LiveId" clId="{976B4AF6-5466-41E9-ADB9-06B4A7B7A643}" dt="2023-06-26T16:50:55.471" v="2730" actId="2696"/>
        <pc:sldMkLst>
          <pc:docMk/>
          <pc:sldMk cId="3161607598" sldId="1022"/>
        </pc:sldMkLst>
      </pc:sldChg>
      <pc:sldChg chg="add del">
        <pc:chgData name="rahulkumar08945@gmail.com" userId="eaa8108a85f67eff" providerId="LiveId" clId="{976B4AF6-5466-41E9-ADB9-06B4A7B7A643}" dt="2023-06-27T02:11:52.823" v="3453" actId="2696"/>
        <pc:sldMkLst>
          <pc:docMk/>
          <pc:sldMk cId="4106069629" sldId="1022"/>
        </pc:sldMkLst>
      </pc:sldChg>
      <pc:sldChg chg="add del">
        <pc:chgData name="rahulkumar08945@gmail.com" userId="eaa8108a85f67eff" providerId="LiveId" clId="{976B4AF6-5466-41E9-ADB9-06B4A7B7A643}" dt="2023-06-27T02:10:34.803" v="3449" actId="2696"/>
        <pc:sldMkLst>
          <pc:docMk/>
          <pc:sldMk cId="601263703" sldId="1023"/>
        </pc:sldMkLst>
      </pc:sldChg>
      <pc:sldChg chg="modSp new mod">
        <pc:chgData name="rahulkumar08945@gmail.com" userId="eaa8108a85f67eff" providerId="LiveId" clId="{976B4AF6-5466-41E9-ADB9-06B4A7B7A643}" dt="2023-06-25T17:18:30.610" v="1255" actId="2711"/>
        <pc:sldMkLst>
          <pc:docMk/>
          <pc:sldMk cId="677947704" sldId="1023"/>
        </pc:sldMkLst>
        <pc:spChg chg="mod">
          <ac:chgData name="rahulkumar08945@gmail.com" userId="eaa8108a85f67eff" providerId="LiveId" clId="{976B4AF6-5466-41E9-ADB9-06B4A7B7A643}" dt="2023-06-25T17:12:40.009" v="1143" actId="1035"/>
          <ac:spMkLst>
            <pc:docMk/>
            <pc:sldMk cId="677947704" sldId="1023"/>
            <ac:spMk id="2" creationId="{AA6C91C5-8C96-54D0-5260-B45386B02B17}"/>
          </ac:spMkLst>
        </pc:spChg>
        <pc:spChg chg="mod">
          <ac:chgData name="rahulkumar08945@gmail.com" userId="eaa8108a85f67eff" providerId="LiveId" clId="{976B4AF6-5466-41E9-ADB9-06B4A7B7A643}" dt="2023-06-25T17:18:30.610" v="1255" actId="2711"/>
          <ac:spMkLst>
            <pc:docMk/>
            <pc:sldMk cId="677947704" sldId="1023"/>
            <ac:spMk id="3" creationId="{2C6759C4-7524-8435-3104-EFB9A151D7A8}"/>
          </ac:spMkLst>
        </pc:spChg>
      </pc:sldChg>
      <pc:sldChg chg="add">
        <pc:chgData name="rahulkumar08945@gmail.com" userId="eaa8108a85f67eff" providerId="LiveId" clId="{976B4AF6-5466-41E9-ADB9-06B4A7B7A643}" dt="2023-06-27T02:10:43.329" v="3450"/>
        <pc:sldMkLst>
          <pc:docMk/>
          <pc:sldMk cId="2068170123" sldId="1023"/>
        </pc:sldMkLst>
      </pc:sldChg>
      <pc:sldChg chg="modSp del mod">
        <pc:chgData name="rahulkumar08945@gmail.com" userId="eaa8108a85f67eff" providerId="LiveId" clId="{976B4AF6-5466-41E9-ADB9-06B4A7B7A643}" dt="2023-06-26T16:47:18.645" v="2726" actId="2696"/>
        <pc:sldMkLst>
          <pc:docMk/>
          <pc:sldMk cId="3758548872" sldId="1023"/>
        </pc:sldMkLst>
        <pc:spChg chg="mod">
          <ac:chgData name="rahulkumar08945@gmail.com" userId="eaa8108a85f67eff" providerId="LiveId" clId="{976B4AF6-5466-41E9-ADB9-06B4A7B7A643}" dt="2023-06-26T14:15:50.457" v="2219" actId="115"/>
          <ac:spMkLst>
            <pc:docMk/>
            <pc:sldMk cId="3758548872" sldId="1023"/>
            <ac:spMk id="2" creationId="{AA6C91C5-8C96-54D0-5260-B45386B02B17}"/>
          </ac:spMkLst>
        </pc:spChg>
      </pc:sldChg>
      <pc:sldChg chg="modSp new mod">
        <pc:chgData name="rahulkumar08945@gmail.com" userId="eaa8108a85f67eff" providerId="LiveId" clId="{976B4AF6-5466-41E9-ADB9-06B4A7B7A643}" dt="2023-06-25T17:18:53.593" v="1260" actId="1036"/>
        <pc:sldMkLst>
          <pc:docMk/>
          <pc:sldMk cId="839308523" sldId="1024"/>
        </pc:sldMkLst>
        <pc:spChg chg="mod">
          <ac:chgData name="rahulkumar08945@gmail.com" userId="eaa8108a85f67eff" providerId="LiveId" clId="{976B4AF6-5466-41E9-ADB9-06B4A7B7A643}" dt="2023-06-25T17:18:53.593" v="1260" actId="1036"/>
          <ac:spMkLst>
            <pc:docMk/>
            <pc:sldMk cId="839308523" sldId="1024"/>
            <ac:spMk id="2" creationId="{2001B397-9745-1AA1-8383-2DB1993029B2}"/>
          </ac:spMkLst>
        </pc:spChg>
        <pc:spChg chg="mod">
          <ac:chgData name="rahulkumar08945@gmail.com" userId="eaa8108a85f67eff" providerId="LiveId" clId="{976B4AF6-5466-41E9-ADB9-06B4A7B7A643}" dt="2023-06-25T17:18:43.577" v="1256" actId="2711"/>
          <ac:spMkLst>
            <pc:docMk/>
            <pc:sldMk cId="839308523" sldId="1024"/>
            <ac:spMk id="3" creationId="{1CE68D43-EB2C-AFED-1ACF-00BFC279AD36}"/>
          </ac:spMkLst>
        </pc:spChg>
      </pc:sldChg>
      <pc:sldChg chg="add">
        <pc:chgData name="rahulkumar08945@gmail.com" userId="eaa8108a85f67eff" providerId="LiveId" clId="{976B4AF6-5466-41E9-ADB9-06B4A7B7A643}" dt="2023-06-27T02:10:43.329" v="3450"/>
        <pc:sldMkLst>
          <pc:docMk/>
          <pc:sldMk cId="3047121697" sldId="1024"/>
        </pc:sldMkLst>
      </pc:sldChg>
      <pc:sldChg chg="del">
        <pc:chgData name="rahulkumar08945@gmail.com" userId="eaa8108a85f67eff" providerId="LiveId" clId="{976B4AF6-5466-41E9-ADB9-06B4A7B7A643}" dt="2023-06-26T16:47:18.645" v="2726" actId="2696"/>
        <pc:sldMkLst>
          <pc:docMk/>
          <pc:sldMk cId="3058948775" sldId="1024"/>
        </pc:sldMkLst>
      </pc:sldChg>
      <pc:sldChg chg="modSp add del mod">
        <pc:chgData name="rahulkumar08945@gmail.com" userId="eaa8108a85f67eff" providerId="LiveId" clId="{976B4AF6-5466-41E9-ADB9-06B4A7B7A643}" dt="2023-06-27T02:10:34.803" v="3449" actId="2696"/>
        <pc:sldMkLst>
          <pc:docMk/>
          <pc:sldMk cId="3756000060" sldId="1024"/>
        </pc:sldMkLst>
        <pc:spChg chg="mod">
          <ac:chgData name="rahulkumar08945@gmail.com" userId="eaa8108a85f67eff" providerId="LiveId" clId="{976B4AF6-5466-41E9-ADB9-06B4A7B7A643}" dt="2023-06-26T16:56:15.488" v="2740" actId="115"/>
          <ac:spMkLst>
            <pc:docMk/>
            <pc:sldMk cId="3756000060" sldId="1024"/>
            <ac:spMk id="2" creationId="{2001B397-9745-1AA1-8383-2DB1993029B2}"/>
          </ac:spMkLst>
        </pc:spChg>
      </pc:sldChg>
      <pc:sldChg chg="addSp delSp modSp new mod">
        <pc:chgData name="rahulkumar08945@gmail.com" userId="eaa8108a85f67eff" providerId="LiveId" clId="{976B4AF6-5466-41E9-ADB9-06B4A7B7A643}" dt="2023-06-25T17:26:32.950" v="1282" actId="20577"/>
        <pc:sldMkLst>
          <pc:docMk/>
          <pc:sldMk cId="96574431" sldId="1025"/>
        </pc:sldMkLst>
        <pc:spChg chg="mod">
          <ac:chgData name="rahulkumar08945@gmail.com" userId="eaa8108a85f67eff" providerId="LiveId" clId="{976B4AF6-5466-41E9-ADB9-06B4A7B7A643}" dt="2023-06-25T17:26:32.950" v="1282" actId="20577"/>
          <ac:spMkLst>
            <pc:docMk/>
            <pc:sldMk cId="96574431" sldId="1025"/>
            <ac:spMk id="3" creationId="{6D7796D0-6DEB-8E08-DE60-2496B598C2B0}"/>
          </ac:spMkLst>
        </pc:spChg>
        <pc:spChg chg="add del">
          <ac:chgData name="rahulkumar08945@gmail.com" userId="eaa8108a85f67eff" providerId="LiveId" clId="{976B4AF6-5466-41E9-ADB9-06B4A7B7A643}" dt="2023-06-25T17:25:01.367" v="1263" actId="22"/>
          <ac:spMkLst>
            <pc:docMk/>
            <pc:sldMk cId="96574431" sldId="1025"/>
            <ac:spMk id="6" creationId="{8238296B-F485-16EF-491C-D7AA3CB7C7BD}"/>
          </ac:spMkLst>
        </pc:spChg>
      </pc:sldChg>
      <pc:sldChg chg="modSp new mod">
        <pc:chgData name="rahulkumar08945@gmail.com" userId="eaa8108a85f67eff" providerId="LiveId" clId="{976B4AF6-5466-41E9-ADB9-06B4A7B7A643}" dt="2023-06-25T17:27:38.114" v="1290"/>
        <pc:sldMkLst>
          <pc:docMk/>
          <pc:sldMk cId="106734114" sldId="1026"/>
        </pc:sldMkLst>
        <pc:spChg chg="mod">
          <ac:chgData name="rahulkumar08945@gmail.com" userId="eaa8108a85f67eff" providerId="LiveId" clId="{976B4AF6-5466-41E9-ADB9-06B4A7B7A643}" dt="2023-06-25T17:27:38.114" v="1290"/>
          <ac:spMkLst>
            <pc:docMk/>
            <pc:sldMk cId="106734114" sldId="1026"/>
            <ac:spMk id="3" creationId="{18863504-0AC4-8EA7-53D6-2FB6D53B60B4}"/>
          </ac:spMkLst>
        </pc:spChg>
      </pc:sldChg>
      <pc:sldChg chg="add">
        <pc:chgData name="rahulkumar08945@gmail.com" userId="eaa8108a85f67eff" providerId="LiveId" clId="{976B4AF6-5466-41E9-ADB9-06B4A7B7A643}" dt="2023-06-25T17:39:21.445" v="1308"/>
        <pc:sldMkLst>
          <pc:docMk/>
          <pc:sldMk cId="3631272408" sldId="1027"/>
        </pc:sldMkLst>
      </pc:sldChg>
      <pc:sldChg chg="add">
        <pc:chgData name="rahulkumar08945@gmail.com" userId="eaa8108a85f67eff" providerId="LiveId" clId="{976B4AF6-5466-41E9-ADB9-06B4A7B7A643}" dt="2023-06-25T17:39:21.445" v="1308"/>
        <pc:sldMkLst>
          <pc:docMk/>
          <pc:sldMk cId="4223393917" sldId="1028"/>
        </pc:sldMkLst>
      </pc:sldChg>
      <pc:sldChg chg="add">
        <pc:chgData name="rahulkumar08945@gmail.com" userId="eaa8108a85f67eff" providerId="LiveId" clId="{976B4AF6-5466-41E9-ADB9-06B4A7B7A643}" dt="2023-06-25T17:39:21.445" v="1308"/>
        <pc:sldMkLst>
          <pc:docMk/>
          <pc:sldMk cId="2061985346" sldId="1029"/>
        </pc:sldMkLst>
      </pc:sldChg>
      <pc:sldChg chg="add">
        <pc:chgData name="rahulkumar08945@gmail.com" userId="eaa8108a85f67eff" providerId="LiveId" clId="{976B4AF6-5466-41E9-ADB9-06B4A7B7A643}" dt="2023-06-25T17:39:21.445" v="1308"/>
        <pc:sldMkLst>
          <pc:docMk/>
          <pc:sldMk cId="3268121014" sldId="1030"/>
        </pc:sldMkLst>
      </pc:sldChg>
      <pc:sldChg chg="add">
        <pc:chgData name="rahulkumar08945@gmail.com" userId="eaa8108a85f67eff" providerId="LiveId" clId="{976B4AF6-5466-41E9-ADB9-06B4A7B7A643}" dt="2023-06-25T17:39:21.445" v="1308"/>
        <pc:sldMkLst>
          <pc:docMk/>
          <pc:sldMk cId="2577596699" sldId="1031"/>
        </pc:sldMkLst>
      </pc:sldChg>
      <pc:sldChg chg="del">
        <pc:chgData name="rahulkumar08945@gmail.com" userId="eaa8108a85f67eff" providerId="LiveId" clId="{976B4AF6-5466-41E9-ADB9-06B4A7B7A643}" dt="2023-06-26T16:49:31.829" v="2728" actId="2696"/>
        <pc:sldMkLst>
          <pc:docMk/>
          <pc:sldMk cId="961005736" sldId="1032"/>
        </pc:sldMkLst>
      </pc:sldChg>
      <pc:sldChg chg="add">
        <pc:chgData name="rahulkumar08945@gmail.com" userId="eaa8108a85f67eff" providerId="LiveId" clId="{976B4AF6-5466-41E9-ADB9-06B4A7B7A643}" dt="2023-06-26T16:49:45.774" v="2729"/>
        <pc:sldMkLst>
          <pc:docMk/>
          <pc:sldMk cId="1705323783" sldId="1032"/>
        </pc:sldMkLst>
      </pc:sldChg>
      <pc:sldChg chg="modSp mod">
        <pc:chgData name="rahulkumar08945@gmail.com" userId="eaa8108a85f67eff" providerId="LiveId" clId="{976B4AF6-5466-41E9-ADB9-06B4A7B7A643}" dt="2023-06-26T13:52:29.814" v="2137" actId="207"/>
        <pc:sldMkLst>
          <pc:docMk/>
          <pc:sldMk cId="706088936" sldId="1033"/>
        </pc:sldMkLst>
        <pc:spChg chg="mod">
          <ac:chgData name="rahulkumar08945@gmail.com" userId="eaa8108a85f67eff" providerId="LiveId" clId="{976B4AF6-5466-41E9-ADB9-06B4A7B7A643}" dt="2023-06-26T13:50:53.856" v="2128" actId="115"/>
          <ac:spMkLst>
            <pc:docMk/>
            <pc:sldMk cId="706088936" sldId="1033"/>
            <ac:spMk id="2" creationId="{24A61870-A476-4186-2AF5-43AC3CBDE3DB}"/>
          </ac:spMkLst>
        </pc:spChg>
        <pc:spChg chg="mod">
          <ac:chgData name="rahulkumar08945@gmail.com" userId="eaa8108a85f67eff" providerId="LiveId" clId="{976B4AF6-5466-41E9-ADB9-06B4A7B7A643}" dt="2023-06-26T13:52:29.814" v="2137" actId="207"/>
          <ac:spMkLst>
            <pc:docMk/>
            <pc:sldMk cId="706088936" sldId="1033"/>
            <ac:spMk id="3" creationId="{460D9190-D372-3F57-9CED-8474FBD30A9A}"/>
          </ac:spMkLst>
        </pc:spChg>
      </pc:sldChg>
      <pc:sldChg chg="modSp del mod">
        <pc:chgData name="rahulkumar08945@gmail.com" userId="eaa8108a85f67eff" providerId="LiveId" clId="{976B4AF6-5466-41E9-ADB9-06B4A7B7A643}" dt="2023-06-26T13:07:01.224" v="1404" actId="2696"/>
        <pc:sldMkLst>
          <pc:docMk/>
          <pc:sldMk cId="1488589673" sldId="1034"/>
        </pc:sldMkLst>
        <pc:spChg chg="mod">
          <ac:chgData name="rahulkumar08945@gmail.com" userId="eaa8108a85f67eff" providerId="LiveId" clId="{976B4AF6-5466-41E9-ADB9-06B4A7B7A643}" dt="2023-06-26T13:05:49.141" v="1401" actId="113"/>
          <ac:spMkLst>
            <pc:docMk/>
            <pc:sldMk cId="1488589673" sldId="1034"/>
            <ac:spMk id="2" creationId="{CDB35128-641C-7C17-6481-C6D72B69447C}"/>
          </ac:spMkLst>
        </pc:spChg>
        <pc:spChg chg="mod">
          <ac:chgData name="rahulkumar08945@gmail.com" userId="eaa8108a85f67eff" providerId="LiveId" clId="{976B4AF6-5466-41E9-ADB9-06B4A7B7A643}" dt="2023-06-26T13:01:48.733" v="1352" actId="2711"/>
          <ac:spMkLst>
            <pc:docMk/>
            <pc:sldMk cId="1488589673" sldId="1034"/>
            <ac:spMk id="3" creationId="{75782A13-07E3-0387-3CC5-B3E8259C8B2E}"/>
          </ac:spMkLst>
        </pc:spChg>
      </pc:sldChg>
      <pc:sldChg chg="modSp add mod">
        <pc:chgData name="rahulkumar08945@gmail.com" userId="eaa8108a85f67eff" providerId="LiveId" clId="{976B4AF6-5466-41E9-ADB9-06B4A7B7A643}" dt="2023-06-26T13:53:05.361" v="2146" actId="1035"/>
        <pc:sldMkLst>
          <pc:docMk/>
          <pc:sldMk cId="2141715926" sldId="1034"/>
        </pc:sldMkLst>
        <pc:spChg chg="mod">
          <ac:chgData name="rahulkumar08945@gmail.com" userId="eaa8108a85f67eff" providerId="LiveId" clId="{976B4AF6-5466-41E9-ADB9-06B4A7B7A643}" dt="2023-06-26T13:52:57.747" v="2142" actId="1035"/>
          <ac:spMkLst>
            <pc:docMk/>
            <pc:sldMk cId="2141715926" sldId="1034"/>
            <ac:spMk id="2" creationId="{CDB35128-641C-7C17-6481-C6D72B69447C}"/>
          </ac:spMkLst>
        </pc:spChg>
        <pc:spChg chg="mod">
          <ac:chgData name="rahulkumar08945@gmail.com" userId="eaa8108a85f67eff" providerId="LiveId" clId="{976B4AF6-5466-41E9-ADB9-06B4A7B7A643}" dt="2023-06-26T13:53:05.361" v="2146" actId="1035"/>
          <ac:spMkLst>
            <pc:docMk/>
            <pc:sldMk cId="2141715926" sldId="1034"/>
            <ac:spMk id="3" creationId="{75782A13-07E3-0387-3CC5-B3E8259C8B2E}"/>
          </ac:spMkLst>
        </pc:spChg>
      </pc:sldChg>
      <pc:sldChg chg="modSp mod">
        <pc:chgData name="rahulkumar08945@gmail.com" userId="eaa8108a85f67eff" providerId="LiveId" clId="{976B4AF6-5466-41E9-ADB9-06B4A7B7A643}" dt="2023-06-26T13:54:50.779" v="2163" actId="20577"/>
        <pc:sldMkLst>
          <pc:docMk/>
          <pc:sldMk cId="2215167947" sldId="1035"/>
        </pc:sldMkLst>
        <pc:spChg chg="mod">
          <ac:chgData name="rahulkumar08945@gmail.com" userId="eaa8108a85f67eff" providerId="LiveId" clId="{976B4AF6-5466-41E9-ADB9-06B4A7B7A643}" dt="2023-06-26T13:11:58.826" v="1448" actId="115"/>
          <ac:spMkLst>
            <pc:docMk/>
            <pc:sldMk cId="2215167947" sldId="1035"/>
            <ac:spMk id="2" creationId="{DC69E85F-5549-AD51-27C5-D2DCE21684E7}"/>
          </ac:spMkLst>
        </pc:spChg>
        <pc:spChg chg="mod">
          <ac:chgData name="rahulkumar08945@gmail.com" userId="eaa8108a85f67eff" providerId="LiveId" clId="{976B4AF6-5466-41E9-ADB9-06B4A7B7A643}" dt="2023-06-26T13:54:50.779" v="2163" actId="20577"/>
          <ac:spMkLst>
            <pc:docMk/>
            <pc:sldMk cId="2215167947" sldId="1035"/>
            <ac:spMk id="3" creationId="{119DC207-B333-6FAA-594A-279CACA1BD4C}"/>
          </ac:spMkLst>
        </pc:spChg>
      </pc:sldChg>
      <pc:sldChg chg="addSp delSp modSp new mod">
        <pc:chgData name="rahulkumar08945@gmail.com" userId="eaa8108a85f67eff" providerId="LiveId" clId="{976B4AF6-5466-41E9-ADB9-06B4A7B7A643}" dt="2023-06-26T13:59:40.853" v="2187" actId="20577"/>
        <pc:sldMkLst>
          <pc:docMk/>
          <pc:sldMk cId="895146434" sldId="1036"/>
        </pc:sldMkLst>
        <pc:spChg chg="add del mod">
          <ac:chgData name="rahulkumar08945@gmail.com" userId="eaa8108a85f67eff" providerId="LiveId" clId="{976B4AF6-5466-41E9-ADB9-06B4A7B7A643}" dt="2023-06-26T13:59:36.395" v="2184" actId="20577"/>
          <ac:spMkLst>
            <pc:docMk/>
            <pc:sldMk cId="895146434" sldId="1036"/>
            <ac:spMk id="2" creationId="{BC9EE3EF-F367-0731-77D3-85AC02EC07D9}"/>
          </ac:spMkLst>
        </pc:spChg>
        <pc:spChg chg="add del mod">
          <ac:chgData name="rahulkumar08945@gmail.com" userId="eaa8108a85f67eff" providerId="LiveId" clId="{976B4AF6-5466-41E9-ADB9-06B4A7B7A643}" dt="2023-06-26T13:59:40.853" v="2187" actId="20577"/>
          <ac:spMkLst>
            <pc:docMk/>
            <pc:sldMk cId="895146434" sldId="1036"/>
            <ac:spMk id="3" creationId="{6C36355B-DFC3-A02D-3B0B-58363D7D828F}"/>
          </ac:spMkLst>
        </pc:spChg>
        <pc:spChg chg="add del mod">
          <ac:chgData name="rahulkumar08945@gmail.com" userId="eaa8108a85f67eff" providerId="LiveId" clId="{976B4AF6-5466-41E9-ADB9-06B4A7B7A643}" dt="2023-06-26T13:17:07.560" v="1504"/>
          <ac:spMkLst>
            <pc:docMk/>
            <pc:sldMk cId="895146434" sldId="1036"/>
            <ac:spMk id="6" creationId="{98E90D95-B8C0-8BB0-D4D6-50A9DA3919C8}"/>
          </ac:spMkLst>
        </pc:spChg>
        <pc:spChg chg="add del mod">
          <ac:chgData name="rahulkumar08945@gmail.com" userId="eaa8108a85f67eff" providerId="LiveId" clId="{976B4AF6-5466-41E9-ADB9-06B4A7B7A643}" dt="2023-06-26T13:22:37.040" v="1774"/>
          <ac:spMkLst>
            <pc:docMk/>
            <pc:sldMk cId="895146434" sldId="1036"/>
            <ac:spMk id="7" creationId="{DCD3C024-F406-4F37-44CC-0075279372E7}"/>
          </ac:spMkLst>
        </pc:spChg>
        <pc:spChg chg="add del">
          <ac:chgData name="rahulkumar08945@gmail.com" userId="eaa8108a85f67eff" providerId="LiveId" clId="{976B4AF6-5466-41E9-ADB9-06B4A7B7A643}" dt="2023-06-26T13:23:00.661" v="1782" actId="22"/>
          <ac:spMkLst>
            <pc:docMk/>
            <pc:sldMk cId="895146434" sldId="1036"/>
            <ac:spMk id="9" creationId="{B0CFBCBA-38AA-DB2F-3527-A8F4E740F1BB}"/>
          </ac:spMkLst>
        </pc:spChg>
        <pc:spChg chg="add del mod">
          <ac:chgData name="rahulkumar08945@gmail.com" userId="eaa8108a85f67eff" providerId="LiveId" clId="{976B4AF6-5466-41E9-ADB9-06B4A7B7A643}" dt="2023-06-26T13:25:44.258" v="1839" actId="478"/>
          <ac:spMkLst>
            <pc:docMk/>
            <pc:sldMk cId="895146434" sldId="1036"/>
            <ac:spMk id="11" creationId="{0CFAC5C4-D621-FFDB-D43C-BA2AB6427AEF}"/>
          </ac:spMkLst>
        </pc:spChg>
      </pc:sldChg>
      <pc:sldChg chg="addSp modSp new del mod">
        <pc:chgData name="rahulkumar08945@gmail.com" userId="eaa8108a85f67eff" providerId="LiveId" clId="{976B4AF6-5466-41E9-ADB9-06B4A7B7A643}" dt="2023-06-26T14:00:23.883" v="2189" actId="47"/>
        <pc:sldMkLst>
          <pc:docMk/>
          <pc:sldMk cId="3685998851" sldId="1037"/>
        </pc:sldMkLst>
        <pc:spChg chg="add mod">
          <ac:chgData name="rahulkumar08945@gmail.com" userId="eaa8108a85f67eff" providerId="LiveId" clId="{976B4AF6-5466-41E9-ADB9-06B4A7B7A643}" dt="2023-06-26T13:34:58.460" v="2014" actId="21"/>
          <ac:spMkLst>
            <pc:docMk/>
            <pc:sldMk cId="3685998851" sldId="1037"/>
            <ac:spMk id="6" creationId="{B76A3EE1-78FC-04A3-A734-E2B6549717EE}"/>
          </ac:spMkLst>
        </pc:spChg>
      </pc:sldChg>
      <pc:sldChg chg="modSp new del mod">
        <pc:chgData name="rahulkumar08945@gmail.com" userId="eaa8108a85f67eff" providerId="LiveId" clId="{976B4AF6-5466-41E9-ADB9-06B4A7B7A643}" dt="2023-06-26T13:30:31.130" v="1944" actId="47"/>
        <pc:sldMkLst>
          <pc:docMk/>
          <pc:sldMk cId="467018830" sldId="1038"/>
        </pc:sldMkLst>
        <pc:spChg chg="mod">
          <ac:chgData name="rahulkumar08945@gmail.com" userId="eaa8108a85f67eff" providerId="LiveId" clId="{976B4AF6-5466-41E9-ADB9-06B4A7B7A643}" dt="2023-06-26T13:19:05.815" v="1524" actId="404"/>
          <ac:spMkLst>
            <pc:docMk/>
            <pc:sldMk cId="467018830" sldId="1038"/>
            <ac:spMk id="2" creationId="{EB80E8EC-5693-2487-371B-EBD39C61816F}"/>
          </ac:spMkLst>
        </pc:spChg>
        <pc:spChg chg="mod">
          <ac:chgData name="rahulkumar08945@gmail.com" userId="eaa8108a85f67eff" providerId="LiveId" clId="{976B4AF6-5466-41E9-ADB9-06B4A7B7A643}" dt="2023-06-26T13:18:51.867" v="1519" actId="2711"/>
          <ac:spMkLst>
            <pc:docMk/>
            <pc:sldMk cId="467018830" sldId="1038"/>
            <ac:spMk id="3" creationId="{519A9356-F377-91E4-5450-C553CB3A9AFB}"/>
          </ac:spMkLst>
        </pc:spChg>
        <pc:spChg chg="mod">
          <ac:chgData name="rahulkumar08945@gmail.com" userId="eaa8108a85f67eff" providerId="LiveId" clId="{976B4AF6-5466-41E9-ADB9-06B4A7B7A643}" dt="2023-06-26T13:18:51.867" v="1519" actId="2711"/>
          <ac:spMkLst>
            <pc:docMk/>
            <pc:sldMk cId="467018830" sldId="1038"/>
            <ac:spMk id="4" creationId="{3C66EA57-41BC-727C-E2FA-72455F8A7E41}"/>
          </ac:spMkLst>
        </pc:spChg>
      </pc:sldChg>
      <pc:sldChg chg="addSp delSp modSp new mod">
        <pc:chgData name="rahulkumar08945@gmail.com" userId="eaa8108a85f67eff" providerId="LiveId" clId="{976B4AF6-5466-41E9-ADB9-06B4A7B7A643}" dt="2023-06-26T13:59:21.932" v="2181" actId="20577"/>
        <pc:sldMkLst>
          <pc:docMk/>
          <pc:sldMk cId="1091338243" sldId="1039"/>
        </pc:sldMkLst>
        <pc:spChg chg="del mod">
          <ac:chgData name="rahulkumar08945@gmail.com" userId="eaa8108a85f67eff" providerId="LiveId" clId="{976B4AF6-5466-41E9-ADB9-06B4A7B7A643}" dt="2023-06-26T13:31:10.265" v="1948" actId="21"/>
          <ac:spMkLst>
            <pc:docMk/>
            <pc:sldMk cId="1091338243" sldId="1039"/>
            <ac:spMk id="2" creationId="{CBAFD1B7-8267-2233-4BB5-C820F9DC4DA6}"/>
          </ac:spMkLst>
        </pc:spChg>
        <pc:spChg chg="mod">
          <ac:chgData name="rahulkumar08945@gmail.com" userId="eaa8108a85f67eff" providerId="LiveId" clId="{976B4AF6-5466-41E9-ADB9-06B4A7B7A643}" dt="2023-06-26T13:37:11.654" v="2041" actId="207"/>
          <ac:spMkLst>
            <pc:docMk/>
            <pc:sldMk cId="1091338243" sldId="1039"/>
            <ac:spMk id="3" creationId="{E6C9A399-9897-B566-6D1E-6F03BD6E9C91}"/>
          </ac:spMkLst>
        </pc:spChg>
        <pc:spChg chg="mod">
          <ac:chgData name="rahulkumar08945@gmail.com" userId="eaa8108a85f67eff" providerId="LiveId" clId="{976B4AF6-5466-41E9-ADB9-06B4A7B7A643}" dt="2023-06-26T13:37:00.382" v="2039" actId="12"/>
          <ac:spMkLst>
            <pc:docMk/>
            <pc:sldMk cId="1091338243" sldId="1039"/>
            <ac:spMk id="4" creationId="{5DA2415A-9602-BDA5-1717-40C8FADD5D70}"/>
          </ac:spMkLst>
        </pc:spChg>
        <pc:spChg chg="add del mod">
          <ac:chgData name="rahulkumar08945@gmail.com" userId="eaa8108a85f67eff" providerId="LiveId" clId="{976B4AF6-5466-41E9-ADB9-06B4A7B7A643}" dt="2023-06-26T13:31:15.717" v="1949" actId="21"/>
          <ac:spMkLst>
            <pc:docMk/>
            <pc:sldMk cId="1091338243" sldId="1039"/>
            <ac:spMk id="6" creationId="{64E1D2E8-F84F-FE3F-F4CD-F0433A9C86E4}"/>
          </ac:spMkLst>
        </pc:spChg>
        <pc:spChg chg="add mod">
          <ac:chgData name="rahulkumar08945@gmail.com" userId="eaa8108a85f67eff" providerId="LiveId" clId="{976B4AF6-5466-41E9-ADB9-06B4A7B7A643}" dt="2023-06-26T13:57:11.823" v="2173" actId="207"/>
          <ac:spMkLst>
            <pc:docMk/>
            <pc:sldMk cId="1091338243" sldId="1039"/>
            <ac:spMk id="8" creationId="{93C4CC22-2D68-1295-88CF-37CA71C2F60B}"/>
          </ac:spMkLst>
        </pc:spChg>
        <pc:spChg chg="add mod">
          <ac:chgData name="rahulkumar08945@gmail.com" userId="eaa8108a85f67eff" providerId="LiveId" clId="{976B4AF6-5466-41E9-ADB9-06B4A7B7A643}" dt="2023-06-26T13:59:21.932" v="2181" actId="20577"/>
          <ac:spMkLst>
            <pc:docMk/>
            <pc:sldMk cId="1091338243" sldId="1039"/>
            <ac:spMk id="10" creationId="{782539DE-2ADF-7515-B18B-DB0A3D5BB40B}"/>
          </ac:spMkLst>
        </pc:spChg>
      </pc:sldChg>
      <pc:sldChg chg="modSp new mod">
        <pc:chgData name="rahulkumar08945@gmail.com" userId="eaa8108a85f67eff" providerId="LiveId" clId="{976B4AF6-5466-41E9-ADB9-06B4A7B7A643}" dt="2023-06-26T15:54:42.982" v="2317" actId="20577"/>
        <pc:sldMkLst>
          <pc:docMk/>
          <pc:sldMk cId="1879698130" sldId="1040"/>
        </pc:sldMkLst>
        <pc:spChg chg="mod">
          <ac:chgData name="rahulkumar08945@gmail.com" userId="eaa8108a85f67eff" providerId="LiveId" clId="{976B4AF6-5466-41E9-ADB9-06B4A7B7A643}" dt="2023-06-26T15:39:55.582" v="2224" actId="27636"/>
          <ac:spMkLst>
            <pc:docMk/>
            <pc:sldMk cId="1879698130" sldId="1040"/>
            <ac:spMk id="2" creationId="{BDB77463-DFFB-3EE0-5747-3A278B23C2D7}"/>
          </ac:spMkLst>
        </pc:spChg>
        <pc:spChg chg="mod">
          <ac:chgData name="rahulkumar08945@gmail.com" userId="eaa8108a85f67eff" providerId="LiveId" clId="{976B4AF6-5466-41E9-ADB9-06B4A7B7A643}" dt="2023-06-26T15:54:42.982" v="2317" actId="20577"/>
          <ac:spMkLst>
            <pc:docMk/>
            <pc:sldMk cId="1879698130" sldId="1040"/>
            <ac:spMk id="3" creationId="{4F940A84-D0A1-0135-5057-ABCF350FFB6E}"/>
          </ac:spMkLst>
        </pc:spChg>
      </pc:sldChg>
      <pc:sldChg chg="modSp new del mod">
        <pc:chgData name="rahulkumar08945@gmail.com" userId="eaa8108a85f67eff" providerId="LiveId" clId="{976B4AF6-5466-41E9-ADB9-06B4A7B7A643}" dt="2023-06-26T14:00:18.500" v="2188" actId="47"/>
        <pc:sldMkLst>
          <pc:docMk/>
          <pc:sldMk cId="3248290921" sldId="1040"/>
        </pc:sldMkLst>
        <pc:spChg chg="mod">
          <ac:chgData name="rahulkumar08945@gmail.com" userId="eaa8108a85f67eff" providerId="LiveId" clId="{976B4AF6-5466-41E9-ADB9-06B4A7B7A643}" dt="2023-06-26T13:33:09.035" v="1966"/>
          <ac:spMkLst>
            <pc:docMk/>
            <pc:sldMk cId="3248290921" sldId="1040"/>
            <ac:spMk id="2" creationId="{50BD131A-F3A5-6F17-67C9-A7CC67F28452}"/>
          </ac:spMkLst>
        </pc:spChg>
      </pc:sldChg>
      <pc:sldChg chg="new del">
        <pc:chgData name="rahulkumar08945@gmail.com" userId="eaa8108a85f67eff" providerId="LiveId" clId="{976B4AF6-5466-41E9-ADB9-06B4A7B7A643}" dt="2023-06-26T13:41:40.175" v="2061" actId="47"/>
        <pc:sldMkLst>
          <pc:docMk/>
          <pc:sldMk cId="1079890520" sldId="1041"/>
        </pc:sldMkLst>
      </pc:sldChg>
      <pc:sldChg chg="modSp new mod">
        <pc:chgData name="rahulkumar08945@gmail.com" userId="eaa8108a85f67eff" providerId="LiveId" clId="{976B4AF6-5466-41E9-ADB9-06B4A7B7A643}" dt="2023-06-26T15:44:10.399" v="2248" actId="207"/>
        <pc:sldMkLst>
          <pc:docMk/>
          <pc:sldMk cId="2472537370" sldId="1041"/>
        </pc:sldMkLst>
        <pc:spChg chg="mod">
          <ac:chgData name="rahulkumar08945@gmail.com" userId="eaa8108a85f67eff" providerId="LiveId" clId="{976B4AF6-5466-41E9-ADB9-06B4A7B7A643}" dt="2023-06-26T15:40:33.680" v="2228"/>
          <ac:spMkLst>
            <pc:docMk/>
            <pc:sldMk cId="2472537370" sldId="1041"/>
            <ac:spMk id="2" creationId="{A22C9523-51A0-F786-826D-A0FB4223AA5D}"/>
          </ac:spMkLst>
        </pc:spChg>
        <pc:spChg chg="mod">
          <ac:chgData name="rahulkumar08945@gmail.com" userId="eaa8108a85f67eff" providerId="LiveId" clId="{976B4AF6-5466-41E9-ADB9-06B4A7B7A643}" dt="2023-06-26T15:44:10.399" v="2248" actId="207"/>
          <ac:spMkLst>
            <pc:docMk/>
            <pc:sldMk cId="2472537370" sldId="1041"/>
            <ac:spMk id="3" creationId="{DCB51D56-5766-434D-FDAB-95FB52FFB369}"/>
          </ac:spMkLst>
        </pc:spChg>
      </pc:sldChg>
      <pc:sldChg chg="modSp new mod">
        <pc:chgData name="rahulkumar08945@gmail.com" userId="eaa8108a85f67eff" providerId="LiveId" clId="{976B4AF6-5466-41E9-ADB9-06B4A7B7A643}" dt="2023-06-26T15:59:12.644" v="2370" actId="207"/>
        <pc:sldMkLst>
          <pc:docMk/>
          <pc:sldMk cId="1232839538" sldId="1042"/>
        </pc:sldMkLst>
        <pc:spChg chg="mod">
          <ac:chgData name="rahulkumar08945@gmail.com" userId="eaa8108a85f67eff" providerId="LiveId" clId="{976B4AF6-5466-41E9-ADB9-06B4A7B7A643}" dt="2023-06-26T15:59:12.644" v="2370" actId="207"/>
          <ac:spMkLst>
            <pc:docMk/>
            <pc:sldMk cId="1232839538" sldId="1042"/>
            <ac:spMk id="3" creationId="{1115C135-D7B7-661A-D0A2-8729EF8DAE8D}"/>
          </ac:spMkLst>
        </pc:spChg>
      </pc:sldChg>
      <pc:sldChg chg="modSp new mod">
        <pc:chgData name="rahulkumar08945@gmail.com" userId="eaa8108a85f67eff" providerId="LiveId" clId="{976B4AF6-5466-41E9-ADB9-06B4A7B7A643}" dt="2023-06-26T15:59:25.666" v="2372" actId="207"/>
        <pc:sldMkLst>
          <pc:docMk/>
          <pc:sldMk cId="4197283587" sldId="1043"/>
        </pc:sldMkLst>
        <pc:spChg chg="mod">
          <ac:chgData name="rahulkumar08945@gmail.com" userId="eaa8108a85f67eff" providerId="LiveId" clId="{976B4AF6-5466-41E9-ADB9-06B4A7B7A643}" dt="2023-06-26T15:59:25.666" v="2372" actId="207"/>
          <ac:spMkLst>
            <pc:docMk/>
            <pc:sldMk cId="4197283587" sldId="1043"/>
            <ac:spMk id="3" creationId="{85609574-0039-9A5B-F9D7-E30D8179109C}"/>
          </ac:spMkLst>
        </pc:spChg>
      </pc:sldChg>
      <pc:sldChg chg="modSp new mod">
        <pc:chgData name="rahulkumar08945@gmail.com" userId="eaa8108a85f67eff" providerId="LiveId" clId="{976B4AF6-5466-41E9-ADB9-06B4A7B7A643}" dt="2023-06-26T15:59:41.277" v="2374" actId="207"/>
        <pc:sldMkLst>
          <pc:docMk/>
          <pc:sldMk cId="1318053529" sldId="1044"/>
        </pc:sldMkLst>
        <pc:spChg chg="mod">
          <ac:chgData name="rahulkumar08945@gmail.com" userId="eaa8108a85f67eff" providerId="LiveId" clId="{976B4AF6-5466-41E9-ADB9-06B4A7B7A643}" dt="2023-06-26T15:59:41.277" v="2374" actId="207"/>
          <ac:spMkLst>
            <pc:docMk/>
            <pc:sldMk cId="1318053529" sldId="1044"/>
            <ac:spMk id="3" creationId="{14C05174-7987-3BF8-62E4-8467167825E2}"/>
          </ac:spMkLst>
        </pc:spChg>
      </pc:sldChg>
      <pc:sldChg chg="modSp new mod">
        <pc:chgData name="rahulkumar08945@gmail.com" userId="eaa8108a85f67eff" providerId="LiveId" clId="{976B4AF6-5466-41E9-ADB9-06B4A7B7A643}" dt="2023-06-26T15:49:42.984" v="2275"/>
        <pc:sldMkLst>
          <pc:docMk/>
          <pc:sldMk cId="3829339287" sldId="1045"/>
        </pc:sldMkLst>
        <pc:spChg chg="mod">
          <ac:chgData name="rahulkumar08945@gmail.com" userId="eaa8108a85f67eff" providerId="LiveId" clId="{976B4AF6-5466-41E9-ADB9-06B4A7B7A643}" dt="2023-06-26T15:49:42.984" v="2275"/>
          <ac:spMkLst>
            <pc:docMk/>
            <pc:sldMk cId="3829339287" sldId="1045"/>
            <ac:spMk id="3" creationId="{4F917754-BE5A-53B9-BC18-C95EA7BA0123}"/>
          </ac:spMkLst>
        </pc:spChg>
      </pc:sldChg>
      <pc:sldChg chg="modSp new mod">
        <pc:chgData name="rahulkumar08945@gmail.com" userId="eaa8108a85f67eff" providerId="LiveId" clId="{976B4AF6-5466-41E9-ADB9-06B4A7B7A643}" dt="2023-06-26T15:59:57.694" v="2376" actId="207"/>
        <pc:sldMkLst>
          <pc:docMk/>
          <pc:sldMk cId="1096110421" sldId="1046"/>
        </pc:sldMkLst>
        <pc:spChg chg="mod">
          <ac:chgData name="rahulkumar08945@gmail.com" userId="eaa8108a85f67eff" providerId="LiveId" clId="{976B4AF6-5466-41E9-ADB9-06B4A7B7A643}" dt="2023-06-26T15:59:57.694" v="2376" actId="207"/>
          <ac:spMkLst>
            <pc:docMk/>
            <pc:sldMk cId="1096110421" sldId="1046"/>
            <ac:spMk id="3" creationId="{B870F3F2-46D1-EE7F-134D-AC0FBDD031B2}"/>
          </ac:spMkLst>
        </pc:spChg>
      </pc:sldChg>
      <pc:sldChg chg="modSp new mod">
        <pc:chgData name="rahulkumar08945@gmail.com" userId="eaa8108a85f67eff" providerId="LiveId" clId="{976B4AF6-5466-41E9-ADB9-06B4A7B7A643}" dt="2023-06-26T16:00:11.420" v="2378" actId="207"/>
        <pc:sldMkLst>
          <pc:docMk/>
          <pc:sldMk cId="2320822363" sldId="1047"/>
        </pc:sldMkLst>
        <pc:spChg chg="mod">
          <ac:chgData name="rahulkumar08945@gmail.com" userId="eaa8108a85f67eff" providerId="LiveId" clId="{976B4AF6-5466-41E9-ADB9-06B4A7B7A643}" dt="2023-06-26T16:00:11.420" v="2378" actId="207"/>
          <ac:spMkLst>
            <pc:docMk/>
            <pc:sldMk cId="2320822363" sldId="1047"/>
            <ac:spMk id="3" creationId="{9E871781-2BBB-4754-5989-16E0C41BC22C}"/>
          </ac:spMkLst>
        </pc:spChg>
      </pc:sldChg>
      <pc:sldChg chg="modSp new mod">
        <pc:chgData name="rahulkumar08945@gmail.com" userId="eaa8108a85f67eff" providerId="LiveId" clId="{976B4AF6-5466-41E9-ADB9-06B4A7B7A643}" dt="2023-06-26T16:00:33.239" v="2381" actId="20577"/>
        <pc:sldMkLst>
          <pc:docMk/>
          <pc:sldMk cId="266888471" sldId="1048"/>
        </pc:sldMkLst>
        <pc:spChg chg="mod">
          <ac:chgData name="rahulkumar08945@gmail.com" userId="eaa8108a85f67eff" providerId="LiveId" clId="{976B4AF6-5466-41E9-ADB9-06B4A7B7A643}" dt="2023-06-26T16:00:33.239" v="2381" actId="20577"/>
          <ac:spMkLst>
            <pc:docMk/>
            <pc:sldMk cId="266888471" sldId="1048"/>
            <ac:spMk id="3" creationId="{389F49DD-3BBE-4E0B-EE30-38A6881BE23B}"/>
          </ac:spMkLst>
        </pc:spChg>
      </pc:sldChg>
      <pc:sldChg chg="addSp delSp modSp new mod">
        <pc:chgData name="rahulkumar08945@gmail.com" userId="eaa8108a85f67eff" providerId="LiveId" clId="{976B4AF6-5466-41E9-ADB9-06B4A7B7A643}" dt="2023-06-26T16:00:42.443" v="2382" actId="207"/>
        <pc:sldMkLst>
          <pc:docMk/>
          <pc:sldMk cId="66880685" sldId="1049"/>
        </pc:sldMkLst>
        <pc:spChg chg="mod">
          <ac:chgData name="rahulkumar08945@gmail.com" userId="eaa8108a85f67eff" providerId="LiveId" clId="{976B4AF6-5466-41E9-ADB9-06B4A7B7A643}" dt="2023-06-26T16:00:42.443" v="2382" actId="207"/>
          <ac:spMkLst>
            <pc:docMk/>
            <pc:sldMk cId="66880685" sldId="1049"/>
            <ac:spMk id="3" creationId="{F23C2EA0-37A3-B06D-8470-9B196F505892}"/>
          </ac:spMkLst>
        </pc:spChg>
        <pc:spChg chg="add del">
          <ac:chgData name="rahulkumar08945@gmail.com" userId="eaa8108a85f67eff" providerId="LiveId" clId="{976B4AF6-5466-41E9-ADB9-06B4A7B7A643}" dt="2023-06-26T15:52:17.309" v="2298" actId="22"/>
          <ac:spMkLst>
            <pc:docMk/>
            <pc:sldMk cId="66880685" sldId="1049"/>
            <ac:spMk id="6" creationId="{0F7C95F4-27E9-A54B-2B71-215C0C52B101}"/>
          </ac:spMkLst>
        </pc:spChg>
      </pc:sldChg>
      <pc:sldChg chg="modSp new mod">
        <pc:chgData name="rahulkumar08945@gmail.com" userId="eaa8108a85f67eff" providerId="LiveId" clId="{976B4AF6-5466-41E9-ADB9-06B4A7B7A643}" dt="2023-06-26T17:08:11.473" v="2907" actId="404"/>
        <pc:sldMkLst>
          <pc:docMk/>
          <pc:sldMk cId="3476577267" sldId="1050"/>
        </pc:sldMkLst>
        <pc:spChg chg="mod">
          <ac:chgData name="rahulkumar08945@gmail.com" userId="eaa8108a85f67eff" providerId="LiveId" clId="{976B4AF6-5466-41E9-ADB9-06B4A7B7A643}" dt="2023-06-26T17:08:11.473" v="2907" actId="404"/>
          <ac:spMkLst>
            <pc:docMk/>
            <pc:sldMk cId="3476577267" sldId="1050"/>
            <ac:spMk id="2" creationId="{0544CEC5-48A3-8024-82CB-2C3108448FA5}"/>
          </ac:spMkLst>
        </pc:spChg>
        <pc:spChg chg="mod">
          <ac:chgData name="rahulkumar08945@gmail.com" userId="eaa8108a85f67eff" providerId="LiveId" clId="{976B4AF6-5466-41E9-ADB9-06B4A7B7A643}" dt="2023-06-26T16:32:33.799" v="2534" actId="5793"/>
          <ac:spMkLst>
            <pc:docMk/>
            <pc:sldMk cId="3476577267" sldId="1050"/>
            <ac:spMk id="3" creationId="{DFEB0C9A-B1DB-FE35-C1BC-21167A6FF52F}"/>
          </ac:spMkLst>
        </pc:spChg>
        <pc:spChg chg="mod">
          <ac:chgData name="rahulkumar08945@gmail.com" userId="eaa8108a85f67eff" providerId="LiveId" clId="{976B4AF6-5466-41E9-ADB9-06B4A7B7A643}" dt="2023-06-26T16:32:02.990" v="2465" actId="2711"/>
          <ac:spMkLst>
            <pc:docMk/>
            <pc:sldMk cId="3476577267" sldId="1050"/>
            <ac:spMk id="4" creationId="{20FFDD80-1599-CA80-1D55-61E03F93DA03}"/>
          </ac:spMkLst>
        </pc:spChg>
      </pc:sldChg>
      <pc:sldChg chg="delSp modSp new mod">
        <pc:chgData name="rahulkumar08945@gmail.com" userId="eaa8108a85f67eff" providerId="LiveId" clId="{976B4AF6-5466-41E9-ADB9-06B4A7B7A643}" dt="2023-06-26T16:41:48.053" v="2698" actId="20577"/>
        <pc:sldMkLst>
          <pc:docMk/>
          <pc:sldMk cId="2917467395" sldId="1051"/>
        </pc:sldMkLst>
        <pc:spChg chg="del">
          <ac:chgData name="rahulkumar08945@gmail.com" userId="eaa8108a85f67eff" providerId="LiveId" clId="{976B4AF6-5466-41E9-ADB9-06B4A7B7A643}" dt="2023-06-26T16:31:22.697" v="2447" actId="21"/>
          <ac:spMkLst>
            <pc:docMk/>
            <pc:sldMk cId="2917467395" sldId="1051"/>
            <ac:spMk id="2" creationId="{99761DE1-DB10-59DE-37B4-2AF3479CD9FA}"/>
          </ac:spMkLst>
        </pc:spChg>
        <pc:spChg chg="mod">
          <ac:chgData name="rahulkumar08945@gmail.com" userId="eaa8108a85f67eff" providerId="LiveId" clId="{976B4AF6-5466-41E9-ADB9-06B4A7B7A643}" dt="2023-06-26T16:41:48.053" v="2698" actId="20577"/>
          <ac:spMkLst>
            <pc:docMk/>
            <pc:sldMk cId="2917467395" sldId="1051"/>
            <ac:spMk id="3" creationId="{38BE5EFE-94CA-E488-E1C8-3E2B949476B0}"/>
          </ac:spMkLst>
        </pc:spChg>
        <pc:spChg chg="mod">
          <ac:chgData name="rahulkumar08945@gmail.com" userId="eaa8108a85f67eff" providerId="LiveId" clId="{976B4AF6-5466-41E9-ADB9-06B4A7B7A643}" dt="2023-06-26T16:33:21.058" v="2539" actId="12"/>
          <ac:spMkLst>
            <pc:docMk/>
            <pc:sldMk cId="2917467395" sldId="1051"/>
            <ac:spMk id="4" creationId="{BD0CAE10-860B-703E-AD8A-86A28E3594F3}"/>
          </ac:spMkLst>
        </pc:spChg>
      </pc:sldChg>
      <pc:sldChg chg="modSp new mod">
        <pc:chgData name="rahulkumar08945@gmail.com" userId="eaa8108a85f67eff" providerId="LiveId" clId="{976B4AF6-5466-41E9-ADB9-06B4A7B7A643}" dt="2023-06-26T17:29:54.310" v="3365" actId="313"/>
        <pc:sldMkLst>
          <pc:docMk/>
          <pc:sldMk cId="3906807626" sldId="1052"/>
        </pc:sldMkLst>
        <pc:spChg chg="mod">
          <ac:chgData name="rahulkumar08945@gmail.com" userId="eaa8108a85f67eff" providerId="LiveId" clId="{976B4AF6-5466-41E9-ADB9-06B4A7B7A643}" dt="2023-06-26T17:07:56.268" v="2906" actId="255"/>
          <ac:spMkLst>
            <pc:docMk/>
            <pc:sldMk cId="3906807626" sldId="1052"/>
            <ac:spMk id="2" creationId="{C07A68DB-CAC9-6A35-8CB6-F4BA0A8D709B}"/>
          </ac:spMkLst>
        </pc:spChg>
        <pc:spChg chg="mod">
          <ac:chgData name="rahulkumar08945@gmail.com" userId="eaa8108a85f67eff" providerId="LiveId" clId="{976B4AF6-5466-41E9-ADB9-06B4A7B7A643}" dt="2023-06-26T17:29:54.310" v="3365" actId="313"/>
          <ac:spMkLst>
            <pc:docMk/>
            <pc:sldMk cId="3906807626" sldId="1052"/>
            <ac:spMk id="3" creationId="{D8979A8D-19BC-09D5-3878-3FD2D1B254E3}"/>
          </ac:spMkLst>
        </pc:spChg>
        <pc:spChg chg="mod">
          <ac:chgData name="rahulkumar08945@gmail.com" userId="eaa8108a85f67eff" providerId="LiveId" clId="{976B4AF6-5466-41E9-ADB9-06B4A7B7A643}" dt="2023-06-26T16:32:42.265" v="2535" actId="2711"/>
          <ac:spMkLst>
            <pc:docMk/>
            <pc:sldMk cId="3906807626" sldId="1052"/>
            <ac:spMk id="4" creationId="{50A6D7ED-1DD0-C755-6584-0A08523E1EF9}"/>
          </ac:spMkLst>
        </pc:spChg>
      </pc:sldChg>
      <pc:sldChg chg="addSp delSp modSp new del mod ord">
        <pc:chgData name="rahulkumar08945@gmail.com" userId="eaa8108a85f67eff" providerId="LiveId" clId="{976B4AF6-5466-41E9-ADB9-06B4A7B7A643}" dt="2023-06-26T17:26:25.298" v="3250" actId="47"/>
        <pc:sldMkLst>
          <pc:docMk/>
          <pc:sldMk cId="312655405" sldId="1053"/>
        </pc:sldMkLst>
        <pc:spChg chg="del">
          <ac:chgData name="rahulkumar08945@gmail.com" userId="eaa8108a85f67eff" providerId="LiveId" clId="{976B4AF6-5466-41E9-ADB9-06B4A7B7A643}" dt="2023-06-26T16:34:09.737" v="2548" actId="21"/>
          <ac:spMkLst>
            <pc:docMk/>
            <pc:sldMk cId="312655405" sldId="1053"/>
            <ac:spMk id="2" creationId="{CAD901DA-71A6-995B-08F8-1865398AC245}"/>
          </ac:spMkLst>
        </pc:spChg>
        <pc:spChg chg="mod">
          <ac:chgData name="rahulkumar08945@gmail.com" userId="eaa8108a85f67eff" providerId="LiveId" clId="{976B4AF6-5466-41E9-ADB9-06B4A7B7A643}" dt="2023-06-26T17:24:09.023" v="3211" actId="21"/>
          <ac:spMkLst>
            <pc:docMk/>
            <pc:sldMk cId="312655405" sldId="1053"/>
            <ac:spMk id="3" creationId="{3BFA12DC-4152-F750-6FCE-3FF97B0F9006}"/>
          </ac:spMkLst>
        </pc:spChg>
        <pc:spChg chg="mod">
          <ac:chgData name="rahulkumar08945@gmail.com" userId="eaa8108a85f67eff" providerId="LiveId" clId="{976B4AF6-5466-41E9-ADB9-06B4A7B7A643}" dt="2023-06-26T16:34:35.607" v="2567" actId="12"/>
          <ac:spMkLst>
            <pc:docMk/>
            <pc:sldMk cId="312655405" sldId="1053"/>
            <ac:spMk id="4" creationId="{E726B806-B5E1-0B56-4F66-79BDAB7B0057}"/>
          </ac:spMkLst>
        </pc:spChg>
        <pc:spChg chg="add del">
          <ac:chgData name="rahulkumar08945@gmail.com" userId="eaa8108a85f67eff" providerId="LiveId" clId="{976B4AF6-5466-41E9-ADB9-06B4A7B7A643}" dt="2023-06-26T16:16:54.825" v="2391" actId="22"/>
          <ac:spMkLst>
            <pc:docMk/>
            <pc:sldMk cId="312655405" sldId="1053"/>
            <ac:spMk id="6" creationId="{DA5A31A8-A62B-2A98-F32B-D89E3E4E5E10}"/>
          </ac:spMkLst>
        </pc:spChg>
        <pc:spChg chg="add del">
          <ac:chgData name="rahulkumar08945@gmail.com" userId="eaa8108a85f67eff" providerId="LiveId" clId="{976B4AF6-5466-41E9-ADB9-06B4A7B7A643}" dt="2023-06-26T17:18:18.995" v="3156" actId="22"/>
          <ac:spMkLst>
            <pc:docMk/>
            <pc:sldMk cId="312655405" sldId="1053"/>
            <ac:spMk id="8" creationId="{A911A88B-B4AA-62A9-6621-9FF89EA60EE1}"/>
          </ac:spMkLst>
        </pc:spChg>
      </pc:sldChg>
      <pc:sldChg chg="delSp modSp new mod">
        <pc:chgData name="rahulkumar08945@gmail.com" userId="eaa8108a85f67eff" providerId="LiveId" clId="{976B4AF6-5466-41E9-ADB9-06B4A7B7A643}" dt="2023-06-26T17:26:50.953" v="3253" actId="20577"/>
        <pc:sldMkLst>
          <pc:docMk/>
          <pc:sldMk cId="4003592286" sldId="1054"/>
        </pc:sldMkLst>
        <pc:spChg chg="del">
          <ac:chgData name="rahulkumar08945@gmail.com" userId="eaa8108a85f67eff" providerId="LiveId" clId="{976B4AF6-5466-41E9-ADB9-06B4A7B7A643}" dt="2023-06-26T16:35:32.431" v="2580" actId="21"/>
          <ac:spMkLst>
            <pc:docMk/>
            <pc:sldMk cId="4003592286" sldId="1054"/>
            <ac:spMk id="2" creationId="{0FAE4192-0DE3-67F2-A930-099FC9B6F9BB}"/>
          </ac:spMkLst>
        </pc:spChg>
        <pc:spChg chg="mod">
          <ac:chgData name="rahulkumar08945@gmail.com" userId="eaa8108a85f67eff" providerId="LiveId" clId="{976B4AF6-5466-41E9-ADB9-06B4A7B7A643}" dt="2023-06-26T17:26:50.953" v="3253" actId="20577"/>
          <ac:spMkLst>
            <pc:docMk/>
            <pc:sldMk cId="4003592286" sldId="1054"/>
            <ac:spMk id="3" creationId="{963851A7-FEA7-A880-87D1-D4706863501D}"/>
          </ac:spMkLst>
        </pc:spChg>
      </pc:sldChg>
      <pc:sldChg chg="delSp modSp new mod">
        <pc:chgData name="rahulkumar08945@gmail.com" userId="eaa8108a85f67eff" providerId="LiveId" clId="{976B4AF6-5466-41E9-ADB9-06B4A7B7A643}" dt="2023-06-26T17:27:04.956" v="3260" actId="20577"/>
        <pc:sldMkLst>
          <pc:docMk/>
          <pc:sldMk cId="1869676150" sldId="1055"/>
        </pc:sldMkLst>
        <pc:spChg chg="del">
          <ac:chgData name="rahulkumar08945@gmail.com" userId="eaa8108a85f67eff" providerId="LiveId" clId="{976B4AF6-5466-41E9-ADB9-06B4A7B7A643}" dt="2023-06-26T16:37:10.768" v="2613" actId="21"/>
          <ac:spMkLst>
            <pc:docMk/>
            <pc:sldMk cId="1869676150" sldId="1055"/>
            <ac:spMk id="2" creationId="{F82F252C-70B7-CA81-1CDA-54C6665B9899}"/>
          </ac:spMkLst>
        </pc:spChg>
        <pc:spChg chg="mod">
          <ac:chgData name="rahulkumar08945@gmail.com" userId="eaa8108a85f67eff" providerId="LiveId" clId="{976B4AF6-5466-41E9-ADB9-06B4A7B7A643}" dt="2023-06-26T17:27:04.956" v="3260" actId="20577"/>
          <ac:spMkLst>
            <pc:docMk/>
            <pc:sldMk cId="1869676150" sldId="1055"/>
            <ac:spMk id="3" creationId="{9779656C-3262-9DDF-9E36-2AA8C9BB4592}"/>
          </ac:spMkLst>
        </pc:spChg>
        <pc:spChg chg="mod">
          <ac:chgData name="rahulkumar08945@gmail.com" userId="eaa8108a85f67eff" providerId="LiveId" clId="{976B4AF6-5466-41E9-ADB9-06B4A7B7A643}" dt="2023-06-26T16:37:42.530" v="2631" actId="1035"/>
          <ac:spMkLst>
            <pc:docMk/>
            <pc:sldMk cId="1869676150" sldId="1055"/>
            <ac:spMk id="4" creationId="{ADC430F0-3AAC-39D5-4F43-EABC55C2135B}"/>
          </ac:spMkLst>
        </pc:spChg>
      </pc:sldChg>
      <pc:sldChg chg="addSp delSp modSp new mod">
        <pc:chgData name="rahulkumar08945@gmail.com" userId="eaa8108a85f67eff" providerId="LiveId" clId="{976B4AF6-5466-41E9-ADB9-06B4A7B7A643}" dt="2023-06-26T17:30:24.741" v="3374" actId="1035"/>
        <pc:sldMkLst>
          <pc:docMk/>
          <pc:sldMk cId="825533635" sldId="1056"/>
        </pc:sldMkLst>
        <pc:spChg chg="del mod">
          <ac:chgData name="rahulkumar08945@gmail.com" userId="eaa8108a85f67eff" providerId="LiveId" clId="{976B4AF6-5466-41E9-ADB9-06B4A7B7A643}" dt="2023-06-26T17:30:18.554" v="3367" actId="21"/>
          <ac:spMkLst>
            <pc:docMk/>
            <pc:sldMk cId="825533635" sldId="1056"/>
            <ac:spMk id="2" creationId="{84373CC6-23CA-9F28-5778-58C0BC1933F6}"/>
          </ac:spMkLst>
        </pc:spChg>
        <pc:spChg chg="mod">
          <ac:chgData name="rahulkumar08945@gmail.com" userId="eaa8108a85f67eff" providerId="LiveId" clId="{976B4AF6-5466-41E9-ADB9-06B4A7B7A643}" dt="2023-06-26T17:30:24.741" v="3374" actId="1035"/>
          <ac:spMkLst>
            <pc:docMk/>
            <pc:sldMk cId="825533635" sldId="1056"/>
            <ac:spMk id="3" creationId="{219ECBA8-5326-99BA-DA3F-EFE8A66899DE}"/>
          </ac:spMkLst>
        </pc:spChg>
        <pc:spChg chg="add del">
          <ac:chgData name="rahulkumar08945@gmail.com" userId="eaa8108a85f67eff" providerId="LiveId" clId="{976B4AF6-5466-41E9-ADB9-06B4A7B7A643}" dt="2023-06-26T17:17:54.154" v="3152" actId="22"/>
          <ac:spMkLst>
            <pc:docMk/>
            <pc:sldMk cId="825533635" sldId="1056"/>
            <ac:spMk id="6" creationId="{98C2A4AE-CAA8-D76B-78BF-FA9CC009E9FF}"/>
          </ac:spMkLst>
        </pc:spChg>
      </pc:sldChg>
      <pc:sldChg chg="new del">
        <pc:chgData name="rahulkumar08945@gmail.com" userId="eaa8108a85f67eff" providerId="LiveId" clId="{976B4AF6-5466-41E9-ADB9-06B4A7B7A643}" dt="2023-06-26T16:21:45.278" v="2435" actId="47"/>
        <pc:sldMkLst>
          <pc:docMk/>
          <pc:sldMk cId="2309253019" sldId="1056"/>
        </pc:sldMkLst>
      </pc:sldChg>
      <pc:sldChg chg="addSp delSp modSp new mod">
        <pc:chgData name="rahulkumar08945@gmail.com" userId="eaa8108a85f67eff" providerId="LiveId" clId="{976B4AF6-5466-41E9-ADB9-06B4A7B7A643}" dt="2023-06-26T17:25:52.445" v="3249" actId="20577"/>
        <pc:sldMkLst>
          <pc:docMk/>
          <pc:sldMk cId="2651604623" sldId="1057"/>
        </pc:sldMkLst>
        <pc:spChg chg="del">
          <ac:chgData name="rahulkumar08945@gmail.com" userId="eaa8108a85f67eff" providerId="LiveId" clId="{976B4AF6-5466-41E9-ADB9-06B4A7B7A643}" dt="2023-06-26T17:24:40.483" v="3216" actId="21"/>
          <ac:spMkLst>
            <pc:docMk/>
            <pc:sldMk cId="2651604623" sldId="1057"/>
            <ac:spMk id="2" creationId="{E48729BD-56D7-04A7-6F50-C2762154B87A}"/>
          </ac:spMkLst>
        </pc:spChg>
        <pc:spChg chg="mod">
          <ac:chgData name="rahulkumar08945@gmail.com" userId="eaa8108a85f67eff" providerId="LiveId" clId="{976B4AF6-5466-41E9-ADB9-06B4A7B7A643}" dt="2023-06-26T17:25:52.445" v="3249" actId="20577"/>
          <ac:spMkLst>
            <pc:docMk/>
            <pc:sldMk cId="2651604623" sldId="1057"/>
            <ac:spMk id="3" creationId="{BD1AE9F3-A055-556A-C383-DCF7CCB01B60}"/>
          </ac:spMkLst>
        </pc:spChg>
        <pc:spChg chg="add del">
          <ac:chgData name="rahulkumar08945@gmail.com" userId="eaa8108a85f67eff" providerId="LiveId" clId="{976B4AF6-5466-41E9-ADB9-06B4A7B7A643}" dt="2023-06-26T17:24:28.250" v="3214" actId="22"/>
          <ac:spMkLst>
            <pc:docMk/>
            <pc:sldMk cId="2651604623" sldId="1057"/>
            <ac:spMk id="6" creationId="{D2CFF18B-DE97-1129-D138-744B57027014}"/>
          </ac:spMkLst>
        </pc:spChg>
      </pc:sldChg>
      <pc:sldChg chg="modSp new mod">
        <pc:chgData name="rahulkumar08945@gmail.com" userId="eaa8108a85f67eff" providerId="LiveId" clId="{976B4AF6-5466-41E9-ADB9-06B4A7B7A643}" dt="2023-06-27T02:10:10.957" v="3448" actId="113"/>
        <pc:sldMkLst>
          <pc:docMk/>
          <pc:sldMk cId="2043651166" sldId="1058"/>
        </pc:sldMkLst>
        <pc:spChg chg="mod">
          <ac:chgData name="rahulkumar08945@gmail.com" userId="eaa8108a85f67eff" providerId="LiveId" clId="{976B4AF6-5466-41E9-ADB9-06B4A7B7A643}" dt="2023-06-27T02:01:22.608" v="3377" actId="27636"/>
          <ac:spMkLst>
            <pc:docMk/>
            <pc:sldMk cId="2043651166" sldId="1058"/>
            <ac:spMk id="2" creationId="{8B054588-67D6-7BB5-51C1-D8A6D52502DE}"/>
          </ac:spMkLst>
        </pc:spChg>
        <pc:spChg chg="mod">
          <ac:chgData name="rahulkumar08945@gmail.com" userId="eaa8108a85f67eff" providerId="LiveId" clId="{976B4AF6-5466-41E9-ADB9-06B4A7B7A643}" dt="2023-06-27T02:10:10.957" v="3448" actId="113"/>
          <ac:spMkLst>
            <pc:docMk/>
            <pc:sldMk cId="2043651166" sldId="1058"/>
            <ac:spMk id="3" creationId="{263381E3-3E5C-87DD-CE58-3BE1FB95EF1F}"/>
          </ac:spMkLst>
        </pc:spChg>
      </pc:sldChg>
    </pc:docChg>
  </pc:docChgLst>
  <pc:docChgLst>
    <pc:chgData name="Rahul Kumar" userId="eaa8108a85f67eff" providerId="LiveId" clId="{5AFEBD3C-9608-4861-A7C2-44ADA0CC3585}"/>
    <pc:docChg chg="undo custSel modSld">
      <pc:chgData name="Rahul Kumar" userId="eaa8108a85f67eff" providerId="LiveId" clId="{5AFEBD3C-9608-4861-A7C2-44ADA0CC3585}" dt="2024-07-16T04:53:46.052" v="653" actId="207"/>
      <pc:docMkLst>
        <pc:docMk/>
      </pc:docMkLst>
      <pc:sldChg chg="addSp delSp modSp mod">
        <pc:chgData name="Rahul Kumar" userId="eaa8108a85f67eff" providerId="LiveId" clId="{5AFEBD3C-9608-4861-A7C2-44ADA0CC3585}" dt="2024-07-16T04:37:53.786" v="549" actId="1037"/>
        <pc:sldMkLst>
          <pc:docMk/>
          <pc:sldMk cId="0" sldId="256"/>
        </pc:sldMkLst>
        <pc:spChg chg="mod">
          <ac:chgData name="Rahul Kumar" userId="eaa8108a85f67eff" providerId="LiveId" clId="{5AFEBD3C-9608-4861-A7C2-44ADA0CC3585}" dt="2024-07-16T04:37:06.650" v="484" actId="1035"/>
          <ac:spMkLst>
            <pc:docMk/>
            <pc:sldMk cId="0" sldId="256"/>
            <ac:spMk id="2" creationId="{8F494C7E-1148-6FBD-5A19-E29FA60E51F6}"/>
          </ac:spMkLst>
        </pc:spChg>
        <pc:spChg chg="mod">
          <ac:chgData name="Rahul Kumar" userId="eaa8108a85f67eff" providerId="LiveId" clId="{5AFEBD3C-9608-4861-A7C2-44ADA0CC3585}" dt="2024-07-16T04:16:14.057" v="1" actId="404"/>
          <ac:spMkLst>
            <pc:docMk/>
            <pc:sldMk cId="0" sldId="256"/>
            <ac:spMk id="6" creationId="{581CC655-124A-F845-63F4-003C75BF8110}"/>
          </ac:spMkLst>
        </pc:spChg>
        <pc:spChg chg="mod">
          <ac:chgData name="Rahul Kumar" userId="eaa8108a85f67eff" providerId="LiveId" clId="{5AFEBD3C-9608-4861-A7C2-44ADA0CC3585}" dt="2024-07-16T04:37:13.060" v="499" actId="1036"/>
          <ac:spMkLst>
            <pc:docMk/>
            <pc:sldMk cId="0" sldId="256"/>
            <ac:spMk id="9" creationId="{2C7018B3-BA7C-3397-47B4-7A2B7E50B4CC}"/>
          </ac:spMkLst>
        </pc:spChg>
        <pc:spChg chg="mod">
          <ac:chgData name="Rahul Kumar" userId="eaa8108a85f67eff" providerId="LiveId" clId="{5AFEBD3C-9608-4861-A7C2-44ADA0CC3585}" dt="2024-07-16T04:37:18.910" v="511" actId="1035"/>
          <ac:spMkLst>
            <pc:docMk/>
            <pc:sldMk cId="0" sldId="256"/>
            <ac:spMk id="10" creationId="{22D9F5CC-9DCC-8A61-5E1C-E28539097573}"/>
          </ac:spMkLst>
        </pc:spChg>
        <pc:spChg chg="mod">
          <ac:chgData name="Rahul Kumar" userId="eaa8108a85f67eff" providerId="LiveId" clId="{5AFEBD3C-9608-4861-A7C2-44ADA0CC3585}" dt="2024-07-16T04:37:53.786" v="549" actId="1037"/>
          <ac:spMkLst>
            <pc:docMk/>
            <pc:sldMk cId="0" sldId="256"/>
            <ac:spMk id="11" creationId="{1F85E682-B874-4790-6EAC-80BA10029669}"/>
          </ac:spMkLst>
        </pc:spChg>
        <pc:spChg chg="del mod">
          <ac:chgData name="Rahul Kumar" userId="eaa8108a85f67eff" providerId="LiveId" clId="{5AFEBD3C-9608-4861-A7C2-44ADA0CC3585}" dt="2024-07-16T04:17:26.047" v="234" actId="478"/>
          <ac:spMkLst>
            <pc:docMk/>
            <pc:sldMk cId="0" sldId="256"/>
            <ac:spMk id="16" creationId="{20863D78-1815-83C5-6AA1-973C8840FECC}"/>
          </ac:spMkLst>
        </pc:spChg>
        <pc:picChg chg="add mod">
          <ac:chgData name="Rahul Kumar" userId="eaa8108a85f67eff" providerId="LiveId" clId="{5AFEBD3C-9608-4861-A7C2-44ADA0CC3585}" dt="2024-07-16T04:37:47.221" v="544" actId="1038"/>
          <ac:picMkLst>
            <pc:docMk/>
            <pc:sldMk cId="0" sldId="256"/>
            <ac:picMk id="3" creationId="{D68B3F19-4E3B-EC18-6DA7-97BAF02D567C}"/>
          </ac:picMkLst>
        </pc:picChg>
        <pc:picChg chg="add mod">
          <ac:chgData name="Rahul Kumar" userId="eaa8108a85f67eff" providerId="LiveId" clId="{5AFEBD3C-9608-4861-A7C2-44ADA0CC3585}" dt="2024-07-16T04:35:37.746" v="471" actId="1038"/>
          <ac:picMkLst>
            <pc:docMk/>
            <pc:sldMk cId="0" sldId="256"/>
            <ac:picMk id="4" creationId="{F15D0385-9030-9815-787F-805CD76E9837}"/>
          </ac:picMkLst>
        </pc:picChg>
        <pc:picChg chg="add mod">
          <ac:chgData name="Rahul Kumar" userId="eaa8108a85f67eff" providerId="LiveId" clId="{5AFEBD3C-9608-4861-A7C2-44ADA0CC3585}" dt="2024-07-16T04:35:41.710" v="473" actId="1038"/>
          <ac:picMkLst>
            <pc:docMk/>
            <pc:sldMk cId="0" sldId="256"/>
            <ac:picMk id="5" creationId="{522A0C32-C6B4-1BB3-5BBB-042BAA3CB523}"/>
          </ac:picMkLst>
        </pc:picChg>
        <pc:picChg chg="add del mod">
          <ac:chgData name="Rahul Kumar" userId="eaa8108a85f67eff" providerId="LiveId" clId="{5AFEBD3C-9608-4861-A7C2-44ADA0CC3585}" dt="2024-07-16T04:22:19.301" v="244" actId="478"/>
          <ac:picMkLst>
            <pc:docMk/>
            <pc:sldMk cId="0" sldId="256"/>
            <ac:picMk id="1026" creationId="{242E2BD9-53F0-C14B-4749-86AA5DAA7E5F}"/>
          </ac:picMkLst>
        </pc:picChg>
      </pc:sldChg>
      <pc:sldChg chg="addSp modSp mod">
        <pc:chgData name="Rahul Kumar" userId="eaa8108a85f67eff" providerId="LiveId" clId="{5AFEBD3C-9608-4861-A7C2-44ADA0CC3585}" dt="2024-07-16T04:38:08.318" v="551" actId="14100"/>
        <pc:sldMkLst>
          <pc:docMk/>
          <pc:sldMk cId="0" sldId="257"/>
        </pc:sldMkLst>
        <pc:spChg chg="mod">
          <ac:chgData name="Rahul Kumar" userId="eaa8108a85f67eff" providerId="LiveId" clId="{5AFEBD3C-9608-4861-A7C2-44ADA0CC3585}" dt="2024-07-16T04:23:04.884" v="291" actId="20577"/>
          <ac:spMkLst>
            <pc:docMk/>
            <pc:sldMk cId="0" sldId="257"/>
            <ac:spMk id="3" creationId="{00000000-0000-0000-0000-000000000000}"/>
          </ac:spMkLst>
        </pc:spChg>
        <pc:spChg chg="mod">
          <ac:chgData name="Rahul Kumar" userId="eaa8108a85f67eff" providerId="LiveId" clId="{5AFEBD3C-9608-4861-A7C2-44ADA0CC3585}" dt="2024-07-16T04:22:56.187" v="287" actId="404"/>
          <ac:spMkLst>
            <pc:docMk/>
            <pc:sldMk cId="0" sldId="257"/>
            <ac:spMk id="5" creationId="{F38F28EA-9F11-8416-7C28-4C47EE85B383}"/>
          </ac:spMkLst>
        </pc:spChg>
        <pc:picChg chg="add mod">
          <ac:chgData name="Rahul Kumar" userId="eaa8108a85f67eff" providerId="LiveId" clId="{5AFEBD3C-9608-4861-A7C2-44ADA0CC3585}" dt="2024-07-16T04:38:02.342" v="550" actId="14100"/>
          <ac:picMkLst>
            <pc:docMk/>
            <pc:sldMk cId="0" sldId="257"/>
            <ac:picMk id="4" creationId="{D0353220-5AEC-7E63-4BA1-245FE623E863}"/>
          </ac:picMkLst>
        </pc:picChg>
        <pc:picChg chg="add mod">
          <ac:chgData name="Rahul Kumar" userId="eaa8108a85f67eff" providerId="LiveId" clId="{5AFEBD3C-9608-4861-A7C2-44ADA0CC3585}" dt="2024-07-16T04:38:08.318" v="551" actId="14100"/>
          <ac:picMkLst>
            <pc:docMk/>
            <pc:sldMk cId="0" sldId="257"/>
            <ac:picMk id="6" creationId="{5F12C282-BF13-CAD5-2C9E-27793BAD33F0}"/>
          </ac:picMkLst>
        </pc:picChg>
      </pc:sldChg>
      <pc:sldChg chg="addSp delSp modSp mod">
        <pc:chgData name="Rahul Kumar" userId="eaa8108a85f67eff" providerId="LiveId" clId="{5AFEBD3C-9608-4861-A7C2-44ADA0CC3585}" dt="2024-07-16T04:53:46.052" v="653" actId="207"/>
        <pc:sldMkLst>
          <pc:docMk/>
          <pc:sldMk cId="706088936" sldId="1033"/>
        </pc:sldMkLst>
        <pc:spChg chg="mod">
          <ac:chgData name="Rahul Kumar" userId="eaa8108a85f67eff" providerId="LiveId" clId="{5AFEBD3C-9608-4861-A7C2-44ADA0CC3585}" dt="2024-07-16T04:52:25.403" v="608" actId="20577"/>
          <ac:spMkLst>
            <pc:docMk/>
            <pc:sldMk cId="706088936" sldId="1033"/>
            <ac:spMk id="2" creationId="{24A61870-A476-4186-2AF5-43AC3CBDE3DB}"/>
          </ac:spMkLst>
        </pc:spChg>
        <pc:spChg chg="mod">
          <ac:chgData name="Rahul Kumar" userId="eaa8108a85f67eff" providerId="LiveId" clId="{5AFEBD3C-9608-4861-A7C2-44ADA0CC3585}" dt="2024-07-16T04:24:29.971" v="292" actId="14100"/>
          <ac:spMkLst>
            <pc:docMk/>
            <pc:sldMk cId="706088936" sldId="1033"/>
            <ac:spMk id="3" creationId="{460D9190-D372-3F57-9CED-8474FBD30A9A}"/>
          </ac:spMkLst>
        </pc:spChg>
        <pc:spChg chg="add del mod">
          <ac:chgData name="Rahul Kumar" userId="eaa8108a85f67eff" providerId="LiveId" clId="{5AFEBD3C-9608-4861-A7C2-44ADA0CC3585}" dt="2024-07-16T04:29:06.302" v="427" actId="11529"/>
          <ac:spMkLst>
            <pc:docMk/>
            <pc:sldMk cId="706088936" sldId="1033"/>
            <ac:spMk id="5" creationId="{FD110FA5-8FAB-F988-3F4D-EF275B981914}"/>
          </ac:spMkLst>
        </pc:spChg>
        <pc:spChg chg="add del">
          <ac:chgData name="Rahul Kumar" userId="eaa8108a85f67eff" providerId="LiveId" clId="{5AFEBD3C-9608-4861-A7C2-44ADA0CC3585}" dt="2024-07-16T04:29:25.663" v="429" actId="11529"/>
          <ac:spMkLst>
            <pc:docMk/>
            <pc:sldMk cId="706088936" sldId="1033"/>
            <ac:spMk id="6" creationId="{C20B81A7-6005-D7C9-472A-B42E857A4111}"/>
          </ac:spMkLst>
        </pc:spChg>
        <pc:spChg chg="add del mod">
          <ac:chgData name="Rahul Kumar" userId="eaa8108a85f67eff" providerId="LiveId" clId="{5AFEBD3C-9608-4861-A7C2-44ADA0CC3585}" dt="2024-07-16T04:33:01.349" v="443" actId="478"/>
          <ac:spMkLst>
            <pc:docMk/>
            <pc:sldMk cId="706088936" sldId="1033"/>
            <ac:spMk id="7" creationId="{9369A6E1-FFE9-29F0-F3BD-4A932A7B9990}"/>
          </ac:spMkLst>
        </pc:spChg>
        <pc:spChg chg="add del mod">
          <ac:chgData name="Rahul Kumar" userId="eaa8108a85f67eff" providerId="LiveId" clId="{5AFEBD3C-9608-4861-A7C2-44ADA0CC3585}" dt="2024-07-16T04:33:29.072" v="447" actId="11529"/>
          <ac:spMkLst>
            <pc:docMk/>
            <pc:sldMk cId="706088936" sldId="1033"/>
            <ac:spMk id="8" creationId="{5B179E76-6BEA-1BF2-F034-FF150705D73B}"/>
          </ac:spMkLst>
        </pc:spChg>
        <pc:spChg chg="add del mod">
          <ac:chgData name="Rahul Kumar" userId="eaa8108a85f67eff" providerId="LiveId" clId="{5AFEBD3C-9608-4861-A7C2-44ADA0CC3585}" dt="2024-07-16T04:34:23.635" v="451" actId="11529"/>
          <ac:spMkLst>
            <pc:docMk/>
            <pc:sldMk cId="706088936" sldId="1033"/>
            <ac:spMk id="9" creationId="{A406671E-D7BB-16D7-F1FA-3502EBE9C944}"/>
          </ac:spMkLst>
        </pc:spChg>
        <pc:spChg chg="add mod">
          <ac:chgData name="Rahul Kumar" userId="eaa8108a85f67eff" providerId="LiveId" clId="{5AFEBD3C-9608-4861-A7C2-44ADA0CC3585}" dt="2024-07-16T04:39:42.363" v="553"/>
          <ac:spMkLst>
            <pc:docMk/>
            <pc:sldMk cId="706088936" sldId="1033"/>
            <ac:spMk id="12" creationId="{120E777A-B827-844D-B5C7-309C234E5086}"/>
          </ac:spMkLst>
        </pc:spChg>
        <pc:spChg chg="add del mod">
          <ac:chgData name="Rahul Kumar" userId="eaa8108a85f67eff" providerId="LiveId" clId="{5AFEBD3C-9608-4861-A7C2-44ADA0CC3585}" dt="2024-07-16T04:49:51.241" v="589" actId="11529"/>
          <ac:spMkLst>
            <pc:docMk/>
            <pc:sldMk cId="706088936" sldId="1033"/>
            <ac:spMk id="13" creationId="{150B2E28-4A7B-9CDF-B93C-0E81FFA28E8B}"/>
          </ac:spMkLst>
        </pc:spChg>
        <pc:spChg chg="add mod">
          <ac:chgData name="Rahul Kumar" userId="eaa8108a85f67eff" providerId="LiveId" clId="{5AFEBD3C-9608-4861-A7C2-44ADA0CC3585}" dt="2024-07-16T04:53:46.052" v="653" actId="207"/>
          <ac:spMkLst>
            <pc:docMk/>
            <pc:sldMk cId="706088936" sldId="1033"/>
            <ac:spMk id="14" creationId="{D8DC1D13-475C-43A3-65AB-5BDE52363A55}"/>
          </ac:spMkLst>
        </pc:spChg>
        <pc:picChg chg="add mod">
          <ac:chgData name="Rahul Kumar" userId="eaa8108a85f67eff" providerId="LiveId" clId="{5AFEBD3C-9608-4861-A7C2-44ADA0CC3585}" dt="2024-07-16T04:26:19.908" v="413" actId="14100"/>
          <ac:picMkLst>
            <pc:docMk/>
            <pc:sldMk cId="706088936" sldId="1033"/>
            <ac:picMk id="2050" creationId="{BD1C4E0D-23C0-40C7-E39A-344372A9BBEB}"/>
          </ac:picMkLst>
        </pc:picChg>
        <pc:picChg chg="add mod">
          <ac:chgData name="Rahul Kumar" userId="eaa8108a85f67eff" providerId="LiveId" clId="{5AFEBD3C-9608-4861-A7C2-44ADA0CC3585}" dt="2024-07-16T04:27:46.616" v="414" actId="14100"/>
          <ac:picMkLst>
            <pc:docMk/>
            <pc:sldMk cId="706088936" sldId="1033"/>
            <ac:picMk id="2052" creationId="{8AB95D1E-C0A3-C480-BE48-65B52956F2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BAA8F-6811-4081-BEBC-67527AD40E50}"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438AB-9326-4649-B071-25A0F37C4B3E}" type="slidenum">
              <a:rPr lang="en-IN" smtClean="0"/>
              <a:t>‹#›</a:t>
            </a:fld>
            <a:endParaRPr lang="en-IN"/>
          </a:p>
        </p:txBody>
      </p:sp>
    </p:spTree>
    <p:extLst>
      <p:ext uri="{BB962C8B-B14F-4D97-AF65-F5344CB8AC3E}">
        <p14:creationId xmlns:p14="http://schemas.microsoft.com/office/powerpoint/2010/main" val="102495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92A241-18C9-2754-78E2-83ECB9B9A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2E7207-5EDD-66AE-A660-449827645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9220" name="Slide Number Placeholder 3">
            <a:extLst>
              <a:ext uri="{FF2B5EF4-FFF2-40B4-BE49-F238E27FC236}">
                <a16:creationId xmlns:a16="http://schemas.microsoft.com/office/drawing/2014/main" id="{E9E8E2F3-AD76-6E9E-C31F-6F3F512E2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pPr/>
              <a:t>2</a:t>
            </a:fld>
            <a:endParaRPr lang="en-IN" altLang="en-US"/>
          </a:p>
        </p:txBody>
      </p:sp>
    </p:spTree>
    <p:extLst>
      <p:ext uri="{BB962C8B-B14F-4D97-AF65-F5344CB8AC3E}">
        <p14:creationId xmlns:p14="http://schemas.microsoft.com/office/powerpoint/2010/main" val="213494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0F438AB-9326-4649-B071-25A0F37C4B3E}" type="slidenum">
              <a:rPr lang="en-IN" smtClean="0"/>
              <a:t>3</a:t>
            </a:fld>
            <a:endParaRPr lang="en-IN"/>
          </a:p>
        </p:txBody>
      </p:sp>
    </p:spTree>
    <p:extLst>
      <p:ext uri="{BB962C8B-B14F-4D97-AF65-F5344CB8AC3E}">
        <p14:creationId xmlns:p14="http://schemas.microsoft.com/office/powerpoint/2010/main" val="269375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0EBB76-EE39-4B0C-8180-9D13F8D5F460}" type="datetime1">
              <a:rPr lang="en-US" smtClean="0"/>
              <a:t>12/17/2025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508E14-10C4-4EC9-936A-3ACEC0A4D493}" type="datetime1">
              <a:rPr lang="en-US" smtClean="0"/>
              <a:t>12/17/2025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36F1C-D84E-429F-8EC6-8EFE74AC9FBD}" type="datetime1">
              <a:rPr lang="en-US" smtClean="0"/>
              <a:t>12/17/2025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2507912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19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C19138-0FA9-41D8-BB9F-F5378F6DB2FB}" type="datetime1">
              <a:rPr lang="en-US" smtClean="0"/>
              <a:t>12/17/2025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5B01-8D46-4E67-BA9C-3C35644539FD}" type="datetime1">
              <a:rPr lang="en-US" smtClean="0"/>
              <a:t>12/17/2025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5D22FA-988E-4BC6-A177-AA84479CE5CA}" type="datetime1">
              <a:rPr lang="en-US" smtClean="0"/>
              <a:t>12/17/2025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AD13C6-58BE-4395-8945-42AE9C3150B2}" type="datetime1">
              <a:rPr lang="en-US" smtClean="0"/>
              <a:t>12/17/2025</a:t>
            </a:fld>
            <a:endParaRPr lang="en-US"/>
          </a:p>
        </p:txBody>
      </p:sp>
      <p:sp>
        <p:nvSpPr>
          <p:cNvPr id="8" name="Footer Placeholder 7"/>
          <p:cNvSpPr>
            <a:spLocks noGrp="1"/>
          </p:cNvSpPr>
          <p:nvPr>
            <p:ph type="ftr" sz="quarter" idx="11"/>
          </p:nvPr>
        </p:nvSpPr>
        <p:spPr/>
        <p:txBody>
          <a:bodyPr/>
          <a:lstStyle/>
          <a:p>
            <a:r>
              <a:rPr lang="en-US"/>
              <a:t>2nd BN NDRF KOLKATA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2A95C8-1375-4C36-B90D-D373C5F677BF}" type="datetime1">
              <a:rPr lang="en-US" smtClean="0"/>
              <a:t>12/17/2025</a:t>
            </a:fld>
            <a:endParaRPr lang="en-US"/>
          </a:p>
        </p:txBody>
      </p:sp>
      <p:sp>
        <p:nvSpPr>
          <p:cNvPr id="4" name="Footer Placeholder 3"/>
          <p:cNvSpPr>
            <a:spLocks noGrp="1"/>
          </p:cNvSpPr>
          <p:nvPr>
            <p:ph type="ftr" sz="quarter" idx="11"/>
          </p:nvPr>
        </p:nvSpPr>
        <p:spPr/>
        <p:txBody>
          <a:bodyPr/>
          <a:lstStyle/>
          <a:p>
            <a:r>
              <a:rPr lang="en-US"/>
              <a:t>2nd BN NDRF KOLKATA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12F22-E52D-48E2-95C3-8ACBBD2CDAEA}" type="datetime1">
              <a:rPr lang="en-US" smtClean="0"/>
              <a:t>12/17/2025</a:t>
            </a:fld>
            <a:endParaRPr lang="en-US"/>
          </a:p>
        </p:txBody>
      </p:sp>
      <p:sp>
        <p:nvSpPr>
          <p:cNvPr id="3" name="Footer Placeholder 2"/>
          <p:cNvSpPr>
            <a:spLocks noGrp="1"/>
          </p:cNvSpPr>
          <p:nvPr>
            <p:ph type="ftr" sz="quarter" idx="11"/>
          </p:nvPr>
        </p:nvSpPr>
        <p:spPr/>
        <p:txBody>
          <a:bodyPr/>
          <a:lstStyle/>
          <a:p>
            <a:r>
              <a:rPr lang="en-US"/>
              <a:t>2nd BN NDRF KOLKATA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7D692-1121-43C5-A8BB-F360C7F6033F}" type="datetime1">
              <a:rPr lang="en-US" smtClean="0"/>
              <a:t>12/17/2025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D94FD-9899-404D-B316-4609A679B0D5}" type="datetime1">
              <a:rPr lang="en-US" smtClean="0"/>
              <a:t>12/17/2025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FA8D-C0BB-4161-8B75-3E49EE6CF123}" type="datetime1">
              <a:rPr lang="en-US" smtClean="0"/>
              <a:t>12/17/2025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2nd BN NDRF KOLKATA</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030427az">
            <a:extLst>
              <a:ext uri="{FF2B5EF4-FFF2-40B4-BE49-F238E27FC236}">
                <a16:creationId xmlns:a16="http://schemas.microsoft.com/office/drawing/2014/main" id="{9534BD3C-A381-45D1-AD55-CD285585F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996" r="22002" b="110"/>
          <a:stretch>
            <a:fillRect/>
          </a:stretch>
        </p:blipFill>
        <p:spPr bwMode="auto">
          <a:xfrm>
            <a:off x="0"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3C086D4-8D88-6581-DCBE-A608AA60381F}"/>
              </a:ext>
            </a:extLst>
          </p:cNvPr>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375424" y="1803808"/>
            <a:ext cx="10287000" cy="1625191"/>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2" y="27603"/>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1" y="117884"/>
            <a:ext cx="1384533" cy="941482"/>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0"/>
            <a:ext cx="1848682" cy="18486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00889"/>
            <a:ext cx="12192000" cy="1261872"/>
          </a:xfrm>
          <a:prstGeom prst="rect">
            <a:avLst/>
          </a:prstGeom>
        </p:spPr>
      </p:pic>
      <p:sp>
        <p:nvSpPr>
          <p:cNvPr id="2" name="Rectangle 1">
            <a:extLst>
              <a:ext uri="{FF2B5EF4-FFF2-40B4-BE49-F238E27FC236}">
                <a16:creationId xmlns:a16="http://schemas.microsoft.com/office/drawing/2014/main" id="{8206FE79-F5DB-4E1F-A8E3-392D875D21C3}"/>
              </a:ext>
            </a:extLst>
          </p:cNvPr>
          <p:cNvSpPr/>
          <p:nvPr/>
        </p:nvSpPr>
        <p:spPr>
          <a:xfrm>
            <a:off x="168339" y="1921138"/>
            <a:ext cx="9868546" cy="369332"/>
          </a:xfrm>
          <a:prstGeom prst="rect">
            <a:avLst/>
          </a:prstGeom>
        </p:spPr>
        <p:txBody>
          <a:bodyPr wrap="square">
            <a:spAutoFit/>
          </a:bodyPr>
          <a:lstStyle/>
          <a:p>
            <a:endParaRPr lang="en-IN" dirty="0">
              <a:solidFill>
                <a:schemeClr val="bg1"/>
              </a:solidFill>
              <a:latin typeface="Open sans"/>
            </a:endParaRPr>
          </a:p>
        </p:txBody>
      </p:sp>
      <p:sp>
        <p:nvSpPr>
          <p:cNvPr id="14" name="Rectangle 13"/>
          <p:cNvSpPr/>
          <p:nvPr/>
        </p:nvSpPr>
        <p:spPr>
          <a:xfrm>
            <a:off x="375424" y="1934178"/>
            <a:ext cx="9846262" cy="1569660"/>
          </a:xfrm>
          <a:prstGeom prst="rect">
            <a:avLst/>
          </a:prstGeom>
        </p:spPr>
        <p:txBody>
          <a:bodyPr wrap="square">
            <a:spAutoFit/>
          </a:bodyPr>
          <a:lstStyle/>
          <a:p>
            <a:r>
              <a:rPr lang="en-IN" sz="2400" b="1" dirty="0" err="1">
                <a:solidFill>
                  <a:schemeClr val="bg1"/>
                </a:solidFill>
                <a:latin typeface="Times" pitchFamily="18" charset="0"/>
              </a:rPr>
              <a:t>ऑन-साइट</a:t>
            </a:r>
            <a:r>
              <a:rPr lang="en-IN" sz="2400" b="1" dirty="0">
                <a:solidFill>
                  <a:schemeClr val="bg1"/>
                </a:solidFill>
                <a:latin typeface="Times" pitchFamily="18" charset="0"/>
              </a:rPr>
              <a:t> </a:t>
            </a:r>
            <a:r>
              <a:rPr lang="en-IN" sz="2400" b="1" dirty="0" err="1">
                <a:solidFill>
                  <a:schemeClr val="bg1"/>
                </a:solidFill>
                <a:latin typeface="Times" pitchFamily="18" charset="0"/>
              </a:rPr>
              <a:t>रिस्पांस</a:t>
            </a:r>
            <a:r>
              <a:rPr lang="en-IN" sz="2400" b="1" dirty="0">
                <a:solidFill>
                  <a:schemeClr val="bg1"/>
                </a:solidFill>
                <a:latin typeface="Times" pitchFamily="18" charset="0"/>
              </a:rPr>
              <a:t>,  </a:t>
            </a:r>
            <a:r>
              <a:rPr lang="en-IN" sz="2400" b="1" dirty="0" err="1">
                <a:solidFill>
                  <a:schemeClr val="bg1"/>
                </a:solidFill>
                <a:latin typeface="Times" pitchFamily="18" charset="0"/>
              </a:rPr>
              <a:t>संदूषण</a:t>
            </a:r>
            <a:r>
              <a:rPr lang="en-IN" sz="2400" b="1" dirty="0">
                <a:solidFill>
                  <a:schemeClr val="bg1"/>
                </a:solidFill>
                <a:latin typeface="Times" pitchFamily="18" charset="0"/>
              </a:rPr>
              <a:t> </a:t>
            </a:r>
            <a:r>
              <a:rPr lang="en-IN" sz="2400" b="1" dirty="0" err="1">
                <a:solidFill>
                  <a:schemeClr val="bg1"/>
                </a:solidFill>
                <a:latin typeface="Times" pitchFamily="18" charset="0"/>
              </a:rPr>
              <a:t>नियंत्रण</a:t>
            </a:r>
            <a:r>
              <a:rPr lang="en-IN" sz="2400" b="1" dirty="0">
                <a:solidFill>
                  <a:schemeClr val="bg1"/>
                </a:solidFill>
                <a:latin typeface="Times" pitchFamily="18" charset="0"/>
              </a:rPr>
              <a:t>,</a:t>
            </a:r>
            <a:r>
              <a:rPr lang="hi-IN" sz="2400" b="1" dirty="0">
                <a:solidFill>
                  <a:schemeClr val="bg1"/>
                </a:solidFill>
                <a:latin typeface="Times" pitchFamily="18" charset="0"/>
              </a:rPr>
              <a:t> TIC</a:t>
            </a:r>
            <a:r>
              <a:rPr lang="en-IN" sz="2400" b="1" dirty="0">
                <a:solidFill>
                  <a:schemeClr val="bg1"/>
                </a:solidFill>
                <a:latin typeface="Times" pitchFamily="18" charset="0"/>
              </a:rPr>
              <a:t>(</a:t>
            </a:r>
            <a:r>
              <a:rPr lang="hi-IN" sz="2400" b="1" dirty="0">
                <a:solidFill>
                  <a:schemeClr val="bg1"/>
                </a:solidFill>
                <a:latin typeface="Times" pitchFamily="18" charset="0"/>
              </a:rPr>
              <a:t>टॉक्सिक इंडस्ट्रियल केमिकल्स), </a:t>
            </a:r>
            <a:r>
              <a:rPr lang="en-IN" sz="2400" b="1" dirty="0">
                <a:solidFill>
                  <a:schemeClr val="bg1"/>
                </a:solidFill>
                <a:latin typeface="Times" pitchFamily="18" charset="0"/>
              </a:rPr>
              <a:t>TIM (</a:t>
            </a:r>
            <a:r>
              <a:rPr lang="hi-IN" sz="2400" b="1" dirty="0">
                <a:solidFill>
                  <a:schemeClr val="bg1"/>
                </a:solidFill>
                <a:latin typeface="Times" pitchFamily="18" charset="0"/>
              </a:rPr>
              <a:t>टॉक्सिक इंडस्ट्रियल मटेरियल्स), </a:t>
            </a:r>
            <a:r>
              <a:rPr lang="en-IN" sz="2400" b="1" dirty="0">
                <a:solidFill>
                  <a:schemeClr val="bg1"/>
                </a:solidFill>
                <a:latin typeface="Times" pitchFamily="18" charset="0"/>
              </a:rPr>
              <a:t>AEGL (</a:t>
            </a:r>
            <a:r>
              <a:rPr lang="hi-IN" sz="2400" b="1" dirty="0">
                <a:solidFill>
                  <a:schemeClr val="bg1"/>
                </a:solidFill>
                <a:latin typeface="Times" pitchFamily="18" charset="0"/>
              </a:rPr>
              <a:t>एक्यूट एक्सपोजर गाइडलाइन लेवल्स), और </a:t>
            </a:r>
            <a:r>
              <a:rPr lang="en-IN" sz="2400" b="1" dirty="0">
                <a:solidFill>
                  <a:schemeClr val="bg1"/>
                </a:solidFill>
                <a:latin typeface="Times" pitchFamily="18" charset="0"/>
              </a:rPr>
              <a:t>IDLH (</a:t>
            </a:r>
            <a:r>
              <a:rPr lang="hi-IN" sz="2400" b="1" dirty="0">
                <a:solidFill>
                  <a:schemeClr val="bg1"/>
                </a:solidFill>
                <a:latin typeface="Times" pitchFamily="18" charset="0"/>
              </a:rPr>
              <a:t>इमीडिएटली डेंजरस टू लाइफ ऑर हेल्थ) और ज़ोन मार्किंग I</a:t>
            </a:r>
            <a:endParaRPr lang="en-IN" sz="2400" b="1" dirty="0">
              <a:solidFill>
                <a:schemeClr val="bg1"/>
              </a:solidFill>
              <a:latin typeface="Times" pitchFamily="18" charset="0"/>
            </a:endParaRPr>
          </a:p>
        </p:txBody>
      </p:sp>
      <p:sp>
        <p:nvSpPr>
          <p:cNvPr id="4" name="TextBox 3">
            <a:extLst>
              <a:ext uri="{FF2B5EF4-FFF2-40B4-BE49-F238E27FC236}">
                <a16:creationId xmlns:a16="http://schemas.microsoft.com/office/drawing/2014/main" id="{8E8BF97F-2300-E6CA-DC1B-5757F53B06B0}"/>
              </a:ext>
            </a:extLst>
          </p:cNvPr>
          <p:cNvSpPr txBox="1"/>
          <p:nvPr/>
        </p:nvSpPr>
        <p:spPr>
          <a:xfrm>
            <a:off x="6318299" y="5989707"/>
            <a:ext cx="6094070" cy="740203"/>
          </a:xfrm>
          <a:prstGeom prst="rect">
            <a:avLst/>
          </a:prstGeom>
          <a:noFill/>
        </p:spPr>
        <p:txBody>
          <a:bodyPr wrap="square">
            <a:spAutoFit/>
          </a:bodyPr>
          <a:lstStyle/>
          <a:p>
            <a:pPr>
              <a:lnSpc>
                <a:spcPct val="107000"/>
              </a:lnSpc>
              <a:spcAft>
                <a:spcPts val="800"/>
              </a:spcAft>
              <a:buNone/>
            </a:pPr>
            <a:r>
              <a:rPr lang="hi-IN" sz="4000" b="1" dirty="0">
                <a:effectLst/>
                <a:latin typeface="Kruti Dev 092" pitchFamily="2" charset="0"/>
                <a:ea typeface="Calibri" panose="020F0502020204030204" pitchFamily="34" charset="0"/>
                <a:cs typeface="Mangal" panose="02040503050203030202" pitchFamily="18" charset="0"/>
              </a:rPr>
              <a:t>निरीक्षक/</a:t>
            </a:r>
            <a:r>
              <a:rPr lang="hi-IN" sz="4000" b="1" dirty="0" err="1">
                <a:effectLst/>
                <a:latin typeface="Kruti Dev 092" pitchFamily="2" charset="0"/>
                <a:ea typeface="Calibri" panose="020F0502020204030204" pitchFamily="34" charset="0"/>
                <a:cs typeface="Mangal" panose="02040503050203030202" pitchFamily="18" charset="0"/>
              </a:rPr>
              <a:t>जीडी</a:t>
            </a:r>
            <a:r>
              <a:rPr lang="hi-IN" sz="4000" b="1" dirty="0">
                <a:effectLst/>
                <a:latin typeface="Kruti Dev 092" pitchFamily="2" charset="0"/>
                <a:ea typeface="Calibri" panose="020F0502020204030204" pitchFamily="34" charset="0"/>
                <a:cs typeface="Mangal" panose="02040503050203030202" pitchFamily="18" charset="0"/>
              </a:rPr>
              <a:t> </a:t>
            </a:r>
            <a:r>
              <a:rPr lang="hi-IN" sz="4000" b="1" dirty="0" err="1">
                <a:effectLst/>
                <a:latin typeface="Kruti Dev 092" pitchFamily="2" charset="0"/>
                <a:ea typeface="Calibri" panose="020F0502020204030204" pitchFamily="34" charset="0"/>
                <a:cs typeface="Mangal" panose="02040503050203030202" pitchFamily="18" charset="0"/>
              </a:rPr>
              <a:t>शिवकली</a:t>
            </a:r>
            <a:r>
              <a:rPr lang="hi-IN" sz="4000" b="1" dirty="0">
                <a:effectLst/>
                <a:latin typeface="Kruti Dev 092" pitchFamily="2" charset="0"/>
                <a:ea typeface="Calibri" panose="020F0502020204030204" pitchFamily="34" charset="0"/>
                <a:cs typeface="Mangal" panose="02040503050203030202" pitchFamily="18" charset="0"/>
              </a:rPr>
              <a:t> </a:t>
            </a:r>
            <a:r>
              <a:rPr lang="hi-IN" sz="4000" b="1" dirty="0" err="1">
                <a:effectLst/>
                <a:latin typeface="Kruti Dev 092" pitchFamily="2" charset="0"/>
                <a:ea typeface="Calibri" panose="020F0502020204030204" pitchFamily="34" charset="0"/>
                <a:cs typeface="Mangal" panose="02040503050203030202" pitchFamily="18" charset="0"/>
              </a:rPr>
              <a:t>धुर्वे</a:t>
            </a:r>
            <a:endParaRPr lang="en-IN" sz="48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3810000" cy="29718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 के संचालन का क्रम:</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419600" y="1219201"/>
            <a:ext cx="7162800" cy="5333999"/>
          </a:xfrm>
        </p:spPr>
        <p:txBody>
          <a:bodyPr>
            <a:noAutofit/>
          </a:bodyPr>
          <a:lstStyle/>
          <a:p>
            <a:pPr algn="just">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जैसे ही वार्म ज़ोन चिह्नित किया जाता है, डी-कंटैमिनेशन टीम वार्म ज़ोन के बाहरी हिस्से में एक सुरक्षित क्षेत्र में डी-कंटैमिनेशन स्टेशन स्थापित करेगी। एक बार डी-कॉन ज़ोन स्थापित हो जाने के बाद, वार्म ज़ोन को डी-कंटैमिनेशन स्टेशन को शामिल करने के लिए विस्तारित किया जाएगा।</a:t>
            </a:r>
          </a:p>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गंभीर रूप से घायल व्यक्ति(यों) को डी-कंटैमिनेशन के बिना कैज़ुअल्टी बैग का उपयोग करके निर्धारित अस्पतालों में सीधे ले जाया जाएगा।</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03748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3810000" cy="29718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 के संचालन का क्रम:</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419600" y="1524001"/>
            <a:ext cx="7162800" cy="4343399"/>
          </a:xfrm>
        </p:spPr>
        <p:txBody>
          <a:bodyPr>
            <a:noAutofit/>
          </a:bodyPr>
          <a:lstStyle/>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उसी समय चिकित्सा टीम वार्म ज़ोन के बाहर सुरक्षित क्षेत्र में चिकित्सा सहायता पोस्ट भी स्थापित करेगी। हालांकि चिकित्सा स्टेशन एक गैर-दूषित स्थान पर स्थापित किया गया है, चिकित्सा स्टेशन में सभी कर्मी अनुपयुक्त/स्तर-सी पीपीई में होंगे।</a:t>
            </a:r>
          </a:p>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स्टेजिंग एरिया, कमांड पोस्ट और सभी अन्य प्रशासनिक स्टेशन केवल कोल्ड ज़ोन में स्थापित किए जाएंगे।</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02491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3810000" cy="29718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 के संचालन का क्रम:</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419600" y="1676400"/>
            <a:ext cx="7162800" cy="3810000"/>
          </a:xfrm>
        </p:spPr>
        <p:txBody>
          <a:bodyPr>
            <a:noAutofit/>
          </a:bodyPr>
          <a:lstStyle/>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वार्म ज़ोन में केवल एक ही प्रवेश होगा और सुरक्षा अधिकारी प्रवेश बिंदु पर तैनात होंगे जो वार्म ज़ोन में जाने वाले सभी बचावकर्ताओं के पीपीई की जांच करेंगे।</a:t>
            </a:r>
          </a:p>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सुरक्षा अधिकारी बचावकर्ताओं के प्रवेश के समय को रिकॉर्ड करेंगे।</a:t>
            </a:r>
            <a:endParaRPr lang="en-US" sz="2800" b="1" dirty="0">
              <a:latin typeface="Open sans" panose="020B0606030504020204"/>
              <a:ea typeface="+mj-ea"/>
              <a:cs typeface="Times New Roman" panose="02020603050405020304" pitchFamily="18" charset="0"/>
            </a:endParaRPr>
          </a:p>
          <a:p>
            <a:pPr marL="0" indent="0" algn="just">
              <a:lnSpc>
                <a:spcPct val="1500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028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51" y="2514599"/>
            <a:ext cx="3810000" cy="19050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 के संचालन का क्रम:</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114800" y="800100"/>
            <a:ext cx="7772400" cy="5333999"/>
          </a:xfrm>
        </p:spPr>
        <p:txBody>
          <a:bodyPr>
            <a:noAutofit/>
          </a:bodyPr>
          <a:lstStyle/>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रासायनिक आपातकाल में, वार्म ज़ोन को उस क्षेत्र में चिह्नित किया जाएगा जहां परिवेशी वायु में रसायन की कोई पता लगाने योग्य मात्रा हो। हॉट ज़ोन को उस क्षेत्र में चिह्नित किया जाएगा जहां परिवेशी वायु में रसायन की उपस्थिति इसके आईडीएलएच मूल्यों के बराबर या उससे अधिक हो।</a:t>
            </a:r>
          </a:p>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वार्म ज़ोन को चिह्नित करने के बाद, डिटेक्शन टीम आगे बढ़ेगी और हॉट ज़ोन को चिह्नित करने और अन्य बचाव कार्यों के लिए आगे बढ़ेगी, केवल डी-कंटैमिनेशन स्टेशन स्थापित होने के बाद ही।</a:t>
            </a:r>
            <a:endParaRPr lang="en-US" sz="2800" b="1" dirty="0">
              <a:latin typeface="Open sans" panose="020B0606030504020204"/>
              <a:ea typeface="+mj-ea"/>
              <a:cs typeface="Times New Roman" panose="02020603050405020304" pitchFamily="18" charset="0"/>
            </a:endParaRPr>
          </a:p>
          <a:p>
            <a:pPr marL="0" indent="0" algn="just">
              <a:lnSpc>
                <a:spcPct val="1500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49967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51" y="2743199"/>
            <a:ext cx="3810000" cy="1752601"/>
          </a:xfrm>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 के संचालन का क्रम:</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419600" y="1143000"/>
            <a:ext cx="7162800" cy="5333999"/>
          </a:xfrm>
        </p:spPr>
        <p:txBody>
          <a:bodyPr>
            <a:noAutofit/>
          </a:bodyPr>
          <a:lstStyle/>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डिटेक्शन टीम पीड़ित के स्थान को झंडे या छोटे मार्किंग कोन का उपयोग करके चिह्नित करेगी और बचाव और निकासी टीम को सूचित करेगी ताकि पीड़ित को जल्द से जल्द निकाला जा सके।</a:t>
            </a:r>
          </a:p>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रासायनिक आपातकाल की स्थिति में, यदि खतरे की पहचान करना संभव नहीं है, तो टीम केवल लेवल "ए" पीपीई का उपयोग करके बचाव और निकासी कार्य करेगी।</a:t>
            </a:r>
          </a:p>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हॉट ज़ोन में जीवनरक्षक गतिविधियों के अलावा कोई अन्य गतिविधि नहीं होगी।</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89190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3810000" cy="29718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 के संचालन का क्रम:</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962400" y="1295400"/>
            <a:ext cx="7924800" cy="4800600"/>
          </a:xfrm>
        </p:spPr>
        <p:txBody>
          <a:bodyPr>
            <a:noAutofit/>
          </a:bodyPr>
          <a:lstStyle/>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डिटेक्शन टीम डिटेक्शन और मार्किंग कार्यों की पूर्णता के बाद पीड़ितों के बचाव और निकासी में भी सहायता करेगी।</a:t>
            </a:r>
          </a:p>
          <a:p>
            <a:pPr algn="just">
              <a:lnSpc>
                <a:spcPct val="150000"/>
              </a:lnSpc>
              <a:buFont typeface="Wingdings" panose="05000000000000000000" pitchFamily="2" charset="2"/>
              <a:buChar char="Ø"/>
            </a:pPr>
            <a:r>
              <a:rPr lang="en-US" sz="2400" dirty="0">
                <a:latin typeface="Open sans" panose="020B0606030504020204"/>
              </a:rPr>
              <a:t> </a:t>
            </a:r>
            <a:r>
              <a:rPr lang="hi-IN" sz="2800" b="1" dirty="0">
                <a:latin typeface="Open sans" panose="020B0606030504020204"/>
                <a:ea typeface="+mj-ea"/>
                <a:cs typeface="Times New Roman" panose="02020603050405020304" pitchFamily="18" charset="0"/>
              </a:rPr>
              <a:t>सुरक्षा अधिकारी प्रत्येक बचावकर्ता द्वारा हॉट/वार्म ज़ोन में बिताए गए समय पर नज़र रखेगा।</a:t>
            </a:r>
          </a:p>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सभी उप-टीमों के कमांडर की जिम्मेदारी होगी कि वे वार्म/हॉट ज़ोन के अंदर बचावकर्ताओं के स्वास्थ्य और सुरक्षा की समय-समय पर जांच करें।</a:t>
            </a:r>
            <a:endParaRPr lang="en-IN" sz="2800" b="1" dirty="0">
              <a:latin typeface="Open sans" panose="020B0606030504020204"/>
              <a:ea typeface="+mj-ea"/>
              <a:cs typeface="Times New Roman" panose="02020603050405020304" pitchFamily="18" charset="0"/>
            </a:endParaRPr>
          </a:p>
          <a:p>
            <a:pPr marL="0" indent="0" algn="just">
              <a:lnSpc>
                <a:spcPct val="150000"/>
              </a:lnSpc>
              <a:buNone/>
            </a:pPr>
            <a:endParaRPr lang="en-US" sz="2400" dirty="0"/>
          </a:p>
          <a:p>
            <a:pPr marL="0" indent="0" algn="just">
              <a:lnSpc>
                <a:spcPct val="1500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71179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3810000" cy="29718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 के संचालन का क्रम:</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419600" y="1447800"/>
            <a:ext cx="7162800" cy="4495800"/>
          </a:xfrm>
        </p:spPr>
        <p:txBody>
          <a:bodyPr>
            <a:noAutofit/>
          </a:bodyPr>
          <a:lstStyle/>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कार्य पूरा होने के बाद/सुरक्षा अधिकारी द्वारा दिए गए समय के बाद, बचावकर्ता सीयूडब्ल्यूए/डी-कंटैमिनेशन केंद्र में जाएंगे।</a:t>
            </a:r>
          </a:p>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गंभीर रूप से घायल पीड़ितों को डी-कंटैमिनेशन स्टेशन पर डी-कंटैमिनेशन के लिए नहीं ले जाया जाएगा और उन्हें आगे के चिकित्सा प्रबंधन के लिए सीधे चिकित्सा टीम को सौंप दिया जाएगा।</a:t>
            </a:r>
            <a:endParaRPr lang="en-IN" sz="2800" b="1" dirty="0">
              <a:latin typeface="Open sans" panose="020B0606030504020204"/>
              <a:ea typeface="+mj-ea"/>
              <a:cs typeface="Times New Roman" panose="02020603050405020304" pitchFamily="18" charset="0"/>
            </a:endParaRPr>
          </a:p>
          <a:p>
            <a:pPr marL="0" indent="0" algn="just">
              <a:lnSpc>
                <a:spcPct val="150000"/>
              </a:lnSpc>
              <a:buNone/>
            </a:pPr>
            <a:endParaRPr lang="en-US" sz="2400" dirty="0"/>
          </a:p>
          <a:p>
            <a:pPr marL="0" indent="0" algn="just">
              <a:lnSpc>
                <a:spcPct val="1500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5422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3810000" cy="29718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 के संचालन का क्रम:</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419600" y="1066800"/>
            <a:ext cx="7162800" cy="5791200"/>
          </a:xfrm>
        </p:spPr>
        <p:txBody>
          <a:bodyPr>
            <a:noAutofit/>
          </a:bodyPr>
          <a:lstStyle/>
          <a:p>
            <a:pPr algn="just">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यदि गैर-जीवन-धमकाने वाली आपात स्थिति में घायल पीड़ित हैं, तो डी-कंटैमिनेशन के बाद, मेडिकल एड पोस्ट में प्राथमिक स्वास्थ्य देखभाल (पीएचटी) दी जाएगी और उन्हें आगे के चिकित्सा प्रबंधन के लिए नामित अस्पतालों में भेजा जाएगा।</a:t>
            </a:r>
            <a:endParaRPr lang="en-US" sz="2800" b="1" dirty="0">
              <a:latin typeface="Open sans" panose="020B0606030504020204"/>
              <a:ea typeface="+mj-ea"/>
              <a:cs typeface="Times New Roman" panose="02020603050405020304" pitchFamily="18" charset="0"/>
            </a:endParaRPr>
          </a:p>
          <a:p>
            <a:pPr algn="just">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यह सुनिश्चित किया जाएगा कि वार्म/हॉट ज़ोन में प्रवेश करने वाले सभी कर्मी और उपकरण साफ क्षेत्र में प्रवेश करने से पहले ठीक से डी-कंटैमिनेट किए गए हों।</a:t>
            </a:r>
            <a:endParaRPr lang="en-US" sz="2800" b="1" dirty="0">
              <a:latin typeface="Open sans" panose="020B0606030504020204"/>
              <a:ea typeface="+mj-ea"/>
              <a:cs typeface="Times New Roman" panose="02020603050405020304" pitchFamily="18" charset="0"/>
            </a:endParaRPr>
          </a:p>
          <a:p>
            <a:pPr algn="just">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ऑपरेशन से टीम की डी-इंडक्शन घटना कमांडर के परामर्श से की जाएगी और मुख्यालय एनडीआरएफ को सूचित किया जाएगा।</a:t>
            </a:r>
            <a:endParaRPr lang="en-US" sz="2400" dirty="0"/>
          </a:p>
          <a:p>
            <a:pPr marL="0" indent="0" algn="just">
              <a:lnSpc>
                <a:spcPts val="28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3487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962400" cy="29718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टी.आई.सी और टी.आई.एम रिसाव वातावरण में प्रतिक्रिया प्रक्रिया</a:t>
            </a:r>
            <a:endParaRPr lang="en-US" sz="4000" b="1" dirty="0">
              <a:solidFill>
                <a:srgbClr val="C00000"/>
              </a:solidFill>
              <a:latin typeface="Open sans" panose="020B0606030504020204"/>
              <a:cs typeface="Times New Roman" panose="02020603050405020304" pitchFamily="18" charset="0"/>
            </a:endParaRPr>
          </a:p>
        </p:txBody>
      </p:sp>
      <p:sp>
        <p:nvSpPr>
          <p:cNvPr id="3" name="Content Placeholder 2"/>
          <p:cNvSpPr>
            <a:spLocks noGrp="1"/>
          </p:cNvSpPr>
          <p:nvPr>
            <p:ph idx="1"/>
          </p:nvPr>
        </p:nvSpPr>
        <p:spPr>
          <a:xfrm>
            <a:off x="4303493" y="1489364"/>
            <a:ext cx="7162800" cy="3429000"/>
          </a:xfrm>
        </p:spPr>
        <p:txBody>
          <a:bodyPr>
            <a:noAutofit/>
          </a:bodyPr>
          <a:lstStyle/>
          <a:p>
            <a:pPr marL="0" indent="0" algn="just">
              <a:lnSpc>
                <a:spcPct val="150000"/>
              </a:lnSpc>
              <a:buNone/>
            </a:pPr>
            <a:r>
              <a:rPr lang="hi-IN" sz="2800" b="1" dirty="0">
                <a:latin typeface="Open sans" panose="020B0606030504020204"/>
                <a:ea typeface="+mj-ea"/>
                <a:cs typeface="Times New Roman" panose="02020603050405020304" pitchFamily="18" charset="0"/>
              </a:rPr>
              <a:t>टीआईसी (टॉक्सिक इंडस्ट्रियल केमिकल्स) और टीआईएम (टॉक्सिक इंडस्ट्रियल मैटेरियल्स) रिसाव वातावरण में संभावित खतरों के सुरक्षित प्रबंधन और निवारण के लिए विशेष प्रतिक्रिया प्रक्रियाओं की आवश्यकता होती है।</a:t>
            </a:r>
            <a:endParaRPr lang="en-US" sz="2800" b="1" dirty="0">
              <a:latin typeface="Open sans" panose="020B0606030504020204"/>
              <a:ea typeface="+mj-ea"/>
              <a:cs typeface="Times New Roman" panose="02020603050405020304" pitchFamily="18" charset="0"/>
            </a:endParaRPr>
          </a:p>
          <a:p>
            <a:pPr algn="just">
              <a:lnSpc>
                <a:spcPts val="2800"/>
              </a:lnSpc>
              <a:buFont typeface="Wingdings" panose="05000000000000000000" pitchFamily="2" charset="2"/>
              <a:buChar char="Ø"/>
            </a:pPr>
            <a:endParaRPr lang="en-IN" sz="2400" dirty="0">
              <a:latin typeface="Open sans" panose="020B0606030504020204"/>
            </a:endParaRPr>
          </a:p>
          <a:p>
            <a:pPr marL="0" indent="0" algn="just">
              <a:lnSpc>
                <a:spcPts val="2800"/>
              </a:lnSpc>
              <a:buNone/>
            </a:pPr>
            <a:endParaRPr lang="en-US" sz="2400" dirty="0"/>
          </a:p>
          <a:p>
            <a:pPr marL="0" indent="0" algn="just">
              <a:lnSpc>
                <a:spcPts val="28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816276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962400" cy="29718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टी.आई.सी और टी.आई.एम रिसाव वातावरण में प्रतिक्रिया प्रक्रिया</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191000" y="990600"/>
            <a:ext cx="7848600" cy="5105400"/>
          </a:xfrm>
        </p:spPr>
        <p:txBody>
          <a:bodyPr>
            <a:noAutofit/>
          </a:bodyPr>
          <a:lstStyle/>
          <a:p>
            <a:pPr marL="0" indent="0" algn="ctr">
              <a:lnSpc>
                <a:spcPct val="150000"/>
              </a:lnSpc>
              <a:buNone/>
            </a:pPr>
            <a:r>
              <a:rPr lang="hi-IN" sz="4000" b="1" dirty="0">
                <a:latin typeface="Open sans" panose="020B0606030504020204"/>
                <a:ea typeface="+mj-ea"/>
                <a:cs typeface="Times New Roman" panose="02020603050405020304" pitchFamily="18" charset="0"/>
              </a:rPr>
              <a:t>प्रारंभिक प्रतिक्रिया:-</a:t>
            </a:r>
          </a:p>
          <a:p>
            <a:pPr marL="457200" indent="-457200">
              <a:lnSpc>
                <a:spcPct val="150000"/>
              </a:lnSpc>
              <a:buFont typeface="+mj-lt"/>
              <a:buAutoNum type="arabicPeriod"/>
            </a:pPr>
            <a:r>
              <a:rPr lang="hi-IN" b="1" u="sng" dirty="0">
                <a:latin typeface="Open sans" panose="020B0606030504020204"/>
                <a:ea typeface="+mj-ea"/>
                <a:cs typeface="Times New Roman" panose="02020603050405020304" pitchFamily="18" charset="0"/>
              </a:rPr>
              <a:t>पदार्थ की पहचान करें: </a:t>
            </a:r>
            <a:r>
              <a:rPr lang="hi-IN" sz="2800" b="1" dirty="0">
                <a:latin typeface="Open sans" panose="020B0606030504020204"/>
                <a:ea typeface="+mj-ea"/>
                <a:cs typeface="Times New Roman" panose="02020603050405020304" pitchFamily="18" charset="0"/>
              </a:rPr>
              <a:t>यदि संभव हो तो टीआईसी या टीआईएम के प्रकार का निर्धारण करें।</a:t>
            </a:r>
            <a:endParaRPr lang="en-US" sz="2800" b="1" dirty="0">
              <a:latin typeface="Open sans" panose="020B0606030504020204"/>
              <a:ea typeface="+mj-ea"/>
              <a:cs typeface="Times New Roman" panose="02020603050405020304" pitchFamily="18" charset="0"/>
            </a:endParaRPr>
          </a:p>
          <a:p>
            <a:pPr marL="457200" indent="-457200">
              <a:lnSpc>
                <a:spcPct val="150000"/>
              </a:lnSpc>
              <a:buFont typeface="+mj-lt"/>
              <a:buAutoNum type="arabicPeriod"/>
            </a:pPr>
            <a:r>
              <a:rPr lang="hi-IN" sz="2800" b="1" u="sng" dirty="0">
                <a:latin typeface="Open sans" panose="020B0606030504020204"/>
                <a:ea typeface="+mj-ea"/>
                <a:cs typeface="Times New Roman" panose="02020603050405020304" pitchFamily="18" charset="0"/>
              </a:rPr>
              <a:t>स्थिति का मूल्यांकन करें: </a:t>
            </a:r>
            <a:r>
              <a:rPr lang="hi-IN" sz="2800" b="1" dirty="0">
                <a:latin typeface="Open sans" panose="020B0606030504020204"/>
                <a:ea typeface="+mj-ea"/>
                <a:cs typeface="Times New Roman" panose="02020603050405020304" pitchFamily="18" charset="0"/>
              </a:rPr>
              <a:t>घटना की गंभीरता का मूल्यांकन करें, जिसमें जारी की गई मात्रा, प्रभावित क्षेत्र और संभावित जोखिम शामिल हैं।</a:t>
            </a:r>
            <a:endParaRPr lang="en-US" sz="2800" b="1" dirty="0">
              <a:latin typeface="Open sans" panose="020B0606030504020204"/>
              <a:ea typeface="+mj-ea"/>
              <a:cs typeface="Times New Roman" panose="02020603050405020304" pitchFamily="18" charset="0"/>
            </a:endParaRPr>
          </a:p>
          <a:p>
            <a:pPr marL="457200" indent="-457200">
              <a:lnSpc>
                <a:spcPct val="150000"/>
              </a:lnSpc>
              <a:buFont typeface="+mj-lt"/>
              <a:buAutoNum type="arabicPeriod"/>
            </a:pPr>
            <a:r>
              <a:rPr lang="hi-IN" sz="2800" b="1" dirty="0">
                <a:latin typeface="Open sans" panose="020B0606030504020204"/>
                <a:ea typeface="+mj-ea"/>
                <a:cs typeface="Times New Roman" panose="02020603050405020304" pitchFamily="18" charset="0"/>
              </a:rPr>
              <a:t>सचेत रहे और सूचित करें: आवश्यकतानुसार प्रासंगिक कर्मियों, आपात सेवाओं और आसपास के समुदायों को सूचित करें।</a:t>
            </a:r>
            <a:endParaRPr lang="en-US" sz="2800" b="1" dirty="0">
              <a:latin typeface="Open sans" panose="020B0606030504020204"/>
              <a:ea typeface="+mj-ea"/>
              <a:cs typeface="Times New Roman" panose="02020603050405020304" pitchFamily="18" charset="0"/>
            </a:endParaRPr>
          </a:p>
          <a:p>
            <a:pPr algn="just">
              <a:lnSpc>
                <a:spcPts val="2800"/>
              </a:lnSpc>
              <a:buFont typeface="Wingdings" panose="05000000000000000000" pitchFamily="2" charset="2"/>
              <a:buChar char="Ø"/>
            </a:pPr>
            <a:endParaRPr lang="en-IN" sz="2400" dirty="0">
              <a:latin typeface="Open sans" panose="020B0606030504020204"/>
            </a:endParaRPr>
          </a:p>
          <a:p>
            <a:pPr marL="0" indent="0" algn="just">
              <a:lnSpc>
                <a:spcPts val="2800"/>
              </a:lnSpc>
              <a:buNone/>
            </a:pPr>
            <a:endParaRPr lang="en-US" sz="2400" dirty="0"/>
          </a:p>
          <a:p>
            <a:pPr marL="0" indent="0" algn="just">
              <a:lnSpc>
                <a:spcPts val="28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78843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03868-B964-F5F5-E332-CD9CD99F1F29}"/>
              </a:ext>
            </a:extLst>
          </p:cNvPr>
          <p:cNvSpPr txBox="1"/>
          <p:nvPr/>
        </p:nvSpPr>
        <p:spPr>
          <a:xfrm>
            <a:off x="4267200" y="616334"/>
            <a:ext cx="7729538" cy="5909310"/>
          </a:xfrm>
          <a:prstGeom prst="rect">
            <a:avLst/>
          </a:prstGeom>
          <a:solidFill>
            <a:srgbClr val="FFFFFF"/>
          </a:solidFill>
        </p:spPr>
        <p:txBody>
          <a:bodyPr wrap="square">
            <a:spAutoFit/>
          </a:bodyPr>
          <a:lstStyle/>
          <a:p>
            <a:pPr marL="452438" indent="-452438">
              <a:lnSpc>
                <a:spcPct val="150000"/>
              </a:lnSpc>
              <a:buFont typeface="Wingdings" panose="05000000000000000000" pitchFamily="2" charset="2"/>
              <a:buChar char="q"/>
            </a:pPr>
            <a:r>
              <a:rPr lang="en-US" sz="2800" b="1" dirty="0">
                <a:solidFill>
                  <a:schemeClr val="tx1">
                    <a:lumMod val="75000"/>
                    <a:lumOff val="25000"/>
                  </a:schemeClr>
                </a:solidFill>
                <a:latin typeface="Open sans" panose="020B0606030504020204"/>
              </a:rPr>
              <a:t> </a:t>
            </a:r>
            <a:r>
              <a:rPr lang="hi-IN" sz="2800" dirty="0">
                <a:latin typeface="Open sans" panose="020B0606030504020204"/>
              </a:rPr>
              <a:t>ऑन-साइट रिस्पांस </a:t>
            </a:r>
            <a:endParaRPr lang="en-US" sz="2800" dirty="0">
              <a:latin typeface="Open sans" panose="020B0606030504020204"/>
            </a:endParaRPr>
          </a:p>
          <a:p>
            <a:pPr marL="452438" indent="-452438">
              <a:lnSpc>
                <a:spcPct val="150000"/>
              </a:lnSpc>
              <a:buFont typeface="Wingdings" panose="05000000000000000000" pitchFamily="2" charset="2"/>
              <a:buChar char="q"/>
            </a:pPr>
            <a:r>
              <a:rPr lang="en-US" sz="2800" dirty="0">
                <a:latin typeface="Open sans" panose="020B0606030504020204"/>
              </a:rPr>
              <a:t>TIC </a:t>
            </a:r>
            <a:r>
              <a:rPr lang="hi-IN" sz="2800" dirty="0">
                <a:latin typeface="Open sans" panose="020B0606030504020204"/>
              </a:rPr>
              <a:t>और </a:t>
            </a:r>
            <a:r>
              <a:rPr lang="en-US" sz="2800" dirty="0">
                <a:latin typeface="Open sans" panose="020B0606030504020204"/>
              </a:rPr>
              <a:t>TIM </a:t>
            </a:r>
            <a:r>
              <a:rPr lang="hi-IN" sz="2800" dirty="0">
                <a:latin typeface="Open sans" panose="020B0606030504020204"/>
              </a:rPr>
              <a:t> रिसाव वातावरण में प्रतिक्रिया प्रक्रिया:</a:t>
            </a:r>
          </a:p>
          <a:p>
            <a:pPr marL="452438" indent="-452438">
              <a:lnSpc>
                <a:spcPct val="150000"/>
              </a:lnSpc>
              <a:buFont typeface="Wingdings" panose="05000000000000000000" pitchFamily="2" charset="2"/>
              <a:buChar char="q"/>
            </a:pPr>
            <a:r>
              <a:rPr lang="hi-IN" sz="2800" dirty="0">
                <a:latin typeface="Open sans" panose="020B0606030504020204"/>
              </a:rPr>
              <a:t>संदूषण का स्तर:</a:t>
            </a:r>
          </a:p>
          <a:p>
            <a:pPr marL="452438" indent="-452438">
              <a:lnSpc>
                <a:spcPct val="150000"/>
              </a:lnSpc>
              <a:buFont typeface="Wingdings" panose="05000000000000000000" pitchFamily="2" charset="2"/>
              <a:buChar char="q"/>
            </a:pPr>
            <a:r>
              <a:rPr lang="hi-IN" sz="2800" b="1" dirty="0">
                <a:latin typeface="Times" pitchFamily="18" charset="0"/>
              </a:rPr>
              <a:t>एक्यूट एक्सपोजर गाइडलाइन लेवल्स</a:t>
            </a:r>
            <a:r>
              <a:rPr lang="en-US" sz="2800" dirty="0">
                <a:latin typeface="Open sans" panose="020B0606030504020204"/>
              </a:rPr>
              <a:t> </a:t>
            </a:r>
            <a:r>
              <a:rPr lang="hi-IN" sz="2800" dirty="0">
                <a:latin typeface="Open sans" panose="020B0606030504020204"/>
              </a:rPr>
              <a:t>(</a:t>
            </a:r>
            <a:r>
              <a:rPr lang="en-US" sz="2800" dirty="0">
                <a:latin typeface="Open sans" panose="020B0606030504020204"/>
              </a:rPr>
              <a:t>AEGL</a:t>
            </a:r>
            <a:r>
              <a:rPr lang="hi-IN" sz="2800" dirty="0">
                <a:latin typeface="Open sans" panose="020B0606030504020204"/>
              </a:rPr>
              <a:t>)और </a:t>
            </a:r>
            <a:r>
              <a:rPr lang="hi-IN" sz="2800" b="1" dirty="0">
                <a:latin typeface="Times" pitchFamily="18" charset="0"/>
              </a:rPr>
              <a:t>इमीडिएटली डेंजरस टू लाइफ ऑर हेल्थ(IDLH)</a:t>
            </a:r>
          </a:p>
          <a:p>
            <a:pPr marL="452438" indent="-452438">
              <a:lnSpc>
                <a:spcPct val="150000"/>
              </a:lnSpc>
              <a:buFont typeface="Wingdings" panose="05000000000000000000" pitchFamily="2" charset="2"/>
              <a:buChar char="q"/>
            </a:pPr>
            <a:r>
              <a:rPr lang="hi-IN" sz="2800" b="1" dirty="0">
                <a:latin typeface="Times" pitchFamily="18" charset="0"/>
              </a:rPr>
              <a:t> </a:t>
            </a:r>
            <a:r>
              <a:rPr lang="hi-IN" sz="2800" dirty="0">
                <a:latin typeface="Open sans" panose="020B0606030504020204"/>
              </a:rPr>
              <a:t>क्षेत्र चिह्नन की सुरक्षा और पहचान प्रणाली </a:t>
            </a:r>
            <a:endParaRPr lang="en-US" sz="2800" dirty="0">
              <a:latin typeface="Open sans" panose="020B0606030504020204"/>
            </a:endParaRPr>
          </a:p>
          <a:p>
            <a:pPr marL="452438" indent="-452438">
              <a:lnSpc>
                <a:spcPct val="150000"/>
              </a:lnSpc>
              <a:buFont typeface="Wingdings" panose="05000000000000000000" pitchFamily="2" charset="2"/>
              <a:buChar char="q"/>
            </a:pPr>
            <a:r>
              <a:rPr lang="hi-IN" sz="2800" dirty="0">
                <a:latin typeface="Open sans" panose="020B0606030504020204"/>
              </a:rPr>
              <a:t>हॉट और वार्म ज़ोन में अनुमत गतिविधियाँ:</a:t>
            </a:r>
          </a:p>
          <a:p>
            <a:pPr marL="452438" indent="-452438">
              <a:lnSpc>
                <a:spcPct val="150000"/>
              </a:lnSpc>
              <a:buFont typeface="Wingdings" panose="05000000000000000000" pitchFamily="2" charset="2"/>
              <a:buChar char="q"/>
            </a:pPr>
            <a:r>
              <a:rPr lang="hi-IN" sz="2800" dirty="0">
                <a:latin typeface="Open sans" panose="020B0606030504020204"/>
              </a:rPr>
              <a:t>निष्कर्ष:</a:t>
            </a:r>
            <a:endParaRPr lang="en-US" sz="2800" dirty="0">
              <a:latin typeface="Open sans" panose="020B0606030504020204"/>
            </a:endParaRPr>
          </a:p>
        </p:txBody>
      </p:sp>
      <p:pic>
        <p:nvPicPr>
          <p:cNvPr id="5" name="object 4">
            <a:extLst>
              <a:ext uri="{FF2B5EF4-FFF2-40B4-BE49-F238E27FC236}">
                <a16:creationId xmlns:a16="http://schemas.microsoft.com/office/drawing/2014/main" id="{856FA25A-709E-4DA5-B21D-9EF18B52D890}"/>
              </a:ext>
            </a:extLst>
          </p:cNvPr>
          <p:cNvPicPr/>
          <p:nvPr/>
        </p:nvPicPr>
        <p:blipFill rotWithShape="1">
          <a:blip r:embed="rId3" cstate="print"/>
          <a:srcRect r="21695"/>
          <a:stretch/>
        </p:blipFill>
        <p:spPr>
          <a:xfrm>
            <a:off x="10741032" y="27603"/>
            <a:ext cx="1436668" cy="1088879"/>
          </a:xfrm>
          <a:prstGeom prst="rect">
            <a:avLst/>
          </a:prstGeom>
        </p:spPr>
      </p:pic>
      <p:pic>
        <p:nvPicPr>
          <p:cNvPr id="6" name="Picture 5">
            <a:extLst>
              <a:ext uri="{FF2B5EF4-FFF2-40B4-BE49-F238E27FC236}">
                <a16:creationId xmlns:a16="http://schemas.microsoft.com/office/drawing/2014/main" id="{0F9162AC-4122-42F8-A2CD-26656E7AB2D2}"/>
              </a:ext>
            </a:extLst>
          </p:cNvPr>
          <p:cNvPicPr>
            <a:picLocks noChangeAspect="1"/>
          </p:cNvPicPr>
          <p:nvPr/>
        </p:nvPicPr>
        <p:blipFill>
          <a:blip r:embed="rId4"/>
          <a:stretch>
            <a:fillRect/>
          </a:stretch>
        </p:blipFill>
        <p:spPr>
          <a:xfrm>
            <a:off x="234651" y="117884"/>
            <a:ext cx="1384533" cy="941482"/>
          </a:xfrm>
          <a:prstGeom prst="rect">
            <a:avLst/>
          </a:prstGeom>
        </p:spPr>
      </p:pic>
      <p:sp>
        <p:nvSpPr>
          <p:cNvPr id="7" name="Title 1">
            <a:extLst>
              <a:ext uri="{FF2B5EF4-FFF2-40B4-BE49-F238E27FC236}">
                <a16:creationId xmlns:a16="http://schemas.microsoft.com/office/drawing/2014/main" id="{9291C649-BA7D-4089-9CD6-242816EA1A31}"/>
              </a:ext>
            </a:extLst>
          </p:cNvPr>
          <p:cNvSpPr txBox="1">
            <a:spLocks/>
          </p:cNvSpPr>
          <p:nvPr/>
        </p:nvSpPr>
        <p:spPr>
          <a:xfrm>
            <a:off x="7620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C00000"/>
                </a:solidFill>
                <a:latin typeface="Open sans"/>
                <a:ea typeface="Sans Serif Collection" panose="020B0502040504020204" pitchFamily="34" charset="0"/>
                <a:cs typeface="Sans Serif Collection" panose="020B0502040504020204" pitchFamily="34" charset="0"/>
              </a:rPr>
              <a:t>उद्देश्य:</a:t>
            </a:r>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p:txBody>
      </p:sp>
      <p:sp>
        <p:nvSpPr>
          <p:cNvPr id="8" name="Rectangle 7">
            <a:extLst>
              <a:ext uri="{FF2B5EF4-FFF2-40B4-BE49-F238E27FC236}">
                <a16:creationId xmlns:a16="http://schemas.microsoft.com/office/drawing/2014/main" id="{3EF1E498-D9B9-4E6E-B9D1-5C0D035992D0}"/>
              </a:ext>
            </a:extLst>
          </p:cNvPr>
          <p:cNvSpPr/>
          <p:nvPr/>
        </p:nvSpPr>
        <p:spPr>
          <a:xfrm>
            <a:off x="685800" y="2362200"/>
            <a:ext cx="3429000" cy="2308324"/>
          </a:xfrm>
          <a:prstGeom prst="rect">
            <a:avLst/>
          </a:prstGeom>
        </p:spPr>
        <p:txBody>
          <a:bodyPr wrap="square">
            <a:spAutoFit/>
          </a:bodyPr>
          <a:lstStyle/>
          <a:p>
            <a:pPr marL="342900" indent="-342900">
              <a:lnSpc>
                <a:spcPct val="150000"/>
              </a:lnSpc>
              <a:spcBef>
                <a:spcPct val="20000"/>
              </a:spcBef>
              <a:buFont typeface="Wingdings" pitchFamily="2" charset="2"/>
              <a:buChar char="§"/>
            </a:pPr>
            <a:r>
              <a:rPr lang="hi-IN" sz="2400" dirty="0">
                <a:solidFill>
                  <a:prstClr val="black"/>
                </a:solidFill>
                <a:latin typeface="Times" pitchFamily="18" charset="0"/>
                <a:cs typeface="Arial" pitchFamily="34" charset="0"/>
              </a:rPr>
              <a:t>इस पाठ को पूरा करने के बाद, आप सभी </a:t>
            </a:r>
            <a:r>
              <a:rPr lang="en-US" sz="2400" dirty="0">
                <a:solidFill>
                  <a:prstClr val="black"/>
                </a:solidFill>
                <a:latin typeface="Times" pitchFamily="18" charset="0"/>
                <a:cs typeface="Arial" pitchFamily="34" charset="0"/>
              </a:rPr>
              <a:t> </a:t>
            </a:r>
            <a:r>
              <a:rPr lang="hi-IN" sz="2400" dirty="0">
                <a:solidFill>
                  <a:prstClr val="black"/>
                </a:solidFill>
                <a:latin typeface="Times" pitchFamily="18" charset="0"/>
                <a:cs typeface="Arial" pitchFamily="34" charset="0"/>
              </a:rPr>
              <a:t>उक्त विषय के  महत्व को समझेंगे:</a:t>
            </a:r>
            <a:endParaRPr lang="en-US" sz="2400" b="1" u="sng" dirty="0">
              <a:solidFill>
                <a:prstClr val="black"/>
              </a:solidFill>
              <a:latin typeface="Times" pitchFamily="18"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962400" cy="29718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टी.आई.सी और टी.आई.एम रिसाव वातावरण में प्रतिक्रिया प्रक्रिया</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495800" y="990600"/>
            <a:ext cx="7162800" cy="5105400"/>
          </a:xfrm>
        </p:spPr>
        <p:txBody>
          <a:bodyPr>
            <a:noAutofit/>
          </a:bodyPr>
          <a:lstStyle/>
          <a:p>
            <a:pPr marL="0" indent="0" algn="ctr">
              <a:lnSpc>
                <a:spcPct val="200000"/>
              </a:lnSpc>
              <a:buNone/>
            </a:pPr>
            <a:r>
              <a:rPr lang="hi-IN" sz="4000" b="1" dirty="0">
                <a:latin typeface="Open sans" panose="020B0606030504020204"/>
                <a:ea typeface="+mj-ea"/>
                <a:cs typeface="Times New Roman" panose="02020603050405020304" pitchFamily="18" charset="0"/>
              </a:rPr>
              <a:t>व्यक्तिगत सुरक्षा उपकरण (पीपीई)</a:t>
            </a:r>
          </a:p>
          <a:p>
            <a:pPr marL="457200" indent="-457200" algn="just">
              <a:buFont typeface="+mj-lt"/>
              <a:buAutoNum type="arabicPeriod"/>
            </a:pPr>
            <a:r>
              <a:rPr lang="hi-IN" sz="2800" b="1" dirty="0">
                <a:latin typeface="Open sans" panose="020B0606030504020204"/>
                <a:ea typeface="+mj-ea"/>
                <a:cs typeface="Times New Roman" panose="02020603050405020304" pitchFamily="18" charset="0"/>
              </a:rPr>
              <a:t>उपयुक्त पीपीई पहनें: विशिष्ट टीआईसी या टीआईएम के लिए उपयुक्त श्वसन यंत्र, दस्ताने, सूट और आंखों की सुरक्षा का उपयोग करें।</a:t>
            </a:r>
          </a:p>
          <a:p>
            <a:pPr marL="457200" indent="-457200" algn="just">
              <a:buFont typeface="+mj-lt"/>
              <a:buAutoNum type="arabicPeriod"/>
            </a:pPr>
            <a:r>
              <a:rPr lang="hi-IN" sz="2800" b="1" u="sng" dirty="0">
                <a:latin typeface="Open sans" panose="020B0606030504020204"/>
                <a:ea typeface="+mj-ea"/>
                <a:cs typeface="Times New Roman" panose="02020603050405020304" pitchFamily="18" charset="0"/>
              </a:rPr>
              <a:t>उचित प्रशिक्षण प्राप्त करें: </a:t>
            </a:r>
            <a:r>
              <a:rPr lang="hi-IN" sz="2800" b="1" dirty="0">
                <a:latin typeface="Open sans" panose="020B0606030504020204"/>
                <a:ea typeface="+mj-ea"/>
                <a:cs typeface="Times New Roman" panose="02020603050405020304" pitchFamily="18" charset="0"/>
              </a:rPr>
              <a:t>सत्यापित करें कि रेस्पोंदर करने  वालों ने पीपीई उपयोग और उचित प्रशिक्षण प्राप्त किया है।</a:t>
            </a:r>
            <a:endParaRPr lang="en-IN" sz="2800" b="1" dirty="0">
              <a:latin typeface="Open sans" panose="020B0606030504020204"/>
              <a:ea typeface="+mj-ea"/>
              <a:cs typeface="Times New Roman" panose="02020603050405020304" pitchFamily="18" charset="0"/>
            </a:endParaRPr>
          </a:p>
          <a:p>
            <a:pPr marL="0" indent="0" algn="just">
              <a:lnSpc>
                <a:spcPts val="2800"/>
              </a:lnSpc>
              <a:buNone/>
            </a:pPr>
            <a:endParaRPr lang="en-US" sz="2400" dirty="0"/>
          </a:p>
          <a:p>
            <a:pPr marL="0" indent="0" algn="just">
              <a:lnSpc>
                <a:spcPts val="28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998957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3733800" cy="29718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टी.आई.सी और टी.आई.एम रिसाव वातावरण में प्रतिक्रिया प्रक्रिया</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581400" y="117884"/>
            <a:ext cx="8077200" cy="5867400"/>
          </a:xfrm>
        </p:spPr>
        <p:txBody>
          <a:bodyPr>
            <a:noAutofit/>
          </a:bodyPr>
          <a:lstStyle/>
          <a:p>
            <a:pPr marL="0" indent="0" algn="ctr">
              <a:lnSpc>
                <a:spcPct val="150000"/>
              </a:lnSpc>
              <a:buNone/>
            </a:pPr>
            <a:r>
              <a:rPr lang="hi-IN" sz="2800" b="1" u="sng" dirty="0">
                <a:latin typeface="Open sans" panose="020B0606030504020204"/>
                <a:ea typeface="+mj-ea"/>
                <a:cs typeface="Times New Roman" panose="02020603050405020304" pitchFamily="18" charset="0"/>
              </a:rPr>
              <a:t>नियंत्रण और निवारण</a:t>
            </a:r>
          </a:p>
          <a:p>
            <a:pPr marL="514350" indent="-514350" algn="just">
              <a:buAutoNum type="arabicPeriod"/>
            </a:pPr>
            <a:r>
              <a:rPr lang="hi-IN" b="1" dirty="0">
                <a:latin typeface="Open sans" panose="020B0606030504020204"/>
                <a:ea typeface="+mj-ea"/>
                <a:cs typeface="Times New Roman" panose="02020603050405020304" pitchFamily="18" charset="0"/>
              </a:rPr>
              <a:t>क्षेत्र को अलग करें: </a:t>
            </a:r>
            <a:r>
              <a:rPr lang="hi-IN" sz="2800" dirty="0">
                <a:latin typeface="Open sans" panose="020B0606030504020204"/>
                <a:ea typeface="+mj-ea"/>
                <a:cs typeface="Times New Roman" panose="02020603050405020304" pitchFamily="18" charset="0"/>
              </a:rPr>
              <a:t>सुनिश्चित करे  कि प्रभावित क्षेत्र में और अधिक लोग खतरे के संपर्क में न आएं।</a:t>
            </a:r>
          </a:p>
          <a:p>
            <a:pPr marL="514350" indent="-514350" algn="just">
              <a:buAutoNum type="arabicPeriod"/>
            </a:pPr>
            <a:r>
              <a:rPr lang="hi-IN" b="1" dirty="0">
                <a:latin typeface="Open sans" panose="020B0606030504020204"/>
                <a:ea typeface="+mj-ea"/>
                <a:cs typeface="Times New Roman" panose="02020603050405020304" pitchFamily="18" charset="0"/>
              </a:rPr>
              <a:t>क्षेत्र को वेंटिलेशन बनाएं</a:t>
            </a:r>
            <a:r>
              <a:rPr lang="en-US" b="1" dirty="0">
                <a:latin typeface="Open sans" panose="020B0606030504020204"/>
                <a:ea typeface="+mj-ea"/>
                <a:cs typeface="Times New Roman" panose="02020603050405020304" pitchFamily="18" charset="0"/>
              </a:rPr>
              <a:t>: </a:t>
            </a:r>
            <a:r>
              <a:rPr lang="hi-IN" sz="2800" dirty="0">
                <a:latin typeface="Open sans" panose="020B0606030504020204"/>
                <a:ea typeface="+mj-ea"/>
                <a:cs typeface="Times New Roman" panose="02020603050405020304" pitchFamily="18" charset="0"/>
              </a:rPr>
              <a:t>यह महत्वपूर्ण है कि वेंटिलेशन तभी किया जाए जब यह सुरक्षित हो और इससे और अधिक खतरा न बढ़े।</a:t>
            </a:r>
            <a:endParaRPr lang="en-US" sz="2800" dirty="0">
              <a:latin typeface="Open sans" panose="020B0606030504020204"/>
              <a:ea typeface="+mj-ea"/>
              <a:cs typeface="Times New Roman" panose="02020603050405020304" pitchFamily="18" charset="0"/>
            </a:endParaRPr>
          </a:p>
          <a:p>
            <a:pPr marL="514350" indent="-514350" algn="just">
              <a:buAutoNum type="arabicPeriod"/>
            </a:pPr>
            <a:r>
              <a:rPr lang="hi-IN" sz="2800" b="1" dirty="0">
                <a:latin typeface="Open sans" panose="020B0606030504020204"/>
                <a:ea typeface="+mj-ea"/>
                <a:cs typeface="Times New Roman" panose="02020603050405020304" pitchFamily="18" charset="0"/>
              </a:rPr>
              <a:t>रिसाव को नियंत्रित करें: </a:t>
            </a:r>
            <a:r>
              <a:rPr lang="hi-IN" sz="2800" dirty="0">
                <a:latin typeface="Open sans" panose="020B0606030504020204"/>
                <a:ea typeface="+mj-ea"/>
                <a:cs typeface="Times New Roman" panose="02020603050405020304" pitchFamily="18" charset="0"/>
              </a:rPr>
              <a:t>फैलाव को नियंत्रित करने के लिए अवशोषक, बाधाएं या अन्य तरीकों का उपयोग करें।</a:t>
            </a:r>
          </a:p>
          <a:p>
            <a:pPr marL="514350" indent="-514350" algn="just">
              <a:buAutoNum type="arabicPeriod"/>
            </a:pPr>
            <a:r>
              <a:rPr lang="hi-IN" sz="2800" b="1" dirty="0">
                <a:latin typeface="Open sans" panose="020B0606030504020204"/>
                <a:ea typeface="+mj-ea"/>
                <a:cs typeface="Times New Roman" panose="02020603050405020304" pitchFamily="18" charset="0"/>
              </a:rPr>
              <a:t>निष्क्रिय करें या हटाएं: </a:t>
            </a:r>
            <a:r>
              <a:rPr lang="hi-IN" sz="2800" dirty="0">
                <a:latin typeface="Open sans" panose="020B0606030504020204"/>
                <a:ea typeface="+mj-ea"/>
                <a:cs typeface="Times New Roman" panose="02020603050405020304" pitchFamily="18" charset="0"/>
              </a:rPr>
              <a:t>स्थापित प्रोटोकॉल का पालन करते हुए टीआईसी या टीआईएम को निष्क्रिय करने या हटाने के लिए उपयुक्त उपाय करें।</a:t>
            </a:r>
            <a:endParaRPr lang="en-IN" sz="2800"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023974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962400" cy="29718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टी.आई.सी और टी.आई.एम रिसाव वातावरण में प्रतिक्रिया प्रक्रिया</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191000" y="1066800"/>
            <a:ext cx="7467600" cy="4876800"/>
          </a:xfrm>
        </p:spPr>
        <p:txBody>
          <a:bodyPr>
            <a:noAutofit/>
          </a:bodyPr>
          <a:lstStyle/>
          <a:p>
            <a:pPr marL="0" indent="0" algn="ctr">
              <a:lnSpc>
                <a:spcPct val="200000"/>
              </a:lnSpc>
              <a:buNone/>
            </a:pPr>
            <a:r>
              <a:rPr lang="hi-IN" b="1" dirty="0">
                <a:latin typeface="Open sans" panose="020B0606030504020204"/>
                <a:ea typeface="+mj-ea"/>
                <a:cs typeface="Times New Roman" panose="02020603050405020304" pitchFamily="18" charset="0"/>
              </a:rPr>
              <a:t>चिकित्सा प्रतिक्रिया</a:t>
            </a:r>
          </a:p>
          <a:p>
            <a:pPr marL="514350" indent="-514350">
              <a:lnSpc>
                <a:spcPct val="150000"/>
              </a:lnSpc>
              <a:buFont typeface="+mj-lt"/>
              <a:buAutoNum type="arabicPeriod"/>
            </a:pPr>
            <a:r>
              <a:rPr lang="hi-IN" b="1" dirty="0">
                <a:latin typeface="Open sans" panose="020B0606030504020204"/>
                <a:ea typeface="+mj-ea"/>
                <a:cs typeface="Times New Roman" panose="02020603050405020304" pitchFamily="18" charset="0"/>
              </a:rPr>
              <a:t>प्राथमिक चिकित्सा प्रदान करें: </a:t>
            </a:r>
            <a:r>
              <a:rPr lang="hi-IN" sz="2800" dirty="0">
                <a:latin typeface="Open sans" panose="020B0606030504020204"/>
                <a:ea typeface="+mj-ea"/>
                <a:cs typeface="Times New Roman" panose="02020603050405020304" pitchFamily="18" charset="0"/>
              </a:rPr>
              <a:t>आवश्यकतानुसार बुनियादी देखभाल और संदूषणमुक्ति प्रदान करें।</a:t>
            </a:r>
          </a:p>
          <a:p>
            <a:pPr marL="514350" indent="-514350">
              <a:lnSpc>
                <a:spcPct val="150000"/>
              </a:lnSpc>
              <a:buFont typeface="+mj-lt"/>
              <a:buAutoNum type="arabicPeriod"/>
            </a:pPr>
            <a:r>
              <a:rPr lang="hi-IN" sz="2800" b="1" dirty="0">
                <a:latin typeface="Open sans" panose="020B0606030504020204"/>
                <a:cs typeface="Times New Roman" panose="02020603050405020304" pitchFamily="18" charset="0"/>
              </a:rPr>
              <a:t>चिकित्सा देखभाल:-  </a:t>
            </a:r>
            <a:r>
              <a:rPr lang="hi-IN" sz="2800" dirty="0">
                <a:latin typeface="Open sans" panose="020B0606030504020204"/>
                <a:ea typeface="+mj-ea"/>
                <a:cs typeface="Times New Roman" panose="02020603050405020304" pitchFamily="18" charset="0"/>
              </a:rPr>
              <a:t>आगे के मूल्यांकन और उपचार के लिए प्रभावित व्यक्तियों को चिकित्सा सुविधाओं तक पहुंचाएं।</a:t>
            </a:r>
            <a:endParaRPr lang="en-US" sz="2800" dirty="0">
              <a:latin typeface="Open sans" panose="020B0606030504020204"/>
              <a:ea typeface="+mj-ea"/>
              <a:cs typeface="Times New Roman" panose="02020603050405020304" pitchFamily="18" charset="0"/>
            </a:endParaRPr>
          </a:p>
          <a:p>
            <a:pPr algn="just">
              <a:lnSpc>
                <a:spcPts val="2800"/>
              </a:lnSpc>
              <a:buFont typeface="Wingdings" panose="05000000000000000000" pitchFamily="2" charset="2"/>
              <a:buChar char="Ø"/>
            </a:pPr>
            <a:endParaRPr lang="en-IN" sz="2400" dirty="0">
              <a:latin typeface="Open sans" panose="020B0606030504020204"/>
            </a:endParaRPr>
          </a:p>
          <a:p>
            <a:pPr marL="0" indent="0" algn="just">
              <a:lnSpc>
                <a:spcPts val="2800"/>
              </a:lnSpc>
              <a:buNone/>
            </a:pPr>
            <a:endParaRPr lang="en-US" sz="2400" dirty="0"/>
          </a:p>
          <a:p>
            <a:pPr marL="0" indent="0" algn="just">
              <a:lnSpc>
                <a:spcPts val="28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71973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962400" cy="29718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टी.आई.सी और टी.आई.एम रिसाव वातावरण में प्रतिक्रिया प्रक्रिया</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886200" y="1295400"/>
            <a:ext cx="8077200" cy="4876800"/>
          </a:xfrm>
        </p:spPr>
        <p:txBody>
          <a:bodyPr>
            <a:noAutofit/>
          </a:bodyPr>
          <a:lstStyle/>
          <a:p>
            <a:pPr marL="0" indent="0" algn="ctr">
              <a:lnSpc>
                <a:spcPct val="200000"/>
              </a:lnSpc>
              <a:buNone/>
            </a:pPr>
            <a:r>
              <a:rPr lang="hi-IN" sz="4000" b="1" dirty="0">
                <a:latin typeface="Open sans" panose="020B0606030504020204"/>
                <a:ea typeface="+mj-ea"/>
                <a:cs typeface="Times New Roman" panose="02020603050405020304" pitchFamily="18" charset="0"/>
              </a:rPr>
              <a:t>संदूषणमुक्ति</a:t>
            </a:r>
          </a:p>
          <a:p>
            <a:pPr marL="514350" indent="-514350" algn="just">
              <a:lnSpc>
                <a:spcPct val="150000"/>
              </a:lnSpc>
              <a:buAutoNum type="arabicPeriod"/>
            </a:pPr>
            <a:r>
              <a:rPr lang="hi-IN" b="1" dirty="0">
                <a:latin typeface="Open sans" panose="020B0606030504020204"/>
                <a:ea typeface="+mj-ea"/>
                <a:cs typeface="Times New Roman" panose="02020603050405020304" pitchFamily="18" charset="0"/>
              </a:rPr>
              <a:t>उपकरणों की संदूषणमुक्ति: </a:t>
            </a:r>
            <a:r>
              <a:rPr lang="hi-IN" sz="2800" dirty="0">
                <a:latin typeface="Open sans" panose="020B0606030504020204"/>
                <a:ea typeface="+mj-ea"/>
                <a:cs typeface="Times New Roman" panose="02020603050405020304" pitchFamily="18" charset="0"/>
              </a:rPr>
              <a:t>प्रतिक्रिया में उपयोग किए गए उपकरणों और पीपीई को साफ और कीटाणुरहित करें।</a:t>
            </a:r>
          </a:p>
          <a:p>
            <a:pPr marL="514350" indent="-514350" algn="just">
              <a:lnSpc>
                <a:spcPct val="150000"/>
              </a:lnSpc>
              <a:buAutoNum type="arabicPeriod"/>
            </a:pPr>
            <a:r>
              <a:rPr lang="hi-IN" b="1" dirty="0">
                <a:latin typeface="Open sans" panose="020B0606030504020204"/>
                <a:ea typeface="+mj-ea"/>
                <a:cs typeface="Times New Roman" panose="02020603050405020304" pitchFamily="18" charset="0"/>
              </a:rPr>
              <a:t>कर्मियों की संदूषणमुक्ति:- </a:t>
            </a:r>
            <a:r>
              <a:rPr lang="hi-IN" sz="2800" dirty="0">
                <a:latin typeface="Open sans" panose="020B0606030504020204"/>
                <a:ea typeface="+mj-ea"/>
                <a:cs typeface="Times New Roman" panose="02020603050405020304" pitchFamily="18" charset="0"/>
              </a:rPr>
              <a:t>सुनिश्चित करें कि प्रतिक्रिया देने वाले उचित संदूषणमुक्ति प्रक्रियाओं से गुजरें।</a:t>
            </a:r>
            <a:endParaRPr lang="en-IN" sz="2800" dirty="0">
              <a:latin typeface="Open sans" panose="020B0606030504020204"/>
              <a:ea typeface="+mj-ea"/>
              <a:cs typeface="Times New Roman" panose="02020603050405020304" pitchFamily="18" charset="0"/>
            </a:endParaRPr>
          </a:p>
          <a:p>
            <a:pPr algn="just">
              <a:lnSpc>
                <a:spcPts val="2800"/>
              </a:lnSpc>
              <a:buFont typeface="Wingdings" panose="05000000000000000000" pitchFamily="2" charset="2"/>
              <a:buChar char="Ø"/>
            </a:pPr>
            <a:endParaRPr lang="en-US" sz="2400" dirty="0"/>
          </a:p>
          <a:p>
            <a:pPr algn="just">
              <a:lnSpc>
                <a:spcPts val="2800"/>
              </a:lnSpc>
              <a:buFont typeface="Wingdings" panose="05000000000000000000" pitchFamily="2" charset="2"/>
              <a:buChar char="Ø"/>
            </a:pPr>
            <a:endParaRPr lang="en-IN" sz="2400" dirty="0">
              <a:latin typeface="Open sans" panose="020B0606030504020204"/>
            </a:endParaRPr>
          </a:p>
          <a:p>
            <a:pPr marL="0" indent="0" algn="just">
              <a:lnSpc>
                <a:spcPts val="2800"/>
              </a:lnSpc>
              <a:buNone/>
            </a:pPr>
            <a:endParaRPr lang="en-US" sz="2400" dirty="0"/>
          </a:p>
          <a:p>
            <a:pPr marL="0" indent="0" algn="just">
              <a:lnSpc>
                <a:spcPts val="28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689399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962400" cy="29718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टी.आई.सी और टी.आई.एम रिसाव वातावरण में प्रतिक्रिया प्रक्रिया</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310421" y="1028700"/>
            <a:ext cx="7162800" cy="4876800"/>
          </a:xfrm>
        </p:spPr>
        <p:txBody>
          <a:bodyPr>
            <a:noAutofit/>
          </a:bodyPr>
          <a:lstStyle/>
          <a:p>
            <a:pPr marL="0" indent="0" algn="ctr">
              <a:lnSpc>
                <a:spcPct val="200000"/>
              </a:lnSpc>
              <a:buNone/>
            </a:pPr>
            <a:r>
              <a:rPr lang="hi-IN" b="1" dirty="0">
                <a:latin typeface="Open sans" panose="020B0606030504020204"/>
                <a:ea typeface="+mj-ea"/>
                <a:cs typeface="Times New Roman" panose="02020603050405020304" pitchFamily="18" charset="0"/>
              </a:rPr>
              <a:t>घटना के बाद के चरण </a:t>
            </a:r>
          </a:p>
          <a:p>
            <a:pPr marL="457200" indent="-457200" algn="just">
              <a:lnSpc>
                <a:spcPct val="200000"/>
              </a:lnSpc>
              <a:buFont typeface="+mj-lt"/>
              <a:buAutoNum type="arabicPeriod"/>
            </a:pPr>
            <a:r>
              <a:rPr lang="hi-IN" b="1" dirty="0">
                <a:latin typeface="Open sans" panose="020B0606030504020204"/>
                <a:ea typeface="+mj-ea"/>
                <a:cs typeface="Times New Roman" panose="02020603050405020304" pitchFamily="18" charset="0"/>
              </a:rPr>
              <a:t>व्यापक जांच करें: </a:t>
            </a:r>
            <a:r>
              <a:rPr lang="hi-IN" sz="2800" dirty="0">
                <a:latin typeface="Open sans" panose="020B0606030504020204"/>
                <a:ea typeface="+mj-ea"/>
                <a:cs typeface="Times New Roman" panose="02020603050405020304" pitchFamily="18" charset="0"/>
              </a:rPr>
              <a:t>मूल कारण का पता लगाएं और भविष्य में घटनाओं को रोकने के लिए उपाय लागू करें।</a:t>
            </a:r>
          </a:p>
          <a:p>
            <a:pPr marL="457200" indent="-457200" algn="just">
              <a:lnSpc>
                <a:spcPct val="200000"/>
              </a:lnSpc>
              <a:buFont typeface="+mj-lt"/>
              <a:buAutoNum type="arabicPeriod"/>
            </a:pPr>
            <a:r>
              <a:rPr lang="hi-IN" sz="2800" b="1" dirty="0">
                <a:latin typeface="Open sans" panose="020B0606030504020204"/>
                <a:ea typeface="+mj-ea"/>
                <a:cs typeface="Times New Roman" panose="02020603050405020304" pitchFamily="18" charset="0"/>
              </a:rPr>
              <a:t>प्रक्रियाओं की समीक्षा और अद्यतन करें: </a:t>
            </a:r>
            <a:r>
              <a:rPr lang="hi-IN" sz="2800" dirty="0">
                <a:latin typeface="Open sans" panose="020B0606030504020204"/>
                <a:ea typeface="+mj-ea"/>
                <a:cs typeface="Times New Roman" panose="02020603050405020304" pitchFamily="18" charset="0"/>
              </a:rPr>
              <a:t>सीखे गए सबक के आधार पर प्रतिक्रिया प्रक्रियाओं को परिष्कृत करें।</a:t>
            </a:r>
          </a:p>
          <a:p>
            <a:pPr marL="457200" indent="-457200" algn="just">
              <a:lnSpc>
                <a:spcPct val="200000"/>
              </a:lnSpc>
              <a:buFont typeface="+mj-lt"/>
              <a:buAutoNum type="arabicPeriod"/>
            </a:pPr>
            <a:endParaRPr lang="hi-IN" sz="2800" dirty="0">
              <a:latin typeface="Open sans" panose="020B0606030504020204"/>
              <a:ea typeface="+mj-ea"/>
              <a:cs typeface="Times New Roman" panose="02020603050405020304" pitchFamily="18" charset="0"/>
            </a:endParaRPr>
          </a:p>
          <a:p>
            <a:pPr marL="0" indent="0" algn="just">
              <a:lnSpc>
                <a:spcPct val="200000"/>
              </a:lnSpc>
              <a:buNone/>
            </a:pPr>
            <a:r>
              <a:rPr lang="en-US" sz="2400" dirty="0">
                <a:latin typeface="Open sans" panose="020B0606030504020204"/>
              </a:rPr>
              <a:t> </a:t>
            </a:r>
            <a:endParaRPr lang="en-US" sz="2400" dirty="0"/>
          </a:p>
          <a:p>
            <a:pPr algn="just">
              <a:lnSpc>
                <a:spcPts val="2800"/>
              </a:lnSpc>
              <a:buFont typeface="Wingdings" panose="05000000000000000000" pitchFamily="2" charset="2"/>
              <a:buChar char="Ø"/>
            </a:pPr>
            <a:endParaRPr lang="en-IN" sz="2400" dirty="0">
              <a:latin typeface="Open sans" panose="020B0606030504020204"/>
            </a:endParaRPr>
          </a:p>
          <a:p>
            <a:pPr marL="0" indent="0" algn="just">
              <a:lnSpc>
                <a:spcPts val="2800"/>
              </a:lnSpc>
              <a:buNone/>
            </a:pPr>
            <a:endParaRPr lang="en-US" sz="2400" dirty="0"/>
          </a:p>
          <a:p>
            <a:pPr marL="0" indent="0" algn="just">
              <a:lnSpc>
                <a:spcPts val="28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58125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3962400" cy="29718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टी.आई.सी और टी.आई.एम रिसाव वातावरण में प्रतिक्रिया प्रक्रिया</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495800" y="1524000"/>
            <a:ext cx="7543800" cy="3886200"/>
          </a:xfrm>
        </p:spPr>
        <p:txBody>
          <a:bodyPr>
            <a:noAutofit/>
          </a:bodyPr>
          <a:lstStyle/>
          <a:p>
            <a:pPr marL="0" indent="0" algn="just">
              <a:lnSpc>
                <a:spcPct val="150000"/>
              </a:lnSpc>
              <a:buNone/>
            </a:pPr>
            <a:r>
              <a:rPr lang="hi-IN" b="1" dirty="0">
                <a:latin typeface="Open sans" panose="020B0606030504020204"/>
                <a:ea typeface="+mj-ea"/>
                <a:cs typeface="Times New Roman" panose="02020603050405020304" pitchFamily="18" charset="0"/>
              </a:rPr>
              <a:t>कृपया ध्यान दें कि विशिष्ट प्रक्रियाएं विशेष टीआईसी या टीआईएम के साथ-साथ स्थानीय नियमों और दिशानिर्देशों के आधार पर भिन्न हो सकती हैं। विस्तृत मार्गदर्शन के लिए हमेशा प्रासंगिक संसाधनों और विशेषज्ञों से परामर्श लें।</a:t>
            </a:r>
            <a:endParaRPr lang="en-US" sz="2400" dirty="0"/>
          </a:p>
          <a:p>
            <a:pPr marL="0" indent="0" algn="just">
              <a:lnSpc>
                <a:spcPts val="28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015386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3962400" cy="19812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संदूषण का स्तर </a:t>
            </a:r>
            <a:endParaRPr lang="en-US" sz="4000" b="1" dirty="0">
              <a:solidFill>
                <a:srgbClr val="C00000"/>
              </a:solidFill>
              <a:latin typeface="Open sans" panose="020B0606030504020204"/>
              <a:cs typeface="Times New Roman" panose="02020603050405020304" pitchFamily="18" charset="0"/>
            </a:endParaRPr>
          </a:p>
        </p:txBody>
      </p:sp>
      <p:sp>
        <p:nvSpPr>
          <p:cNvPr id="3" name="Content Placeholder 2"/>
          <p:cNvSpPr>
            <a:spLocks noGrp="1"/>
          </p:cNvSpPr>
          <p:nvPr>
            <p:ph idx="1"/>
          </p:nvPr>
        </p:nvSpPr>
        <p:spPr>
          <a:xfrm>
            <a:off x="4419600" y="2133600"/>
            <a:ext cx="7467600" cy="3810000"/>
          </a:xfrm>
        </p:spPr>
        <p:txBody>
          <a:bodyPr>
            <a:noAutofit/>
          </a:bodyPr>
          <a:lstStyle/>
          <a:p>
            <a:pPr marL="0" indent="0" algn="just">
              <a:lnSpc>
                <a:spcPct val="200000"/>
              </a:lnSpc>
              <a:buNone/>
            </a:pPr>
            <a:r>
              <a:rPr lang="hi-IN" b="1" dirty="0">
                <a:latin typeface="Open sans" panose="020B0606030504020204"/>
                <a:ea typeface="+mj-ea"/>
                <a:cs typeface="Times New Roman" panose="02020603050405020304" pitchFamily="18" charset="0"/>
              </a:rPr>
              <a:t>संदूषण का स्तर किसी विशेष वातावरण, पदार्थ या माध्यम में मौजूद हानिकारक पदार्थों, जैसे कि प्रदूषक, विषाक्त पदार्थ या सूक्ष्मजीवों की मात्रा या डिग्री को संदर्भित करता है।</a:t>
            </a:r>
            <a:endParaRPr lang="en-US" b="1" dirty="0">
              <a:latin typeface="Open sans" panose="020B0606030504020204"/>
              <a:ea typeface="+mj-ea"/>
              <a:cs typeface="Times New Roman" panose="02020603050405020304" pitchFamily="18" charset="0"/>
            </a:endParaRPr>
          </a:p>
          <a:p>
            <a:pPr marL="0" indent="0" algn="just">
              <a:lnSpc>
                <a:spcPts val="2800"/>
              </a:lnSpc>
              <a:buNone/>
            </a:pP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681870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3124200" cy="19812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संदूषण का स्तर </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733800" y="1143000"/>
            <a:ext cx="7924800" cy="5334000"/>
          </a:xfrm>
        </p:spPr>
        <p:txBody>
          <a:bodyPr>
            <a:noAutofit/>
          </a:bodyPr>
          <a:lstStyle/>
          <a:p>
            <a:pPr marL="514350" indent="-514350" algn="just">
              <a:buAutoNum type="arabicPeriod"/>
            </a:pPr>
            <a:r>
              <a:rPr lang="hi-IN" sz="2800" b="1" dirty="0">
                <a:latin typeface="Open sans" panose="020B0606030504020204"/>
                <a:ea typeface="+mj-ea"/>
                <a:cs typeface="Times New Roman" panose="02020603050405020304" pitchFamily="18" charset="0"/>
              </a:rPr>
              <a:t>वायु गुणवत्ता: माइक्रोग्राम प्रति घन मीटर (</a:t>
            </a:r>
            <a:r>
              <a:rPr lang="el-GR" sz="2800" b="1" dirty="0">
                <a:latin typeface="Open sans" panose="020B0606030504020204"/>
                <a:ea typeface="+mj-ea"/>
                <a:cs typeface="Times New Roman" panose="02020603050405020304" pitchFamily="18" charset="0"/>
              </a:rPr>
              <a:t>μ</a:t>
            </a:r>
            <a:r>
              <a:rPr lang="en-US" sz="2800" b="1" dirty="0">
                <a:latin typeface="Open sans" panose="020B0606030504020204"/>
                <a:ea typeface="+mj-ea"/>
                <a:cs typeface="Times New Roman" panose="02020603050405020304" pitchFamily="18" charset="0"/>
              </a:rPr>
              <a:t>g/m³) </a:t>
            </a:r>
            <a:r>
              <a:rPr lang="hi-IN" sz="2800" b="1" dirty="0">
                <a:latin typeface="Open sans" panose="020B0606030504020204"/>
                <a:ea typeface="+mj-ea"/>
                <a:cs typeface="Times New Roman" panose="02020603050405020304" pitchFamily="18" charset="0"/>
              </a:rPr>
              <a:t>या पार्ट्स प्रति बिलियन (</a:t>
            </a:r>
            <a:r>
              <a:rPr lang="en-US" sz="2800" b="1" dirty="0">
                <a:latin typeface="Open sans" panose="020B0606030504020204"/>
                <a:ea typeface="+mj-ea"/>
                <a:cs typeface="Times New Roman" panose="02020603050405020304" pitchFamily="18" charset="0"/>
              </a:rPr>
              <a:t>ppb) </a:t>
            </a:r>
            <a:r>
              <a:rPr lang="hi-IN" sz="2800" b="1" dirty="0">
                <a:latin typeface="Open sans" panose="020B0606030504020204"/>
                <a:ea typeface="+mj-ea"/>
                <a:cs typeface="Times New Roman" panose="02020603050405020304" pitchFamily="18" charset="0"/>
              </a:rPr>
              <a:t>में मापी जाती है ।</a:t>
            </a:r>
          </a:p>
          <a:p>
            <a:pPr marL="514350" indent="-514350" algn="just">
              <a:buAutoNum type="arabicPeriod"/>
            </a:pPr>
            <a:r>
              <a:rPr lang="hi-IN" sz="2800" b="1" dirty="0">
                <a:latin typeface="Open sans" panose="020B0606030504020204"/>
                <a:ea typeface="+mj-ea"/>
                <a:cs typeface="Times New Roman" panose="02020603050405020304" pitchFamily="18" charset="0"/>
              </a:rPr>
              <a:t>जल गुणवत्ता: माइक्रोग्राम प्रति लीटर (</a:t>
            </a:r>
            <a:r>
              <a:rPr lang="el-GR" sz="2800" b="1" dirty="0">
                <a:latin typeface="Open sans" panose="020B0606030504020204"/>
                <a:ea typeface="+mj-ea"/>
                <a:cs typeface="Times New Roman" panose="02020603050405020304" pitchFamily="18" charset="0"/>
              </a:rPr>
              <a:t>μ</a:t>
            </a:r>
            <a:r>
              <a:rPr lang="en-US" sz="2800" b="1" dirty="0">
                <a:latin typeface="Open sans" panose="020B0606030504020204"/>
                <a:ea typeface="+mj-ea"/>
                <a:cs typeface="Times New Roman" panose="02020603050405020304" pitchFamily="18" charset="0"/>
              </a:rPr>
              <a:t>g/L) </a:t>
            </a:r>
            <a:r>
              <a:rPr lang="hi-IN" sz="2800" b="1" dirty="0">
                <a:latin typeface="Open sans" panose="020B0606030504020204"/>
                <a:ea typeface="+mj-ea"/>
                <a:cs typeface="Times New Roman" panose="02020603050405020304" pitchFamily="18" charset="0"/>
              </a:rPr>
              <a:t>या पार्ट्स प्रति मिलियन (</a:t>
            </a:r>
            <a:r>
              <a:rPr lang="en-US" sz="2800" b="1" dirty="0">
                <a:latin typeface="Open sans" panose="020B0606030504020204"/>
                <a:ea typeface="+mj-ea"/>
                <a:cs typeface="Times New Roman" panose="02020603050405020304" pitchFamily="18" charset="0"/>
              </a:rPr>
              <a:t>ppm) </a:t>
            </a:r>
            <a:r>
              <a:rPr lang="hi-IN" sz="2800" b="1" dirty="0">
                <a:latin typeface="Open sans" panose="020B0606030504020204"/>
                <a:ea typeface="+mj-ea"/>
                <a:cs typeface="Times New Roman" panose="02020603050405020304" pitchFamily="18" charset="0"/>
              </a:rPr>
              <a:t>में मापी जाती है ।</a:t>
            </a:r>
          </a:p>
          <a:p>
            <a:pPr marL="514350" lvl="0" indent="-514350" algn="just">
              <a:buFont typeface="Arial" pitchFamily="34" charset="0"/>
              <a:buAutoNum type="arabicPeriod"/>
            </a:pPr>
            <a:r>
              <a:rPr lang="hi-IN" sz="2800" b="1" dirty="0">
                <a:latin typeface="Open sans" panose="020B0606030504020204"/>
                <a:ea typeface="+mj-ea"/>
                <a:cs typeface="Times New Roman" panose="02020603050405020304" pitchFamily="18" charset="0"/>
              </a:rPr>
              <a:t>मिट्टी संदूषण: मापा जाता है मिलीग्राम प्रति किलोग्राम (</a:t>
            </a:r>
            <a:r>
              <a:rPr lang="en-US" sz="2800" b="1" dirty="0">
                <a:latin typeface="Open sans" panose="020B0606030504020204"/>
                <a:ea typeface="+mj-ea"/>
                <a:cs typeface="Times New Roman" panose="02020603050405020304" pitchFamily="18" charset="0"/>
              </a:rPr>
              <a:t>mg/kg) </a:t>
            </a:r>
            <a:r>
              <a:rPr lang="hi-IN" sz="2800" b="1" dirty="0">
                <a:latin typeface="Open sans" panose="020B0606030504020204"/>
                <a:ea typeface="+mj-ea"/>
                <a:cs typeface="Times New Roman" panose="02020603050405020304" pitchFamily="18" charset="0"/>
              </a:rPr>
              <a:t>या पार्ट्स प्रति मिलियन (</a:t>
            </a:r>
            <a:r>
              <a:rPr lang="en-US" sz="2800" b="1" dirty="0">
                <a:latin typeface="Open sans" panose="020B0606030504020204"/>
                <a:ea typeface="+mj-ea"/>
                <a:cs typeface="Times New Roman" panose="02020603050405020304" pitchFamily="18" charset="0"/>
              </a:rPr>
              <a:t>ppm) </a:t>
            </a:r>
            <a:r>
              <a:rPr lang="hi-IN" sz="2800" b="1" dirty="0">
                <a:latin typeface="Open sans" panose="020B0606030504020204"/>
                <a:ea typeface="+mj-ea"/>
                <a:cs typeface="Times New Roman" panose="02020603050405020304" pitchFamily="18" charset="0"/>
              </a:rPr>
              <a:t>में </a:t>
            </a:r>
            <a:r>
              <a:rPr lang="hi-IN" sz="2800" b="1" dirty="0">
                <a:latin typeface="Open sans" panose="020B0606030504020204"/>
                <a:cs typeface="Times New Roman" panose="02020603050405020304" pitchFamily="18" charset="0"/>
              </a:rPr>
              <a:t>मापा जाता है </a:t>
            </a:r>
            <a:r>
              <a:rPr lang="hi-IN" sz="2800" b="1" dirty="0">
                <a:latin typeface="Open sans" panose="020B0606030504020204"/>
                <a:ea typeface="+mj-ea"/>
                <a:cs typeface="Times New Roman" panose="02020603050405020304" pitchFamily="18" charset="0"/>
              </a:rPr>
              <a:t>।</a:t>
            </a:r>
          </a:p>
          <a:p>
            <a:pPr marL="514350" indent="-514350" algn="just">
              <a:buAutoNum type="arabicPeriod"/>
            </a:pPr>
            <a:r>
              <a:rPr lang="hi-IN" sz="2800" b="1" dirty="0">
                <a:latin typeface="Open sans" panose="020B0606030504020204"/>
                <a:ea typeface="+mj-ea"/>
                <a:cs typeface="Times New Roman" panose="02020603050405020304" pitchFamily="18" charset="0"/>
              </a:rPr>
              <a:t>खाद्य सुरक्षा: कॉलोनी-फॉर्मिंग यूनिट प्रति ग्राम (</a:t>
            </a:r>
            <a:r>
              <a:rPr lang="en-US" sz="2800" b="1" dirty="0">
                <a:latin typeface="Open sans" panose="020B0606030504020204"/>
                <a:ea typeface="+mj-ea"/>
                <a:cs typeface="Times New Roman" panose="02020603050405020304" pitchFamily="18" charset="0"/>
              </a:rPr>
              <a:t>CFU/g) </a:t>
            </a:r>
            <a:r>
              <a:rPr lang="hi-IN" sz="2800" b="1" dirty="0">
                <a:latin typeface="Open sans" panose="020B0606030504020204"/>
                <a:ea typeface="+mj-ea"/>
                <a:cs typeface="Times New Roman" panose="02020603050405020304" pitchFamily="18" charset="0"/>
              </a:rPr>
              <a:t>या पार्ट्स प्रति मिलियन (</a:t>
            </a:r>
            <a:r>
              <a:rPr lang="en-US" sz="2800" b="1" dirty="0">
                <a:latin typeface="Open sans" panose="020B0606030504020204"/>
                <a:ea typeface="+mj-ea"/>
                <a:cs typeface="Times New Roman" panose="02020603050405020304" pitchFamily="18" charset="0"/>
              </a:rPr>
              <a:t>ppm) </a:t>
            </a:r>
            <a:r>
              <a:rPr lang="hi-IN" sz="2800" b="1" dirty="0">
                <a:latin typeface="Open sans" panose="020B0606030504020204"/>
                <a:ea typeface="+mj-ea"/>
                <a:cs typeface="Times New Roman" panose="02020603050405020304" pitchFamily="18" charset="0"/>
              </a:rPr>
              <a:t>में मापी जाती है ।</a:t>
            </a:r>
          </a:p>
          <a:p>
            <a:pPr marL="514350" indent="-514350" algn="just">
              <a:buAutoNum type="arabicPeriod"/>
            </a:pPr>
            <a:r>
              <a:rPr lang="hi-IN" sz="2800" b="1" dirty="0">
                <a:latin typeface="Open sans" panose="020B0606030504020204"/>
                <a:ea typeface="+mj-ea"/>
                <a:cs typeface="Times New Roman" panose="02020603050405020304" pitchFamily="18" charset="0"/>
              </a:rPr>
              <a:t>विकिरण: सीवर्ट (</a:t>
            </a:r>
            <a:r>
              <a:rPr lang="en-US" sz="2800" b="1" dirty="0" err="1">
                <a:latin typeface="Open sans" panose="020B0606030504020204"/>
                <a:ea typeface="+mj-ea"/>
                <a:cs typeface="Times New Roman" panose="02020603050405020304" pitchFamily="18" charset="0"/>
              </a:rPr>
              <a:t>Sv</a:t>
            </a:r>
            <a:r>
              <a:rPr lang="en-US" sz="2800" b="1" dirty="0">
                <a:latin typeface="Open sans" panose="020B0606030504020204"/>
                <a:ea typeface="+mj-ea"/>
                <a:cs typeface="Times New Roman" panose="02020603050405020304" pitchFamily="18" charset="0"/>
              </a:rPr>
              <a:t>) </a:t>
            </a:r>
            <a:r>
              <a:rPr lang="hi-IN" sz="2800" b="1" dirty="0">
                <a:latin typeface="Open sans" panose="020B0606030504020204"/>
                <a:ea typeface="+mj-ea"/>
                <a:cs typeface="Times New Roman" panose="02020603050405020304" pitchFamily="18" charset="0"/>
              </a:rPr>
              <a:t>या बेकरेल (</a:t>
            </a:r>
            <a:r>
              <a:rPr lang="en-US" sz="2800" b="1" dirty="0" err="1">
                <a:latin typeface="Open sans" panose="020B0606030504020204"/>
                <a:ea typeface="+mj-ea"/>
                <a:cs typeface="Times New Roman" panose="02020603050405020304" pitchFamily="18" charset="0"/>
              </a:rPr>
              <a:t>Bq</a:t>
            </a:r>
            <a:r>
              <a:rPr lang="en-US" sz="2800" b="1" dirty="0">
                <a:latin typeface="Open sans" panose="020B0606030504020204"/>
                <a:ea typeface="+mj-ea"/>
                <a:cs typeface="Times New Roman" panose="02020603050405020304" pitchFamily="18" charset="0"/>
              </a:rPr>
              <a:t>) </a:t>
            </a:r>
            <a:r>
              <a:rPr lang="hi-IN" sz="2800" b="1" dirty="0">
                <a:latin typeface="Open sans" panose="020B0606030504020204"/>
                <a:ea typeface="+mj-ea"/>
                <a:cs typeface="Times New Roman" panose="02020603050405020304" pitchFamily="18" charset="0"/>
              </a:rPr>
              <a:t>में मापा जाता है ।</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20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4572000" cy="19812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संदूषण का स्तर </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876800" y="1371600"/>
            <a:ext cx="6781800" cy="4572000"/>
          </a:xfrm>
        </p:spPr>
        <p:txBody>
          <a:bodyPr>
            <a:noAutofit/>
          </a:bodyPr>
          <a:lstStyle/>
          <a:p>
            <a:pPr marL="0" indent="0" algn="ctr">
              <a:buNone/>
            </a:pPr>
            <a:r>
              <a:rPr lang="hi-IN" sz="2400" b="1" dirty="0">
                <a:latin typeface="Open sans" panose="020B0606030504020204"/>
              </a:rPr>
              <a:t>संदूषण के स्तर को विभिन्न श्रेणियों में वर्गीकृत किया जा सकता है, जैसे कि:</a:t>
            </a:r>
          </a:p>
          <a:p>
            <a:pPr marL="0" indent="0" algn="ctr">
              <a:buNone/>
            </a:pPr>
            <a:r>
              <a:rPr lang="hi-IN" sz="2800" b="1" dirty="0">
                <a:latin typeface="Open sans" panose="020B0606030504020204"/>
                <a:ea typeface="+mj-ea"/>
                <a:cs typeface="Times New Roman" panose="02020603050405020304" pitchFamily="18" charset="0"/>
              </a:rPr>
              <a:t>निम्न संदूषण:- मानव स्वास्थ्य या पर्यावरण के लिए न्यूनतम जोखिम।</a:t>
            </a:r>
            <a:endParaRPr lang="en-US" sz="2800" b="1" dirty="0">
              <a:latin typeface="Open sans" panose="020B0606030504020204"/>
              <a:ea typeface="+mj-ea"/>
              <a:cs typeface="Times New Roman" panose="02020603050405020304" pitchFamily="18" charset="0"/>
            </a:endParaRPr>
          </a:p>
          <a:p>
            <a:pPr algn="just">
              <a:buFont typeface="Wingdings" panose="05000000000000000000" pitchFamily="2" charset="2"/>
              <a:buChar char="Ø"/>
            </a:pPr>
            <a:r>
              <a:rPr lang="hi-IN" sz="2400" b="1" dirty="0">
                <a:latin typeface="Open sans" panose="020B0606030504020204"/>
              </a:rPr>
              <a:t>मध्यम संदूषण</a:t>
            </a:r>
            <a:r>
              <a:rPr lang="en-US" sz="2400" b="1" dirty="0">
                <a:latin typeface="Open sans" panose="020B0606030504020204"/>
              </a:rPr>
              <a:t>:- </a:t>
            </a:r>
            <a:r>
              <a:rPr lang="hi-IN" sz="2800" b="1" dirty="0">
                <a:latin typeface="Open sans" panose="020B0606030504020204"/>
                <a:ea typeface="+mj-ea"/>
                <a:cs typeface="Times New Roman" panose="02020603050405020304" pitchFamily="18" charset="0"/>
              </a:rPr>
              <a:t>कुछ जोखिम है, लेकिन अभी भी स्वीकार्य सीमा के भीतर।</a:t>
            </a:r>
            <a:endParaRPr lang="en-US" sz="2800" b="1" dirty="0">
              <a:latin typeface="Open sans" panose="020B0606030504020204"/>
              <a:ea typeface="+mj-ea"/>
              <a:cs typeface="Times New Roman" panose="02020603050405020304" pitchFamily="18" charset="0"/>
            </a:endParaRPr>
          </a:p>
          <a:p>
            <a:pPr algn="just">
              <a:buFont typeface="Wingdings" panose="05000000000000000000" pitchFamily="2" charset="2"/>
              <a:buChar char="Ø"/>
            </a:pPr>
            <a:r>
              <a:rPr lang="hi-IN" sz="2400" b="1" dirty="0">
                <a:latin typeface="Open sans" panose="020B0606030504020204"/>
              </a:rPr>
              <a:t>उच्च संदूषण</a:t>
            </a:r>
            <a:r>
              <a:rPr lang="en-US" sz="2400" b="1" dirty="0">
                <a:latin typeface="Open sans" panose="020B0606030504020204"/>
              </a:rPr>
              <a:t>:-</a:t>
            </a:r>
            <a:r>
              <a:rPr lang="en-US" sz="2400" dirty="0">
                <a:latin typeface="Open sans" panose="020B0606030504020204"/>
              </a:rPr>
              <a:t> </a:t>
            </a:r>
            <a:r>
              <a:rPr lang="hi-IN" sz="2800" b="1" dirty="0">
                <a:latin typeface="Open sans" panose="020B0606030504020204"/>
                <a:ea typeface="+mj-ea"/>
                <a:cs typeface="Times New Roman" panose="02020603050405020304" pitchFamily="18" charset="0"/>
              </a:rPr>
              <a:t>महत्वपूर्ण जोखिम, जिसके लिए तत्काल ध्यान देने या सुधार की आवश्यकता है।</a:t>
            </a:r>
            <a:endParaRPr lang="en-US" sz="2800" b="1" dirty="0">
              <a:latin typeface="Open sans" panose="020B0606030504020204"/>
              <a:ea typeface="+mj-ea"/>
              <a:cs typeface="Times New Roman" panose="02020603050405020304" pitchFamily="18" charset="0"/>
            </a:endParaRPr>
          </a:p>
          <a:p>
            <a:pPr algn="just">
              <a:buFont typeface="Wingdings" panose="05000000000000000000" pitchFamily="2" charset="2"/>
              <a:buChar char="Ø"/>
            </a:pPr>
            <a:r>
              <a:rPr lang="hi-IN" sz="2400" b="1" dirty="0">
                <a:latin typeface="Open sans" panose="020B0606030504020204"/>
              </a:rPr>
              <a:t>अत्यधिक संदूषण</a:t>
            </a:r>
            <a:r>
              <a:rPr lang="en-US" sz="2800" b="1" dirty="0">
                <a:latin typeface="Open sans" panose="020B0606030504020204"/>
                <a:ea typeface="+mj-ea"/>
                <a:cs typeface="Times New Roman" panose="02020603050405020304" pitchFamily="18" charset="0"/>
              </a:rPr>
              <a:t>:- </a:t>
            </a:r>
            <a:r>
              <a:rPr lang="hi-IN" sz="2800" b="1" dirty="0">
                <a:latin typeface="Open sans" panose="020B0606030504020204"/>
                <a:ea typeface="+mj-ea"/>
                <a:cs typeface="Times New Roman" panose="02020603050405020304" pitchFamily="18" charset="0"/>
              </a:rPr>
              <a:t> मानव स्वास्थ्य या पर्यावरण के लिए गंभीर खतरा।</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68922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62200"/>
            <a:ext cx="3048000" cy="1981200"/>
          </a:xfrm>
        </p:spPr>
        <p:txBody>
          <a:bodyPr>
            <a:noAutofit/>
          </a:bodyPr>
          <a:lstStyle/>
          <a:p>
            <a:r>
              <a:rPr lang="en-US" altLang="en-US" sz="4000" b="1" dirty="0">
                <a:solidFill>
                  <a:srgbClr val="C00000"/>
                </a:solidFill>
                <a:latin typeface="Open sans" panose="020B0606030504020204"/>
              </a:rPr>
              <a:t>AEGL</a:t>
            </a:r>
            <a:br>
              <a:rPr lang="en-US" altLang="en-US" sz="4000" b="1" dirty="0">
                <a:solidFill>
                  <a:srgbClr val="C00000"/>
                </a:solidFill>
                <a:latin typeface="Open sans" panose="020B0606030504020204"/>
              </a:rPr>
            </a:br>
            <a:r>
              <a:rPr lang="en-US" altLang="en-US" sz="4000" b="1" dirty="0">
                <a:solidFill>
                  <a:srgbClr val="C00000"/>
                </a:solidFill>
                <a:latin typeface="Open sans" panose="020B0606030504020204"/>
              </a:rPr>
              <a:t>&amp; </a:t>
            </a:r>
            <a:br>
              <a:rPr lang="en-US" altLang="en-US" sz="4000" b="1" dirty="0">
                <a:solidFill>
                  <a:srgbClr val="C00000"/>
                </a:solidFill>
                <a:latin typeface="Open sans" panose="020B0606030504020204"/>
              </a:rPr>
            </a:br>
            <a:r>
              <a:rPr lang="en-US" altLang="en-US" sz="4000" b="1" dirty="0">
                <a:solidFill>
                  <a:srgbClr val="C00000"/>
                </a:solidFill>
                <a:latin typeface="Open sans" panose="020B0606030504020204"/>
              </a:rPr>
              <a:t>IDLH</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648200" y="2057400"/>
            <a:ext cx="7315200" cy="2590800"/>
          </a:xfrm>
        </p:spPr>
        <p:txBody>
          <a:bodyPr>
            <a:noAutofit/>
          </a:bodyPr>
          <a:lstStyle/>
          <a:p>
            <a:pPr marL="0" indent="0" algn="just">
              <a:lnSpc>
                <a:spcPct val="200000"/>
              </a:lnSpc>
              <a:buNone/>
            </a:pPr>
            <a:r>
              <a:rPr lang="en-US" sz="2800" b="1" dirty="0">
                <a:latin typeface="Open sans" panose="020B0606030504020204"/>
                <a:ea typeface="+mj-ea"/>
                <a:cs typeface="Times New Roman" panose="02020603050405020304" pitchFamily="18" charset="0"/>
              </a:rPr>
              <a:t>AEGL (</a:t>
            </a:r>
            <a:r>
              <a:rPr lang="hi-IN" sz="2800" b="1" dirty="0">
                <a:latin typeface="Open sans" panose="020B0606030504020204"/>
                <a:ea typeface="+mj-ea"/>
                <a:cs typeface="Times New Roman" panose="02020603050405020304" pitchFamily="18" charset="0"/>
              </a:rPr>
              <a:t>तीव्र एक्सपोजर मार्गदर्शन स्तर) और </a:t>
            </a:r>
            <a:r>
              <a:rPr lang="en-US" sz="2800" b="1" dirty="0">
                <a:latin typeface="Open sans" panose="020B0606030504020204"/>
                <a:ea typeface="+mj-ea"/>
                <a:cs typeface="Times New Roman" panose="02020603050405020304" pitchFamily="18" charset="0"/>
              </a:rPr>
              <a:t>IDLH (</a:t>
            </a:r>
            <a:r>
              <a:rPr lang="hi-IN" sz="2800" b="1" dirty="0">
                <a:latin typeface="Open sans" panose="020B0606030504020204"/>
                <a:ea typeface="+mj-ea"/>
                <a:cs typeface="Times New Roman" panose="02020603050405020304" pitchFamily="18" charset="0"/>
              </a:rPr>
              <a:t>जीवन और स्वास्थ्य के लिए तुरंत खतरनाक) खतरनाक पदार्थों के प्रबंधन में महत्वपूर्ण अवधारणाएं हैं।</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88952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3352800" cy="1905000"/>
          </a:xfrm>
        </p:spPr>
        <p:txBody>
          <a:bodyPr>
            <a:noAutofit/>
          </a:bodyPr>
          <a:lstStyle/>
          <a:p>
            <a:r>
              <a:rPr lang="en-IN" sz="4000" b="1" dirty="0" err="1">
                <a:solidFill>
                  <a:srgbClr val="C00000"/>
                </a:solidFill>
                <a:latin typeface="Times" pitchFamily="18" charset="0"/>
              </a:rPr>
              <a:t>ऑन-साइट</a:t>
            </a:r>
            <a:r>
              <a:rPr lang="en-IN" sz="4000" b="1" dirty="0">
                <a:solidFill>
                  <a:srgbClr val="C00000"/>
                </a:solidFill>
                <a:latin typeface="Times" pitchFamily="18" charset="0"/>
              </a:rPr>
              <a:t> </a:t>
            </a:r>
            <a:r>
              <a:rPr lang="en-IN" sz="4000" b="1" dirty="0" err="1">
                <a:solidFill>
                  <a:srgbClr val="C00000"/>
                </a:solidFill>
                <a:latin typeface="Times" pitchFamily="18" charset="0"/>
              </a:rPr>
              <a:t>रिस्पांस</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572000" y="762000"/>
            <a:ext cx="6629400" cy="5334000"/>
          </a:xfrm>
        </p:spPr>
        <p:txBody>
          <a:bodyPr>
            <a:noAutofit/>
          </a:bodyPr>
          <a:lstStyle/>
          <a:p>
            <a:pPr>
              <a:lnSpc>
                <a:spcPct val="150000"/>
              </a:lnSpc>
              <a:buFont typeface="Wingdings" panose="05000000000000000000" pitchFamily="2" charset="2"/>
              <a:buChar char="§"/>
            </a:pPr>
            <a:r>
              <a:rPr lang="hi-IN" sz="2800" b="1" dirty="0">
                <a:latin typeface="Times" pitchFamily="18" charset="0"/>
              </a:rPr>
              <a:t>विभिन्न आपदा स्थितियों में एनडीआरएफ टीमों की मांग I</a:t>
            </a:r>
          </a:p>
          <a:p>
            <a:pPr>
              <a:lnSpc>
                <a:spcPct val="150000"/>
              </a:lnSpc>
              <a:buFont typeface="Wingdings" panose="05000000000000000000" pitchFamily="2" charset="2"/>
              <a:buChar char="§"/>
            </a:pPr>
            <a:r>
              <a:rPr lang="hi-IN" sz="2800" b="1" dirty="0">
                <a:ln w="0"/>
                <a:latin typeface="Open sans" panose="020B0606030504020204"/>
              </a:rPr>
              <a:t>तैयारी के कार्य</a:t>
            </a:r>
          </a:p>
          <a:p>
            <a:pPr>
              <a:lnSpc>
                <a:spcPct val="150000"/>
              </a:lnSpc>
              <a:buFont typeface="Wingdings" panose="05000000000000000000" pitchFamily="2" charset="2"/>
              <a:buChar char="§"/>
            </a:pPr>
            <a:r>
              <a:rPr lang="hi-IN" sz="2800" b="1" dirty="0">
                <a:ln w="0"/>
                <a:latin typeface="Open sans" panose="020B0606030504020204"/>
              </a:rPr>
              <a:t>सक्रियण चरण:</a:t>
            </a:r>
          </a:p>
          <a:p>
            <a:pPr>
              <a:lnSpc>
                <a:spcPct val="150000"/>
              </a:lnSpc>
              <a:buFont typeface="Wingdings" panose="05000000000000000000" pitchFamily="2" charset="2"/>
              <a:buChar char="§"/>
            </a:pPr>
            <a:r>
              <a:rPr lang="hi-IN" sz="2800" b="1" dirty="0">
                <a:ln w="0"/>
                <a:latin typeface="Open sans" panose="020B0606030504020204"/>
              </a:rPr>
              <a:t>मोबिलाइजेशन चरण:</a:t>
            </a:r>
          </a:p>
          <a:p>
            <a:pPr>
              <a:lnSpc>
                <a:spcPct val="150000"/>
              </a:lnSpc>
              <a:buFont typeface="Wingdings" panose="05000000000000000000" pitchFamily="2" charset="2"/>
              <a:buChar char="§"/>
            </a:pPr>
            <a:r>
              <a:rPr lang="hi-IN" sz="2800" b="1" dirty="0">
                <a:ln w="0"/>
                <a:latin typeface="Open sans" panose="020B0606030504020204"/>
              </a:rPr>
              <a:t>कार्यान्वयन चरण:</a:t>
            </a:r>
          </a:p>
          <a:p>
            <a:pPr>
              <a:lnSpc>
                <a:spcPct val="150000"/>
              </a:lnSpc>
              <a:buFont typeface="Wingdings" panose="05000000000000000000" pitchFamily="2" charset="2"/>
              <a:buChar char="§"/>
            </a:pPr>
            <a:r>
              <a:rPr lang="en-IN" sz="2800" b="1" dirty="0" err="1">
                <a:latin typeface="Times" pitchFamily="18" charset="0"/>
              </a:rPr>
              <a:t>ऑन-साइट</a:t>
            </a:r>
            <a:r>
              <a:rPr lang="en-IN" sz="2800" b="1" dirty="0">
                <a:latin typeface="Times" pitchFamily="18" charset="0"/>
              </a:rPr>
              <a:t> </a:t>
            </a:r>
            <a:r>
              <a:rPr lang="en-IN" sz="2800" b="1" dirty="0" err="1">
                <a:latin typeface="Times" pitchFamily="18" charset="0"/>
              </a:rPr>
              <a:t>रिस्पांस</a:t>
            </a:r>
            <a:endParaRPr lang="en-IN" sz="2800" b="1" dirty="0">
              <a:ln w="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3"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62200"/>
            <a:ext cx="3048000" cy="1981200"/>
          </a:xfrm>
        </p:spPr>
        <p:txBody>
          <a:bodyPr>
            <a:noAutofit/>
          </a:bodyPr>
          <a:lstStyle/>
          <a:p>
            <a:r>
              <a:rPr lang="en-US" altLang="en-US" sz="4000" b="1" dirty="0">
                <a:solidFill>
                  <a:srgbClr val="C00000"/>
                </a:solidFill>
                <a:latin typeface="Open sans" panose="020B0606030504020204"/>
              </a:rPr>
              <a:t>AEGL</a:t>
            </a:r>
            <a:br>
              <a:rPr lang="en-US" altLang="en-US" sz="4000" b="1" dirty="0">
                <a:solidFill>
                  <a:srgbClr val="C00000"/>
                </a:solidFill>
                <a:latin typeface="Open sans" panose="020B0606030504020204"/>
              </a:rPr>
            </a:br>
            <a:r>
              <a:rPr lang="en-US" altLang="en-US" sz="4000" b="1" dirty="0">
                <a:solidFill>
                  <a:srgbClr val="C00000"/>
                </a:solidFill>
                <a:latin typeface="Open sans" panose="020B0606030504020204"/>
              </a:rPr>
              <a:t>&amp; </a:t>
            </a:r>
            <a:br>
              <a:rPr lang="en-US" altLang="en-US" sz="4000" b="1" dirty="0">
                <a:solidFill>
                  <a:srgbClr val="C00000"/>
                </a:solidFill>
                <a:latin typeface="Open sans" panose="020B0606030504020204"/>
              </a:rPr>
            </a:br>
            <a:r>
              <a:rPr lang="en-US" altLang="en-US" sz="4000" b="1" dirty="0">
                <a:solidFill>
                  <a:srgbClr val="C00000"/>
                </a:solidFill>
                <a:latin typeface="Open sans" panose="020B0606030504020204"/>
              </a:rPr>
              <a:t>IDLH</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648200" y="685800"/>
            <a:ext cx="6781800" cy="5867400"/>
          </a:xfrm>
        </p:spPr>
        <p:txBody>
          <a:bodyPr>
            <a:noAutofit/>
          </a:bodyPr>
          <a:lstStyle/>
          <a:p>
            <a:pPr marL="0" indent="0" algn="ctr">
              <a:lnSpc>
                <a:spcPct val="150000"/>
              </a:lnSpc>
              <a:buNone/>
            </a:pPr>
            <a:r>
              <a:rPr lang="en-US" sz="2400" b="1" dirty="0">
                <a:latin typeface="Open sans" panose="020B0606030504020204"/>
              </a:rPr>
              <a:t>AEGL</a:t>
            </a:r>
            <a:r>
              <a:rPr lang="en-US" sz="2400" dirty="0">
                <a:latin typeface="Open sans" panose="020B0606030504020204"/>
              </a:rPr>
              <a:t>:</a:t>
            </a:r>
          </a:p>
          <a:p>
            <a:pPr marL="514350" indent="-514350" algn="just">
              <a:lnSpc>
                <a:spcPct val="150000"/>
              </a:lnSpc>
              <a:buAutoNum type="arabicPeriod"/>
            </a:pPr>
            <a:r>
              <a:rPr lang="en-US" sz="2400" dirty="0">
                <a:latin typeface="Open sans" panose="020B0606030504020204"/>
              </a:rPr>
              <a:t>AEGL-1: </a:t>
            </a:r>
            <a:r>
              <a:rPr lang="hi-IN" sz="2800" b="1" dirty="0">
                <a:latin typeface="Open sans" panose="020B0606030504020204"/>
                <a:ea typeface="+mj-ea"/>
                <a:cs typeface="Times New Roman" panose="02020603050405020304" pitchFamily="18" charset="0"/>
              </a:rPr>
              <a:t>अधिकतम वायुजनित सांद्रता जो हल्के स्वास्थ्य प्रभाव (जैसे, इर्रितेसन) का कारण बन सकती है।</a:t>
            </a:r>
            <a:endParaRPr lang="en-US" sz="2800" b="1" dirty="0">
              <a:latin typeface="Open sans" panose="020B0606030504020204"/>
              <a:ea typeface="+mj-ea"/>
              <a:cs typeface="Times New Roman" panose="02020603050405020304" pitchFamily="18" charset="0"/>
            </a:endParaRPr>
          </a:p>
          <a:p>
            <a:pPr marL="514350" indent="-514350" algn="just">
              <a:lnSpc>
                <a:spcPct val="150000"/>
              </a:lnSpc>
              <a:buAutoNum type="arabicPeriod"/>
            </a:pPr>
            <a:r>
              <a:rPr lang="en-US" sz="2400" dirty="0">
                <a:latin typeface="Open sans" panose="020B0606030504020204"/>
              </a:rPr>
              <a:t>AEGL-2: </a:t>
            </a:r>
            <a:r>
              <a:rPr lang="hi-IN" sz="2800" b="1" dirty="0">
                <a:latin typeface="Open sans" panose="020B0606030504020204"/>
                <a:ea typeface="+mj-ea"/>
                <a:cs typeface="Times New Roman" panose="02020603050405020304" pitchFamily="18" charset="0"/>
              </a:rPr>
              <a:t>अधिकतम वायुजनित सांद्रता जो गंभीर स्वास्थ्य प्रभाव (जैसे, श्वसन संकट) का कारण बन सकती है।</a:t>
            </a:r>
          </a:p>
          <a:p>
            <a:pPr marL="514350" indent="-514350" algn="just">
              <a:lnSpc>
                <a:spcPct val="150000"/>
              </a:lnSpc>
              <a:buAutoNum type="arabicPeriod"/>
            </a:pPr>
            <a:r>
              <a:rPr lang="en-US" sz="2400" dirty="0">
                <a:latin typeface="Open sans" panose="020B0606030504020204"/>
              </a:rPr>
              <a:t>AEGL-3: </a:t>
            </a:r>
            <a:r>
              <a:rPr lang="hi-IN" sz="2800" b="1" dirty="0">
                <a:latin typeface="Open sans" panose="020B0606030504020204"/>
                <a:ea typeface="+mj-ea"/>
                <a:cs typeface="Times New Roman" panose="02020603050405020304" pitchFamily="18" charset="0"/>
              </a:rPr>
              <a:t>अधिकतम वायुजनित सांद्रता जो जीवन के लिए खतरा पैदा करने वाले स्वास्थ्य प्रभाव (जैसे, अंग क्षति) का कारण बन सकती है।</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80792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62200"/>
            <a:ext cx="3048000" cy="1981200"/>
          </a:xfrm>
        </p:spPr>
        <p:txBody>
          <a:bodyPr>
            <a:noAutofit/>
          </a:bodyPr>
          <a:lstStyle/>
          <a:p>
            <a:r>
              <a:rPr lang="en-US" altLang="en-US" sz="4000" b="1" dirty="0">
                <a:solidFill>
                  <a:srgbClr val="C00000"/>
                </a:solidFill>
                <a:latin typeface="Open sans" panose="020B0606030504020204"/>
              </a:rPr>
              <a:t>AEGL</a:t>
            </a:r>
            <a:br>
              <a:rPr lang="en-US" altLang="en-US" sz="4000" b="1" dirty="0">
                <a:solidFill>
                  <a:srgbClr val="C00000"/>
                </a:solidFill>
                <a:latin typeface="Open sans" panose="020B0606030504020204"/>
              </a:rPr>
            </a:br>
            <a:r>
              <a:rPr lang="en-US" altLang="en-US" sz="4000" b="1" dirty="0">
                <a:solidFill>
                  <a:srgbClr val="C00000"/>
                </a:solidFill>
                <a:latin typeface="Open sans" panose="020B0606030504020204"/>
              </a:rPr>
              <a:t>&amp; </a:t>
            </a:r>
            <a:br>
              <a:rPr lang="en-US" altLang="en-US" sz="4000" b="1" dirty="0">
                <a:solidFill>
                  <a:srgbClr val="C00000"/>
                </a:solidFill>
                <a:latin typeface="Open sans" panose="020B0606030504020204"/>
              </a:rPr>
            </a:br>
            <a:r>
              <a:rPr lang="en-US" altLang="en-US" sz="4000" b="1" dirty="0">
                <a:solidFill>
                  <a:srgbClr val="C00000"/>
                </a:solidFill>
                <a:latin typeface="Open sans" panose="020B0606030504020204"/>
              </a:rPr>
              <a:t>IDLH</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648200" y="1219200"/>
            <a:ext cx="6781800" cy="4114800"/>
          </a:xfrm>
        </p:spPr>
        <p:txBody>
          <a:bodyPr>
            <a:noAutofit/>
          </a:bodyPr>
          <a:lstStyle/>
          <a:p>
            <a:pPr marL="0" indent="0" algn="ctr">
              <a:lnSpc>
                <a:spcPct val="150000"/>
              </a:lnSpc>
              <a:buNone/>
            </a:pPr>
            <a:r>
              <a:rPr lang="en-US" sz="2400" b="1" dirty="0">
                <a:latin typeface="Open sans" panose="020B0606030504020204"/>
              </a:rPr>
              <a:t>IDLH</a:t>
            </a:r>
            <a:r>
              <a:rPr lang="en-US" sz="2400" dirty="0">
                <a:latin typeface="Open sans" panose="020B0606030504020204"/>
              </a:rPr>
              <a:t>:</a:t>
            </a:r>
          </a:p>
          <a:p>
            <a:pPr marL="514350" indent="-514350" algn="just">
              <a:lnSpc>
                <a:spcPct val="150000"/>
              </a:lnSpc>
              <a:buFont typeface="+mj-lt"/>
              <a:buAutoNum type="arabicPeriod"/>
            </a:pPr>
            <a:r>
              <a:rPr lang="hi-IN" sz="2800" b="1" dirty="0">
                <a:latin typeface="Open sans" panose="020B0606030504020204"/>
                <a:ea typeface="+mj-ea"/>
                <a:cs typeface="Times New Roman" panose="02020603050405020304" pitchFamily="18" charset="0"/>
              </a:rPr>
              <a:t>अधिकतम वायुजनित सांद्रता जो जीवन के लिए तत्काल खतरा पैदा करती है या अपरिवर्तनीय स्वास्थ्य प्रभाव पैदा कर सकती है।</a:t>
            </a:r>
          </a:p>
          <a:p>
            <a:pPr marL="514350" indent="-514350" algn="just">
              <a:lnSpc>
                <a:spcPct val="150000"/>
              </a:lnSpc>
              <a:buFont typeface="+mj-lt"/>
              <a:buAutoNum type="arabicPeriod"/>
            </a:pPr>
            <a:r>
              <a:rPr lang="en-US" sz="2800" b="1" dirty="0">
                <a:latin typeface="Open sans" panose="020B0606030504020204"/>
                <a:ea typeface="+mj-ea"/>
                <a:cs typeface="Times New Roman" panose="02020603050405020304" pitchFamily="18" charset="0"/>
              </a:rPr>
              <a:t>IDLH </a:t>
            </a:r>
            <a:r>
              <a:rPr lang="hi-IN" sz="2800" b="1" dirty="0">
                <a:latin typeface="Open sans" panose="020B0606030504020204"/>
                <a:ea typeface="+mj-ea"/>
                <a:cs typeface="Times New Roman" panose="02020603050405020304" pitchFamily="18" charset="0"/>
              </a:rPr>
              <a:t>मान आमतौर पर उस स्तर पर निर्धारित किए जाते हैं जो 30 मिनट के भीतर मृत्यु या गंभीर स्वास्थ्य प्रभाव का कारण बनने की उम्मीद होती है।</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500327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62200"/>
            <a:ext cx="3048000" cy="1981200"/>
          </a:xfrm>
        </p:spPr>
        <p:txBody>
          <a:bodyPr>
            <a:noAutofit/>
          </a:bodyPr>
          <a:lstStyle/>
          <a:p>
            <a:r>
              <a:rPr lang="en-US" altLang="en-US" sz="4000" b="1" dirty="0">
                <a:solidFill>
                  <a:srgbClr val="C00000"/>
                </a:solidFill>
                <a:latin typeface="Open sans" panose="020B0606030504020204"/>
              </a:rPr>
              <a:t>AEGL</a:t>
            </a:r>
            <a:br>
              <a:rPr lang="en-US" altLang="en-US" sz="4000" b="1" dirty="0">
                <a:solidFill>
                  <a:srgbClr val="C00000"/>
                </a:solidFill>
                <a:latin typeface="Open sans" panose="020B0606030504020204"/>
              </a:rPr>
            </a:br>
            <a:r>
              <a:rPr lang="en-US" altLang="en-US" sz="4000" b="1" dirty="0">
                <a:solidFill>
                  <a:srgbClr val="C00000"/>
                </a:solidFill>
                <a:latin typeface="Open sans" panose="020B0606030504020204"/>
              </a:rPr>
              <a:t>&amp; </a:t>
            </a:r>
            <a:br>
              <a:rPr lang="en-US" altLang="en-US" sz="4000" b="1" dirty="0">
                <a:solidFill>
                  <a:srgbClr val="C00000"/>
                </a:solidFill>
                <a:latin typeface="Open sans" panose="020B0606030504020204"/>
              </a:rPr>
            </a:br>
            <a:r>
              <a:rPr lang="en-US" altLang="en-US" sz="4000" b="1" dirty="0">
                <a:solidFill>
                  <a:srgbClr val="C00000"/>
                </a:solidFill>
                <a:latin typeface="Open sans" panose="020B0606030504020204"/>
              </a:rPr>
              <a:t>IDLH</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648200" y="1219200"/>
            <a:ext cx="6781800" cy="5334000"/>
          </a:xfrm>
        </p:spPr>
        <p:txBody>
          <a:bodyPr>
            <a:noAutofit/>
          </a:bodyPr>
          <a:lstStyle/>
          <a:p>
            <a:pPr marL="0" indent="0" algn="ctr">
              <a:lnSpc>
                <a:spcPct val="150000"/>
              </a:lnSpc>
              <a:buNone/>
            </a:pPr>
            <a:r>
              <a:rPr lang="hi-IN" sz="2800" b="1" dirty="0">
                <a:latin typeface="Open sans" panose="020B0606030504020204"/>
                <a:ea typeface="+mj-ea"/>
                <a:cs typeface="Times New Roman" panose="02020603050405020304" pitchFamily="18" charset="0"/>
              </a:rPr>
              <a:t>मुख्य अंतर</a:t>
            </a:r>
          </a:p>
          <a:p>
            <a:pPr marL="514350" indent="-514350">
              <a:lnSpc>
                <a:spcPct val="150000"/>
              </a:lnSpc>
              <a:buFont typeface="+mj-lt"/>
              <a:buAutoNum type="arabicPeriod"/>
            </a:pPr>
            <a:r>
              <a:rPr lang="en-US" sz="2800" b="1" dirty="0">
                <a:latin typeface="Open sans" panose="020B0606030504020204"/>
                <a:ea typeface="+mj-ea"/>
                <a:cs typeface="Times New Roman" panose="02020603050405020304" pitchFamily="18" charset="0"/>
              </a:rPr>
              <a:t>AEGL </a:t>
            </a:r>
            <a:r>
              <a:rPr lang="hi-IN" sz="2800" b="1" dirty="0">
                <a:latin typeface="Open sans" panose="020B0606030504020204"/>
                <a:ea typeface="+mj-ea"/>
                <a:cs typeface="Times New Roman" panose="02020603050405020304" pitchFamily="18" charset="0"/>
              </a:rPr>
              <a:t>तीव्र (अल्पकालिक) जोखिम पर ध्यान केंद्रित करते हैं, जबकि </a:t>
            </a:r>
            <a:r>
              <a:rPr lang="en-US" sz="2800" b="1" dirty="0">
                <a:latin typeface="Open sans" panose="020B0606030504020204"/>
                <a:ea typeface="+mj-ea"/>
                <a:cs typeface="Times New Roman" panose="02020603050405020304" pitchFamily="18" charset="0"/>
              </a:rPr>
              <a:t>IDLH </a:t>
            </a:r>
            <a:r>
              <a:rPr lang="hi-IN" sz="2800" b="1" dirty="0">
                <a:latin typeface="Open sans" panose="020B0606030504020204"/>
                <a:ea typeface="+mj-ea"/>
                <a:cs typeface="Times New Roman" panose="02020603050405020304" pitchFamily="18" charset="0"/>
              </a:rPr>
              <a:t>तत्काल जीवन-धमकाने वाली सांद्रता पर ध्यान केंद्रित करता है।</a:t>
            </a:r>
          </a:p>
          <a:p>
            <a:pPr marL="514350" indent="-514350">
              <a:lnSpc>
                <a:spcPct val="150000"/>
              </a:lnSpc>
              <a:buFont typeface="+mj-lt"/>
              <a:buAutoNum type="arabicPeriod"/>
            </a:pPr>
            <a:r>
              <a:rPr lang="en-US" sz="2800" b="1" dirty="0">
                <a:latin typeface="Open sans" panose="020B0606030504020204"/>
                <a:ea typeface="+mj-ea"/>
                <a:cs typeface="Times New Roman" panose="02020603050405020304" pitchFamily="18" charset="0"/>
              </a:rPr>
              <a:t>AEGL </a:t>
            </a:r>
            <a:r>
              <a:rPr lang="hi-IN" sz="2800" b="1" dirty="0">
                <a:latin typeface="Open sans" panose="020B0606030504020204"/>
                <a:ea typeface="+mj-ea"/>
                <a:cs typeface="Times New Roman" panose="02020603050405020304" pitchFamily="18" charset="0"/>
              </a:rPr>
              <a:t>विभिन्न जोखिम स्तरों और संबंधित स्वास्थ्य प्रभावों की एक श्रृंखला प्रदान करते हैं, जबकि </a:t>
            </a:r>
            <a:r>
              <a:rPr lang="en-US" sz="2800" b="1" dirty="0">
                <a:latin typeface="Open sans" panose="020B0606030504020204"/>
                <a:ea typeface="+mj-ea"/>
                <a:cs typeface="Times New Roman" panose="02020603050405020304" pitchFamily="18" charset="0"/>
              </a:rPr>
              <a:t>IDLH </a:t>
            </a:r>
            <a:r>
              <a:rPr lang="hi-IN" sz="2800" b="1" dirty="0">
                <a:latin typeface="Open sans" panose="020B0606030504020204"/>
                <a:ea typeface="+mj-ea"/>
                <a:cs typeface="Times New Roman" panose="02020603050405020304" pitchFamily="18" charset="0"/>
              </a:rPr>
              <a:t>एक एकल मूल्य है जो अधिकतम सुरक्षित सांद्रता का प्रतिनिधित्व करता है।</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707986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3581400" cy="19812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क्लोरीन के लिए </a:t>
            </a:r>
            <a:r>
              <a:rPr lang="en-US" altLang="en-US" sz="4000" b="1" dirty="0">
                <a:solidFill>
                  <a:srgbClr val="C00000"/>
                </a:solidFill>
                <a:latin typeface="Open sans" panose="020B0606030504020204"/>
                <a:cs typeface="Times New Roman" panose="02020603050405020304" pitchFamily="18" charset="0"/>
              </a:rPr>
              <a:t>AEGL </a:t>
            </a:r>
            <a:r>
              <a:rPr lang="hi-IN" altLang="en-US" sz="4000" b="1" dirty="0">
                <a:solidFill>
                  <a:srgbClr val="C00000"/>
                </a:solidFill>
                <a:latin typeface="Open sans" panose="020B0606030504020204"/>
                <a:cs typeface="Times New Roman" panose="02020603050405020304" pitchFamily="18" charset="0"/>
              </a:rPr>
              <a:t>और </a:t>
            </a:r>
            <a:r>
              <a:rPr lang="en-US" altLang="en-US" sz="4000" b="1" dirty="0">
                <a:solidFill>
                  <a:srgbClr val="C00000"/>
                </a:solidFill>
                <a:latin typeface="Open sans" panose="020B0606030504020204"/>
                <a:cs typeface="Times New Roman" panose="02020603050405020304" pitchFamily="18" charset="0"/>
              </a:rPr>
              <a:t>IDLH</a:t>
            </a:r>
            <a:endParaRPr lang="en-US" sz="4000" b="1" dirty="0">
              <a:solidFill>
                <a:srgbClr val="C00000"/>
              </a:solidFill>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10" name="Table 9">
            <a:extLst>
              <a:ext uri="{FF2B5EF4-FFF2-40B4-BE49-F238E27FC236}">
                <a16:creationId xmlns:a16="http://schemas.microsoft.com/office/drawing/2014/main" id="{94D0DE98-AA89-4928-BF9D-388CB738F4EA}"/>
              </a:ext>
            </a:extLst>
          </p:cNvPr>
          <p:cNvGraphicFramePr>
            <a:graphicFrameLocks noGrp="1"/>
          </p:cNvGraphicFramePr>
          <p:nvPr>
            <p:extLst>
              <p:ext uri="{D42A27DB-BD31-4B8C-83A1-F6EECF244321}">
                <p14:modId xmlns:p14="http://schemas.microsoft.com/office/powerpoint/2010/main" val="699721938"/>
              </p:ext>
            </p:extLst>
          </p:nvPr>
        </p:nvGraphicFramePr>
        <p:xfrm>
          <a:off x="4800600" y="1447800"/>
          <a:ext cx="6324602" cy="4729288"/>
        </p:xfrm>
        <a:graphic>
          <a:graphicData uri="http://schemas.openxmlformats.org/drawingml/2006/table">
            <a:tbl>
              <a:tblPr firstRow="1" bandRow="1">
                <a:tableStyleId>{5940675A-B579-460E-94D1-54222C63F5DA}</a:tableStyleId>
              </a:tblPr>
              <a:tblGrid>
                <a:gridCol w="2199299">
                  <a:extLst>
                    <a:ext uri="{9D8B030D-6E8A-4147-A177-3AD203B41FA5}">
                      <a16:colId xmlns:a16="http://schemas.microsoft.com/office/drawing/2014/main" val="3817196170"/>
                    </a:ext>
                  </a:extLst>
                </a:gridCol>
                <a:gridCol w="1100081">
                  <a:extLst>
                    <a:ext uri="{9D8B030D-6E8A-4147-A177-3AD203B41FA5}">
                      <a16:colId xmlns:a16="http://schemas.microsoft.com/office/drawing/2014/main" val="3812661417"/>
                    </a:ext>
                  </a:extLst>
                </a:gridCol>
                <a:gridCol w="1120220">
                  <a:extLst>
                    <a:ext uri="{9D8B030D-6E8A-4147-A177-3AD203B41FA5}">
                      <a16:colId xmlns:a16="http://schemas.microsoft.com/office/drawing/2014/main" val="691588178"/>
                    </a:ext>
                  </a:extLst>
                </a:gridCol>
                <a:gridCol w="990600">
                  <a:extLst>
                    <a:ext uri="{9D8B030D-6E8A-4147-A177-3AD203B41FA5}">
                      <a16:colId xmlns:a16="http://schemas.microsoft.com/office/drawing/2014/main" val="1154842076"/>
                    </a:ext>
                  </a:extLst>
                </a:gridCol>
                <a:gridCol w="914402">
                  <a:extLst>
                    <a:ext uri="{9D8B030D-6E8A-4147-A177-3AD203B41FA5}">
                      <a16:colId xmlns:a16="http://schemas.microsoft.com/office/drawing/2014/main" val="2285612897"/>
                    </a:ext>
                  </a:extLst>
                </a:gridCol>
              </a:tblGrid>
              <a:tr h="144061">
                <a:tc>
                  <a:txBody>
                    <a:bodyPr/>
                    <a:lstStyle/>
                    <a:p>
                      <a:pPr algn="ctr"/>
                      <a:r>
                        <a:rPr lang="en-US" sz="2400" b="1" dirty="0"/>
                        <a:t>Chlorine</a:t>
                      </a:r>
                      <a:endParaRPr lang="en-IN" sz="2400" b="1" dirty="0"/>
                    </a:p>
                  </a:txBody>
                  <a:tcPr>
                    <a:solidFill>
                      <a:srgbClr val="FFFF99"/>
                    </a:solidFill>
                  </a:tcPr>
                </a:tc>
                <a:tc>
                  <a:txBody>
                    <a:bodyPr/>
                    <a:lstStyle/>
                    <a:p>
                      <a:pPr algn="ctr"/>
                      <a:r>
                        <a:rPr lang="en-US" sz="2400" dirty="0"/>
                        <a:t>10 min</a:t>
                      </a:r>
                      <a:endParaRPr lang="en-IN" sz="2400" dirty="0"/>
                    </a:p>
                  </a:txBody>
                  <a:tcP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30 min</a:t>
                      </a:r>
                      <a:endParaRPr lang="en-IN" sz="2400" dirty="0"/>
                    </a:p>
                  </a:txBody>
                  <a:tcPr>
                    <a:solidFill>
                      <a:srgbClr val="FFFF99"/>
                    </a:solidFill>
                  </a:tcPr>
                </a:tc>
                <a:tc>
                  <a:txBody>
                    <a:bodyPr/>
                    <a:lstStyle/>
                    <a:p>
                      <a:pPr algn="ctr"/>
                      <a:r>
                        <a:rPr lang="en-US" sz="2400" dirty="0"/>
                        <a:t>1 </a:t>
                      </a:r>
                      <a:r>
                        <a:rPr lang="en-US" sz="2400" dirty="0" err="1"/>
                        <a:t>hr</a:t>
                      </a:r>
                      <a:endParaRPr lang="en-IN" sz="2400" dirty="0"/>
                    </a:p>
                  </a:txBody>
                  <a:tcP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4 </a:t>
                      </a:r>
                      <a:r>
                        <a:rPr lang="en-US" sz="2400" dirty="0" err="1"/>
                        <a:t>hrs</a:t>
                      </a:r>
                      <a:endParaRPr lang="en-IN" sz="2400" dirty="0"/>
                    </a:p>
                  </a:txBody>
                  <a:tcPr>
                    <a:solidFill>
                      <a:srgbClr val="FFFF99"/>
                    </a:solidFill>
                  </a:tcPr>
                </a:tc>
                <a:extLst>
                  <a:ext uri="{0D108BD9-81ED-4DB2-BD59-A6C34878D82A}">
                    <a16:rowId xmlns:a16="http://schemas.microsoft.com/office/drawing/2014/main" val="4227795883"/>
                  </a:ext>
                </a:extLst>
              </a:tr>
              <a:tr h="784141">
                <a:tc>
                  <a:txBody>
                    <a:bodyPr/>
                    <a:lstStyle/>
                    <a:p>
                      <a:r>
                        <a:rPr lang="en-US" sz="2400" dirty="0"/>
                        <a:t>AEGL-1</a:t>
                      </a:r>
                    </a:p>
                    <a:p>
                      <a:r>
                        <a:rPr lang="en-US" sz="2400" dirty="0"/>
                        <a:t>(</a:t>
                      </a:r>
                      <a:r>
                        <a:rPr lang="hi-IN" sz="2800" b="1" kern="1200" dirty="0">
                          <a:solidFill>
                            <a:schemeClr val="tx1"/>
                          </a:solidFill>
                          <a:latin typeface="Open sans" panose="020B0606030504020204"/>
                          <a:ea typeface="+mj-ea"/>
                          <a:cs typeface="Times New Roman" panose="02020603050405020304" pitchFamily="18" charset="0"/>
                        </a:rPr>
                        <a:t>हल्के प्रभाव</a:t>
                      </a:r>
                      <a:r>
                        <a:rPr lang="en-US" sz="2400" dirty="0"/>
                        <a:t>)</a:t>
                      </a:r>
                      <a:endParaRPr lang="en-IN" sz="2400" dirty="0"/>
                    </a:p>
                  </a:txBody>
                  <a:tcPr>
                    <a:solidFill>
                      <a:srgbClr val="FFFF99"/>
                    </a:solidFill>
                  </a:tcPr>
                </a:tc>
                <a:tc>
                  <a:txBody>
                    <a:bodyPr/>
                    <a:lstStyle/>
                    <a:p>
                      <a:r>
                        <a:rPr lang="en-US" sz="2400" dirty="0"/>
                        <a:t>0.5 ppm</a:t>
                      </a:r>
                      <a:endParaRPr lang="en-IN" sz="2400" dirty="0"/>
                    </a:p>
                  </a:txBody>
                  <a:tcPr>
                    <a:solidFill>
                      <a:srgbClr val="FFFF99"/>
                    </a:solidFill>
                  </a:tcPr>
                </a:tc>
                <a:tc>
                  <a:txBody>
                    <a:bodyPr/>
                    <a:lstStyle/>
                    <a:p>
                      <a:r>
                        <a:rPr lang="en-US" sz="2400" dirty="0"/>
                        <a:t>0.25 ppm</a:t>
                      </a:r>
                      <a:endParaRPr lang="en-IN" sz="2400" dirty="0"/>
                    </a:p>
                  </a:txBody>
                  <a:tcPr>
                    <a:solidFill>
                      <a:srgbClr val="FFFF99"/>
                    </a:solidFill>
                  </a:tcPr>
                </a:tc>
                <a:tc>
                  <a:txBody>
                    <a:bodyPr/>
                    <a:lstStyle/>
                    <a:p>
                      <a:r>
                        <a:rPr lang="en-US" sz="2400" dirty="0"/>
                        <a:t>0.17 ppm</a:t>
                      </a:r>
                      <a:endParaRPr lang="en-IN" sz="2400" dirty="0"/>
                    </a:p>
                  </a:txBody>
                  <a:tcPr>
                    <a:solidFill>
                      <a:srgbClr val="FFFF99"/>
                    </a:solidFill>
                  </a:tcPr>
                </a:tc>
                <a:tc>
                  <a:txBody>
                    <a:bodyPr/>
                    <a:lstStyle/>
                    <a:p>
                      <a:r>
                        <a:rPr lang="en-US" sz="2400" dirty="0"/>
                        <a:t>0.083 ppm</a:t>
                      </a:r>
                      <a:endParaRPr lang="en-IN" sz="2400" dirty="0"/>
                    </a:p>
                  </a:txBody>
                  <a:tcPr>
                    <a:solidFill>
                      <a:srgbClr val="FFFF99"/>
                    </a:solidFill>
                  </a:tcPr>
                </a:tc>
                <a:extLst>
                  <a:ext uri="{0D108BD9-81ED-4DB2-BD59-A6C34878D82A}">
                    <a16:rowId xmlns:a16="http://schemas.microsoft.com/office/drawing/2014/main" val="2918606853"/>
                  </a:ext>
                </a:extLst>
              </a:tr>
              <a:tr h="1132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AEGL-2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t>
                      </a:r>
                      <a:r>
                        <a:rPr lang="hi-IN" sz="2800" b="1" kern="1200" dirty="0">
                          <a:solidFill>
                            <a:schemeClr val="tx1"/>
                          </a:solidFill>
                          <a:latin typeface="Open sans" panose="020B0606030504020204"/>
                          <a:ea typeface="+mj-ea"/>
                          <a:cs typeface="Times New Roman" panose="02020603050405020304" pitchFamily="18" charset="0"/>
                        </a:rPr>
                        <a:t>गंभीर प्रभाव</a:t>
                      </a:r>
                      <a:r>
                        <a:rPr lang="en-US" sz="2400" dirty="0"/>
                        <a:t>)</a:t>
                      </a:r>
                      <a:endParaRPr lang="en-IN" sz="2400" dirty="0"/>
                    </a:p>
                  </a:txBody>
                  <a:tcPr>
                    <a:solidFill>
                      <a:srgbClr val="FFFF99"/>
                    </a:solidFill>
                  </a:tcPr>
                </a:tc>
                <a:tc>
                  <a:txBody>
                    <a:bodyPr/>
                    <a:lstStyle/>
                    <a:p>
                      <a:r>
                        <a:rPr lang="en-US" sz="2400" dirty="0"/>
                        <a:t>2.8 ppm</a:t>
                      </a:r>
                      <a:endParaRPr lang="en-IN" sz="2400" dirty="0"/>
                    </a:p>
                  </a:txBody>
                  <a:tcPr>
                    <a:solidFill>
                      <a:srgbClr val="FFFF99"/>
                    </a:solidFill>
                  </a:tcPr>
                </a:tc>
                <a:tc>
                  <a:txBody>
                    <a:bodyPr/>
                    <a:lstStyle/>
                    <a:p>
                      <a:r>
                        <a:rPr lang="en-US" sz="2400" dirty="0"/>
                        <a:t>1.7 ppm</a:t>
                      </a:r>
                      <a:endParaRPr lang="en-IN" sz="2400" dirty="0"/>
                    </a:p>
                  </a:txBody>
                  <a:tcPr>
                    <a:solidFill>
                      <a:srgbClr val="FFFF99"/>
                    </a:solidFill>
                  </a:tcPr>
                </a:tc>
                <a:tc>
                  <a:txBody>
                    <a:bodyPr/>
                    <a:lstStyle/>
                    <a:p>
                      <a:r>
                        <a:rPr lang="en-US" sz="2400" dirty="0"/>
                        <a:t>1.1 ppm</a:t>
                      </a:r>
                      <a:endParaRPr lang="en-IN" sz="2400" dirty="0"/>
                    </a:p>
                  </a:txBody>
                  <a:tcPr>
                    <a:solidFill>
                      <a:srgbClr val="FFFF99"/>
                    </a:solidFill>
                  </a:tcPr>
                </a:tc>
                <a:tc>
                  <a:txBody>
                    <a:bodyPr/>
                    <a:lstStyle/>
                    <a:p>
                      <a:r>
                        <a:rPr lang="en-US" sz="2400" dirty="0"/>
                        <a:t>0.55 ppm</a:t>
                      </a:r>
                      <a:endParaRPr lang="en-IN" sz="2400" dirty="0"/>
                    </a:p>
                  </a:txBody>
                  <a:tcPr>
                    <a:solidFill>
                      <a:srgbClr val="FFFF99"/>
                    </a:solidFill>
                  </a:tcPr>
                </a:tc>
                <a:extLst>
                  <a:ext uri="{0D108BD9-81ED-4DB2-BD59-A6C34878D82A}">
                    <a16:rowId xmlns:a16="http://schemas.microsoft.com/office/drawing/2014/main" val="2974914563"/>
                  </a:ext>
                </a:extLst>
              </a:tr>
              <a:tr h="1132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AEGL-3</a:t>
                      </a:r>
                      <a:endParaRPr lang="en-IN"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t>
                      </a:r>
                      <a:r>
                        <a:rPr lang="hi-IN" sz="2800" b="1" kern="1200" dirty="0">
                          <a:solidFill>
                            <a:schemeClr val="tx1"/>
                          </a:solidFill>
                          <a:latin typeface="Open sans" panose="020B0606030504020204"/>
                          <a:ea typeface="+mj-ea"/>
                          <a:cs typeface="Times New Roman" panose="02020603050405020304" pitchFamily="18" charset="0"/>
                        </a:rPr>
                        <a:t>जीवन-धमकाने वाले प्रभाव</a:t>
                      </a:r>
                      <a:r>
                        <a:rPr lang="en-US" sz="2400" dirty="0"/>
                        <a:t>)</a:t>
                      </a:r>
                      <a:endParaRPr lang="en-IN" sz="2400" dirty="0"/>
                    </a:p>
                  </a:txBody>
                  <a:tcPr>
                    <a:solidFill>
                      <a:srgbClr val="FFFF99"/>
                    </a:solidFill>
                  </a:tcPr>
                </a:tc>
                <a:tc>
                  <a:txBody>
                    <a:bodyPr/>
                    <a:lstStyle/>
                    <a:p>
                      <a:r>
                        <a:rPr lang="en-US" sz="2400" dirty="0"/>
                        <a:t>23 ppm</a:t>
                      </a:r>
                      <a:endParaRPr lang="en-IN" sz="2400" dirty="0"/>
                    </a:p>
                  </a:txBody>
                  <a:tcPr>
                    <a:solidFill>
                      <a:srgbClr val="FFFF99"/>
                    </a:solidFill>
                  </a:tcPr>
                </a:tc>
                <a:tc>
                  <a:txBody>
                    <a:bodyPr/>
                    <a:lstStyle/>
                    <a:p>
                      <a:r>
                        <a:rPr lang="en-US" sz="2400" dirty="0"/>
                        <a:t>14 ppm</a:t>
                      </a:r>
                      <a:endParaRPr lang="en-IN" sz="2400" dirty="0"/>
                    </a:p>
                  </a:txBody>
                  <a:tcPr>
                    <a:solidFill>
                      <a:srgbClr val="FFFF99"/>
                    </a:solidFill>
                  </a:tcPr>
                </a:tc>
                <a:tc>
                  <a:txBody>
                    <a:bodyPr/>
                    <a:lstStyle/>
                    <a:p>
                      <a:r>
                        <a:rPr lang="en-US" sz="2400" dirty="0"/>
                        <a:t>8.5 ppm</a:t>
                      </a:r>
                      <a:endParaRPr lang="en-IN" sz="2400" dirty="0"/>
                    </a:p>
                  </a:txBody>
                  <a:tcPr>
                    <a:solidFill>
                      <a:srgbClr val="FFFF99"/>
                    </a:solidFill>
                  </a:tcPr>
                </a:tc>
                <a:tc>
                  <a:txBody>
                    <a:bodyPr/>
                    <a:lstStyle/>
                    <a:p>
                      <a:r>
                        <a:rPr lang="en-US" sz="2400" dirty="0"/>
                        <a:t>4.2 ppm</a:t>
                      </a:r>
                      <a:endParaRPr lang="en-IN" sz="2400" dirty="0"/>
                    </a:p>
                  </a:txBody>
                  <a:tcPr>
                    <a:solidFill>
                      <a:srgbClr val="FFFF99"/>
                    </a:solidFill>
                  </a:tcPr>
                </a:tc>
                <a:extLst>
                  <a:ext uri="{0D108BD9-81ED-4DB2-BD59-A6C34878D82A}">
                    <a16:rowId xmlns:a16="http://schemas.microsoft.com/office/drawing/2014/main" val="2384341882"/>
                  </a:ext>
                </a:extLst>
              </a:tr>
              <a:tr h="7841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800" b="1" kern="1200" dirty="0">
                          <a:solidFill>
                            <a:schemeClr val="tx1"/>
                          </a:solidFill>
                          <a:latin typeface="Open sans" panose="020B0606030504020204"/>
                          <a:ea typeface="+mj-ea"/>
                          <a:cs typeface="Times New Roman" panose="02020603050405020304" pitchFamily="18" charset="0"/>
                        </a:rPr>
                        <a:t>क्लोरीन गैस के लिए </a:t>
                      </a:r>
                      <a:r>
                        <a:rPr lang="en-IN" sz="2800" b="1" kern="1200" dirty="0">
                          <a:solidFill>
                            <a:schemeClr val="tx1"/>
                          </a:solidFill>
                          <a:latin typeface="Open sans" panose="020B0606030504020204"/>
                          <a:ea typeface="+mj-ea"/>
                          <a:cs typeface="Times New Roman" panose="02020603050405020304" pitchFamily="18" charset="0"/>
                        </a:rPr>
                        <a:t>IDLH (</a:t>
                      </a:r>
                      <a:r>
                        <a:rPr lang="hi-IN" sz="2800" b="1" kern="1200" dirty="0">
                          <a:solidFill>
                            <a:schemeClr val="tx1"/>
                          </a:solidFill>
                          <a:latin typeface="Open sans" panose="020B0606030504020204"/>
                          <a:ea typeface="+mj-ea"/>
                          <a:cs typeface="Times New Roman" panose="02020603050405020304" pitchFamily="18" charset="0"/>
                        </a:rPr>
                        <a:t>जीवन या स्वास्थ्य के लिए तुरंत खतरनाक) स्तर 10 </a:t>
                      </a:r>
                      <a:r>
                        <a:rPr lang="en-IN" sz="2800" b="1" kern="1200" dirty="0">
                          <a:solidFill>
                            <a:schemeClr val="tx1"/>
                          </a:solidFill>
                          <a:latin typeface="Open sans" panose="020B0606030504020204"/>
                          <a:ea typeface="+mj-ea"/>
                          <a:cs typeface="Times New Roman" panose="02020603050405020304" pitchFamily="18" charset="0"/>
                        </a:rPr>
                        <a:t>ppm </a:t>
                      </a:r>
                      <a:r>
                        <a:rPr lang="hi-IN" sz="2800" b="1" kern="1200" dirty="0">
                          <a:solidFill>
                            <a:schemeClr val="tx1"/>
                          </a:solidFill>
                          <a:latin typeface="Open sans" panose="020B0606030504020204"/>
                          <a:ea typeface="+mj-ea"/>
                          <a:cs typeface="Times New Roman" panose="02020603050405020304" pitchFamily="18" charset="0"/>
                        </a:rPr>
                        <a:t>है।</a:t>
                      </a:r>
                      <a:endParaRPr lang="en-IN" sz="2800" b="1" kern="1200" dirty="0">
                        <a:solidFill>
                          <a:schemeClr val="tx1"/>
                        </a:solidFill>
                        <a:latin typeface="Open sans" panose="020B0606030504020204"/>
                        <a:ea typeface="+mj-ea"/>
                        <a:cs typeface="Times New Roman" panose="02020603050405020304" pitchFamily="18" charset="0"/>
                      </a:endParaRPr>
                    </a:p>
                  </a:txBody>
                  <a:tcPr>
                    <a:solidFill>
                      <a:srgbClr val="92D050"/>
                    </a:solidFill>
                  </a:tcPr>
                </a:tc>
                <a:tc hMerge="1">
                  <a:txBody>
                    <a:bodyPr/>
                    <a:lstStyle/>
                    <a:p>
                      <a:endParaRPr lang="en-IN" dirty="0"/>
                    </a:p>
                  </a:txBody>
                  <a:tcPr>
                    <a:solidFill>
                      <a:srgbClr val="FFFF99"/>
                    </a:solidFill>
                  </a:tcPr>
                </a:tc>
                <a:tc hMerge="1">
                  <a:txBody>
                    <a:bodyPr/>
                    <a:lstStyle/>
                    <a:p>
                      <a:endParaRPr lang="en-IN" dirty="0"/>
                    </a:p>
                  </a:txBody>
                  <a:tcPr>
                    <a:solidFill>
                      <a:srgbClr val="FFFF99"/>
                    </a:solidFill>
                  </a:tcPr>
                </a:tc>
                <a:tc hMerge="1">
                  <a:txBody>
                    <a:bodyPr/>
                    <a:lstStyle/>
                    <a:p>
                      <a:endParaRPr lang="en-IN" dirty="0"/>
                    </a:p>
                  </a:txBody>
                  <a:tcPr>
                    <a:solidFill>
                      <a:srgbClr val="FFFF99"/>
                    </a:solidFill>
                  </a:tcPr>
                </a:tc>
                <a:tc hMerge="1">
                  <a:txBody>
                    <a:bodyPr/>
                    <a:lstStyle/>
                    <a:p>
                      <a:endParaRPr lang="en-IN" dirty="0"/>
                    </a:p>
                  </a:txBody>
                  <a:tcPr>
                    <a:solidFill>
                      <a:srgbClr val="FFFF99"/>
                    </a:solidFill>
                  </a:tcPr>
                </a:tc>
                <a:extLst>
                  <a:ext uri="{0D108BD9-81ED-4DB2-BD59-A6C34878D82A}">
                    <a16:rowId xmlns:a16="http://schemas.microsoft.com/office/drawing/2014/main" val="990905046"/>
                  </a:ext>
                </a:extLst>
              </a:tr>
            </a:tbl>
          </a:graphicData>
        </a:graphic>
      </p:graphicFrame>
    </p:spTree>
    <p:extLst>
      <p:ext uri="{BB962C8B-B14F-4D97-AF65-F5344CB8AC3E}">
        <p14:creationId xmlns:p14="http://schemas.microsoft.com/office/powerpoint/2010/main" val="1283792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62200"/>
            <a:ext cx="3048000" cy="1981200"/>
          </a:xfrm>
        </p:spPr>
        <p:txBody>
          <a:bodyPr>
            <a:noAutofit/>
          </a:bodyPr>
          <a:lstStyle/>
          <a:p>
            <a:r>
              <a:rPr lang="en-US" altLang="en-US" sz="4000" b="1" dirty="0">
                <a:solidFill>
                  <a:srgbClr val="C00000"/>
                </a:solidFill>
                <a:latin typeface="Open sans" panose="020B0606030504020204"/>
              </a:rPr>
              <a:t>AEGL</a:t>
            </a:r>
            <a:br>
              <a:rPr lang="en-US" altLang="en-US" sz="4000" b="1" dirty="0">
                <a:solidFill>
                  <a:srgbClr val="C00000"/>
                </a:solidFill>
                <a:latin typeface="Open sans" panose="020B0606030504020204"/>
              </a:rPr>
            </a:br>
            <a:r>
              <a:rPr lang="en-US" altLang="en-US" sz="4000" b="1" dirty="0">
                <a:solidFill>
                  <a:srgbClr val="C00000"/>
                </a:solidFill>
                <a:latin typeface="Open sans" panose="020B0606030504020204"/>
              </a:rPr>
              <a:t>&amp; </a:t>
            </a:r>
            <a:br>
              <a:rPr lang="en-US" altLang="en-US" sz="4000" b="1" dirty="0">
                <a:solidFill>
                  <a:srgbClr val="C00000"/>
                </a:solidFill>
                <a:latin typeface="Open sans" panose="020B0606030504020204"/>
              </a:rPr>
            </a:br>
            <a:r>
              <a:rPr lang="en-US" altLang="en-US" sz="4000" b="1" dirty="0">
                <a:solidFill>
                  <a:srgbClr val="C00000"/>
                </a:solidFill>
                <a:latin typeface="Open sans" panose="020B0606030504020204"/>
              </a:rPr>
              <a:t>IDLH</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648200" y="1524000"/>
            <a:ext cx="6781800" cy="4419600"/>
          </a:xfrm>
        </p:spPr>
        <p:txBody>
          <a:bodyPr>
            <a:noAutofit/>
          </a:bodyPr>
          <a:lstStyle/>
          <a:p>
            <a:pPr marL="0" indent="0" algn="just">
              <a:lnSpc>
                <a:spcPct val="150000"/>
              </a:lnSpc>
              <a:buNone/>
            </a:pPr>
            <a:r>
              <a:rPr lang="en-US" sz="2800" b="1" dirty="0">
                <a:latin typeface="Open sans" panose="020B0606030504020204"/>
                <a:ea typeface="+mj-ea"/>
                <a:cs typeface="Times New Roman" panose="02020603050405020304" pitchFamily="18" charset="0"/>
              </a:rPr>
              <a:t>AEGL </a:t>
            </a:r>
            <a:r>
              <a:rPr lang="hi-IN" sz="2800" b="1" dirty="0">
                <a:latin typeface="Open sans" panose="020B0606030504020204"/>
                <a:ea typeface="+mj-ea"/>
                <a:cs typeface="Times New Roman" panose="02020603050405020304" pitchFamily="18" charset="0"/>
              </a:rPr>
              <a:t>और </a:t>
            </a:r>
            <a:r>
              <a:rPr lang="en-US" sz="2800" b="1" dirty="0">
                <a:latin typeface="Open sans" panose="020B0606030504020204"/>
                <a:ea typeface="+mj-ea"/>
                <a:cs typeface="Times New Roman" panose="02020603050405020304" pitchFamily="18" charset="0"/>
              </a:rPr>
              <a:t>IDLH </a:t>
            </a:r>
            <a:r>
              <a:rPr lang="hi-IN" sz="2800" b="1" dirty="0">
                <a:latin typeface="Open sans" panose="020B0606030504020204"/>
                <a:ea typeface="+mj-ea"/>
                <a:cs typeface="Times New Roman" panose="02020603050405020304" pitchFamily="18" charset="0"/>
              </a:rPr>
              <a:t>को समझने से प्रतिसादकर्ताओं और श्रमिकों को मदद मिलती है:</a:t>
            </a:r>
          </a:p>
          <a:p>
            <a:pPr marL="457200" indent="-457200" algn="just">
              <a:lnSpc>
                <a:spcPct val="150000"/>
              </a:lnSpc>
              <a:buFont typeface="+mj-lt"/>
              <a:buAutoNum type="arabicPeriod"/>
            </a:pPr>
            <a:r>
              <a:rPr lang="hi-IN" sz="2800" b="1" dirty="0">
                <a:latin typeface="Open sans" panose="020B0606030504020204"/>
                <a:ea typeface="+mj-ea"/>
                <a:cs typeface="Times New Roman" panose="02020603050405020304" pitchFamily="18" charset="0"/>
              </a:rPr>
              <a:t>जोखिमों का आकलन करें और उचित उपाय अपनाएं।</a:t>
            </a:r>
          </a:p>
          <a:p>
            <a:pPr marL="457200" indent="-457200" algn="just">
              <a:lnSpc>
                <a:spcPct val="150000"/>
              </a:lnSpc>
              <a:buFont typeface="+mj-lt"/>
              <a:buAutoNum type="arabicPeriod"/>
            </a:pPr>
            <a:r>
              <a:rPr lang="hi-IN" sz="2800" b="1" dirty="0">
                <a:latin typeface="Open sans" panose="020B0606030504020204"/>
                <a:ea typeface="+mj-ea"/>
                <a:cs typeface="Times New Roman" panose="02020603050405020304" pitchFamily="18" charset="0"/>
              </a:rPr>
              <a:t>उपयुक्त पीपीई और श्वसन सुरक्षा चुनें। </a:t>
            </a:r>
          </a:p>
          <a:p>
            <a:pPr marL="457200" indent="-457200" algn="just">
              <a:lnSpc>
                <a:spcPct val="150000"/>
              </a:lnSpc>
              <a:buFont typeface="+mj-lt"/>
              <a:buAutoNum type="arabicPeriod"/>
            </a:pPr>
            <a:r>
              <a:rPr lang="hi-IN" sz="2800" b="1" dirty="0">
                <a:latin typeface="Open sans" panose="020B0606030504020204"/>
                <a:ea typeface="+mj-ea"/>
                <a:cs typeface="Times New Roman" panose="02020603050405020304" pitchFamily="18" charset="0"/>
              </a:rPr>
              <a:t> प्रभावी आपातकालीन प्रतिक्रिया योजनाएं विकसित करें।</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335691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3581400" cy="3733800"/>
          </a:xfrm>
        </p:spPr>
        <p:txBody>
          <a:bodyPr>
            <a:noAutofit/>
          </a:bodyPr>
          <a:lstStyle/>
          <a:p>
            <a:r>
              <a:rPr lang="hi-IN" altLang="en-US" b="1" dirty="0">
                <a:solidFill>
                  <a:srgbClr val="C00000"/>
                </a:solidFill>
                <a:latin typeface="Open sans" panose="020B0606030504020204"/>
                <a:cs typeface="Times New Roman" panose="02020603050405020304" pitchFamily="18" charset="0"/>
              </a:rPr>
              <a:t>संरक्षण और पहचान क्षेत्र चिह्नन</a:t>
            </a:r>
            <a:endParaRPr lang="en-US" b="1" dirty="0">
              <a:solidFill>
                <a:srgbClr val="C00000"/>
              </a:solidFill>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62BC9FB9-54FB-4A95-9AA1-A7399D26B643}"/>
              </a:ext>
            </a:extLst>
          </p:cNvPr>
          <p:cNvSpPr/>
          <p:nvPr/>
        </p:nvSpPr>
        <p:spPr>
          <a:xfrm>
            <a:off x="4648200" y="1420782"/>
            <a:ext cx="6248400" cy="5009064"/>
          </a:xfrm>
          <a:prstGeom prst="rect">
            <a:avLst/>
          </a:prstGeom>
        </p:spPr>
        <p:txBody>
          <a:bodyPr wrap="square">
            <a:spAutoFit/>
          </a:bodyPr>
          <a:lstStyle/>
          <a:p>
            <a:pPr algn="just">
              <a:lnSpc>
                <a:spcPct val="150000"/>
              </a:lnSpc>
            </a:pPr>
            <a:r>
              <a:rPr lang="en-US" sz="3600" b="1" dirty="0">
                <a:latin typeface="Open sans" panose="020B0606030504020204"/>
                <a:ea typeface="+mj-ea"/>
                <a:cs typeface="Times New Roman" panose="02020603050405020304" pitchFamily="18" charset="0"/>
              </a:rPr>
              <a:t>CBRN (</a:t>
            </a:r>
            <a:r>
              <a:rPr lang="hi-IN" sz="3600" b="1" dirty="0">
                <a:latin typeface="Open sans" panose="020B0606030504020204"/>
                <a:ea typeface="+mj-ea"/>
                <a:cs typeface="Times New Roman" panose="02020603050405020304" pitchFamily="18" charset="0"/>
              </a:rPr>
              <a:t>रासायनिक, जैविक, रेडियोधर्मी और परमाणु) आपातकाल के दौरान जोन मार्किंग प्रतिसादकर्ताओं और जनता को खतरनाक पदार्थों से बचाने के लिए महत्वपूर्ण है। यहाँ कुछ संरक्षण और पहचान उपाय हैं जिन पर विचार करना चाहिए:</a:t>
            </a:r>
            <a:endParaRPr lang="en-IN" sz="3600" b="1" dirty="0">
              <a:latin typeface="Open sans" panose="020B0606030504020204"/>
              <a:ea typeface="+mj-ea"/>
              <a:cs typeface="Times New Roman" panose="02020603050405020304" pitchFamily="18" charset="0"/>
            </a:endParaRPr>
          </a:p>
        </p:txBody>
      </p:sp>
    </p:spTree>
    <p:extLst>
      <p:ext uri="{BB962C8B-B14F-4D97-AF65-F5344CB8AC3E}">
        <p14:creationId xmlns:p14="http://schemas.microsoft.com/office/powerpoint/2010/main" val="294157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08025"/>
            <a:ext cx="3581400" cy="9906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संरक्षण और पहचान क्षेत्र चिह्नन</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62BC9FB9-54FB-4A95-9AA1-A7399D26B643}"/>
              </a:ext>
            </a:extLst>
          </p:cNvPr>
          <p:cNvSpPr/>
          <p:nvPr/>
        </p:nvSpPr>
        <p:spPr>
          <a:xfrm>
            <a:off x="3657600" y="838200"/>
            <a:ext cx="8382000" cy="5386090"/>
          </a:xfrm>
          <a:prstGeom prst="rect">
            <a:avLst/>
          </a:prstGeom>
        </p:spPr>
        <p:txBody>
          <a:bodyPr wrap="square">
            <a:spAutoFit/>
          </a:bodyPr>
          <a:lstStyle/>
          <a:p>
            <a:pPr algn="ctr"/>
            <a:r>
              <a:rPr lang="hi-IN" sz="2400" b="1" dirty="0">
                <a:latin typeface="Open sans" panose="020B0606030504020204"/>
              </a:rPr>
              <a:t>सुरक्षा</a:t>
            </a:r>
          </a:p>
          <a:p>
            <a:pPr marL="342900" indent="-342900">
              <a:buFont typeface="Wingdings" panose="05000000000000000000" pitchFamily="2" charset="2"/>
              <a:buChar char="Ø"/>
            </a:pPr>
            <a:r>
              <a:rPr lang="en-US" sz="2400" dirty="0">
                <a:latin typeface="Open sans" panose="020B0606030504020204"/>
              </a:rPr>
              <a:t> </a:t>
            </a:r>
            <a:r>
              <a:rPr lang="hi-IN" sz="3200" dirty="0">
                <a:latin typeface="Open sans" panose="020B0606030504020204"/>
                <a:ea typeface="+mj-ea"/>
                <a:cs typeface="Times New Roman" panose="02020603050405020304" pitchFamily="18" charset="0"/>
              </a:rPr>
              <a:t>उपयुक्त पीपीई पहनें: प्रतिसादकर्ताओं को खतरनाक पदार्थों के त्वचा संपर्क और साँस लेने से रोकने के लिए सूट, दस्ताने, मास्क और आंखों की सुरक्षा पहननी चाहिए।</a:t>
            </a:r>
          </a:p>
          <a:p>
            <a:pPr marL="457200" indent="-457200">
              <a:buFont typeface="Wingdings" panose="05000000000000000000" pitchFamily="2" charset="2"/>
              <a:buChar char="Ø"/>
            </a:pPr>
            <a:r>
              <a:rPr lang="hi-IN" sz="3200" dirty="0">
                <a:latin typeface="Open sans" panose="020B0606030504020204"/>
              </a:rPr>
              <a:t> </a:t>
            </a:r>
            <a:r>
              <a:rPr lang="hi-IN" sz="3200" dirty="0">
                <a:latin typeface="Open sans" panose="020B0606030504020204"/>
                <a:ea typeface="+mj-ea"/>
                <a:cs typeface="Times New Roman" panose="02020603050405020304" pitchFamily="18" charset="0"/>
              </a:rPr>
              <a:t>बफर ज़ोन स्थापित करें: अनधिकृत पहुंच को रोकने के लिए दूषित क्षेत्र के चारों ओर एक सुरक्षित परिधि बनाएं।</a:t>
            </a:r>
          </a:p>
          <a:p>
            <a:pPr marL="457200" indent="-457200">
              <a:buFont typeface="Wingdings" panose="05000000000000000000" pitchFamily="2" charset="2"/>
              <a:buChar char="Ø"/>
            </a:pPr>
            <a:r>
              <a:rPr lang="hi-IN" sz="3200" dirty="0">
                <a:latin typeface="Open sans" panose="020B0606030504020204"/>
                <a:ea typeface="+mj-ea"/>
                <a:cs typeface="Times New Roman" panose="02020603050405020304" pitchFamily="18" charset="0"/>
              </a:rPr>
              <a:t>शील्डिंग का उपयोग करें: विकिरण को रोकने या रासायनिक रिसाव को अवशोषित करने के लिए सीसा या कंक्रीट जैसी सामग्रियों का उपयोग करें।</a:t>
            </a:r>
          </a:p>
          <a:p>
            <a:pPr marL="457200" indent="-457200">
              <a:buFont typeface="Wingdings" panose="05000000000000000000" pitchFamily="2" charset="2"/>
              <a:buChar char="Ø"/>
            </a:pPr>
            <a:r>
              <a:rPr lang="hi-IN" sz="3200" dirty="0">
                <a:latin typeface="Open sans" panose="020B0606030504020204"/>
                <a:ea typeface="+mj-ea"/>
                <a:cs typeface="Times New Roman" panose="02020603050405020304" pitchFamily="18" charset="0"/>
              </a:rPr>
              <a:t>वेंटिलेशन नियंत्रण: वायु में फैलने वाले दूषित पदार्थों के प्रसार को रोकने के लिए वायुप्रवाह को नियंत्रित करें।</a:t>
            </a:r>
            <a:endParaRPr lang="en-IN" sz="3200" dirty="0">
              <a:latin typeface="Open sans" panose="020B0606030504020204"/>
              <a:ea typeface="+mj-ea"/>
              <a:cs typeface="Times New Roman" panose="02020603050405020304" pitchFamily="18" charset="0"/>
            </a:endParaRPr>
          </a:p>
        </p:txBody>
      </p:sp>
    </p:spTree>
    <p:extLst>
      <p:ext uri="{BB962C8B-B14F-4D97-AF65-F5344CB8AC3E}">
        <p14:creationId xmlns:p14="http://schemas.microsoft.com/office/powerpoint/2010/main" val="114267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3581400" cy="18288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संरक्षण और पहचान क्षेत्र चिह्नन</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62BC9FB9-54FB-4A95-9AA1-A7399D26B643}"/>
              </a:ext>
            </a:extLst>
          </p:cNvPr>
          <p:cNvSpPr/>
          <p:nvPr/>
        </p:nvSpPr>
        <p:spPr>
          <a:xfrm>
            <a:off x="3429000" y="572042"/>
            <a:ext cx="8596300" cy="5632311"/>
          </a:xfrm>
          <a:prstGeom prst="rect">
            <a:avLst/>
          </a:prstGeom>
        </p:spPr>
        <p:txBody>
          <a:bodyPr wrap="square">
            <a:spAutoFit/>
          </a:bodyPr>
          <a:lstStyle/>
          <a:p>
            <a:pPr algn="just"/>
            <a:r>
              <a:rPr lang="hi-IN" sz="2400" dirty="0">
                <a:latin typeface="Open sans" panose="020B0606030504020204"/>
              </a:rPr>
              <a:t>			</a:t>
            </a:r>
            <a:r>
              <a:rPr lang="hi-IN" sz="4000" b="1" dirty="0">
                <a:latin typeface="Open sans" panose="020B0606030504020204"/>
                <a:ea typeface="+mj-ea"/>
                <a:cs typeface="Times New Roman" panose="02020603050405020304" pitchFamily="18" charset="0"/>
              </a:rPr>
              <a:t>डिटेक्शन </a:t>
            </a:r>
          </a:p>
          <a:p>
            <a:pPr algn="just">
              <a:buFont typeface="Wingdings" panose="05000000000000000000" pitchFamily="2" charset="2"/>
              <a:buChar char="Ø"/>
            </a:pPr>
            <a:r>
              <a:rPr lang="hi-IN" sz="3200" b="1" dirty="0">
                <a:latin typeface="Open sans" panose="020B0606030504020204"/>
                <a:cs typeface="Times New Roman" panose="02020603050405020304" pitchFamily="18" charset="0"/>
              </a:rPr>
              <a:t>डिटेक्शन</a:t>
            </a:r>
            <a:r>
              <a:rPr lang="hi-IN" sz="3200" dirty="0">
                <a:latin typeface="Open sans" panose="020B0606030504020204"/>
                <a:ea typeface="+mj-ea"/>
                <a:cs typeface="Times New Roman" panose="02020603050405020304" pitchFamily="18" charset="0"/>
              </a:rPr>
              <a:t> उपकरणों का उपयोग करें: खतरों की पहचान और मात्रा निर्धारित करने के लिए रेडियोलॉजिकल डिटेक्टर, रासायनिक डिटेक्टर और जैविक एजेंट डिटेक्टर जैसे उपकरणों का उपयोग करें।</a:t>
            </a:r>
          </a:p>
          <a:p>
            <a:pPr algn="just">
              <a:buFont typeface="Wingdings" panose="05000000000000000000" pitchFamily="2" charset="2"/>
              <a:buChar char="Ø"/>
            </a:pPr>
            <a:r>
              <a:rPr lang="hi-IN" sz="3200" dirty="0">
                <a:latin typeface="Open sans" panose="020B0606030504020204"/>
                <a:ea typeface="+mj-ea"/>
                <a:cs typeface="Times New Roman" panose="02020603050405020304" pitchFamily="18" charset="0"/>
              </a:rPr>
              <a:t>नमूना संग्रह और विश्लेषण: खतरनाक पदार्थों के प्रकार और सांद्रता का निर्धारण करने के लिए नमूने एकत्र करें और उनका विश्लेषण करें।</a:t>
            </a:r>
          </a:p>
          <a:p>
            <a:pPr algn="just">
              <a:buFont typeface="Wingdings" panose="05000000000000000000" pitchFamily="2" charset="2"/>
              <a:buChar char="Ø"/>
            </a:pPr>
            <a:r>
              <a:rPr lang="hi-IN" sz="3200" dirty="0">
                <a:latin typeface="Open sans" panose="020B0606030504020204"/>
                <a:ea typeface="+mj-ea"/>
                <a:cs typeface="Times New Roman" panose="02020603050405020304" pitchFamily="18" charset="0"/>
              </a:rPr>
              <a:t>दृश्य अवलोकन: संदूषण के संकेतों की तलाश करें, जैसे कि असामान्य गंध, रंग या अवशेष।</a:t>
            </a:r>
          </a:p>
          <a:p>
            <a:pPr algn="just">
              <a:buFont typeface="Wingdings" panose="05000000000000000000" pitchFamily="2" charset="2"/>
              <a:buChar char="Ø"/>
            </a:pPr>
            <a:r>
              <a:rPr lang="hi-IN" sz="3200" dirty="0">
                <a:latin typeface="Open sans" panose="020B0606030504020204"/>
                <a:ea typeface="+mj-ea"/>
                <a:cs typeface="Times New Roman" panose="02020603050405020304" pitchFamily="18" charset="0"/>
              </a:rPr>
              <a:t>निगरानी प्रणाली: पर्यावरणीय परिस्थितियों को ट्रैक करने और संभावित खतरों का पता लगाने के लिए स्थिर या मोबाइल निगरानी प्रणालियों का उपयोग करें।</a:t>
            </a:r>
            <a:endParaRPr lang="en-IN" sz="3200" dirty="0">
              <a:latin typeface="Open sans" panose="020B0606030504020204"/>
              <a:ea typeface="+mj-ea"/>
              <a:cs typeface="Times New Roman" panose="02020603050405020304" pitchFamily="18" charset="0"/>
            </a:endParaRPr>
          </a:p>
        </p:txBody>
      </p:sp>
    </p:spTree>
    <p:extLst>
      <p:ext uri="{BB962C8B-B14F-4D97-AF65-F5344CB8AC3E}">
        <p14:creationId xmlns:p14="http://schemas.microsoft.com/office/powerpoint/2010/main" val="606757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3581400" cy="37338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संरक्षण और पहचान क्षेत्र चिह्नन</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3"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4"/>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62BC9FB9-54FB-4A95-9AA1-A7399D26B643}"/>
              </a:ext>
            </a:extLst>
          </p:cNvPr>
          <p:cNvSpPr/>
          <p:nvPr/>
        </p:nvSpPr>
        <p:spPr>
          <a:xfrm>
            <a:off x="4800600" y="2203222"/>
            <a:ext cx="6781800" cy="2246769"/>
          </a:xfrm>
          <a:prstGeom prst="rect">
            <a:avLst/>
          </a:prstGeom>
        </p:spPr>
        <p:txBody>
          <a:bodyPr wrap="square">
            <a:spAutoFit/>
          </a:bodyPr>
          <a:lstStyle/>
          <a:p>
            <a:pPr algn="just">
              <a:lnSpc>
                <a:spcPct val="150000"/>
              </a:lnSpc>
            </a:pPr>
            <a:r>
              <a:rPr lang="en-US" sz="3200" dirty="0">
                <a:latin typeface="Open sans" panose="020B0606030504020204"/>
                <a:ea typeface="+mj-ea"/>
                <a:cs typeface="Times New Roman" panose="02020603050405020304" pitchFamily="18" charset="0"/>
              </a:rPr>
              <a:t>CBRN </a:t>
            </a:r>
            <a:r>
              <a:rPr lang="hi-IN" sz="3200" dirty="0">
                <a:latin typeface="Open sans" panose="020B0606030504020204"/>
                <a:ea typeface="+mj-ea"/>
                <a:cs typeface="Times New Roman" panose="02020603050405020304" pitchFamily="18" charset="0"/>
              </a:rPr>
              <a:t>आपातकाल के दौरान प्रभावी ज़ोन मार्किंग और सुरक्षा सुनिश्चित करने के लिए स्थापित प्रोटोकॉल और दिशानिर्देशों, एसओपी का पालन करें।</a:t>
            </a:r>
            <a:endParaRPr lang="en-IN" sz="3200" dirty="0">
              <a:latin typeface="Open sans" panose="020B0606030504020204"/>
              <a:ea typeface="+mj-ea"/>
              <a:cs typeface="Times New Roman" panose="02020603050405020304" pitchFamily="18" charset="0"/>
            </a:endParaRPr>
          </a:p>
        </p:txBody>
      </p:sp>
    </p:spTree>
    <p:extLst>
      <p:ext uri="{BB962C8B-B14F-4D97-AF65-F5344CB8AC3E}">
        <p14:creationId xmlns:p14="http://schemas.microsoft.com/office/powerpoint/2010/main" val="73740906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514600"/>
            <a:ext cx="3581400" cy="2362200"/>
          </a:xfrm>
        </p:spPr>
        <p:txBody>
          <a:bodyPr>
            <a:noAutofit/>
          </a:bodyPr>
          <a:lstStyle/>
          <a:p>
            <a:r>
              <a:rPr lang="hi-IN" altLang="en-US" sz="4000" b="1" dirty="0">
                <a:solidFill>
                  <a:srgbClr val="C00000"/>
                </a:solidFill>
                <a:latin typeface="Open sans" panose="020B0606030504020204"/>
                <a:cs typeface="Times New Roman" panose="02020603050405020304" pitchFamily="18" charset="0"/>
              </a:rPr>
              <a:t>हॉट/वार्म ज़ोन में अनुमत गतिविधियाँ</a:t>
            </a:r>
            <a:endParaRPr lang="en-US" sz="4000" b="1" dirty="0">
              <a:solidFill>
                <a:srgbClr val="C00000"/>
              </a:solidFill>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62BC9FB9-54FB-4A95-9AA1-A7399D26B643}"/>
              </a:ext>
            </a:extLst>
          </p:cNvPr>
          <p:cNvSpPr/>
          <p:nvPr/>
        </p:nvSpPr>
        <p:spPr>
          <a:xfrm>
            <a:off x="4724400" y="1524000"/>
            <a:ext cx="6781800" cy="3724096"/>
          </a:xfrm>
          <a:prstGeom prst="rect">
            <a:avLst/>
          </a:prstGeom>
        </p:spPr>
        <p:txBody>
          <a:bodyPr wrap="square">
            <a:spAutoFit/>
          </a:bodyPr>
          <a:lstStyle/>
          <a:p>
            <a:pPr algn="just">
              <a:lnSpc>
                <a:spcPct val="150000"/>
              </a:lnSpc>
            </a:pPr>
            <a:r>
              <a:rPr lang="en-US" sz="3200" dirty="0">
                <a:latin typeface="Open sans" panose="020B0606030504020204"/>
                <a:ea typeface="+mj-ea"/>
                <a:cs typeface="Times New Roman" panose="02020603050405020304" pitchFamily="18" charset="0"/>
              </a:rPr>
              <a:t>CBRN (</a:t>
            </a:r>
            <a:r>
              <a:rPr lang="hi-IN" sz="3200" dirty="0">
                <a:latin typeface="Open sans" panose="020B0606030504020204"/>
                <a:ea typeface="+mj-ea"/>
                <a:cs typeface="Times New Roman" panose="02020603050405020304" pitchFamily="18" charset="0"/>
              </a:rPr>
              <a:t>रासायनिक, जैविक, रेडियोधर्मी, परमाणु) आपातकाल के दौरान, हॉट ज़ोन और वार्म ज़ोन विशिष्ट प्रतिबंधों और अनुमत गतिविधियों के साथ नामित क्षेत्र होते हैं जो सुरक्षा सुनिश्चित करने और संदूषण को कम करने के लिए होते हैं।</a:t>
            </a:r>
            <a:endParaRPr lang="en-IN" sz="3200" dirty="0">
              <a:latin typeface="Open sans" panose="020B0606030504020204"/>
              <a:ea typeface="+mj-ea"/>
              <a:cs typeface="Times New Roman" panose="02020603050405020304" pitchFamily="18" charset="0"/>
            </a:endParaRPr>
          </a:p>
        </p:txBody>
      </p:sp>
    </p:spTree>
    <p:extLst>
      <p:ext uri="{BB962C8B-B14F-4D97-AF65-F5344CB8AC3E}">
        <p14:creationId xmlns:p14="http://schemas.microsoft.com/office/powerpoint/2010/main" val="373453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3352800" cy="1905000"/>
          </a:xfrm>
        </p:spPr>
        <p:txBody>
          <a:bodyPr>
            <a:noAutofit/>
          </a:bodyPr>
          <a:lstStyle/>
          <a:p>
            <a:r>
              <a:rPr lang="en-IN" sz="4000" b="1" dirty="0" err="1">
                <a:solidFill>
                  <a:srgbClr val="C00000"/>
                </a:solidFill>
                <a:latin typeface="Times" pitchFamily="18" charset="0"/>
              </a:rPr>
              <a:t>ऑन-साइट</a:t>
            </a:r>
            <a:r>
              <a:rPr lang="en-IN" sz="4000" b="1" dirty="0">
                <a:solidFill>
                  <a:srgbClr val="C00000"/>
                </a:solidFill>
                <a:latin typeface="Times" pitchFamily="18" charset="0"/>
              </a:rPr>
              <a:t> </a:t>
            </a:r>
            <a:r>
              <a:rPr lang="en-IN" sz="4000" b="1" dirty="0" err="1">
                <a:solidFill>
                  <a:srgbClr val="C00000"/>
                </a:solidFill>
                <a:latin typeface="Times" pitchFamily="18" charset="0"/>
              </a:rPr>
              <a:t>रिस्पांस</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962400" y="1143001"/>
            <a:ext cx="7772400" cy="5334000"/>
          </a:xfrm>
        </p:spPr>
        <p:txBody>
          <a:bodyPr>
            <a:noAutofit/>
          </a:bodyPr>
          <a:lstStyle/>
          <a:p>
            <a:pPr algn="just">
              <a:lnSpc>
                <a:spcPct val="150000"/>
              </a:lnSpc>
              <a:buFont typeface="Wingdings" panose="05000000000000000000" pitchFamily="2" charset="2"/>
              <a:buChar char="Ø"/>
            </a:pPr>
            <a:r>
              <a:rPr lang="hi-IN" sz="2400" b="1" dirty="0">
                <a:latin typeface="Open sans" panose="020B0606030504020204"/>
              </a:rPr>
              <a:t>टीमें घटनास्थल पर हवा की दिशा के अनुसार प्रवेश करेंगी:</a:t>
            </a:r>
          </a:p>
          <a:p>
            <a:pPr algn="just">
              <a:lnSpc>
                <a:spcPct val="150000"/>
              </a:lnSpc>
              <a:buFont typeface="Wingdings" panose="05000000000000000000" pitchFamily="2" charset="2"/>
              <a:buChar char="Ø"/>
            </a:pPr>
            <a:r>
              <a:rPr lang="hi-IN" sz="2400" b="1" dirty="0">
                <a:latin typeface="Open sans" panose="020B0606030504020204"/>
              </a:rPr>
              <a:t>घटनास्थल पर पहुंचने पर, टीम कमांडर तुरंत घटना और वर्तमान स्थिति के बारे में संबंधित घटना कमांडर से प्रारंभिक ब्रीफिंग लेंगे।</a:t>
            </a:r>
          </a:p>
          <a:p>
            <a:pPr algn="just">
              <a:lnSpc>
                <a:spcPct val="150000"/>
              </a:lnSpc>
              <a:buFont typeface="Wingdings" panose="05000000000000000000" pitchFamily="2" charset="2"/>
              <a:buChar char="Ø"/>
            </a:pPr>
            <a:r>
              <a:rPr lang="en-US" sz="2400" b="1" dirty="0">
                <a:latin typeface="Open sans" panose="020B0606030504020204"/>
              </a:rPr>
              <a:t> </a:t>
            </a:r>
            <a:r>
              <a:rPr lang="hi-IN" sz="2400" b="1" dirty="0">
                <a:latin typeface="Open sans" panose="020B0606030504020204"/>
              </a:rPr>
              <a:t>टीम का सुरक्षा अधिकारी टीम की सुरक्षा सुनिश्चित करेगा और सुरक्षा निर्देशों के निष्पादन की निगरानी करेगा।</a:t>
            </a:r>
            <a:endParaRPr lang="en-US" sz="2400" b="1"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70272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400"/>
            <a:ext cx="3581400" cy="1295400"/>
          </a:xfrm>
        </p:spPr>
        <p:txBody>
          <a:bodyPr>
            <a:noAutofit/>
          </a:bodyPr>
          <a:lstStyle/>
          <a:p>
            <a:r>
              <a:rPr lang="hi-IN" altLang="en-US" sz="5400" b="1" dirty="0">
                <a:solidFill>
                  <a:srgbClr val="C00000"/>
                </a:solidFill>
                <a:latin typeface="Open sans" panose="020B0606030504020204"/>
                <a:cs typeface="Times New Roman" panose="02020603050405020304" pitchFamily="18" charset="0"/>
              </a:rPr>
              <a:t>हॉट ज़ोन</a:t>
            </a:r>
            <a:endParaRPr lang="en-US" sz="5400" b="1" dirty="0">
              <a:solidFill>
                <a:srgbClr val="C00000"/>
              </a:solidFill>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62BC9FB9-54FB-4A95-9AA1-A7399D26B643}"/>
              </a:ext>
            </a:extLst>
          </p:cNvPr>
          <p:cNvSpPr/>
          <p:nvPr/>
        </p:nvSpPr>
        <p:spPr>
          <a:xfrm>
            <a:off x="3886200" y="228600"/>
            <a:ext cx="7086600" cy="6186309"/>
          </a:xfrm>
          <a:prstGeom prst="rect">
            <a:avLst/>
          </a:prstGeom>
        </p:spPr>
        <p:txBody>
          <a:bodyPr wrap="square">
            <a:spAutoFit/>
          </a:bodyPr>
          <a:lstStyle/>
          <a:p>
            <a:pPr algn="ctr">
              <a:lnSpc>
                <a:spcPct val="150000"/>
              </a:lnSpc>
            </a:pPr>
            <a:r>
              <a:rPr lang="hi-IN" sz="3600" b="1" dirty="0">
                <a:latin typeface="Open sans" panose="020B0606030504020204"/>
                <a:ea typeface="+mj-ea"/>
                <a:cs typeface="Times New Roman" panose="02020603050405020304" pitchFamily="18" charset="0"/>
              </a:rPr>
              <a:t>अनुमत गतिविधियाँ</a:t>
            </a:r>
          </a:p>
          <a:p>
            <a:pPr marL="514350" indent="-514350">
              <a:lnSpc>
                <a:spcPct val="150000"/>
              </a:lnSpc>
              <a:buFont typeface="+mj-lt"/>
              <a:buAutoNum type="arabicPeriod"/>
            </a:pPr>
            <a:r>
              <a:rPr lang="hi-IN" sz="3200" dirty="0">
                <a:latin typeface="Open sans" panose="020B0606030504020204"/>
                <a:ea typeface="+mj-ea"/>
                <a:cs typeface="Times New Roman" panose="02020603050405020304" pitchFamily="18" charset="0"/>
              </a:rPr>
              <a:t>बचाव और आपातकालीन प्रतिक्रिया </a:t>
            </a:r>
          </a:p>
          <a:p>
            <a:pPr marL="514350" indent="-514350">
              <a:lnSpc>
                <a:spcPct val="150000"/>
              </a:lnSpc>
              <a:buFont typeface="+mj-lt"/>
              <a:buAutoNum type="arabicPeriod"/>
            </a:pPr>
            <a:r>
              <a:rPr lang="hi-IN" sz="3200" dirty="0">
                <a:latin typeface="Open sans" panose="020B0606030504020204"/>
                <a:ea typeface="+mj-ea"/>
                <a:cs typeface="Times New Roman" panose="02020603050405020304" pitchFamily="18" charset="0"/>
              </a:rPr>
              <a:t>अभियाननियंत्रण और मिटीगेसन </a:t>
            </a:r>
            <a:r>
              <a:rPr lang="hi-IN" sz="3200" dirty="0">
                <a:latin typeface="Open sans" panose="020B0606030504020204"/>
                <a:cs typeface="Times New Roman" panose="02020603050405020304" pitchFamily="18" charset="0"/>
              </a:rPr>
              <a:t>प्रयास</a:t>
            </a:r>
            <a:endParaRPr lang="hi-IN" sz="3200" dirty="0">
              <a:latin typeface="Open sans" panose="020B0606030504020204"/>
              <a:ea typeface="+mj-ea"/>
              <a:cs typeface="Times New Roman" panose="02020603050405020304" pitchFamily="18" charset="0"/>
            </a:endParaRPr>
          </a:p>
          <a:p>
            <a:pPr marL="514350" indent="-514350">
              <a:lnSpc>
                <a:spcPct val="150000"/>
              </a:lnSpc>
              <a:buFont typeface="+mj-lt"/>
              <a:buAutoNum type="arabicPeriod"/>
            </a:pPr>
            <a:r>
              <a:rPr lang="hi-IN" sz="3200" dirty="0">
                <a:latin typeface="Open sans" panose="020B0606030504020204"/>
                <a:ea typeface="+mj-ea"/>
                <a:cs typeface="Times New Roman" panose="02020603050405020304" pitchFamily="18" charset="0"/>
              </a:rPr>
              <a:t>व्यक्तियों और उपकरणों का संदूषणमुक्ति</a:t>
            </a:r>
          </a:p>
          <a:p>
            <a:pPr>
              <a:lnSpc>
                <a:spcPct val="150000"/>
              </a:lnSpc>
            </a:pPr>
            <a:r>
              <a:rPr lang="hi-IN" sz="3600" b="1" dirty="0">
                <a:latin typeface="Open sans" panose="020B0606030504020204"/>
                <a:ea typeface="+mj-ea"/>
                <a:cs typeface="Times New Roman" panose="02020603050405020304" pitchFamily="18" charset="0"/>
              </a:rPr>
              <a:t>प्रतिबंधित गतिविधियाँ</a:t>
            </a:r>
            <a:r>
              <a:rPr lang="en-US" sz="3600" b="1" dirty="0">
                <a:latin typeface="Open sans" panose="020B0606030504020204"/>
                <a:ea typeface="+mj-ea"/>
                <a:cs typeface="Times New Roman" panose="02020603050405020304" pitchFamily="18" charset="0"/>
              </a:rPr>
              <a:t>    </a:t>
            </a:r>
          </a:p>
          <a:p>
            <a:pPr algn="just">
              <a:lnSpc>
                <a:spcPct val="150000"/>
              </a:lnSpc>
              <a:buFont typeface="Wingdings" panose="05000000000000000000" pitchFamily="2" charset="2"/>
              <a:buChar char="Ø"/>
            </a:pPr>
            <a:r>
              <a:rPr lang="hi-IN" sz="2400" dirty="0">
                <a:latin typeface="Open sans" panose="020B0606030504020204"/>
              </a:rPr>
              <a:t>सामान्य जनता की पहुंच </a:t>
            </a:r>
          </a:p>
          <a:p>
            <a:pPr algn="just">
              <a:lnSpc>
                <a:spcPct val="150000"/>
              </a:lnSpc>
              <a:buFont typeface="Wingdings" panose="05000000000000000000" pitchFamily="2" charset="2"/>
              <a:buChar char="Ø"/>
            </a:pPr>
            <a:r>
              <a:rPr lang="hi-IN" sz="2400" dirty="0">
                <a:latin typeface="Open sans" panose="020B0606030504020204"/>
              </a:rPr>
              <a:t>गैर-आवश्यक कर्मियों का प्रवेश</a:t>
            </a:r>
          </a:p>
          <a:p>
            <a:pPr algn="just">
              <a:lnSpc>
                <a:spcPct val="150000"/>
              </a:lnSpc>
              <a:buFont typeface="Wingdings" panose="05000000000000000000" pitchFamily="2" charset="2"/>
              <a:buChar char="Ø"/>
            </a:pPr>
            <a:r>
              <a:rPr lang="hi-IN" sz="2400" dirty="0">
                <a:latin typeface="Open sans" panose="020B0606030504020204"/>
              </a:rPr>
              <a:t>भोजन और पानी का सेवन</a:t>
            </a:r>
          </a:p>
          <a:p>
            <a:pPr algn="just">
              <a:lnSpc>
                <a:spcPct val="150000"/>
              </a:lnSpc>
              <a:buFont typeface="Wingdings" panose="05000000000000000000" pitchFamily="2" charset="2"/>
              <a:buChar char="Ø"/>
            </a:pPr>
            <a:r>
              <a:rPr lang="hi-IN" sz="2400" dirty="0">
                <a:latin typeface="Open sans" panose="020B0606030504020204"/>
              </a:rPr>
              <a:t>इलेक्ट्रॉनिक उपकरणों का उपयोग </a:t>
            </a:r>
            <a:endParaRPr lang="en-IN" sz="2400" dirty="0">
              <a:latin typeface="Open sans" panose="020B0606030504020204"/>
            </a:endParaRPr>
          </a:p>
        </p:txBody>
      </p:sp>
    </p:spTree>
    <p:extLst>
      <p:ext uri="{BB962C8B-B14F-4D97-AF65-F5344CB8AC3E}">
        <p14:creationId xmlns:p14="http://schemas.microsoft.com/office/powerpoint/2010/main" val="648092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400"/>
            <a:ext cx="3581400" cy="1295400"/>
          </a:xfrm>
        </p:spPr>
        <p:txBody>
          <a:bodyPr>
            <a:noAutofit/>
          </a:bodyPr>
          <a:lstStyle/>
          <a:p>
            <a:r>
              <a:rPr lang="hi-IN" sz="5400" b="1" dirty="0">
                <a:solidFill>
                  <a:srgbClr val="C00000"/>
                </a:solidFill>
                <a:latin typeface="Open sans" panose="020B0606030504020204"/>
                <a:cs typeface="Times New Roman" panose="02020603050405020304" pitchFamily="18" charset="0"/>
              </a:rPr>
              <a:t>वार्म जोन</a:t>
            </a:r>
            <a:endParaRPr lang="en-US" sz="5400" b="1" dirty="0">
              <a:solidFill>
                <a:srgbClr val="C00000"/>
              </a:solidFill>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62BC9FB9-54FB-4A95-9AA1-A7399D26B643}"/>
              </a:ext>
            </a:extLst>
          </p:cNvPr>
          <p:cNvSpPr/>
          <p:nvPr/>
        </p:nvSpPr>
        <p:spPr>
          <a:xfrm>
            <a:off x="3962400" y="650944"/>
            <a:ext cx="7162800" cy="6124754"/>
          </a:xfrm>
          <a:prstGeom prst="rect">
            <a:avLst/>
          </a:prstGeom>
        </p:spPr>
        <p:txBody>
          <a:bodyPr wrap="square">
            <a:spAutoFit/>
          </a:bodyPr>
          <a:lstStyle/>
          <a:p>
            <a:pPr algn="ctr">
              <a:lnSpc>
                <a:spcPct val="150000"/>
              </a:lnSpc>
            </a:pPr>
            <a:r>
              <a:rPr lang="hi-IN" sz="2800" b="1" dirty="0">
                <a:latin typeface="Open sans" panose="020B0606030504020204"/>
                <a:cs typeface="Times New Roman" panose="02020603050405020304" pitchFamily="18" charset="0"/>
              </a:rPr>
              <a:t>अनुमत गतिविधियाँ</a:t>
            </a:r>
          </a:p>
          <a:p>
            <a:pPr>
              <a:buFont typeface="Wingdings" panose="05000000000000000000" pitchFamily="2" charset="2"/>
              <a:buChar char="Ø"/>
            </a:pPr>
            <a:r>
              <a:rPr lang="hi-IN" sz="2800" b="1" dirty="0">
                <a:latin typeface="Open sans" panose="020B0606030504020204"/>
                <a:cs typeface="Times New Roman" panose="02020603050405020304" pitchFamily="18" charset="0"/>
              </a:rPr>
              <a:t>कर्मियों और उपकरणों का संदूषणमुक्ति और स्वच्छता</a:t>
            </a:r>
          </a:p>
          <a:p>
            <a:pPr>
              <a:buFont typeface="Wingdings" panose="05000000000000000000" pitchFamily="2" charset="2"/>
              <a:buChar char="Ø"/>
            </a:pPr>
            <a:r>
              <a:rPr lang="hi-IN" sz="2800" b="1" dirty="0">
                <a:latin typeface="Open sans" panose="020B0606030504020204"/>
                <a:cs typeface="Times New Roman" panose="02020603050405020304" pitchFamily="18" charset="0"/>
              </a:rPr>
              <a:t>चिकित्सा उपचार और आपातकालीन प्राथमिकता निर्धारण (ट्राइएज)</a:t>
            </a:r>
          </a:p>
          <a:p>
            <a:pPr>
              <a:buFont typeface="Wingdings" panose="05000000000000000000" pitchFamily="2" charset="2"/>
              <a:buChar char="Ø"/>
            </a:pPr>
            <a:r>
              <a:rPr lang="hi-IN" sz="2800" b="1" dirty="0">
                <a:latin typeface="Open sans" panose="020B0606030504020204"/>
                <a:cs typeface="Times New Roman" panose="02020603050405020304" pitchFamily="18" charset="0"/>
              </a:rPr>
              <a:t>आपातकालीन उपकरणों का भंडारण और रखरखाव</a:t>
            </a:r>
          </a:p>
          <a:p>
            <a:pPr>
              <a:buFont typeface="Wingdings" panose="05000000000000000000" pitchFamily="2" charset="2"/>
              <a:buChar char="Ø"/>
            </a:pPr>
            <a:r>
              <a:rPr lang="hi-IN" sz="2800" b="1" dirty="0">
                <a:latin typeface="Open sans" panose="020B0606030504020204"/>
                <a:cs typeface="Times New Roman" panose="02020603050405020304" pitchFamily="18" charset="0"/>
              </a:rPr>
              <a:t>उचित सुरक्षा के साथ सीमित आवश्यक कर्मियों का प्रवेश</a:t>
            </a:r>
          </a:p>
          <a:p>
            <a:pPr>
              <a:lnSpc>
                <a:spcPct val="150000"/>
              </a:lnSpc>
            </a:pPr>
            <a:r>
              <a:rPr lang="hi-IN" sz="2800" b="1" dirty="0">
                <a:latin typeface="Open sans" panose="020B0606030504020204"/>
                <a:cs typeface="Times New Roman" panose="02020603050405020304" pitchFamily="18" charset="0"/>
              </a:rPr>
              <a:t>प्रतिबंधित गतिविधियाँ</a:t>
            </a:r>
            <a:r>
              <a:rPr lang="en-US" sz="2800" b="1" dirty="0">
                <a:latin typeface="Open sans" panose="020B0606030504020204"/>
                <a:cs typeface="Times New Roman" panose="02020603050405020304" pitchFamily="18" charset="0"/>
              </a:rPr>
              <a:t>    </a:t>
            </a:r>
          </a:p>
          <a:p>
            <a:pPr algn="just">
              <a:lnSpc>
                <a:spcPct val="150000"/>
              </a:lnSpc>
              <a:buFont typeface="Wingdings" panose="05000000000000000000" pitchFamily="2" charset="2"/>
              <a:buChar char="Ø"/>
            </a:pPr>
            <a:r>
              <a:rPr lang="hi-IN" sz="2800" b="1" dirty="0">
                <a:latin typeface="Open sans" panose="020B0606030504020204"/>
                <a:cs typeface="Times New Roman" panose="02020603050405020304" pitchFamily="18" charset="0"/>
              </a:rPr>
              <a:t>सामान्य जनता की पहुंच </a:t>
            </a:r>
          </a:p>
          <a:p>
            <a:pPr algn="just">
              <a:lnSpc>
                <a:spcPct val="150000"/>
              </a:lnSpc>
              <a:buFont typeface="Wingdings" panose="05000000000000000000" pitchFamily="2" charset="2"/>
              <a:buChar char="Ø"/>
            </a:pPr>
            <a:r>
              <a:rPr lang="hi-IN" sz="2800" b="1" dirty="0">
                <a:latin typeface="Open sans" panose="020B0606030504020204"/>
                <a:cs typeface="Times New Roman" panose="02020603050405020304" pitchFamily="18" charset="0"/>
              </a:rPr>
              <a:t>गैर-आवश्यक कर्मियों का प्रवेश</a:t>
            </a:r>
          </a:p>
          <a:p>
            <a:pPr algn="just">
              <a:lnSpc>
                <a:spcPct val="150000"/>
              </a:lnSpc>
              <a:buFont typeface="Wingdings" panose="05000000000000000000" pitchFamily="2" charset="2"/>
              <a:buChar char="Ø"/>
            </a:pPr>
            <a:r>
              <a:rPr lang="hi-IN" sz="2800" b="1" dirty="0">
                <a:latin typeface="Open sans" panose="020B0606030504020204"/>
                <a:cs typeface="Times New Roman" panose="02020603050405020304" pitchFamily="18" charset="0"/>
              </a:rPr>
              <a:t>भोजन और पानी का सेवन</a:t>
            </a:r>
          </a:p>
          <a:p>
            <a:pPr algn="just">
              <a:lnSpc>
                <a:spcPct val="150000"/>
              </a:lnSpc>
              <a:buFont typeface="Wingdings" panose="05000000000000000000" pitchFamily="2" charset="2"/>
              <a:buChar char="Ø"/>
            </a:pPr>
            <a:r>
              <a:rPr lang="hi-IN" sz="2800" b="1" dirty="0">
                <a:latin typeface="Open sans" panose="020B0606030504020204"/>
                <a:cs typeface="Times New Roman" panose="02020603050405020304" pitchFamily="18" charset="0"/>
              </a:rPr>
              <a:t>इलेक्ट्रॉनिक उपकरणों का उपयोग </a:t>
            </a:r>
            <a:endParaRPr lang="en-IN" sz="2800" b="1"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475438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3581400" cy="3352800"/>
          </a:xfrm>
        </p:spPr>
        <p:txBody>
          <a:bodyPr>
            <a:noAutofit/>
          </a:bodyPr>
          <a:lstStyle/>
          <a:p>
            <a:r>
              <a:rPr lang="hi-IN" altLang="en-US" sz="5400" b="1" dirty="0">
                <a:solidFill>
                  <a:srgbClr val="C00000"/>
                </a:solidFill>
                <a:latin typeface="Open sans" panose="020B0606030504020204"/>
                <a:cs typeface="Times New Roman" panose="02020603050405020304" pitchFamily="18" charset="0"/>
              </a:rPr>
              <a:t>हॉट/वार्म ज़ोन में अनुमत गतिविधियाँ</a:t>
            </a:r>
            <a:endParaRPr lang="en-US" sz="5400" b="1" dirty="0">
              <a:solidFill>
                <a:srgbClr val="C00000"/>
              </a:solidFill>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3" name="Rectangle 2">
            <a:extLst>
              <a:ext uri="{FF2B5EF4-FFF2-40B4-BE49-F238E27FC236}">
                <a16:creationId xmlns:a16="http://schemas.microsoft.com/office/drawing/2014/main" id="{62BC9FB9-54FB-4A95-9AA1-A7399D26B643}"/>
              </a:ext>
            </a:extLst>
          </p:cNvPr>
          <p:cNvSpPr/>
          <p:nvPr/>
        </p:nvSpPr>
        <p:spPr>
          <a:xfrm>
            <a:off x="4724400" y="1143000"/>
            <a:ext cx="6781800" cy="4893647"/>
          </a:xfrm>
          <a:prstGeom prst="rect">
            <a:avLst/>
          </a:prstGeom>
        </p:spPr>
        <p:txBody>
          <a:bodyPr wrap="square">
            <a:spAutoFit/>
          </a:bodyPr>
          <a:lstStyle/>
          <a:p>
            <a:pPr algn="just">
              <a:lnSpc>
                <a:spcPct val="200000"/>
              </a:lnSpc>
            </a:pPr>
            <a:r>
              <a:rPr lang="hi-IN" sz="3200" b="1" dirty="0">
                <a:latin typeface="Open sans" panose="020B0606030504020204"/>
                <a:cs typeface="Times New Roman" panose="02020603050405020304" pitchFamily="18" charset="0"/>
              </a:rPr>
              <a:t>ध्यान दें कि विशिष्ट नियम और दिशानिर्देश घटना, स्थान और शासी प्राधिकरणों के आधार पर भिन्न हो सकते हैं। ये ज़ोन और गतिविधियाँ आमतौर पर प्रशिक्षित सीबीआरएन प्रतिक्रिया टीमों और विशेषज्ञों द्वारा स्थापित और प्रबंधित की जाती हैं।</a:t>
            </a:r>
            <a:endParaRPr lang="en-IN" sz="3200" b="1" dirty="0">
              <a:latin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1349731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3267202" y="-39703"/>
            <a:ext cx="892479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3" y="2626709"/>
            <a:ext cx="2560468" cy="1297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hi-IN" altLang="en-US" sz="6600" b="1" dirty="0">
                <a:solidFill>
                  <a:srgbClr val="C00000"/>
                </a:solidFill>
                <a:latin typeface="Open sans" panose="020B0606030504020204"/>
                <a:cs typeface="Times New Roman" panose="02020603050405020304" pitchFamily="18" charset="0"/>
              </a:rPr>
              <a:t>समीक्षा</a:t>
            </a:r>
            <a:endParaRPr lang="en-US" sz="6600" b="1" dirty="0">
              <a:solidFill>
                <a:srgbClr val="C00000"/>
              </a:solidFill>
              <a:latin typeface="Open sans" panose="020B0606030504020204"/>
              <a:cs typeface="Times New Roman" panose="02020603050405020304" pitchFamily="18" charset="0"/>
            </a:endParaRPr>
          </a:p>
        </p:txBody>
      </p:sp>
      <p:sp>
        <p:nvSpPr>
          <p:cNvPr id="223" name="Ensure your safety and the safety of your crew, the patient, and bystanders…"/>
          <p:cNvSpPr txBox="1"/>
          <p:nvPr/>
        </p:nvSpPr>
        <p:spPr>
          <a:xfrm>
            <a:off x="3267202" y="479866"/>
            <a:ext cx="8783619" cy="5926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2438" indent="-452438">
              <a:lnSpc>
                <a:spcPct val="150000"/>
              </a:lnSpc>
              <a:buFont typeface="Wingdings" panose="05000000000000000000" pitchFamily="2" charset="2"/>
              <a:buChar char="q"/>
            </a:pPr>
            <a:r>
              <a:rPr lang="hi-IN" sz="3200" b="1" dirty="0">
                <a:latin typeface="Open sans" panose="020B0606030504020204"/>
                <a:cs typeface="Times New Roman" panose="02020603050405020304" pitchFamily="18" charset="0"/>
              </a:rPr>
              <a:t>ऑन-साइट रिस्पांस </a:t>
            </a:r>
            <a:endParaRPr lang="en-US" sz="3200" b="1" dirty="0">
              <a:latin typeface="Open sans" panose="020B0606030504020204"/>
              <a:cs typeface="Times New Roman" panose="02020603050405020304" pitchFamily="18" charset="0"/>
            </a:endParaRPr>
          </a:p>
          <a:p>
            <a:pPr marL="452438" indent="-452438">
              <a:lnSpc>
                <a:spcPct val="150000"/>
              </a:lnSpc>
              <a:buFont typeface="Wingdings" panose="05000000000000000000" pitchFamily="2" charset="2"/>
              <a:buChar char="q"/>
            </a:pPr>
            <a:r>
              <a:rPr lang="en-US" sz="3200" b="1" dirty="0">
                <a:latin typeface="Open sans" panose="020B0606030504020204"/>
                <a:cs typeface="Times New Roman" panose="02020603050405020304" pitchFamily="18" charset="0"/>
              </a:rPr>
              <a:t>TIC </a:t>
            </a:r>
            <a:r>
              <a:rPr lang="hi-IN" sz="3200" b="1" dirty="0">
                <a:latin typeface="Open sans" panose="020B0606030504020204"/>
                <a:cs typeface="Times New Roman" panose="02020603050405020304" pitchFamily="18" charset="0"/>
              </a:rPr>
              <a:t>और </a:t>
            </a:r>
            <a:r>
              <a:rPr lang="en-US" sz="3200" b="1" dirty="0">
                <a:latin typeface="Open sans" panose="020B0606030504020204"/>
                <a:cs typeface="Times New Roman" panose="02020603050405020304" pitchFamily="18" charset="0"/>
              </a:rPr>
              <a:t>TIM </a:t>
            </a:r>
            <a:r>
              <a:rPr lang="hi-IN" sz="3200" b="1" dirty="0">
                <a:latin typeface="Open sans" panose="020B0606030504020204"/>
                <a:cs typeface="Times New Roman" panose="02020603050405020304" pitchFamily="18" charset="0"/>
              </a:rPr>
              <a:t> रिसाव वातावरण में प्रतिक्रिया प्रक्रिया:</a:t>
            </a:r>
          </a:p>
          <a:p>
            <a:pPr marL="452438" indent="-452438">
              <a:lnSpc>
                <a:spcPct val="150000"/>
              </a:lnSpc>
              <a:buFont typeface="Wingdings" panose="05000000000000000000" pitchFamily="2" charset="2"/>
              <a:buChar char="q"/>
            </a:pPr>
            <a:r>
              <a:rPr lang="hi-IN" sz="3200" b="1" dirty="0">
                <a:latin typeface="Open sans" panose="020B0606030504020204"/>
                <a:cs typeface="Times New Roman" panose="02020603050405020304" pitchFamily="18" charset="0"/>
              </a:rPr>
              <a:t>संदूषण का स्तर:</a:t>
            </a:r>
          </a:p>
          <a:p>
            <a:pPr marL="452438" indent="-452438">
              <a:lnSpc>
                <a:spcPct val="150000"/>
              </a:lnSpc>
              <a:buFont typeface="Wingdings" panose="05000000000000000000" pitchFamily="2" charset="2"/>
              <a:buChar char="q"/>
            </a:pPr>
            <a:r>
              <a:rPr lang="hi-IN" sz="3200" b="1" dirty="0">
                <a:latin typeface="Open sans" panose="020B0606030504020204"/>
                <a:cs typeface="Times New Roman" panose="02020603050405020304" pitchFamily="18" charset="0"/>
              </a:rPr>
              <a:t>एक्यूट एक्सपोजर गाइडलाइन लेवल्स</a:t>
            </a:r>
            <a:r>
              <a:rPr lang="en-US" sz="3200" b="1" dirty="0">
                <a:latin typeface="Open sans" panose="020B0606030504020204"/>
                <a:cs typeface="Times New Roman" panose="02020603050405020304" pitchFamily="18" charset="0"/>
              </a:rPr>
              <a:t> </a:t>
            </a:r>
            <a:r>
              <a:rPr lang="hi-IN" sz="3200" b="1" dirty="0">
                <a:latin typeface="Open sans" panose="020B0606030504020204"/>
                <a:cs typeface="Times New Roman" panose="02020603050405020304" pitchFamily="18" charset="0"/>
              </a:rPr>
              <a:t>(</a:t>
            </a:r>
            <a:r>
              <a:rPr lang="en-US" sz="3200" b="1" dirty="0">
                <a:latin typeface="Open sans" panose="020B0606030504020204"/>
                <a:cs typeface="Times New Roman" panose="02020603050405020304" pitchFamily="18" charset="0"/>
              </a:rPr>
              <a:t>AEGL</a:t>
            </a:r>
            <a:r>
              <a:rPr lang="hi-IN" sz="3200" b="1" dirty="0">
                <a:latin typeface="Open sans" panose="020B0606030504020204"/>
                <a:cs typeface="Times New Roman" panose="02020603050405020304" pitchFamily="18" charset="0"/>
              </a:rPr>
              <a:t>)और इमीडिएटली डेंजरस टू लाइफ ऑर हेल्थ(IDLH)</a:t>
            </a:r>
          </a:p>
          <a:p>
            <a:pPr marL="452438" indent="-452438">
              <a:lnSpc>
                <a:spcPct val="150000"/>
              </a:lnSpc>
              <a:buFont typeface="Wingdings" panose="05000000000000000000" pitchFamily="2" charset="2"/>
              <a:buChar char="q"/>
            </a:pPr>
            <a:r>
              <a:rPr lang="hi-IN" sz="3200" b="1" dirty="0">
                <a:latin typeface="Open sans" panose="020B0606030504020204"/>
                <a:cs typeface="Times New Roman" panose="02020603050405020304" pitchFamily="18" charset="0"/>
              </a:rPr>
              <a:t> क्षेत्र चिह्नन की सुरक्षा और पहचान प्रणाली </a:t>
            </a:r>
            <a:endParaRPr lang="en-US" sz="3200" b="1" dirty="0">
              <a:latin typeface="Open sans" panose="020B0606030504020204"/>
              <a:cs typeface="Times New Roman" panose="02020603050405020304" pitchFamily="18" charset="0"/>
            </a:endParaRPr>
          </a:p>
          <a:p>
            <a:pPr marL="452438" indent="-452438">
              <a:lnSpc>
                <a:spcPct val="150000"/>
              </a:lnSpc>
              <a:buFont typeface="Wingdings" panose="05000000000000000000" pitchFamily="2" charset="2"/>
              <a:buChar char="q"/>
            </a:pPr>
            <a:r>
              <a:rPr lang="hi-IN" sz="3200" b="1" dirty="0">
                <a:latin typeface="Open sans" panose="020B0606030504020204"/>
                <a:cs typeface="Times New Roman" panose="02020603050405020304" pitchFamily="18" charset="0"/>
              </a:rPr>
              <a:t> हॉट और वार्म ज़ोन में अनुमत गतिविधियाँ:</a:t>
            </a:r>
          </a:p>
          <a:p>
            <a:pPr marL="452438" indent="-452438">
              <a:lnSpc>
                <a:spcPct val="150000"/>
              </a:lnSpc>
              <a:buFont typeface="Wingdings" panose="05000000000000000000" pitchFamily="2" charset="2"/>
              <a:buChar char="q"/>
            </a:pPr>
            <a:r>
              <a:rPr lang="hi-IN" sz="3200" b="1" dirty="0">
                <a:latin typeface="Open sans" panose="020B0606030504020204"/>
                <a:cs typeface="Times New Roman" panose="02020603050405020304" pitchFamily="18" charset="0"/>
              </a:rPr>
              <a:t>निष्कर्ष:</a:t>
            </a:r>
            <a:endParaRPr lang="en-US" sz="3200" b="1" dirty="0">
              <a:latin typeface="Open sans" panose="020B0606030504020204"/>
              <a:cs typeface="Times New Roman" panose="02020603050405020304"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2667000"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08114" y="3230213"/>
            <a:ext cx="4083778" cy="1094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6600" b="1" dirty="0">
                <a:solidFill>
                  <a:srgbClr val="C00000"/>
                </a:solidFill>
                <a:latin typeface="Open sans" panose="020B0606030504020204"/>
                <a:cs typeface="Times New Roman" panose="02020603050405020304" pitchFamily="18" charset="0"/>
              </a:rPr>
              <a:t>कोई</a:t>
            </a:r>
            <a:r>
              <a:rPr lang="en-US" sz="6600" b="1" dirty="0">
                <a:solidFill>
                  <a:srgbClr val="C00000"/>
                </a:solidFill>
                <a:latin typeface="Open sans" panose="020B0606030504020204"/>
                <a:cs typeface="Times New Roman" panose="02020603050405020304" pitchFamily="18" charset="0"/>
              </a:rPr>
              <a:t> </a:t>
            </a:r>
            <a:r>
              <a:rPr lang="hi-IN" sz="6600" b="1" dirty="0">
                <a:solidFill>
                  <a:srgbClr val="C00000"/>
                </a:solidFill>
                <a:latin typeface="Open sans" panose="020B0606030504020204"/>
                <a:cs typeface="Times New Roman" panose="02020603050405020304" pitchFamily="18" charset="0"/>
              </a:rPr>
              <a:t>प्रश्न</a:t>
            </a:r>
            <a:r>
              <a:rPr lang="en-US" sz="6600" b="1" dirty="0">
                <a:solidFill>
                  <a:srgbClr val="C00000"/>
                </a:solidFill>
                <a:latin typeface="Open sans" panose="020B0606030504020204"/>
                <a:cs typeface="Times New Roman" panose="02020603050405020304" pitchFamily="18" charset="0"/>
              </a:rPr>
              <a:t>?</a:t>
            </a:r>
            <a:r>
              <a:rPr lang="hi-IN" sz="6600" b="1" dirty="0">
                <a:solidFill>
                  <a:srgbClr val="C00000"/>
                </a:solidFill>
                <a:latin typeface="Open sans" panose="020B0606030504020204"/>
                <a:cs typeface="Times New Roman" panose="02020603050405020304" pitchFamily="18" charset="0"/>
              </a:rPr>
              <a:t> </a:t>
            </a:r>
            <a:endParaRPr lang="en-US" sz="6600" b="1" dirty="0">
              <a:solidFill>
                <a:srgbClr val="C00000"/>
              </a:solidFill>
              <a:latin typeface="Open sans" panose="020B0606030504020204"/>
              <a:cs typeface="Times New Roman" panose="02020603050405020304" pitchFamily="18" charset="0"/>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1000" y="1728355"/>
            <a:ext cx="2736272" cy="2157846"/>
          </a:xfrm>
        </p:spPr>
        <p:txBody>
          <a:bodyPr>
            <a:normAutofit/>
          </a:bodyPr>
          <a:lstStyle/>
          <a:p>
            <a:endParaRPr lang="en-US" sz="5400" dirty="0">
              <a:latin typeface="Open sans"/>
            </a:endParaRPr>
          </a:p>
          <a:p>
            <a:r>
              <a:rPr lang="hi-IN" sz="4000" b="1" dirty="0">
                <a:solidFill>
                  <a:srgbClr val="C00000"/>
                </a:solidFill>
                <a:latin typeface="Open sans"/>
              </a:rPr>
              <a:t>मूल्यांकन</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117272" y="0"/>
            <a:ext cx="907472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514350" indent="-514350" algn="just">
              <a:buAutoNum type="arabicPeriod"/>
            </a:pPr>
            <a:r>
              <a:rPr lang="hi-IN" sz="3600" b="1" dirty="0">
                <a:solidFill>
                  <a:schemeClr val="tx1"/>
                </a:solidFill>
                <a:latin typeface="Open sans" panose="020B0606030504020204"/>
                <a:cs typeface="Times New Roman" panose="02020603050405020304" pitchFamily="18" charset="0"/>
              </a:rPr>
              <a:t>एनडीआरएफ टीम के लिए रासायनिक घटना स्थल पर पहुंचने की उपयुक्त प्रक्रिया क्या  है?</a:t>
            </a:r>
          </a:p>
          <a:p>
            <a:pPr algn="just"/>
            <a:r>
              <a:rPr lang="hi-IN" sz="2800" b="1" dirty="0">
                <a:solidFill>
                  <a:srgbClr val="FF0000"/>
                </a:solidFill>
                <a:latin typeface="Open sans" panose="020B0606030504020204"/>
                <a:cs typeface="Times New Roman" panose="02020603050405020304" pitchFamily="18" charset="0"/>
              </a:rPr>
              <a:t>उतर </a:t>
            </a:r>
            <a:r>
              <a:rPr lang="en-US" sz="2800" b="1" dirty="0">
                <a:solidFill>
                  <a:srgbClr val="FF0000"/>
                </a:solidFill>
                <a:latin typeface="Open sans" panose="020B0606030504020204"/>
                <a:cs typeface="Times New Roman" panose="02020603050405020304" pitchFamily="18" charset="0"/>
              </a:rPr>
              <a:t>- </a:t>
            </a:r>
            <a:r>
              <a:rPr lang="hi-IN" sz="2800" b="1" dirty="0">
                <a:solidFill>
                  <a:srgbClr val="FF0000"/>
                </a:solidFill>
                <a:latin typeface="Open sans" panose="020B0606030504020204"/>
                <a:cs typeface="Times New Roman" panose="02020603050405020304" pitchFamily="18" charset="0"/>
              </a:rPr>
              <a:t>टीमें घटना स्थल पर हवा की दिशा के विपरीत दिशा से प्रवेश करेंगी।</a:t>
            </a:r>
            <a:endParaRPr lang="en-US" sz="2800" b="1" dirty="0">
              <a:solidFill>
                <a:srgbClr val="FF0000"/>
              </a:solidFill>
              <a:latin typeface="Open sans" panose="020B0606030504020204"/>
              <a:cs typeface="Times New Roman" panose="02020603050405020304" pitchFamily="18" charset="0"/>
            </a:endParaRPr>
          </a:p>
          <a:p>
            <a:pPr algn="just"/>
            <a:endParaRPr lang="en-US" sz="2800" dirty="0">
              <a:solidFill>
                <a:schemeClr val="tx1"/>
              </a:solidFill>
              <a:latin typeface="Open sans" panose="020B0606030504020204"/>
            </a:endParaRPr>
          </a:p>
          <a:p>
            <a:pPr algn="just"/>
            <a:r>
              <a:rPr lang="en-IN" sz="2800" dirty="0">
                <a:solidFill>
                  <a:schemeClr val="tx1"/>
                </a:solidFill>
                <a:latin typeface="Open Sans" panose="020B0606030504020204"/>
                <a:cs typeface="Arial" pitchFamily="34" charset="0"/>
              </a:rPr>
              <a:t>2. </a:t>
            </a:r>
            <a:r>
              <a:rPr lang="hi-IN" sz="3600" b="1" dirty="0">
                <a:solidFill>
                  <a:schemeClr val="tx1"/>
                </a:solidFill>
                <a:latin typeface="Open sans" panose="020B0606030504020204"/>
                <a:cs typeface="Times New Roman" panose="02020603050405020304" pitchFamily="18" charset="0"/>
              </a:rPr>
              <a:t>हॉट ज़ोन में प्रतिबंधित गतिविधियाँ क्या क्या है ?</a:t>
            </a:r>
          </a:p>
          <a:p>
            <a:pPr algn="just">
              <a:lnSpc>
                <a:spcPct val="150000"/>
              </a:lnSpc>
            </a:pPr>
            <a:r>
              <a:rPr lang="hi-IN" sz="2800" b="1" dirty="0">
                <a:solidFill>
                  <a:srgbClr val="FF0000"/>
                </a:solidFill>
                <a:latin typeface="Open sans" panose="020B0606030504020204"/>
                <a:cs typeface="Times New Roman" panose="02020603050405020304" pitchFamily="18" charset="0"/>
              </a:rPr>
              <a:t>उतर-</a:t>
            </a:r>
            <a:r>
              <a:rPr lang="hi-IN" sz="2800" dirty="0">
                <a:solidFill>
                  <a:schemeClr val="tx1"/>
                </a:solidFill>
                <a:latin typeface="Open sans"/>
              </a:rPr>
              <a:t>	</a:t>
            </a:r>
            <a:r>
              <a:rPr lang="hi-IN" sz="2800" b="1" dirty="0">
                <a:solidFill>
                  <a:srgbClr val="FF0000"/>
                </a:solidFill>
                <a:latin typeface="Open sans" panose="020B0606030504020204"/>
                <a:cs typeface="Times New Roman" panose="02020603050405020304" pitchFamily="18" charset="0"/>
              </a:rPr>
              <a:t>सामान्य जनता की पहुंच I</a:t>
            </a:r>
          </a:p>
          <a:p>
            <a:pPr algn="just">
              <a:lnSpc>
                <a:spcPct val="150000"/>
              </a:lnSpc>
            </a:pPr>
            <a:r>
              <a:rPr lang="hi-IN" sz="2800" b="1" dirty="0">
                <a:solidFill>
                  <a:srgbClr val="FF0000"/>
                </a:solidFill>
                <a:latin typeface="Open sans" panose="020B0606030504020204"/>
                <a:cs typeface="Times New Roman" panose="02020603050405020304" pitchFamily="18" charset="0"/>
              </a:rPr>
              <a:t>	गैर-आवश्यक कर्मियों का प्रवेश I</a:t>
            </a:r>
          </a:p>
          <a:p>
            <a:pPr algn="just">
              <a:lnSpc>
                <a:spcPct val="150000"/>
              </a:lnSpc>
            </a:pPr>
            <a:r>
              <a:rPr lang="hi-IN" sz="2800" b="1" dirty="0">
                <a:solidFill>
                  <a:srgbClr val="FF0000"/>
                </a:solidFill>
                <a:latin typeface="Open sans" panose="020B0606030504020204"/>
                <a:cs typeface="Times New Roman" panose="02020603050405020304" pitchFamily="18" charset="0"/>
              </a:rPr>
              <a:t>	भोजन और पानी का सेवन I</a:t>
            </a:r>
          </a:p>
          <a:p>
            <a:pPr algn="just">
              <a:lnSpc>
                <a:spcPct val="150000"/>
              </a:lnSpc>
            </a:pPr>
            <a:r>
              <a:rPr lang="hi-IN" sz="2800" b="1" dirty="0">
                <a:solidFill>
                  <a:srgbClr val="FF0000"/>
                </a:solidFill>
                <a:latin typeface="Open sans" panose="020B0606030504020204"/>
                <a:cs typeface="Times New Roman" panose="02020603050405020304" pitchFamily="18" charset="0"/>
              </a:rPr>
              <a:t>	इलेक्ट्रॉनिक उपकरणों का उपयोग I</a:t>
            </a:r>
            <a:endParaRPr lang="en-IN" sz="2800" b="1" dirty="0">
              <a:solidFill>
                <a:srgbClr val="FF0000"/>
              </a:solidFill>
              <a:latin typeface="Open sans" panose="020B0606030504020204"/>
              <a:cs typeface="Times New Roman" panose="02020603050405020304" pitchFamily="18" charset="0"/>
            </a:endParaRPr>
          </a:p>
          <a:p>
            <a:pPr marL="0" indent="0">
              <a:buNone/>
            </a:pP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Tree>
    <p:extLst>
      <p:ext uri="{BB962C8B-B14F-4D97-AF65-F5344CB8AC3E}">
        <p14:creationId xmlns:p14="http://schemas.microsoft.com/office/powerpoint/2010/main" val="2268618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910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hi-IN" sz="5400" b="1" dirty="0">
                <a:solidFill>
                  <a:srgbClr val="C00000"/>
                </a:solidFill>
                <a:latin typeface="Open sans"/>
              </a:rPr>
              <a:t>धन्यवाद</a:t>
            </a:r>
            <a:endParaRPr lang="en-US" sz="5400" b="1" dirty="0">
              <a:solidFill>
                <a:srgbClr val="C00000"/>
              </a:solidFill>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1111" y="112697"/>
            <a:ext cx="6262734" cy="6816986"/>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3352800" cy="1905000"/>
          </a:xfrm>
        </p:spPr>
        <p:txBody>
          <a:bodyPr>
            <a:noAutofit/>
          </a:bodyPr>
          <a:lstStyle/>
          <a:p>
            <a:r>
              <a:rPr lang="en-IN" sz="4000" b="1" dirty="0" err="1">
                <a:solidFill>
                  <a:srgbClr val="C00000"/>
                </a:solidFill>
                <a:latin typeface="Times" pitchFamily="18" charset="0"/>
              </a:rPr>
              <a:t>ऑन-साइट</a:t>
            </a:r>
            <a:r>
              <a:rPr lang="en-IN" sz="4000" b="1" dirty="0">
                <a:solidFill>
                  <a:srgbClr val="C00000"/>
                </a:solidFill>
                <a:latin typeface="Times" pitchFamily="18" charset="0"/>
              </a:rPr>
              <a:t> </a:t>
            </a:r>
            <a:r>
              <a:rPr lang="en-IN" sz="4000" b="1" dirty="0" err="1">
                <a:solidFill>
                  <a:srgbClr val="C00000"/>
                </a:solidFill>
                <a:latin typeface="Times" pitchFamily="18" charset="0"/>
              </a:rPr>
              <a:t>रिस्पांस</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191000" y="1219201"/>
            <a:ext cx="7391400" cy="4953000"/>
          </a:xfrm>
        </p:spPr>
        <p:txBody>
          <a:bodyPr>
            <a:noAutofit/>
          </a:bodyPr>
          <a:lstStyle/>
          <a:p>
            <a:pPr algn="just">
              <a:lnSpc>
                <a:spcPct val="150000"/>
              </a:lnSpc>
              <a:buFont typeface="Wingdings" panose="05000000000000000000" pitchFamily="2" charset="2"/>
              <a:buChar char="Ø"/>
            </a:pPr>
            <a:r>
              <a:rPr lang="en-US" sz="2400" dirty="0"/>
              <a:t> </a:t>
            </a:r>
            <a:r>
              <a:rPr lang="hi-IN" sz="2400" dirty="0">
                <a:latin typeface="Open sans" panose="020B0606030504020204"/>
              </a:rPr>
              <a:t>टीम कमांडर अपना कमांड पोस्ट हवा की दिशा के अनुसार ऊपरी दिशा में स्थापित करेंगे।</a:t>
            </a:r>
          </a:p>
          <a:p>
            <a:pPr algn="just">
              <a:lnSpc>
                <a:spcPct val="150000"/>
              </a:lnSpc>
              <a:buFont typeface="Wingdings" panose="05000000000000000000" pitchFamily="2" charset="2"/>
              <a:buChar char="Ø"/>
            </a:pPr>
            <a:r>
              <a:rPr lang="hi-IN" sz="2400" dirty="0">
                <a:latin typeface="Open sans" panose="020B0606030504020204"/>
              </a:rPr>
              <a:t>टीम कमांडर को तुरंत खतरे के क्षेत्र में प्रवेश किए बिना क्षेत्र को अलग करना चाहिए और लोगों और पर्यावरण की सुरक्षा सुनिश्चित करनी चाहिए।</a:t>
            </a:r>
          </a:p>
          <a:p>
            <a:pPr algn="just">
              <a:lnSpc>
                <a:spcPct val="150000"/>
              </a:lnSpc>
              <a:buFont typeface="Wingdings" panose="05000000000000000000" pitchFamily="2" charset="2"/>
              <a:buChar char="Ø"/>
            </a:pPr>
            <a:r>
              <a:rPr lang="en-US" sz="2400" dirty="0"/>
              <a:t> </a:t>
            </a:r>
            <a:r>
              <a:rPr lang="hi-IN" sz="2400" dirty="0"/>
              <a:t>टीम कमांडर प्रभावित क्षेत्र और उसके आसपास महत्वपूर्ण संकेतों की तलाश करेंगे, ताकि घटना के पैमाने का आकलन किया जा सके।</a:t>
            </a:r>
            <a:endParaRPr lang="en-US" sz="24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30171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29" y="2971800"/>
            <a:ext cx="3352800" cy="1905000"/>
          </a:xfrm>
        </p:spPr>
        <p:txBody>
          <a:bodyPr>
            <a:noAutofit/>
          </a:bodyPr>
          <a:lstStyle/>
          <a:p>
            <a:r>
              <a:rPr lang="en-IN" sz="4000" b="1" dirty="0" err="1">
                <a:solidFill>
                  <a:srgbClr val="C00000"/>
                </a:solidFill>
                <a:latin typeface="Open sans" panose="020B0606030504020204"/>
                <a:cs typeface="Times New Roman" panose="02020603050405020304" pitchFamily="18" charset="0"/>
              </a:rPr>
              <a:t>ऑन-साइट</a:t>
            </a:r>
            <a:r>
              <a:rPr lang="en-IN" sz="4000" b="1" dirty="0">
                <a:solidFill>
                  <a:srgbClr val="C00000"/>
                </a:solidFill>
                <a:latin typeface="Open sans" panose="020B0606030504020204"/>
                <a:cs typeface="Times New Roman" panose="02020603050405020304" pitchFamily="18" charset="0"/>
              </a:rPr>
              <a:t> </a:t>
            </a:r>
            <a:r>
              <a:rPr lang="en-IN" sz="4000" b="1" dirty="0" err="1">
                <a:solidFill>
                  <a:srgbClr val="C00000"/>
                </a:solidFill>
                <a:latin typeface="Open sans" panose="020B0606030504020204"/>
                <a:cs typeface="Times New Roman" panose="02020603050405020304" pitchFamily="18" charset="0"/>
              </a:rPr>
              <a:t>रिस्पांस</a:t>
            </a:r>
            <a:endParaRPr lang="en-US" sz="4000" b="1" dirty="0">
              <a:solidFill>
                <a:srgbClr val="C00000"/>
              </a:solidFill>
              <a:latin typeface="Open sans" panose="020B0606030504020204"/>
              <a:cs typeface="Times New Roman" panose="02020603050405020304" pitchFamily="18" charset="0"/>
            </a:endParaRPr>
          </a:p>
        </p:txBody>
      </p:sp>
      <p:sp>
        <p:nvSpPr>
          <p:cNvPr id="3" name="Content Placeholder 2"/>
          <p:cNvSpPr>
            <a:spLocks noGrp="1"/>
          </p:cNvSpPr>
          <p:nvPr>
            <p:ph idx="1"/>
          </p:nvPr>
        </p:nvSpPr>
        <p:spPr>
          <a:xfrm>
            <a:off x="3475693" y="962699"/>
            <a:ext cx="7924800" cy="5860471"/>
          </a:xfrm>
        </p:spPr>
        <p:txBody>
          <a:bodyPr>
            <a:noAutofit/>
          </a:bodyPr>
          <a:lstStyle/>
          <a:p>
            <a:pPr algn="just">
              <a:buFont typeface="Wingdings" panose="05000000000000000000" pitchFamily="2" charset="2"/>
              <a:buChar char="Ø"/>
            </a:pPr>
            <a:r>
              <a:rPr lang="en-US" sz="2000" dirty="0">
                <a:latin typeface="Open sans" panose="020B0606030504020204"/>
              </a:rPr>
              <a:t> </a:t>
            </a:r>
            <a:r>
              <a:rPr lang="hi-IN" sz="3600" b="1" dirty="0">
                <a:latin typeface="Open sans" panose="020B0606030504020204"/>
                <a:ea typeface="+mj-ea"/>
                <a:cs typeface="Times New Roman" panose="02020603050405020304" pitchFamily="18" charset="0"/>
              </a:rPr>
              <a:t>टीम के सूचना अधिकारी घटना की जानकारी इकट्ठा करेंगे।</a:t>
            </a:r>
          </a:p>
          <a:p>
            <a:pPr algn="just">
              <a:buFont typeface="Wingdings" panose="05000000000000000000" pitchFamily="2" charset="2"/>
              <a:buChar char="Ø"/>
            </a:pPr>
            <a:r>
              <a:rPr lang="hi-IN" sz="3600" b="1" dirty="0">
                <a:latin typeface="Open sans" panose="020B0606030504020204"/>
                <a:ea typeface="+mj-ea"/>
                <a:cs typeface="Times New Roman" panose="02020603050405020304" pitchFamily="18" charset="0"/>
              </a:rPr>
              <a:t>स्थिति/खतरे के आकलन के बाद, एनडीआरएफ के टीम कमांडर अपनी प्रतिक्रिया योजना बनाएंगे और उसे लागू करेंगे।</a:t>
            </a:r>
          </a:p>
          <a:p>
            <a:pPr algn="just">
              <a:buFont typeface="Wingdings" panose="05000000000000000000" pitchFamily="2" charset="2"/>
              <a:buChar char="Ø"/>
            </a:pPr>
            <a:r>
              <a:rPr lang="hi-IN" sz="3600" b="1" dirty="0">
                <a:latin typeface="Open sans" panose="020B0606030504020204"/>
                <a:ea typeface="+mj-ea"/>
                <a:cs typeface="Times New Roman" panose="02020603050405020304" pitchFamily="18" charset="0"/>
              </a:rPr>
              <a:t>डिटेक्शन सब-टीम उपलब्ध उपकरणों की मदद से दूषित क्षेत्र की पहचान करेगी और क्षेत्रों को चिह्नित करेगी।</a:t>
            </a:r>
          </a:p>
          <a:p>
            <a:pPr algn="just">
              <a:buFont typeface="Wingdings" panose="05000000000000000000" pitchFamily="2" charset="2"/>
              <a:buChar char="Ø"/>
            </a:pPr>
            <a:r>
              <a:rPr lang="en-US" sz="3600" b="1" dirty="0">
                <a:latin typeface="Open sans" panose="020B0606030504020204"/>
                <a:ea typeface="+mj-ea"/>
                <a:cs typeface="Times New Roman" panose="02020603050405020304" pitchFamily="18" charset="0"/>
              </a:rPr>
              <a:t> </a:t>
            </a:r>
            <a:r>
              <a:rPr lang="hi-IN" sz="3600" b="1" dirty="0">
                <a:latin typeface="Open sans" panose="020B0606030504020204"/>
                <a:ea typeface="+mj-ea"/>
                <a:cs typeface="Times New Roman" panose="02020603050405020304" pitchFamily="18" charset="0"/>
              </a:rPr>
              <a:t>सुरक्षा अधिकारी डिटेक्शन टीम द्वारा साझा किए गए निष्कर्षों के आधार पर सभी खतरों की पहचान करेंगे।</a:t>
            </a:r>
            <a:endParaRPr lang="en-US" sz="36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98780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3352800" cy="1905000"/>
          </a:xfrm>
        </p:spPr>
        <p:txBody>
          <a:bodyPr>
            <a:noAutofit/>
          </a:bodyPr>
          <a:lstStyle/>
          <a:p>
            <a:r>
              <a:rPr lang="en-IN" sz="4000" b="1" dirty="0" err="1">
                <a:solidFill>
                  <a:srgbClr val="C00000"/>
                </a:solidFill>
                <a:latin typeface="Open sans" panose="020B0606030504020204"/>
                <a:cs typeface="Times New Roman" panose="02020603050405020304" pitchFamily="18" charset="0"/>
              </a:rPr>
              <a:t>ऑन-साइट</a:t>
            </a:r>
            <a:r>
              <a:rPr lang="en-IN" sz="4000" b="1" dirty="0">
                <a:solidFill>
                  <a:srgbClr val="C00000"/>
                </a:solidFill>
                <a:latin typeface="Open sans" panose="020B0606030504020204"/>
                <a:cs typeface="Times New Roman" panose="02020603050405020304" pitchFamily="18" charset="0"/>
              </a:rPr>
              <a:t> </a:t>
            </a:r>
            <a:r>
              <a:rPr lang="en-IN" sz="4000" b="1" dirty="0" err="1">
                <a:solidFill>
                  <a:srgbClr val="C00000"/>
                </a:solidFill>
                <a:latin typeface="Open sans" panose="020B0606030504020204"/>
                <a:cs typeface="Times New Roman" panose="02020603050405020304" pitchFamily="18" charset="0"/>
              </a:rPr>
              <a:t>रिस्पांस</a:t>
            </a:r>
            <a:endParaRPr lang="en-US" sz="4000" b="1" dirty="0">
              <a:solidFill>
                <a:srgbClr val="C00000"/>
              </a:solidFill>
              <a:latin typeface="Open sans" panose="020B0606030504020204"/>
              <a:cs typeface="Times New Roman" panose="02020603050405020304" pitchFamily="18" charset="0"/>
            </a:endParaRPr>
          </a:p>
        </p:txBody>
      </p:sp>
      <p:sp>
        <p:nvSpPr>
          <p:cNvPr id="3" name="Content Placeholder 2"/>
          <p:cNvSpPr>
            <a:spLocks noGrp="1"/>
          </p:cNvSpPr>
          <p:nvPr>
            <p:ph idx="1"/>
          </p:nvPr>
        </p:nvSpPr>
        <p:spPr>
          <a:xfrm>
            <a:off x="4343400" y="1219201"/>
            <a:ext cx="7239000" cy="4190999"/>
          </a:xfrm>
        </p:spPr>
        <p:txBody>
          <a:bodyPr>
            <a:noAutofit/>
          </a:bodyPr>
          <a:lstStyle/>
          <a:p>
            <a:pPr algn="just">
              <a:buFont typeface="Wingdings" panose="05000000000000000000" pitchFamily="2" charset="2"/>
              <a:buChar char="Ø"/>
            </a:pPr>
            <a:r>
              <a:rPr lang="hi-IN" sz="4000" b="1" dirty="0">
                <a:latin typeface="Open sans" panose="020B0606030504020204"/>
                <a:ea typeface="+mj-ea"/>
                <a:cs typeface="Times New Roman" panose="02020603050405020304" pitchFamily="18" charset="0"/>
              </a:rPr>
              <a:t>टीम कमांडर प्लेकार्ड, लेबल, एमएसडीएस, ट्रेम कार्ड और अन्य उपलब्ध स्रोतों से जानकारी प्राप्त करेंगे।</a:t>
            </a:r>
          </a:p>
          <a:p>
            <a:pPr algn="just">
              <a:buFont typeface="Wingdings" panose="05000000000000000000" pitchFamily="2" charset="2"/>
              <a:buChar char="Ø"/>
            </a:pPr>
            <a:r>
              <a:rPr lang="hi-IN" sz="4000" b="1" dirty="0">
                <a:latin typeface="Open sans" panose="020B0606030504020204"/>
                <a:ea typeface="+mj-ea"/>
                <a:cs typeface="Times New Roman" panose="02020603050405020304" pitchFamily="18" charset="0"/>
              </a:rPr>
              <a:t>संबंधित एजेंसी के विशेषज्ञों के परामर्श से, टीम कमांडर टीम को सुरक्षा के स्तर, निकासी प्रक्रियाओं, डी-कंटैमिनेशन स्टेशन, दूषित निर्वहन के संग्रह आदि के बारे में ब्रीफ करेंगे।</a:t>
            </a:r>
            <a:endParaRPr lang="en-IN" sz="40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1049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3810000" cy="29718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 के संचालन का क्रम:</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419600" y="1219201"/>
            <a:ext cx="7758100" cy="5333999"/>
          </a:xfrm>
        </p:spPr>
        <p:txBody>
          <a:bodyPr>
            <a:noAutofit/>
          </a:bodyPr>
          <a:lstStyle/>
          <a:p>
            <a:pPr algn="just">
              <a:buFont typeface="Wingdings" panose="05000000000000000000" pitchFamily="2" charset="2"/>
              <a:buChar char="Ø"/>
            </a:pPr>
            <a:r>
              <a:rPr lang="hi-IN" b="1" dirty="0">
                <a:latin typeface="Open sans" panose="020B0606030504020204"/>
                <a:ea typeface="+mj-ea"/>
                <a:cs typeface="Times New Roman" panose="02020603050405020304" pitchFamily="18" charset="0"/>
              </a:rPr>
              <a:t>टीम स्थिति के अनुसार एक सुरक्षित दूरी/बाहरी घेरा पर उतरेगी।</a:t>
            </a:r>
          </a:p>
          <a:p>
            <a:pPr algn="just">
              <a:buFont typeface="Wingdings" panose="05000000000000000000" pitchFamily="2" charset="2"/>
              <a:buChar char="Ø"/>
            </a:pPr>
            <a:r>
              <a:rPr lang="en-US" b="1" dirty="0">
                <a:latin typeface="Open sans" panose="020B0606030504020204"/>
                <a:ea typeface="+mj-ea"/>
                <a:cs typeface="Times New Roman" panose="02020603050405020304" pitchFamily="18" charset="0"/>
              </a:rPr>
              <a:t> </a:t>
            </a:r>
            <a:r>
              <a:rPr lang="hi-IN" b="1" dirty="0">
                <a:latin typeface="Open sans" panose="020B0606030504020204"/>
                <a:ea typeface="+mj-ea"/>
                <a:cs typeface="Times New Roman" panose="02020603050405020304" pitchFamily="18" charset="0"/>
              </a:rPr>
              <a:t>टीम कमांडर सुरक्षा अधिकारी और निर्दिष्ट विशेषज्ञ एजेंसियों के संबंधित विशेषज्ञों के परामर्श से उप-टीमों को ऑपरेशन के दौरान पहनने के लिए पीपीई के स्तर के बारे में निर्देश देंगे।</a:t>
            </a:r>
          </a:p>
          <a:p>
            <a:pPr algn="just">
              <a:lnSpc>
                <a:spcPct val="150000"/>
              </a:lnSpc>
              <a:buFont typeface="Wingdings" panose="05000000000000000000" pitchFamily="2" charset="2"/>
              <a:buChar char="Ø"/>
            </a:pPr>
            <a:r>
              <a:rPr lang="hi-IN" b="1" dirty="0">
                <a:latin typeface="Open sans" panose="020B0606030504020204"/>
                <a:ea typeface="+mj-ea"/>
                <a:cs typeface="Times New Roman" panose="02020603050405020304" pitchFamily="18" charset="0"/>
              </a:rPr>
              <a:t>टीम कमांडर जानकारी इकट्ठा करेंगे और मेथेन(</a:t>
            </a:r>
            <a:r>
              <a:rPr lang="en-US" b="1" dirty="0">
                <a:latin typeface="Open sans" panose="020B0606030504020204"/>
                <a:ea typeface="+mj-ea"/>
                <a:cs typeface="Times New Roman" panose="02020603050405020304" pitchFamily="18" charset="0"/>
              </a:rPr>
              <a:t>METHANE</a:t>
            </a:r>
            <a:r>
              <a:rPr lang="hi-IN" b="1" dirty="0">
                <a:latin typeface="Open sans" panose="020B0606030504020204"/>
                <a:ea typeface="+mj-ea"/>
                <a:cs typeface="Times New Roman" panose="02020603050405020304" pitchFamily="18" charset="0"/>
              </a:rPr>
              <a:t>) प्रोटोकॉल के अनुसार यूनिट नियंत्रण कक्ष को घटना के बारे में सूचित करेंगे।</a:t>
            </a:r>
            <a:endParaRPr lang="en-US"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80264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1981200"/>
            <a:ext cx="3810000" cy="2971800"/>
          </a:xfrm>
        </p:spPr>
        <p:txBody>
          <a:bodyPr>
            <a:noAutofit/>
          </a:bodyPr>
          <a:lstStyle/>
          <a:p>
            <a:r>
              <a:rPr lang="hi-IN" sz="4000" b="1" dirty="0">
                <a:solidFill>
                  <a:srgbClr val="C00000"/>
                </a:solidFill>
                <a:latin typeface="Open sans" panose="020B0606030504020204"/>
                <a:cs typeface="Times New Roman" panose="02020603050405020304" pitchFamily="18" charset="0"/>
              </a:rPr>
              <a:t>साइट पर प्रतिक्रिया के संचालन का क्रम:</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962400" y="1219201"/>
            <a:ext cx="8215300" cy="5181599"/>
          </a:xfrm>
        </p:spPr>
        <p:txBody>
          <a:bodyPr>
            <a:noAutofit/>
          </a:bodyPr>
          <a:lstStyle/>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टीम कमांडर सुनिश्चित करेंगे कि सभी बचावकर्ता पीपीई पहनने से पहले ठीक से हाइड्रेटेड हैं।</a:t>
            </a:r>
          </a:p>
          <a:p>
            <a:pPr algn="just">
              <a:lnSpc>
                <a:spcPct val="150000"/>
              </a:lnSpc>
              <a:buFont typeface="Wingdings" panose="05000000000000000000" pitchFamily="2" charset="2"/>
              <a:buChar char="Ø"/>
            </a:pPr>
            <a:r>
              <a:rPr lang="en-US" sz="2800" b="1" dirty="0">
                <a:latin typeface="Open sans" panose="020B0606030504020204"/>
                <a:ea typeface="+mj-ea"/>
                <a:cs typeface="Times New Roman" panose="02020603050405020304" pitchFamily="18" charset="0"/>
              </a:rPr>
              <a:t> </a:t>
            </a:r>
            <a:r>
              <a:rPr lang="hi-IN" sz="2800" b="1" dirty="0">
                <a:latin typeface="Open sans" panose="020B0606030504020204"/>
                <a:ea typeface="+mj-ea"/>
                <a:cs typeface="Times New Roman" panose="02020603050405020304" pitchFamily="18" charset="0"/>
              </a:rPr>
              <a:t>सुरक्षा अधिकारी सुनिश्चित करेंगे कि पीपीई, रेस्पिरेटर और सीलिंग ठीक से हैं, इससे पहले कि टीम को कार्य के लिए आगे बढ़ने की अनुमति दी जाए।</a:t>
            </a:r>
            <a:endParaRPr lang="en-US" sz="2800" b="1" dirty="0">
              <a:latin typeface="Open sans" panose="020B0606030504020204"/>
              <a:ea typeface="+mj-ea"/>
              <a:cs typeface="Times New Roman" panose="02020603050405020304" pitchFamily="18" charset="0"/>
            </a:endParaRPr>
          </a:p>
          <a:p>
            <a:pPr algn="just">
              <a:lnSpc>
                <a:spcPct val="150000"/>
              </a:lnSpc>
              <a:buFont typeface="Wingdings" panose="05000000000000000000" pitchFamily="2" charset="2"/>
              <a:buChar char="Ø"/>
            </a:pPr>
            <a:r>
              <a:rPr lang="hi-IN" sz="2800" b="1" dirty="0">
                <a:latin typeface="Open sans" panose="020B0606030504020204"/>
                <a:ea typeface="+mj-ea"/>
                <a:cs typeface="Times New Roman" panose="02020603050405020304" pitchFamily="18" charset="0"/>
              </a:rPr>
              <a:t>डिटेक्शन टीम डिटेक्शन और ज़ोन के मार्किंग के लिए आगे बढ़ेगी। ज़ोन को आपातकालीन स्थिति के प्रकार के अनुसार चिह्नित किया जाएगा।</a:t>
            </a:r>
            <a:endParaRPr lang="en-US" sz="2800" b="1" dirty="0">
              <a:latin typeface="Open sans" panose="020B0606030504020204"/>
              <a:ea typeface="+mj-ea"/>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790956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3811</TotalTime>
  <Words>2860</Words>
  <Application>Microsoft Office PowerPoint</Application>
  <PresentationFormat>Widescreen</PresentationFormat>
  <Paragraphs>235</Paragraphs>
  <Slides>46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Kruti Dev 092</vt:lpstr>
      <vt:lpstr>Noto Sans Symbols</vt:lpstr>
      <vt:lpstr>Open Sans</vt:lpstr>
      <vt:lpstr>Open Sans</vt:lpstr>
      <vt:lpstr>Open Sans SemiBold</vt:lpstr>
      <vt:lpstr>Times</vt:lpstr>
      <vt:lpstr>Wingdings</vt:lpstr>
      <vt:lpstr>Office Theme</vt:lpstr>
      <vt:lpstr>PowerPoint Presentation</vt:lpstr>
      <vt:lpstr>PowerPoint Presentation</vt:lpstr>
      <vt:lpstr>ऑन-साइट रिस्पांस</vt:lpstr>
      <vt:lpstr>ऑन-साइट रिस्पांस</vt:lpstr>
      <vt:lpstr>ऑन-साइट रिस्पांस</vt:lpstr>
      <vt:lpstr>ऑन-साइट रिस्पांस</vt:lpstr>
      <vt:lpstr>ऑन-साइट रिस्पांस</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टी.आई.सी और टी.आई.एम रिसाव वातावरण में प्रतिक्रिया प्रक्रिया</vt:lpstr>
      <vt:lpstr>टी.आई.सी और टी.आई.एम रिसाव वातावरण में प्रतिक्रिया प्रक्रिया</vt:lpstr>
      <vt:lpstr>टी.आई.सी और टी.आई.एम रिसाव वातावरण में प्रतिक्रिया प्रक्रिया</vt:lpstr>
      <vt:lpstr>टी.आई.सी और टी.आई.एम रिसाव वातावरण में प्रतिक्रिया प्रक्रिया</vt:lpstr>
      <vt:lpstr>टी.आई.सी और टी.आई.एम रिसाव वातावरण में प्रतिक्रिया प्रक्रिया</vt:lpstr>
      <vt:lpstr>टी.आई.सी और टी.आई.एम रिसाव वातावरण में प्रतिक्रिया प्रक्रिया</vt:lpstr>
      <vt:lpstr>टी.आई.सी और टी.आई.एम रिसाव वातावरण में प्रतिक्रिया प्रक्रिया</vt:lpstr>
      <vt:lpstr>टी.आई.सी और टी.आई.एम रिसाव वातावरण में प्रतिक्रिया प्रक्रिया</vt:lpstr>
      <vt:lpstr>संदूषण का स्तर </vt:lpstr>
      <vt:lpstr>संदूषण का स्तर </vt:lpstr>
      <vt:lpstr>संदूषण का स्तर </vt:lpstr>
      <vt:lpstr>AEGL &amp;  IDLH</vt:lpstr>
      <vt:lpstr>AEGL &amp;  IDLH</vt:lpstr>
      <vt:lpstr>AEGL &amp;  IDLH</vt:lpstr>
      <vt:lpstr>AEGL &amp;  IDLH</vt:lpstr>
      <vt:lpstr>क्लोरीन के लिए AEGL और IDLH</vt:lpstr>
      <vt:lpstr>AEGL &amp;  IDLH</vt:lpstr>
      <vt:lpstr>संरक्षण और पहचान क्षेत्र चिह्नन</vt:lpstr>
      <vt:lpstr>संरक्षण और पहचान क्षेत्र चिह्नन</vt:lpstr>
      <vt:lpstr>संरक्षण और पहचान क्षेत्र चिह्नन</vt:lpstr>
      <vt:lpstr>संरक्षण और पहचान क्षेत्र चिह्नन</vt:lpstr>
      <vt:lpstr>हॉट/वार्म ज़ोन में अनुमत गतिविधियाँ</vt:lpstr>
      <vt:lpstr>हॉट ज़ोन</vt:lpstr>
      <vt:lpstr>वार्म जोन</vt:lpstr>
      <vt:lpstr>हॉट/वार्म ज़ोन में अनुमत गतिविधियाँ</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Priji r</dc:creator>
  <cp:lastModifiedBy>08 TH BN NDRF GHAZIABAD</cp:lastModifiedBy>
  <cp:revision>282</cp:revision>
  <dcterms:created xsi:type="dcterms:W3CDTF">2006-08-16T00:00:00Z</dcterms:created>
  <dcterms:modified xsi:type="dcterms:W3CDTF">2025-12-17T11:29:01Z</dcterms:modified>
</cp:coreProperties>
</file>