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75" r:id="rId4"/>
    <p:sldId id="6268" r:id="rId5"/>
    <p:sldId id="6269" r:id="rId6"/>
    <p:sldId id="6271" r:id="rId7"/>
    <p:sldId id="6267" r:id="rId8"/>
    <p:sldId id="376" r:id="rId9"/>
    <p:sldId id="6253" r:id="rId10"/>
    <p:sldId id="6272" r:id="rId11"/>
    <p:sldId id="6273" r:id="rId12"/>
    <p:sldId id="6274" r:id="rId13"/>
    <p:sldId id="6275" r:id="rId14"/>
    <p:sldId id="6276" r:id="rId15"/>
    <p:sldId id="6277" r:id="rId16"/>
    <p:sldId id="6278" r:id="rId17"/>
    <p:sldId id="6279" r:id="rId18"/>
    <p:sldId id="6280" r:id="rId19"/>
    <p:sldId id="6282" r:id="rId20"/>
    <p:sldId id="6283" r:id="rId21"/>
    <p:sldId id="6284" r:id="rId22"/>
    <p:sldId id="6285" r:id="rId23"/>
    <p:sldId id="6286" r:id="rId24"/>
    <p:sldId id="6287" r:id="rId25"/>
    <p:sldId id="6288" r:id="rId26"/>
    <p:sldId id="274"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E46C0A"/>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109C5-A44E-419F-B420-3E516CF39E50}" v="84" dt="2025-09-15T06:00:47.91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7805" autoAdjust="0"/>
  </p:normalViewPr>
  <p:slideViewPr>
    <p:cSldViewPr snapToGrid="0">
      <p:cViewPr varScale="1">
        <p:scale>
          <a:sx n="49" d="100"/>
          <a:sy n="49" d="100"/>
        </p:scale>
        <p:origin x="978" y="6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AN SINGH" userId="cf93d647e8583ced" providerId="LiveId" clId="{0369EAA2-502D-4E43-A93D-DD36393BC89F}"/>
    <pc:docChg chg="undo custSel addSld delSld modSld">
      <pc:chgData name="CHARAN SINGH" userId="cf93d647e8583ced" providerId="LiveId" clId="{0369EAA2-502D-4E43-A93D-DD36393BC89F}" dt="2025-09-15T06:18:11.510" v="347" actId="20577"/>
      <pc:docMkLst>
        <pc:docMk/>
      </pc:docMkLst>
      <pc:sldChg chg="addSp delSp modSp mod">
        <pc:chgData name="CHARAN SINGH" userId="cf93d647e8583ced" providerId="LiveId" clId="{0369EAA2-502D-4E43-A93D-DD36393BC89F}" dt="2025-09-15T05:33:41.108" v="107" actId="21"/>
        <pc:sldMkLst>
          <pc:docMk/>
          <pc:sldMk cId="0" sldId="257"/>
        </pc:sldMkLst>
        <pc:spChg chg="mod">
          <ac:chgData name="CHARAN SINGH" userId="cf93d647e8583ced" providerId="LiveId" clId="{0369EAA2-502D-4E43-A93D-DD36393BC89F}" dt="2025-09-15T05:33:41.108" v="107" actId="21"/>
          <ac:spMkLst>
            <pc:docMk/>
            <pc:sldMk cId="0" sldId="257"/>
            <ac:spMk id="2" creationId="{EBC88503-D9C9-8469-8868-CB6A6E8838C2}"/>
          </ac:spMkLst>
        </pc:spChg>
        <pc:spChg chg="add del mod">
          <ac:chgData name="CHARAN SINGH" userId="cf93d647e8583ced" providerId="LiveId" clId="{0369EAA2-502D-4E43-A93D-DD36393BC89F}" dt="2025-09-15T05:27:59.946" v="94" actId="20577"/>
          <ac:spMkLst>
            <pc:docMk/>
            <pc:sldMk cId="0" sldId="257"/>
            <ac:spMk id="6" creationId="{D3DB3725-B6EF-8DE8-0BDC-B71D6415B706}"/>
          </ac:spMkLst>
        </pc:spChg>
      </pc:sldChg>
      <pc:sldChg chg="modSp mod">
        <pc:chgData name="CHARAN SINGH" userId="cf93d647e8583ced" providerId="LiveId" clId="{0369EAA2-502D-4E43-A93D-DD36393BC89F}" dt="2025-09-12T06:30:42.011" v="90" actId="255"/>
        <pc:sldMkLst>
          <pc:docMk/>
          <pc:sldMk cId="0" sldId="274"/>
        </pc:sldMkLst>
        <pc:spChg chg="mod">
          <ac:chgData name="CHARAN SINGH" userId="cf93d647e8583ced" providerId="LiveId" clId="{0369EAA2-502D-4E43-A93D-DD36393BC89F}" dt="2025-09-12T06:30:42.011" v="90" actId="255"/>
          <ac:spMkLst>
            <pc:docMk/>
            <pc:sldMk cId="0" sldId="274"/>
            <ac:spMk id="2" creationId="{E9A6B61E-3BFB-8B6A-B54D-9BFC4C887C61}"/>
          </ac:spMkLst>
        </pc:spChg>
      </pc:sldChg>
      <pc:sldChg chg="modSp mod">
        <pc:chgData name="CHARAN SINGH" userId="cf93d647e8583ced" providerId="LiveId" clId="{0369EAA2-502D-4E43-A93D-DD36393BC89F}" dt="2025-09-15T05:35:04.061" v="112"/>
        <pc:sldMkLst>
          <pc:docMk/>
          <pc:sldMk cId="3173233629" sldId="275"/>
        </pc:sldMkLst>
        <pc:spChg chg="mod">
          <ac:chgData name="CHARAN SINGH" userId="cf93d647e8583ced" providerId="LiveId" clId="{0369EAA2-502D-4E43-A93D-DD36393BC89F}" dt="2025-09-15T05:30:26.710" v="102" actId="20577"/>
          <ac:spMkLst>
            <pc:docMk/>
            <pc:sldMk cId="3173233629" sldId="275"/>
            <ac:spMk id="6" creationId="{800CDD3E-D678-F499-FEBF-63CF25662869}"/>
          </ac:spMkLst>
        </pc:spChg>
        <pc:spChg chg="mod">
          <ac:chgData name="CHARAN SINGH" userId="cf93d647e8583ced" providerId="LiveId" clId="{0369EAA2-502D-4E43-A93D-DD36393BC89F}" dt="2025-09-15T05:35:04.061" v="112"/>
          <ac:spMkLst>
            <pc:docMk/>
            <pc:sldMk cId="3173233629" sldId="275"/>
            <ac:spMk id="11" creationId="{BEF55332-CC02-5DD3-398F-EB9D59495A1F}"/>
          </ac:spMkLst>
        </pc:spChg>
      </pc:sldChg>
      <pc:sldChg chg="modSp">
        <pc:chgData name="CHARAN SINGH" userId="cf93d647e8583ced" providerId="LiveId" clId="{0369EAA2-502D-4E43-A93D-DD36393BC89F}" dt="2025-09-12T06:19:58.696" v="11"/>
        <pc:sldMkLst>
          <pc:docMk/>
          <pc:sldMk cId="2581765637" sldId="376"/>
        </pc:sldMkLst>
        <pc:spChg chg="mod">
          <ac:chgData name="CHARAN SINGH" userId="cf93d647e8583ced" providerId="LiveId" clId="{0369EAA2-502D-4E43-A93D-DD36393BC89F}" dt="2025-09-12T06:19:51.370" v="10"/>
          <ac:spMkLst>
            <pc:docMk/>
            <pc:sldMk cId="2581765637" sldId="376"/>
            <ac:spMk id="9" creationId="{7BF2EC7C-0813-C132-27C6-13094D64EA83}"/>
          </ac:spMkLst>
        </pc:spChg>
        <pc:spChg chg="mod">
          <ac:chgData name="CHARAN SINGH" userId="cf93d647e8583ced" providerId="LiveId" clId="{0369EAA2-502D-4E43-A93D-DD36393BC89F}" dt="2025-09-12T06:19:58.696" v="11"/>
          <ac:spMkLst>
            <pc:docMk/>
            <pc:sldMk cId="2581765637" sldId="376"/>
            <ac:spMk id="10" creationId="{BCB171A8-B485-E022-5B93-8F9345E7FA50}"/>
          </ac:spMkLst>
        </pc:spChg>
      </pc:sldChg>
      <pc:sldChg chg="modSp mod">
        <pc:chgData name="CHARAN SINGH" userId="cf93d647e8583ced" providerId="LiveId" clId="{0369EAA2-502D-4E43-A93D-DD36393BC89F}" dt="2025-09-12T06:20:25.799" v="15"/>
        <pc:sldMkLst>
          <pc:docMk/>
          <pc:sldMk cId="2651485685" sldId="6253"/>
        </pc:sldMkLst>
        <pc:spChg chg="mod">
          <ac:chgData name="CHARAN SINGH" userId="cf93d647e8583ced" providerId="LiveId" clId="{0369EAA2-502D-4E43-A93D-DD36393BC89F}" dt="2025-09-12T06:20:07.004" v="12"/>
          <ac:spMkLst>
            <pc:docMk/>
            <pc:sldMk cId="2651485685" sldId="6253"/>
            <ac:spMk id="9" creationId="{58661784-AC09-8920-07AE-4AB1AF6B459F}"/>
          </ac:spMkLst>
        </pc:spChg>
        <pc:spChg chg="mod">
          <ac:chgData name="CHARAN SINGH" userId="cf93d647e8583ced" providerId="LiveId" clId="{0369EAA2-502D-4E43-A93D-DD36393BC89F}" dt="2025-09-12T06:20:25.799" v="15"/>
          <ac:spMkLst>
            <pc:docMk/>
            <pc:sldMk cId="2651485685" sldId="6253"/>
            <ac:spMk id="10" creationId="{AFA5D1BE-F55A-61A0-ECD1-6CB6BD574C37}"/>
          </ac:spMkLst>
        </pc:spChg>
      </pc:sldChg>
      <pc:sldChg chg="modSp mod">
        <pc:chgData name="CHARAN SINGH" userId="cf93d647e8583ced" providerId="LiveId" clId="{0369EAA2-502D-4E43-A93D-DD36393BC89F}" dt="2025-09-15T05:37:53.506" v="117" actId="20577"/>
        <pc:sldMkLst>
          <pc:docMk/>
          <pc:sldMk cId="1801066441" sldId="6267"/>
        </pc:sldMkLst>
        <pc:spChg chg="mod">
          <ac:chgData name="CHARAN SINGH" userId="cf93d647e8583ced" providerId="LiveId" clId="{0369EAA2-502D-4E43-A93D-DD36393BC89F}" dt="2025-09-12T06:19:25.453" v="8"/>
          <ac:spMkLst>
            <pc:docMk/>
            <pc:sldMk cId="1801066441" sldId="6267"/>
            <ac:spMk id="9" creationId="{D64522F1-5621-122D-EF2A-9F6A4FEAA162}"/>
          </ac:spMkLst>
        </pc:spChg>
        <pc:spChg chg="mod">
          <ac:chgData name="CHARAN SINGH" userId="cf93d647e8583ced" providerId="LiveId" clId="{0369EAA2-502D-4E43-A93D-DD36393BC89F}" dt="2025-09-15T05:37:53.506" v="117" actId="20577"/>
          <ac:spMkLst>
            <pc:docMk/>
            <pc:sldMk cId="1801066441" sldId="6267"/>
            <ac:spMk id="10" creationId="{75B44189-A3F1-7834-BDBD-F2604318A06A}"/>
          </ac:spMkLst>
        </pc:spChg>
      </pc:sldChg>
      <pc:sldChg chg="modSp">
        <pc:chgData name="CHARAN SINGH" userId="cf93d647e8583ced" providerId="LiveId" clId="{0369EAA2-502D-4E43-A93D-DD36393BC89F}" dt="2025-09-12T06:18:37.585" v="5"/>
        <pc:sldMkLst>
          <pc:docMk/>
          <pc:sldMk cId="1247953714" sldId="6268"/>
        </pc:sldMkLst>
        <pc:spChg chg="mod">
          <ac:chgData name="CHARAN SINGH" userId="cf93d647e8583ced" providerId="LiveId" clId="{0369EAA2-502D-4E43-A93D-DD36393BC89F}" dt="2025-09-12T06:18:29.818" v="4"/>
          <ac:spMkLst>
            <pc:docMk/>
            <pc:sldMk cId="1247953714" sldId="6268"/>
            <ac:spMk id="9" creationId="{C307FA51-24A5-662D-E325-4D1EA2DF1E87}"/>
          </ac:spMkLst>
        </pc:spChg>
        <pc:spChg chg="mod">
          <ac:chgData name="CHARAN SINGH" userId="cf93d647e8583ced" providerId="LiveId" clId="{0369EAA2-502D-4E43-A93D-DD36393BC89F}" dt="2025-09-12T06:18:37.585" v="5"/>
          <ac:spMkLst>
            <pc:docMk/>
            <pc:sldMk cId="1247953714" sldId="6268"/>
            <ac:spMk id="10" creationId="{5A83203F-9899-F159-80A0-53FC13CC5761}"/>
          </ac:spMkLst>
        </pc:spChg>
      </pc:sldChg>
      <pc:sldChg chg="modSp mod">
        <pc:chgData name="CHARAN SINGH" userId="cf93d647e8583ced" providerId="LiveId" clId="{0369EAA2-502D-4E43-A93D-DD36393BC89F}" dt="2025-09-15T05:36:05.538" v="113" actId="20577"/>
        <pc:sldMkLst>
          <pc:docMk/>
          <pc:sldMk cId="692142914" sldId="6269"/>
        </pc:sldMkLst>
        <pc:spChg chg="mod">
          <ac:chgData name="CHARAN SINGH" userId="cf93d647e8583ced" providerId="LiveId" clId="{0369EAA2-502D-4E43-A93D-DD36393BC89F}" dt="2025-09-15T05:36:05.538" v="113" actId="20577"/>
          <ac:spMkLst>
            <pc:docMk/>
            <pc:sldMk cId="692142914" sldId="6269"/>
            <ac:spMk id="9" creationId="{F23C8E69-80DA-8598-45F1-D6B57E942782}"/>
          </ac:spMkLst>
        </pc:spChg>
      </pc:sldChg>
      <pc:sldChg chg="modSp">
        <pc:chgData name="CHARAN SINGH" userId="cf93d647e8583ced" providerId="LiveId" clId="{0369EAA2-502D-4E43-A93D-DD36393BC89F}" dt="2025-09-12T06:18:55.863" v="7"/>
        <pc:sldMkLst>
          <pc:docMk/>
          <pc:sldMk cId="397864568" sldId="6271"/>
        </pc:sldMkLst>
        <pc:spChg chg="mod">
          <ac:chgData name="CHARAN SINGH" userId="cf93d647e8583ced" providerId="LiveId" clId="{0369EAA2-502D-4E43-A93D-DD36393BC89F}" dt="2025-09-12T06:18:55.863" v="7"/>
          <ac:spMkLst>
            <pc:docMk/>
            <pc:sldMk cId="397864568" sldId="6271"/>
            <ac:spMk id="9" creationId="{628FF855-33D8-F344-161B-732579AA7BFF}"/>
          </ac:spMkLst>
        </pc:spChg>
      </pc:sldChg>
      <pc:sldChg chg="modSp mod">
        <pc:chgData name="CHARAN SINGH" userId="cf93d647e8583ced" providerId="LiveId" clId="{0369EAA2-502D-4E43-A93D-DD36393BC89F}" dt="2025-09-15T05:43:42.525" v="154" actId="6549"/>
        <pc:sldMkLst>
          <pc:docMk/>
          <pc:sldMk cId="2774790603" sldId="6272"/>
        </pc:sldMkLst>
        <pc:spChg chg="mod">
          <ac:chgData name="CHARAN SINGH" userId="cf93d647e8583ced" providerId="LiveId" clId="{0369EAA2-502D-4E43-A93D-DD36393BC89F}" dt="2025-09-12T06:20:39.976" v="16"/>
          <ac:spMkLst>
            <pc:docMk/>
            <pc:sldMk cId="2774790603" sldId="6272"/>
            <ac:spMk id="9" creationId="{10C0EF03-2EAE-EDAF-5B7E-717EAEAC65CB}"/>
          </ac:spMkLst>
        </pc:spChg>
        <pc:spChg chg="mod">
          <ac:chgData name="CHARAN SINGH" userId="cf93d647e8583ced" providerId="LiveId" clId="{0369EAA2-502D-4E43-A93D-DD36393BC89F}" dt="2025-09-15T05:43:42.525" v="154" actId="6549"/>
          <ac:spMkLst>
            <pc:docMk/>
            <pc:sldMk cId="2774790603" sldId="6272"/>
            <ac:spMk id="10" creationId="{A889A471-C1A7-BB7F-53EF-A7D561913169}"/>
          </ac:spMkLst>
        </pc:spChg>
      </pc:sldChg>
      <pc:sldChg chg="modSp add del mod">
        <pc:chgData name="CHARAN SINGH" userId="cf93d647e8583ced" providerId="LiveId" clId="{0369EAA2-502D-4E43-A93D-DD36393BC89F}" dt="2025-09-15T05:54:00.299" v="251" actId="255"/>
        <pc:sldMkLst>
          <pc:docMk/>
          <pc:sldMk cId="872043204" sldId="6273"/>
        </pc:sldMkLst>
        <pc:spChg chg="mod">
          <ac:chgData name="CHARAN SINGH" userId="cf93d647e8583ced" providerId="LiveId" clId="{0369EAA2-502D-4E43-A93D-DD36393BC89F}" dt="2025-09-12T06:21:08.147" v="19"/>
          <ac:spMkLst>
            <pc:docMk/>
            <pc:sldMk cId="872043204" sldId="6273"/>
            <ac:spMk id="9" creationId="{3D9239E8-7742-E373-E994-B54AABDCD8DC}"/>
          </ac:spMkLst>
        </pc:spChg>
        <pc:spChg chg="mod">
          <ac:chgData name="CHARAN SINGH" userId="cf93d647e8583ced" providerId="LiveId" clId="{0369EAA2-502D-4E43-A93D-DD36393BC89F}" dt="2025-09-15T05:54:00.299" v="251" actId="255"/>
          <ac:spMkLst>
            <pc:docMk/>
            <pc:sldMk cId="872043204" sldId="6273"/>
            <ac:spMk id="10" creationId="{3CC67B04-5262-A92C-2D69-8BE19D836C0C}"/>
          </ac:spMkLst>
        </pc:spChg>
      </pc:sldChg>
      <pc:sldChg chg="modSp add del mod">
        <pc:chgData name="CHARAN SINGH" userId="cf93d647e8583ced" providerId="LiveId" clId="{0369EAA2-502D-4E43-A93D-DD36393BC89F}" dt="2025-09-15T05:58:27.167" v="305"/>
        <pc:sldMkLst>
          <pc:docMk/>
          <pc:sldMk cId="4231192899" sldId="6274"/>
        </pc:sldMkLst>
        <pc:spChg chg="mod">
          <ac:chgData name="CHARAN SINGH" userId="cf93d647e8583ced" providerId="LiveId" clId="{0369EAA2-502D-4E43-A93D-DD36393BC89F}" dt="2025-09-15T05:58:27.167" v="305"/>
          <ac:spMkLst>
            <pc:docMk/>
            <pc:sldMk cId="4231192899" sldId="6274"/>
            <ac:spMk id="10" creationId="{62D2E857-8EDA-3028-3D43-EFD8FD3A475E}"/>
          </ac:spMkLst>
        </pc:spChg>
      </pc:sldChg>
      <pc:sldChg chg="modSp add del mod">
        <pc:chgData name="CHARAN SINGH" userId="cf93d647e8583ced" providerId="LiveId" clId="{0369EAA2-502D-4E43-A93D-DD36393BC89F}" dt="2025-09-15T06:00:47.918" v="307"/>
        <pc:sldMkLst>
          <pc:docMk/>
          <pc:sldMk cId="1665265229" sldId="6275"/>
        </pc:sldMkLst>
        <pc:spChg chg="mod">
          <ac:chgData name="CHARAN SINGH" userId="cf93d647e8583ced" providerId="LiveId" clId="{0369EAA2-502D-4E43-A93D-DD36393BC89F}" dt="2025-09-15T06:00:47.918" v="307"/>
          <ac:spMkLst>
            <pc:docMk/>
            <pc:sldMk cId="1665265229" sldId="6275"/>
            <ac:spMk id="10" creationId="{06A42DB9-D628-361E-8E67-120EB8090915}"/>
          </ac:spMkLst>
        </pc:spChg>
      </pc:sldChg>
      <pc:sldChg chg="modSp mod">
        <pc:chgData name="CHARAN SINGH" userId="cf93d647e8583ced" providerId="LiveId" clId="{0369EAA2-502D-4E43-A93D-DD36393BC89F}" dt="2025-09-12T06:23:21.648" v="37"/>
        <pc:sldMkLst>
          <pc:docMk/>
          <pc:sldMk cId="3100898664" sldId="6276"/>
        </pc:sldMkLst>
        <pc:spChg chg="mod">
          <ac:chgData name="CHARAN SINGH" userId="cf93d647e8583ced" providerId="LiveId" clId="{0369EAA2-502D-4E43-A93D-DD36393BC89F}" dt="2025-09-12T06:23:21.648" v="37"/>
          <ac:spMkLst>
            <pc:docMk/>
            <pc:sldMk cId="3100898664" sldId="6276"/>
            <ac:spMk id="2" creationId="{E22B24BB-803E-6F34-6C13-EF55E3CE6F2F}"/>
          </ac:spMkLst>
        </pc:spChg>
        <pc:spChg chg="mod">
          <ac:chgData name="CHARAN SINGH" userId="cf93d647e8583ced" providerId="LiveId" clId="{0369EAA2-502D-4E43-A93D-DD36393BC89F}" dt="2025-09-12T06:22:52.091" v="32"/>
          <ac:spMkLst>
            <pc:docMk/>
            <pc:sldMk cId="3100898664" sldId="6276"/>
            <ac:spMk id="9" creationId="{AFAAD039-530F-D034-64C3-F14790284EE3}"/>
          </ac:spMkLst>
        </pc:spChg>
        <pc:spChg chg="mod">
          <ac:chgData name="CHARAN SINGH" userId="cf93d647e8583ced" providerId="LiveId" clId="{0369EAA2-502D-4E43-A93D-DD36393BC89F}" dt="2025-09-12T06:23:15.036" v="36" actId="255"/>
          <ac:spMkLst>
            <pc:docMk/>
            <pc:sldMk cId="3100898664" sldId="6276"/>
            <ac:spMk id="10" creationId="{D54CCFFD-A26B-C86F-D42C-E48BB681396D}"/>
          </ac:spMkLst>
        </pc:spChg>
      </pc:sldChg>
      <pc:sldChg chg="modSp mod">
        <pc:chgData name="CHARAN SINGH" userId="cf93d647e8583ced" providerId="LiveId" clId="{0369EAA2-502D-4E43-A93D-DD36393BC89F}" dt="2025-09-15T06:06:35.857" v="338" actId="255"/>
        <pc:sldMkLst>
          <pc:docMk/>
          <pc:sldMk cId="3676617407" sldId="6277"/>
        </pc:sldMkLst>
        <pc:spChg chg="mod">
          <ac:chgData name="CHARAN SINGH" userId="cf93d647e8583ced" providerId="LiveId" clId="{0369EAA2-502D-4E43-A93D-DD36393BC89F}" dt="2025-09-12T06:23:31.162" v="38"/>
          <ac:spMkLst>
            <pc:docMk/>
            <pc:sldMk cId="3676617407" sldId="6277"/>
            <ac:spMk id="9" creationId="{B3C9A91B-07E1-2783-9869-9287D72C02D9}"/>
          </ac:spMkLst>
        </pc:spChg>
        <pc:spChg chg="mod">
          <ac:chgData name="CHARAN SINGH" userId="cf93d647e8583ced" providerId="LiveId" clId="{0369EAA2-502D-4E43-A93D-DD36393BC89F}" dt="2025-09-15T06:06:35.857" v="338" actId="255"/>
          <ac:spMkLst>
            <pc:docMk/>
            <pc:sldMk cId="3676617407" sldId="6277"/>
            <ac:spMk id="10" creationId="{CFC0C45E-D282-4923-BBF7-D6383CA443CF}"/>
          </ac:spMkLst>
        </pc:spChg>
      </pc:sldChg>
      <pc:sldChg chg="modSp mod">
        <pc:chgData name="CHARAN SINGH" userId="cf93d647e8583ced" providerId="LiveId" clId="{0369EAA2-502D-4E43-A93D-DD36393BC89F}" dt="2025-09-12T06:24:40.612" v="49" actId="20577"/>
        <pc:sldMkLst>
          <pc:docMk/>
          <pc:sldMk cId="2707800437" sldId="6278"/>
        </pc:sldMkLst>
        <pc:spChg chg="mod">
          <ac:chgData name="CHARAN SINGH" userId="cf93d647e8583ced" providerId="LiveId" clId="{0369EAA2-502D-4E43-A93D-DD36393BC89F}" dt="2025-09-12T06:24:33.402" v="45"/>
          <ac:spMkLst>
            <pc:docMk/>
            <pc:sldMk cId="2707800437" sldId="6278"/>
            <ac:spMk id="2" creationId="{19222276-845B-A3A1-2024-87872782F17E}"/>
          </ac:spMkLst>
        </pc:spChg>
        <pc:spChg chg="mod">
          <ac:chgData name="CHARAN SINGH" userId="cf93d647e8583ced" providerId="LiveId" clId="{0369EAA2-502D-4E43-A93D-DD36393BC89F}" dt="2025-09-12T06:24:27.811" v="44"/>
          <ac:spMkLst>
            <pc:docMk/>
            <pc:sldMk cId="2707800437" sldId="6278"/>
            <ac:spMk id="9" creationId="{9C91BF9B-5DBD-985E-07EC-34D0A0122BF6}"/>
          </ac:spMkLst>
        </pc:spChg>
        <pc:spChg chg="mod">
          <ac:chgData name="CHARAN SINGH" userId="cf93d647e8583ced" providerId="LiveId" clId="{0369EAA2-502D-4E43-A93D-DD36393BC89F}" dt="2025-09-12T06:24:40.612" v="49" actId="20577"/>
          <ac:spMkLst>
            <pc:docMk/>
            <pc:sldMk cId="2707800437" sldId="6278"/>
            <ac:spMk id="10" creationId="{0E998D6B-9981-CAA1-320C-9E804E9ADF9C}"/>
          </ac:spMkLst>
        </pc:spChg>
      </pc:sldChg>
      <pc:sldChg chg="modSp mod">
        <pc:chgData name="CHARAN SINGH" userId="cf93d647e8583ced" providerId="LiveId" clId="{0369EAA2-502D-4E43-A93D-DD36393BC89F}" dt="2025-09-15T06:08:00.296" v="339" actId="6549"/>
        <pc:sldMkLst>
          <pc:docMk/>
          <pc:sldMk cId="2042479425" sldId="6279"/>
        </pc:sldMkLst>
        <pc:spChg chg="mod">
          <ac:chgData name="CHARAN SINGH" userId="cf93d647e8583ced" providerId="LiveId" clId="{0369EAA2-502D-4E43-A93D-DD36393BC89F}" dt="2025-09-12T06:25:20.931" v="50"/>
          <ac:spMkLst>
            <pc:docMk/>
            <pc:sldMk cId="2042479425" sldId="6279"/>
            <ac:spMk id="9" creationId="{66F4818B-A3B6-7D95-8823-B08965A24C0E}"/>
          </ac:spMkLst>
        </pc:spChg>
        <pc:spChg chg="mod">
          <ac:chgData name="CHARAN SINGH" userId="cf93d647e8583ced" providerId="LiveId" clId="{0369EAA2-502D-4E43-A93D-DD36393BC89F}" dt="2025-09-15T06:08:00.296" v="339" actId="6549"/>
          <ac:spMkLst>
            <pc:docMk/>
            <pc:sldMk cId="2042479425" sldId="6279"/>
            <ac:spMk id="10" creationId="{CBFCA027-C6D0-ABFD-06DC-54280405942A}"/>
          </ac:spMkLst>
        </pc:spChg>
      </pc:sldChg>
      <pc:sldChg chg="modSp mod">
        <pc:chgData name="CHARAN SINGH" userId="cf93d647e8583ced" providerId="LiveId" clId="{0369EAA2-502D-4E43-A93D-DD36393BC89F}" dt="2025-09-12T06:26:29.345" v="60"/>
        <pc:sldMkLst>
          <pc:docMk/>
          <pc:sldMk cId="1788098639" sldId="6280"/>
        </pc:sldMkLst>
        <pc:spChg chg="mod">
          <ac:chgData name="CHARAN SINGH" userId="cf93d647e8583ced" providerId="LiveId" clId="{0369EAA2-502D-4E43-A93D-DD36393BC89F}" dt="2025-09-12T06:26:06.696" v="56"/>
          <ac:spMkLst>
            <pc:docMk/>
            <pc:sldMk cId="1788098639" sldId="6280"/>
            <ac:spMk id="9" creationId="{7A241EE4-AF3C-0EDB-E7DF-97EDDEE2D7F2}"/>
          </ac:spMkLst>
        </pc:spChg>
        <pc:spChg chg="mod">
          <ac:chgData name="CHARAN SINGH" userId="cf93d647e8583ced" providerId="LiveId" clId="{0369EAA2-502D-4E43-A93D-DD36393BC89F}" dt="2025-09-12T06:26:29.345" v="60"/>
          <ac:spMkLst>
            <pc:docMk/>
            <pc:sldMk cId="1788098639" sldId="6280"/>
            <ac:spMk id="10" creationId="{AD74750E-DD9E-0CFC-19E2-62EBDD96415B}"/>
          </ac:spMkLst>
        </pc:spChg>
      </pc:sldChg>
      <pc:sldChg chg="modSp mod">
        <pc:chgData name="CHARAN SINGH" userId="cf93d647e8583ced" providerId="LiveId" clId="{0369EAA2-502D-4E43-A93D-DD36393BC89F}" dt="2025-09-15T06:11:51.816" v="343" actId="6549"/>
        <pc:sldMkLst>
          <pc:docMk/>
          <pc:sldMk cId="2436407900" sldId="6282"/>
        </pc:sldMkLst>
        <pc:spChg chg="mod">
          <ac:chgData name="CHARAN SINGH" userId="cf93d647e8583ced" providerId="LiveId" clId="{0369EAA2-502D-4E43-A93D-DD36393BC89F}" dt="2025-09-15T06:09:58.725" v="342" actId="20577"/>
          <ac:spMkLst>
            <pc:docMk/>
            <pc:sldMk cId="2436407900" sldId="6282"/>
            <ac:spMk id="9" creationId="{A6DD8B66-D9AC-8000-39C6-A38F2668E4EC}"/>
          </ac:spMkLst>
        </pc:spChg>
        <pc:spChg chg="mod">
          <ac:chgData name="CHARAN SINGH" userId="cf93d647e8583ced" providerId="LiveId" clId="{0369EAA2-502D-4E43-A93D-DD36393BC89F}" dt="2025-09-15T06:11:51.816" v="343" actId="6549"/>
          <ac:spMkLst>
            <pc:docMk/>
            <pc:sldMk cId="2436407900" sldId="6282"/>
            <ac:spMk id="10" creationId="{2AE7A084-4C9F-C8A6-415E-5D924F2A523D}"/>
          </ac:spMkLst>
        </pc:spChg>
      </pc:sldChg>
      <pc:sldChg chg="modSp mod">
        <pc:chgData name="CHARAN SINGH" userId="cf93d647e8583ced" providerId="LiveId" clId="{0369EAA2-502D-4E43-A93D-DD36393BC89F}" dt="2025-09-12T06:27:45.827" v="70"/>
        <pc:sldMkLst>
          <pc:docMk/>
          <pc:sldMk cId="914121827" sldId="6283"/>
        </pc:sldMkLst>
        <pc:spChg chg="mod">
          <ac:chgData name="CHARAN SINGH" userId="cf93d647e8583ced" providerId="LiveId" clId="{0369EAA2-502D-4E43-A93D-DD36393BC89F}" dt="2025-09-12T06:27:31.878" v="66"/>
          <ac:spMkLst>
            <pc:docMk/>
            <pc:sldMk cId="914121827" sldId="6283"/>
            <ac:spMk id="9" creationId="{43177906-E0D3-B5C6-87C2-9B1A439F527C}"/>
          </ac:spMkLst>
        </pc:spChg>
        <pc:spChg chg="mod">
          <ac:chgData name="CHARAN SINGH" userId="cf93d647e8583ced" providerId="LiveId" clId="{0369EAA2-502D-4E43-A93D-DD36393BC89F}" dt="2025-09-12T06:27:45.827" v="70"/>
          <ac:spMkLst>
            <pc:docMk/>
            <pc:sldMk cId="914121827" sldId="6283"/>
            <ac:spMk id="10" creationId="{19F3DF72-4BA2-F90C-40F5-3D67FD94DB58}"/>
          </ac:spMkLst>
        </pc:spChg>
      </pc:sldChg>
      <pc:sldChg chg="modSp mod">
        <pc:chgData name="CHARAN SINGH" userId="cf93d647e8583ced" providerId="LiveId" clId="{0369EAA2-502D-4E43-A93D-DD36393BC89F}" dt="2025-09-12T06:28:10.210" v="74"/>
        <pc:sldMkLst>
          <pc:docMk/>
          <pc:sldMk cId="713611742" sldId="6284"/>
        </pc:sldMkLst>
        <pc:spChg chg="mod">
          <ac:chgData name="CHARAN SINGH" userId="cf93d647e8583ced" providerId="LiveId" clId="{0369EAA2-502D-4E43-A93D-DD36393BC89F}" dt="2025-09-12T06:28:10.210" v="74"/>
          <ac:spMkLst>
            <pc:docMk/>
            <pc:sldMk cId="713611742" sldId="6284"/>
            <ac:spMk id="10" creationId="{56A2862F-EFC7-769E-20F5-C0DF03EE5E47}"/>
          </ac:spMkLst>
        </pc:spChg>
      </pc:sldChg>
      <pc:sldChg chg="modSp mod">
        <pc:chgData name="CHARAN SINGH" userId="cf93d647e8583ced" providerId="LiveId" clId="{0369EAA2-502D-4E43-A93D-DD36393BC89F}" dt="2025-09-12T06:28:40.546" v="77" actId="20577"/>
        <pc:sldMkLst>
          <pc:docMk/>
          <pc:sldMk cId="3890569633" sldId="6285"/>
        </pc:sldMkLst>
        <pc:spChg chg="mod">
          <ac:chgData name="CHARAN SINGH" userId="cf93d647e8583ced" providerId="LiveId" clId="{0369EAA2-502D-4E43-A93D-DD36393BC89F}" dt="2025-09-12T06:28:30.389" v="75"/>
          <ac:spMkLst>
            <pc:docMk/>
            <pc:sldMk cId="3890569633" sldId="6285"/>
            <ac:spMk id="2" creationId="{8C829BB9-3A32-BCBB-7F56-55BB245611FC}"/>
          </ac:spMkLst>
        </pc:spChg>
        <pc:spChg chg="mod">
          <ac:chgData name="CHARAN SINGH" userId="cf93d647e8583ced" providerId="LiveId" clId="{0369EAA2-502D-4E43-A93D-DD36393BC89F}" dt="2025-09-12T06:28:40.546" v="77" actId="20577"/>
          <ac:spMkLst>
            <pc:docMk/>
            <pc:sldMk cId="3890569633" sldId="6285"/>
            <ac:spMk id="10" creationId="{F62F880C-0799-6BC3-8B03-A5EB3B2031C7}"/>
          </ac:spMkLst>
        </pc:spChg>
      </pc:sldChg>
      <pc:sldChg chg="modSp mod">
        <pc:chgData name="CHARAN SINGH" userId="cf93d647e8583ced" providerId="LiveId" clId="{0369EAA2-502D-4E43-A93D-DD36393BC89F}" dt="2025-09-15T06:18:11.510" v="347" actId="20577"/>
        <pc:sldMkLst>
          <pc:docMk/>
          <pc:sldMk cId="1734246165" sldId="6286"/>
        </pc:sldMkLst>
        <pc:spChg chg="mod">
          <ac:chgData name="CHARAN SINGH" userId="cf93d647e8583ced" providerId="LiveId" clId="{0369EAA2-502D-4E43-A93D-DD36393BC89F}" dt="2025-09-12T06:29:18.778" v="78"/>
          <ac:spMkLst>
            <pc:docMk/>
            <pc:sldMk cId="1734246165" sldId="6286"/>
            <ac:spMk id="2" creationId="{DC2C05DD-1BBC-BE03-7C23-48276A2E9300}"/>
          </ac:spMkLst>
        </pc:spChg>
        <pc:spChg chg="mod">
          <ac:chgData name="CHARAN SINGH" userId="cf93d647e8583ced" providerId="LiveId" clId="{0369EAA2-502D-4E43-A93D-DD36393BC89F}" dt="2025-09-15T06:18:11.510" v="347" actId="20577"/>
          <ac:spMkLst>
            <pc:docMk/>
            <pc:sldMk cId="1734246165" sldId="6286"/>
            <ac:spMk id="10" creationId="{553AAA33-CCB6-F337-BED1-94D9E955F635}"/>
          </ac:spMkLst>
        </pc:spChg>
      </pc:sldChg>
      <pc:sldChg chg="modSp mod">
        <pc:chgData name="CHARAN SINGH" userId="cf93d647e8583ced" providerId="LiveId" clId="{0369EAA2-502D-4E43-A93D-DD36393BC89F}" dt="2025-09-12T06:29:58.233" v="86"/>
        <pc:sldMkLst>
          <pc:docMk/>
          <pc:sldMk cId="2905168416" sldId="6287"/>
        </pc:sldMkLst>
        <pc:spChg chg="mod">
          <ac:chgData name="CHARAN SINGH" userId="cf93d647e8583ced" providerId="LiveId" clId="{0369EAA2-502D-4E43-A93D-DD36393BC89F}" dt="2025-09-12T06:29:58.233" v="86"/>
          <ac:spMkLst>
            <pc:docMk/>
            <pc:sldMk cId="2905168416" sldId="6287"/>
            <ac:spMk id="10" creationId="{9627D88D-9E93-2F5A-864B-C2F5C264D4E7}"/>
          </ac:spMkLst>
        </pc:spChg>
      </pc:sldChg>
      <pc:sldChg chg="modSp">
        <pc:chgData name="CHARAN SINGH" userId="cf93d647e8583ced" providerId="LiveId" clId="{0369EAA2-502D-4E43-A93D-DD36393BC89F}" dt="2025-09-12T06:30:06.878" v="87"/>
        <pc:sldMkLst>
          <pc:docMk/>
          <pc:sldMk cId="1068537683" sldId="6288"/>
        </pc:sldMkLst>
        <pc:spChg chg="mod">
          <ac:chgData name="CHARAN SINGH" userId="cf93d647e8583ced" providerId="LiveId" clId="{0369EAA2-502D-4E43-A93D-DD36393BC89F}" dt="2025-09-12T06:30:06.878" v="87"/>
          <ac:spMkLst>
            <pc:docMk/>
            <pc:sldMk cId="1068537683" sldId="6288"/>
            <ac:spMk id="9" creationId="{DC501C0F-BBF2-77B7-3D8C-26C3303387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662545" latinLnBrk="0">
      <a:spcBef>
        <a:spcPts val="700"/>
      </a:spcBef>
      <a:defRPr>
        <a:latin typeface="+mn-lt"/>
        <a:ea typeface="+mn-ea"/>
        <a:cs typeface="+mn-cs"/>
        <a:sym typeface="Calibri"/>
      </a:defRPr>
    </a:lvl1pPr>
    <a:lvl2pPr indent="228600" defTabSz="1662545" latinLnBrk="0">
      <a:spcBef>
        <a:spcPts val="700"/>
      </a:spcBef>
      <a:defRPr>
        <a:latin typeface="+mn-lt"/>
        <a:ea typeface="+mn-ea"/>
        <a:cs typeface="+mn-cs"/>
        <a:sym typeface="Calibri"/>
      </a:defRPr>
    </a:lvl2pPr>
    <a:lvl3pPr indent="457200" defTabSz="1662545" latinLnBrk="0">
      <a:spcBef>
        <a:spcPts val="700"/>
      </a:spcBef>
      <a:defRPr>
        <a:latin typeface="+mn-lt"/>
        <a:ea typeface="+mn-ea"/>
        <a:cs typeface="+mn-cs"/>
        <a:sym typeface="Calibri"/>
      </a:defRPr>
    </a:lvl3pPr>
    <a:lvl4pPr indent="685800" defTabSz="1662545" latinLnBrk="0">
      <a:spcBef>
        <a:spcPts val="700"/>
      </a:spcBef>
      <a:defRPr>
        <a:latin typeface="+mn-lt"/>
        <a:ea typeface="+mn-ea"/>
        <a:cs typeface="+mn-cs"/>
        <a:sym typeface="Calibri"/>
      </a:defRPr>
    </a:lvl4pPr>
    <a:lvl5pPr indent="914400" defTabSz="1662545" latinLnBrk="0">
      <a:spcBef>
        <a:spcPts val="700"/>
      </a:spcBef>
      <a:defRPr>
        <a:latin typeface="+mn-lt"/>
        <a:ea typeface="+mn-ea"/>
        <a:cs typeface="+mn-cs"/>
        <a:sym typeface="Calibri"/>
      </a:defRPr>
    </a:lvl5pPr>
    <a:lvl6pPr indent="1143000" defTabSz="1662545" latinLnBrk="0">
      <a:spcBef>
        <a:spcPts val="700"/>
      </a:spcBef>
      <a:defRPr>
        <a:latin typeface="+mn-lt"/>
        <a:ea typeface="+mn-ea"/>
        <a:cs typeface="+mn-cs"/>
        <a:sym typeface="Calibri"/>
      </a:defRPr>
    </a:lvl6pPr>
    <a:lvl7pPr indent="1371600" defTabSz="1662545" latinLnBrk="0">
      <a:spcBef>
        <a:spcPts val="700"/>
      </a:spcBef>
      <a:defRPr>
        <a:latin typeface="+mn-lt"/>
        <a:ea typeface="+mn-ea"/>
        <a:cs typeface="+mn-cs"/>
        <a:sym typeface="Calibri"/>
      </a:defRPr>
    </a:lvl7pPr>
    <a:lvl8pPr indent="1600200" defTabSz="1662545" latinLnBrk="0">
      <a:spcBef>
        <a:spcPts val="700"/>
      </a:spcBef>
      <a:defRPr>
        <a:latin typeface="+mn-lt"/>
        <a:ea typeface="+mn-ea"/>
        <a:cs typeface="+mn-cs"/>
        <a:sym typeface="Calibri"/>
      </a:defRPr>
    </a:lvl8pPr>
    <a:lvl9pPr indent="1828800" defTabSz="1662545" latinLnBrk="0">
      <a:spcBef>
        <a:spcPts val="700"/>
      </a:spcBef>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2BFE1-4179-958D-799A-C724A7220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78C93-3685-093C-C448-9980A6B713F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C30D634-7B2E-2C43-F0D9-44E5F90845E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6085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97019-37CC-C99E-F576-F43D09095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937B-6D86-629D-220E-3E87B5905C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0A93F6-9CEF-1FA2-B6FF-222C7A94E58A}"/>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1594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3A98-803B-8C68-FF11-7E93543CC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826BC-D553-C692-FBF8-B17C703BB84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8323C5-A495-66D5-4964-3A731D76F691}"/>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796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DAA11-2519-EF4E-C94A-B7C6C09B4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8F65E-CA13-7F09-F642-356B3D8E1BB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9C66D4-6756-909C-1D82-B6DAD1FB53C7}"/>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8545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FD362-6BB3-820D-4955-3804A2996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7D41E-6BE7-3888-F651-EB5A82609F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8E4DA9-A062-92DE-6409-BB967ECE4AEB}"/>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2766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EC1D0-5CF8-907C-B7ED-CD2661F13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077BB-2DFF-73B1-008A-A4BCCC66F29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7C50F48-D9D0-5220-96D6-D7070DA2AB5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4706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CD904-8C52-A28C-70B4-C1F462D66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728DF-34A0-6C42-1FE3-D6CE19B4C1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2D1DA90-4053-2DB1-288A-3CB13C120E1D}"/>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0152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334CA-2CF7-86B6-DBBC-A429215EC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7D27B-1B02-5A73-1B14-28C5B6FE19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FB04DA-D83C-290D-5EF7-E64CFE8B7F13}"/>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5902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4505E-9ABA-791B-656F-D0EB246F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86C98-5F27-2A4D-4D60-9452FE960AD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21B3839-2F14-DC18-9454-9D278F0FA444}"/>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1180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01">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able with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2" name="Body Level One…"/>
          <p:cNvSpPr txBox="1">
            <a:spLocks noGrp="1"/>
          </p:cNvSpPr>
          <p:nvPr>
            <p:ph type="body" sz="quarter" idx="1"/>
          </p:nvPr>
        </p:nvSpPr>
        <p:spPr>
          <a:xfrm>
            <a:off x="16416469" y="3401615"/>
            <a:ext cx="7298268" cy="574940"/>
          </a:xfrm>
          <a:prstGeom prst="rect">
            <a:avLst/>
          </a:prstGeom>
        </p:spPr>
        <p:txBody>
          <a:bodyPr/>
          <a:lstStyle>
            <a:lvl1pPr>
              <a:spcBef>
                <a:spcPts val="1000"/>
              </a:spcBef>
              <a:defRPr sz="4200" b="1" i="0">
                <a:solidFill>
                  <a:srgbClr val="C00000"/>
                </a:solidFill>
              </a:defRPr>
            </a:lvl1pPr>
            <a:lvl2pPr marL="1057275" indent="-600075">
              <a:spcBef>
                <a:spcPts val="1000"/>
              </a:spcBef>
              <a:buSzPct val="100000"/>
              <a:buChar char="–"/>
              <a:defRPr sz="4200" b="1" i="0">
                <a:solidFill>
                  <a:srgbClr val="C00000"/>
                </a:solidFill>
              </a:defRPr>
            </a:lvl2pPr>
            <a:lvl3pPr marL="1447800" indent="-533400">
              <a:spcBef>
                <a:spcPts val="1000"/>
              </a:spcBef>
              <a:buSzPct val="100000"/>
              <a:buChar char="•"/>
              <a:defRPr sz="4200" b="1" i="0">
                <a:solidFill>
                  <a:srgbClr val="C00000"/>
                </a:solidFill>
              </a:defRPr>
            </a:lvl3pPr>
            <a:lvl4pPr marL="1971675" indent="-600075">
              <a:spcBef>
                <a:spcPts val="1000"/>
              </a:spcBef>
              <a:buSzPct val="100000"/>
              <a:buChar char="–"/>
              <a:defRPr sz="4200" b="1" i="0">
                <a:solidFill>
                  <a:srgbClr val="C00000"/>
                </a:solidFill>
              </a:defRPr>
            </a:lvl4pPr>
            <a:lvl5pPr marL="2428875" indent="-600075">
              <a:spcBef>
                <a:spcPts val="1000"/>
              </a:spcBef>
              <a:buSzPct val="100000"/>
              <a:buChar char="»"/>
              <a:defRPr sz="4200" b="1" i="0">
                <a:solidFill>
                  <a:srgbClr val="C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Text Placeholder 11"/>
          <p:cNvSpPr>
            <a:spLocks noGrp="1"/>
          </p:cNvSpPr>
          <p:nvPr>
            <p:ph type="body" sz="quarter" idx="13"/>
          </p:nvPr>
        </p:nvSpPr>
        <p:spPr>
          <a:xfrm>
            <a:off x="16416469" y="4169701"/>
            <a:ext cx="7296414" cy="1726209"/>
          </a:xfrm>
          <a:prstGeom prst="rect">
            <a:avLst/>
          </a:prstGeom>
        </p:spPr>
        <p:txBody>
          <a:bodyPr anchor="t"/>
          <a:lstStyle/>
          <a:p>
            <a:pPr>
              <a:spcBef>
                <a:spcPts val="600"/>
              </a:spcBef>
              <a:defRPr sz="2600" i="0">
                <a:solidFill>
                  <a:srgbClr val="000000"/>
                </a:solidFill>
              </a:defRPr>
            </a:pPr>
            <a:endParaRPr/>
          </a:p>
        </p:txBody>
      </p:sp>
      <p:sp>
        <p:nvSpPr>
          <p:cNvPr id="44" name="Text Placeholder 8"/>
          <p:cNvSpPr>
            <a:spLocks noGrp="1"/>
          </p:cNvSpPr>
          <p:nvPr>
            <p:ph type="body" sz="quarter" idx="14"/>
          </p:nvPr>
        </p:nvSpPr>
        <p:spPr>
          <a:xfrm>
            <a:off x="863599" y="905338"/>
            <a:ext cx="22851535" cy="960969"/>
          </a:xfrm>
          <a:prstGeom prst="rect">
            <a:avLst/>
          </a:prstGeom>
        </p:spPr>
        <p:txBody>
          <a:bodyPr/>
          <a:lstStyle/>
          <a:p>
            <a:pPr>
              <a:spcBef>
                <a:spcPts val="1700"/>
              </a:spcBef>
              <a:defRPr sz="7400" b="1" i="0">
                <a:solidFill>
                  <a:srgbClr val="C00000"/>
                </a:solidFill>
              </a:defRPr>
            </a:pPr>
            <a:endParaRPr/>
          </a:p>
        </p:txBody>
      </p:sp>
      <p:sp>
        <p:nvSpPr>
          <p:cNvPr id="45" name="Text Placeholder 10"/>
          <p:cNvSpPr>
            <a:spLocks noGrp="1"/>
          </p:cNvSpPr>
          <p:nvPr>
            <p:ph type="body" sz="quarter" idx="15"/>
          </p:nvPr>
        </p:nvSpPr>
        <p:spPr>
          <a:xfrm>
            <a:off x="863599" y="2060773"/>
            <a:ext cx="22851535" cy="766233"/>
          </a:xfrm>
          <a:prstGeom prst="rect">
            <a:avLst/>
          </a:prstGeom>
        </p:spPr>
        <p:txBody>
          <a:bodyPr/>
          <a:lstStyle/>
          <a:p>
            <a:pPr>
              <a:spcBef>
                <a:spcPts val="1200"/>
              </a:spcBef>
              <a:defRPr sz="5200">
                <a:solidFill>
                  <a:srgbClr val="000000"/>
                </a:solidFill>
              </a:defRPr>
            </a:pPr>
            <a:endParaRPr/>
          </a:p>
        </p:txBody>
      </p:sp>
      <p:sp>
        <p:nvSpPr>
          <p:cNvPr id="2" name="Slide Number">
            <a:extLst>
              <a:ext uri="{FF2B5EF4-FFF2-40B4-BE49-F238E27FC236}">
                <a16:creationId xmlns:a16="http://schemas.microsoft.com/office/drawing/2014/main" id="{5E2FD404-044F-4320-5F92-72E92DB0DDD7}"/>
              </a:ext>
            </a:extLst>
          </p:cNvPr>
          <p:cNvSpPr txBox="1">
            <a:spLocks/>
          </p:cNvSpPr>
          <p:nvPr userDrawn="1"/>
        </p:nvSpPr>
        <p:spPr>
          <a:xfrm>
            <a:off x="22812204" y="12813338"/>
            <a:ext cx="969406" cy="902662"/>
          </a:xfrm>
          <a:prstGeom prst="rect">
            <a:avLst/>
          </a:prstGeom>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solidFill>
                  <a:srgbClr val="E46C0A"/>
                </a:solidFill>
              </a:rPr>
              <a:pPr/>
              <a:t>‹#›</a:t>
            </a:fld>
            <a:endParaRPr lang="en-IN">
              <a:solidFill>
                <a:srgbClr val="E46C0A"/>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Red Section Header">
    <p:bg>
      <p:bgPr>
        <a:solidFill>
          <a:srgbClr val="535353"/>
        </a:solidFill>
        <a:effectLst/>
      </p:bgPr>
    </p:bg>
    <p:spTree>
      <p:nvGrpSpPr>
        <p:cNvPr id="1" name=""/>
        <p:cNvGrpSpPr/>
        <p:nvPr/>
      </p:nvGrpSpPr>
      <p:grpSpPr>
        <a:xfrm>
          <a:off x="0" y="0"/>
          <a:ext cx="0" cy="0"/>
          <a:chOff x="0" y="0"/>
          <a:chExt cx="0" cy="0"/>
        </a:xfrm>
      </p:grpSpPr>
      <p:pic>
        <p:nvPicPr>
          <p:cNvPr id="53" name="Picture 1" descr="Picture 1"/>
          <p:cNvPicPr>
            <a:picLocks noChangeAspect="1"/>
          </p:cNvPicPr>
          <p:nvPr/>
        </p:nvPicPr>
        <p:blipFill>
          <a:blip r:embed="rId2" cstate="print"/>
          <a:stretch>
            <a:fillRect/>
          </a:stretch>
        </p:blipFill>
        <p:spPr>
          <a:xfrm>
            <a:off x="8543594" y="2825551"/>
            <a:ext cx="3793068" cy="2698047"/>
          </a:xfrm>
          <a:prstGeom prst="rect">
            <a:avLst/>
          </a:prstGeom>
          <a:ln w="12700">
            <a:miter lim="400000"/>
          </a:ln>
        </p:spPr>
      </p:pic>
      <p:pic>
        <p:nvPicPr>
          <p:cNvPr id="54" name="Picture 2" descr="Picture 2"/>
          <p:cNvPicPr>
            <a:picLocks noChangeAspect="1"/>
          </p:cNvPicPr>
          <p:nvPr/>
        </p:nvPicPr>
        <p:blipFill>
          <a:blip r:embed="rId3" cstate="print"/>
          <a:stretch>
            <a:fillRect/>
          </a:stretch>
        </p:blipFill>
        <p:spPr>
          <a:xfrm>
            <a:off x="1822847" y="8184445"/>
            <a:ext cx="3781780" cy="3341513"/>
          </a:xfrm>
          <a:prstGeom prst="rect">
            <a:avLst/>
          </a:prstGeom>
          <a:ln w="12700">
            <a:miter lim="400000"/>
          </a:ln>
        </p:spPr>
      </p:pic>
      <p:sp>
        <p:nvSpPr>
          <p:cNvPr id="55" name="Body Level One…"/>
          <p:cNvSpPr txBox="1">
            <a:spLocks noGrp="1"/>
          </p:cNvSpPr>
          <p:nvPr>
            <p:ph type="body" sz="quarter" idx="1"/>
          </p:nvPr>
        </p:nvSpPr>
        <p:spPr>
          <a:xfrm>
            <a:off x="2782954" y="3593637"/>
            <a:ext cx="8640961" cy="6528726"/>
          </a:xfrm>
          <a:prstGeom prst="rect">
            <a:avLst/>
          </a:prstGeom>
        </p:spPr>
        <p:txBody>
          <a:bodyPr/>
          <a:lstStyle>
            <a:lvl1pPr>
              <a:spcBef>
                <a:spcPts val="1500"/>
              </a:spcBef>
              <a:defRPr sz="6400" i="0"/>
            </a:lvl1pPr>
            <a:lvl2pPr marL="1371600" indent="-914400">
              <a:spcBef>
                <a:spcPts val="1500"/>
              </a:spcBef>
              <a:buSzPct val="100000"/>
              <a:buChar char="–"/>
              <a:defRPr sz="6400" i="0"/>
            </a:lvl2pPr>
            <a:lvl3pPr marL="1727200" indent="-812800">
              <a:spcBef>
                <a:spcPts val="1500"/>
              </a:spcBef>
              <a:buSzPct val="100000"/>
              <a:buChar char="•"/>
              <a:defRPr sz="6400" i="0"/>
            </a:lvl3pPr>
            <a:lvl4pPr marL="2286000" indent="-914400">
              <a:spcBef>
                <a:spcPts val="1500"/>
              </a:spcBef>
              <a:buSzPct val="100000"/>
              <a:buChar char="–"/>
              <a:defRPr sz="6400" i="0"/>
            </a:lvl4pPr>
            <a:lvl5pPr marL="2743200" indent="-914400">
              <a:spcBef>
                <a:spcPts val="1500"/>
              </a:spcBef>
              <a:buSzPct val="100000"/>
              <a:buChar char="»"/>
              <a:defRPr sz="6400" i="0"/>
            </a:lvl5pPr>
          </a:lstStyle>
          <a:p>
            <a:r>
              <a:t>Body Level One</a:t>
            </a:r>
          </a:p>
          <a:p>
            <a:pPr lvl="1"/>
            <a:r>
              <a:t>Body Level Two</a:t>
            </a:r>
          </a:p>
          <a:p>
            <a:pPr lvl="2"/>
            <a:r>
              <a:t>Body Level Three</a:t>
            </a:r>
          </a:p>
          <a:p>
            <a:pPr lvl="3"/>
            <a:r>
              <a:t>Body Level Four</a:t>
            </a:r>
          </a:p>
          <a:p>
            <a:pPr lvl="4"/>
            <a:r>
              <a:t>Body Level Five</a:t>
            </a:r>
          </a:p>
        </p:txBody>
      </p:sp>
      <p:sp>
        <p:nvSpPr>
          <p:cNvPr id="56" name="Text Placeholder 10"/>
          <p:cNvSpPr>
            <a:spLocks noGrp="1"/>
          </p:cNvSpPr>
          <p:nvPr>
            <p:ph type="body" sz="quarter" idx="13"/>
          </p:nvPr>
        </p:nvSpPr>
        <p:spPr>
          <a:xfrm>
            <a:off x="6047316" y="10314384"/>
            <a:ext cx="6528727" cy="576065"/>
          </a:xfrm>
          <a:prstGeom prst="rect">
            <a:avLst/>
          </a:prstGeom>
        </p:spPr>
        <p:txBody>
          <a:bodyPr/>
          <a:lstStyle/>
          <a:p>
            <a:pPr algn="r">
              <a:lnSpc>
                <a:spcPct val="90000"/>
              </a:lnSpc>
              <a:spcBef>
                <a:spcPts val="800"/>
              </a:spcBef>
              <a:defRPr sz="3600" b="1" i="0"/>
            </a:pPr>
            <a:endParaRPr/>
          </a:p>
        </p:txBody>
      </p:sp>
      <p:sp>
        <p:nvSpPr>
          <p:cNvPr id="57" name="Text Placeholder 10"/>
          <p:cNvSpPr>
            <a:spLocks noGrp="1"/>
          </p:cNvSpPr>
          <p:nvPr>
            <p:ph type="body" sz="quarter" idx="14"/>
          </p:nvPr>
        </p:nvSpPr>
        <p:spPr>
          <a:xfrm>
            <a:off x="6047316" y="11082470"/>
            <a:ext cx="6528727" cy="576065"/>
          </a:xfrm>
          <a:prstGeom prst="rect">
            <a:avLst/>
          </a:prstGeom>
        </p:spPr>
        <p:txBody>
          <a:bodyPr/>
          <a:lstStyle/>
          <a:p>
            <a:pPr algn="r">
              <a:lnSpc>
                <a:spcPct val="90000"/>
              </a:lnSpc>
              <a:spcBef>
                <a:spcPts val="600"/>
              </a:spcBef>
              <a:defRPr sz="2600" i="0"/>
            </a:pPr>
            <a:endParaRPr/>
          </a:p>
        </p:txBody>
      </p:sp>
      <p:sp>
        <p:nvSpPr>
          <p:cNvPr id="2" name="Slide Number">
            <a:extLst>
              <a:ext uri="{FF2B5EF4-FFF2-40B4-BE49-F238E27FC236}">
                <a16:creationId xmlns:a16="http://schemas.microsoft.com/office/drawing/2014/main" id="{92B3DFEB-AD9F-FE6C-361E-0205A8A5B25B}"/>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ver Slide - Urban Resilence">
    <p:spTree>
      <p:nvGrpSpPr>
        <p:cNvPr id="1" name=""/>
        <p:cNvGrpSpPr/>
        <p:nvPr/>
      </p:nvGrpSpPr>
      <p:grpSpPr>
        <a:xfrm>
          <a:off x="0" y="0"/>
          <a:ext cx="0" cy="0"/>
          <a:chOff x="0" y="0"/>
          <a:chExt cx="0" cy="0"/>
        </a:xfrm>
      </p:grpSpPr>
      <p:sp>
        <p:nvSpPr>
          <p:cNvPr id="65" name="Title Text"/>
          <p:cNvSpPr txBox="1">
            <a:spLocks noGrp="1"/>
          </p:cNvSpPr>
          <p:nvPr>
            <p:ph type="title"/>
          </p:nvPr>
        </p:nvSpPr>
        <p:spPr>
          <a:xfrm>
            <a:off x="2218794" y="10698426"/>
            <a:ext cx="20726401" cy="768087"/>
          </a:xfrm>
          <a:prstGeom prst="rect">
            <a:avLst/>
          </a:prstGeom>
        </p:spPr>
        <p:txBody>
          <a:bodyPr/>
          <a:lstStyle/>
          <a:p>
            <a:r>
              <a:t>Title Text</a:t>
            </a:r>
          </a:p>
        </p:txBody>
      </p:sp>
      <p:sp>
        <p:nvSpPr>
          <p:cNvPr id="66" name="Body Level One…"/>
          <p:cNvSpPr txBox="1">
            <a:spLocks noGrp="1"/>
          </p:cNvSpPr>
          <p:nvPr>
            <p:ph type="body" sz="quarter" idx="1"/>
          </p:nvPr>
        </p:nvSpPr>
        <p:spPr>
          <a:xfrm>
            <a:off x="2206890" y="11658533"/>
            <a:ext cx="20738305" cy="7680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lide Number">
            <a:extLst>
              <a:ext uri="{FF2B5EF4-FFF2-40B4-BE49-F238E27FC236}">
                <a16:creationId xmlns:a16="http://schemas.microsoft.com/office/drawing/2014/main" id="{DB766189-80CE-A703-E292-9366EB64CAE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2A9E7F-ED96-1630-5F44-F7F1631848A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52137" y="38720"/>
            <a:ext cx="2231142"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D5626698-A73A-12E1-1740-8A55985147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2" name="PEER | MFR | INDIA">
            <a:extLst>
              <a:ext uri="{FF2B5EF4-FFF2-40B4-BE49-F238E27FC236}">
                <a16:creationId xmlns:a16="http://schemas.microsoft.com/office/drawing/2014/main" id="{5756C156-BAFF-F354-1A4C-767C3126B277}"/>
              </a:ext>
            </a:extLst>
          </p:cNvPr>
          <p:cNvSpPr txBox="1"/>
          <p:nvPr userDrawn="1"/>
        </p:nvSpPr>
        <p:spPr>
          <a:xfrm>
            <a:off x="602390" y="12876838"/>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rgbClr val="E46C0A"/>
                </a:solidFill>
              </a:rPr>
              <a:t>NDRF | DMO | INDIA</a:t>
            </a:r>
          </a:p>
        </p:txBody>
      </p:sp>
      <p:sp>
        <p:nvSpPr>
          <p:cNvPr id="3" name="Rectangle">
            <a:extLst>
              <a:ext uri="{FF2B5EF4-FFF2-40B4-BE49-F238E27FC236}">
                <a16:creationId xmlns:a16="http://schemas.microsoft.com/office/drawing/2014/main" id="{68B22D2E-D8EC-4A98-23F7-488A6E15488E}"/>
              </a:ext>
            </a:extLst>
          </p:cNvPr>
          <p:cNvSpPr/>
          <p:nvPr userDrawn="1"/>
        </p:nvSpPr>
        <p:spPr>
          <a:xfrm>
            <a:off x="1016000" y="13512800"/>
            <a:ext cx="3815338" cy="203200"/>
          </a:xfrm>
          <a:prstGeom prst="rect">
            <a:avLst/>
          </a:prstGeom>
          <a:solidFill>
            <a:srgbClr val="F7903B"/>
          </a:solidFill>
          <a:ln w="12700">
            <a:miter lim="400000"/>
          </a:ln>
        </p:spPr>
        <p:txBody>
          <a:bodyPr lIns="78283" tIns="78283" rIns="78283" bIns="78283"/>
          <a:lstStyle/>
          <a:p>
            <a:endParaRPr/>
          </a:p>
        </p:txBody>
      </p:sp>
      <p:sp>
        <p:nvSpPr>
          <p:cNvPr id="4" name="PPT 2 -">
            <a:extLst>
              <a:ext uri="{FF2B5EF4-FFF2-40B4-BE49-F238E27FC236}">
                <a16:creationId xmlns:a16="http://schemas.microsoft.com/office/drawing/2014/main" id="{8B0424C2-D99E-7E04-A2DF-88986D9AF56C}"/>
              </a:ext>
            </a:extLst>
          </p:cNvPr>
          <p:cNvSpPr txBox="1"/>
          <p:nvPr userDrawn="1"/>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7" name="Rectangle">
            <a:extLst>
              <a:ext uri="{FF2B5EF4-FFF2-40B4-BE49-F238E27FC236}">
                <a16:creationId xmlns:a16="http://schemas.microsoft.com/office/drawing/2014/main" id="{96D4E023-009E-D84A-59B6-CFE974A124D7}"/>
              </a:ext>
            </a:extLst>
          </p:cNvPr>
          <p:cNvSpPr/>
          <p:nvPr userDrawn="1"/>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8" name="Slide Number">
            <a:extLst>
              <a:ext uri="{FF2B5EF4-FFF2-40B4-BE49-F238E27FC236}">
                <a16:creationId xmlns:a16="http://schemas.microsoft.com/office/drawing/2014/main" id="{AE68C5C7-2EFC-EA6F-F155-AFCE48EDDBA0}"/>
              </a:ext>
            </a:extLst>
          </p:cNvPr>
          <p:cNvSpPr txBox="1">
            <a:spLocks noGrp="1"/>
          </p:cNvSpPr>
          <p:nvPr>
            <p:ph type="sldNum" sz="quarter" idx="4"/>
          </p:nvPr>
        </p:nvSpPr>
        <p:spPr>
          <a:xfrm>
            <a:off x="22812204" y="12813338"/>
            <a:ext cx="969406" cy="902662"/>
          </a:xfrm>
          <a:prstGeom prst="rect">
            <a:avLst/>
          </a:prstGeom>
        </p:spPr>
        <p:txBody>
          <a:bodyPr lIns="78283" tIns="78283" rIns="78283" bIns="78283" anchor="t"/>
          <a:lstStyle>
            <a:lvl1pPr algn="ctr">
              <a:spcBef>
                <a:spcPts val="600"/>
              </a:spcBef>
              <a:defRPr sz="3000" b="1">
                <a:solidFill>
                  <a:srgbClr val="E46C0A"/>
                </a:solidFill>
                <a:latin typeface="Open Sans"/>
                <a:ea typeface="Open Sans"/>
                <a:cs typeface="Open Sans"/>
                <a:sym typeface="Open Sans"/>
              </a:defRPr>
            </a:lvl1pPr>
          </a:lstStyle>
          <a:p>
            <a:fld id="{86CB4B4D-7CA3-9044-876B-883B54F8677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Lst>
  <p:transition spd="med"/>
  <p:hf hdr="0" dt="0"/>
  <p:txStyles>
    <p:titleStyle>
      <a:lvl1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1pPr>
      <a:lvl2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2pPr>
      <a:lvl3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3pPr>
      <a:lvl4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4pPr>
      <a:lvl5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5pPr>
      <a:lvl6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6pPr>
      <a:lvl7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7pPr>
      <a:lvl8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8pPr>
      <a:lvl9pPr marL="0" marR="0" indent="0" algn="l" defTabSz="2438400" latinLnBrk="0">
        <a:lnSpc>
          <a:spcPct val="100000"/>
        </a:lnSpc>
        <a:spcBef>
          <a:spcPts val="0"/>
        </a:spcBef>
        <a:spcAft>
          <a:spcPts val="0"/>
        </a:spcAft>
        <a:buClrTx/>
        <a:buSzTx/>
        <a:buFontTx/>
        <a:buNone/>
        <a:tabLst/>
        <a:defRPr sz="7400" b="1" i="0" u="none" strike="noStrike" cap="none" spc="0" baseline="0">
          <a:solidFill>
            <a:srgbClr val="FFFFFF"/>
          </a:solidFill>
          <a:uFillTx/>
          <a:latin typeface="Verdana"/>
          <a:ea typeface="Verdana"/>
          <a:cs typeface="Verdana"/>
          <a:sym typeface="Verdana"/>
        </a:defRPr>
      </a:lvl9pPr>
    </p:titleStyle>
    <p:bodyStyle>
      <a:lvl1pPr marL="0" marR="0" indent="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p:bodyStyle>
    <p:otherStyle>
      <a:lvl1pPr marL="0" marR="0" indent="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1pPr>
      <a:lvl2pPr marL="0" marR="0" indent="457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2pPr>
      <a:lvl3pPr marL="0" marR="0" indent="914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3pPr>
      <a:lvl4pPr marL="0" marR="0" indent="1371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4pPr>
      <a:lvl5pPr marL="0" marR="0" indent="18288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5pPr>
      <a:lvl6pPr marL="0" marR="0" indent="22860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6pPr>
      <a:lvl7pPr marL="0" marR="0" indent="27432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7pPr>
      <a:lvl8pPr marL="0" marR="0" indent="32004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8pPr>
      <a:lvl9pPr marL="0" marR="0" indent="3657600" algn="r" defTabSz="2438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HelveticaNeueLT Std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37FC53-ECDA-951A-DADC-B448EAB3AF74}"/>
              </a:ext>
            </a:extLst>
          </p:cNvPr>
          <p:cNvPicPr>
            <a:picLocks noChangeAspect="1"/>
          </p:cNvPicPr>
          <p:nvPr/>
        </p:nvPicPr>
        <p:blipFill>
          <a:blip r:embed="rId2">
            <a:extLst>
              <a:ext uri="{28A0092B-C50C-407E-A947-70E740481C1C}">
                <a14:useLocalDpi xmlns:a14="http://schemas.microsoft.com/office/drawing/2010/main" val="0"/>
              </a:ext>
            </a:extLst>
          </a:blip>
          <a:srcRect t="5154" b="5154"/>
          <a:stretch/>
        </p:blipFill>
        <p:spPr>
          <a:xfrm flipH="1">
            <a:off x="25399" y="-34941"/>
            <a:ext cx="24333201" cy="13716000"/>
          </a:xfrm>
          <a:prstGeom prst="rect">
            <a:avLst/>
          </a:prstGeom>
        </p:spPr>
      </p:pic>
      <p:sp>
        <p:nvSpPr>
          <p:cNvPr id="9" name="Rectangle">
            <a:extLst>
              <a:ext uri="{FF2B5EF4-FFF2-40B4-BE49-F238E27FC236}">
                <a16:creationId xmlns:a16="http://schemas.microsoft.com/office/drawing/2014/main" id="{72473347-6BEE-3525-8885-93B0C9BDE2E2}"/>
              </a:ext>
            </a:extLst>
          </p:cNvPr>
          <p:cNvSpPr/>
          <p:nvPr/>
        </p:nvSpPr>
        <p:spPr>
          <a:xfrm>
            <a:off x="0" y="-46404"/>
            <a:ext cx="24434800" cy="13766800"/>
          </a:xfrm>
          <a:prstGeom prst="rect">
            <a:avLst/>
          </a:prstGeom>
          <a:solidFill>
            <a:srgbClr val="535353">
              <a:alpha val="70000"/>
            </a:srgbClr>
          </a:solidFill>
          <a:ln w="12700">
            <a:miter lim="400000"/>
          </a:ln>
        </p:spPr>
        <p:txBody>
          <a:bodyPr lIns="78283" tIns="78283" rIns="78283" bIns="78283"/>
          <a:lstStyle/>
          <a:p>
            <a:endParaRPr/>
          </a:p>
        </p:txBody>
      </p:sp>
      <p:sp>
        <p:nvSpPr>
          <p:cNvPr id="78" name="Rectangle"/>
          <p:cNvSpPr/>
          <p:nvPr/>
        </p:nvSpPr>
        <p:spPr>
          <a:xfrm>
            <a:off x="1012733" y="13538588"/>
            <a:ext cx="3815338" cy="203200"/>
          </a:xfrm>
          <a:prstGeom prst="rect">
            <a:avLst/>
          </a:prstGeom>
          <a:solidFill>
            <a:srgbClr val="F7903B"/>
          </a:solidFill>
          <a:ln w="12700">
            <a:miter lim="400000"/>
          </a:ln>
        </p:spPr>
        <p:txBody>
          <a:bodyPr lIns="78283" tIns="78283" rIns="78283" bIns="78283"/>
          <a:lstStyle/>
          <a:p>
            <a:endParaRPr/>
          </a:p>
        </p:txBody>
      </p:sp>
      <p:sp>
        <p:nvSpPr>
          <p:cNvPr id="83" name="Shape"/>
          <p:cNvSpPr/>
          <p:nvPr/>
        </p:nvSpPr>
        <p:spPr>
          <a:xfrm>
            <a:off x="-103356" y="3880188"/>
            <a:ext cx="13772463" cy="4928531"/>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78283" tIns="78283" rIns="78283" bIns="78283"/>
          <a:lstStyle/>
          <a:p>
            <a:endParaRPr/>
          </a:p>
        </p:txBody>
      </p:sp>
      <p:sp>
        <p:nvSpPr>
          <p:cNvPr id="84" name="LESSON 2…"/>
          <p:cNvSpPr txBox="1"/>
          <p:nvPr/>
        </p:nvSpPr>
        <p:spPr>
          <a:xfrm>
            <a:off x="1012733" y="4741911"/>
            <a:ext cx="10382141" cy="3205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p>
            <a:pPr defTabSz="2438400">
              <a:defRPr sz="6400" b="1">
                <a:solidFill>
                  <a:srgbClr val="FFFFFF"/>
                </a:solidFill>
                <a:latin typeface="Open Sans"/>
                <a:ea typeface="Open Sans"/>
                <a:cs typeface="Open Sans"/>
                <a:sym typeface="Open Sans"/>
              </a:defRPr>
            </a:pPr>
            <a:r>
              <a:rPr lang="hi-IN" sz="6600" dirty="0"/>
              <a:t>पाठ 06
आपदा प्रतिक्रिया में लैंगिक संवेदनशीलता</a:t>
            </a:r>
            <a:endParaRPr lang="en-US" sz="6600" dirty="0"/>
          </a:p>
        </p:txBody>
      </p:sp>
      <p:sp>
        <p:nvSpPr>
          <p:cNvPr id="85" name="Shape"/>
          <p:cNvSpPr/>
          <p:nvPr/>
        </p:nvSpPr>
        <p:spPr>
          <a:xfrm flipH="1">
            <a:off x="-87200" y="2457"/>
            <a:ext cx="24497477" cy="25221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78283" tIns="78283" rIns="78283" bIns="78283" numCol="1" anchor="t">
            <a:noAutofit/>
          </a:bodyPr>
          <a:lstStyle/>
          <a:p>
            <a:endParaRPr/>
          </a:p>
        </p:txBody>
      </p:sp>
      <p:grpSp>
        <p:nvGrpSpPr>
          <p:cNvPr id="93" name="Group"/>
          <p:cNvGrpSpPr/>
          <p:nvPr/>
        </p:nvGrpSpPr>
        <p:grpSpPr>
          <a:xfrm>
            <a:off x="21491667" y="12800826"/>
            <a:ext cx="1879600" cy="902664"/>
            <a:chOff x="0" y="0"/>
            <a:chExt cx="1879600" cy="902662"/>
          </a:xfrm>
        </p:grpSpPr>
        <p:sp>
          <p:nvSpPr>
            <p:cNvPr id="91" name="PPT 2 - 1"/>
            <p:cNvSpPr txBox="1"/>
            <p:nvPr/>
          </p:nvSpPr>
          <p:spPr>
            <a:xfrm>
              <a:off x="76885" y="0"/>
              <a:ext cx="1725832" cy="6197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numCol="1" anchor="t">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chemeClr val="accent6">
                      <a:lumMod val="40000"/>
                      <a:lumOff val="60000"/>
                    </a:schemeClr>
                  </a:solidFill>
                </a:rPr>
                <a:t>PPT</a:t>
              </a:r>
              <a:r>
                <a:rPr lang="en-US" b="1" dirty="0">
                  <a:solidFill>
                    <a:schemeClr val="accent6">
                      <a:lumMod val="40000"/>
                      <a:lumOff val="60000"/>
                    </a:schemeClr>
                  </a:solidFill>
                </a:rPr>
                <a:t> 6 - 1</a:t>
              </a:r>
              <a:endParaRPr b="1" dirty="0">
                <a:solidFill>
                  <a:schemeClr val="accent6">
                    <a:lumMod val="40000"/>
                    <a:lumOff val="60000"/>
                  </a:schemeClr>
                </a:solidFill>
              </a:endParaRPr>
            </a:p>
          </p:txBody>
        </p:sp>
        <p:sp>
          <p:nvSpPr>
            <p:cNvPr id="92" name="Rectangle"/>
            <p:cNvSpPr/>
            <p:nvPr/>
          </p:nvSpPr>
          <p:spPr>
            <a:xfrm>
              <a:off x="0" y="699461"/>
              <a:ext cx="1879600" cy="203201"/>
            </a:xfrm>
            <a:prstGeom prst="rect">
              <a:avLst/>
            </a:prstGeom>
            <a:solidFill>
              <a:srgbClr val="F7903B"/>
            </a:solidFill>
            <a:ln w="12700" cap="flat">
              <a:noFill/>
              <a:miter lim="400000"/>
            </a:ln>
            <a:effectLst/>
          </p:spPr>
          <p:txBody>
            <a:bodyPr wrap="square" lIns="78283" tIns="78283" rIns="78283" bIns="78283" numCol="1" anchor="t">
              <a:noAutofit/>
            </a:bodyPr>
            <a:lstStyle/>
            <a:p>
              <a:endParaRPr/>
            </a:p>
          </p:txBody>
        </p:sp>
      </p:grpSp>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941"/>
            <a:ext cx="3258094" cy="2219517"/>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4831338" y="631924"/>
            <a:ext cx="16234425" cy="992159"/>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8283" tIns="78283" rIns="78283" bIns="78283" numCol="1" spcCol="38100" rtlCol="0" anchor="t">
            <a:spAutoFit/>
          </a:bodyPr>
          <a:lstStyle/>
          <a:p>
            <a:pPr algn="ctr"/>
            <a:r>
              <a:rPr lang="hi-IN" sz="4800" dirty="0">
                <a:solidFill>
                  <a:srgbClr val="C00000"/>
                </a:solidFill>
                <a:latin typeface="Arial Black" panose="020B0A04020102020204" pitchFamily="34" charset="0"/>
              </a:rPr>
              <a:t>आपदा प्रबंधन अभिविन्यास</a:t>
            </a:r>
            <a:endParaRPr kumimoji="0" lang="en-IN" sz="4800" b="0" i="0" u="none" strike="noStrike" cap="none" spc="0" normalizeH="0" baseline="0" dirty="0">
              <a:ln>
                <a:noFill/>
              </a:ln>
              <a:solidFill>
                <a:srgbClr val="C00000"/>
              </a:solidFill>
              <a:effectLst/>
              <a:uFillTx/>
              <a:latin typeface="Arial Black" panose="020B0A04020102020204" pitchFamily="34" charset="0"/>
              <a:sym typeface="Arial"/>
            </a:endParaRPr>
          </a:p>
        </p:txBody>
      </p:sp>
      <p:sp>
        <p:nvSpPr>
          <p:cNvPr id="5" name="PEER | CSSR | INDIA">
            <a:extLst>
              <a:ext uri="{FF2B5EF4-FFF2-40B4-BE49-F238E27FC236}">
                <a16:creationId xmlns:a16="http://schemas.microsoft.com/office/drawing/2014/main" id="{3EC7D4A0-11F1-2F27-2523-56E1BA3CB2CB}"/>
              </a:ext>
            </a:extLst>
          </p:cNvPr>
          <p:cNvSpPr txBox="1"/>
          <p:nvPr/>
        </p:nvSpPr>
        <p:spPr>
          <a:xfrm>
            <a:off x="602390" y="12960656"/>
            <a:ext cx="4642558" cy="527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dirty="0">
                <a:solidFill>
                  <a:schemeClr val="accent6">
                    <a:lumMod val="40000"/>
                    <a:lumOff val="60000"/>
                  </a:schemeClr>
                </a:solidFill>
              </a:rPr>
              <a:t>NDRF</a:t>
            </a:r>
            <a:r>
              <a:rPr dirty="0">
                <a:solidFill>
                  <a:schemeClr val="accent6">
                    <a:lumMod val="40000"/>
                    <a:lumOff val="60000"/>
                  </a:schemeClr>
                </a:solidFill>
              </a:rPr>
              <a:t> | </a:t>
            </a:r>
            <a:r>
              <a:rPr lang="en-US" dirty="0">
                <a:solidFill>
                  <a:schemeClr val="accent6">
                    <a:lumMod val="40000"/>
                    <a:lumOff val="60000"/>
                  </a:schemeClr>
                </a:solidFill>
              </a:rPr>
              <a:t>DMO</a:t>
            </a:r>
            <a:r>
              <a:rPr dirty="0">
                <a:solidFill>
                  <a:schemeClr val="accent6">
                    <a:lumMod val="40000"/>
                    <a:lumOff val="60000"/>
                  </a:schemeClr>
                </a:solidFill>
              </a:rPr>
              <a:t> | INDIA</a:t>
            </a: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descr="A circular diagram of a process&#10;&#10;AI-generated content may be incorrect.">
            <a:extLst>
              <a:ext uri="{FF2B5EF4-FFF2-40B4-BE49-F238E27FC236}">
                <a16:creationId xmlns:a16="http://schemas.microsoft.com/office/drawing/2014/main" id="{75D8E960-3AA9-22EC-7685-3C46A378FF6B}"/>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9014537" y="6858000"/>
            <a:ext cx="5215346" cy="5219977"/>
          </a:xfrm>
          <a:prstGeom prst="rect">
            <a:avLst/>
          </a:prstGeom>
        </p:spPr>
      </p:pic>
      <p:pic>
        <p:nvPicPr>
          <p:cNvPr id="8" name="Picture 7">
            <a:extLst>
              <a:ext uri="{FF2B5EF4-FFF2-40B4-BE49-F238E27FC236}">
                <a16:creationId xmlns:a16="http://schemas.microsoft.com/office/drawing/2014/main" id="{274221B2-EA61-963D-AC95-B9186F18D12E}"/>
              </a:ext>
            </a:extLst>
          </p:cNvPr>
          <p:cNvPicPr>
            <a:picLocks noChangeAspect="1"/>
          </p:cNvPicPr>
          <p:nvPr/>
        </p:nvPicPr>
        <p:blipFill>
          <a:blip r:embed="rId6"/>
          <a:stretch>
            <a:fillRect/>
          </a:stretch>
        </p:blipFill>
        <p:spPr>
          <a:xfrm>
            <a:off x="22413985" y="12510"/>
            <a:ext cx="1996496" cy="2280425"/>
          </a:xfrm>
          <a:prstGeom prst="rect">
            <a:avLst/>
          </a:prstGeom>
        </p:spPr>
      </p:pic>
      <p:sp>
        <p:nvSpPr>
          <p:cNvPr id="2" name="TextBox 1">
            <a:extLst>
              <a:ext uri="{FF2B5EF4-FFF2-40B4-BE49-F238E27FC236}">
                <a16:creationId xmlns:a16="http://schemas.microsoft.com/office/drawing/2014/main" id="{AC5EC712-4450-43FC-B492-DEDE81C3F3DA}"/>
              </a:ext>
            </a:extLst>
          </p:cNvPr>
          <p:cNvSpPr txBox="1"/>
          <p:nvPr/>
        </p:nvSpPr>
        <p:spPr>
          <a:xfrm>
            <a:off x="2931810" y="9998466"/>
            <a:ext cx="8463064" cy="1266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8283" tIns="78283" rIns="78283" bIns="78283"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marL="0" marR="0" indent="0" algn="l" defTabSz="1662545"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a:ea typeface="Arial"/>
                <a:cs typeface="Arial"/>
                <a:sym typeface="Arial"/>
              </a:rPr>
              <a:t>Vetted by –</a:t>
            </a:r>
            <a:r>
              <a:rPr kumimoji="0" lang="en-US" sz="3600" b="1" i="0" u="none" strike="noStrike" cap="none" spc="0" normalizeH="0" baseline="0" dirty="0" err="1">
                <a:ln>
                  <a:noFill/>
                </a:ln>
                <a:solidFill>
                  <a:schemeClr val="bg1"/>
                </a:solidFill>
                <a:effectLst/>
                <a:uFillTx/>
                <a:latin typeface="Arial"/>
                <a:ea typeface="Arial"/>
                <a:cs typeface="Arial"/>
                <a:sym typeface="Arial"/>
              </a:rPr>
              <a:t>Sh</a:t>
            </a:r>
            <a:r>
              <a:rPr lang="en-US" b="1" dirty="0" err="1">
                <a:solidFill>
                  <a:schemeClr val="bg1"/>
                </a:solidFill>
              </a:rPr>
              <a:t>.</a:t>
            </a:r>
            <a:r>
              <a:rPr kumimoji="0" lang="en-US" sz="3600" b="1" i="0" u="none" strike="noStrike" cap="none" spc="0" normalizeH="0" baseline="0" dirty="0" err="1">
                <a:ln>
                  <a:noFill/>
                </a:ln>
                <a:solidFill>
                  <a:schemeClr val="bg1"/>
                </a:solidFill>
                <a:effectLst/>
                <a:uFillTx/>
                <a:latin typeface="Arial"/>
                <a:ea typeface="Arial"/>
                <a:cs typeface="Arial"/>
                <a:sym typeface="Arial"/>
              </a:rPr>
              <a:t>Pushpendra</a:t>
            </a:r>
            <a:r>
              <a:rPr kumimoji="0" lang="en-US" sz="3600" b="1" i="0" u="none" strike="noStrike" cap="none" spc="0" normalizeH="0" baseline="0" dirty="0">
                <a:ln>
                  <a:noFill/>
                </a:ln>
                <a:solidFill>
                  <a:schemeClr val="bg1"/>
                </a:solidFill>
                <a:effectLst/>
                <a:uFillTx/>
                <a:latin typeface="Arial"/>
                <a:ea typeface="Arial"/>
                <a:cs typeface="Arial"/>
                <a:sym typeface="Arial"/>
              </a:rPr>
              <a:t> Kumar, DC  </a:t>
            </a:r>
          </a:p>
          <a:p>
            <a:pPr marL="0" marR="0" indent="0" algn="l" defTabSz="1662545" rtl="0" fontAlgn="auto" latinLnBrk="0" hangingPunct="0">
              <a:lnSpc>
                <a:spcPct val="100000"/>
              </a:lnSpc>
              <a:spcBef>
                <a:spcPts val="0"/>
              </a:spcBef>
              <a:spcAft>
                <a:spcPts val="0"/>
              </a:spcAft>
              <a:buClrTx/>
              <a:buSzTx/>
              <a:buFontTx/>
              <a:buNone/>
              <a:tabLst/>
            </a:pPr>
            <a:r>
              <a:rPr lang="en-US" b="1" dirty="0">
                <a:solidFill>
                  <a:schemeClr val="bg1"/>
                </a:solidFill>
              </a:rPr>
              <a:t>                    2 BN NDRF </a:t>
            </a:r>
            <a:endParaRPr kumimoji="0" lang="en-US" sz="3600" b="1" i="0" u="none" strike="noStrike" cap="none" spc="0" normalizeH="0" baseline="0" dirty="0">
              <a:ln>
                <a:noFill/>
              </a:ln>
              <a:solidFill>
                <a:schemeClr val="bg1"/>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E504-D63D-68ED-9FF7-962342424F9E}"/>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889A471-C1A7-BB7F-53EF-A7D561913169}"/>
              </a:ext>
            </a:extLst>
          </p:cNvPr>
          <p:cNvSpPr txBox="1"/>
          <p:nvPr/>
        </p:nvSpPr>
        <p:spPr>
          <a:xfrm>
            <a:off x="8784772" y="5351787"/>
            <a:ext cx="15162916" cy="5529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आपदा प्रबंधन पर राष्ट्रीय नीति (2009) - कमजोर वर्गों पर ध्यान केंद्रित
राष्ट्रीय आपदा प्रबंधन योजना (2019) - चरणों में लिंग को मुख्यधारा में लाना
एनडीएमए दिशानिर्देश: राहत के न्यूनतम मानक; </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HMPSS</a:t>
            </a: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 (2023); </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HADR</a:t>
            </a: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(2024); </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DMEX</a:t>
            </a: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(2024)</a:t>
            </a:r>
            <a:endPar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CFE1CB3B-4556-BA7B-6F26-8FB6253B060C}"/>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D8AAF7D7-8CEA-9356-B7E4-1466255E3EF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10</a:t>
            </a:fld>
            <a:endParaRPr dirty="0"/>
          </a:p>
        </p:txBody>
      </p:sp>
      <p:pic>
        <p:nvPicPr>
          <p:cNvPr id="6" name="Picture 5" descr="A logo with text on it&#10;&#10;AI-generated content may be incorrect.">
            <a:extLst>
              <a:ext uri="{FF2B5EF4-FFF2-40B4-BE49-F238E27FC236}">
                <a16:creationId xmlns:a16="http://schemas.microsoft.com/office/drawing/2014/main" id="{0B9C53D5-732A-A8EF-D5E0-F696501CD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10C0EF03-2EAE-EDAF-5B7E-717EAEAC65CB}"/>
              </a:ext>
            </a:extLst>
          </p:cNvPr>
          <p:cNvSpPr txBox="1"/>
          <p:nvPr/>
        </p:nvSpPr>
        <p:spPr>
          <a:xfrm>
            <a:off x="742862" y="2812493"/>
            <a:ext cx="7715337"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कानूनी जनादेश: लिंग</a:t>
            </a:r>
            <a:endParaRPr lang="en-US" dirty="0"/>
          </a:p>
        </p:txBody>
      </p:sp>
      <p:cxnSp>
        <p:nvCxnSpPr>
          <p:cNvPr id="3" name="Straight Connector 2">
            <a:extLst>
              <a:ext uri="{FF2B5EF4-FFF2-40B4-BE49-F238E27FC236}">
                <a16:creationId xmlns:a16="http://schemas.microsoft.com/office/drawing/2014/main" id="{175F8DC9-5B02-B34F-0F9F-4E5315072009}"/>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952EFE81-BB8B-7241-78DF-F28B6FC103DC}"/>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27747906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F6F9-29AF-CD8B-2E8E-FEC9836047BB}"/>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3CC67B04-5262-A92C-2D69-8BE19D836C0C}"/>
              </a:ext>
            </a:extLst>
          </p:cNvPr>
          <p:cNvSpPr txBox="1"/>
          <p:nvPr/>
        </p:nvSpPr>
        <p:spPr>
          <a:xfrm>
            <a:off x="8784772" y="5351787"/>
            <a:ext cx="15162916" cy="67095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एनडीएमए एडवाइजरी (2025)</a:t>
            </a:r>
            <a:endPar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तैयारी, प्रतिक्रिया, वसूली में लिंग को मुख्यधारा में ।
सभी चरणों में लिंग- और आयु</a:t>
            </a:r>
            <a:r>
              <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अलग-अलग डेटा (</a:t>
            </a:r>
            <a:r>
              <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SADD-SEX AND AGE DISAGGREGATED DATA</a:t>
            </a: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
सुरक्षित, समावेशी आश्रय और गोपनीयता और प्रकाश व्यवस्था</a:t>
            </a:r>
            <a:r>
              <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,(WASH</a:t>
            </a: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–WATER SANITATION AND HYGIENE) </a:t>
            </a:r>
            <a:r>
              <a:rPr lang="hi-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 साथ ।
योजना में महिलाओं के समूहों और ट्रांस/क्वीर समूहों की भागीदारी।</a:t>
            </a:r>
            <a:endParaRPr lang="en-US" sz="4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3734D01B-63A9-D96B-FF36-76911C95EBC7}"/>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360536F-FE78-C68B-8A11-D88B83AF732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11</a:t>
            </a:fld>
            <a:endParaRPr dirty="0"/>
          </a:p>
        </p:txBody>
      </p:sp>
      <p:pic>
        <p:nvPicPr>
          <p:cNvPr id="6" name="Picture 5" descr="A logo with text on it&#10;&#10;AI-generated content may be incorrect.">
            <a:extLst>
              <a:ext uri="{FF2B5EF4-FFF2-40B4-BE49-F238E27FC236}">
                <a16:creationId xmlns:a16="http://schemas.microsoft.com/office/drawing/2014/main" id="{962AA777-7878-33C1-D5E5-CAF359F99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3D9239E8-7742-E373-E994-B54AABDCD8DC}"/>
              </a:ext>
            </a:extLst>
          </p:cNvPr>
          <p:cNvSpPr txBox="1"/>
          <p:nvPr/>
        </p:nvSpPr>
        <p:spPr>
          <a:xfrm>
            <a:off x="697142" y="2789633"/>
            <a:ext cx="771533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कानूनी जनादेश: लिंग</a:t>
            </a:r>
            <a:endParaRPr lang="en-US" dirty="0"/>
          </a:p>
        </p:txBody>
      </p:sp>
      <p:cxnSp>
        <p:nvCxnSpPr>
          <p:cNvPr id="3" name="Straight Connector 2">
            <a:extLst>
              <a:ext uri="{FF2B5EF4-FFF2-40B4-BE49-F238E27FC236}">
                <a16:creationId xmlns:a16="http://schemas.microsoft.com/office/drawing/2014/main" id="{4A5BD16C-4412-7C94-CDD7-AA62D8DB900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16F39998-76C0-856F-3453-AB08D0482D0A}"/>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8720432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530E5-DB72-76ED-2560-FD97117BB7C9}"/>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F2C9FF7-50ED-8981-4CD6-FBC92FDC47D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2D2E857-8EDA-3028-3D43-EFD8FD3A475E}"/>
              </a:ext>
            </a:extLst>
          </p:cNvPr>
          <p:cNvSpPr txBox="1"/>
          <p:nvPr/>
        </p:nvSpPr>
        <p:spPr>
          <a:xfrm>
            <a:off x="8564880" y="4669452"/>
            <a:ext cx="15382807" cy="802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विशाखा</a:t>
            </a:r>
            <a:r>
              <a:rPr lang="hi-IN" dirty="0"/>
              <a:t> </a:t>
            </a:r>
            <a:r>
              <a:rPr lang="hi-IN" sz="6600" dirty="0">
                <a:solidFill>
                  <a:schemeClr val="tx1"/>
                </a:solidFill>
              </a:rPr>
              <a:t>वनाम</a:t>
            </a: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 राजस्थान राज्य (1997): यौन उत्पीड़न के लिए जीरो टॉलरेंस; यहां तक कि शिविरों में भी </a:t>
            </a:r>
            <a:r>
              <a:rPr lang="en-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(ICC-</a:t>
            </a:r>
            <a:r>
              <a:rPr lang="en-IN"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INTEGRATED COMMAND AND CONTROL</a:t>
            </a:r>
            <a:r>
              <a:rPr lang="en-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
नालसा </a:t>
            </a:r>
            <a:r>
              <a:rPr lang="hi-IN" sz="6600" dirty="0">
                <a:solidFill>
                  <a:schemeClr val="tx1"/>
                </a:solidFill>
              </a:rPr>
              <a:t>वनाम </a:t>
            </a: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भारत संघ (2014): लिंग की पहचान करने का अधिकार; समावेशी पंजीकरण/आश्रय पहुंच सुनिश्चित करें।</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8F985F70-196C-9354-FE58-B8C14807BE72}"/>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438B0DE8-EC1F-1718-67C2-C0FC89C5BBE9}"/>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756F166-9DC2-BA64-6C34-3C7196AD1CA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12</a:t>
            </a:fld>
            <a:endParaRPr dirty="0"/>
          </a:p>
        </p:txBody>
      </p:sp>
      <p:pic>
        <p:nvPicPr>
          <p:cNvPr id="5" name="Picture 4">
            <a:extLst>
              <a:ext uri="{FF2B5EF4-FFF2-40B4-BE49-F238E27FC236}">
                <a16:creationId xmlns:a16="http://schemas.microsoft.com/office/drawing/2014/main" id="{D1AD34B2-359E-6612-2B0E-4B0F228A82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5CE81F1C-AC90-1E79-CD12-6F3444406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E87788EA-2305-528C-10B4-0BE1E18B5BBD}"/>
              </a:ext>
            </a:extLst>
          </p:cNvPr>
          <p:cNvSpPr txBox="1"/>
          <p:nvPr/>
        </p:nvSpPr>
        <p:spPr>
          <a:xfrm>
            <a:off x="742863" y="2812493"/>
            <a:ext cx="7113118"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न्यायालय के प्रमुख आदेश</a:t>
            </a:r>
            <a:endParaRPr lang="en-US" dirty="0"/>
          </a:p>
        </p:txBody>
      </p:sp>
      <p:pic>
        <p:nvPicPr>
          <p:cNvPr id="2" name="Picture 1">
            <a:extLst>
              <a:ext uri="{FF2B5EF4-FFF2-40B4-BE49-F238E27FC236}">
                <a16:creationId xmlns:a16="http://schemas.microsoft.com/office/drawing/2014/main" id="{11938F35-2C44-B7AE-1AE7-EB4D44416323}"/>
              </a:ext>
            </a:extLst>
          </p:cNvPr>
          <p:cNvPicPr>
            <a:picLocks noChangeAspect="1"/>
          </p:cNvPicPr>
          <p:nvPr/>
        </p:nvPicPr>
        <p:blipFill>
          <a:blip r:embed="rId4"/>
          <a:stretch>
            <a:fillRect/>
          </a:stretch>
        </p:blipFill>
        <p:spPr>
          <a:xfrm>
            <a:off x="21881420" y="125168"/>
            <a:ext cx="2231141" cy="2548440"/>
          </a:xfrm>
          <a:prstGeom prst="rect">
            <a:avLst/>
          </a:prstGeom>
        </p:spPr>
      </p:pic>
    </p:spTree>
    <p:extLst>
      <p:ext uri="{BB962C8B-B14F-4D97-AF65-F5344CB8AC3E}">
        <p14:creationId xmlns:p14="http://schemas.microsoft.com/office/powerpoint/2010/main" val="42311928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F08C3-C0AE-E58B-FE0D-AD1A9BB57B9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E34164BB-E7A2-09D6-1992-CA8B25C5B01B}"/>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6A42DB9-D628-361E-8E67-120EB8090915}"/>
              </a:ext>
            </a:extLst>
          </p:cNvPr>
          <p:cNvSpPr txBox="1"/>
          <p:nvPr/>
        </p:nvSpPr>
        <p:spPr>
          <a:xfrm>
            <a:off x="8564880" y="4669452"/>
            <a:ext cx="15382807" cy="6873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स्वराज अभियान (2016): राहत को लागू करने के लिए राज्य का कर्तव्य; समय पर सूखा/राहत उपायों पर जोर दें।
गौरव कुमार बंसल (2021-22): एनडीएमए/डीएमए के तहत राहत मानकों और अनुग्रह राशि के लिए राज्य बाध्य ।</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8E25169F-389D-1D66-DA4F-61E07294CEE8}"/>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E3E0CDE6-2411-B5DE-434E-622AA24D5A4E}"/>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4482D199-A89A-37AE-B107-FBF85140A8AA}"/>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13</a:t>
            </a:fld>
            <a:endParaRPr dirty="0"/>
          </a:p>
        </p:txBody>
      </p:sp>
      <p:pic>
        <p:nvPicPr>
          <p:cNvPr id="5" name="Picture 4">
            <a:extLst>
              <a:ext uri="{FF2B5EF4-FFF2-40B4-BE49-F238E27FC236}">
                <a16:creationId xmlns:a16="http://schemas.microsoft.com/office/drawing/2014/main" id="{E6749A3F-C9F0-6452-AB4A-C9DBB2A401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80CC3C6C-97E6-55B8-6AF8-DC369A484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4F84D9C-1FD6-8AB6-5502-03F94375E94D}"/>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न्यायालय के प्रमुख आदेश</a:t>
            </a:r>
            <a:endParaRPr lang="en-US" dirty="0"/>
          </a:p>
        </p:txBody>
      </p:sp>
      <p:sp>
        <p:nvSpPr>
          <p:cNvPr id="2" name="Gunshot wounds">
            <a:extLst>
              <a:ext uri="{FF2B5EF4-FFF2-40B4-BE49-F238E27FC236}">
                <a16:creationId xmlns:a16="http://schemas.microsoft.com/office/drawing/2014/main" id="{87EACFF8-39AB-4A93-5BD7-6F92086143E5}"/>
              </a:ext>
            </a:extLst>
          </p:cNvPr>
          <p:cNvSpPr txBox="1"/>
          <p:nvPr/>
        </p:nvSpPr>
        <p:spPr>
          <a:xfrm>
            <a:off x="742862" y="5186579"/>
            <a:ext cx="3189777" cy="61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en-US" sz="4000" dirty="0">
                <a:solidFill>
                  <a:srgbClr val="FF0000"/>
                </a:solidFill>
                <a:latin typeface="Open Sans" panose="020B0606030504020204" pitchFamily="34" charset="0"/>
                <a:ea typeface="Open Sans" panose="020B0606030504020204" pitchFamily="34" charset="0"/>
                <a:cs typeface="Open Sans" panose="020B0606030504020204" pitchFamily="34" charset="0"/>
              </a:rPr>
              <a:t>CONT.</a:t>
            </a:r>
            <a:endParaRPr sz="4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9717CA8-2805-7790-45F1-54BE59BBCF22}"/>
              </a:ext>
            </a:extLst>
          </p:cNvPr>
          <p:cNvPicPr>
            <a:picLocks noChangeAspect="1"/>
          </p:cNvPicPr>
          <p:nvPr/>
        </p:nvPicPr>
        <p:blipFill>
          <a:blip r:embed="rId4"/>
          <a:stretch>
            <a:fillRect/>
          </a:stretch>
        </p:blipFill>
        <p:spPr>
          <a:xfrm>
            <a:off x="21881420" y="125168"/>
            <a:ext cx="2231141" cy="2548440"/>
          </a:xfrm>
          <a:prstGeom prst="rect">
            <a:avLst/>
          </a:prstGeom>
        </p:spPr>
      </p:pic>
    </p:spTree>
    <p:extLst>
      <p:ext uri="{BB962C8B-B14F-4D97-AF65-F5344CB8AC3E}">
        <p14:creationId xmlns:p14="http://schemas.microsoft.com/office/powerpoint/2010/main" val="16652652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B0835-D27D-16E2-E15F-E48B04D9D1E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69A6C12-CB76-94D3-0E37-5759298CC27F}"/>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D54CCFFD-A26B-C86F-D42C-E48BB681396D}"/>
              </a:ext>
            </a:extLst>
          </p:cNvPr>
          <p:cNvSpPr txBox="1"/>
          <p:nvPr/>
        </p:nvSpPr>
        <p:spPr>
          <a:xfrm>
            <a:off x="8564880" y="4669452"/>
            <a:ext cx="15382807" cy="7778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स्थानीय लैंगिक गतिशीलता और जोखिमों पर संक्षिप्त जानकारी 
स्थानीय पुलिस, डीडब्ल्यूसीडी, स्वास्थ्य, वन-स्टॉप सेंटर, गैर सरकारी संगठनों के साथ समन्वय करें।
लॉजिस्टिक्स: गोपनीयता स्क्रीन, महिला वर्दी/पीपीई आकार, मासिक धर्म स्वच्छता किट आदि।
जहां संभव हो वहां प्रति उप-टीम में कम से कम एक महिला उत्तरदाता को नियुक्त करें।</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B98F3AA4-4E71-083C-0A35-70C07628249E}"/>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4682BEDF-80DF-18BD-12E4-ECB3BFD7F003}"/>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07BC30CC-8367-62FE-C596-C487E879FE6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14</a:t>
            </a:fld>
            <a:endParaRPr dirty="0"/>
          </a:p>
        </p:txBody>
      </p:sp>
      <p:pic>
        <p:nvPicPr>
          <p:cNvPr id="5" name="Picture 4">
            <a:extLst>
              <a:ext uri="{FF2B5EF4-FFF2-40B4-BE49-F238E27FC236}">
                <a16:creationId xmlns:a16="http://schemas.microsoft.com/office/drawing/2014/main" id="{9358E906-F999-B299-64E7-4F084FE01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B91219B2-3976-661B-679C-4E41490FE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FAAD039-530F-D034-64C3-F14790284EE3}"/>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एनडीआरएफ टीमों के लिए लैंगिक संवेदीकरण चेकलिस्ट</a:t>
            </a:r>
            <a:endParaRPr lang="en-US" dirty="0"/>
          </a:p>
        </p:txBody>
      </p:sp>
      <p:sp>
        <p:nvSpPr>
          <p:cNvPr id="2" name="Gunshot wounds">
            <a:extLst>
              <a:ext uri="{FF2B5EF4-FFF2-40B4-BE49-F238E27FC236}">
                <a16:creationId xmlns:a16="http://schemas.microsoft.com/office/drawing/2014/main" id="{E22B24BB-803E-6F34-6C13-EF55E3CE6F2F}"/>
              </a:ext>
            </a:extLst>
          </p:cNvPr>
          <p:cNvSpPr txBox="1"/>
          <p:nvPr/>
        </p:nvSpPr>
        <p:spPr>
          <a:xfrm>
            <a:off x="742863" y="7386829"/>
            <a:ext cx="3927108"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पूर्व तैनाती</a:t>
            </a:r>
            <a:endParaRPr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62B30B0-D94A-44BE-DCD6-C77B3A51C829}"/>
              </a:ext>
            </a:extLst>
          </p:cNvPr>
          <p:cNvPicPr>
            <a:picLocks noChangeAspect="1"/>
          </p:cNvPicPr>
          <p:nvPr/>
        </p:nvPicPr>
        <p:blipFill>
          <a:blip r:embed="rId4"/>
          <a:stretch>
            <a:fillRect/>
          </a:stretch>
        </p:blipFill>
        <p:spPr>
          <a:xfrm>
            <a:off x="21881420" y="125168"/>
            <a:ext cx="2231141" cy="2548440"/>
          </a:xfrm>
          <a:prstGeom prst="rect">
            <a:avLst/>
          </a:prstGeom>
        </p:spPr>
      </p:pic>
    </p:spTree>
    <p:extLst>
      <p:ext uri="{BB962C8B-B14F-4D97-AF65-F5344CB8AC3E}">
        <p14:creationId xmlns:p14="http://schemas.microsoft.com/office/powerpoint/2010/main" val="31008986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DF27-8B3B-FD51-AD2C-F27E5537C785}"/>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34A2B23-BFC7-4E99-D496-2C5422147381}"/>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FC0C45E-D282-4923-BBF7-D6383CA443CF}"/>
              </a:ext>
            </a:extLst>
          </p:cNvPr>
          <p:cNvSpPr txBox="1"/>
          <p:nvPr/>
        </p:nvSpPr>
        <p:spPr>
          <a:xfrm>
            <a:off x="8564880" y="4669452"/>
            <a:ext cx="15382807" cy="8996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गर्भवती/स्तनपान कराने वाली महिलाओं, बुजुर्गों, दिव्यांगजनों को प्राथमिकता दें; बडी सिस्टम</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IN"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BUDDY SYSTEM</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
अलग परिवार स्थान; देखभाल करने वालों/बच्चों को विभाजित करने से बचें।
गरिमा बनाए रखें: </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कपड़े ढकें, क्षेत्र बदलें, चढ़ने/उतरने के बिंदुओं पर भीड़ से बचें।
अकेले नाबालिगों और विशेष आवश्यकता वाले व्यक्तियों का लॉग</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IN" sz="4400" dirty="0">
                <a:solidFill>
                  <a:schemeClr val="tx1"/>
                </a:solidFill>
                <a:latin typeface="Open Sans" panose="020B0606030504020204" pitchFamily="34" charset="0"/>
                <a:ea typeface="Open Sans" panose="020B0606030504020204" pitchFamily="34" charset="0"/>
                <a:cs typeface="Open Sans" panose="020B0606030504020204" pitchFamily="34" charset="0"/>
              </a:rPr>
              <a:t>RECORD</a:t>
            </a:r>
            <a:r>
              <a:rPr lang="en-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hi-IN" sz="5600" dirty="0">
                <a:solidFill>
                  <a:schemeClr val="tx1"/>
                </a:solidFill>
                <a:latin typeface="Open Sans" panose="020B0606030504020204" pitchFamily="34" charset="0"/>
                <a:ea typeface="Open Sans" panose="020B0606030504020204" pitchFamily="34" charset="0"/>
                <a:cs typeface="Open Sans" panose="020B0606030504020204" pitchFamily="34" charset="0"/>
              </a:rPr>
              <a:t> रखें।</a:t>
            </a:r>
            <a:endParaRPr lang="en-US" sz="5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EFFC2C75-F1AC-DDD6-9DA3-17F5EBCDCC00}"/>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1CB654E4-B7FC-B671-BBAD-D81DEC307B44}"/>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0CDF182-20E4-F16F-42C3-792FF588D6D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15</a:t>
            </a:fld>
            <a:endParaRPr dirty="0"/>
          </a:p>
        </p:txBody>
      </p:sp>
      <p:pic>
        <p:nvPicPr>
          <p:cNvPr id="5" name="Picture 4">
            <a:extLst>
              <a:ext uri="{FF2B5EF4-FFF2-40B4-BE49-F238E27FC236}">
                <a16:creationId xmlns:a16="http://schemas.microsoft.com/office/drawing/2014/main" id="{F8B2C88F-B896-772D-BDA4-406CFDCE61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B329683-E452-7298-1CE9-5C99E7E71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B3C9A91B-07E1-2783-9869-9287D72C02D9}"/>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एनडीआरएफ टीमों के लिए लैंगिक संवेदीकरण चेकलिस्ट</a:t>
            </a:r>
            <a:endParaRPr lang="en-US" dirty="0"/>
          </a:p>
        </p:txBody>
      </p:sp>
      <p:sp>
        <p:nvSpPr>
          <p:cNvPr id="2" name="Gunshot wounds">
            <a:extLst>
              <a:ext uri="{FF2B5EF4-FFF2-40B4-BE49-F238E27FC236}">
                <a16:creationId xmlns:a16="http://schemas.microsoft.com/office/drawing/2014/main" id="{75ADAFDE-543C-E5B8-CA07-02672C53784D}"/>
              </a:ext>
            </a:extLst>
          </p:cNvPr>
          <p:cNvSpPr txBox="1"/>
          <p:nvPr/>
        </p:nvSpPr>
        <p:spPr>
          <a:xfrm>
            <a:off x="742863" y="7386829"/>
            <a:ext cx="3927108"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निकासी और परिवहन</a:t>
            </a:r>
            <a:endParaRPr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3F734FD-AAEB-C8B8-5F4C-EFCF5709F6F7}"/>
              </a:ext>
            </a:extLst>
          </p:cNvPr>
          <p:cNvPicPr>
            <a:picLocks noChangeAspect="1"/>
          </p:cNvPicPr>
          <p:nvPr/>
        </p:nvPicPr>
        <p:blipFill>
          <a:blip r:embed="rId4"/>
          <a:stretch>
            <a:fillRect/>
          </a:stretch>
        </p:blipFill>
        <p:spPr>
          <a:xfrm>
            <a:off x="21881420" y="125168"/>
            <a:ext cx="2231141" cy="2548440"/>
          </a:xfrm>
          <a:prstGeom prst="rect">
            <a:avLst/>
          </a:prstGeom>
        </p:spPr>
      </p:pic>
    </p:spTree>
    <p:extLst>
      <p:ext uri="{BB962C8B-B14F-4D97-AF65-F5344CB8AC3E}">
        <p14:creationId xmlns:p14="http://schemas.microsoft.com/office/powerpoint/2010/main" val="367661740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39409-751B-6010-EB9C-8F5754372FA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3AC5412F-783A-A8BE-B8FB-65054D13A16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E998D6B-9981-CAA1-320C-9E804E9ADF9C}"/>
              </a:ext>
            </a:extLst>
          </p:cNvPr>
          <p:cNvSpPr txBox="1"/>
          <p:nvPr/>
        </p:nvSpPr>
        <p:spPr>
          <a:xfrm>
            <a:off x="8564880" y="4669452"/>
            <a:ext cx="15382807" cy="77503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डिग्निटी किट सहित सैनिटरी पैड, अंडरवियर, साबुन; सांस्कृतिक रूप से उपयुक्त कपड़े।
दिव्यांगजनों के लिए सुलभ शौचालय; मासिक धर्म अपशिष्ट के लिए निपटान।
धक्का-मुक्की को रोकने के लिए अलग कतारें या टोकन सिस्टम।
कम साक्षरता वाली आबादी के लिए चित्रलेखों के साथ सूचना बोर्ड।</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A4EEEE57-8E3B-E393-6077-C03100CECC9E}"/>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C0A22666-2F1E-442F-AEAF-6E6F85B94164}"/>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91A4DBD8-C380-FE9F-50ED-2D10A491FFF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16</a:t>
            </a:fld>
            <a:endParaRPr dirty="0"/>
          </a:p>
        </p:txBody>
      </p:sp>
      <p:pic>
        <p:nvPicPr>
          <p:cNvPr id="5" name="Picture 4">
            <a:extLst>
              <a:ext uri="{FF2B5EF4-FFF2-40B4-BE49-F238E27FC236}">
                <a16:creationId xmlns:a16="http://schemas.microsoft.com/office/drawing/2014/main" id="{47850880-FD8D-E58D-780E-11CDAADA7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6FDF6DC8-3DA7-A6CB-3D0F-833D94AEC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9C91BF9B-5DBD-985E-07EC-34D0A0122BF6}"/>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एनडीआरएफ टीमों के लिए लैंगिक संवेदीकरण चेकलिस्ट</a:t>
            </a:r>
            <a:endParaRPr lang="en-US" dirty="0"/>
          </a:p>
        </p:txBody>
      </p:sp>
      <p:sp>
        <p:nvSpPr>
          <p:cNvPr id="2" name="Gunshot wounds">
            <a:extLst>
              <a:ext uri="{FF2B5EF4-FFF2-40B4-BE49-F238E27FC236}">
                <a16:creationId xmlns:a16="http://schemas.microsoft.com/office/drawing/2014/main" id="{19222276-845B-A3A1-2024-87872782F17E}"/>
              </a:ext>
            </a:extLst>
          </p:cNvPr>
          <p:cNvSpPr txBox="1"/>
          <p:nvPr/>
        </p:nvSpPr>
        <p:spPr>
          <a:xfrm>
            <a:off x="742863" y="7386829"/>
            <a:ext cx="3927108"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वॉश और आपूर्ति</a:t>
            </a:r>
            <a:endPar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EF33214-962C-C438-EF2A-0B159F83F45A}"/>
              </a:ext>
            </a:extLst>
          </p:cNvPr>
          <p:cNvPicPr>
            <a:picLocks noChangeAspect="1"/>
          </p:cNvPicPr>
          <p:nvPr/>
        </p:nvPicPr>
        <p:blipFill>
          <a:blip r:embed="rId4"/>
          <a:stretch>
            <a:fillRect/>
          </a:stretch>
        </p:blipFill>
        <p:spPr>
          <a:xfrm>
            <a:off x="21881420" y="125168"/>
            <a:ext cx="2231141" cy="2548440"/>
          </a:xfrm>
          <a:prstGeom prst="rect">
            <a:avLst/>
          </a:prstGeom>
        </p:spPr>
      </p:pic>
    </p:spTree>
    <p:extLst>
      <p:ext uri="{BB962C8B-B14F-4D97-AF65-F5344CB8AC3E}">
        <p14:creationId xmlns:p14="http://schemas.microsoft.com/office/powerpoint/2010/main" val="270780043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BB363-44EB-8D09-4823-9F24CFFC52C6}"/>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53AC50A8-32F3-70A4-48CD-2440F113AFF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BFCA027-C6D0-ABFD-06DC-54280405942A}"/>
              </a:ext>
            </a:extLst>
          </p:cNvPr>
          <p:cNvSpPr txBox="1"/>
          <p:nvPr/>
        </p:nvSpPr>
        <p:spPr>
          <a:xfrm>
            <a:off x="8564880" y="4669452"/>
            <a:ext cx="15382807" cy="68648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स्व-पहचाने गए लिंग का सम्मान करें; पूर्व दस्तावेजों पर जोर न दें।
शराब निर्भरता डेटा रिकॉर्ड करें; विशेष जरूरतों को सावधानी से पकड़ें।
पात्रता के लिए लिंक: पीडीएस, अनुग्रह राशि, विधवाओं/अनाथों की सूची; गोपनीयता बनाए रखें।
संदिग्ध तस्करी/लापता व्यक्तियों की तुरंत रिपोर्ट करें।</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802400C3-09EA-5CD1-13E4-14B7EB919DE5}"/>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2E4BB383-7EA6-1B11-0777-EF069DBE33B1}"/>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4CB76F0-2F7C-DB10-978C-4F9EBA879CC7}"/>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17</a:t>
            </a:fld>
            <a:endParaRPr dirty="0"/>
          </a:p>
        </p:txBody>
      </p:sp>
      <p:pic>
        <p:nvPicPr>
          <p:cNvPr id="5" name="Picture 4">
            <a:extLst>
              <a:ext uri="{FF2B5EF4-FFF2-40B4-BE49-F238E27FC236}">
                <a16:creationId xmlns:a16="http://schemas.microsoft.com/office/drawing/2014/main" id="{9076D5CB-8810-E9CA-4F81-D92A4DC8E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E5D3D2C1-28EB-D734-88EB-2307F5BB8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6F4818B-A3B6-7D95-8823-B08965A24C0E}"/>
              </a:ext>
            </a:extLst>
          </p:cNvPr>
          <p:cNvSpPr txBox="1"/>
          <p:nvPr/>
        </p:nvSpPr>
        <p:spPr>
          <a:xfrm>
            <a:off x="742863" y="2812493"/>
            <a:ext cx="7113118" cy="4590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एनडीआरएफ टीमों के लिए लैंगिक संवेदीकरण चेकलिस्ट</a:t>
            </a:r>
            <a:endParaRPr lang="en-US" dirty="0"/>
          </a:p>
        </p:txBody>
      </p:sp>
      <p:sp>
        <p:nvSpPr>
          <p:cNvPr id="2" name="Gunshot wounds">
            <a:extLst>
              <a:ext uri="{FF2B5EF4-FFF2-40B4-BE49-F238E27FC236}">
                <a16:creationId xmlns:a16="http://schemas.microsoft.com/office/drawing/2014/main" id="{241C5BC4-DC2F-1F3B-88D9-255FA4EC3642}"/>
              </a:ext>
            </a:extLst>
          </p:cNvPr>
          <p:cNvSpPr txBox="1"/>
          <p:nvPr/>
        </p:nvSpPr>
        <p:spPr>
          <a:xfrm>
            <a:off x="742862" y="7386829"/>
            <a:ext cx="4580251"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पंजीकरण और दस्तावेजीकरण</a:t>
            </a:r>
            <a:endPar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64CBD15-26C2-A598-33FE-9890B6C2D294}"/>
              </a:ext>
            </a:extLst>
          </p:cNvPr>
          <p:cNvPicPr>
            <a:picLocks noChangeAspect="1"/>
          </p:cNvPicPr>
          <p:nvPr/>
        </p:nvPicPr>
        <p:blipFill>
          <a:blip r:embed="rId4"/>
          <a:stretch>
            <a:fillRect/>
          </a:stretch>
        </p:blipFill>
        <p:spPr>
          <a:xfrm>
            <a:off x="21881420" y="125168"/>
            <a:ext cx="2231141" cy="2280425"/>
          </a:xfrm>
          <a:prstGeom prst="rect">
            <a:avLst/>
          </a:prstGeom>
        </p:spPr>
      </p:pic>
    </p:spTree>
    <p:extLst>
      <p:ext uri="{BB962C8B-B14F-4D97-AF65-F5344CB8AC3E}">
        <p14:creationId xmlns:p14="http://schemas.microsoft.com/office/powerpoint/2010/main" val="20424794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8AB8B-4936-05BE-79BB-1D940D26A8BD}"/>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A0D05E0-A008-C1EB-6C9B-1C86266B086D}"/>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D74750E-DD9E-0CFC-19E2-62EBDD96415B}"/>
              </a:ext>
            </a:extLst>
          </p:cNvPr>
          <p:cNvSpPr txBox="1"/>
          <p:nvPr/>
        </p:nvSpPr>
        <p:spPr>
          <a:xfrm>
            <a:off x="8564880" y="4669452"/>
            <a:ext cx="15382807" cy="6736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5400" dirty="0">
                <a:solidFill>
                  <a:schemeClr val="tx1"/>
                </a:solidFill>
                <a:latin typeface="Open Sans" panose="020B0606030504020204" pitchFamily="34" charset="0"/>
                <a:ea typeface="Open Sans" panose="020B0606030504020204" pitchFamily="34" charset="0"/>
                <a:cs typeface="Open Sans" panose="020B0606030504020204" pitchFamily="34" charset="0"/>
              </a:rPr>
              <a:t>कई चैनलों का उपयोग करें: स्थानीय महिला स्वयं सहायता समूह, आशा/आंगनवाड़ी कार्यकर्ताएं, युवा क्लब।
दो-तरफ़ा प्रतिक्रिया: दैनिक शिविर बैठक; सुझाव बॉक्स; महिला और ट्रांस प्रतिनिधि।
अफवाह नियंत्रण: प्रसारण से पहले सत्यापित करें; पीड़ित-दोष देने वाली भाषा से बचें।</a:t>
            </a:r>
            <a:endParaRPr lang="en-US" sz="5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2B6609B8-F2E5-39CA-4404-B5D7D83CF5FA}"/>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9695A74C-495B-E33A-B1B4-B791EF47B82E}"/>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E8FFB9D-67D1-2905-F6C5-F2E1DBE9C2B9}"/>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18</a:t>
            </a:fld>
            <a:endParaRPr dirty="0"/>
          </a:p>
        </p:txBody>
      </p:sp>
      <p:pic>
        <p:nvPicPr>
          <p:cNvPr id="5" name="Picture 4">
            <a:extLst>
              <a:ext uri="{FF2B5EF4-FFF2-40B4-BE49-F238E27FC236}">
                <a16:creationId xmlns:a16="http://schemas.microsoft.com/office/drawing/2014/main" id="{78FF0FED-3F53-6361-071D-823943C00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F31AC517-FBCA-0B2E-FBB4-95E551A0BF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A241EE4-AF3C-0EDB-E7DF-97EDDEE2D7F2}"/>
              </a:ext>
            </a:extLst>
          </p:cNvPr>
          <p:cNvSpPr txBox="1"/>
          <p:nvPr/>
        </p:nvSpPr>
        <p:spPr>
          <a:xfrm>
            <a:off x="742863" y="2812493"/>
            <a:ext cx="7113118" cy="459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एनडीआरएफ टीमों के लिए लैंगिक संवेदीकरण चेकलिस्ट</a:t>
            </a:r>
            <a:endParaRPr lang="en-US" dirty="0"/>
          </a:p>
        </p:txBody>
      </p:sp>
      <p:sp>
        <p:nvSpPr>
          <p:cNvPr id="2" name="Gunshot wounds">
            <a:extLst>
              <a:ext uri="{FF2B5EF4-FFF2-40B4-BE49-F238E27FC236}">
                <a16:creationId xmlns:a16="http://schemas.microsoft.com/office/drawing/2014/main" id="{FF8C674D-E011-C421-2141-42294AEE4DB1}"/>
              </a:ext>
            </a:extLst>
          </p:cNvPr>
          <p:cNvSpPr txBox="1"/>
          <p:nvPr/>
        </p:nvSpPr>
        <p:spPr>
          <a:xfrm>
            <a:off x="742862" y="7386829"/>
            <a:ext cx="4580251" cy="147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सामुदायिक व्यस्तता</a:t>
            </a:r>
            <a:endPar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36678434-2D1E-9BE0-5461-5BCBD1C03297}"/>
              </a:ext>
            </a:extLst>
          </p:cNvPr>
          <p:cNvPicPr>
            <a:picLocks noChangeAspect="1"/>
          </p:cNvPicPr>
          <p:nvPr/>
        </p:nvPicPr>
        <p:blipFill>
          <a:blip r:embed="rId4"/>
          <a:stretch>
            <a:fillRect/>
          </a:stretch>
        </p:blipFill>
        <p:spPr>
          <a:xfrm>
            <a:off x="21881420" y="125168"/>
            <a:ext cx="2231141" cy="2548440"/>
          </a:xfrm>
          <a:prstGeom prst="rect">
            <a:avLst/>
          </a:prstGeom>
        </p:spPr>
      </p:pic>
    </p:spTree>
    <p:extLst>
      <p:ext uri="{BB962C8B-B14F-4D97-AF65-F5344CB8AC3E}">
        <p14:creationId xmlns:p14="http://schemas.microsoft.com/office/powerpoint/2010/main" val="17880986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EAD19-04F5-F48B-0758-7A9AF0D93826}"/>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2AE7A084-4C9F-C8A6-415E-5D924F2A523D}"/>
              </a:ext>
            </a:extLst>
          </p:cNvPr>
          <p:cNvSpPr txBox="1"/>
          <p:nvPr/>
        </p:nvSpPr>
        <p:spPr>
          <a:xfrm>
            <a:off x="8784772" y="5351787"/>
            <a:ext cx="15162916" cy="6889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5200" dirty="0">
                <a:solidFill>
                  <a:schemeClr val="tx1"/>
                </a:solidFill>
                <a:latin typeface="Open Sans" panose="020B0606030504020204" pitchFamily="34" charset="0"/>
                <a:ea typeface="Open Sans" panose="020B0606030504020204" pitchFamily="34" charset="0"/>
                <a:cs typeface="Open Sans" panose="020B0606030504020204" pitchFamily="34" charset="0"/>
              </a:rPr>
              <a:t>मानचित्र रेफरल मार्ग: 112/1091, वन-स्टॉप सेंटर, पुलिस, स्वास्थ्य, चाइल्डलाइन 1098।
तैनात कर्मचारियों ने आचार संहिता (विशाखा-संरेखित) पर हस्ताक्षर किए; दृश्यमान शून्य-सहिष्णुता पोस्टर।
सार्वजनिक रूप से लोगों का कभी भी साक्षात्कार न लें; अनुरोध किए जाने पर समान-लिंग साक्षात्कारकर्ता सुनिश्चित करें।
केवल आवश्यक दस्तावेज़; गोपनीयता की रक्षा करें।</a:t>
            </a:r>
            <a:endParaRPr lang="en-US" sz="5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0DF4D907-5FEF-6BBD-5AB4-88096F1513A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514957D5-7E02-19EA-CB31-FA76184FCC5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19</a:t>
            </a:fld>
            <a:endParaRPr dirty="0"/>
          </a:p>
        </p:txBody>
      </p:sp>
      <p:pic>
        <p:nvPicPr>
          <p:cNvPr id="6" name="Picture 5" descr="A logo with text on it&#10;&#10;AI-generated content may be incorrect.">
            <a:extLst>
              <a:ext uri="{FF2B5EF4-FFF2-40B4-BE49-F238E27FC236}">
                <a16:creationId xmlns:a16="http://schemas.microsoft.com/office/drawing/2014/main" id="{A8DBAEEA-BB6D-4883-A132-CB0E99027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A6DD8B66-D9AC-8000-39C6-A38F2668E4EC}"/>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en-US" dirty="0"/>
              <a:t>GBV/SEA</a:t>
            </a:r>
          </a:p>
          <a:p>
            <a:pPr>
              <a:lnSpc>
                <a:spcPct val="100000"/>
              </a:lnSpc>
            </a:pPr>
            <a:r>
              <a:rPr lang="en-US" dirty="0"/>
              <a:t> </a:t>
            </a:r>
            <a:r>
              <a:rPr lang="hi-IN" dirty="0"/>
              <a:t>जोखिम शमन</a:t>
            </a:r>
            <a:endParaRPr lang="en-US" dirty="0"/>
          </a:p>
        </p:txBody>
      </p:sp>
      <p:cxnSp>
        <p:nvCxnSpPr>
          <p:cNvPr id="3" name="Straight Connector 2">
            <a:extLst>
              <a:ext uri="{FF2B5EF4-FFF2-40B4-BE49-F238E27FC236}">
                <a16:creationId xmlns:a16="http://schemas.microsoft.com/office/drawing/2014/main" id="{EAA86165-0270-87EC-0636-B30B67ABFA06}"/>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486C4B53-70C2-9EAA-B737-B9059FE666F6}"/>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24364079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C77F0D2F-63C2-DC7A-327A-7363CBB73A8D}"/>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D3DB3725-B6EF-8DE8-0BDC-B71D6415B706}"/>
              </a:ext>
            </a:extLst>
          </p:cNvPr>
          <p:cNvSpPr txBox="1"/>
          <p:nvPr/>
        </p:nvSpPr>
        <p:spPr>
          <a:xfrm>
            <a:off x="8661373" y="787889"/>
            <a:ext cx="2806256" cy="12660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83C7BAED-6F29-E142-C962-8C88F04D95BB}"/>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2" name="List two steps to treat a closed wound.…">
            <a:extLst>
              <a:ext uri="{FF2B5EF4-FFF2-40B4-BE49-F238E27FC236}">
                <a16:creationId xmlns:a16="http://schemas.microsoft.com/office/drawing/2014/main" id="{EBC88503-D9C9-8469-8868-CB6A6E8838C2}"/>
              </a:ext>
            </a:extLst>
          </p:cNvPr>
          <p:cNvSpPr txBox="1"/>
          <p:nvPr/>
        </p:nvSpPr>
        <p:spPr>
          <a:xfrm>
            <a:off x="11305163" y="5044311"/>
            <a:ext cx="11469939" cy="91810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असमान व्यवहार को प्राप्त करने वाले लिंग रूढ़िवादिता को </a:t>
            </a:r>
            <a:r>
              <a:rPr lang="hi-IN" dirty="0">
                <a:solidFill>
                  <a:srgbClr val="FF0000"/>
                </a:solidFill>
              </a:rPr>
              <a:t>समझना</a:t>
            </a:r>
            <a:r>
              <a:rPr lang="en-US" dirty="0">
                <a:solidFill>
                  <a:srgbClr val="FF0000"/>
                </a:solidFill>
              </a:rPr>
              <a:t> </a:t>
            </a:r>
            <a:r>
              <a:rPr lang="hi-IN" dirty="0"/>
              <a: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dirty="0">
              <a:solidFill>
                <a:srgbClr val="FF0000"/>
              </a:solidFill>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लिंग आधारित हिंसा और लिंग संवेदीकरण को परिभाषित </a:t>
            </a:r>
            <a:r>
              <a:rPr lang="hi-IN" dirty="0">
                <a:solidFill>
                  <a:srgbClr val="FF0000"/>
                </a:solidFill>
              </a:rPr>
              <a:t>करना</a:t>
            </a:r>
            <a:r>
              <a:rPr lang="en-US" dirty="0">
                <a:solidFill>
                  <a:srgbClr val="FF0000"/>
                </a:solidFill>
              </a:rPr>
              <a:t> </a:t>
            </a:r>
            <a:r>
              <a:rPr lang="hi-IN" dirty="0"/>
              <a: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dirty="0">
              <a:solidFill>
                <a:srgbClr val="FF0000"/>
              </a:solidFill>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a:t>लैंगिक </a:t>
            </a:r>
            <a:r>
              <a:rPr lang="hi-IN" dirty="0"/>
              <a:t>संवेदीकरण पर कानूनी जनादेश और प्रमुख अदालती आदेशों के अनुरूप</a:t>
            </a:r>
            <a:r>
              <a:rPr lang="en-IN" dirty="0"/>
              <a:t> </a:t>
            </a:r>
            <a:r>
              <a:rPr lang="hi-IN" sz="4800" dirty="0">
                <a:sym typeface="Open Sans"/>
              </a:rPr>
              <a:t>कार्य</a:t>
            </a:r>
            <a:r>
              <a:rPr lang="en-IN" dirty="0"/>
              <a:t> </a:t>
            </a:r>
            <a:r>
              <a:rPr lang="hi-IN" dirty="0">
                <a:solidFill>
                  <a:srgbClr val="FF0000"/>
                </a:solidFill>
              </a:rPr>
              <a:t>करना</a:t>
            </a:r>
            <a:r>
              <a:rPr lang="en-US" dirty="0">
                <a:solidFill>
                  <a:srgbClr val="FF0000"/>
                </a:solidFill>
              </a:rPr>
              <a:t> </a:t>
            </a:r>
            <a:r>
              <a:rPr lang="hi-IN" dirty="0"/>
              <a: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dirty="0">
              <a:solidFill>
                <a:srgbClr val="FF0000"/>
              </a:solidFill>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dirty="0"/>
          </a:p>
        </p:txBody>
      </p:sp>
      <p:grpSp>
        <p:nvGrpSpPr>
          <p:cNvPr id="3" name="Group">
            <a:extLst>
              <a:ext uri="{FF2B5EF4-FFF2-40B4-BE49-F238E27FC236}">
                <a16:creationId xmlns:a16="http://schemas.microsoft.com/office/drawing/2014/main" id="{8B29F151-C2FD-2760-8D02-12B45828F2B8}"/>
              </a:ext>
            </a:extLst>
          </p:cNvPr>
          <p:cNvGrpSpPr/>
          <p:nvPr/>
        </p:nvGrpSpPr>
        <p:grpSpPr>
          <a:xfrm>
            <a:off x="9844663" y="4793811"/>
            <a:ext cx="1219201" cy="1681958"/>
            <a:chOff x="0" y="115975"/>
            <a:chExt cx="1219200" cy="1681957"/>
          </a:xfrm>
        </p:grpSpPr>
        <p:sp>
          <p:nvSpPr>
            <p:cNvPr id="5" name="Circle">
              <a:extLst>
                <a:ext uri="{FF2B5EF4-FFF2-40B4-BE49-F238E27FC236}">
                  <a16:creationId xmlns:a16="http://schemas.microsoft.com/office/drawing/2014/main" id="{A2CF8A5D-63AF-0550-745A-87A9FACA797A}"/>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1">
              <a:extLst>
                <a:ext uri="{FF2B5EF4-FFF2-40B4-BE49-F238E27FC236}">
                  <a16:creationId xmlns:a16="http://schemas.microsoft.com/office/drawing/2014/main" id="{C9CBD52F-5810-657C-5DB9-93367EE39DAA}"/>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1</a:t>
              </a:r>
            </a:p>
          </p:txBody>
        </p:sp>
      </p:grpSp>
      <p:grpSp>
        <p:nvGrpSpPr>
          <p:cNvPr id="16" name="Group">
            <a:extLst>
              <a:ext uri="{FF2B5EF4-FFF2-40B4-BE49-F238E27FC236}">
                <a16:creationId xmlns:a16="http://schemas.microsoft.com/office/drawing/2014/main" id="{08DADF9C-5398-2401-4FC4-D7AE40380090}"/>
              </a:ext>
            </a:extLst>
          </p:cNvPr>
          <p:cNvGrpSpPr/>
          <p:nvPr/>
        </p:nvGrpSpPr>
        <p:grpSpPr>
          <a:xfrm>
            <a:off x="9892363" y="7006947"/>
            <a:ext cx="1219201" cy="1681958"/>
            <a:chOff x="0" y="115975"/>
            <a:chExt cx="1219200" cy="1681957"/>
          </a:xfrm>
        </p:grpSpPr>
        <p:sp>
          <p:nvSpPr>
            <p:cNvPr id="17" name="Circle">
              <a:extLst>
                <a:ext uri="{FF2B5EF4-FFF2-40B4-BE49-F238E27FC236}">
                  <a16:creationId xmlns:a16="http://schemas.microsoft.com/office/drawing/2014/main" id="{8FBE3C0A-15F5-0E5E-B830-BF6C48A0D876}"/>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2">
              <a:extLst>
                <a:ext uri="{FF2B5EF4-FFF2-40B4-BE49-F238E27FC236}">
                  <a16:creationId xmlns:a16="http://schemas.microsoft.com/office/drawing/2014/main" id="{35D8AC1A-4264-2AA1-BAA4-1BDF77B0C62F}"/>
                </a:ext>
              </a:extLst>
            </p:cNvPr>
            <p:cNvSpPr txBox="1"/>
            <p:nvPr/>
          </p:nvSpPr>
          <p:spPr>
            <a:xfrm>
              <a:off x="2618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2</a:t>
              </a:r>
            </a:p>
          </p:txBody>
        </p:sp>
      </p:grpSp>
      <p:grpSp>
        <p:nvGrpSpPr>
          <p:cNvPr id="19" name="Group">
            <a:extLst>
              <a:ext uri="{FF2B5EF4-FFF2-40B4-BE49-F238E27FC236}">
                <a16:creationId xmlns:a16="http://schemas.microsoft.com/office/drawing/2014/main" id="{0D759317-3EBB-A115-0ADE-46E1553D198C}"/>
              </a:ext>
            </a:extLst>
          </p:cNvPr>
          <p:cNvGrpSpPr/>
          <p:nvPr/>
        </p:nvGrpSpPr>
        <p:grpSpPr>
          <a:xfrm>
            <a:off x="9908162" y="9369353"/>
            <a:ext cx="1219201" cy="1681958"/>
            <a:chOff x="0" y="141375"/>
            <a:chExt cx="1219200" cy="1681957"/>
          </a:xfrm>
        </p:grpSpPr>
        <p:sp>
          <p:nvSpPr>
            <p:cNvPr id="20" name="Circle">
              <a:extLst>
                <a:ext uri="{FF2B5EF4-FFF2-40B4-BE49-F238E27FC236}">
                  <a16:creationId xmlns:a16="http://schemas.microsoft.com/office/drawing/2014/main" id="{F9DC0021-9CFD-8817-3C96-3E2D63C53124}"/>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21" name="3">
              <a:extLst>
                <a:ext uri="{FF2B5EF4-FFF2-40B4-BE49-F238E27FC236}">
                  <a16:creationId xmlns:a16="http://schemas.microsoft.com/office/drawing/2014/main" id="{6EBD057F-C604-9D19-CD55-A353B8988AE9}"/>
                </a:ext>
              </a:extLst>
            </p:cNvPr>
            <p:cNvSpPr txBox="1"/>
            <p:nvPr/>
          </p:nvSpPr>
          <p:spPr>
            <a:xfrm>
              <a:off x="287204" y="1413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3</a:t>
              </a:r>
            </a:p>
          </p:txBody>
        </p:sp>
      </p:grpSp>
      <p:pic>
        <p:nvPicPr>
          <p:cNvPr id="7" name="Picture 6">
            <a:extLst>
              <a:ext uri="{FF2B5EF4-FFF2-40B4-BE49-F238E27FC236}">
                <a16:creationId xmlns:a16="http://schemas.microsoft.com/office/drawing/2014/main" id="{274221B2-EA61-963D-AC95-B9186F18D12E}"/>
              </a:ext>
            </a:extLst>
          </p:cNvPr>
          <p:cNvPicPr>
            <a:picLocks noChangeAspect="1"/>
          </p:cNvPicPr>
          <p:nvPr/>
        </p:nvPicPr>
        <p:blipFill>
          <a:blip r:embed="rId2"/>
          <a:stretch>
            <a:fillRect/>
          </a:stretch>
        </p:blipFill>
        <p:spPr>
          <a:xfrm>
            <a:off x="22116065" y="125168"/>
            <a:ext cx="1996496" cy="228042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AF18-4071-E379-7220-F29433618EBA}"/>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19F3DF72-4BA2-F90C-40F5-3D67FD94DB58}"/>
              </a:ext>
            </a:extLst>
          </p:cNvPr>
          <p:cNvSpPr txBox="1"/>
          <p:nvPr/>
        </p:nvSpPr>
        <p:spPr>
          <a:xfrm>
            <a:off x="8784772" y="5351787"/>
            <a:ext cx="15162916" cy="6822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0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पसंदीदा नाम/सर्वनाम के लिए पूछें; किसी को भी बाहर जाने से बचें।
आश्रय क्षेत्र/शौचालयों का विकल्प प्रदान करना; आपूर्ति/आईडी से जुड़ी राहत तक पहुंच सुनिश्चित करें।
भेदभाव के बिना प्रलेखन की सुविधा प्रदान करना (एनएएलएसए, ट्रांसजेंडर अधिनियम/नियम)।</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70B809EE-C859-6C72-E0D0-1E1A177AF5DF}"/>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56B3773-4527-06BF-6A8C-FA36F091DDCC}"/>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20</a:t>
            </a:fld>
            <a:endParaRPr dirty="0"/>
          </a:p>
        </p:txBody>
      </p:sp>
      <p:pic>
        <p:nvPicPr>
          <p:cNvPr id="6" name="Picture 5" descr="A logo with text on it&#10;&#10;AI-generated content may be incorrect.">
            <a:extLst>
              <a:ext uri="{FF2B5EF4-FFF2-40B4-BE49-F238E27FC236}">
                <a16:creationId xmlns:a16="http://schemas.microsoft.com/office/drawing/2014/main" id="{73949750-6CAA-4986-7E73-04D0FCB7F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3177906-E0D3-B5C6-87C2-9B1A439F527C}"/>
              </a:ext>
            </a:extLst>
          </p:cNvPr>
          <p:cNvSpPr txBox="1"/>
          <p:nvPr/>
        </p:nvSpPr>
        <p:spPr>
          <a:xfrm>
            <a:off x="742862" y="2812493"/>
            <a:ext cx="7715337" cy="3482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समावेशन: ट्रांसजेंडर और लिंग-विविध व्यक्ति</a:t>
            </a:r>
            <a:endParaRPr lang="en-US" dirty="0"/>
          </a:p>
        </p:txBody>
      </p:sp>
      <p:cxnSp>
        <p:nvCxnSpPr>
          <p:cNvPr id="3" name="Straight Connector 2">
            <a:extLst>
              <a:ext uri="{FF2B5EF4-FFF2-40B4-BE49-F238E27FC236}">
                <a16:creationId xmlns:a16="http://schemas.microsoft.com/office/drawing/2014/main" id="{8527500D-B1CB-CA29-269F-FD7CD8BE17E0}"/>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54348AE1-7311-8C31-FC8F-4CBE226F081E}"/>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9141218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A927-F3FE-33A2-961F-19DE6B3F529A}"/>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6A2862F-EFC7-769E-20F5-C0DF03EE5E47}"/>
              </a:ext>
            </a:extLst>
          </p:cNvPr>
          <p:cNvSpPr txBox="1"/>
          <p:nvPr/>
        </p:nvSpPr>
        <p:spPr>
          <a:xfrm>
            <a:off x="8784772" y="5351787"/>
            <a:ext cx="15162916" cy="6453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बडी सिस्टम और स्पष्ट रिपोर्टिंग लाइनें।
तैनात टीमों के भीतर शिकायतों के लिए फास्ट-ट्रैक आईसीसी तंत्र।
</a:t>
            </a:r>
            <a:r>
              <a:rPr lang="hi-IN" sz="6600" dirty="0">
                <a:solidFill>
                  <a:srgbClr val="FF0000"/>
                </a:solidFill>
                <a:latin typeface="Open Sans" panose="020B0606030504020204" pitchFamily="34" charset="0"/>
                <a:ea typeface="Open Sans" panose="020B0606030504020204" pitchFamily="34" charset="0"/>
                <a:cs typeface="Open Sans" panose="020B0606030504020204" pitchFamily="34" charset="0"/>
              </a:rPr>
              <a:t>थकान व बर्नआउट की रोकथाम हेतु प्रभावी तनाव प्रबंधन तथा कर्मियों के नियत अंतराल पर रोटेशन की व्यवस्था करें।</a:t>
            </a:r>
            <a:endParaRPr lang="en-US" sz="6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A5A4117D-BF84-69C4-47B7-528CF45DB799}"/>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348B482F-265D-0E9A-3470-75C9069AC6C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21</a:t>
            </a:fld>
            <a:endParaRPr dirty="0"/>
          </a:p>
        </p:txBody>
      </p:sp>
      <p:pic>
        <p:nvPicPr>
          <p:cNvPr id="6" name="Picture 5" descr="A logo with text on it&#10;&#10;AI-generated content may be incorrect.">
            <a:extLst>
              <a:ext uri="{FF2B5EF4-FFF2-40B4-BE49-F238E27FC236}">
                <a16:creationId xmlns:a16="http://schemas.microsoft.com/office/drawing/2014/main" id="{0C301ED4-494A-841C-796A-5D8E4CDBF0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88EB6517-E915-3E8E-7083-8EC53356C9C2}"/>
              </a:ext>
            </a:extLst>
          </p:cNvPr>
          <p:cNvSpPr txBox="1"/>
          <p:nvPr/>
        </p:nvSpPr>
        <p:spPr>
          <a:xfrm>
            <a:off x="742862" y="2812493"/>
            <a:ext cx="7715337" cy="2374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उत्तरदाताओं के लिए सुरक्षा</a:t>
            </a:r>
            <a:endParaRPr lang="en-US" dirty="0"/>
          </a:p>
        </p:txBody>
      </p:sp>
      <p:cxnSp>
        <p:nvCxnSpPr>
          <p:cNvPr id="3" name="Straight Connector 2">
            <a:extLst>
              <a:ext uri="{FF2B5EF4-FFF2-40B4-BE49-F238E27FC236}">
                <a16:creationId xmlns:a16="http://schemas.microsoft.com/office/drawing/2014/main" id="{226CC0C6-BF72-4DDA-275F-A8679729FD75}"/>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9C4FC549-DE1F-44DA-D362-A73DB7B97C3F}"/>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7136117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14CFA-E418-E1BF-0528-ECA7F6AA80BA}"/>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62F880C-0799-6BC3-8B03-A5EB3B2031C7}"/>
              </a:ext>
            </a:extLst>
          </p:cNvPr>
          <p:cNvSpPr txBox="1"/>
          <p:nvPr/>
        </p:nvSpPr>
        <p:spPr>
          <a:xfrm>
            <a:off x="8784772" y="5351787"/>
            <a:ext cx="15162916" cy="5309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महिला स्वयं सहायता समूहों ने प्रारंभिक चेतावनी, सामुदायिक भोजन पकाया, आश्रयों का प्रबंधन किया।
कमजोर समूहों के लिए सह-नेतृत्व वाली कतार प्रबंधन और प्राथमिकता सूची।</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F73954DF-4D59-DBB8-17E3-9C816A1BD838}"/>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70814C1E-EAA6-9517-CC4D-99C15404D10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22</a:t>
            </a:fld>
            <a:endParaRPr dirty="0"/>
          </a:p>
        </p:txBody>
      </p:sp>
      <p:pic>
        <p:nvPicPr>
          <p:cNvPr id="6" name="Picture 5" descr="A logo with text on it&#10;&#10;AI-generated content may be incorrect.">
            <a:extLst>
              <a:ext uri="{FF2B5EF4-FFF2-40B4-BE49-F238E27FC236}">
                <a16:creationId xmlns:a16="http://schemas.microsoft.com/office/drawing/2014/main" id="{D55957BF-FD0A-5B16-7D11-F659C54A9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420CC2B2-FED4-B43D-AF43-3D40BD8714D2}"/>
              </a:ext>
            </a:extLst>
          </p:cNvPr>
          <p:cNvSpPr txBox="1"/>
          <p:nvPr/>
        </p:nvSpPr>
        <p:spPr>
          <a:xfrm>
            <a:off x="742862" y="2812493"/>
            <a:ext cx="804190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फ़ील्ड उदाहरण 1</a:t>
            </a:r>
            <a:endParaRPr lang="en-US" dirty="0"/>
          </a:p>
        </p:txBody>
      </p:sp>
      <p:cxnSp>
        <p:nvCxnSpPr>
          <p:cNvPr id="3" name="Straight Connector 2">
            <a:extLst>
              <a:ext uri="{FF2B5EF4-FFF2-40B4-BE49-F238E27FC236}">
                <a16:creationId xmlns:a16="http://schemas.microsoft.com/office/drawing/2014/main" id="{3436681E-A625-8BDD-7A9B-DA5F27920AF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8C829BB9-3A32-BCBB-7F56-55BB245611FC}"/>
              </a:ext>
            </a:extLst>
          </p:cNvPr>
          <p:cNvSpPr txBox="1"/>
          <p:nvPr/>
        </p:nvSpPr>
        <p:spPr>
          <a:xfrm>
            <a:off x="742862" y="4447915"/>
            <a:ext cx="5886538" cy="2492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dirty="0">
                <a:solidFill>
                  <a:srgbClr val="FF0000"/>
                </a:solidFill>
                <a:latin typeface="Open Sans" panose="020B0606030504020204" pitchFamily="34" charset="0"/>
                <a:ea typeface="Open Sans" panose="020B0606030504020204" pitchFamily="34" charset="0"/>
                <a:cs typeface="Open Sans" panose="020B0606030504020204" pitchFamily="34" charset="0"/>
              </a:rPr>
              <a:t>ओडिशा चक्रवात और महिला स्वयं सहायता समूह</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DA42B1CD-7D79-D919-C1FD-E7BB4667B8DC}"/>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389056963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49413-DA3D-5EF3-B3EC-C557FFF1CB2D}"/>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53AAA33-CCB6-F337-BED1-94D9E955F635}"/>
              </a:ext>
            </a:extLst>
          </p:cNvPr>
          <p:cNvSpPr txBox="1"/>
          <p:nvPr/>
        </p:nvSpPr>
        <p:spPr>
          <a:xfrm>
            <a:off x="8784772" y="5351787"/>
            <a:ext cx="15162916" cy="5309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परिवारों और केवल महिलाओं के लिए विभाजित स्थानों ने संकट को कम किया।
स्वास्थ्य विभाग के साथ साझेदारी ने 48 घंटों के भीतर </a:t>
            </a:r>
            <a:r>
              <a:rPr lang="en-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MISP</a:t>
            </a: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 सेवाओं को सक्षम किया।</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7301C5D4-1CAB-9FF4-C713-3A1BF8BCF3E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1C204F0E-8440-15C2-56D2-5FFC753A8B04}"/>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23</a:t>
            </a:fld>
            <a:endParaRPr dirty="0"/>
          </a:p>
        </p:txBody>
      </p:sp>
      <p:pic>
        <p:nvPicPr>
          <p:cNvPr id="6" name="Picture 5" descr="A logo with text on it&#10;&#10;AI-generated content may be incorrect.">
            <a:extLst>
              <a:ext uri="{FF2B5EF4-FFF2-40B4-BE49-F238E27FC236}">
                <a16:creationId xmlns:a16="http://schemas.microsoft.com/office/drawing/2014/main" id="{93A13984-7F78-19BD-89AA-3D17E1A3DF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31B257E-1FD9-8FE7-CC6B-1889B40CB667}"/>
              </a:ext>
            </a:extLst>
          </p:cNvPr>
          <p:cNvSpPr txBox="1"/>
          <p:nvPr/>
        </p:nvSpPr>
        <p:spPr>
          <a:xfrm>
            <a:off x="742862" y="2812493"/>
            <a:ext cx="8041909"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फ़ील्ड उदाहरण 2</a:t>
            </a:r>
            <a:endParaRPr lang="en-US" dirty="0"/>
          </a:p>
        </p:txBody>
      </p:sp>
      <p:cxnSp>
        <p:nvCxnSpPr>
          <p:cNvPr id="3" name="Straight Connector 2">
            <a:extLst>
              <a:ext uri="{FF2B5EF4-FFF2-40B4-BE49-F238E27FC236}">
                <a16:creationId xmlns:a16="http://schemas.microsoft.com/office/drawing/2014/main" id="{7498EDF9-0840-1D3B-E744-4D5951558E5A}"/>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DC2C05DD-1BBC-BE03-7C23-48276A2E9300}"/>
              </a:ext>
            </a:extLst>
          </p:cNvPr>
          <p:cNvSpPr txBox="1"/>
          <p:nvPr/>
        </p:nvSpPr>
        <p:spPr>
          <a:xfrm>
            <a:off x="742862" y="4447915"/>
            <a:ext cx="5886538" cy="2492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dirty="0">
                <a:solidFill>
                  <a:srgbClr val="FF0000"/>
                </a:solidFill>
                <a:latin typeface="Open Sans" panose="020B0606030504020204" pitchFamily="34" charset="0"/>
                <a:ea typeface="Open Sans" panose="020B0606030504020204" pitchFamily="34" charset="0"/>
                <a:cs typeface="Open Sans" panose="020B0606030504020204" pitchFamily="34" charset="0"/>
              </a:rPr>
              <a:t>केरल बाढ़ - गोपनीयता और एमआईएसपी</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0B21994E-C91F-B539-63D3-A3FAE44D8D5F}"/>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17342461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2A88-3E36-3213-5161-84D18A59DDE2}"/>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9627D88D-9E93-2F5A-864B-C2F5C264D4E7}"/>
              </a:ext>
            </a:extLst>
          </p:cNvPr>
          <p:cNvSpPr txBox="1"/>
          <p:nvPr/>
        </p:nvSpPr>
        <p:spPr>
          <a:xfrm>
            <a:off x="8784772" y="5351787"/>
            <a:ext cx="15162916" cy="5309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वॉश पथों के साथ सौर लैंप; सामुदायिक स्वयंसेवकों के साथ रात की गश्त।
पर्यावरण डिजाइन में बदलाव के बाद उत्पीड़न की घटना की रिपोर्ट में गिरावट आई।</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EDC7B17F-DA89-EEC6-CE68-6BEAB7662D62}"/>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2EA79C9B-8082-87AD-3FEF-052E879A2EDD}"/>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24</a:t>
            </a:fld>
            <a:endParaRPr dirty="0"/>
          </a:p>
        </p:txBody>
      </p:sp>
      <p:pic>
        <p:nvPicPr>
          <p:cNvPr id="6" name="Picture 5" descr="A logo with text on it&#10;&#10;AI-generated content may be incorrect.">
            <a:extLst>
              <a:ext uri="{FF2B5EF4-FFF2-40B4-BE49-F238E27FC236}">
                <a16:creationId xmlns:a16="http://schemas.microsoft.com/office/drawing/2014/main" id="{E55D048B-71B8-E128-B3B6-05FA0A95D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0727695C-BA8B-8053-927B-D762A10149AD}"/>
              </a:ext>
            </a:extLst>
          </p:cNvPr>
          <p:cNvSpPr txBox="1"/>
          <p:nvPr/>
        </p:nvSpPr>
        <p:spPr>
          <a:xfrm>
            <a:off x="742862" y="2812493"/>
            <a:ext cx="8041909"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फ़ील्ड उदाहरण 2</a:t>
            </a:r>
            <a:endParaRPr lang="en-US" dirty="0"/>
          </a:p>
        </p:txBody>
      </p:sp>
      <p:cxnSp>
        <p:nvCxnSpPr>
          <p:cNvPr id="3" name="Straight Connector 2">
            <a:extLst>
              <a:ext uri="{FF2B5EF4-FFF2-40B4-BE49-F238E27FC236}">
                <a16:creationId xmlns:a16="http://schemas.microsoft.com/office/drawing/2014/main" id="{BF499B02-0F75-C685-D4DE-D03162C8DF54}"/>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Gunshot wounds">
            <a:extLst>
              <a:ext uri="{FF2B5EF4-FFF2-40B4-BE49-F238E27FC236}">
                <a16:creationId xmlns:a16="http://schemas.microsoft.com/office/drawing/2014/main" id="{2F6546A6-30D0-2252-E4C5-58EACDA98919}"/>
              </a:ext>
            </a:extLst>
          </p:cNvPr>
          <p:cNvSpPr txBox="1"/>
          <p:nvPr/>
        </p:nvSpPr>
        <p:spPr>
          <a:xfrm>
            <a:off x="742862" y="4447915"/>
            <a:ext cx="5886538" cy="1661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gn="ctr" defTabSz="1896340">
              <a:tabLst>
                <a:tab pos="2286000" algn="l"/>
                <a:tab pos="3644900" algn="l"/>
                <a:tab pos="5029200" algn="l"/>
                <a:tab pos="6388100" algn="l"/>
              </a:tabLst>
              <a:defRPr sz="5400">
                <a:solidFill>
                  <a:srgbClr val="333840"/>
                </a:solidFill>
                <a:latin typeface="Open Sans Semibold"/>
                <a:ea typeface="Open Sans Semibold"/>
                <a:cs typeface="Open Sans Semibold"/>
                <a:sym typeface="Open Sans Semibold"/>
              </a:defRPr>
            </a:lvl1pPr>
          </a:lstStyle>
          <a:p>
            <a:pPr algn="l"/>
            <a:r>
              <a:rPr lang="hi-IN" dirty="0">
                <a:solidFill>
                  <a:srgbClr val="FF0000"/>
                </a:solidFill>
                <a:latin typeface="Open Sans" panose="020B0606030504020204" pitchFamily="34" charset="0"/>
                <a:ea typeface="Open Sans" panose="020B0606030504020204" pitchFamily="34" charset="0"/>
                <a:cs typeface="Open Sans" panose="020B0606030504020204" pitchFamily="34" charset="0"/>
              </a:rPr>
              <a:t>असम में बाढ़ - प्रकाश व्यवस्था और गश्त</a:t>
            </a:r>
            <a:endPar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78B816B-5587-2030-836F-27459A8ACB58}"/>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29051684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2CB1-4058-DD64-2EDD-D3E37D1F0A6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BE24BCB3-40E8-3556-DBF8-5E36201DA9C3}"/>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C76FFD5-1B06-4404-52A7-546BC404DD11}"/>
              </a:ext>
            </a:extLst>
          </p:cNvPr>
          <p:cNvSpPr txBox="1"/>
          <p:nvPr/>
        </p:nvSpPr>
        <p:spPr>
          <a:xfrm>
            <a:off x="8564880" y="4669452"/>
            <a:ext cx="15382807" cy="52961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चौकस रहना
सतर्क रहें
तैयार रहें
आश्वस्त रहें</a:t>
            </a:r>
            <a:endParaRPr lang="en-US" sz="7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8ACB84EE-42C6-A45B-1AD7-75B85CD67563}"/>
              </a:ext>
            </a:extLst>
          </p:cNvPr>
          <p:cNvSpPr txBox="1"/>
          <p:nvPr/>
        </p:nvSpPr>
        <p:spPr>
          <a:xfrm>
            <a:off x="21546984" y="12813338"/>
            <a:ext cx="1406834" cy="619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C89AD8C1-7BA9-E39A-0E60-9D98837B7A55}"/>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8A9AF72F-7A37-49D0-6854-34C0A6F16682}"/>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25</a:t>
            </a:fld>
            <a:endParaRPr dirty="0"/>
          </a:p>
        </p:txBody>
      </p:sp>
      <p:pic>
        <p:nvPicPr>
          <p:cNvPr id="5" name="Picture 4">
            <a:extLst>
              <a:ext uri="{FF2B5EF4-FFF2-40B4-BE49-F238E27FC236}">
                <a16:creationId xmlns:a16="http://schemas.microsoft.com/office/drawing/2014/main" id="{590D4FCB-E269-B8B2-6852-91B1B4EF9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2B5A5C98-DBBD-EF58-DB60-899D7C164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DC501C0F-BBF2-77B7-3D8C-26C3303387FD}"/>
              </a:ext>
            </a:extLst>
          </p:cNvPr>
          <p:cNvSpPr txBox="1"/>
          <p:nvPr/>
        </p:nvSpPr>
        <p:spPr>
          <a:xfrm>
            <a:off x="742863" y="2812493"/>
            <a:ext cx="7113118" cy="3482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महिलाओं और कमजोर वर्ग के लिए 4 मंत्र</a:t>
            </a:r>
            <a:endParaRPr lang="en-US" dirty="0"/>
          </a:p>
        </p:txBody>
      </p:sp>
      <p:pic>
        <p:nvPicPr>
          <p:cNvPr id="2" name="Picture 1">
            <a:extLst>
              <a:ext uri="{FF2B5EF4-FFF2-40B4-BE49-F238E27FC236}">
                <a16:creationId xmlns:a16="http://schemas.microsoft.com/office/drawing/2014/main" id="{DA120F83-D3AC-E24A-E2B3-343AC1CC8AAD}"/>
              </a:ext>
            </a:extLst>
          </p:cNvPr>
          <p:cNvPicPr>
            <a:picLocks noChangeAspect="1"/>
          </p:cNvPicPr>
          <p:nvPr/>
        </p:nvPicPr>
        <p:blipFill>
          <a:blip r:embed="rId4"/>
          <a:stretch>
            <a:fillRect/>
          </a:stretch>
        </p:blipFill>
        <p:spPr>
          <a:xfrm>
            <a:off x="21922693" y="241084"/>
            <a:ext cx="1996496" cy="2280425"/>
          </a:xfrm>
          <a:prstGeom prst="rect">
            <a:avLst/>
          </a:prstGeom>
        </p:spPr>
      </p:pic>
    </p:spTree>
    <p:extLst>
      <p:ext uri="{BB962C8B-B14F-4D97-AF65-F5344CB8AC3E}">
        <p14:creationId xmlns:p14="http://schemas.microsoft.com/office/powerpoint/2010/main" val="106853768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ircle"/>
          <p:cNvSpPr/>
          <p:nvPr/>
        </p:nvSpPr>
        <p:spPr>
          <a:xfrm>
            <a:off x="-8639176" y="-8445205"/>
            <a:ext cx="19547984" cy="19547984"/>
          </a:xfrm>
          <a:prstGeom prst="ellipse">
            <a:avLst/>
          </a:prstGeom>
          <a:gradFill>
            <a:gsLst>
              <a:gs pos="0">
                <a:srgbClr val="DA751A"/>
              </a:gs>
              <a:gs pos="57570">
                <a:srgbClr val="E67C1D"/>
              </a:gs>
              <a:gs pos="100000">
                <a:srgbClr val="F28320"/>
              </a:gs>
            </a:gsLst>
            <a:lin ang="4595515"/>
          </a:gradFill>
          <a:ln w="12700">
            <a:miter lim="400000"/>
          </a:ln>
        </p:spPr>
        <p:txBody>
          <a:bodyPr lIns="78283" tIns="78283" rIns="78283" bIns="78283"/>
          <a:lstStyle/>
          <a:p>
            <a:endParaRPr/>
          </a:p>
        </p:txBody>
      </p:sp>
      <p:pic>
        <p:nvPicPr>
          <p:cNvPr id="122" name="IMG-3642.JPG"/>
          <p:cNvPicPr>
            <a:picLocks noChangeAspect="1"/>
          </p:cNvPicPr>
          <p:nvPr/>
        </p:nvPicPr>
        <p:blipFill>
          <a:blip r:embed="rId2">
            <a:extLst>
              <a:ext uri="{28A0092B-C50C-407E-A947-70E740481C1C}">
                <a14:useLocalDpi xmlns:a14="http://schemas.microsoft.com/office/drawing/2010/main" val="0"/>
              </a:ext>
            </a:extLst>
          </a:blip>
          <a:srcRect l="6292" r="6292"/>
          <a:stretch/>
        </p:blipFill>
        <p:spPr>
          <a:xfrm flipH="1">
            <a:off x="-2789159" y="-627962"/>
            <a:ext cx="12809302" cy="1144786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24" name="Rectangle"/>
          <p:cNvSpPr/>
          <p:nvPr/>
        </p:nvSpPr>
        <p:spPr>
          <a:xfrm>
            <a:off x="1016000" y="13512800"/>
            <a:ext cx="3815338" cy="203200"/>
          </a:xfrm>
          <a:prstGeom prst="rect">
            <a:avLst/>
          </a:prstGeom>
          <a:solidFill>
            <a:srgbClr val="585756"/>
          </a:solidFill>
          <a:ln w="12700">
            <a:miter lim="400000"/>
          </a:ln>
        </p:spPr>
        <p:txBody>
          <a:bodyPr lIns="78283" tIns="78283" rIns="78283" bIns="78283"/>
          <a:lstStyle/>
          <a:p>
            <a:endParaRPr/>
          </a:p>
        </p:txBody>
      </p:sp>
      <p:sp>
        <p:nvSpPr>
          <p:cNvPr id="126" name="Rectangle"/>
          <p:cNvSpPr/>
          <p:nvPr/>
        </p:nvSpPr>
        <p:spPr>
          <a:xfrm>
            <a:off x="21539200" y="13512800"/>
            <a:ext cx="1879600" cy="203200"/>
          </a:xfrm>
          <a:prstGeom prst="rect">
            <a:avLst/>
          </a:prstGeom>
          <a:solidFill>
            <a:srgbClr val="585756"/>
          </a:solidFill>
          <a:ln w="12700">
            <a:miter lim="400000"/>
          </a:ln>
        </p:spPr>
        <p:txBody>
          <a:bodyPr lIns="78283" tIns="78283" rIns="78283" bIns="78283"/>
          <a:lstStyle/>
          <a:p>
            <a:endParaRPr/>
          </a:p>
        </p:txBody>
      </p:sp>
      <p:sp>
        <p:nvSpPr>
          <p:cNvPr id="127" name="Slide Number"/>
          <p:cNvSpPr txBox="1">
            <a:spLocks noGrp="1"/>
          </p:cNvSpPr>
          <p:nvPr>
            <p:ph type="sldNum" sz="quarter" idx="2"/>
          </p:nvPr>
        </p:nvSpPr>
        <p:spPr>
          <a:xfrm>
            <a:off x="22920940" y="12813338"/>
            <a:ext cx="860669"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dirty="0"/>
          </a:p>
        </p:txBody>
      </p:sp>
      <p:sp>
        <p:nvSpPr>
          <p:cNvPr id="2" name="Rectangle 1">
            <a:extLst>
              <a:ext uri="{FF2B5EF4-FFF2-40B4-BE49-F238E27FC236}">
                <a16:creationId xmlns:a16="http://schemas.microsoft.com/office/drawing/2014/main" id="{E9A6B61E-3BFB-8B6A-B54D-9BFC4C887C61}"/>
              </a:ext>
            </a:extLst>
          </p:cNvPr>
          <p:cNvSpPr/>
          <p:nvPr/>
        </p:nvSpPr>
        <p:spPr>
          <a:xfrm>
            <a:off x="14240135" y="1915775"/>
            <a:ext cx="4296369"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9600" b="1" dirty="0">
                <a:ln/>
                <a:solidFill>
                  <a:schemeClr val="accent6">
                    <a:lumMod val="75000"/>
                  </a:schemeClr>
                </a:solidFill>
              </a:rPr>
              <a:t>धन्यवाद</a:t>
            </a:r>
            <a:endParaRPr lang="en-US" sz="9600" b="1" cap="none" spc="0" dirty="0">
              <a:ln/>
              <a:solidFill>
                <a:schemeClr val="accent6">
                  <a:lumMod val="75000"/>
                </a:schemeClr>
              </a:solidFill>
              <a:effectLst/>
            </a:endParaRPr>
          </a:p>
        </p:txBody>
      </p:sp>
      <p:pic>
        <p:nvPicPr>
          <p:cNvPr id="3" name="Picture 2">
            <a:extLst>
              <a:ext uri="{FF2B5EF4-FFF2-40B4-BE49-F238E27FC236}">
                <a16:creationId xmlns:a16="http://schemas.microsoft.com/office/drawing/2014/main" id="{5E650F79-7DDC-3572-24A0-923746DF3718}"/>
              </a:ext>
            </a:extLst>
          </p:cNvPr>
          <p:cNvPicPr>
            <a:picLocks noChangeAspect="1" noChangeArrowheads="1"/>
          </p:cNvPicPr>
          <p:nvPr/>
        </p:nvPicPr>
        <p:blipFill>
          <a:blip r:embed="rId3" cstate="print"/>
          <a:srcRect/>
          <a:stretch>
            <a:fillRect/>
          </a:stretch>
        </p:blipFill>
        <p:spPr bwMode="auto">
          <a:xfrm>
            <a:off x="11727110" y="3617460"/>
            <a:ext cx="11691690" cy="8274205"/>
          </a:xfrm>
          <a:prstGeom prst="rect">
            <a:avLst/>
          </a:prstGeom>
          <a:noFill/>
          <a:ln w="9525">
            <a:noFill/>
            <a:miter lim="800000"/>
            <a:headEnd/>
            <a:tailEnd/>
          </a:ln>
        </p:spPr>
      </p:pic>
      <p:pic>
        <p:nvPicPr>
          <p:cNvPr id="4" name="Picture 3">
            <a:extLst>
              <a:ext uri="{FF2B5EF4-FFF2-40B4-BE49-F238E27FC236}">
                <a16:creationId xmlns:a16="http://schemas.microsoft.com/office/drawing/2014/main" id="{765D7461-D003-A03C-395A-3D04FB29A126}"/>
              </a:ext>
            </a:extLst>
          </p:cNvPr>
          <p:cNvPicPr>
            <a:picLocks noChangeAspect="1"/>
          </p:cNvPicPr>
          <p:nvPr/>
        </p:nvPicPr>
        <p:blipFill>
          <a:blip r:embed="rId4"/>
          <a:stretch>
            <a:fillRect/>
          </a:stretch>
        </p:blipFill>
        <p:spPr>
          <a:xfrm>
            <a:off x="21867831" y="125168"/>
            <a:ext cx="2244730" cy="2563961"/>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A287-F30E-965F-8CE8-767FBC7C07C6}"/>
            </a:ext>
          </a:extLst>
        </p:cNvPr>
        <p:cNvGrpSpPr/>
        <p:nvPr/>
      </p:nvGrpSpPr>
      <p:grpSpPr>
        <a:xfrm>
          <a:off x="0" y="0"/>
          <a:ext cx="0" cy="0"/>
          <a:chOff x="0" y="0"/>
          <a:chExt cx="0" cy="0"/>
        </a:xfrm>
      </p:grpSpPr>
      <p:sp>
        <p:nvSpPr>
          <p:cNvPr id="4" name="Upon completing this lesson, you will be able to:">
            <a:extLst>
              <a:ext uri="{FF2B5EF4-FFF2-40B4-BE49-F238E27FC236}">
                <a16:creationId xmlns:a16="http://schemas.microsoft.com/office/drawing/2014/main" id="{F5718F69-9DD9-9433-D379-32CAAFCAE4EB}"/>
              </a:ext>
            </a:extLst>
          </p:cNvPr>
          <p:cNvSpPr txBox="1">
            <a:spLocks/>
          </p:cNvSpPr>
          <p:nvPr/>
        </p:nvSpPr>
        <p:spPr>
          <a:xfrm>
            <a:off x="577892" y="2703577"/>
            <a:ext cx="7627938" cy="7756525"/>
          </a:xfrm>
          <a:prstGeom prst="rect">
            <a:avLst/>
          </a:prstGeom>
          <a:solidFill>
            <a:srgbClr val="E46C0A"/>
          </a:solidFill>
        </p:spPr>
        <p:txBody>
          <a:bodyPr lIns="89235" tIns="89235" rIns="89235" bIns="89235"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hi-IN" sz="4800" dirty="0"/>
              <a:t>इस पाठ को पूरा करने पर, आप निम्न में सक्षम होंगे:</a:t>
            </a:r>
            <a:endParaRPr lang="en-US" sz="4800" dirty="0"/>
          </a:p>
        </p:txBody>
      </p:sp>
      <p:sp>
        <p:nvSpPr>
          <p:cNvPr id="6" name="OBJECTIVES">
            <a:extLst>
              <a:ext uri="{FF2B5EF4-FFF2-40B4-BE49-F238E27FC236}">
                <a16:creationId xmlns:a16="http://schemas.microsoft.com/office/drawing/2014/main" id="{800CDD3E-D678-F499-FEBF-63CF25662869}"/>
              </a:ext>
            </a:extLst>
          </p:cNvPr>
          <p:cNvSpPr txBox="1"/>
          <p:nvPr/>
        </p:nvSpPr>
        <p:spPr>
          <a:xfrm>
            <a:off x="8661373" y="787889"/>
            <a:ext cx="2806256" cy="12660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78283" tIns="78283" rIns="78283" bIns="78283">
            <a:spAutoFit/>
          </a:bodyPr>
          <a:lstStyle>
            <a:lvl1pPr defTabSz="1896340">
              <a:defRPr sz="7200" b="1">
                <a:solidFill>
                  <a:srgbClr val="C00000"/>
                </a:solidFill>
                <a:latin typeface="Open Sans"/>
                <a:ea typeface="Open Sans"/>
                <a:cs typeface="Open Sans"/>
                <a:sym typeface="Open Sans"/>
              </a:defRPr>
            </a:lvl1pPr>
          </a:lstStyle>
          <a:p>
            <a:r>
              <a:rPr lang="hi-IN" dirty="0"/>
              <a:t>उद्देश्य</a:t>
            </a:r>
            <a:endParaRPr dirty="0"/>
          </a:p>
        </p:txBody>
      </p:sp>
      <p:sp>
        <p:nvSpPr>
          <p:cNvPr id="14" name="Slide Number">
            <a:extLst>
              <a:ext uri="{FF2B5EF4-FFF2-40B4-BE49-F238E27FC236}">
                <a16:creationId xmlns:a16="http://schemas.microsoft.com/office/drawing/2014/main" id="{604411A1-C3C6-2F4F-82AF-C46323EE4C08}"/>
              </a:ext>
            </a:extLst>
          </p:cNvPr>
          <p:cNvSpPr txBox="1">
            <a:spLocks noGrp="1"/>
          </p:cNvSpPr>
          <p:nvPr>
            <p:ph type="sldNum" sz="quarter" idx="2"/>
          </p:nvPr>
        </p:nvSpPr>
        <p:spPr>
          <a:xfrm>
            <a:off x="22920941" y="12813338"/>
            <a:ext cx="386744"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sp>
        <p:nvSpPr>
          <p:cNvPr id="11" name="List the steps for pre-hospital treatment of abdominal and genital injuries.…">
            <a:extLst>
              <a:ext uri="{FF2B5EF4-FFF2-40B4-BE49-F238E27FC236}">
                <a16:creationId xmlns:a16="http://schemas.microsoft.com/office/drawing/2014/main" id="{BEF55332-CC02-5DD3-398F-EB9D59495A1F}"/>
              </a:ext>
            </a:extLst>
          </p:cNvPr>
          <p:cNvSpPr txBox="1"/>
          <p:nvPr/>
        </p:nvSpPr>
        <p:spPr>
          <a:xfrm>
            <a:off x="11441623" y="5936045"/>
            <a:ext cx="11672690" cy="81859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एनडीआरएफ टीमों के लिए जेंडर सेंसिटाइजेशन चेकलिस्ट पर कम से कम 15 बिंदुओं के बारे में </a:t>
            </a:r>
            <a:r>
              <a:rPr lang="hi-IN" dirty="0">
                <a:solidFill>
                  <a:srgbClr val="FF0000"/>
                </a:solidFill>
              </a:rPr>
              <a:t>जानना</a:t>
            </a:r>
            <a:r>
              <a:rPr lang="hi-IN" dirty="0"/>
              <a: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
 लिंग आधारित </a:t>
            </a:r>
            <a:r>
              <a:rPr lang="hi-IN" sz="4800" dirty="0">
                <a:sym typeface="Open Sans"/>
              </a:rPr>
              <a:t>भेद्यता</a:t>
            </a:r>
            <a:r>
              <a:rPr lang="hi-IN" dirty="0"/>
              <a:t> शमन उपायों और उत्तरदाताओं की सुरक्षा को </a:t>
            </a:r>
            <a:r>
              <a:rPr lang="hi-IN" dirty="0">
                <a:solidFill>
                  <a:srgbClr val="FF0000"/>
                </a:solidFill>
              </a:rPr>
              <a:t>समझना</a:t>
            </a:r>
            <a:r>
              <a:rPr lang="hi-IN" dirty="0"/>
              <a: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IN" dirty="0">
              <a:solidFill>
                <a:srgbClr val="FF0000"/>
              </a:solidFill>
            </a:endParaRP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r>
              <a:rPr lang="hi-IN" dirty="0"/>
              <a:t>पिछले </a:t>
            </a:r>
            <a:r>
              <a:rPr lang="hi-IN" sz="4800" dirty="0">
                <a:sym typeface="Open Sans"/>
              </a:rPr>
              <a:t>आपदाओं </a:t>
            </a:r>
            <a:r>
              <a:rPr lang="hi-IN" dirty="0"/>
              <a:t>पर लिंग संवेदीकरण पर सर्वोत्तम अभ्यास के बारे में अवलोकन प्राप्त </a:t>
            </a:r>
            <a:r>
              <a:rPr lang="hi-IN" dirty="0">
                <a:solidFill>
                  <a:srgbClr val="FF0000"/>
                </a:solidFill>
              </a:rPr>
              <a:t>करना</a:t>
            </a:r>
            <a:r>
              <a:rPr lang="hi-IN" dirty="0"/>
              <a:t>।</a:t>
            </a:r>
          </a:p>
          <a:p>
            <a:pPr lvl="1" indent="0" defTabSz="1896340">
              <a:spcBef>
                <a:spcPts val="1000"/>
              </a:spcBef>
              <a:tabLst>
                <a:tab pos="2286000" algn="l"/>
                <a:tab pos="3644900" algn="l"/>
                <a:tab pos="5029200" algn="l"/>
                <a:tab pos="6388100" algn="l"/>
              </a:tabLst>
              <a:defRPr sz="4800">
                <a:latin typeface="Open Sans"/>
                <a:ea typeface="Open Sans"/>
                <a:cs typeface="Open Sans"/>
                <a:sym typeface="Open Sans"/>
              </a:defRPr>
            </a:pPr>
            <a:endParaRPr lang="en-US" dirty="0">
              <a:solidFill>
                <a:srgbClr val="FF0000"/>
              </a:solidFill>
            </a:endParaRPr>
          </a:p>
        </p:txBody>
      </p:sp>
      <p:grpSp>
        <p:nvGrpSpPr>
          <p:cNvPr id="12" name="Group">
            <a:extLst>
              <a:ext uri="{FF2B5EF4-FFF2-40B4-BE49-F238E27FC236}">
                <a16:creationId xmlns:a16="http://schemas.microsoft.com/office/drawing/2014/main" id="{9E26B23D-EC0D-D259-AA03-DBA601374870}"/>
              </a:ext>
            </a:extLst>
          </p:cNvPr>
          <p:cNvGrpSpPr/>
          <p:nvPr/>
        </p:nvGrpSpPr>
        <p:grpSpPr>
          <a:xfrm>
            <a:off x="9895462" y="7773546"/>
            <a:ext cx="1219201" cy="1681958"/>
            <a:chOff x="0" y="128675"/>
            <a:chExt cx="1219200" cy="1681957"/>
          </a:xfrm>
        </p:grpSpPr>
        <p:sp>
          <p:nvSpPr>
            <p:cNvPr id="13" name="Circle">
              <a:extLst>
                <a:ext uri="{FF2B5EF4-FFF2-40B4-BE49-F238E27FC236}">
                  <a16:creationId xmlns:a16="http://schemas.microsoft.com/office/drawing/2014/main" id="{086D5DC9-3E03-A6E4-D284-B105E33ADEBD}"/>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5" name="5">
              <a:extLst>
                <a:ext uri="{FF2B5EF4-FFF2-40B4-BE49-F238E27FC236}">
                  <a16:creationId xmlns:a16="http://schemas.microsoft.com/office/drawing/2014/main" id="{4A2604BD-E1FB-C4CE-2AE1-B6BB6C11DCCA}"/>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5</a:t>
              </a:r>
            </a:p>
          </p:txBody>
        </p:sp>
      </p:grpSp>
      <p:grpSp>
        <p:nvGrpSpPr>
          <p:cNvPr id="16" name="Group">
            <a:extLst>
              <a:ext uri="{FF2B5EF4-FFF2-40B4-BE49-F238E27FC236}">
                <a16:creationId xmlns:a16="http://schemas.microsoft.com/office/drawing/2014/main" id="{50C4015E-D5DA-D2A7-2FE8-CA0535FA3608}"/>
              </a:ext>
            </a:extLst>
          </p:cNvPr>
          <p:cNvGrpSpPr/>
          <p:nvPr/>
        </p:nvGrpSpPr>
        <p:grpSpPr>
          <a:xfrm>
            <a:off x="9844663" y="5649505"/>
            <a:ext cx="1219201" cy="1681958"/>
            <a:chOff x="0" y="115975"/>
            <a:chExt cx="1219200" cy="1681957"/>
          </a:xfrm>
        </p:grpSpPr>
        <p:sp>
          <p:nvSpPr>
            <p:cNvPr id="17" name="Circle">
              <a:extLst>
                <a:ext uri="{FF2B5EF4-FFF2-40B4-BE49-F238E27FC236}">
                  <a16:creationId xmlns:a16="http://schemas.microsoft.com/office/drawing/2014/main" id="{BF50029C-F771-45F8-94B5-4E7555B5F7F2}"/>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18" name="4">
              <a:extLst>
                <a:ext uri="{FF2B5EF4-FFF2-40B4-BE49-F238E27FC236}">
                  <a16:creationId xmlns:a16="http://schemas.microsoft.com/office/drawing/2014/main" id="{F8220238-A431-8733-1830-5F2927E9F2D4}"/>
                </a:ext>
              </a:extLst>
            </p:cNvPr>
            <p:cNvSpPr txBox="1"/>
            <p:nvPr/>
          </p:nvSpPr>
          <p:spPr>
            <a:xfrm>
              <a:off x="249104" y="1159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t>4</a:t>
              </a:r>
            </a:p>
          </p:txBody>
        </p:sp>
      </p:grpSp>
      <p:grpSp>
        <p:nvGrpSpPr>
          <p:cNvPr id="2" name="Group">
            <a:extLst>
              <a:ext uri="{FF2B5EF4-FFF2-40B4-BE49-F238E27FC236}">
                <a16:creationId xmlns:a16="http://schemas.microsoft.com/office/drawing/2014/main" id="{C8A36766-82CA-BB07-9D3E-065B5866BA95}"/>
              </a:ext>
            </a:extLst>
          </p:cNvPr>
          <p:cNvGrpSpPr/>
          <p:nvPr/>
        </p:nvGrpSpPr>
        <p:grpSpPr>
          <a:xfrm>
            <a:off x="9895462" y="10095788"/>
            <a:ext cx="1219201" cy="1681958"/>
            <a:chOff x="0" y="128675"/>
            <a:chExt cx="1219200" cy="1681957"/>
          </a:xfrm>
        </p:grpSpPr>
        <p:sp>
          <p:nvSpPr>
            <p:cNvPr id="3" name="Circle">
              <a:extLst>
                <a:ext uri="{FF2B5EF4-FFF2-40B4-BE49-F238E27FC236}">
                  <a16:creationId xmlns:a16="http://schemas.microsoft.com/office/drawing/2014/main" id="{DEF2BD99-2102-4264-0993-40006A3A9557}"/>
                </a:ext>
              </a:extLst>
            </p:cNvPr>
            <p:cNvSpPr/>
            <p:nvPr/>
          </p:nvSpPr>
          <p:spPr>
            <a:xfrm>
              <a:off x="0" y="265245"/>
              <a:ext cx="1219200" cy="1219201"/>
            </a:xfrm>
            <a:prstGeom prst="ellipse">
              <a:avLst/>
            </a:prstGeom>
            <a:solidFill>
              <a:srgbClr val="DDDDDD"/>
            </a:solidFill>
            <a:ln w="12700" cap="flat">
              <a:noFill/>
              <a:miter lim="400000"/>
            </a:ln>
            <a:effectLst/>
          </p:spPr>
          <p:txBody>
            <a:bodyPr wrap="square" lIns="78283" tIns="78283" rIns="78283" bIns="78283" numCol="1" anchor="t">
              <a:noAutofit/>
            </a:bodyPr>
            <a:lstStyle/>
            <a:p>
              <a:endParaRPr/>
            </a:p>
          </p:txBody>
        </p:sp>
        <p:sp>
          <p:nvSpPr>
            <p:cNvPr id="5" name="5">
              <a:extLst>
                <a:ext uri="{FF2B5EF4-FFF2-40B4-BE49-F238E27FC236}">
                  <a16:creationId xmlns:a16="http://schemas.microsoft.com/office/drawing/2014/main" id="{736CD9AD-CD6A-FA04-FD81-8131684FF606}"/>
                </a:ext>
              </a:extLst>
            </p:cNvPr>
            <p:cNvSpPr txBox="1"/>
            <p:nvPr/>
          </p:nvSpPr>
          <p:spPr>
            <a:xfrm>
              <a:off x="261804" y="128675"/>
              <a:ext cx="822592" cy="16819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numCol="1" anchor="t">
              <a:noAutofit/>
            </a:bodyPr>
            <a:lstStyle>
              <a:lvl1pPr>
                <a:defRPr sz="7200" i="1">
                  <a:solidFill>
                    <a:srgbClr val="C00000"/>
                  </a:solidFill>
                  <a:latin typeface="Open Sans"/>
                  <a:ea typeface="Open Sans"/>
                  <a:cs typeface="Open Sans"/>
                  <a:sym typeface="Open Sans"/>
                </a:defRPr>
              </a:lvl1pPr>
            </a:lstStyle>
            <a:p>
              <a:r>
                <a:rPr lang="en-US" dirty="0"/>
                <a:t>6</a:t>
              </a:r>
              <a:endParaRPr dirty="0"/>
            </a:p>
          </p:txBody>
        </p:sp>
      </p:grpSp>
      <p:pic>
        <p:nvPicPr>
          <p:cNvPr id="8" name="Picture 7">
            <a:extLst>
              <a:ext uri="{FF2B5EF4-FFF2-40B4-BE49-F238E27FC236}">
                <a16:creationId xmlns:a16="http://schemas.microsoft.com/office/drawing/2014/main" id="{2927B5FF-C74D-DE09-28E3-87054949E182}"/>
              </a:ext>
            </a:extLst>
          </p:cNvPr>
          <p:cNvPicPr>
            <a:picLocks noChangeAspect="1"/>
          </p:cNvPicPr>
          <p:nvPr/>
        </p:nvPicPr>
        <p:blipFill>
          <a:blip r:embed="rId2"/>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3173233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CD525-662B-56DF-5634-7706B23844C5}"/>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5A83203F-9899-F159-80A0-53FC13CC5761}"/>
              </a:ext>
            </a:extLst>
          </p:cNvPr>
          <p:cNvSpPr txBox="1"/>
          <p:nvPr/>
        </p:nvSpPr>
        <p:spPr>
          <a:xfrm>
            <a:off x="8258330" y="5234699"/>
            <a:ext cx="15382807" cy="4780219"/>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lvl="0" algn="just">
              <a:defRPr sz="6400">
                <a:solidFill>
                  <a:srgbClr val="FFFFFF"/>
                </a:solidFill>
                <a:latin typeface="Open Sans Semibold"/>
                <a:ea typeface="Open Sans Semibold"/>
                <a:cs typeface="Open Sans Semibold"/>
                <a:sym typeface="Open Sans Semibold"/>
              </a:defRPr>
            </a:pP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किसी व्यक्ति के बारे में एक धारणा क्योंकि वे महिला या पुरुष हैं।
लिंग रूढ़िवादिता लैंगिक असमानता में योगदान देती है क्योंकि हम महिलाओं और पुरुषों के बारे में जो मानते हैं वह प्रभावित करता है कि हम उनके प्रति कैसे कार्य करते हैं</a:t>
            </a:r>
            <a:endPar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endParaRPr>
          </a:p>
        </p:txBody>
      </p:sp>
      <p:sp>
        <p:nvSpPr>
          <p:cNvPr id="116" name="Slide Number">
            <a:extLst>
              <a:ext uri="{FF2B5EF4-FFF2-40B4-BE49-F238E27FC236}">
                <a16:creationId xmlns:a16="http://schemas.microsoft.com/office/drawing/2014/main" id="{F7792C20-5993-E2B3-37C5-6C87C02B2BDF}"/>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4</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7358ADB5-3022-D584-E480-9C557F14E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C307FA51-24A5-662D-E325-4D1EA2DF1E87}"/>
              </a:ext>
            </a:extLst>
          </p:cNvPr>
          <p:cNvSpPr txBox="1"/>
          <p:nvPr/>
        </p:nvSpPr>
        <p:spPr>
          <a:xfrm>
            <a:off x="742863" y="2812493"/>
            <a:ext cx="7113118" cy="1266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hi-IN" dirty="0"/>
              <a:t>लिंग स्टीरियोटाइप</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2" name="object 4">
            <a:extLst>
              <a:ext uri="{FF2B5EF4-FFF2-40B4-BE49-F238E27FC236}">
                <a16:creationId xmlns:a16="http://schemas.microsoft.com/office/drawing/2014/main" id="{8B30A78D-561A-F216-3E8D-2B58A71E0810}"/>
              </a:ext>
            </a:extLst>
          </p:cNvPr>
          <p:cNvSpPr/>
          <p:nvPr/>
        </p:nvSpPr>
        <p:spPr>
          <a:xfrm>
            <a:off x="742863" y="5234699"/>
            <a:ext cx="7113118" cy="5665654"/>
          </a:xfrm>
          <a:prstGeom prst="rect">
            <a:avLst/>
          </a:prstGeom>
          <a: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DD16A75D-D6CD-9686-6CBB-6B598AD4E15A}"/>
              </a:ext>
            </a:extLst>
          </p:cNvPr>
          <p:cNvPicPr>
            <a:picLocks noChangeAspect="1"/>
          </p:cNvPicPr>
          <p:nvPr/>
        </p:nvPicPr>
        <p:blipFill>
          <a:blip r:embed="rId5"/>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12479537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8A214-2A1F-4479-4181-DEFD9B48A589}"/>
            </a:ext>
          </a:extLst>
        </p:cNvPr>
        <p:cNvGrpSpPr/>
        <p:nvPr/>
      </p:nvGrpSpPr>
      <p:grpSpPr>
        <a:xfrm>
          <a:off x="0" y="0"/>
          <a:ext cx="0" cy="0"/>
          <a:chOff x="0" y="0"/>
          <a:chExt cx="0" cy="0"/>
        </a:xfrm>
      </p:grpSpPr>
      <p:sp>
        <p:nvSpPr>
          <p:cNvPr id="116" name="Slide Number">
            <a:extLst>
              <a:ext uri="{FF2B5EF4-FFF2-40B4-BE49-F238E27FC236}">
                <a16:creationId xmlns:a16="http://schemas.microsoft.com/office/drawing/2014/main" id="{343621EB-9E4E-A55B-0D62-4AB59E8E2D56}"/>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5</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B5303E5F-1B39-109B-26B5-EFBC12880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F23C8E69-80DA-8598-45F1-D6B57E942782}"/>
              </a:ext>
            </a:extLst>
          </p:cNvPr>
          <p:cNvSpPr txBox="1"/>
          <p:nvPr/>
        </p:nvSpPr>
        <p:spPr>
          <a:xfrm>
            <a:off x="742863" y="2812493"/>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hi-IN" dirty="0"/>
              <a:t>लिंग</a:t>
            </a:r>
            <a:endParaRPr lang="en-IN" dirty="0"/>
          </a:p>
          <a:p>
            <a:pPr lvl="0">
              <a:lnSpc>
                <a:spcPct val="100000"/>
              </a:lnSpc>
            </a:pPr>
            <a:r>
              <a:rPr lang="hi-IN" dirty="0"/>
              <a:t> स्टीरियोटाइप</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3" name="object 3">
            <a:extLst>
              <a:ext uri="{FF2B5EF4-FFF2-40B4-BE49-F238E27FC236}">
                <a16:creationId xmlns:a16="http://schemas.microsoft.com/office/drawing/2014/main" id="{1605832A-117D-4330-4545-3B2893F9EDE7}"/>
              </a:ext>
            </a:extLst>
          </p:cNvPr>
          <p:cNvSpPr/>
          <p:nvPr/>
        </p:nvSpPr>
        <p:spPr>
          <a:xfrm>
            <a:off x="7119257" y="1119373"/>
            <a:ext cx="14891657" cy="11693965"/>
          </a:xfrm>
          <a:prstGeom prst="rect">
            <a:avLst/>
          </a:prstGeom>
          <a:blipFill>
            <a:blip r:embed="rId3" cstate="print"/>
            <a:stretch>
              <a:fillRect/>
            </a:stretch>
          </a:blipFill>
        </p:spPr>
        <p:txBody>
          <a:bodyPr wrap="square" lIns="0" tIns="0" rIns="0" bIns="0" rtlCol="0"/>
          <a:lstStyle/>
          <a:p>
            <a:endParaRPr/>
          </a:p>
        </p:txBody>
      </p:sp>
      <p:sp>
        <p:nvSpPr>
          <p:cNvPr id="4" name="object 5">
            <a:extLst>
              <a:ext uri="{FF2B5EF4-FFF2-40B4-BE49-F238E27FC236}">
                <a16:creationId xmlns:a16="http://schemas.microsoft.com/office/drawing/2014/main" id="{E05599DA-42E8-D757-84CD-11A5F886E9B2}"/>
              </a:ext>
            </a:extLst>
          </p:cNvPr>
          <p:cNvSpPr/>
          <p:nvPr/>
        </p:nvSpPr>
        <p:spPr>
          <a:xfrm>
            <a:off x="13304401" y="2979757"/>
            <a:ext cx="3258093" cy="3276600"/>
          </a:xfrm>
          <a:prstGeom prst="rect">
            <a:avLst/>
          </a:prstGeom>
          <a:blipFill>
            <a:blip r:embed="rId4" cstate="print"/>
            <a:stretch>
              <a:fillRect/>
            </a:stretch>
          </a:blipFill>
        </p:spPr>
        <p:txBody>
          <a:bodyPr wrap="square" lIns="0" tIns="0" rIns="0" bIns="0" rtlCol="0"/>
          <a:lstStyle/>
          <a:p>
            <a:endParaRPr/>
          </a:p>
        </p:txBody>
      </p:sp>
      <p:pic>
        <p:nvPicPr>
          <p:cNvPr id="2" name="Picture 1">
            <a:extLst>
              <a:ext uri="{FF2B5EF4-FFF2-40B4-BE49-F238E27FC236}">
                <a16:creationId xmlns:a16="http://schemas.microsoft.com/office/drawing/2014/main" id="{076AC483-B0C1-D810-4ADC-18B65FB0FD5D}"/>
              </a:ext>
            </a:extLst>
          </p:cNvPr>
          <p:cNvPicPr>
            <a:picLocks noChangeAspect="1"/>
          </p:cNvPicPr>
          <p:nvPr/>
        </p:nvPicPr>
        <p:blipFill>
          <a:blip r:embed="rId5"/>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6921429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D24AA-E7FE-AFBE-13E8-B85457F6519C}"/>
            </a:ext>
          </a:extLst>
        </p:cNvPr>
        <p:cNvGrpSpPr/>
        <p:nvPr/>
      </p:nvGrpSpPr>
      <p:grpSpPr>
        <a:xfrm>
          <a:off x="0" y="0"/>
          <a:ext cx="0" cy="0"/>
          <a:chOff x="0" y="0"/>
          <a:chExt cx="0" cy="0"/>
        </a:xfrm>
      </p:grpSpPr>
      <p:sp>
        <p:nvSpPr>
          <p:cNvPr id="116" name="Slide Number">
            <a:extLst>
              <a:ext uri="{FF2B5EF4-FFF2-40B4-BE49-F238E27FC236}">
                <a16:creationId xmlns:a16="http://schemas.microsoft.com/office/drawing/2014/main" id="{4D0E3BCE-E5FA-CCB6-965A-16C5FE3B1008}"/>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6</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A7F69597-5981-A222-3BF2-F6B0CD592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628FF855-33D8-F344-161B-732579AA7BFF}"/>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hi-IN" dirty="0"/>
              <a:t>लिंग आधारित हिंसा</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sp>
        <p:nvSpPr>
          <p:cNvPr id="5"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AF519C8-545B-7DEC-D606-E9074B9518A3}"/>
              </a:ext>
            </a:extLst>
          </p:cNvPr>
          <p:cNvSpPr txBox="1"/>
          <p:nvPr/>
        </p:nvSpPr>
        <p:spPr>
          <a:xfrm>
            <a:off x="8258330" y="5234699"/>
            <a:ext cx="15382807" cy="5665654"/>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lvl="0" algn="just">
              <a:defRPr sz="6400">
                <a:solidFill>
                  <a:srgbClr val="FFFFFF"/>
                </a:solidFill>
                <a:latin typeface="Open Sans Semibold"/>
                <a:ea typeface="Open Sans Semibold"/>
                <a:cs typeface="Open Sans Semibold"/>
                <a:sym typeface="Open Sans Semibold"/>
              </a:defRPr>
            </a:pP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लिंग आधारित हिंसा का कोई भी कार्य जिसके परिणामस्वरूप महिलाओं को शारीरिक, यौन या मनोवैज्ञानिक नुकसान या पीड़ा होने की संभावना है, जिसमें इस तरह के कृत्यों की धमकी, जबरदस्ती, या स्वतंत्रता से मनमाने ढंग से वंचित करना शामिल है, चाहे वह सार्वजनिक या निजी जीवन में हो।</a:t>
            </a:r>
            <a:endPar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endParaRPr>
          </a:p>
        </p:txBody>
      </p:sp>
      <p:sp>
        <p:nvSpPr>
          <p:cNvPr id="8" name="TextBox 7">
            <a:extLst>
              <a:ext uri="{FF2B5EF4-FFF2-40B4-BE49-F238E27FC236}">
                <a16:creationId xmlns:a16="http://schemas.microsoft.com/office/drawing/2014/main" id="{6198F430-4B23-39FA-424A-82A151299E6A}"/>
              </a:ext>
            </a:extLst>
          </p:cNvPr>
          <p:cNvSpPr txBox="1"/>
          <p:nvPr/>
        </p:nvSpPr>
        <p:spPr>
          <a:xfrm>
            <a:off x="742863" y="5487720"/>
            <a:ext cx="711311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hi-IN" sz="4000" dirty="0">
                <a:solidFill>
                  <a:srgbClr val="FF0000"/>
                </a:solidFill>
                <a:latin typeface="Open Sans" panose="020B0606030504020204" pitchFamily="34" charset="0"/>
                <a:ea typeface="Open Sans" panose="020B0606030504020204" pitchFamily="34" charset="0"/>
                <a:cs typeface="Open Sans" panose="020B0606030504020204" pitchFamily="34" charset="0"/>
              </a:rPr>
              <a:t>घरेलू हिंसा से महिलाओं का संरक्षण अधिनियम, 2005</a:t>
            </a:r>
            <a:endParaRPr lang="en-IN" sz="4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2108075C-2DB2-1F62-F088-F3B9C28E080C}"/>
              </a:ext>
            </a:extLst>
          </p:cNvPr>
          <p:cNvPicPr>
            <a:picLocks noChangeAspect="1"/>
          </p:cNvPicPr>
          <p:nvPr/>
        </p:nvPicPr>
        <p:blipFill>
          <a:blip r:embed="rId3"/>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397864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A9C70-A825-6541-6E00-239E5D5D6544}"/>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5B44189-A3F1-7834-BDBD-F2604318A06A}"/>
              </a:ext>
            </a:extLst>
          </p:cNvPr>
          <p:cNvSpPr txBox="1"/>
          <p:nvPr/>
        </p:nvSpPr>
        <p:spPr>
          <a:xfrm>
            <a:off x="8258330" y="5097050"/>
            <a:ext cx="15382807" cy="7394268"/>
          </a:xfrm>
          <a:prstGeom prst="rect">
            <a:avLst/>
          </a:prstGeom>
          <a:solidFill>
            <a:schemeClr val="accent6">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algn="just">
              <a:defRPr sz="6400">
                <a:solidFill>
                  <a:srgbClr val="FFFFFF"/>
                </a:solidFill>
                <a:latin typeface="Open Sans Semibold"/>
                <a:ea typeface="Open Sans Semibold"/>
                <a:cs typeface="Open Sans Semibold"/>
                <a:sym typeface="Open Sans Semibold"/>
              </a:defRPr>
            </a:pPr>
            <a:r>
              <a:rPr lang="hi-IN" sz="5400" dirty="0">
                <a:solidFill>
                  <a:schemeClr val="tx1"/>
                </a:solidFill>
              </a:rPr>
              <a:t>लिंग संवेदीकरण</a:t>
            </a:r>
            <a:r>
              <a:rPr lang="en-IN" sz="5400" dirty="0">
                <a:solidFill>
                  <a:schemeClr val="tx1"/>
                </a:solidFill>
              </a:rPr>
              <a:t> </a:t>
            </a:r>
            <a:r>
              <a:rPr lang="hi-IN" sz="5400" dirty="0">
                <a:solidFill>
                  <a:srgbClr val="000000"/>
                </a:solidFill>
                <a:latin typeface="Open Sans" panose="020B0606030504020204" pitchFamily="34" charset="0"/>
                <a:ea typeface="Open Sans" panose="020B0606030504020204" pitchFamily="34" charset="0"/>
                <a:cs typeface="Open Sans" panose="020B0606030504020204" pitchFamily="34" charset="0"/>
              </a:rPr>
              <a:t>दृष्टिकोण और व्यवहार में बदलाव को बढ़ावा देने के लिए लैंगिक समानता के मुद्दों के बारे में जागरूकता बढ़ाने की एक प्रक्रिया, जिसका उद्देश्य लिंग भेदभाव को खत्म करना और अधिक न्यायसंगत समाज बनाना है। इसमें सभी लिंगों के प्रति सहानुभूति और सम्मान को बढ़ावा देने के लिए लिंग से संबंधित सामाजिक मानदंडों, रूढ़ियों और पूर्वाग्रहों को समझना और उन पर सवाल उठाना शामिल है।</a:t>
            </a:r>
            <a:endParaRPr kumimoji="0" lang="en-US" sz="5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Semibold"/>
            </a:endParaRPr>
          </a:p>
        </p:txBody>
      </p:sp>
      <p:sp>
        <p:nvSpPr>
          <p:cNvPr id="116" name="Slide Number">
            <a:extLst>
              <a:ext uri="{FF2B5EF4-FFF2-40B4-BE49-F238E27FC236}">
                <a16:creationId xmlns:a16="http://schemas.microsoft.com/office/drawing/2014/main" id="{26C7F378-A22B-8489-6FD4-2C1C29BDCE8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ctr" defTabSz="1662545" rtl="0" eaLnBrk="1" fontAlgn="auto" latinLnBrk="0" hangingPunct="0">
              <a:lnSpc>
                <a:spcPct val="100000"/>
              </a:lnSpc>
              <a:spcBef>
                <a:spcPts val="600"/>
              </a:spcBef>
              <a:spcAft>
                <a:spcPts val="0"/>
              </a:spcAft>
              <a:buClrTx/>
              <a:buSzTx/>
              <a:buFontTx/>
              <a:buNone/>
              <a:tabLst/>
              <a:defRPr/>
            </a:pPr>
            <a:fld id="{86CB4B4D-7CA3-9044-876B-883B54F8677D}" type="slidenum">
              <a:rPr kumimoji="0" sz="3000" b="1" i="0" u="none" strike="noStrike" kern="0" cap="none" spc="0" normalizeH="0" baseline="0" noProof="0">
                <a:ln>
                  <a:noFill/>
                </a:ln>
                <a:solidFill>
                  <a:srgbClr val="E46C0A"/>
                </a:solidFill>
                <a:effectLst/>
                <a:uLnTx/>
                <a:uFillTx/>
                <a:latin typeface="Open Sans"/>
                <a:ea typeface="Open Sans"/>
                <a:cs typeface="Open Sans"/>
                <a:sym typeface="Open Sans"/>
              </a:rPr>
              <a:pPr marL="0" marR="0" lvl="0" indent="0" algn="ctr" defTabSz="1662545" rtl="0" eaLnBrk="1" fontAlgn="auto" latinLnBrk="0" hangingPunct="0">
                <a:lnSpc>
                  <a:spcPct val="100000"/>
                </a:lnSpc>
                <a:spcBef>
                  <a:spcPts val="600"/>
                </a:spcBef>
                <a:spcAft>
                  <a:spcPts val="0"/>
                </a:spcAft>
                <a:buClrTx/>
                <a:buSzTx/>
                <a:buFontTx/>
                <a:buNone/>
                <a:tabLst/>
                <a:defRPr/>
              </a:pPr>
              <a:t>7</a:t>
            </a:fld>
            <a:endParaRPr kumimoji="0" sz="3000" b="1" i="0" u="none" strike="noStrike" kern="0" cap="none" spc="0" normalizeH="0" baseline="0" noProof="0" dirty="0">
              <a:ln>
                <a:noFill/>
              </a:ln>
              <a:solidFill>
                <a:srgbClr val="E46C0A"/>
              </a:solidFill>
              <a:effectLst/>
              <a:uLnTx/>
              <a:uFillTx/>
              <a:latin typeface="Open Sans"/>
              <a:ea typeface="Open Sans"/>
              <a:cs typeface="Open Sans"/>
              <a:sym typeface="Open Sans"/>
            </a:endParaRPr>
          </a:p>
        </p:txBody>
      </p:sp>
      <p:pic>
        <p:nvPicPr>
          <p:cNvPr id="6" name="Picture 5" descr="A logo with text on it&#10;&#10;AI-generated content may be incorrect.">
            <a:extLst>
              <a:ext uri="{FF2B5EF4-FFF2-40B4-BE49-F238E27FC236}">
                <a16:creationId xmlns:a16="http://schemas.microsoft.com/office/drawing/2014/main" id="{260A833A-0573-8B93-C6A0-64E10E278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D64522F1-5621-122D-EF2A-9F6A4FEAA162}"/>
              </a:ext>
            </a:extLst>
          </p:cNvPr>
          <p:cNvSpPr txBox="1"/>
          <p:nvPr/>
        </p:nvSpPr>
        <p:spPr>
          <a:xfrm>
            <a:off x="742863" y="2812493"/>
            <a:ext cx="7113118"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lvl="0">
              <a:lnSpc>
                <a:spcPct val="100000"/>
              </a:lnSpc>
            </a:pPr>
            <a:r>
              <a:rPr lang="hi-IN" dirty="0"/>
              <a:t>लिंग संवेदीकरण</a:t>
            </a:r>
            <a:endParaRPr kumimoji="0" lang="en-US" sz="7200" b="1" i="0" u="none" strike="noStrike" kern="0" cap="all" spc="0" normalizeH="0" baseline="0" noProof="0" dirty="0">
              <a:ln>
                <a:noFill/>
              </a:ln>
              <a:solidFill>
                <a:srgbClr val="C00000"/>
              </a:solidFill>
              <a:effectLst/>
              <a:uLnTx/>
              <a:uFillTx/>
              <a:latin typeface="Open Sans"/>
              <a:ea typeface="Open Sans"/>
              <a:cs typeface="Open Sans"/>
              <a:sym typeface="Open Sans"/>
            </a:endParaRPr>
          </a:p>
        </p:txBody>
      </p:sp>
      <p:pic>
        <p:nvPicPr>
          <p:cNvPr id="2" name="Picture 1">
            <a:extLst>
              <a:ext uri="{FF2B5EF4-FFF2-40B4-BE49-F238E27FC236}">
                <a16:creationId xmlns:a16="http://schemas.microsoft.com/office/drawing/2014/main" id="{4BAF3C93-AA76-A301-CCAE-9924C3795944}"/>
              </a:ext>
            </a:extLst>
          </p:cNvPr>
          <p:cNvPicPr>
            <a:picLocks noChangeAspect="1"/>
          </p:cNvPicPr>
          <p:nvPr/>
        </p:nvPicPr>
        <p:blipFill>
          <a:blip r:embed="rId3"/>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18010664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1B5C-7732-B67C-0FA2-2156BF4058A0}"/>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992F1F2-5BAB-B138-E0E0-72EAEBB85C74}"/>
              </a:ext>
            </a:extLst>
          </p:cNvPr>
          <p:cNvSpPr/>
          <p:nvPr/>
        </p:nvSpPr>
        <p:spPr>
          <a:xfrm>
            <a:off x="8167732" y="0"/>
            <a:ext cx="16216268" cy="13716001"/>
          </a:xfrm>
          <a:prstGeom prst="rect">
            <a:avLst/>
          </a:prstGeom>
          <a:solidFill>
            <a:schemeClr val="accent6">
              <a:lumMod val="20000"/>
              <a:lumOff val="80000"/>
            </a:schemeClr>
          </a:solidFill>
          <a:ln w="12700">
            <a:miter lim="400000"/>
          </a:ln>
        </p:spPr>
        <p:txBody>
          <a:bodyPr lIns="78283" tIns="78283" rIns="78283" bIns="78283"/>
          <a:lstStyle/>
          <a:p>
            <a:endParaRPr dirty="0"/>
          </a:p>
        </p:txBody>
      </p:sp>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BCB171A8-B485-E022-5B93-8F9345E7FA50}"/>
              </a:ext>
            </a:extLst>
          </p:cNvPr>
          <p:cNvSpPr txBox="1"/>
          <p:nvPr/>
        </p:nvSpPr>
        <p:spPr>
          <a:xfrm>
            <a:off x="8564880" y="4669452"/>
            <a:ext cx="15382807" cy="6175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857250" indent="-857250">
              <a:buFont typeface="Wingdings" panose="05000000000000000000" pitchFamily="2" charset="2"/>
              <a:buChar char="v"/>
            </a:pPr>
            <a:r>
              <a:rPr lang="hi-IN" sz="6600" dirty="0">
                <a:solidFill>
                  <a:schemeClr val="tx1"/>
                </a:solidFill>
                <a:latin typeface="Open Sans" panose="020B0606030504020204" pitchFamily="34" charset="0"/>
                <a:ea typeface="Open Sans" panose="020B0606030504020204" pitchFamily="34" charset="0"/>
                <a:cs typeface="Open Sans" panose="020B0606030504020204" pitchFamily="34" charset="0"/>
              </a:rPr>
              <a:t>लैंगिक न्याय को बढ़ावा देता है
उत्पादकता बढ़ाता है
मानवाधिकारों का समर्थन करता है
समाज को समान रूप से लाभ पहुंचाता है 
उचित उपचार और अवसर प्रदान करना</a:t>
            </a:r>
            <a:endParaRPr lang="en-US" sz="6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PPT 2 -">
            <a:extLst>
              <a:ext uri="{FF2B5EF4-FFF2-40B4-BE49-F238E27FC236}">
                <a16:creationId xmlns:a16="http://schemas.microsoft.com/office/drawing/2014/main" id="{4EDE3184-319C-B9A8-ABEF-CE3CE873C579}"/>
              </a:ext>
            </a:extLst>
          </p:cNvPr>
          <p:cNvSpPr txBox="1"/>
          <p:nvPr/>
        </p:nvSpPr>
        <p:spPr>
          <a:xfrm>
            <a:off x="21546984" y="12813338"/>
            <a:ext cx="1406834" cy="619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b="1" dirty="0">
                <a:solidFill>
                  <a:srgbClr val="E46C0A"/>
                </a:solidFill>
              </a:rPr>
              <a:t>PPT </a:t>
            </a:r>
            <a:r>
              <a:rPr lang="en-US" b="1" dirty="0">
                <a:solidFill>
                  <a:srgbClr val="E46C0A"/>
                </a:solidFill>
              </a:rPr>
              <a:t>6</a:t>
            </a:r>
            <a:r>
              <a:rPr b="1" dirty="0">
                <a:solidFill>
                  <a:srgbClr val="E46C0A"/>
                </a:solidFill>
              </a:rPr>
              <a:t> -</a:t>
            </a:r>
          </a:p>
        </p:txBody>
      </p:sp>
      <p:sp>
        <p:nvSpPr>
          <p:cNvPr id="115" name="Rectangle">
            <a:extLst>
              <a:ext uri="{FF2B5EF4-FFF2-40B4-BE49-F238E27FC236}">
                <a16:creationId xmlns:a16="http://schemas.microsoft.com/office/drawing/2014/main" id="{8C62F292-7412-B111-1687-8434917B2927}"/>
              </a:ext>
            </a:extLst>
          </p:cNvPr>
          <p:cNvSpPr/>
          <p:nvPr/>
        </p:nvSpPr>
        <p:spPr>
          <a:xfrm>
            <a:off x="21539200" y="13512800"/>
            <a:ext cx="1879600" cy="203200"/>
          </a:xfrm>
          <a:prstGeom prst="rect">
            <a:avLst/>
          </a:prstGeom>
          <a:solidFill>
            <a:srgbClr val="E46C0A"/>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E932DC55-AFCD-E005-7D07-A18494059661}"/>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8</a:t>
            </a:fld>
            <a:endParaRPr dirty="0"/>
          </a:p>
        </p:txBody>
      </p:sp>
      <p:pic>
        <p:nvPicPr>
          <p:cNvPr id="5" name="Picture 4">
            <a:extLst>
              <a:ext uri="{FF2B5EF4-FFF2-40B4-BE49-F238E27FC236}">
                <a16:creationId xmlns:a16="http://schemas.microsoft.com/office/drawing/2014/main" id="{64390A2C-0298-6B57-AF3B-4C722D55A8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546" y="225393"/>
            <a:ext cx="2231141" cy="242859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1F08D77E-9BC0-99A1-7069-E09B93423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7BF2EC7C-0813-C132-27C6-13094D64EA83}"/>
              </a:ext>
            </a:extLst>
          </p:cNvPr>
          <p:cNvSpPr txBox="1"/>
          <p:nvPr/>
        </p:nvSpPr>
        <p:spPr>
          <a:xfrm>
            <a:off x="670284" y="2653991"/>
            <a:ext cx="7113118" cy="23740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लिंग संवेदीकरण क्यों?</a:t>
            </a:r>
            <a:endParaRPr lang="en-US" dirty="0"/>
          </a:p>
        </p:txBody>
      </p:sp>
      <p:pic>
        <p:nvPicPr>
          <p:cNvPr id="2" name="Picture 1">
            <a:extLst>
              <a:ext uri="{FF2B5EF4-FFF2-40B4-BE49-F238E27FC236}">
                <a16:creationId xmlns:a16="http://schemas.microsoft.com/office/drawing/2014/main" id="{0105EFC8-8701-C035-366F-1E445B1F8CD3}"/>
              </a:ext>
            </a:extLst>
          </p:cNvPr>
          <p:cNvPicPr>
            <a:picLocks noChangeAspect="1"/>
          </p:cNvPicPr>
          <p:nvPr/>
        </p:nvPicPr>
        <p:blipFill>
          <a:blip r:embed="rId4"/>
          <a:stretch>
            <a:fillRect/>
          </a:stretch>
        </p:blipFill>
        <p:spPr>
          <a:xfrm>
            <a:off x="21881420" y="125168"/>
            <a:ext cx="2231141" cy="2548440"/>
          </a:xfrm>
          <a:prstGeom prst="rect">
            <a:avLst/>
          </a:prstGeom>
        </p:spPr>
      </p:pic>
    </p:spTree>
    <p:extLst>
      <p:ext uri="{BB962C8B-B14F-4D97-AF65-F5344CB8AC3E}">
        <p14:creationId xmlns:p14="http://schemas.microsoft.com/office/powerpoint/2010/main" val="25817656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639E-1382-8BCB-8EFB-403F24F92480}"/>
            </a:ext>
          </a:extLst>
        </p:cNvPr>
        <p:cNvGrpSpPr/>
        <p:nvPr/>
      </p:nvGrpSpPr>
      <p:grpSpPr>
        <a:xfrm>
          <a:off x="0" y="0"/>
          <a:ext cx="0" cy="0"/>
          <a:chOff x="0" y="0"/>
          <a:chExt cx="0" cy="0"/>
        </a:xfrm>
      </p:grpSpPr>
      <p:sp>
        <p:nvSpPr>
          <p:cNvPr id="10"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FA5D1BE-F55A-61A0-ECD1-6CB6BD574C37}"/>
              </a:ext>
            </a:extLst>
          </p:cNvPr>
          <p:cNvSpPr txBox="1"/>
          <p:nvPr/>
        </p:nvSpPr>
        <p:spPr>
          <a:xfrm>
            <a:off x="8784772" y="5351787"/>
            <a:ext cx="15162916" cy="7007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defTabSz="1896340">
              <a:lnSpc>
                <a:spcPct val="110000"/>
              </a:lnSpc>
              <a:spcBef>
                <a:spcPts val="1000"/>
              </a:spcBef>
              <a:tabLst>
                <a:tab pos="2286000" algn="l"/>
                <a:tab pos="3644900" algn="l"/>
                <a:tab pos="5029200" algn="l"/>
                <a:tab pos="6388100" algn="l"/>
              </a:tabLst>
              <a:defRPr sz="4800">
                <a:solidFill>
                  <a:srgbClr val="FFFFFF"/>
                </a:solidFill>
                <a:latin typeface="Open Sans Semibold"/>
                <a:ea typeface="Open Sans Semibold"/>
                <a:cs typeface="Open Sans Semibold"/>
                <a:sym typeface="Open Sans Semibold"/>
              </a:defRPr>
            </a:lvl1pPr>
          </a:lstStyle>
          <a:p>
            <a:pPr marL="1143000" indent="-1143000" algn="just">
              <a:lnSpc>
                <a:spcPct val="100000"/>
              </a:lnSpc>
              <a:buFont typeface="Wingdings" panose="05000000000000000000" pitchFamily="2" charset="2"/>
              <a:buChar char="Ø"/>
              <a:defRPr sz="6400">
                <a:solidFill>
                  <a:srgbClr val="FFFFFF"/>
                </a:solidFill>
                <a:latin typeface="Open Sans Semibold"/>
                <a:ea typeface="Open Sans Semibold"/>
                <a:cs typeface="Open Sans Semibold"/>
                <a:sym typeface="Open Sans Semibold"/>
              </a:defRPr>
            </a:pPr>
            <a:r>
              <a:rPr lang="hi-IN" sz="7200" dirty="0">
                <a:solidFill>
                  <a:schemeClr val="tx1"/>
                </a:solidFill>
                <a:latin typeface="Open Sans" panose="020B0606030504020204" pitchFamily="34" charset="0"/>
                <a:ea typeface="Open Sans" panose="020B0606030504020204" pitchFamily="34" charset="0"/>
                <a:cs typeface="Open Sans" panose="020B0606030504020204" pitchFamily="34" charset="0"/>
              </a:rPr>
              <a:t>आपदा प्रबंधन अधिनियम, 2005
राहत के न्यूनतम मानकों (धारा 12) और समावेशी योजना को अनिवार्य करता है।
राष्ट्रीय/राज्य/जिला/स्थानीय अधिकारियों को कमजोर समूहों के लिए योजना बनानी चाहिए।</a:t>
            </a:r>
            <a:endParaRPr lang="en-US" sz="6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Rectangle">
            <a:extLst>
              <a:ext uri="{FF2B5EF4-FFF2-40B4-BE49-F238E27FC236}">
                <a16:creationId xmlns:a16="http://schemas.microsoft.com/office/drawing/2014/main" id="{E2FA9178-901D-6723-2422-02571349440A}"/>
              </a:ext>
            </a:extLst>
          </p:cNvPr>
          <p:cNvSpPr/>
          <p:nvPr/>
        </p:nvSpPr>
        <p:spPr>
          <a:xfrm>
            <a:off x="21539200" y="13512800"/>
            <a:ext cx="1879600" cy="203200"/>
          </a:xfrm>
          <a:prstGeom prst="rect">
            <a:avLst/>
          </a:prstGeom>
          <a:solidFill>
            <a:srgbClr val="F7903B"/>
          </a:solidFill>
          <a:ln w="12700">
            <a:miter lim="400000"/>
          </a:ln>
        </p:spPr>
        <p:txBody>
          <a:bodyPr lIns="78283" tIns="78283" rIns="78283" bIns="78283"/>
          <a:lstStyle/>
          <a:p>
            <a:endParaRPr/>
          </a:p>
        </p:txBody>
      </p:sp>
      <p:sp>
        <p:nvSpPr>
          <p:cNvPr id="116" name="Slide Number">
            <a:extLst>
              <a:ext uri="{FF2B5EF4-FFF2-40B4-BE49-F238E27FC236}">
                <a16:creationId xmlns:a16="http://schemas.microsoft.com/office/drawing/2014/main" id="{F979922A-623F-777C-8765-3A4713963CDB}"/>
              </a:ext>
            </a:extLst>
          </p:cNvPr>
          <p:cNvSpPr txBox="1">
            <a:spLocks noGrp="1"/>
          </p:cNvSpPr>
          <p:nvPr>
            <p:ph type="sldNum" sz="quarter" idx="2"/>
          </p:nvPr>
        </p:nvSpPr>
        <p:spPr>
          <a:xfrm>
            <a:off x="22920941" y="12813338"/>
            <a:ext cx="720196" cy="69946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9</a:t>
            </a:fld>
            <a:endParaRPr dirty="0"/>
          </a:p>
        </p:txBody>
      </p:sp>
      <p:pic>
        <p:nvPicPr>
          <p:cNvPr id="6" name="Picture 5" descr="A logo with text on it&#10;&#10;AI-generated content may be incorrect.">
            <a:extLst>
              <a:ext uri="{FF2B5EF4-FFF2-40B4-BE49-F238E27FC236}">
                <a16:creationId xmlns:a16="http://schemas.microsoft.com/office/drawing/2014/main" id="{BB562271-E2F7-689A-8E69-3595EB36C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21" y="50560"/>
            <a:ext cx="3258094" cy="2137626"/>
          </a:xfrm>
          <a:prstGeom prst="rect">
            <a:avLst/>
          </a:prstGeom>
        </p:spPr>
      </p:pic>
      <p:sp>
        <p:nvSpPr>
          <p:cNvPr id="9" name="Course Purpose">
            <a:extLst>
              <a:ext uri="{FF2B5EF4-FFF2-40B4-BE49-F238E27FC236}">
                <a16:creationId xmlns:a16="http://schemas.microsoft.com/office/drawing/2014/main" id="{58661784-AC09-8920-07AE-4AB1AF6B459F}"/>
              </a:ext>
            </a:extLst>
          </p:cNvPr>
          <p:cNvSpPr txBox="1"/>
          <p:nvPr/>
        </p:nvSpPr>
        <p:spPr>
          <a:xfrm>
            <a:off x="742862" y="2812493"/>
            <a:ext cx="7715337" cy="1266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nSpc>
                <a:spcPct val="100000"/>
              </a:lnSpc>
            </a:pPr>
            <a:r>
              <a:rPr lang="hi-IN" dirty="0"/>
              <a:t>कानूनी जनादेश: लिंग</a:t>
            </a:r>
            <a:endParaRPr lang="en-US" dirty="0"/>
          </a:p>
        </p:txBody>
      </p:sp>
      <p:cxnSp>
        <p:nvCxnSpPr>
          <p:cNvPr id="3" name="Straight Connector 2">
            <a:extLst>
              <a:ext uri="{FF2B5EF4-FFF2-40B4-BE49-F238E27FC236}">
                <a16:creationId xmlns:a16="http://schemas.microsoft.com/office/drawing/2014/main" id="{2DAF3D14-9314-435A-6F18-115F9FC77A93}"/>
              </a:ext>
            </a:extLst>
          </p:cNvPr>
          <p:cNvCxnSpPr/>
          <p:nvPr/>
        </p:nvCxnSpPr>
        <p:spPr>
          <a:xfrm>
            <a:off x="8784771" y="5186579"/>
            <a:ext cx="15162916"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A060A9B9-5B4A-3503-8FF2-ACF4D7619321}"/>
              </a:ext>
            </a:extLst>
          </p:cNvPr>
          <p:cNvPicPr>
            <a:picLocks noChangeAspect="1"/>
          </p:cNvPicPr>
          <p:nvPr/>
        </p:nvPicPr>
        <p:blipFill>
          <a:blip r:embed="rId4"/>
          <a:stretch>
            <a:fillRect/>
          </a:stretch>
        </p:blipFill>
        <p:spPr>
          <a:xfrm>
            <a:off x="22116065" y="125168"/>
            <a:ext cx="1996496" cy="2280425"/>
          </a:xfrm>
          <a:prstGeom prst="rect">
            <a:avLst/>
          </a:prstGeom>
        </p:spPr>
      </p:pic>
    </p:spTree>
    <p:extLst>
      <p:ext uri="{BB962C8B-B14F-4D97-AF65-F5344CB8AC3E}">
        <p14:creationId xmlns:p14="http://schemas.microsoft.com/office/powerpoint/2010/main" val="2651485685"/>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Calibri"/>
        <a:ea typeface="Calibri"/>
        <a:cs typeface="Calibri"/>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12700" dir="2700000" rotWithShape="0">
              <a:srgbClr val="000000"/>
            </a:outerShdw>
          </a:effectLst>
        </a:effectStyle>
        <a:effectStyle>
          <a:effectLst>
            <a:outerShdw blurRad="101600" dist="12700" dir="2700000" rotWithShape="0">
              <a:srgbClr val="000000"/>
            </a:outerShdw>
          </a:effectLst>
        </a:effectStyle>
        <a:effectStyle>
          <a:effectLst>
            <a:outerShdw blurRad="508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01600" dist="12700" dir="2700000" rotWithShape="0">
            <a:srgbClr val="000000"/>
          </a:outerShdw>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8283" tIns="78283" rIns="78283" bIns="78283" numCol="1" spcCol="38100" rtlCol="0" anchor="t">
        <a:spAutoFit/>
      </a:bodyPr>
      <a:lstStyle>
        <a:def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2637</TotalTime>
  <Words>1372</Words>
  <Application>Microsoft Office PowerPoint</Application>
  <PresentationFormat>Custom</PresentationFormat>
  <Paragraphs>116</Paragraphs>
  <Slides>26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Open Sans</vt:lpstr>
      <vt:lpstr>Open Sans Semibold</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Mehra</dc:creator>
  <cp:lastModifiedBy>HP</cp:lastModifiedBy>
  <cp:revision>92</cp:revision>
  <dcterms:modified xsi:type="dcterms:W3CDTF">2025-12-20T12:43:49Z</dcterms:modified>
</cp:coreProperties>
</file>