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1339" r:id="rId2"/>
    <p:sldId id="1469" r:id="rId3"/>
    <p:sldId id="1470" r:id="rId4"/>
    <p:sldId id="1471" r:id="rId5"/>
    <p:sldId id="1429" r:id="rId6"/>
    <p:sldId id="1430" r:id="rId7"/>
    <p:sldId id="1472" r:id="rId8"/>
    <p:sldId id="1473" r:id="rId9"/>
    <p:sldId id="1474" r:id="rId10"/>
    <p:sldId id="1475" r:id="rId11"/>
    <p:sldId id="1476" r:id="rId12"/>
    <p:sldId id="1477" r:id="rId13"/>
    <p:sldId id="1478" r:id="rId14"/>
    <p:sldId id="1479" r:id="rId15"/>
    <p:sldId id="1480" r:id="rId16"/>
    <p:sldId id="1481" r:id="rId17"/>
    <p:sldId id="1482" r:id="rId18"/>
    <p:sldId id="1483" r:id="rId19"/>
    <p:sldId id="1484" r:id="rId20"/>
    <p:sldId id="1485" r:id="rId21"/>
    <p:sldId id="1486" r:id="rId22"/>
    <p:sldId id="296" r:id="rId23"/>
    <p:sldId id="298" r:id="rId24"/>
    <p:sldId id="319" r:id="rId25"/>
    <p:sldId id="29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FEBD3C-9608-4861-A7C2-44ADA0CC3585}" v="222" dt="2024-07-16T04:39:43.2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3447" autoAdjust="0"/>
  </p:normalViewPr>
  <p:slideViewPr>
    <p:cSldViewPr>
      <p:cViewPr varScale="1">
        <p:scale>
          <a:sx n="83" d="100"/>
          <a:sy n="83" d="100"/>
        </p:scale>
        <p:origin x="1548" y="72"/>
      </p:cViewPr>
      <p:guideLst>
        <p:guide orient="horz" pos="2160"/>
        <p:guide pos="3840"/>
      </p:guideLst>
    </p:cSldViewPr>
  </p:slideViewPr>
  <p:outlineViewPr>
    <p:cViewPr>
      <p:scale>
        <a:sx n="33" d="100"/>
        <a:sy n="33" d="100"/>
      </p:scale>
      <p:origin x="0" y="-4492"/>
    </p:cViewPr>
  </p:outlineViewPr>
  <p:notesTextViewPr>
    <p:cViewPr>
      <p:scale>
        <a:sx n="100" d="100"/>
        <a:sy n="100" d="100"/>
      </p:scale>
      <p:origin x="0" y="0"/>
    </p:cViewPr>
  </p:notesTextViewPr>
  <p:sorterViewPr>
    <p:cViewPr>
      <p:scale>
        <a:sx n="100" d="100"/>
        <a:sy n="100" d="100"/>
      </p:scale>
      <p:origin x="0" y="-42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hulkumar08945@gmail.com" userId="eaa8108a85f67eff" providerId="LiveId" clId="{54EF1D79-E478-4C67-9EB2-AE56EF51DF03}"/>
    <pc:docChg chg="undo custSel addSld delSld modSld modMainMaster modNotesMaster">
      <pc:chgData name="rahulkumar08945@gmail.com" userId="eaa8108a85f67eff" providerId="LiveId" clId="{54EF1D79-E478-4C67-9EB2-AE56EF51DF03}" dt="2023-06-25T15:21:41.157" v="1969" actId="14100"/>
      <pc:docMkLst>
        <pc:docMk/>
      </pc:docMkLst>
      <pc:sldChg chg="addSp delSp modSp mod">
        <pc:chgData name="rahulkumar08945@gmail.com" userId="eaa8108a85f67eff" providerId="LiveId" clId="{54EF1D79-E478-4C67-9EB2-AE56EF51DF03}" dt="2023-06-25T15:18:55.497" v="1954" actId="1036"/>
        <pc:sldMkLst>
          <pc:docMk/>
          <pc:sldMk cId="0" sldId="256"/>
        </pc:sldMkLst>
        <pc:spChg chg="add mod">
          <ac:chgData name="rahulkumar08945@gmail.com" userId="eaa8108a85f67eff" providerId="LiveId" clId="{54EF1D79-E478-4C67-9EB2-AE56EF51DF03}" dt="2023-06-25T13:23:55.570" v="1654"/>
          <ac:spMkLst>
            <pc:docMk/>
            <pc:sldMk cId="0" sldId="256"/>
            <ac:spMk id="2" creationId="{8F494C7E-1148-6FBD-5A19-E29FA60E51F6}"/>
          </ac:spMkLst>
        </pc:spChg>
        <pc:spChg chg="add del mod">
          <ac:chgData name="rahulkumar08945@gmail.com" userId="eaa8108a85f67eff" providerId="LiveId" clId="{54EF1D79-E478-4C67-9EB2-AE56EF51DF03}" dt="2023-06-25T13:04:31.865" v="1464"/>
          <ac:spMkLst>
            <pc:docMk/>
            <pc:sldMk cId="0" sldId="256"/>
            <ac:spMk id="3" creationId="{CA95A612-8A83-896F-2FD0-6FD639CF231F}"/>
          </ac:spMkLst>
        </pc:spChg>
        <pc:spChg chg="del mod">
          <ac:chgData name="rahulkumar08945@gmail.com" userId="eaa8108a85f67eff" providerId="LiveId" clId="{54EF1D79-E478-4C67-9EB2-AE56EF51DF03}" dt="2023-06-25T13:24:38.213" v="1659" actId="21"/>
          <ac:spMkLst>
            <pc:docMk/>
            <pc:sldMk cId="0" sldId="256"/>
            <ac:spMk id="4" creationId="{34C19C89-C58F-BF76-5C80-D001907741E5}"/>
          </ac:spMkLst>
        </pc:spChg>
        <pc:spChg chg="del mod">
          <ac:chgData name="rahulkumar08945@gmail.com" userId="eaa8108a85f67eff" providerId="LiveId" clId="{54EF1D79-E478-4C67-9EB2-AE56EF51DF03}" dt="2023-06-25T13:27:28.441" v="1705" actId="478"/>
          <ac:spMkLst>
            <pc:docMk/>
            <pc:sldMk cId="0" sldId="256"/>
            <ac:spMk id="5" creationId="{00000000-0000-0000-0000-000000000000}"/>
          </ac:spMkLst>
        </pc:spChg>
        <pc:spChg chg="mod">
          <ac:chgData name="rahulkumar08945@gmail.com" userId="eaa8108a85f67eff" providerId="LiveId" clId="{54EF1D79-E478-4C67-9EB2-AE56EF51DF03}" dt="2023-06-25T13:29:35.678" v="1812" actId="115"/>
          <ac:spMkLst>
            <pc:docMk/>
            <pc:sldMk cId="0" sldId="256"/>
            <ac:spMk id="6" creationId="{581CC655-124A-F845-63F4-003C75BF8110}"/>
          </ac:spMkLst>
        </pc:spChg>
        <pc:spChg chg="add del mod">
          <ac:chgData name="rahulkumar08945@gmail.com" userId="eaa8108a85f67eff" providerId="LiveId" clId="{54EF1D79-E478-4C67-9EB2-AE56EF51DF03}" dt="2023-06-25T13:04:31.401" v="1463"/>
          <ac:spMkLst>
            <pc:docMk/>
            <pc:sldMk cId="0" sldId="256"/>
            <ac:spMk id="7" creationId="{65B69BAF-67FF-2CCD-C51F-76C7B79CD27F}"/>
          </ac:spMkLst>
        </pc:spChg>
        <pc:spChg chg="add del mod">
          <ac:chgData name="rahulkumar08945@gmail.com" userId="eaa8108a85f67eff" providerId="LiveId" clId="{54EF1D79-E478-4C67-9EB2-AE56EF51DF03}" dt="2023-06-25T13:04:31.101" v="1462"/>
          <ac:spMkLst>
            <pc:docMk/>
            <pc:sldMk cId="0" sldId="256"/>
            <ac:spMk id="8" creationId="{9F01C43F-3B98-68DF-289D-04D1FB62D21F}"/>
          </ac:spMkLst>
        </pc:spChg>
        <pc:spChg chg="add mod">
          <ac:chgData name="rahulkumar08945@gmail.com" userId="eaa8108a85f67eff" providerId="LiveId" clId="{54EF1D79-E478-4C67-9EB2-AE56EF51DF03}" dt="2023-06-25T13:23:55.570" v="1654"/>
          <ac:spMkLst>
            <pc:docMk/>
            <pc:sldMk cId="0" sldId="256"/>
            <ac:spMk id="9" creationId="{2C7018B3-BA7C-3397-47B4-7A2B7E50B4CC}"/>
          </ac:spMkLst>
        </pc:spChg>
        <pc:spChg chg="add mod">
          <ac:chgData name="rahulkumar08945@gmail.com" userId="eaa8108a85f67eff" providerId="LiveId" clId="{54EF1D79-E478-4C67-9EB2-AE56EF51DF03}" dt="2023-06-25T13:23:55.570" v="1654"/>
          <ac:spMkLst>
            <pc:docMk/>
            <pc:sldMk cId="0" sldId="256"/>
            <ac:spMk id="10" creationId="{22D9F5CC-9DCC-8A61-5E1C-E28539097573}"/>
          </ac:spMkLst>
        </pc:spChg>
        <pc:spChg chg="add mod">
          <ac:chgData name="rahulkumar08945@gmail.com" userId="eaa8108a85f67eff" providerId="LiveId" clId="{54EF1D79-E478-4C67-9EB2-AE56EF51DF03}" dt="2023-06-25T15:18:55.497" v="1954" actId="1036"/>
          <ac:spMkLst>
            <pc:docMk/>
            <pc:sldMk cId="0" sldId="256"/>
            <ac:spMk id="11" creationId="{1F85E682-B874-4790-6EAC-80BA10029669}"/>
          </ac:spMkLst>
        </pc:spChg>
        <pc:spChg chg="add del mod">
          <ac:chgData name="rahulkumar08945@gmail.com" userId="eaa8108a85f67eff" providerId="LiveId" clId="{54EF1D79-E478-4C67-9EB2-AE56EF51DF03}" dt="2023-06-25T13:27:50.326" v="1708" actId="478"/>
          <ac:spMkLst>
            <pc:docMk/>
            <pc:sldMk cId="0" sldId="256"/>
            <ac:spMk id="14" creationId="{ECDD607F-A330-2B86-F5F4-E2D030C737F8}"/>
          </ac:spMkLst>
        </pc:spChg>
        <pc:spChg chg="add mod">
          <ac:chgData name="rahulkumar08945@gmail.com" userId="eaa8108a85f67eff" providerId="LiveId" clId="{54EF1D79-E478-4C67-9EB2-AE56EF51DF03}" dt="2023-06-25T13:29:22.417" v="1809" actId="404"/>
          <ac:spMkLst>
            <pc:docMk/>
            <pc:sldMk cId="0" sldId="256"/>
            <ac:spMk id="16" creationId="{20863D78-1815-83C5-6AA1-973C8840FECC}"/>
          </ac:spMkLst>
        </pc:spChg>
      </pc:sldChg>
      <pc:sldChg chg="addSp modSp mod">
        <pc:chgData name="rahulkumar08945@gmail.com" userId="eaa8108a85f67eff" providerId="LiveId" clId="{54EF1D79-E478-4C67-9EB2-AE56EF51DF03}" dt="2023-06-25T13:31:38.088" v="1911" actId="12"/>
        <pc:sldMkLst>
          <pc:docMk/>
          <pc:sldMk cId="0" sldId="257"/>
        </pc:sldMkLst>
        <pc:spChg chg="mod">
          <ac:chgData name="rahulkumar08945@gmail.com" userId="eaa8108a85f67eff" providerId="LiveId" clId="{54EF1D79-E478-4C67-9EB2-AE56EF51DF03}" dt="2023-06-25T13:31:38.088" v="1911" actId="12"/>
          <ac:spMkLst>
            <pc:docMk/>
            <pc:sldMk cId="0" sldId="257"/>
            <ac:spMk id="3" creationId="{00000000-0000-0000-0000-000000000000}"/>
          </ac:spMkLst>
        </pc:spChg>
        <pc:spChg chg="add mod">
          <ac:chgData name="rahulkumar08945@gmail.com" userId="eaa8108a85f67eff" providerId="LiveId" clId="{54EF1D79-E478-4C67-9EB2-AE56EF51DF03}" dt="2023-06-25T13:30:59.808" v="1871"/>
          <ac:spMkLst>
            <pc:docMk/>
            <pc:sldMk cId="0" sldId="257"/>
            <ac:spMk id="5" creationId="{F38F28EA-9F11-8416-7C28-4C47EE85B383}"/>
          </ac:spMkLst>
        </pc:spChg>
      </pc:sldChg>
      <pc:sldChg chg="del">
        <pc:chgData name="rahulkumar08945@gmail.com" userId="eaa8108a85f67eff" providerId="LiveId" clId="{54EF1D79-E478-4C67-9EB2-AE56EF51DF03}" dt="2023-06-25T11:59:48.417" v="1298" actId="2696"/>
        <pc:sldMkLst>
          <pc:docMk/>
          <pc:sldMk cId="994430322" sldId="263"/>
        </pc:sldMkLst>
      </pc:sldChg>
      <pc:sldChg chg="modSp mod modNotes">
        <pc:chgData name="rahulkumar08945@gmail.com" userId="eaa8108a85f67eff" providerId="LiveId" clId="{54EF1D79-E478-4C67-9EB2-AE56EF51DF03}" dt="2023-06-25T13:23:55.866" v="1657" actId="27636"/>
        <pc:sldMkLst>
          <pc:docMk/>
          <pc:sldMk cId="0" sldId="264"/>
        </pc:sldMkLst>
        <pc:spChg chg="mod">
          <ac:chgData name="rahulkumar08945@gmail.com" userId="eaa8108a85f67eff" providerId="LiveId" clId="{54EF1D79-E478-4C67-9EB2-AE56EF51DF03}" dt="2023-06-25T13:23:55.866" v="1657" actId="27636"/>
          <ac:spMkLst>
            <pc:docMk/>
            <pc:sldMk cId="0" sldId="264"/>
            <ac:spMk id="52226" creationId="{FF6EF33C-E636-EBAC-BB88-BE076826874D}"/>
          </ac:spMkLst>
        </pc:spChg>
      </pc:sldChg>
      <pc:sldChg chg="addSp delSp modSp mod addAnim delAnim modAnim">
        <pc:chgData name="rahulkumar08945@gmail.com" userId="eaa8108a85f67eff" providerId="LiveId" clId="{54EF1D79-E478-4C67-9EB2-AE56EF51DF03}" dt="2023-06-25T13:23:55.570" v="1654"/>
        <pc:sldMkLst>
          <pc:docMk/>
          <pc:sldMk cId="0" sldId="265"/>
        </pc:sldMkLst>
        <pc:spChg chg="mod">
          <ac:chgData name="rahulkumar08945@gmail.com" userId="eaa8108a85f67eff" providerId="LiveId" clId="{54EF1D79-E478-4C67-9EB2-AE56EF51DF03}" dt="2023-06-25T13:23:55.570" v="1654"/>
          <ac:spMkLst>
            <pc:docMk/>
            <pc:sldMk cId="0" sldId="265"/>
            <ac:spMk id="2" creationId="{00000000-0000-0000-0000-000000000000}"/>
          </ac:spMkLst>
        </pc:spChg>
        <pc:spChg chg="add del mod">
          <ac:chgData name="rahulkumar08945@gmail.com" userId="eaa8108a85f67eff" providerId="LiveId" clId="{54EF1D79-E478-4C67-9EB2-AE56EF51DF03}" dt="2023-06-25T13:23:55.570" v="1654"/>
          <ac:spMkLst>
            <pc:docMk/>
            <pc:sldMk cId="0" sldId="265"/>
            <ac:spMk id="3" creationId="{00000000-0000-0000-0000-000000000000}"/>
          </ac:spMkLst>
        </pc:spChg>
        <pc:spChg chg="del mod">
          <ac:chgData name="rahulkumar08945@gmail.com" userId="eaa8108a85f67eff" providerId="LiveId" clId="{54EF1D79-E478-4C67-9EB2-AE56EF51DF03}" dt="2023-06-25T11:23:45.723" v="636"/>
          <ac:spMkLst>
            <pc:docMk/>
            <pc:sldMk cId="0" sldId="265"/>
            <ac:spMk id="4" creationId="{00000000-0000-0000-0000-000000000000}"/>
          </ac:spMkLst>
        </pc:spChg>
        <pc:spChg chg="del mod">
          <ac:chgData name="rahulkumar08945@gmail.com" userId="eaa8108a85f67eff" providerId="LiveId" clId="{54EF1D79-E478-4C67-9EB2-AE56EF51DF03}" dt="2023-06-25T11:23:28.374" v="630" actId="21"/>
          <ac:spMkLst>
            <pc:docMk/>
            <pc:sldMk cId="0" sldId="265"/>
            <ac:spMk id="5" creationId="{00000000-0000-0000-0000-000000000000}"/>
          </ac:spMkLst>
        </pc:spChg>
        <pc:spChg chg="add del mod">
          <ac:chgData name="rahulkumar08945@gmail.com" userId="eaa8108a85f67eff" providerId="LiveId" clId="{54EF1D79-E478-4C67-9EB2-AE56EF51DF03}" dt="2023-06-25T11:23:19.470" v="627" actId="21"/>
          <ac:spMkLst>
            <pc:docMk/>
            <pc:sldMk cId="0" sldId="265"/>
            <ac:spMk id="7" creationId="{7F89FB15-CE9B-70F1-2E8A-B37EABD68A0A}"/>
          </ac:spMkLst>
        </pc:spChg>
      </pc:sldChg>
      <pc:sldChg chg="delSp modSp mod modAnim">
        <pc:chgData name="rahulkumar08945@gmail.com" userId="eaa8108a85f67eff" providerId="LiveId" clId="{54EF1D79-E478-4C67-9EB2-AE56EF51DF03}" dt="2023-06-25T13:23:55.570" v="1654"/>
        <pc:sldMkLst>
          <pc:docMk/>
          <pc:sldMk cId="0" sldId="266"/>
        </pc:sldMkLst>
        <pc:spChg chg="mod">
          <ac:chgData name="rahulkumar08945@gmail.com" userId="eaa8108a85f67eff" providerId="LiveId" clId="{54EF1D79-E478-4C67-9EB2-AE56EF51DF03}" dt="2023-06-25T13:23:55.570" v="1654"/>
          <ac:spMkLst>
            <pc:docMk/>
            <pc:sldMk cId="0" sldId="266"/>
            <ac:spMk id="2" creationId="{00000000-0000-0000-0000-000000000000}"/>
          </ac:spMkLst>
        </pc:spChg>
        <pc:spChg chg="mod">
          <ac:chgData name="rahulkumar08945@gmail.com" userId="eaa8108a85f67eff" providerId="LiveId" clId="{54EF1D79-E478-4C67-9EB2-AE56EF51DF03}" dt="2023-06-25T13:23:55.570" v="1654"/>
          <ac:spMkLst>
            <pc:docMk/>
            <pc:sldMk cId="0" sldId="266"/>
            <ac:spMk id="3" creationId="{00000000-0000-0000-0000-000000000000}"/>
          </ac:spMkLst>
        </pc:spChg>
        <pc:spChg chg="del mod">
          <ac:chgData name="rahulkumar08945@gmail.com" userId="eaa8108a85f67eff" providerId="LiveId" clId="{54EF1D79-E478-4C67-9EB2-AE56EF51DF03}" dt="2023-06-25T11:30:14.817" v="833"/>
          <ac:spMkLst>
            <pc:docMk/>
            <pc:sldMk cId="0" sldId="266"/>
            <ac:spMk id="4" creationId="{00000000-0000-0000-0000-000000000000}"/>
          </ac:spMkLst>
        </pc:spChg>
        <pc:spChg chg="del mod">
          <ac:chgData name="rahulkumar08945@gmail.com" userId="eaa8108a85f67eff" providerId="LiveId" clId="{54EF1D79-E478-4C67-9EB2-AE56EF51DF03}" dt="2023-06-25T11:29:27.108" v="788" actId="21"/>
          <ac:spMkLst>
            <pc:docMk/>
            <pc:sldMk cId="0" sldId="266"/>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67"/>
        </pc:sldMkLst>
        <pc:spChg chg="mod">
          <ac:chgData name="rahulkumar08945@gmail.com" userId="eaa8108a85f67eff" providerId="LiveId" clId="{54EF1D79-E478-4C67-9EB2-AE56EF51DF03}" dt="2023-06-25T11:33:24.405" v="882" actId="403"/>
          <ac:spMkLst>
            <pc:docMk/>
            <pc:sldMk cId="0" sldId="267"/>
            <ac:spMk id="2" creationId="{00000000-0000-0000-0000-000000000000}"/>
          </ac:spMkLst>
        </pc:spChg>
        <pc:spChg chg="mod">
          <ac:chgData name="rahulkumar08945@gmail.com" userId="eaa8108a85f67eff" providerId="LiveId" clId="{54EF1D79-E478-4C67-9EB2-AE56EF51DF03}" dt="2023-06-25T13:23:55.570" v="1654"/>
          <ac:spMkLst>
            <pc:docMk/>
            <pc:sldMk cId="0" sldId="267"/>
            <ac:spMk id="3" creationId="{00000000-0000-0000-0000-000000000000}"/>
          </ac:spMkLst>
        </pc:spChg>
        <pc:spChg chg="mod">
          <ac:chgData name="rahulkumar08945@gmail.com" userId="eaa8108a85f67eff" providerId="LiveId" clId="{54EF1D79-E478-4C67-9EB2-AE56EF51DF03}" dt="2023-06-25T13:23:55.570" v="1654"/>
          <ac:spMkLst>
            <pc:docMk/>
            <pc:sldMk cId="0" sldId="267"/>
            <ac:spMk id="4" creationId="{00000000-0000-0000-0000-000000000000}"/>
          </ac:spMkLst>
        </pc:spChg>
        <pc:spChg chg="del">
          <ac:chgData name="rahulkumar08945@gmail.com" userId="eaa8108a85f67eff" providerId="LiveId" clId="{54EF1D79-E478-4C67-9EB2-AE56EF51DF03}" dt="2023-06-25T11:33:10.749" v="878" actId="21"/>
          <ac:spMkLst>
            <pc:docMk/>
            <pc:sldMk cId="0" sldId="267"/>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68"/>
        </pc:sldMkLst>
        <pc:spChg chg="mod">
          <ac:chgData name="rahulkumar08945@gmail.com" userId="eaa8108a85f67eff" providerId="LiveId" clId="{54EF1D79-E478-4C67-9EB2-AE56EF51DF03}" dt="2023-06-25T13:23:55.570" v="1654"/>
          <ac:spMkLst>
            <pc:docMk/>
            <pc:sldMk cId="0" sldId="268"/>
            <ac:spMk id="3" creationId="{1AF712DE-9AE9-5D7F-5862-E9E3F8B5F178}"/>
          </ac:spMkLst>
        </pc:spChg>
        <pc:spChg chg="mod">
          <ac:chgData name="rahulkumar08945@gmail.com" userId="eaa8108a85f67eff" providerId="LiveId" clId="{54EF1D79-E478-4C67-9EB2-AE56EF51DF03}" dt="2023-06-25T13:23:55.570" v="1654"/>
          <ac:spMkLst>
            <pc:docMk/>
            <pc:sldMk cId="0" sldId="268"/>
            <ac:spMk id="4" creationId="{1D56C5A7-247F-5230-16A2-36E022974DD2}"/>
          </ac:spMkLst>
        </pc:spChg>
        <pc:spChg chg="mod">
          <ac:chgData name="rahulkumar08945@gmail.com" userId="eaa8108a85f67eff" providerId="LiveId" clId="{54EF1D79-E478-4C67-9EB2-AE56EF51DF03}" dt="2023-06-25T13:23:55.570" v="1654"/>
          <ac:spMkLst>
            <pc:docMk/>
            <pc:sldMk cId="0" sldId="268"/>
            <ac:spMk id="5" creationId="{371C4991-66D9-DEF0-BB63-823A40A370BD}"/>
          </ac:spMkLst>
        </pc:spChg>
        <pc:spChg chg="mod">
          <ac:chgData name="rahulkumar08945@gmail.com" userId="eaa8108a85f67eff" providerId="LiveId" clId="{54EF1D79-E478-4C67-9EB2-AE56EF51DF03}" dt="2023-06-25T13:23:55.570" v="1654"/>
          <ac:spMkLst>
            <pc:docMk/>
            <pc:sldMk cId="0" sldId="268"/>
            <ac:spMk id="1034" creationId="{992E0E9A-F416-E83E-43B8-C2968FF23601}"/>
          </ac:spMkLst>
        </pc:spChg>
        <pc:spChg chg="mod">
          <ac:chgData name="rahulkumar08945@gmail.com" userId="eaa8108a85f67eff" providerId="LiveId" clId="{54EF1D79-E478-4C67-9EB2-AE56EF51DF03}" dt="2023-06-25T13:23:55.570" v="1654"/>
          <ac:spMkLst>
            <pc:docMk/>
            <pc:sldMk cId="0" sldId="268"/>
            <ac:spMk id="1035" creationId="{2DC76050-0FD2-94B1-B03C-E00A417B93E7}"/>
          </ac:spMkLst>
        </pc:spChg>
        <pc:grpChg chg="mod">
          <ac:chgData name="rahulkumar08945@gmail.com" userId="eaa8108a85f67eff" providerId="LiveId" clId="{54EF1D79-E478-4C67-9EB2-AE56EF51DF03}" dt="2023-06-25T13:23:55.570" v="1654"/>
          <ac:grpSpMkLst>
            <pc:docMk/>
            <pc:sldMk cId="0" sldId="268"/>
            <ac:grpSpMk id="2" creationId="{040771B2-BD02-B0F4-0B2C-9FCE39A9A3BE}"/>
          </ac:grpSpMkLst>
        </pc:grpChg>
        <pc:cxnChg chg="mod">
          <ac:chgData name="rahulkumar08945@gmail.com" userId="eaa8108a85f67eff" providerId="LiveId" clId="{54EF1D79-E478-4C67-9EB2-AE56EF51DF03}" dt="2023-06-25T13:23:55.570" v="1654"/>
          <ac:cxnSpMkLst>
            <pc:docMk/>
            <pc:sldMk cId="0" sldId="268"/>
            <ac:cxnSpMk id="1028" creationId="{EA10300A-EB0E-0327-4962-AB49A8635DFB}"/>
          </ac:cxnSpMkLst>
        </pc:cxnChg>
        <pc:cxnChg chg="mod">
          <ac:chgData name="rahulkumar08945@gmail.com" userId="eaa8108a85f67eff" providerId="LiveId" clId="{54EF1D79-E478-4C67-9EB2-AE56EF51DF03}" dt="2023-06-25T13:23:55.570" v="1654"/>
          <ac:cxnSpMkLst>
            <pc:docMk/>
            <pc:sldMk cId="0" sldId="268"/>
            <ac:cxnSpMk id="1029" creationId="{1ED69332-92B0-7B89-048F-10742C9B4EDA}"/>
          </ac:cxnSpMkLst>
        </pc:cxnChg>
      </pc:sldChg>
      <pc:sldChg chg="delSp modSp mod modAnim">
        <pc:chgData name="rahulkumar08945@gmail.com" userId="eaa8108a85f67eff" providerId="LiveId" clId="{54EF1D79-E478-4C67-9EB2-AE56EF51DF03}" dt="2023-06-25T13:23:55.570" v="1654"/>
        <pc:sldMkLst>
          <pc:docMk/>
          <pc:sldMk cId="0" sldId="269"/>
        </pc:sldMkLst>
        <pc:spChg chg="mod">
          <ac:chgData name="rahulkumar08945@gmail.com" userId="eaa8108a85f67eff" providerId="LiveId" clId="{54EF1D79-E478-4C67-9EB2-AE56EF51DF03}" dt="2023-06-25T13:23:55.570" v="1654"/>
          <ac:spMkLst>
            <pc:docMk/>
            <pc:sldMk cId="0" sldId="269"/>
            <ac:spMk id="2" creationId="{00000000-0000-0000-0000-000000000000}"/>
          </ac:spMkLst>
        </pc:spChg>
        <pc:spChg chg="mod">
          <ac:chgData name="rahulkumar08945@gmail.com" userId="eaa8108a85f67eff" providerId="LiveId" clId="{54EF1D79-E478-4C67-9EB2-AE56EF51DF03}" dt="2023-06-25T13:23:55.570" v="1654"/>
          <ac:spMkLst>
            <pc:docMk/>
            <pc:sldMk cId="0" sldId="269"/>
            <ac:spMk id="3" creationId="{00000000-0000-0000-0000-000000000000}"/>
          </ac:spMkLst>
        </pc:spChg>
        <pc:spChg chg="mod">
          <ac:chgData name="rahulkumar08945@gmail.com" userId="eaa8108a85f67eff" providerId="LiveId" clId="{54EF1D79-E478-4C67-9EB2-AE56EF51DF03}" dt="2023-06-25T13:23:55.570" v="1654"/>
          <ac:spMkLst>
            <pc:docMk/>
            <pc:sldMk cId="0" sldId="269"/>
            <ac:spMk id="4" creationId="{00000000-0000-0000-0000-000000000000}"/>
          </ac:spMkLst>
        </pc:spChg>
        <pc:spChg chg="del mod">
          <ac:chgData name="rahulkumar08945@gmail.com" userId="eaa8108a85f67eff" providerId="LiveId" clId="{54EF1D79-E478-4C67-9EB2-AE56EF51DF03}" dt="2023-06-25T11:33:47.700" v="888" actId="21"/>
          <ac:spMkLst>
            <pc:docMk/>
            <pc:sldMk cId="0" sldId="269"/>
            <ac:spMk id="7" creationId="{00000000-0000-0000-0000-000000000000}"/>
          </ac:spMkLst>
        </pc:spChg>
      </pc:sldChg>
      <pc:sldChg chg="modSp">
        <pc:chgData name="rahulkumar08945@gmail.com" userId="eaa8108a85f67eff" providerId="LiveId" clId="{54EF1D79-E478-4C67-9EB2-AE56EF51DF03}" dt="2023-06-25T13:23:55.570" v="1654"/>
        <pc:sldMkLst>
          <pc:docMk/>
          <pc:sldMk cId="0" sldId="270"/>
        </pc:sldMkLst>
        <pc:spChg chg="mod">
          <ac:chgData name="rahulkumar08945@gmail.com" userId="eaa8108a85f67eff" providerId="LiveId" clId="{54EF1D79-E478-4C67-9EB2-AE56EF51DF03}" dt="2023-06-25T13:23:55.570" v="1654"/>
          <ac:spMkLst>
            <pc:docMk/>
            <pc:sldMk cId="0" sldId="270"/>
            <ac:spMk id="3" creationId="{4DDFFF5D-CC47-F81E-42D3-AC330483A436}"/>
          </ac:spMkLst>
        </pc:spChg>
        <pc:spChg chg="mod">
          <ac:chgData name="rahulkumar08945@gmail.com" userId="eaa8108a85f67eff" providerId="LiveId" clId="{54EF1D79-E478-4C67-9EB2-AE56EF51DF03}" dt="2023-06-25T13:23:55.570" v="1654"/>
          <ac:spMkLst>
            <pc:docMk/>
            <pc:sldMk cId="0" sldId="270"/>
            <ac:spMk id="23554" creationId="{96AF7A38-CE47-0BF2-2215-EF2A3329FE1B}"/>
          </ac:spMkLst>
        </pc:spChg>
      </pc:sldChg>
      <pc:sldChg chg="addSp delSp modSp mod addAnim delAnim modAnim">
        <pc:chgData name="rahulkumar08945@gmail.com" userId="eaa8108a85f67eff" providerId="LiveId" clId="{54EF1D79-E478-4C67-9EB2-AE56EF51DF03}" dt="2023-06-25T13:23:55.570" v="1654"/>
        <pc:sldMkLst>
          <pc:docMk/>
          <pc:sldMk cId="0" sldId="271"/>
        </pc:sldMkLst>
        <pc:spChg chg="mod">
          <ac:chgData name="rahulkumar08945@gmail.com" userId="eaa8108a85f67eff" providerId="LiveId" clId="{54EF1D79-E478-4C67-9EB2-AE56EF51DF03}" dt="2023-06-25T13:23:55.570" v="1654"/>
          <ac:spMkLst>
            <pc:docMk/>
            <pc:sldMk cId="0" sldId="271"/>
            <ac:spMk id="2" creationId="{00000000-0000-0000-0000-000000000000}"/>
          </ac:spMkLst>
        </pc:spChg>
        <pc:spChg chg="add del mod">
          <ac:chgData name="rahulkumar08945@gmail.com" userId="eaa8108a85f67eff" providerId="LiveId" clId="{54EF1D79-E478-4C67-9EB2-AE56EF51DF03}" dt="2023-06-25T13:23:55.570" v="1654"/>
          <ac:spMkLst>
            <pc:docMk/>
            <pc:sldMk cId="0" sldId="271"/>
            <ac:spMk id="3" creationId="{00000000-0000-0000-0000-000000000000}"/>
          </ac:spMkLst>
        </pc:spChg>
        <pc:spChg chg="mod">
          <ac:chgData name="rahulkumar08945@gmail.com" userId="eaa8108a85f67eff" providerId="LiveId" clId="{54EF1D79-E478-4C67-9EB2-AE56EF51DF03}" dt="2023-06-25T13:23:55.570" v="1654"/>
          <ac:spMkLst>
            <pc:docMk/>
            <pc:sldMk cId="0" sldId="271"/>
            <ac:spMk id="4" creationId="{00000000-0000-0000-0000-000000000000}"/>
          </ac:spMkLst>
        </pc:spChg>
        <pc:spChg chg="del">
          <ac:chgData name="rahulkumar08945@gmail.com" userId="eaa8108a85f67eff" providerId="LiveId" clId="{54EF1D79-E478-4C67-9EB2-AE56EF51DF03}" dt="2023-06-25T11:36:08.798" v="953" actId="21"/>
          <ac:spMkLst>
            <pc:docMk/>
            <pc:sldMk cId="0" sldId="271"/>
            <ac:spMk id="5" creationId="{00000000-0000-0000-0000-000000000000}"/>
          </ac:spMkLst>
        </pc:spChg>
        <pc:spChg chg="add del mod">
          <ac:chgData name="rahulkumar08945@gmail.com" userId="eaa8108a85f67eff" providerId="LiveId" clId="{54EF1D79-E478-4C67-9EB2-AE56EF51DF03}" dt="2023-06-25T11:38:43.496" v="1036" actId="21"/>
          <ac:spMkLst>
            <pc:docMk/>
            <pc:sldMk cId="0" sldId="271"/>
            <ac:spMk id="7" creationId="{5D89063A-39BA-7E61-9732-9D7F410D2360}"/>
          </ac:spMkLst>
        </pc:spChg>
        <pc:spChg chg="add del mod">
          <ac:chgData name="rahulkumar08945@gmail.com" userId="eaa8108a85f67eff" providerId="LiveId" clId="{54EF1D79-E478-4C67-9EB2-AE56EF51DF03}" dt="2023-06-25T11:38:50.093" v="1038" actId="21"/>
          <ac:spMkLst>
            <pc:docMk/>
            <pc:sldMk cId="0" sldId="271"/>
            <ac:spMk id="9" creationId="{61E73E49-130F-D57C-4103-E20E1C449FFD}"/>
          </ac:spMkLst>
        </pc:spChg>
        <pc:spChg chg="add del mod">
          <ac:chgData name="rahulkumar08945@gmail.com" userId="eaa8108a85f67eff" providerId="LiveId" clId="{54EF1D79-E478-4C67-9EB2-AE56EF51DF03}" dt="2023-06-25T11:38:56.837" v="1041" actId="21"/>
          <ac:spMkLst>
            <pc:docMk/>
            <pc:sldMk cId="0" sldId="271"/>
            <ac:spMk id="11" creationId="{65793712-DDB7-E043-D1C4-08B75E2CC6E9}"/>
          </ac:spMkLst>
        </pc:spChg>
        <pc:spChg chg="add del mod">
          <ac:chgData name="rahulkumar08945@gmail.com" userId="eaa8108a85f67eff" providerId="LiveId" clId="{54EF1D79-E478-4C67-9EB2-AE56EF51DF03}" dt="2023-06-25T11:39:02.964" v="1044" actId="21"/>
          <ac:spMkLst>
            <pc:docMk/>
            <pc:sldMk cId="0" sldId="271"/>
            <ac:spMk id="13" creationId="{8FE3DE74-B2C1-8BA1-5A08-04BAB1ACB162}"/>
          </ac:spMkLst>
        </pc:spChg>
        <pc:spChg chg="add del mod">
          <ac:chgData name="rahulkumar08945@gmail.com" userId="eaa8108a85f67eff" providerId="LiveId" clId="{54EF1D79-E478-4C67-9EB2-AE56EF51DF03}" dt="2023-06-25T11:39:14.872" v="1046" actId="21"/>
          <ac:spMkLst>
            <pc:docMk/>
            <pc:sldMk cId="0" sldId="271"/>
            <ac:spMk id="15" creationId="{8757C534-EDF2-ADAB-27E5-CF1769356CB7}"/>
          </ac:spMkLst>
        </pc:spChg>
        <pc:spChg chg="add del mod">
          <ac:chgData name="rahulkumar08945@gmail.com" userId="eaa8108a85f67eff" providerId="LiveId" clId="{54EF1D79-E478-4C67-9EB2-AE56EF51DF03}" dt="2023-06-25T11:39:41.678" v="1061" actId="21"/>
          <ac:spMkLst>
            <pc:docMk/>
            <pc:sldMk cId="0" sldId="271"/>
            <ac:spMk id="17" creationId="{B28CC266-9AF0-26F5-F59A-993EBA76CA40}"/>
          </ac:spMkLst>
        </pc:spChg>
      </pc:sldChg>
      <pc:sldChg chg="modSp del mod">
        <pc:chgData name="rahulkumar08945@gmail.com" userId="eaa8108a85f67eff" providerId="LiveId" clId="{54EF1D79-E478-4C67-9EB2-AE56EF51DF03}" dt="2023-06-25T11:40:44.235" v="1211" actId="47"/>
        <pc:sldMkLst>
          <pc:docMk/>
          <pc:sldMk cId="0" sldId="272"/>
        </pc:sldMkLst>
        <pc:spChg chg="mod">
          <ac:chgData name="rahulkumar08945@gmail.com" userId="eaa8108a85f67eff" providerId="LiveId" clId="{54EF1D79-E478-4C67-9EB2-AE56EF51DF03}" dt="2023-06-25T11:38:08.642" v="1025" actId="21"/>
          <ac:spMkLst>
            <pc:docMk/>
            <pc:sldMk cId="0" sldId="272"/>
            <ac:spMk id="3" creationId="{00000000-0000-0000-0000-000000000000}"/>
          </ac:spMkLst>
        </pc:spChg>
      </pc:sldChg>
      <pc:sldChg chg="modSp">
        <pc:chgData name="rahulkumar08945@gmail.com" userId="eaa8108a85f67eff" providerId="LiveId" clId="{54EF1D79-E478-4C67-9EB2-AE56EF51DF03}" dt="2023-06-25T13:23:55.570" v="1654"/>
        <pc:sldMkLst>
          <pc:docMk/>
          <pc:sldMk cId="917184420" sldId="273"/>
        </pc:sldMkLst>
        <pc:spChg chg="mod">
          <ac:chgData name="rahulkumar08945@gmail.com" userId="eaa8108a85f67eff" providerId="LiveId" clId="{54EF1D79-E478-4C67-9EB2-AE56EF51DF03}" dt="2023-06-25T13:23:55.570" v="1654"/>
          <ac:spMkLst>
            <pc:docMk/>
            <pc:sldMk cId="917184420" sldId="273"/>
            <ac:spMk id="16386" creationId="{1AF6F955-7B22-D1AB-7DC3-94C72DB43051}"/>
          </ac:spMkLst>
        </pc:spChg>
      </pc:sldChg>
      <pc:sldChg chg="modSp">
        <pc:chgData name="rahulkumar08945@gmail.com" userId="eaa8108a85f67eff" providerId="LiveId" clId="{54EF1D79-E478-4C67-9EB2-AE56EF51DF03}" dt="2023-06-25T13:23:55.570" v="1654"/>
        <pc:sldMkLst>
          <pc:docMk/>
          <pc:sldMk cId="550037459" sldId="275"/>
        </pc:sldMkLst>
        <pc:spChg chg="mod">
          <ac:chgData name="rahulkumar08945@gmail.com" userId="eaa8108a85f67eff" providerId="LiveId" clId="{54EF1D79-E478-4C67-9EB2-AE56EF51DF03}" dt="2023-06-25T13:23:55.570" v="1654"/>
          <ac:spMkLst>
            <pc:docMk/>
            <pc:sldMk cId="550037459" sldId="275"/>
            <ac:spMk id="18434" creationId="{B15C223F-6C22-8345-F59C-346F21B66658}"/>
          </ac:spMkLst>
        </pc:spChg>
      </pc:sldChg>
      <pc:sldChg chg="delSp modSp mod">
        <pc:chgData name="rahulkumar08945@gmail.com" userId="eaa8108a85f67eff" providerId="LiveId" clId="{54EF1D79-E478-4C67-9EB2-AE56EF51DF03}" dt="2023-06-25T13:23:55.570" v="1654"/>
        <pc:sldMkLst>
          <pc:docMk/>
          <pc:sldMk cId="0" sldId="277"/>
        </pc:sldMkLst>
        <pc:spChg chg="mod">
          <ac:chgData name="rahulkumar08945@gmail.com" userId="eaa8108a85f67eff" providerId="LiveId" clId="{54EF1D79-E478-4C67-9EB2-AE56EF51DF03}" dt="2023-06-25T11:31:49.663" v="850" actId="20577"/>
          <ac:spMkLst>
            <pc:docMk/>
            <pc:sldMk cId="0" sldId="277"/>
            <ac:spMk id="2" creationId="{00000000-0000-0000-0000-000000000000}"/>
          </ac:spMkLst>
        </pc:spChg>
        <pc:spChg chg="mod">
          <ac:chgData name="rahulkumar08945@gmail.com" userId="eaa8108a85f67eff" providerId="LiveId" clId="{54EF1D79-E478-4C67-9EB2-AE56EF51DF03}" dt="2023-06-25T13:23:55.570" v="1654"/>
          <ac:spMkLst>
            <pc:docMk/>
            <pc:sldMk cId="0" sldId="277"/>
            <ac:spMk id="3" creationId="{00000000-0000-0000-0000-000000000000}"/>
          </ac:spMkLst>
        </pc:spChg>
        <pc:spChg chg="del mod">
          <ac:chgData name="rahulkumar08945@gmail.com" userId="eaa8108a85f67eff" providerId="LiveId" clId="{54EF1D79-E478-4C67-9EB2-AE56EF51DF03}" dt="2023-06-25T11:31:51.506" v="852"/>
          <ac:spMkLst>
            <pc:docMk/>
            <pc:sldMk cId="0" sldId="277"/>
            <ac:spMk id="4" creationId="{00000000-0000-0000-0000-000000000000}"/>
          </ac:spMkLst>
        </pc:spChg>
        <pc:spChg chg="del mod">
          <ac:chgData name="rahulkumar08945@gmail.com" userId="eaa8108a85f67eff" providerId="LiveId" clId="{54EF1D79-E478-4C67-9EB2-AE56EF51DF03}" dt="2023-06-25T11:31:19.935" v="844" actId="21"/>
          <ac:spMkLst>
            <pc:docMk/>
            <pc:sldMk cId="0" sldId="277"/>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78"/>
        </pc:sldMkLst>
        <pc:spChg chg="mod">
          <ac:chgData name="rahulkumar08945@gmail.com" userId="eaa8108a85f67eff" providerId="LiveId" clId="{54EF1D79-E478-4C67-9EB2-AE56EF51DF03}" dt="2023-06-25T11:35:44.970" v="948" actId="403"/>
          <ac:spMkLst>
            <pc:docMk/>
            <pc:sldMk cId="0" sldId="278"/>
            <ac:spMk id="2" creationId="{00000000-0000-0000-0000-000000000000}"/>
          </ac:spMkLst>
        </pc:spChg>
        <pc:spChg chg="mod">
          <ac:chgData name="rahulkumar08945@gmail.com" userId="eaa8108a85f67eff" providerId="LiveId" clId="{54EF1D79-E478-4C67-9EB2-AE56EF51DF03}" dt="2023-06-25T13:23:55.570" v="1654"/>
          <ac:spMkLst>
            <pc:docMk/>
            <pc:sldMk cId="0" sldId="278"/>
            <ac:spMk id="3" creationId="{00000000-0000-0000-0000-000000000000}"/>
          </ac:spMkLst>
        </pc:spChg>
        <pc:spChg chg="del mod">
          <ac:chgData name="rahulkumar08945@gmail.com" userId="eaa8108a85f67eff" providerId="LiveId" clId="{54EF1D79-E478-4C67-9EB2-AE56EF51DF03}" dt="2023-06-25T11:35:58.001" v="952"/>
          <ac:spMkLst>
            <pc:docMk/>
            <pc:sldMk cId="0" sldId="278"/>
            <ac:spMk id="4" creationId="{00000000-0000-0000-0000-000000000000}"/>
          </ac:spMkLst>
        </pc:spChg>
        <pc:spChg chg="del">
          <ac:chgData name="rahulkumar08945@gmail.com" userId="eaa8108a85f67eff" providerId="LiveId" clId="{54EF1D79-E478-4C67-9EB2-AE56EF51DF03}" dt="2023-06-25T11:35:50.774" v="949" actId="21"/>
          <ac:spMkLst>
            <pc:docMk/>
            <pc:sldMk cId="0" sldId="278"/>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81"/>
        </pc:sldMkLst>
        <pc:spChg chg="mod">
          <ac:chgData name="rahulkumar08945@gmail.com" userId="eaa8108a85f67eff" providerId="LiveId" clId="{54EF1D79-E478-4C67-9EB2-AE56EF51DF03}" dt="2023-06-25T13:23:55.570" v="1654"/>
          <ac:spMkLst>
            <pc:docMk/>
            <pc:sldMk cId="0" sldId="281"/>
            <ac:spMk id="64515" creationId="{E9863920-D29F-958A-F2C9-41208571FB22}"/>
          </ac:spMkLst>
        </pc:spChg>
        <pc:spChg chg="mod">
          <ac:chgData name="rahulkumar08945@gmail.com" userId="eaa8108a85f67eff" providerId="LiveId" clId="{54EF1D79-E478-4C67-9EB2-AE56EF51DF03}" dt="2023-06-25T13:23:55.570" v="1654"/>
          <ac:spMkLst>
            <pc:docMk/>
            <pc:sldMk cId="0" sldId="281"/>
            <ac:spMk id="64516" creationId="{4CB3160F-3A6D-681A-0882-2E829AA4F8FD}"/>
          </ac:spMkLst>
        </pc:spChg>
      </pc:sldChg>
      <pc:sldChg chg="addSp delSp modSp add del mod">
        <pc:chgData name="rahulkumar08945@gmail.com" userId="eaa8108a85f67eff" providerId="LiveId" clId="{54EF1D79-E478-4C67-9EB2-AE56EF51DF03}" dt="2023-06-25T12:02:57.615" v="1385" actId="47"/>
        <pc:sldMkLst>
          <pc:docMk/>
          <pc:sldMk cId="0" sldId="283"/>
        </pc:sldMkLst>
        <pc:spChg chg="mod">
          <ac:chgData name="rahulkumar08945@gmail.com" userId="eaa8108a85f67eff" providerId="LiveId" clId="{54EF1D79-E478-4C67-9EB2-AE56EF51DF03}" dt="2023-06-25T08:28:44.096" v="417" actId="1035"/>
          <ac:spMkLst>
            <pc:docMk/>
            <pc:sldMk cId="0" sldId="283"/>
            <ac:spMk id="2" creationId="{CD33105D-42A0-1D5D-252F-395A2C37E33C}"/>
          </ac:spMkLst>
        </pc:spChg>
        <pc:spChg chg="mod">
          <ac:chgData name="rahulkumar08945@gmail.com" userId="eaa8108a85f67eff" providerId="LiveId" clId="{54EF1D79-E478-4C67-9EB2-AE56EF51DF03}" dt="2023-06-25T08:28:34.711" v="394" actId="2710"/>
          <ac:spMkLst>
            <pc:docMk/>
            <pc:sldMk cId="0" sldId="283"/>
            <ac:spMk id="3" creationId="{407C27ED-8C90-CD0D-C881-4C9558A6A43C}"/>
          </ac:spMkLst>
        </pc:spChg>
        <pc:spChg chg="add del mod">
          <ac:chgData name="rahulkumar08945@gmail.com" userId="eaa8108a85f67eff" providerId="LiveId" clId="{54EF1D79-E478-4C67-9EB2-AE56EF51DF03}" dt="2023-06-25T08:28:19.318" v="392"/>
          <ac:spMkLst>
            <pc:docMk/>
            <pc:sldMk cId="0" sldId="283"/>
            <ac:spMk id="4" creationId="{F2B96A3A-9822-BA37-D370-D7B316B42803}"/>
          </ac:spMkLst>
        </pc:spChg>
        <pc:spChg chg="add del mod">
          <ac:chgData name="rahulkumar08945@gmail.com" userId="eaa8108a85f67eff" providerId="LiveId" clId="{54EF1D79-E478-4C67-9EB2-AE56EF51DF03}" dt="2023-06-25T08:28:19.318" v="392"/>
          <ac:spMkLst>
            <pc:docMk/>
            <pc:sldMk cId="0" sldId="283"/>
            <ac:spMk id="5" creationId="{CDA1DB98-3C4C-F92C-B2C4-7F8BDD3B8538}"/>
          </ac:spMkLst>
        </pc:spChg>
      </pc:sldChg>
      <pc:sldChg chg="add del">
        <pc:chgData name="rahulkumar08945@gmail.com" userId="eaa8108a85f67eff" providerId="LiveId" clId="{54EF1D79-E478-4C67-9EB2-AE56EF51DF03}" dt="2023-06-25T12:02:57.615" v="1385" actId="47"/>
        <pc:sldMkLst>
          <pc:docMk/>
          <pc:sldMk cId="0" sldId="284"/>
        </pc:sldMkLst>
      </pc:sldChg>
      <pc:sldChg chg="del">
        <pc:chgData name="rahulkumar08945@gmail.com" userId="eaa8108a85f67eff" providerId="LiveId" clId="{54EF1D79-E478-4C67-9EB2-AE56EF51DF03}" dt="2023-06-25T12:02:57.615" v="1385" actId="47"/>
        <pc:sldMkLst>
          <pc:docMk/>
          <pc:sldMk cId="0" sldId="285"/>
        </pc:sldMkLst>
      </pc:sldChg>
      <pc:sldChg chg="modSp del mod">
        <pc:chgData name="rahulkumar08945@gmail.com" userId="eaa8108a85f67eff" providerId="LiveId" clId="{54EF1D79-E478-4C67-9EB2-AE56EF51DF03}" dt="2023-06-25T12:02:57.615" v="1385" actId="47"/>
        <pc:sldMkLst>
          <pc:docMk/>
          <pc:sldMk cId="0" sldId="286"/>
        </pc:sldMkLst>
        <pc:spChg chg="mod">
          <ac:chgData name="rahulkumar08945@gmail.com" userId="eaa8108a85f67eff" providerId="LiveId" clId="{54EF1D79-E478-4C67-9EB2-AE56EF51DF03}" dt="2023-06-25T08:29:08.932" v="424" actId="20577"/>
          <ac:spMkLst>
            <pc:docMk/>
            <pc:sldMk cId="0" sldId="286"/>
            <ac:spMk id="3" creationId="{88508A4E-5DDB-8677-880B-491F8BEDD858}"/>
          </ac:spMkLst>
        </pc:spChg>
      </pc:sldChg>
      <pc:sldChg chg="modSp del mod">
        <pc:chgData name="rahulkumar08945@gmail.com" userId="eaa8108a85f67eff" providerId="LiveId" clId="{54EF1D79-E478-4C67-9EB2-AE56EF51DF03}" dt="2023-06-25T12:02:57.615" v="1385" actId="47"/>
        <pc:sldMkLst>
          <pc:docMk/>
          <pc:sldMk cId="0" sldId="287"/>
        </pc:sldMkLst>
        <pc:spChg chg="mod">
          <ac:chgData name="rahulkumar08945@gmail.com" userId="eaa8108a85f67eff" providerId="LiveId" clId="{54EF1D79-E478-4C67-9EB2-AE56EF51DF03}" dt="2023-06-25T08:29:20.561" v="426" actId="20577"/>
          <ac:spMkLst>
            <pc:docMk/>
            <pc:sldMk cId="0" sldId="287"/>
            <ac:spMk id="3" creationId="{7E40800C-E779-4E98-9F6F-E37825FA9357}"/>
          </ac:spMkLst>
        </pc:spChg>
      </pc:sldChg>
      <pc:sldChg chg="modSp">
        <pc:chgData name="rahulkumar08945@gmail.com" userId="eaa8108a85f67eff" providerId="LiveId" clId="{54EF1D79-E478-4C67-9EB2-AE56EF51DF03}" dt="2023-06-25T13:23:55.570" v="1654"/>
        <pc:sldMkLst>
          <pc:docMk/>
          <pc:sldMk cId="0" sldId="297"/>
        </pc:sldMkLst>
        <pc:spChg chg="mod">
          <ac:chgData name="rahulkumar08945@gmail.com" userId="eaa8108a85f67eff" providerId="LiveId" clId="{54EF1D79-E478-4C67-9EB2-AE56EF51DF03}" dt="2023-06-25T13:23:55.570" v="1654"/>
          <ac:spMkLst>
            <pc:docMk/>
            <pc:sldMk cId="0" sldId="297"/>
            <ac:spMk id="13314" creationId="{130350B5-3587-330F-685C-0237DD24B49C}"/>
          </ac:spMkLst>
        </pc:spChg>
        <pc:spChg chg="mod">
          <ac:chgData name="rahulkumar08945@gmail.com" userId="eaa8108a85f67eff" providerId="LiveId" clId="{54EF1D79-E478-4C67-9EB2-AE56EF51DF03}" dt="2023-06-25T13:23:55.570" v="1654"/>
          <ac:spMkLst>
            <pc:docMk/>
            <pc:sldMk cId="0" sldId="297"/>
            <ac:spMk id="13315" creationId="{0C20948C-3350-FEE9-C779-E5FF8E64047B}"/>
          </ac:spMkLst>
        </pc:spChg>
      </pc:sldChg>
      <pc:sldChg chg="modSp del mod">
        <pc:chgData name="rahulkumar08945@gmail.com" userId="eaa8108a85f67eff" providerId="LiveId" clId="{54EF1D79-E478-4C67-9EB2-AE56EF51DF03}" dt="2023-06-25T15:21:41.157" v="1969" actId="14100"/>
        <pc:sldMkLst>
          <pc:docMk/>
          <pc:sldMk cId="3071906051" sldId="305"/>
        </pc:sldMkLst>
        <pc:picChg chg="mod">
          <ac:chgData name="rahulkumar08945@gmail.com" userId="eaa8108a85f67eff" providerId="LiveId" clId="{54EF1D79-E478-4C67-9EB2-AE56EF51DF03}" dt="2023-06-25T15:21:41.157" v="1969" actId="14100"/>
          <ac:picMkLst>
            <pc:docMk/>
            <pc:sldMk cId="3071906051" sldId="305"/>
            <ac:picMk id="26627" creationId="{A96CFC39-1170-2CC8-22FF-25034AB2FD1C}"/>
          </ac:picMkLst>
        </pc:picChg>
      </pc:sldChg>
      <pc:sldChg chg="modSp del">
        <pc:chgData name="rahulkumar08945@gmail.com" userId="eaa8108a85f67eff" providerId="LiveId" clId="{54EF1D79-E478-4C67-9EB2-AE56EF51DF03}" dt="2023-06-25T13:23:55.570" v="1654"/>
        <pc:sldMkLst>
          <pc:docMk/>
          <pc:sldMk cId="3636323286" sldId="408"/>
        </pc:sldMkLst>
        <pc:spChg chg="mod">
          <ac:chgData name="rahulkumar08945@gmail.com" userId="eaa8108a85f67eff" providerId="LiveId" clId="{54EF1D79-E478-4C67-9EB2-AE56EF51DF03}" dt="2023-06-25T13:23:55.570" v="1654"/>
          <ac:spMkLst>
            <pc:docMk/>
            <pc:sldMk cId="3636323286" sldId="408"/>
            <ac:spMk id="17410" creationId="{165D9794-BE6C-3E17-4822-6E9A45DF4C86}"/>
          </ac:spMkLst>
        </pc:spChg>
        <pc:spChg chg="mod">
          <ac:chgData name="rahulkumar08945@gmail.com" userId="eaa8108a85f67eff" providerId="LiveId" clId="{54EF1D79-E478-4C67-9EB2-AE56EF51DF03}" dt="2023-06-25T13:23:55.570" v="1654"/>
          <ac:spMkLst>
            <pc:docMk/>
            <pc:sldMk cId="3636323286" sldId="408"/>
            <ac:spMk id="17411" creationId="{00848C43-CC70-99FF-BE60-30A24FB4B5B8}"/>
          </ac:spMkLst>
        </pc:spChg>
      </pc:sldChg>
      <pc:sldChg chg="modSp add del mod">
        <pc:chgData name="rahulkumar08945@gmail.com" userId="eaa8108a85f67eff" providerId="LiveId" clId="{54EF1D79-E478-4C67-9EB2-AE56EF51DF03}" dt="2023-06-25T13:23:55.570" v="1654"/>
        <pc:sldMkLst>
          <pc:docMk/>
          <pc:sldMk cId="0" sldId="409"/>
        </pc:sldMkLst>
        <pc:spChg chg="mod">
          <ac:chgData name="rahulkumar08945@gmail.com" userId="eaa8108a85f67eff" providerId="LiveId" clId="{54EF1D79-E478-4C67-9EB2-AE56EF51DF03}" dt="2023-06-25T13:23:55.570" v="1654"/>
          <ac:spMkLst>
            <pc:docMk/>
            <pc:sldMk cId="0" sldId="409"/>
            <ac:spMk id="4099" creationId="{EA624464-154E-7F70-CF18-385B497BB154}"/>
          </ac:spMkLst>
        </pc:spChg>
        <pc:spChg chg="mod">
          <ac:chgData name="rahulkumar08945@gmail.com" userId="eaa8108a85f67eff" providerId="LiveId" clId="{54EF1D79-E478-4C67-9EB2-AE56EF51DF03}" dt="2023-06-25T13:23:55.570" v="1654"/>
          <ac:spMkLst>
            <pc:docMk/>
            <pc:sldMk cId="0" sldId="409"/>
            <ac:spMk id="10242" creationId="{5906A74D-523A-31BE-B2C6-3F6CF5E52D2E}"/>
          </ac:spMkLst>
        </pc:spChg>
      </pc:sldChg>
      <pc:sldChg chg="modSp del">
        <pc:chgData name="rahulkumar08945@gmail.com" userId="eaa8108a85f67eff" providerId="LiveId" clId="{54EF1D79-E478-4C67-9EB2-AE56EF51DF03}" dt="2023-06-25T13:23:55.570" v="1654"/>
        <pc:sldMkLst>
          <pc:docMk/>
          <pc:sldMk cId="1450934652" sldId="410"/>
        </pc:sldMkLst>
        <pc:spChg chg="mod">
          <ac:chgData name="rahulkumar08945@gmail.com" userId="eaa8108a85f67eff" providerId="LiveId" clId="{54EF1D79-E478-4C67-9EB2-AE56EF51DF03}" dt="2023-06-25T13:23:55.570" v="1654"/>
          <ac:spMkLst>
            <pc:docMk/>
            <pc:sldMk cId="1450934652" sldId="410"/>
            <ac:spMk id="16386" creationId="{68CCC185-A4D7-5725-3AD0-892C78AD8674}"/>
          </ac:spMkLst>
        </pc:spChg>
        <pc:spChg chg="mod">
          <ac:chgData name="rahulkumar08945@gmail.com" userId="eaa8108a85f67eff" providerId="LiveId" clId="{54EF1D79-E478-4C67-9EB2-AE56EF51DF03}" dt="2023-06-25T13:23:55.570" v="1654"/>
          <ac:spMkLst>
            <pc:docMk/>
            <pc:sldMk cId="1450934652" sldId="410"/>
            <ac:spMk id="16387" creationId="{E16BE5F7-787E-1619-AB29-173D3A1D5654}"/>
          </ac:spMkLst>
        </pc:spChg>
      </pc:sldChg>
      <pc:sldChg chg="modSp add del mod">
        <pc:chgData name="rahulkumar08945@gmail.com" userId="eaa8108a85f67eff" providerId="LiveId" clId="{54EF1D79-E478-4C67-9EB2-AE56EF51DF03}" dt="2023-06-25T13:23:55.570" v="1654"/>
        <pc:sldMkLst>
          <pc:docMk/>
          <pc:sldMk cId="0" sldId="451"/>
        </pc:sldMkLst>
        <pc:spChg chg="mod">
          <ac:chgData name="rahulkumar08945@gmail.com" userId="eaa8108a85f67eff" providerId="LiveId" clId="{54EF1D79-E478-4C67-9EB2-AE56EF51DF03}" dt="2023-06-25T13:23:55.570" v="1654"/>
          <ac:spMkLst>
            <pc:docMk/>
            <pc:sldMk cId="0" sldId="451"/>
            <ac:spMk id="3" creationId="{042650F7-30C2-412E-26C5-82DC1F77995F}"/>
          </ac:spMkLst>
        </pc:spChg>
        <pc:spChg chg="mod">
          <ac:chgData name="rahulkumar08945@gmail.com" userId="eaa8108a85f67eff" providerId="LiveId" clId="{54EF1D79-E478-4C67-9EB2-AE56EF51DF03}" dt="2023-06-25T13:23:55.570" v="1654"/>
          <ac:spMkLst>
            <pc:docMk/>
            <pc:sldMk cId="0" sldId="451"/>
            <ac:spMk id="4" creationId="{7B3CC2AB-BD41-60BC-A96A-2080F255E00C}"/>
          </ac:spMkLst>
        </pc:spChg>
      </pc:sldChg>
      <pc:sldChg chg="modSp add del mod">
        <pc:chgData name="rahulkumar08945@gmail.com" userId="eaa8108a85f67eff" providerId="LiveId" clId="{54EF1D79-E478-4C67-9EB2-AE56EF51DF03}" dt="2023-06-25T13:23:55.570" v="1654"/>
        <pc:sldMkLst>
          <pc:docMk/>
          <pc:sldMk cId="0" sldId="457"/>
        </pc:sldMkLst>
        <pc:spChg chg="mod">
          <ac:chgData name="rahulkumar08945@gmail.com" userId="eaa8108a85f67eff" providerId="LiveId" clId="{54EF1D79-E478-4C67-9EB2-AE56EF51DF03}" dt="2023-06-25T13:23:55.570" v="1654"/>
          <ac:spMkLst>
            <pc:docMk/>
            <pc:sldMk cId="0" sldId="457"/>
            <ac:spMk id="13314" creationId="{A76AEB64-5826-FD61-2759-86C8497BBBDA}"/>
          </ac:spMkLst>
        </pc:spChg>
        <pc:picChg chg="mod">
          <ac:chgData name="rahulkumar08945@gmail.com" userId="eaa8108a85f67eff" providerId="LiveId" clId="{54EF1D79-E478-4C67-9EB2-AE56EF51DF03}" dt="2023-06-25T13:23:55.570" v="1654"/>
          <ac:picMkLst>
            <pc:docMk/>
            <pc:sldMk cId="0" sldId="457"/>
            <ac:picMk id="13316" creationId="{8F2209D1-B863-EB3B-BD89-208A55E7D1DC}"/>
          </ac:picMkLst>
        </pc:picChg>
      </pc:sldChg>
      <pc:sldChg chg="modSp modNotes">
        <pc:chgData name="rahulkumar08945@gmail.com" userId="eaa8108a85f67eff" providerId="LiveId" clId="{54EF1D79-E478-4C67-9EB2-AE56EF51DF03}" dt="2023-06-25T13:23:55.570" v="1654"/>
        <pc:sldMkLst>
          <pc:docMk/>
          <pc:sldMk cId="178181601" sldId="458"/>
        </pc:sldMkLst>
        <pc:spChg chg="mod">
          <ac:chgData name="rahulkumar08945@gmail.com" userId="eaa8108a85f67eff" providerId="LiveId" clId="{54EF1D79-E478-4C67-9EB2-AE56EF51DF03}" dt="2023-06-25T13:23:55.570" v="1654"/>
          <ac:spMkLst>
            <pc:docMk/>
            <pc:sldMk cId="178181601" sldId="458"/>
            <ac:spMk id="3" creationId="{FF5DA182-0744-8AD2-088C-1D9DD938111D}"/>
          </ac:spMkLst>
        </pc:spChg>
        <pc:spChg chg="mod">
          <ac:chgData name="rahulkumar08945@gmail.com" userId="eaa8108a85f67eff" providerId="LiveId" clId="{54EF1D79-E478-4C67-9EB2-AE56EF51DF03}" dt="2023-06-25T13:23:55.570" v="1654"/>
          <ac:spMkLst>
            <pc:docMk/>
            <pc:sldMk cId="178181601" sldId="458"/>
            <ac:spMk id="14338" creationId="{61580A19-C383-F012-1A0D-44B4880A3D31}"/>
          </ac:spMkLst>
        </pc:spChg>
      </pc:sldChg>
      <pc:sldChg chg="modSp">
        <pc:chgData name="rahulkumar08945@gmail.com" userId="eaa8108a85f67eff" providerId="LiveId" clId="{54EF1D79-E478-4C67-9EB2-AE56EF51DF03}" dt="2023-06-25T13:23:55.570" v="1654"/>
        <pc:sldMkLst>
          <pc:docMk/>
          <pc:sldMk cId="2953229199" sldId="459"/>
        </pc:sldMkLst>
        <pc:spChg chg="mod">
          <ac:chgData name="rahulkumar08945@gmail.com" userId="eaa8108a85f67eff" providerId="LiveId" clId="{54EF1D79-E478-4C67-9EB2-AE56EF51DF03}" dt="2023-06-25T13:23:55.570" v="1654"/>
          <ac:spMkLst>
            <pc:docMk/>
            <pc:sldMk cId="2953229199" sldId="459"/>
            <ac:spMk id="3" creationId="{7EDAF79E-8C13-577C-BB88-ED928EB26FED}"/>
          </ac:spMkLst>
        </pc:spChg>
        <pc:spChg chg="mod">
          <ac:chgData name="rahulkumar08945@gmail.com" userId="eaa8108a85f67eff" providerId="LiveId" clId="{54EF1D79-E478-4C67-9EB2-AE56EF51DF03}" dt="2023-06-25T13:23:55.570" v="1654"/>
          <ac:spMkLst>
            <pc:docMk/>
            <pc:sldMk cId="2953229199" sldId="459"/>
            <ac:spMk id="15362" creationId="{0E250BC6-CCCA-3ABB-5571-319F89B64DCC}"/>
          </ac:spMkLst>
        </pc:spChg>
      </pc:sldChg>
      <pc:sldChg chg="add del modNotes">
        <pc:chgData name="rahulkumar08945@gmail.com" userId="eaa8108a85f67eff" providerId="LiveId" clId="{54EF1D79-E478-4C67-9EB2-AE56EF51DF03}" dt="2023-06-25T13:23:55.570" v="1654"/>
        <pc:sldMkLst>
          <pc:docMk/>
          <pc:sldMk cId="0" sldId="460"/>
        </pc:sldMkLst>
      </pc:sldChg>
      <pc:sldChg chg="add del">
        <pc:chgData name="rahulkumar08945@gmail.com" userId="eaa8108a85f67eff" providerId="LiveId" clId="{54EF1D79-E478-4C67-9EB2-AE56EF51DF03}" dt="2023-06-25T11:57:40.718" v="1267"/>
        <pc:sldMkLst>
          <pc:docMk/>
          <pc:sldMk cId="0" sldId="461"/>
        </pc:sldMkLst>
      </pc:sldChg>
      <pc:sldChg chg="add del">
        <pc:chgData name="rahulkumar08945@gmail.com" userId="eaa8108a85f67eff" providerId="LiveId" clId="{54EF1D79-E478-4C67-9EB2-AE56EF51DF03}" dt="2023-06-25T13:02:58.293" v="1434"/>
        <pc:sldMkLst>
          <pc:docMk/>
          <pc:sldMk cId="1566077152" sldId="462"/>
        </pc:sldMkLst>
      </pc:sldChg>
      <pc:sldChg chg="del">
        <pc:chgData name="rahulkumar08945@gmail.com" userId="eaa8108a85f67eff" providerId="LiveId" clId="{54EF1D79-E478-4C67-9EB2-AE56EF51DF03}" dt="2023-06-25T12:59:01.631" v="1431" actId="2696"/>
        <pc:sldMkLst>
          <pc:docMk/>
          <pc:sldMk cId="2796736831" sldId="462"/>
        </pc:sldMkLst>
      </pc:sldChg>
      <pc:sldChg chg="modSp">
        <pc:chgData name="rahulkumar08945@gmail.com" userId="eaa8108a85f67eff" providerId="LiveId" clId="{54EF1D79-E478-4C67-9EB2-AE56EF51DF03}" dt="2023-06-25T13:23:55.570" v="1654"/>
        <pc:sldMkLst>
          <pc:docMk/>
          <pc:sldMk cId="0" sldId="463"/>
        </pc:sldMkLst>
        <pc:spChg chg="mod">
          <ac:chgData name="rahulkumar08945@gmail.com" userId="eaa8108a85f67eff" providerId="LiveId" clId="{54EF1D79-E478-4C67-9EB2-AE56EF51DF03}" dt="2023-06-25T13:23:55.570" v="1654"/>
          <ac:spMkLst>
            <pc:docMk/>
            <pc:sldMk cId="0" sldId="463"/>
            <ac:spMk id="21506" creationId="{060F6923-9B8A-EBDF-008F-06F4278DB60E}"/>
          </ac:spMkLst>
        </pc:spChg>
        <pc:spChg chg="mod">
          <ac:chgData name="rahulkumar08945@gmail.com" userId="eaa8108a85f67eff" providerId="LiveId" clId="{54EF1D79-E478-4C67-9EB2-AE56EF51DF03}" dt="2023-06-25T13:23:55.570" v="1654"/>
          <ac:spMkLst>
            <pc:docMk/>
            <pc:sldMk cId="0" sldId="463"/>
            <ac:spMk id="21507" creationId="{DE446E4F-50D7-3152-1A0E-F963AD2596AE}"/>
          </ac:spMkLst>
        </pc:spChg>
      </pc:sldChg>
      <pc:sldChg chg="modSp add mod">
        <pc:chgData name="rahulkumar08945@gmail.com" userId="eaa8108a85f67eff" providerId="LiveId" clId="{54EF1D79-E478-4C67-9EB2-AE56EF51DF03}" dt="2023-06-25T13:23:55.570" v="1654"/>
        <pc:sldMkLst>
          <pc:docMk/>
          <pc:sldMk cId="2080189537" sldId="464"/>
        </pc:sldMkLst>
        <pc:spChg chg="mod">
          <ac:chgData name="rahulkumar08945@gmail.com" userId="eaa8108a85f67eff" providerId="LiveId" clId="{54EF1D79-E478-4C67-9EB2-AE56EF51DF03}" dt="2023-06-25T13:23:55.570" v="1654"/>
          <ac:spMkLst>
            <pc:docMk/>
            <pc:sldMk cId="2080189537" sldId="464"/>
            <ac:spMk id="4" creationId="{9D62E985-FCAD-8422-A628-D65AB6B73599}"/>
          </ac:spMkLst>
        </pc:spChg>
        <pc:spChg chg="mod">
          <ac:chgData name="rahulkumar08945@gmail.com" userId="eaa8108a85f67eff" providerId="LiveId" clId="{54EF1D79-E478-4C67-9EB2-AE56EF51DF03}" dt="2023-06-25T13:23:55.570" v="1654"/>
          <ac:spMkLst>
            <pc:docMk/>
            <pc:sldMk cId="2080189537" sldId="464"/>
            <ac:spMk id="22530" creationId="{6BF665A4-A3D9-1158-514C-EB897B2637A6}"/>
          </ac:spMkLst>
        </pc:spChg>
      </pc:sldChg>
      <pc:sldChg chg="modSp">
        <pc:chgData name="rahulkumar08945@gmail.com" userId="eaa8108a85f67eff" providerId="LiveId" clId="{54EF1D79-E478-4C67-9EB2-AE56EF51DF03}" dt="2023-06-25T13:23:55.570" v="1654"/>
        <pc:sldMkLst>
          <pc:docMk/>
          <pc:sldMk cId="0" sldId="465"/>
        </pc:sldMkLst>
        <pc:spChg chg="mod">
          <ac:chgData name="rahulkumar08945@gmail.com" userId="eaa8108a85f67eff" providerId="LiveId" clId="{54EF1D79-E478-4C67-9EB2-AE56EF51DF03}" dt="2023-06-25T13:23:55.570" v="1654"/>
          <ac:spMkLst>
            <pc:docMk/>
            <pc:sldMk cId="0" sldId="465"/>
            <ac:spMk id="3" creationId="{3B07C3B0-1A32-5C55-76A0-C762DFE41827}"/>
          </ac:spMkLst>
        </pc:spChg>
        <pc:spChg chg="mod">
          <ac:chgData name="rahulkumar08945@gmail.com" userId="eaa8108a85f67eff" providerId="LiveId" clId="{54EF1D79-E478-4C67-9EB2-AE56EF51DF03}" dt="2023-06-25T13:23:55.570" v="1654"/>
          <ac:spMkLst>
            <pc:docMk/>
            <pc:sldMk cId="0" sldId="465"/>
            <ac:spMk id="24578" creationId="{62211CD5-2644-9EC6-8E1D-56657349C7F3}"/>
          </ac:spMkLst>
        </pc:spChg>
      </pc:sldChg>
      <pc:sldChg chg="modSp">
        <pc:chgData name="rahulkumar08945@gmail.com" userId="eaa8108a85f67eff" providerId="LiveId" clId="{54EF1D79-E478-4C67-9EB2-AE56EF51DF03}" dt="2023-06-25T13:23:55.570" v="1654"/>
        <pc:sldMkLst>
          <pc:docMk/>
          <pc:sldMk cId="0" sldId="466"/>
        </pc:sldMkLst>
        <pc:spChg chg="mod">
          <ac:chgData name="rahulkumar08945@gmail.com" userId="eaa8108a85f67eff" providerId="LiveId" clId="{54EF1D79-E478-4C67-9EB2-AE56EF51DF03}" dt="2023-06-25T13:23:55.570" v="1654"/>
          <ac:spMkLst>
            <pc:docMk/>
            <pc:sldMk cId="0" sldId="466"/>
            <ac:spMk id="3" creationId="{11CE7324-8456-93EE-1D86-7558B2807FE8}"/>
          </ac:spMkLst>
        </pc:spChg>
        <pc:spChg chg="mod">
          <ac:chgData name="rahulkumar08945@gmail.com" userId="eaa8108a85f67eff" providerId="LiveId" clId="{54EF1D79-E478-4C67-9EB2-AE56EF51DF03}" dt="2023-06-25T13:23:55.570" v="1654"/>
          <ac:spMkLst>
            <pc:docMk/>
            <pc:sldMk cId="0" sldId="466"/>
            <ac:spMk id="25602" creationId="{E82F03CD-28BE-08DC-423F-D23F8A78C6F7}"/>
          </ac:spMkLst>
        </pc:spChg>
      </pc:sldChg>
      <pc:sldChg chg="modSp">
        <pc:chgData name="rahulkumar08945@gmail.com" userId="eaa8108a85f67eff" providerId="LiveId" clId="{54EF1D79-E478-4C67-9EB2-AE56EF51DF03}" dt="2023-06-25T15:20:29.832" v="1957" actId="14100"/>
        <pc:sldMkLst>
          <pc:docMk/>
          <pc:sldMk cId="3379789883" sldId="467"/>
        </pc:sldMkLst>
        <pc:picChg chg="mod">
          <ac:chgData name="rahulkumar08945@gmail.com" userId="eaa8108a85f67eff" providerId="LiveId" clId="{54EF1D79-E478-4C67-9EB2-AE56EF51DF03}" dt="2023-06-25T15:20:29.832" v="1957" actId="14100"/>
          <ac:picMkLst>
            <pc:docMk/>
            <pc:sldMk cId="3379789883" sldId="467"/>
            <ac:picMk id="4" creationId="{0B2C6FAE-D9C8-DC41-6EAB-3615D0B3ABD8}"/>
          </ac:picMkLst>
        </pc:picChg>
      </pc:sldChg>
      <pc:sldChg chg="modSp add mod modAnim">
        <pc:chgData name="rahulkumar08945@gmail.com" userId="eaa8108a85f67eff" providerId="LiveId" clId="{54EF1D79-E478-4C67-9EB2-AE56EF51DF03}" dt="2023-06-25T13:33:24.507" v="1953" actId="1076"/>
        <pc:sldMkLst>
          <pc:docMk/>
          <pc:sldMk cId="3479623668" sldId="469"/>
        </pc:sldMkLst>
        <pc:spChg chg="mod">
          <ac:chgData name="rahulkumar08945@gmail.com" userId="eaa8108a85f67eff" providerId="LiveId" clId="{54EF1D79-E478-4C67-9EB2-AE56EF51DF03}" dt="2023-06-25T13:32:41.616" v="1922" actId="115"/>
          <ac:spMkLst>
            <pc:docMk/>
            <pc:sldMk cId="3479623668" sldId="469"/>
            <ac:spMk id="2" creationId="{00000000-0000-0000-0000-000000000000}"/>
          </ac:spMkLst>
        </pc:spChg>
        <pc:spChg chg="mod">
          <ac:chgData name="rahulkumar08945@gmail.com" userId="eaa8108a85f67eff" providerId="LiveId" clId="{54EF1D79-E478-4C67-9EB2-AE56EF51DF03}" dt="2023-06-25T13:33:04.639" v="1948" actId="123"/>
          <ac:spMkLst>
            <pc:docMk/>
            <pc:sldMk cId="3479623668" sldId="469"/>
            <ac:spMk id="3" creationId="{00000000-0000-0000-0000-000000000000}"/>
          </ac:spMkLst>
        </pc:spChg>
        <pc:picChg chg="mod">
          <ac:chgData name="rahulkumar08945@gmail.com" userId="eaa8108a85f67eff" providerId="LiveId" clId="{54EF1D79-E478-4C67-9EB2-AE56EF51DF03}" dt="2023-06-25T13:33:24.507" v="1953" actId="1076"/>
          <ac:picMkLst>
            <pc:docMk/>
            <pc:sldMk cId="3479623668" sldId="469"/>
            <ac:picMk id="4" creationId="{00000000-0000-0000-0000-000000000000}"/>
          </ac:picMkLst>
        </pc:picChg>
      </pc:sldChg>
      <pc:sldChg chg="modSp add modAnim">
        <pc:chgData name="rahulkumar08945@gmail.com" userId="eaa8108a85f67eff" providerId="LiveId" clId="{54EF1D79-E478-4C67-9EB2-AE56EF51DF03}" dt="2023-06-25T13:23:55.570" v="1654"/>
        <pc:sldMkLst>
          <pc:docMk/>
          <pc:sldMk cId="1371876261" sldId="470"/>
        </pc:sldMkLst>
        <pc:spChg chg="mod">
          <ac:chgData name="rahulkumar08945@gmail.com" userId="eaa8108a85f67eff" providerId="LiveId" clId="{54EF1D79-E478-4C67-9EB2-AE56EF51DF03}" dt="2023-06-25T13:23:55.570" v="1654"/>
          <ac:spMkLst>
            <pc:docMk/>
            <pc:sldMk cId="1371876261" sldId="470"/>
            <ac:spMk id="2" creationId="{00000000-0000-0000-0000-000000000000}"/>
          </ac:spMkLst>
        </pc:spChg>
        <pc:spChg chg="mod">
          <ac:chgData name="rahulkumar08945@gmail.com" userId="eaa8108a85f67eff" providerId="LiveId" clId="{54EF1D79-E478-4C67-9EB2-AE56EF51DF03}" dt="2023-06-25T13:23:55.570" v="1654"/>
          <ac:spMkLst>
            <pc:docMk/>
            <pc:sldMk cId="1371876261" sldId="470"/>
            <ac:spMk id="3" creationId="{00000000-0000-0000-0000-000000000000}"/>
          </ac:spMkLst>
        </pc:spChg>
        <pc:spChg chg="mod">
          <ac:chgData name="rahulkumar08945@gmail.com" userId="eaa8108a85f67eff" providerId="LiveId" clId="{54EF1D79-E478-4C67-9EB2-AE56EF51DF03}" dt="2023-06-25T13:23:55.570" v="1654"/>
          <ac:spMkLst>
            <pc:docMk/>
            <pc:sldMk cId="1371876261" sldId="470"/>
            <ac:spMk id="8" creationId="{00000000-0000-0000-0000-000000000000}"/>
          </ac:spMkLst>
        </pc:spChg>
        <pc:picChg chg="mod">
          <ac:chgData name="rahulkumar08945@gmail.com" userId="eaa8108a85f67eff" providerId="LiveId" clId="{54EF1D79-E478-4C67-9EB2-AE56EF51DF03}" dt="2023-06-25T13:23:55.570" v="1654"/>
          <ac:picMkLst>
            <pc:docMk/>
            <pc:sldMk cId="1371876261" sldId="470"/>
            <ac:picMk id="4" creationId="{00000000-0000-0000-0000-000000000000}"/>
          </ac:picMkLst>
        </pc:picChg>
        <pc:picChg chg="mod">
          <ac:chgData name="rahulkumar08945@gmail.com" userId="eaa8108a85f67eff" providerId="LiveId" clId="{54EF1D79-E478-4C67-9EB2-AE56EF51DF03}" dt="2023-06-25T13:23:55.570" v="1654"/>
          <ac:picMkLst>
            <pc:docMk/>
            <pc:sldMk cId="1371876261" sldId="470"/>
            <ac:picMk id="6" creationId="{00000000-0000-0000-0000-000000000000}"/>
          </ac:picMkLst>
        </pc:picChg>
      </pc:sldChg>
      <pc:sldChg chg="modSp del modAnim">
        <pc:chgData name="rahulkumar08945@gmail.com" userId="eaa8108a85f67eff" providerId="LiveId" clId="{54EF1D79-E478-4C67-9EB2-AE56EF51DF03}" dt="2023-06-25T13:23:55.570" v="1654"/>
        <pc:sldMkLst>
          <pc:docMk/>
          <pc:sldMk cId="3165728828" sldId="471"/>
        </pc:sldMkLst>
        <pc:spChg chg="mod">
          <ac:chgData name="rahulkumar08945@gmail.com" userId="eaa8108a85f67eff" providerId="LiveId" clId="{54EF1D79-E478-4C67-9EB2-AE56EF51DF03}" dt="2023-06-25T13:23:55.570" v="1654"/>
          <ac:spMkLst>
            <pc:docMk/>
            <pc:sldMk cId="3165728828" sldId="471"/>
            <ac:spMk id="3" creationId="{00000000-0000-0000-0000-000000000000}"/>
          </ac:spMkLst>
        </pc:spChg>
        <pc:spChg chg="mod">
          <ac:chgData name="rahulkumar08945@gmail.com" userId="eaa8108a85f67eff" providerId="LiveId" clId="{54EF1D79-E478-4C67-9EB2-AE56EF51DF03}" dt="2023-06-25T13:23:55.570" v="1654"/>
          <ac:spMkLst>
            <pc:docMk/>
            <pc:sldMk cId="3165728828" sldId="471"/>
            <ac:spMk id="7" creationId="{00000000-0000-0000-0000-000000000000}"/>
          </ac:spMkLst>
        </pc:spChg>
        <pc:picChg chg="mod">
          <ac:chgData name="rahulkumar08945@gmail.com" userId="eaa8108a85f67eff" providerId="LiveId" clId="{54EF1D79-E478-4C67-9EB2-AE56EF51DF03}" dt="2023-06-25T13:23:55.570" v="1654"/>
          <ac:picMkLst>
            <pc:docMk/>
            <pc:sldMk cId="3165728828" sldId="471"/>
            <ac:picMk id="4" creationId="{00000000-0000-0000-0000-000000000000}"/>
          </ac:picMkLst>
        </pc:picChg>
      </pc:sldChg>
      <pc:sldChg chg="add">
        <pc:chgData name="rahulkumar08945@gmail.com" userId="eaa8108a85f67eff" providerId="LiveId" clId="{54EF1D79-E478-4C67-9EB2-AE56EF51DF03}" dt="2023-06-25T11:59:56.440" v="1299"/>
        <pc:sldMkLst>
          <pc:docMk/>
          <pc:sldMk cId="4263021717" sldId="472"/>
        </pc:sldMkLst>
        <pc:spChg chg="mod">
          <ac:chgData name="rahulkumar08945@gmail.com" userId="eaa8108a85f67eff" providerId="LiveId" clId="{54EF1D79-E478-4C67-9EB2-AE56EF51DF03}" dt="2023-06-25T13:23:55.570" v="1654"/>
          <ac:spMkLst>
            <pc:docMk/>
            <pc:sldMk cId="4263021717" sldId="472"/>
            <ac:spMk id="11266" creationId="{18E9240C-47AB-5C15-A023-6D35320E0D35}"/>
          </ac:spMkLst>
        </pc:spChg>
        <pc:spChg chg="mod">
          <ac:chgData name="rahulkumar08945@gmail.com" userId="eaa8108a85f67eff" providerId="LiveId" clId="{54EF1D79-E478-4C67-9EB2-AE56EF51DF03}" dt="2023-06-25T13:23:55.570" v="1654"/>
          <ac:spMkLst>
            <pc:docMk/>
            <pc:sldMk cId="4263021717" sldId="472"/>
            <ac:spMk id="11267" creationId="{497C6852-330A-AFBD-8866-01F515558259}"/>
          </ac:spMkLst>
        </pc:spChg>
      </pc:sldChg>
      <pc:sldChg chg="add">
        <pc:chgData name="rahulkumar08945@gmail.com" userId="eaa8108a85f67eff" providerId="LiveId" clId="{54EF1D79-E478-4C67-9EB2-AE56EF51DF03}" dt="2023-06-25T11:59:56.440" v="1299"/>
        <pc:sldMkLst>
          <pc:docMk/>
          <pc:sldMk cId="867738620" sldId="473"/>
        </pc:sldMkLst>
        <pc:spChg chg="mod">
          <ac:chgData name="rahulkumar08945@gmail.com" userId="eaa8108a85f67eff" providerId="LiveId" clId="{54EF1D79-E478-4C67-9EB2-AE56EF51DF03}" dt="2023-06-25T13:23:55.570" v="1654"/>
          <ac:spMkLst>
            <pc:docMk/>
            <pc:sldMk cId="867738620" sldId="473"/>
            <ac:spMk id="12290" creationId="{E7BD76AC-C97B-0B5E-7CAD-B84CC56CC8AD}"/>
          </ac:spMkLst>
        </pc:spChg>
        <pc:spChg chg="mod">
          <ac:chgData name="rahulkumar08945@gmail.com" userId="eaa8108a85f67eff" providerId="LiveId" clId="{54EF1D79-E478-4C67-9EB2-AE56EF51DF03}" dt="2023-06-25T13:23:55.570" v="1654"/>
          <ac:spMkLst>
            <pc:docMk/>
            <pc:sldMk cId="867738620" sldId="473"/>
            <ac:spMk id="12291" creationId="{8A1DD1D6-E3C9-EA43-9D3D-FF1370D110FB}"/>
          </ac:spMkLst>
        </pc:spChg>
      </pc:sldChg>
      <pc:sldChg chg="modSp del">
        <pc:chgData name="rahulkumar08945@gmail.com" userId="eaa8108a85f67eff" providerId="LiveId" clId="{54EF1D79-E478-4C67-9EB2-AE56EF51DF03}" dt="2023-06-25T13:23:55.570" v="1654"/>
        <pc:sldMkLst>
          <pc:docMk/>
          <pc:sldMk cId="3697268572" sldId="474"/>
        </pc:sldMkLst>
        <pc:spChg chg="mod">
          <ac:chgData name="rahulkumar08945@gmail.com" userId="eaa8108a85f67eff" providerId="LiveId" clId="{54EF1D79-E478-4C67-9EB2-AE56EF51DF03}" dt="2023-06-25T13:23:55.570" v="1654"/>
          <ac:spMkLst>
            <pc:docMk/>
            <pc:sldMk cId="3697268572" sldId="474"/>
            <ac:spMk id="14338" creationId="{D41896F0-0ABC-45EF-BC63-A503AF23EA38}"/>
          </ac:spMkLst>
        </pc:spChg>
        <pc:spChg chg="mod">
          <ac:chgData name="rahulkumar08945@gmail.com" userId="eaa8108a85f67eff" providerId="LiveId" clId="{54EF1D79-E478-4C67-9EB2-AE56EF51DF03}" dt="2023-06-25T13:23:55.570" v="1654"/>
          <ac:spMkLst>
            <pc:docMk/>
            <pc:sldMk cId="3697268572" sldId="474"/>
            <ac:spMk id="14339" creationId="{862AF2C7-306D-640F-296B-CA9E9F95BD35}"/>
          </ac:spMkLst>
        </pc:spChg>
      </pc:sldChg>
      <pc:sldChg chg="addSp modSp del mod">
        <pc:chgData name="rahulkumar08945@gmail.com" userId="eaa8108a85f67eff" providerId="LiveId" clId="{54EF1D79-E478-4C67-9EB2-AE56EF51DF03}" dt="2023-06-25T13:23:55.570" v="1654"/>
        <pc:sldMkLst>
          <pc:docMk/>
          <pc:sldMk cId="894204583" sldId="475"/>
        </pc:sldMkLst>
        <pc:spChg chg="add mod">
          <ac:chgData name="rahulkumar08945@gmail.com" userId="eaa8108a85f67eff" providerId="LiveId" clId="{54EF1D79-E478-4C67-9EB2-AE56EF51DF03}" dt="2023-06-25T13:23:55.570" v="1654"/>
          <ac:spMkLst>
            <pc:docMk/>
            <pc:sldMk cId="894204583" sldId="475"/>
            <ac:spMk id="2" creationId="{C7F68A05-3C64-D4E9-EBB2-C67A84025964}"/>
          </ac:spMkLst>
        </pc:spChg>
        <pc:spChg chg="add mod">
          <ac:chgData name="rahulkumar08945@gmail.com" userId="eaa8108a85f67eff" providerId="LiveId" clId="{54EF1D79-E478-4C67-9EB2-AE56EF51DF03}" dt="2023-06-25T13:23:55.570" v="1654"/>
          <ac:spMkLst>
            <pc:docMk/>
            <pc:sldMk cId="894204583" sldId="475"/>
            <ac:spMk id="3" creationId="{9A04E1D4-8953-6948-7492-D8C63B80B6A7}"/>
          </ac:spMkLst>
        </pc:spChg>
        <pc:spChg chg="mod">
          <ac:chgData name="rahulkumar08945@gmail.com" userId="eaa8108a85f67eff" providerId="LiveId" clId="{54EF1D79-E478-4C67-9EB2-AE56EF51DF03}" dt="2023-06-25T13:23:55.570" v="1654"/>
          <ac:spMkLst>
            <pc:docMk/>
            <pc:sldMk cId="894204583" sldId="475"/>
            <ac:spMk id="15362" creationId="{B50AAF17-5C70-BBC4-B2EB-93A959F5A436}"/>
          </ac:spMkLst>
        </pc:spChg>
        <pc:spChg chg="mod">
          <ac:chgData name="rahulkumar08945@gmail.com" userId="eaa8108a85f67eff" providerId="LiveId" clId="{54EF1D79-E478-4C67-9EB2-AE56EF51DF03}" dt="2023-06-25T13:23:55.570" v="1654"/>
          <ac:spMkLst>
            <pc:docMk/>
            <pc:sldMk cId="894204583" sldId="475"/>
            <ac:spMk id="15363" creationId="{DF40AE6C-9FB9-FA93-B0E7-BD1B634CCB97}"/>
          </ac:spMkLst>
        </pc:spChg>
      </pc:sldChg>
      <pc:sldChg chg="modSp">
        <pc:chgData name="rahulkumar08945@gmail.com" userId="eaa8108a85f67eff" providerId="LiveId" clId="{54EF1D79-E478-4C67-9EB2-AE56EF51DF03}" dt="2023-06-25T13:23:55.570" v="1654"/>
        <pc:sldMkLst>
          <pc:docMk/>
          <pc:sldMk cId="3311874255" sldId="476"/>
        </pc:sldMkLst>
        <pc:spChg chg="mod">
          <ac:chgData name="rahulkumar08945@gmail.com" userId="eaa8108a85f67eff" providerId="LiveId" clId="{54EF1D79-E478-4C67-9EB2-AE56EF51DF03}" dt="2023-06-25T13:23:55.570" v="1654"/>
          <ac:spMkLst>
            <pc:docMk/>
            <pc:sldMk cId="3311874255" sldId="476"/>
            <ac:spMk id="2" creationId="{00000000-0000-0000-0000-000000000000}"/>
          </ac:spMkLst>
        </pc:spChg>
        <pc:spChg chg="mod">
          <ac:chgData name="rahulkumar08945@gmail.com" userId="eaa8108a85f67eff" providerId="LiveId" clId="{54EF1D79-E478-4C67-9EB2-AE56EF51DF03}" dt="2023-06-25T13:23:55.570" v="1654"/>
          <ac:spMkLst>
            <pc:docMk/>
            <pc:sldMk cId="3311874255" sldId="476"/>
            <ac:spMk id="3" creationId="{00000000-0000-0000-0000-000000000000}"/>
          </ac:spMkLst>
        </pc:spChg>
        <pc:picChg chg="mod">
          <ac:chgData name="rahulkumar08945@gmail.com" userId="eaa8108a85f67eff" providerId="LiveId" clId="{54EF1D79-E478-4C67-9EB2-AE56EF51DF03}" dt="2023-06-25T13:23:55.570" v="1654"/>
          <ac:picMkLst>
            <pc:docMk/>
            <pc:sldMk cId="3311874255" sldId="476"/>
            <ac:picMk id="14338" creationId="{00000000-0000-0000-0000-000000000000}"/>
          </ac:picMkLst>
        </pc:picChg>
      </pc:sldChg>
      <pc:sldChg chg="modSp">
        <pc:chgData name="rahulkumar08945@gmail.com" userId="eaa8108a85f67eff" providerId="LiveId" clId="{54EF1D79-E478-4C67-9EB2-AE56EF51DF03}" dt="2023-06-25T13:23:55.570" v="1654"/>
        <pc:sldMkLst>
          <pc:docMk/>
          <pc:sldMk cId="719423731" sldId="477"/>
        </pc:sldMkLst>
        <pc:picChg chg="mod">
          <ac:chgData name="rahulkumar08945@gmail.com" userId="eaa8108a85f67eff" providerId="LiveId" clId="{54EF1D79-E478-4C67-9EB2-AE56EF51DF03}" dt="2023-06-25T13:23:55.570" v="1654"/>
          <ac:picMkLst>
            <pc:docMk/>
            <pc:sldMk cId="719423731" sldId="477"/>
            <ac:picMk id="12290" creationId="{00000000-0000-0000-0000-000000000000}"/>
          </ac:picMkLst>
        </pc:picChg>
      </pc:sldChg>
      <pc:sldChg chg="modSp">
        <pc:chgData name="rahulkumar08945@gmail.com" userId="eaa8108a85f67eff" providerId="LiveId" clId="{54EF1D79-E478-4C67-9EB2-AE56EF51DF03}" dt="2023-06-25T13:23:55.570" v="1654"/>
        <pc:sldMkLst>
          <pc:docMk/>
          <pc:sldMk cId="3187424992" sldId="478"/>
        </pc:sldMkLst>
        <pc:spChg chg="mod">
          <ac:chgData name="rahulkumar08945@gmail.com" userId="eaa8108a85f67eff" providerId="LiveId" clId="{54EF1D79-E478-4C67-9EB2-AE56EF51DF03}" dt="2023-06-25T13:23:55.570" v="1654"/>
          <ac:spMkLst>
            <pc:docMk/>
            <pc:sldMk cId="3187424992" sldId="478"/>
            <ac:spMk id="3" creationId="{00000000-0000-0000-0000-000000000000}"/>
          </ac:spMkLst>
        </pc:spChg>
      </pc:sldChg>
      <pc:sldChg chg="modSp">
        <pc:chgData name="rahulkumar08945@gmail.com" userId="eaa8108a85f67eff" providerId="LiveId" clId="{54EF1D79-E478-4C67-9EB2-AE56EF51DF03}" dt="2023-06-25T13:23:55.570" v="1654"/>
        <pc:sldMkLst>
          <pc:docMk/>
          <pc:sldMk cId="3820424199" sldId="479"/>
        </pc:sldMkLst>
        <pc:spChg chg="mod">
          <ac:chgData name="rahulkumar08945@gmail.com" userId="eaa8108a85f67eff" providerId="LiveId" clId="{54EF1D79-E478-4C67-9EB2-AE56EF51DF03}" dt="2023-06-25T13:23:55.570" v="1654"/>
          <ac:spMkLst>
            <pc:docMk/>
            <pc:sldMk cId="3820424199" sldId="479"/>
            <ac:spMk id="4" creationId="{43642D04-D887-80D4-1426-A09473C88005}"/>
          </ac:spMkLst>
        </pc:spChg>
      </pc:sldChg>
      <pc:sldChg chg="modSp">
        <pc:chgData name="rahulkumar08945@gmail.com" userId="eaa8108a85f67eff" providerId="LiveId" clId="{54EF1D79-E478-4C67-9EB2-AE56EF51DF03}" dt="2023-06-25T13:23:55.570" v="1654"/>
        <pc:sldMkLst>
          <pc:docMk/>
          <pc:sldMk cId="1333712773" sldId="480"/>
        </pc:sldMkLst>
        <pc:picChg chg="mod">
          <ac:chgData name="rahulkumar08945@gmail.com" userId="eaa8108a85f67eff" providerId="LiveId" clId="{54EF1D79-E478-4C67-9EB2-AE56EF51DF03}" dt="2023-06-25T13:23:55.570" v="1654"/>
          <ac:picMkLst>
            <pc:docMk/>
            <pc:sldMk cId="1333712773" sldId="480"/>
            <ac:picMk id="3" creationId="{0B2E3B44-D1E0-E8C0-8DB1-6F43ECE17A01}"/>
          </ac:picMkLst>
        </pc:picChg>
        <pc:picChg chg="mod">
          <ac:chgData name="rahulkumar08945@gmail.com" userId="eaa8108a85f67eff" providerId="LiveId" clId="{54EF1D79-E478-4C67-9EB2-AE56EF51DF03}" dt="2023-06-25T13:23:55.570" v="1654"/>
          <ac:picMkLst>
            <pc:docMk/>
            <pc:sldMk cId="1333712773" sldId="480"/>
            <ac:picMk id="13314" creationId="{00000000-0000-0000-0000-000000000000}"/>
          </ac:picMkLst>
        </pc:picChg>
      </pc:sldChg>
      <pc:sldChg chg="modSp">
        <pc:chgData name="rahulkumar08945@gmail.com" userId="eaa8108a85f67eff" providerId="LiveId" clId="{54EF1D79-E478-4C67-9EB2-AE56EF51DF03}" dt="2023-06-25T13:23:55.570" v="1654"/>
        <pc:sldMkLst>
          <pc:docMk/>
          <pc:sldMk cId="0" sldId="838"/>
        </pc:sldMkLst>
        <pc:spChg chg="mod">
          <ac:chgData name="rahulkumar08945@gmail.com" userId="eaa8108a85f67eff" providerId="LiveId" clId="{54EF1D79-E478-4C67-9EB2-AE56EF51DF03}" dt="2023-06-25T13:23:55.570" v="1654"/>
          <ac:spMkLst>
            <pc:docMk/>
            <pc:sldMk cId="0" sldId="838"/>
            <ac:spMk id="2051" creationId="{18A3584D-B80F-A470-097C-BE07C592FAAB}"/>
          </ac:spMkLst>
        </pc:spChg>
        <pc:spChg chg="mod">
          <ac:chgData name="rahulkumar08945@gmail.com" userId="eaa8108a85f67eff" providerId="LiveId" clId="{54EF1D79-E478-4C67-9EB2-AE56EF51DF03}" dt="2023-06-25T13:23:55.570" v="1654"/>
          <ac:spMkLst>
            <pc:docMk/>
            <pc:sldMk cId="0" sldId="838"/>
            <ac:spMk id="5126" creationId="{C4AE3651-22D0-EC18-F8C2-B4DAF05160D9}"/>
          </ac:spMkLst>
        </pc:spChg>
        <pc:picChg chg="mod">
          <ac:chgData name="rahulkumar08945@gmail.com" userId="eaa8108a85f67eff" providerId="LiveId" clId="{54EF1D79-E478-4C67-9EB2-AE56EF51DF03}" dt="2023-06-25T13:23:55.570" v="1654"/>
          <ac:picMkLst>
            <pc:docMk/>
            <pc:sldMk cId="0" sldId="838"/>
            <ac:picMk id="4" creationId="{86D659D4-5538-7A72-50A3-3762DC2CAFC3}"/>
          </ac:picMkLst>
        </pc:picChg>
        <pc:picChg chg="mod">
          <ac:chgData name="rahulkumar08945@gmail.com" userId="eaa8108a85f67eff" providerId="LiveId" clId="{54EF1D79-E478-4C67-9EB2-AE56EF51DF03}" dt="2023-06-25T13:23:55.570" v="1654"/>
          <ac:picMkLst>
            <pc:docMk/>
            <pc:sldMk cId="0" sldId="838"/>
            <ac:picMk id="5" creationId="{527466AB-9A41-1390-DCDA-E4F175A396A7}"/>
          </ac:picMkLst>
        </pc:picChg>
      </pc:sldChg>
      <pc:sldChg chg="modSp">
        <pc:chgData name="rahulkumar08945@gmail.com" userId="eaa8108a85f67eff" providerId="LiveId" clId="{54EF1D79-E478-4C67-9EB2-AE56EF51DF03}" dt="2023-06-25T13:23:55.570" v="1654"/>
        <pc:sldMkLst>
          <pc:docMk/>
          <pc:sldMk cId="0" sldId="839"/>
        </pc:sldMkLst>
        <pc:spChg chg="mod">
          <ac:chgData name="rahulkumar08945@gmail.com" userId="eaa8108a85f67eff" providerId="LiveId" clId="{54EF1D79-E478-4C67-9EB2-AE56EF51DF03}" dt="2023-06-25T13:23:55.570" v="1654"/>
          <ac:spMkLst>
            <pc:docMk/>
            <pc:sldMk cId="0" sldId="839"/>
            <ac:spMk id="5" creationId="{404F1CDD-2891-30CD-6A85-179A71DC4C58}"/>
          </ac:spMkLst>
        </pc:spChg>
      </pc:sldChg>
      <pc:sldChg chg="modSp">
        <pc:chgData name="rahulkumar08945@gmail.com" userId="eaa8108a85f67eff" providerId="LiveId" clId="{54EF1D79-E478-4C67-9EB2-AE56EF51DF03}" dt="2023-06-25T13:23:55.570" v="1654"/>
        <pc:sldMkLst>
          <pc:docMk/>
          <pc:sldMk cId="0" sldId="840"/>
        </pc:sldMkLst>
        <pc:spChg chg="mod">
          <ac:chgData name="rahulkumar08945@gmail.com" userId="eaa8108a85f67eff" providerId="LiveId" clId="{54EF1D79-E478-4C67-9EB2-AE56EF51DF03}" dt="2023-06-25T13:23:55.570" v="1654"/>
          <ac:spMkLst>
            <pc:docMk/>
            <pc:sldMk cId="0" sldId="840"/>
            <ac:spMk id="5" creationId="{A647FB59-2669-1988-3B33-2BF0581A3F22}"/>
          </ac:spMkLst>
        </pc:spChg>
        <pc:picChg chg="mod">
          <ac:chgData name="rahulkumar08945@gmail.com" userId="eaa8108a85f67eff" providerId="LiveId" clId="{54EF1D79-E478-4C67-9EB2-AE56EF51DF03}" dt="2023-06-25T13:23:55.570" v="1654"/>
          <ac:picMkLst>
            <pc:docMk/>
            <pc:sldMk cId="0" sldId="840"/>
            <ac:picMk id="137220" creationId="{B691A383-89CE-2659-FB7A-CF9FF8C41D93}"/>
          </ac:picMkLst>
        </pc:picChg>
      </pc:sldChg>
      <pc:sldChg chg="modSp">
        <pc:chgData name="rahulkumar08945@gmail.com" userId="eaa8108a85f67eff" providerId="LiveId" clId="{54EF1D79-E478-4C67-9EB2-AE56EF51DF03}" dt="2023-06-25T13:23:55.570" v="1654"/>
        <pc:sldMkLst>
          <pc:docMk/>
          <pc:sldMk cId="0" sldId="841"/>
        </pc:sldMkLst>
        <pc:spChg chg="mod">
          <ac:chgData name="rahulkumar08945@gmail.com" userId="eaa8108a85f67eff" providerId="LiveId" clId="{54EF1D79-E478-4C67-9EB2-AE56EF51DF03}" dt="2023-06-25T13:23:55.570" v="1654"/>
          <ac:spMkLst>
            <pc:docMk/>
            <pc:sldMk cId="0" sldId="841"/>
            <ac:spMk id="5" creationId="{5107F767-54D4-760A-9324-F7CDEA311CC8}"/>
          </ac:spMkLst>
        </pc:spChg>
        <pc:picChg chg="mod">
          <ac:chgData name="rahulkumar08945@gmail.com" userId="eaa8108a85f67eff" providerId="LiveId" clId="{54EF1D79-E478-4C67-9EB2-AE56EF51DF03}" dt="2023-06-25T13:23:55.570" v="1654"/>
          <ac:picMkLst>
            <pc:docMk/>
            <pc:sldMk cId="0" sldId="841"/>
            <ac:picMk id="139268" creationId="{5B8A9C43-2B5A-A6ED-5E27-01E2EC53FBA8}"/>
          </ac:picMkLst>
        </pc:picChg>
      </pc:sldChg>
      <pc:sldChg chg="modSp">
        <pc:chgData name="rahulkumar08945@gmail.com" userId="eaa8108a85f67eff" providerId="LiveId" clId="{54EF1D79-E478-4C67-9EB2-AE56EF51DF03}" dt="2023-06-25T13:23:55.570" v="1654"/>
        <pc:sldMkLst>
          <pc:docMk/>
          <pc:sldMk cId="0" sldId="842"/>
        </pc:sldMkLst>
        <pc:spChg chg="mod">
          <ac:chgData name="rahulkumar08945@gmail.com" userId="eaa8108a85f67eff" providerId="LiveId" clId="{54EF1D79-E478-4C67-9EB2-AE56EF51DF03}" dt="2023-06-25T13:23:55.570" v="1654"/>
          <ac:spMkLst>
            <pc:docMk/>
            <pc:sldMk cId="0" sldId="842"/>
            <ac:spMk id="6" creationId="{28904577-7B0D-8FD3-B8C7-AB95B6E18FAB}"/>
          </ac:spMkLst>
        </pc:spChg>
        <pc:spChg chg="mod">
          <ac:chgData name="rahulkumar08945@gmail.com" userId="eaa8108a85f67eff" providerId="LiveId" clId="{54EF1D79-E478-4C67-9EB2-AE56EF51DF03}" dt="2023-06-25T13:23:55.570" v="1654"/>
          <ac:spMkLst>
            <pc:docMk/>
            <pc:sldMk cId="0" sldId="842"/>
            <ac:spMk id="7173" creationId="{B7F82BDD-2604-F1A6-34C5-793AA365F8D9}"/>
          </ac:spMkLst>
        </pc:spChg>
        <pc:picChg chg="mod">
          <ac:chgData name="rahulkumar08945@gmail.com" userId="eaa8108a85f67eff" providerId="LiveId" clId="{54EF1D79-E478-4C67-9EB2-AE56EF51DF03}" dt="2023-06-25T13:23:55.570" v="1654"/>
          <ac:picMkLst>
            <pc:docMk/>
            <pc:sldMk cId="0" sldId="842"/>
            <ac:picMk id="138242" creationId="{3516D324-8FDB-C1F2-36C8-A0979A74287E}"/>
          </ac:picMkLst>
        </pc:picChg>
        <pc:picChg chg="mod">
          <ac:chgData name="rahulkumar08945@gmail.com" userId="eaa8108a85f67eff" providerId="LiveId" clId="{54EF1D79-E478-4C67-9EB2-AE56EF51DF03}" dt="2023-06-25T13:23:55.570" v="1654"/>
          <ac:picMkLst>
            <pc:docMk/>
            <pc:sldMk cId="0" sldId="842"/>
            <ac:picMk id="138244" creationId="{C43ED92A-F1E6-D2E3-8A14-3632F377F61B}"/>
          </ac:picMkLst>
        </pc:picChg>
      </pc:sldChg>
      <pc:sldChg chg="modSp">
        <pc:chgData name="rahulkumar08945@gmail.com" userId="eaa8108a85f67eff" providerId="LiveId" clId="{54EF1D79-E478-4C67-9EB2-AE56EF51DF03}" dt="2023-06-25T13:23:55.570" v="1654"/>
        <pc:sldMkLst>
          <pc:docMk/>
          <pc:sldMk cId="0" sldId="844"/>
        </pc:sldMkLst>
        <pc:spChg chg="mod">
          <ac:chgData name="rahulkumar08945@gmail.com" userId="eaa8108a85f67eff" providerId="LiveId" clId="{54EF1D79-E478-4C67-9EB2-AE56EF51DF03}" dt="2023-06-25T13:23:55.570" v="1654"/>
          <ac:spMkLst>
            <pc:docMk/>
            <pc:sldMk cId="0" sldId="844"/>
            <ac:spMk id="5" creationId="{B8F046B4-5CC7-E9CE-9A44-E2F976C184E3}"/>
          </ac:spMkLst>
        </pc:spChg>
        <pc:picChg chg="mod">
          <ac:chgData name="rahulkumar08945@gmail.com" userId="eaa8108a85f67eff" providerId="LiveId" clId="{54EF1D79-E478-4C67-9EB2-AE56EF51DF03}" dt="2023-06-25T13:23:55.570" v="1654"/>
          <ac:picMkLst>
            <pc:docMk/>
            <pc:sldMk cId="0" sldId="844"/>
            <ac:picMk id="142340" creationId="{96BAD78D-4A54-92C6-DD4F-6EA7E352E4B4}"/>
          </ac:picMkLst>
        </pc:picChg>
      </pc:sldChg>
      <pc:sldChg chg="modSp">
        <pc:chgData name="rahulkumar08945@gmail.com" userId="eaa8108a85f67eff" providerId="LiveId" clId="{54EF1D79-E478-4C67-9EB2-AE56EF51DF03}" dt="2023-06-25T13:23:55.570" v="1654"/>
        <pc:sldMkLst>
          <pc:docMk/>
          <pc:sldMk cId="0" sldId="884"/>
        </pc:sldMkLst>
        <pc:spChg chg="mod">
          <ac:chgData name="rahulkumar08945@gmail.com" userId="eaa8108a85f67eff" providerId="LiveId" clId="{54EF1D79-E478-4C67-9EB2-AE56EF51DF03}" dt="2023-06-25T13:23:55.570" v="1654"/>
          <ac:spMkLst>
            <pc:docMk/>
            <pc:sldMk cId="0" sldId="884"/>
            <ac:spMk id="6" creationId="{6F6AB9CF-6A5F-E161-2DE4-F4D28525EFCF}"/>
          </ac:spMkLst>
        </pc:spChg>
        <pc:spChg chg="mod">
          <ac:chgData name="rahulkumar08945@gmail.com" userId="eaa8108a85f67eff" providerId="LiveId" clId="{54EF1D79-E478-4C67-9EB2-AE56EF51DF03}" dt="2023-06-25T13:23:55.570" v="1654"/>
          <ac:spMkLst>
            <pc:docMk/>
            <pc:sldMk cId="0" sldId="884"/>
            <ac:spMk id="7" creationId="{D60A8BFE-C1B4-51DC-EE40-452FE1549E87}"/>
          </ac:spMkLst>
        </pc:spChg>
        <pc:spChg chg="mod">
          <ac:chgData name="rahulkumar08945@gmail.com" userId="eaa8108a85f67eff" providerId="LiveId" clId="{54EF1D79-E478-4C67-9EB2-AE56EF51DF03}" dt="2023-06-25T13:23:55.570" v="1654"/>
          <ac:spMkLst>
            <pc:docMk/>
            <pc:sldMk cId="0" sldId="884"/>
            <ac:spMk id="8" creationId="{F33984B5-3849-67C5-B293-07203D6D6A2E}"/>
          </ac:spMkLst>
        </pc:spChg>
        <pc:spChg chg="mod">
          <ac:chgData name="rahulkumar08945@gmail.com" userId="eaa8108a85f67eff" providerId="LiveId" clId="{54EF1D79-E478-4C67-9EB2-AE56EF51DF03}" dt="2023-06-25T13:23:55.570" v="1654"/>
          <ac:spMkLst>
            <pc:docMk/>
            <pc:sldMk cId="0" sldId="884"/>
            <ac:spMk id="12" creationId="{F81CFB4E-F5C6-A228-02E5-AB6CB194B0B7}"/>
          </ac:spMkLst>
        </pc:spChg>
        <pc:spChg chg="mod">
          <ac:chgData name="rahulkumar08945@gmail.com" userId="eaa8108a85f67eff" providerId="LiveId" clId="{54EF1D79-E478-4C67-9EB2-AE56EF51DF03}" dt="2023-06-25T13:23:55.570" v="1654"/>
          <ac:spMkLst>
            <pc:docMk/>
            <pc:sldMk cId="0" sldId="884"/>
            <ac:spMk id="13" creationId="{E4646FB4-7F61-0E6A-8E16-2EF92EE52262}"/>
          </ac:spMkLst>
        </pc:spChg>
        <pc:spChg chg="mod">
          <ac:chgData name="rahulkumar08945@gmail.com" userId="eaa8108a85f67eff" providerId="LiveId" clId="{54EF1D79-E478-4C67-9EB2-AE56EF51DF03}" dt="2023-06-25T13:23:55.570" v="1654"/>
          <ac:spMkLst>
            <pc:docMk/>
            <pc:sldMk cId="0" sldId="884"/>
            <ac:spMk id="14" creationId="{3673B923-D4C9-9635-B22C-DD9423D0421B}"/>
          </ac:spMkLst>
        </pc:spChg>
        <pc:spChg chg="mod">
          <ac:chgData name="rahulkumar08945@gmail.com" userId="eaa8108a85f67eff" providerId="LiveId" clId="{54EF1D79-E478-4C67-9EB2-AE56EF51DF03}" dt="2023-06-25T13:23:55.570" v="1654"/>
          <ac:spMkLst>
            <pc:docMk/>
            <pc:sldMk cId="0" sldId="884"/>
            <ac:spMk id="22" creationId="{4438A372-075D-A1F3-FF3C-F94314978E95}"/>
          </ac:spMkLst>
        </pc:spChg>
        <pc:spChg chg="mod">
          <ac:chgData name="rahulkumar08945@gmail.com" userId="eaa8108a85f67eff" providerId="LiveId" clId="{54EF1D79-E478-4C67-9EB2-AE56EF51DF03}" dt="2023-06-25T13:23:55.570" v="1654"/>
          <ac:spMkLst>
            <pc:docMk/>
            <pc:sldMk cId="0" sldId="884"/>
            <ac:spMk id="23" creationId="{BFB4DAEA-2887-2F1A-D003-335D998E78B5}"/>
          </ac:spMkLst>
        </pc:spChg>
        <pc:spChg chg="mod">
          <ac:chgData name="rahulkumar08945@gmail.com" userId="eaa8108a85f67eff" providerId="LiveId" clId="{54EF1D79-E478-4C67-9EB2-AE56EF51DF03}" dt="2023-06-25T13:23:55.570" v="1654"/>
          <ac:spMkLst>
            <pc:docMk/>
            <pc:sldMk cId="0" sldId="884"/>
            <ac:spMk id="24" creationId="{2A07EA89-0251-F590-D3BD-F0B58FD454E5}"/>
          </ac:spMkLst>
        </pc:spChg>
        <pc:spChg chg="mod">
          <ac:chgData name="rahulkumar08945@gmail.com" userId="eaa8108a85f67eff" providerId="LiveId" clId="{54EF1D79-E478-4C67-9EB2-AE56EF51DF03}" dt="2023-06-25T13:23:55.570" v="1654"/>
          <ac:spMkLst>
            <pc:docMk/>
            <pc:sldMk cId="0" sldId="884"/>
            <ac:spMk id="35" creationId="{033C2B32-6C07-FFFC-357F-54F01BF33EC3}"/>
          </ac:spMkLst>
        </pc:spChg>
        <pc:spChg chg="mod">
          <ac:chgData name="rahulkumar08945@gmail.com" userId="eaa8108a85f67eff" providerId="LiveId" clId="{54EF1D79-E478-4C67-9EB2-AE56EF51DF03}" dt="2023-06-25T13:23:55.570" v="1654"/>
          <ac:spMkLst>
            <pc:docMk/>
            <pc:sldMk cId="0" sldId="884"/>
            <ac:spMk id="121866" creationId="{E523ABC4-6DB3-1D74-58DA-462C359568D8}"/>
          </ac:spMkLst>
        </pc:spChg>
        <pc:spChg chg="mod">
          <ac:chgData name="rahulkumar08945@gmail.com" userId="eaa8108a85f67eff" providerId="LiveId" clId="{54EF1D79-E478-4C67-9EB2-AE56EF51DF03}" dt="2023-06-25T13:23:55.570" v="1654"/>
          <ac:spMkLst>
            <pc:docMk/>
            <pc:sldMk cId="0" sldId="884"/>
            <ac:spMk id="121867" creationId="{50ACCB6B-4130-01ED-EAAD-0D6E7DEBD444}"/>
          </ac:spMkLst>
        </pc:spChg>
        <pc:spChg chg="mod">
          <ac:chgData name="rahulkumar08945@gmail.com" userId="eaa8108a85f67eff" providerId="LiveId" clId="{54EF1D79-E478-4C67-9EB2-AE56EF51DF03}" dt="2023-06-25T13:23:55.570" v="1654"/>
          <ac:spMkLst>
            <pc:docMk/>
            <pc:sldMk cId="0" sldId="884"/>
            <ac:spMk id="121868" creationId="{EFB6295F-C925-D8ED-06A0-E9E0A365B1F3}"/>
          </ac:spMkLst>
        </pc:spChg>
        <pc:spChg chg="mod">
          <ac:chgData name="rahulkumar08945@gmail.com" userId="eaa8108a85f67eff" providerId="LiveId" clId="{54EF1D79-E478-4C67-9EB2-AE56EF51DF03}" dt="2023-06-25T13:23:55.570" v="1654"/>
          <ac:spMkLst>
            <pc:docMk/>
            <pc:sldMk cId="0" sldId="884"/>
            <ac:spMk id="121870" creationId="{F3573794-D679-EC37-1590-F83AA97B8A08}"/>
          </ac:spMkLst>
        </pc:spChg>
        <pc:spChg chg="mod">
          <ac:chgData name="rahulkumar08945@gmail.com" userId="eaa8108a85f67eff" providerId="LiveId" clId="{54EF1D79-E478-4C67-9EB2-AE56EF51DF03}" dt="2023-06-25T13:23:55.570" v="1654"/>
          <ac:spMkLst>
            <pc:docMk/>
            <pc:sldMk cId="0" sldId="884"/>
            <ac:spMk id="121871" creationId="{4EC4ECB2-832B-5B24-0218-41A11FFAD124}"/>
          </ac:spMkLst>
        </pc:spChg>
        <pc:spChg chg="mod">
          <ac:chgData name="rahulkumar08945@gmail.com" userId="eaa8108a85f67eff" providerId="LiveId" clId="{54EF1D79-E478-4C67-9EB2-AE56EF51DF03}" dt="2023-06-25T13:23:55.570" v="1654"/>
          <ac:spMkLst>
            <pc:docMk/>
            <pc:sldMk cId="0" sldId="884"/>
            <ac:spMk id="121872" creationId="{B384F079-8333-C356-A373-ED242314AE12}"/>
          </ac:spMkLst>
        </pc:spChg>
        <pc:spChg chg="mod">
          <ac:chgData name="rahulkumar08945@gmail.com" userId="eaa8108a85f67eff" providerId="LiveId" clId="{54EF1D79-E478-4C67-9EB2-AE56EF51DF03}" dt="2023-06-25T13:23:55.570" v="1654"/>
          <ac:spMkLst>
            <pc:docMk/>
            <pc:sldMk cId="0" sldId="884"/>
            <ac:spMk id="121874" creationId="{B42B8BE0-0305-5613-F9ED-B7B706A93575}"/>
          </ac:spMkLst>
        </pc:spChg>
        <pc:spChg chg="mod">
          <ac:chgData name="rahulkumar08945@gmail.com" userId="eaa8108a85f67eff" providerId="LiveId" clId="{54EF1D79-E478-4C67-9EB2-AE56EF51DF03}" dt="2023-06-25T13:23:55.570" v="1654"/>
          <ac:spMkLst>
            <pc:docMk/>
            <pc:sldMk cId="0" sldId="884"/>
            <ac:spMk id="121875" creationId="{A98E9425-62B1-8D91-809B-7902D1AFEB4B}"/>
          </ac:spMkLst>
        </pc:spChg>
        <pc:spChg chg="mod">
          <ac:chgData name="rahulkumar08945@gmail.com" userId="eaa8108a85f67eff" providerId="LiveId" clId="{54EF1D79-E478-4C67-9EB2-AE56EF51DF03}" dt="2023-06-25T13:23:55.570" v="1654"/>
          <ac:spMkLst>
            <pc:docMk/>
            <pc:sldMk cId="0" sldId="884"/>
            <ac:spMk id="121876" creationId="{8E588369-5171-EA1E-CFE4-26F6C5337429}"/>
          </ac:spMkLst>
        </pc:spChg>
        <pc:grpChg chg="mod">
          <ac:chgData name="rahulkumar08945@gmail.com" userId="eaa8108a85f67eff" providerId="LiveId" clId="{54EF1D79-E478-4C67-9EB2-AE56EF51DF03}" dt="2023-06-25T13:23:55.570" v="1654"/>
          <ac:grpSpMkLst>
            <pc:docMk/>
            <pc:sldMk cId="0" sldId="884"/>
            <ac:grpSpMk id="2" creationId="{B7566B7F-A11B-9893-89FF-8D1280FE2DC2}"/>
          </ac:grpSpMkLst>
        </pc:grpChg>
        <pc:grpChg chg="mod">
          <ac:chgData name="rahulkumar08945@gmail.com" userId="eaa8108a85f67eff" providerId="LiveId" clId="{54EF1D79-E478-4C67-9EB2-AE56EF51DF03}" dt="2023-06-25T13:23:55.570" v="1654"/>
          <ac:grpSpMkLst>
            <pc:docMk/>
            <pc:sldMk cId="0" sldId="884"/>
            <ac:grpSpMk id="3" creationId="{B9FC07EB-3EA3-6760-650B-3894E082199F}"/>
          </ac:grpSpMkLst>
        </pc:grpChg>
        <pc:grpChg chg="mod">
          <ac:chgData name="rahulkumar08945@gmail.com" userId="eaa8108a85f67eff" providerId="LiveId" clId="{54EF1D79-E478-4C67-9EB2-AE56EF51DF03}" dt="2023-06-25T13:23:55.570" v="1654"/>
          <ac:grpSpMkLst>
            <pc:docMk/>
            <pc:sldMk cId="0" sldId="884"/>
            <ac:grpSpMk id="4" creationId="{2D09B11E-835A-83F0-A8CA-CC426EB2D9D4}"/>
          </ac:grpSpMkLst>
        </pc:grpChg>
        <pc:grpChg chg="mod">
          <ac:chgData name="rahulkumar08945@gmail.com" userId="eaa8108a85f67eff" providerId="LiveId" clId="{54EF1D79-E478-4C67-9EB2-AE56EF51DF03}" dt="2023-06-25T13:23:55.570" v="1654"/>
          <ac:grpSpMkLst>
            <pc:docMk/>
            <pc:sldMk cId="0" sldId="884"/>
            <ac:grpSpMk id="5" creationId="{572BE922-9B67-1B03-6FE5-A7AE2B3050BD}"/>
          </ac:grpSpMkLst>
        </pc:grpChg>
        <pc:grpChg chg="mod">
          <ac:chgData name="rahulkumar08945@gmail.com" userId="eaa8108a85f67eff" providerId="LiveId" clId="{54EF1D79-E478-4C67-9EB2-AE56EF51DF03}" dt="2023-06-25T13:23:55.570" v="1654"/>
          <ac:grpSpMkLst>
            <pc:docMk/>
            <pc:sldMk cId="0" sldId="884"/>
            <ac:grpSpMk id="9" creationId="{B3D9A23A-6689-F5CA-8B58-303D7B400CFE}"/>
          </ac:grpSpMkLst>
        </pc:grpChg>
        <pc:grpChg chg="mod">
          <ac:chgData name="rahulkumar08945@gmail.com" userId="eaa8108a85f67eff" providerId="LiveId" clId="{54EF1D79-E478-4C67-9EB2-AE56EF51DF03}" dt="2023-06-25T13:23:55.570" v="1654"/>
          <ac:grpSpMkLst>
            <pc:docMk/>
            <pc:sldMk cId="0" sldId="884"/>
            <ac:grpSpMk id="11" creationId="{7F76B521-8FB2-2D1C-05C5-E9DB213A399F}"/>
          </ac:grpSpMkLst>
        </pc:grpChg>
        <pc:grpChg chg="mod">
          <ac:chgData name="rahulkumar08945@gmail.com" userId="eaa8108a85f67eff" providerId="LiveId" clId="{54EF1D79-E478-4C67-9EB2-AE56EF51DF03}" dt="2023-06-25T13:23:55.570" v="1654"/>
          <ac:grpSpMkLst>
            <pc:docMk/>
            <pc:sldMk cId="0" sldId="884"/>
            <ac:grpSpMk id="15" creationId="{6BBD0BD7-B3C1-F4E3-8F7A-B1CE7127E4B4}"/>
          </ac:grpSpMkLst>
        </pc:grpChg>
        <pc:grpChg chg="mod">
          <ac:chgData name="rahulkumar08945@gmail.com" userId="eaa8108a85f67eff" providerId="LiveId" clId="{54EF1D79-E478-4C67-9EB2-AE56EF51DF03}" dt="2023-06-25T13:23:55.570" v="1654"/>
          <ac:grpSpMkLst>
            <pc:docMk/>
            <pc:sldMk cId="0" sldId="884"/>
            <ac:grpSpMk id="16" creationId="{EA23028F-D4EE-FC27-AC28-A214867833BA}"/>
          </ac:grpSpMkLst>
        </pc:grpChg>
        <pc:grpChg chg="mod">
          <ac:chgData name="rahulkumar08945@gmail.com" userId="eaa8108a85f67eff" providerId="LiveId" clId="{54EF1D79-E478-4C67-9EB2-AE56EF51DF03}" dt="2023-06-25T13:23:55.570" v="1654"/>
          <ac:grpSpMkLst>
            <pc:docMk/>
            <pc:sldMk cId="0" sldId="884"/>
            <ac:grpSpMk id="18" creationId="{B7674DBC-0772-BBE5-E8CF-DB3C314E3FF2}"/>
          </ac:grpSpMkLst>
        </pc:grpChg>
        <pc:grpChg chg="mod">
          <ac:chgData name="rahulkumar08945@gmail.com" userId="eaa8108a85f67eff" providerId="LiveId" clId="{54EF1D79-E478-4C67-9EB2-AE56EF51DF03}" dt="2023-06-25T13:23:55.570" v="1654"/>
          <ac:grpSpMkLst>
            <pc:docMk/>
            <pc:sldMk cId="0" sldId="884"/>
            <ac:grpSpMk id="121865" creationId="{809D42E9-E00F-1CEE-8385-EF3B10929BE9}"/>
          </ac:grpSpMkLst>
        </pc:grpChg>
        <pc:grpChg chg="mod">
          <ac:chgData name="rahulkumar08945@gmail.com" userId="eaa8108a85f67eff" providerId="LiveId" clId="{54EF1D79-E478-4C67-9EB2-AE56EF51DF03}" dt="2023-06-25T13:23:55.570" v="1654"/>
          <ac:grpSpMkLst>
            <pc:docMk/>
            <pc:sldMk cId="0" sldId="884"/>
            <ac:grpSpMk id="121869" creationId="{D69915FA-EF09-91E3-2B2D-5C82FC8FB1D7}"/>
          </ac:grpSpMkLst>
        </pc:grpChg>
        <pc:grpChg chg="mod">
          <ac:chgData name="rahulkumar08945@gmail.com" userId="eaa8108a85f67eff" providerId="LiveId" clId="{54EF1D79-E478-4C67-9EB2-AE56EF51DF03}" dt="2023-06-25T13:23:55.570" v="1654"/>
          <ac:grpSpMkLst>
            <pc:docMk/>
            <pc:sldMk cId="0" sldId="884"/>
            <ac:grpSpMk id="121873" creationId="{F0AC080D-86C2-D98E-EC78-42C569160A9A}"/>
          </ac:grpSpMkLst>
        </pc:grpChg>
      </pc:sldChg>
      <pc:sldChg chg="modSp">
        <pc:chgData name="rahulkumar08945@gmail.com" userId="eaa8108a85f67eff" providerId="LiveId" clId="{54EF1D79-E478-4C67-9EB2-AE56EF51DF03}" dt="2023-06-25T13:23:55.570" v="1654"/>
        <pc:sldMkLst>
          <pc:docMk/>
          <pc:sldMk cId="0" sldId="885"/>
        </pc:sldMkLst>
        <pc:spChg chg="mod">
          <ac:chgData name="rahulkumar08945@gmail.com" userId="eaa8108a85f67eff" providerId="LiveId" clId="{54EF1D79-E478-4C67-9EB2-AE56EF51DF03}" dt="2023-06-25T13:23:55.570" v="1654"/>
          <ac:spMkLst>
            <pc:docMk/>
            <pc:sldMk cId="0" sldId="885"/>
            <ac:spMk id="122882" creationId="{C2AEA5BD-3187-E676-816D-CCE7B0DAFCC6}"/>
          </ac:spMkLst>
        </pc:spChg>
        <pc:spChg chg="mod">
          <ac:chgData name="rahulkumar08945@gmail.com" userId="eaa8108a85f67eff" providerId="LiveId" clId="{54EF1D79-E478-4C67-9EB2-AE56EF51DF03}" dt="2023-06-25T13:23:55.570" v="1654"/>
          <ac:spMkLst>
            <pc:docMk/>
            <pc:sldMk cId="0" sldId="885"/>
            <ac:spMk id="122883" creationId="{B06C0A91-85AC-6E5B-3BAD-AD003106CADE}"/>
          </ac:spMkLst>
        </pc:spChg>
      </pc:sldChg>
      <pc:sldChg chg="modSp modNotes">
        <pc:chgData name="rahulkumar08945@gmail.com" userId="eaa8108a85f67eff" providerId="LiveId" clId="{54EF1D79-E478-4C67-9EB2-AE56EF51DF03}" dt="2023-06-25T13:23:55.570" v="1654"/>
        <pc:sldMkLst>
          <pc:docMk/>
          <pc:sldMk cId="0" sldId="886"/>
        </pc:sldMkLst>
        <pc:spChg chg="mod">
          <ac:chgData name="rahulkumar08945@gmail.com" userId="eaa8108a85f67eff" providerId="LiveId" clId="{54EF1D79-E478-4C67-9EB2-AE56EF51DF03}" dt="2023-06-25T13:23:55.570" v="1654"/>
          <ac:spMkLst>
            <pc:docMk/>
            <pc:sldMk cId="0" sldId="886"/>
            <ac:spMk id="16" creationId="{D0A35838-E84B-A272-2F68-C6631ECE8793}"/>
          </ac:spMkLst>
        </pc:spChg>
        <pc:spChg chg="mod">
          <ac:chgData name="rahulkumar08945@gmail.com" userId="eaa8108a85f67eff" providerId="LiveId" clId="{54EF1D79-E478-4C67-9EB2-AE56EF51DF03}" dt="2023-06-25T13:23:55.570" v="1654"/>
          <ac:spMkLst>
            <pc:docMk/>
            <pc:sldMk cId="0" sldId="886"/>
            <ac:spMk id="123906" creationId="{1CABFB07-2878-44DB-18D7-4305526670C7}"/>
          </ac:spMkLst>
        </pc:spChg>
        <pc:spChg chg="mod">
          <ac:chgData name="rahulkumar08945@gmail.com" userId="eaa8108a85f67eff" providerId="LiveId" clId="{54EF1D79-E478-4C67-9EB2-AE56EF51DF03}" dt="2023-06-25T13:23:55.570" v="1654"/>
          <ac:spMkLst>
            <pc:docMk/>
            <pc:sldMk cId="0" sldId="886"/>
            <ac:spMk id="123909" creationId="{3DC17766-151E-9997-9C24-5A7D142C7E5E}"/>
          </ac:spMkLst>
        </pc:spChg>
        <pc:spChg chg="mod">
          <ac:chgData name="rahulkumar08945@gmail.com" userId="eaa8108a85f67eff" providerId="LiveId" clId="{54EF1D79-E478-4C67-9EB2-AE56EF51DF03}" dt="2023-06-25T13:23:55.570" v="1654"/>
          <ac:spMkLst>
            <pc:docMk/>
            <pc:sldMk cId="0" sldId="886"/>
            <ac:spMk id="123910" creationId="{D85F1C7D-E1C1-8C6A-004E-A6E475C3CD73}"/>
          </ac:spMkLst>
        </pc:spChg>
        <pc:spChg chg="mod">
          <ac:chgData name="rahulkumar08945@gmail.com" userId="eaa8108a85f67eff" providerId="LiveId" clId="{54EF1D79-E478-4C67-9EB2-AE56EF51DF03}" dt="2023-06-25T13:23:55.570" v="1654"/>
          <ac:spMkLst>
            <pc:docMk/>
            <pc:sldMk cId="0" sldId="886"/>
            <ac:spMk id="123911" creationId="{59595BD5-04CE-491A-3CD0-66B86D8151BB}"/>
          </ac:spMkLst>
        </pc:spChg>
        <pc:spChg chg="mod">
          <ac:chgData name="rahulkumar08945@gmail.com" userId="eaa8108a85f67eff" providerId="LiveId" clId="{54EF1D79-E478-4C67-9EB2-AE56EF51DF03}" dt="2023-06-25T13:23:55.570" v="1654"/>
          <ac:spMkLst>
            <pc:docMk/>
            <pc:sldMk cId="0" sldId="886"/>
            <ac:spMk id="123912" creationId="{2B5D2C62-E4EA-243D-C133-DEB4CB4FC372}"/>
          </ac:spMkLst>
        </pc:spChg>
        <pc:spChg chg="mod">
          <ac:chgData name="rahulkumar08945@gmail.com" userId="eaa8108a85f67eff" providerId="LiveId" clId="{54EF1D79-E478-4C67-9EB2-AE56EF51DF03}" dt="2023-06-25T13:23:55.570" v="1654"/>
          <ac:spMkLst>
            <pc:docMk/>
            <pc:sldMk cId="0" sldId="886"/>
            <ac:spMk id="123913" creationId="{BD11BD25-01EF-F667-AEA6-D92404847895}"/>
          </ac:spMkLst>
        </pc:spChg>
        <pc:spChg chg="mod">
          <ac:chgData name="rahulkumar08945@gmail.com" userId="eaa8108a85f67eff" providerId="LiveId" clId="{54EF1D79-E478-4C67-9EB2-AE56EF51DF03}" dt="2023-06-25T13:23:55.570" v="1654"/>
          <ac:spMkLst>
            <pc:docMk/>
            <pc:sldMk cId="0" sldId="886"/>
            <ac:spMk id="123915" creationId="{B99F1E69-5741-FF8A-92DE-CFF69217D2B2}"/>
          </ac:spMkLst>
        </pc:spChg>
        <pc:spChg chg="mod">
          <ac:chgData name="rahulkumar08945@gmail.com" userId="eaa8108a85f67eff" providerId="LiveId" clId="{54EF1D79-E478-4C67-9EB2-AE56EF51DF03}" dt="2023-06-25T13:23:55.570" v="1654"/>
          <ac:spMkLst>
            <pc:docMk/>
            <pc:sldMk cId="0" sldId="886"/>
            <ac:spMk id="123917" creationId="{E8EB07EB-EB08-261D-E51D-9E3F439996AD}"/>
          </ac:spMkLst>
        </pc:spChg>
        <pc:spChg chg="mod">
          <ac:chgData name="rahulkumar08945@gmail.com" userId="eaa8108a85f67eff" providerId="LiveId" clId="{54EF1D79-E478-4C67-9EB2-AE56EF51DF03}" dt="2023-06-25T13:23:55.570" v="1654"/>
          <ac:spMkLst>
            <pc:docMk/>
            <pc:sldMk cId="0" sldId="886"/>
            <ac:spMk id="123919" creationId="{DFF17350-62E1-641A-3300-3EE79BBAFD03}"/>
          </ac:spMkLst>
        </pc:spChg>
        <pc:picChg chg="mod">
          <ac:chgData name="rahulkumar08945@gmail.com" userId="eaa8108a85f67eff" providerId="LiveId" clId="{54EF1D79-E478-4C67-9EB2-AE56EF51DF03}" dt="2023-06-25T13:23:55.570" v="1654"/>
          <ac:picMkLst>
            <pc:docMk/>
            <pc:sldMk cId="0" sldId="886"/>
            <ac:picMk id="123907" creationId="{7CCA0523-5030-924B-5477-3350BB5D227A}"/>
          </ac:picMkLst>
        </pc:picChg>
        <pc:picChg chg="mod">
          <ac:chgData name="rahulkumar08945@gmail.com" userId="eaa8108a85f67eff" providerId="LiveId" clId="{54EF1D79-E478-4C67-9EB2-AE56EF51DF03}" dt="2023-06-25T13:23:55.570" v="1654"/>
          <ac:picMkLst>
            <pc:docMk/>
            <pc:sldMk cId="0" sldId="886"/>
            <ac:picMk id="123908" creationId="{C4C8CEB8-7749-0AC7-E7A2-74C96C78DF0D}"/>
          </ac:picMkLst>
        </pc:picChg>
        <pc:picChg chg="mod">
          <ac:chgData name="rahulkumar08945@gmail.com" userId="eaa8108a85f67eff" providerId="LiveId" clId="{54EF1D79-E478-4C67-9EB2-AE56EF51DF03}" dt="2023-06-25T13:23:55.570" v="1654"/>
          <ac:picMkLst>
            <pc:docMk/>
            <pc:sldMk cId="0" sldId="886"/>
            <ac:picMk id="123914" creationId="{FBBCE059-A6EC-EA82-535F-5919F08555A8}"/>
          </ac:picMkLst>
        </pc:picChg>
        <pc:picChg chg="mod">
          <ac:chgData name="rahulkumar08945@gmail.com" userId="eaa8108a85f67eff" providerId="LiveId" clId="{54EF1D79-E478-4C67-9EB2-AE56EF51DF03}" dt="2023-06-25T13:23:55.570" v="1654"/>
          <ac:picMkLst>
            <pc:docMk/>
            <pc:sldMk cId="0" sldId="886"/>
            <ac:picMk id="123916" creationId="{F03149D2-4EF0-C4D5-DB53-635978A9E0D8}"/>
          </ac:picMkLst>
        </pc:picChg>
        <pc:picChg chg="mod">
          <ac:chgData name="rahulkumar08945@gmail.com" userId="eaa8108a85f67eff" providerId="LiveId" clId="{54EF1D79-E478-4C67-9EB2-AE56EF51DF03}" dt="2023-06-25T13:23:55.570" v="1654"/>
          <ac:picMkLst>
            <pc:docMk/>
            <pc:sldMk cId="0" sldId="886"/>
            <ac:picMk id="123920" creationId="{9900A8F4-23C2-939D-2572-A752954CD376}"/>
          </ac:picMkLst>
        </pc:picChg>
        <pc:picChg chg="mod">
          <ac:chgData name="rahulkumar08945@gmail.com" userId="eaa8108a85f67eff" providerId="LiveId" clId="{54EF1D79-E478-4C67-9EB2-AE56EF51DF03}" dt="2023-06-25T13:23:55.570" v="1654"/>
          <ac:picMkLst>
            <pc:docMk/>
            <pc:sldMk cId="0" sldId="886"/>
            <ac:picMk id="123921" creationId="{23BE4261-3294-0705-0246-315837167423}"/>
          </ac:picMkLst>
        </pc:picChg>
      </pc:sldChg>
      <pc:sldChg chg="modSp modNotes">
        <pc:chgData name="rahulkumar08945@gmail.com" userId="eaa8108a85f67eff" providerId="LiveId" clId="{54EF1D79-E478-4C67-9EB2-AE56EF51DF03}" dt="2023-06-25T13:23:55.570" v="1654"/>
        <pc:sldMkLst>
          <pc:docMk/>
          <pc:sldMk cId="0" sldId="887"/>
        </pc:sldMkLst>
        <pc:spChg chg="mod">
          <ac:chgData name="rahulkumar08945@gmail.com" userId="eaa8108a85f67eff" providerId="LiveId" clId="{54EF1D79-E478-4C67-9EB2-AE56EF51DF03}" dt="2023-06-25T13:23:55.570" v="1654"/>
          <ac:spMkLst>
            <pc:docMk/>
            <pc:sldMk cId="0" sldId="887"/>
            <ac:spMk id="124933" creationId="{2FF79DC4-A626-4E20-F6C3-C615EC00010A}"/>
          </ac:spMkLst>
        </pc:spChg>
        <pc:spChg chg="mod">
          <ac:chgData name="rahulkumar08945@gmail.com" userId="eaa8108a85f67eff" providerId="LiveId" clId="{54EF1D79-E478-4C67-9EB2-AE56EF51DF03}" dt="2023-06-25T13:23:55.570" v="1654"/>
          <ac:spMkLst>
            <pc:docMk/>
            <pc:sldMk cId="0" sldId="887"/>
            <ac:spMk id="124934" creationId="{4BAA692E-7EA7-E5E7-5C0D-9089A9ADF44A}"/>
          </ac:spMkLst>
        </pc:spChg>
        <pc:spChg chg="mod">
          <ac:chgData name="rahulkumar08945@gmail.com" userId="eaa8108a85f67eff" providerId="LiveId" clId="{54EF1D79-E478-4C67-9EB2-AE56EF51DF03}" dt="2023-06-25T13:23:55.570" v="1654"/>
          <ac:spMkLst>
            <pc:docMk/>
            <pc:sldMk cId="0" sldId="887"/>
            <ac:spMk id="124935" creationId="{1F13A74F-6D63-DAF2-4B03-155E29835B90}"/>
          </ac:spMkLst>
        </pc:spChg>
        <pc:spChg chg="mod">
          <ac:chgData name="rahulkumar08945@gmail.com" userId="eaa8108a85f67eff" providerId="LiveId" clId="{54EF1D79-E478-4C67-9EB2-AE56EF51DF03}" dt="2023-06-25T13:23:55.570" v="1654"/>
          <ac:spMkLst>
            <pc:docMk/>
            <pc:sldMk cId="0" sldId="887"/>
            <ac:spMk id="124936" creationId="{7C72F27B-B8CC-4DAE-3871-D566CE0CADFE}"/>
          </ac:spMkLst>
        </pc:spChg>
        <pc:spChg chg="mod">
          <ac:chgData name="rahulkumar08945@gmail.com" userId="eaa8108a85f67eff" providerId="LiveId" clId="{54EF1D79-E478-4C67-9EB2-AE56EF51DF03}" dt="2023-06-25T13:23:55.570" v="1654"/>
          <ac:spMkLst>
            <pc:docMk/>
            <pc:sldMk cId="0" sldId="887"/>
            <ac:spMk id="124937" creationId="{5E26264E-C5DE-9D95-894D-07491A6A152C}"/>
          </ac:spMkLst>
        </pc:spChg>
        <pc:picChg chg="mod">
          <ac:chgData name="rahulkumar08945@gmail.com" userId="eaa8108a85f67eff" providerId="LiveId" clId="{54EF1D79-E478-4C67-9EB2-AE56EF51DF03}" dt="2023-06-25T13:23:55.570" v="1654"/>
          <ac:picMkLst>
            <pc:docMk/>
            <pc:sldMk cId="0" sldId="887"/>
            <ac:picMk id="124930" creationId="{C58967A8-1D59-97D1-2216-1F84A13782B2}"/>
          </ac:picMkLst>
        </pc:picChg>
        <pc:picChg chg="mod">
          <ac:chgData name="rahulkumar08945@gmail.com" userId="eaa8108a85f67eff" providerId="LiveId" clId="{54EF1D79-E478-4C67-9EB2-AE56EF51DF03}" dt="2023-06-25T13:23:55.570" v="1654"/>
          <ac:picMkLst>
            <pc:docMk/>
            <pc:sldMk cId="0" sldId="887"/>
            <ac:picMk id="124931" creationId="{30130E8C-F43F-9670-8F8C-5F8313E46E00}"/>
          </ac:picMkLst>
        </pc:picChg>
        <pc:picChg chg="mod">
          <ac:chgData name="rahulkumar08945@gmail.com" userId="eaa8108a85f67eff" providerId="LiveId" clId="{54EF1D79-E478-4C67-9EB2-AE56EF51DF03}" dt="2023-06-25T13:23:55.570" v="1654"/>
          <ac:picMkLst>
            <pc:docMk/>
            <pc:sldMk cId="0" sldId="887"/>
            <ac:picMk id="124932" creationId="{EC863749-9994-20C9-C382-0BAB72AD169A}"/>
          </ac:picMkLst>
        </pc:picChg>
      </pc:sldChg>
      <pc:sldChg chg="modSp">
        <pc:chgData name="rahulkumar08945@gmail.com" userId="eaa8108a85f67eff" providerId="LiveId" clId="{54EF1D79-E478-4C67-9EB2-AE56EF51DF03}" dt="2023-06-25T13:23:55.570" v="1654"/>
        <pc:sldMkLst>
          <pc:docMk/>
          <pc:sldMk cId="0" sldId="888"/>
        </pc:sldMkLst>
        <pc:spChg chg="mod">
          <ac:chgData name="rahulkumar08945@gmail.com" userId="eaa8108a85f67eff" providerId="LiveId" clId="{54EF1D79-E478-4C67-9EB2-AE56EF51DF03}" dt="2023-06-25T13:23:55.570" v="1654"/>
          <ac:spMkLst>
            <pc:docMk/>
            <pc:sldMk cId="0" sldId="888"/>
            <ac:spMk id="41989" creationId="{4BBB31BA-2D59-85CA-E1DB-177389BD3EA2}"/>
          </ac:spMkLst>
        </pc:spChg>
        <pc:spChg chg="mod">
          <ac:chgData name="rahulkumar08945@gmail.com" userId="eaa8108a85f67eff" providerId="LiveId" clId="{54EF1D79-E478-4C67-9EB2-AE56EF51DF03}" dt="2023-06-25T13:23:55.570" v="1654"/>
          <ac:spMkLst>
            <pc:docMk/>
            <pc:sldMk cId="0" sldId="888"/>
            <ac:spMk id="41992" creationId="{360993D1-CE44-1296-D6ED-F66D62CD6E8E}"/>
          </ac:spMkLst>
        </pc:spChg>
        <pc:spChg chg="mod">
          <ac:chgData name="rahulkumar08945@gmail.com" userId="eaa8108a85f67eff" providerId="LiveId" clId="{54EF1D79-E478-4C67-9EB2-AE56EF51DF03}" dt="2023-06-25T13:23:55.570" v="1654"/>
          <ac:spMkLst>
            <pc:docMk/>
            <pc:sldMk cId="0" sldId="888"/>
            <ac:spMk id="41999" creationId="{08F49D41-1B7A-75BB-956D-2C7CA7CD2890}"/>
          </ac:spMkLst>
        </pc:spChg>
        <pc:spChg chg="mod">
          <ac:chgData name="rahulkumar08945@gmail.com" userId="eaa8108a85f67eff" providerId="LiveId" clId="{54EF1D79-E478-4C67-9EB2-AE56EF51DF03}" dt="2023-06-25T13:23:55.570" v="1654"/>
          <ac:spMkLst>
            <pc:docMk/>
            <pc:sldMk cId="0" sldId="888"/>
            <ac:spMk id="125954" creationId="{E7B042AF-442B-4B54-7C98-5CD17CC5E7EA}"/>
          </ac:spMkLst>
        </pc:spChg>
        <pc:spChg chg="mod">
          <ac:chgData name="rahulkumar08945@gmail.com" userId="eaa8108a85f67eff" providerId="LiveId" clId="{54EF1D79-E478-4C67-9EB2-AE56EF51DF03}" dt="2023-06-25T13:23:55.570" v="1654"/>
          <ac:spMkLst>
            <pc:docMk/>
            <pc:sldMk cId="0" sldId="888"/>
            <ac:spMk id="125956" creationId="{8CEDB836-840A-8913-D955-35B703EEB3DA}"/>
          </ac:spMkLst>
        </pc:spChg>
        <pc:spChg chg="mod">
          <ac:chgData name="rahulkumar08945@gmail.com" userId="eaa8108a85f67eff" providerId="LiveId" clId="{54EF1D79-E478-4C67-9EB2-AE56EF51DF03}" dt="2023-06-25T13:23:55.570" v="1654"/>
          <ac:spMkLst>
            <pc:docMk/>
            <pc:sldMk cId="0" sldId="888"/>
            <ac:spMk id="125961" creationId="{17936176-B6CF-E948-0D32-A54BA59D57C2}"/>
          </ac:spMkLst>
        </pc:spChg>
        <pc:spChg chg="mod">
          <ac:chgData name="rahulkumar08945@gmail.com" userId="eaa8108a85f67eff" providerId="LiveId" clId="{54EF1D79-E478-4C67-9EB2-AE56EF51DF03}" dt="2023-06-25T13:23:55.570" v="1654"/>
          <ac:spMkLst>
            <pc:docMk/>
            <pc:sldMk cId="0" sldId="888"/>
            <ac:spMk id="125964" creationId="{69D8E92D-DFBE-3696-9AFE-78140B3C8C4C}"/>
          </ac:spMkLst>
        </pc:spChg>
        <pc:spChg chg="mod">
          <ac:chgData name="rahulkumar08945@gmail.com" userId="eaa8108a85f67eff" providerId="LiveId" clId="{54EF1D79-E478-4C67-9EB2-AE56EF51DF03}" dt="2023-06-25T13:23:55.570" v="1654"/>
          <ac:spMkLst>
            <pc:docMk/>
            <pc:sldMk cId="0" sldId="888"/>
            <ac:spMk id="125966" creationId="{62F171AA-8C1B-A60D-EF68-9C82A2D7798F}"/>
          </ac:spMkLst>
        </pc:spChg>
        <pc:spChg chg="mod">
          <ac:chgData name="rahulkumar08945@gmail.com" userId="eaa8108a85f67eff" providerId="LiveId" clId="{54EF1D79-E478-4C67-9EB2-AE56EF51DF03}" dt="2023-06-25T13:23:55.570" v="1654"/>
          <ac:spMkLst>
            <pc:docMk/>
            <pc:sldMk cId="0" sldId="888"/>
            <ac:spMk id="125972" creationId="{5B2464B2-22EF-697B-E538-B9D14469DFE8}"/>
          </ac:spMkLst>
        </pc:spChg>
        <pc:spChg chg="mod">
          <ac:chgData name="rahulkumar08945@gmail.com" userId="eaa8108a85f67eff" providerId="LiveId" clId="{54EF1D79-E478-4C67-9EB2-AE56EF51DF03}" dt="2023-06-25T13:23:55.570" v="1654"/>
          <ac:spMkLst>
            <pc:docMk/>
            <pc:sldMk cId="0" sldId="888"/>
            <ac:spMk id="125973" creationId="{5BAC3177-09C2-2419-C920-77F7D24B827C}"/>
          </ac:spMkLst>
        </pc:spChg>
        <pc:spChg chg="mod">
          <ac:chgData name="rahulkumar08945@gmail.com" userId="eaa8108a85f67eff" providerId="LiveId" clId="{54EF1D79-E478-4C67-9EB2-AE56EF51DF03}" dt="2023-06-25T13:23:55.570" v="1654"/>
          <ac:spMkLst>
            <pc:docMk/>
            <pc:sldMk cId="0" sldId="888"/>
            <ac:spMk id="125974" creationId="{D802F8BF-472B-159C-F281-C5436DBE392D}"/>
          </ac:spMkLst>
        </pc:spChg>
        <pc:spChg chg="mod">
          <ac:chgData name="rahulkumar08945@gmail.com" userId="eaa8108a85f67eff" providerId="LiveId" clId="{54EF1D79-E478-4C67-9EB2-AE56EF51DF03}" dt="2023-06-25T13:23:55.570" v="1654"/>
          <ac:spMkLst>
            <pc:docMk/>
            <pc:sldMk cId="0" sldId="888"/>
            <ac:spMk id="125975" creationId="{5FEF4E96-39F7-E35E-B899-6B9F4154DFA3}"/>
          </ac:spMkLst>
        </pc:spChg>
        <pc:spChg chg="mod">
          <ac:chgData name="rahulkumar08945@gmail.com" userId="eaa8108a85f67eff" providerId="LiveId" clId="{54EF1D79-E478-4C67-9EB2-AE56EF51DF03}" dt="2023-06-25T13:23:55.570" v="1654"/>
          <ac:spMkLst>
            <pc:docMk/>
            <pc:sldMk cId="0" sldId="888"/>
            <ac:spMk id="125976" creationId="{DB38E006-9E21-691A-7B67-C5E2E96D99F8}"/>
          </ac:spMkLst>
        </pc:spChg>
        <pc:picChg chg="mod">
          <ac:chgData name="rahulkumar08945@gmail.com" userId="eaa8108a85f67eff" providerId="LiveId" clId="{54EF1D79-E478-4C67-9EB2-AE56EF51DF03}" dt="2023-06-25T13:23:55.570" v="1654"/>
          <ac:picMkLst>
            <pc:docMk/>
            <pc:sldMk cId="0" sldId="888"/>
            <ac:picMk id="125955" creationId="{C66A0334-C415-23C5-3931-2C938F5E0401}"/>
          </ac:picMkLst>
        </pc:picChg>
        <pc:picChg chg="mod">
          <ac:chgData name="rahulkumar08945@gmail.com" userId="eaa8108a85f67eff" providerId="LiveId" clId="{54EF1D79-E478-4C67-9EB2-AE56EF51DF03}" dt="2023-06-25T13:23:55.570" v="1654"/>
          <ac:picMkLst>
            <pc:docMk/>
            <pc:sldMk cId="0" sldId="888"/>
            <ac:picMk id="125958" creationId="{FE83E2C7-F2DE-7A86-3431-1490DFCF59F7}"/>
          </ac:picMkLst>
        </pc:picChg>
        <pc:picChg chg="mod">
          <ac:chgData name="rahulkumar08945@gmail.com" userId="eaa8108a85f67eff" providerId="LiveId" clId="{54EF1D79-E478-4C67-9EB2-AE56EF51DF03}" dt="2023-06-25T13:23:55.570" v="1654"/>
          <ac:picMkLst>
            <pc:docMk/>
            <pc:sldMk cId="0" sldId="888"/>
            <ac:picMk id="125959" creationId="{F8DB8E09-8F31-E84C-ED3E-51A1E4433150}"/>
          </ac:picMkLst>
        </pc:picChg>
        <pc:picChg chg="mod">
          <ac:chgData name="rahulkumar08945@gmail.com" userId="eaa8108a85f67eff" providerId="LiveId" clId="{54EF1D79-E478-4C67-9EB2-AE56EF51DF03}" dt="2023-06-25T13:23:55.570" v="1654"/>
          <ac:picMkLst>
            <pc:docMk/>
            <pc:sldMk cId="0" sldId="888"/>
            <ac:picMk id="125962" creationId="{9A5CF853-F679-1043-0FF6-4AB5AD28859B}"/>
          </ac:picMkLst>
        </pc:picChg>
        <pc:picChg chg="mod">
          <ac:chgData name="rahulkumar08945@gmail.com" userId="eaa8108a85f67eff" providerId="LiveId" clId="{54EF1D79-E478-4C67-9EB2-AE56EF51DF03}" dt="2023-06-25T13:23:55.570" v="1654"/>
          <ac:picMkLst>
            <pc:docMk/>
            <pc:sldMk cId="0" sldId="888"/>
            <ac:picMk id="125963" creationId="{6F8EAA2B-5FB5-E9CB-FA74-2B3E4CD71AD9}"/>
          </ac:picMkLst>
        </pc:picChg>
        <pc:picChg chg="mod">
          <ac:chgData name="rahulkumar08945@gmail.com" userId="eaa8108a85f67eff" providerId="LiveId" clId="{54EF1D79-E478-4C67-9EB2-AE56EF51DF03}" dt="2023-06-25T13:23:55.570" v="1654"/>
          <ac:picMkLst>
            <pc:docMk/>
            <pc:sldMk cId="0" sldId="888"/>
            <ac:picMk id="125965" creationId="{5A509E08-451C-90D0-F592-E3997C5124E5}"/>
          </ac:picMkLst>
        </pc:picChg>
        <pc:picChg chg="mod">
          <ac:chgData name="rahulkumar08945@gmail.com" userId="eaa8108a85f67eff" providerId="LiveId" clId="{54EF1D79-E478-4C67-9EB2-AE56EF51DF03}" dt="2023-06-25T13:23:55.570" v="1654"/>
          <ac:picMkLst>
            <pc:docMk/>
            <pc:sldMk cId="0" sldId="888"/>
            <ac:picMk id="125968" creationId="{2F746667-0A11-6522-4CD2-68FE4E45D666}"/>
          </ac:picMkLst>
        </pc:picChg>
        <pc:picChg chg="mod">
          <ac:chgData name="rahulkumar08945@gmail.com" userId="eaa8108a85f67eff" providerId="LiveId" clId="{54EF1D79-E478-4C67-9EB2-AE56EF51DF03}" dt="2023-06-25T13:23:55.570" v="1654"/>
          <ac:picMkLst>
            <pc:docMk/>
            <pc:sldMk cId="0" sldId="888"/>
            <ac:picMk id="125969" creationId="{61A51676-5D9E-950E-5584-8E47ED96F47B}"/>
          </ac:picMkLst>
        </pc:picChg>
        <pc:picChg chg="mod">
          <ac:chgData name="rahulkumar08945@gmail.com" userId="eaa8108a85f67eff" providerId="LiveId" clId="{54EF1D79-E478-4C67-9EB2-AE56EF51DF03}" dt="2023-06-25T13:23:55.570" v="1654"/>
          <ac:picMkLst>
            <pc:docMk/>
            <pc:sldMk cId="0" sldId="888"/>
            <ac:picMk id="125970" creationId="{A564F4AC-4C6F-C35D-7931-2F53B25248CC}"/>
          </ac:picMkLst>
        </pc:picChg>
        <pc:picChg chg="mod">
          <ac:chgData name="rahulkumar08945@gmail.com" userId="eaa8108a85f67eff" providerId="LiveId" clId="{54EF1D79-E478-4C67-9EB2-AE56EF51DF03}" dt="2023-06-25T13:23:55.570" v="1654"/>
          <ac:picMkLst>
            <pc:docMk/>
            <pc:sldMk cId="0" sldId="888"/>
            <ac:picMk id="125971" creationId="{A7B80984-F964-24C1-9B42-2615F2F79BD7}"/>
          </ac:picMkLst>
        </pc:picChg>
      </pc:sldChg>
      <pc:sldChg chg="modSp">
        <pc:chgData name="rahulkumar08945@gmail.com" userId="eaa8108a85f67eff" providerId="LiveId" clId="{54EF1D79-E478-4C67-9EB2-AE56EF51DF03}" dt="2023-06-25T13:23:55.570" v="1654"/>
        <pc:sldMkLst>
          <pc:docMk/>
          <pc:sldMk cId="0" sldId="889"/>
        </pc:sldMkLst>
        <pc:spChg chg="mod">
          <ac:chgData name="rahulkumar08945@gmail.com" userId="eaa8108a85f67eff" providerId="LiveId" clId="{54EF1D79-E478-4C67-9EB2-AE56EF51DF03}" dt="2023-06-25T13:23:55.570" v="1654"/>
          <ac:spMkLst>
            <pc:docMk/>
            <pc:sldMk cId="0" sldId="889"/>
            <ac:spMk id="4099" creationId="{82520A14-590D-F738-84AB-3DE516E43780}"/>
          </ac:spMkLst>
        </pc:spChg>
        <pc:spChg chg="mod">
          <ac:chgData name="rahulkumar08945@gmail.com" userId="eaa8108a85f67eff" providerId="LiveId" clId="{54EF1D79-E478-4C67-9EB2-AE56EF51DF03}" dt="2023-06-25T13:23:55.570" v="1654"/>
          <ac:spMkLst>
            <pc:docMk/>
            <pc:sldMk cId="0" sldId="889"/>
            <ac:spMk id="4102" creationId="{1AF2D491-5D73-EA9F-8685-89A2DFD789B1}"/>
          </ac:spMkLst>
        </pc:spChg>
        <pc:spChg chg="mod">
          <ac:chgData name="rahulkumar08945@gmail.com" userId="eaa8108a85f67eff" providerId="LiveId" clId="{54EF1D79-E478-4C67-9EB2-AE56EF51DF03}" dt="2023-06-25T13:23:55.570" v="1654"/>
          <ac:spMkLst>
            <pc:docMk/>
            <pc:sldMk cId="0" sldId="889"/>
            <ac:spMk id="4103" creationId="{6DF8C45E-5033-74EE-1DDD-4365D459FA7C}"/>
          </ac:spMkLst>
        </pc:spChg>
        <pc:spChg chg="mod">
          <ac:chgData name="rahulkumar08945@gmail.com" userId="eaa8108a85f67eff" providerId="LiveId" clId="{54EF1D79-E478-4C67-9EB2-AE56EF51DF03}" dt="2023-06-25T13:23:55.570" v="1654"/>
          <ac:spMkLst>
            <pc:docMk/>
            <pc:sldMk cId="0" sldId="889"/>
            <ac:spMk id="4104" creationId="{5278C77D-6499-10FC-48AF-568E9ED9288F}"/>
          </ac:spMkLst>
        </pc:spChg>
        <pc:spChg chg="mod">
          <ac:chgData name="rahulkumar08945@gmail.com" userId="eaa8108a85f67eff" providerId="LiveId" clId="{54EF1D79-E478-4C67-9EB2-AE56EF51DF03}" dt="2023-06-25T13:23:55.570" v="1654"/>
          <ac:spMkLst>
            <pc:docMk/>
            <pc:sldMk cId="0" sldId="889"/>
            <ac:spMk id="4105" creationId="{27C841D4-638D-239B-7093-7C2AAC62D5A1}"/>
          </ac:spMkLst>
        </pc:spChg>
        <pc:spChg chg="mod">
          <ac:chgData name="rahulkumar08945@gmail.com" userId="eaa8108a85f67eff" providerId="LiveId" clId="{54EF1D79-E478-4C67-9EB2-AE56EF51DF03}" dt="2023-06-25T13:23:55.570" v="1654"/>
          <ac:spMkLst>
            <pc:docMk/>
            <pc:sldMk cId="0" sldId="889"/>
            <ac:spMk id="4106" creationId="{007B5F90-49A5-19A3-2A53-C350170F3E30}"/>
          </ac:spMkLst>
        </pc:spChg>
        <pc:spChg chg="mod">
          <ac:chgData name="rahulkumar08945@gmail.com" userId="eaa8108a85f67eff" providerId="LiveId" clId="{54EF1D79-E478-4C67-9EB2-AE56EF51DF03}" dt="2023-06-25T13:23:55.570" v="1654"/>
          <ac:spMkLst>
            <pc:docMk/>
            <pc:sldMk cId="0" sldId="889"/>
            <ac:spMk id="4107" creationId="{080EF758-9EEB-524A-323F-528E3FC8248F}"/>
          </ac:spMkLst>
        </pc:spChg>
        <pc:graphicFrameChg chg="mod">
          <ac:chgData name="rahulkumar08945@gmail.com" userId="eaa8108a85f67eff" providerId="LiveId" clId="{54EF1D79-E478-4C67-9EB2-AE56EF51DF03}" dt="2023-06-25T13:23:55.570" v="1654"/>
          <ac:graphicFrameMkLst>
            <pc:docMk/>
            <pc:sldMk cId="0" sldId="889"/>
            <ac:graphicFrameMk id="4098" creationId="{64708DB5-99C7-6BF4-CE75-7A04EF3D0EA8}"/>
          </ac:graphicFrameMkLst>
        </pc:graphicFrameChg>
        <pc:picChg chg="mod">
          <ac:chgData name="rahulkumar08945@gmail.com" userId="eaa8108a85f67eff" providerId="LiveId" clId="{54EF1D79-E478-4C67-9EB2-AE56EF51DF03}" dt="2023-06-25T13:23:55.570" v="1654"/>
          <ac:picMkLst>
            <pc:docMk/>
            <pc:sldMk cId="0" sldId="889"/>
            <ac:picMk id="4100" creationId="{5E290B08-6DEA-204C-1708-16D166C9AEB2}"/>
          </ac:picMkLst>
        </pc:picChg>
        <pc:picChg chg="mod">
          <ac:chgData name="rahulkumar08945@gmail.com" userId="eaa8108a85f67eff" providerId="LiveId" clId="{54EF1D79-E478-4C67-9EB2-AE56EF51DF03}" dt="2023-06-25T13:23:55.570" v="1654"/>
          <ac:picMkLst>
            <pc:docMk/>
            <pc:sldMk cId="0" sldId="889"/>
            <ac:picMk id="4101" creationId="{0E3A3826-0522-B61D-57A7-91779774647E}"/>
          </ac:picMkLst>
        </pc:picChg>
        <pc:picChg chg="mod">
          <ac:chgData name="rahulkumar08945@gmail.com" userId="eaa8108a85f67eff" providerId="LiveId" clId="{54EF1D79-E478-4C67-9EB2-AE56EF51DF03}" dt="2023-06-25T13:23:55.570" v="1654"/>
          <ac:picMkLst>
            <pc:docMk/>
            <pc:sldMk cId="0" sldId="889"/>
            <ac:picMk id="4108" creationId="{4FFB8C55-8BD2-6299-3905-9180FEAFBE50}"/>
          </ac:picMkLst>
        </pc:picChg>
        <pc:picChg chg="mod">
          <ac:chgData name="rahulkumar08945@gmail.com" userId="eaa8108a85f67eff" providerId="LiveId" clId="{54EF1D79-E478-4C67-9EB2-AE56EF51DF03}" dt="2023-06-25T13:23:55.570" v="1654"/>
          <ac:picMkLst>
            <pc:docMk/>
            <pc:sldMk cId="0" sldId="889"/>
            <ac:picMk id="4109" creationId="{2B057474-4C9E-428B-CCF2-E05B9493FDFB}"/>
          </ac:picMkLst>
        </pc:picChg>
      </pc:sldChg>
      <pc:sldChg chg="modSp modNotes">
        <pc:chgData name="rahulkumar08945@gmail.com" userId="eaa8108a85f67eff" providerId="LiveId" clId="{54EF1D79-E478-4C67-9EB2-AE56EF51DF03}" dt="2023-06-25T13:23:55.570" v="1654"/>
        <pc:sldMkLst>
          <pc:docMk/>
          <pc:sldMk cId="0" sldId="890"/>
        </pc:sldMkLst>
        <pc:picChg chg="mod">
          <ac:chgData name="rahulkumar08945@gmail.com" userId="eaa8108a85f67eff" providerId="LiveId" clId="{54EF1D79-E478-4C67-9EB2-AE56EF51DF03}" dt="2023-06-25T13:23:55.570" v="1654"/>
          <ac:picMkLst>
            <pc:docMk/>
            <pc:sldMk cId="0" sldId="890"/>
            <ac:picMk id="126978" creationId="{E48C7B53-3FBB-8BD5-CA57-46130D1C73B1}"/>
          </ac:picMkLst>
        </pc:picChg>
      </pc:sldChg>
      <pc:sldChg chg="modSp">
        <pc:chgData name="rahulkumar08945@gmail.com" userId="eaa8108a85f67eff" providerId="LiveId" clId="{54EF1D79-E478-4C67-9EB2-AE56EF51DF03}" dt="2023-06-25T13:23:55.570" v="1654"/>
        <pc:sldMkLst>
          <pc:docMk/>
          <pc:sldMk cId="0" sldId="891"/>
        </pc:sldMkLst>
        <pc:spChg chg="mod">
          <ac:chgData name="rahulkumar08945@gmail.com" userId="eaa8108a85f67eff" providerId="LiveId" clId="{54EF1D79-E478-4C67-9EB2-AE56EF51DF03}" dt="2023-06-25T13:23:55.570" v="1654"/>
          <ac:spMkLst>
            <pc:docMk/>
            <pc:sldMk cId="0" sldId="891"/>
            <ac:spMk id="12" creationId="{3ABEEFE8-00E3-4C76-F1E3-0AEA3C9BCCCC}"/>
          </ac:spMkLst>
        </pc:spChg>
        <pc:spChg chg="mod">
          <ac:chgData name="rahulkumar08945@gmail.com" userId="eaa8108a85f67eff" providerId="LiveId" clId="{54EF1D79-E478-4C67-9EB2-AE56EF51DF03}" dt="2023-06-25T13:23:55.570" v="1654"/>
          <ac:spMkLst>
            <pc:docMk/>
            <pc:sldMk cId="0" sldId="891"/>
            <ac:spMk id="15" creationId="{D4687A25-BB5F-3DA5-95FE-42EEE3592F67}"/>
          </ac:spMkLst>
        </pc:spChg>
        <pc:spChg chg="mod">
          <ac:chgData name="rahulkumar08945@gmail.com" userId="eaa8108a85f67eff" providerId="LiveId" clId="{54EF1D79-E478-4C67-9EB2-AE56EF51DF03}" dt="2023-06-25T13:23:55.570" v="1654"/>
          <ac:spMkLst>
            <pc:docMk/>
            <pc:sldMk cId="0" sldId="891"/>
            <ac:spMk id="128003" creationId="{7268C5AF-F6B2-D661-9D3A-4CD3BD02CFCB}"/>
          </ac:spMkLst>
        </pc:spChg>
        <pc:spChg chg="mod">
          <ac:chgData name="rahulkumar08945@gmail.com" userId="eaa8108a85f67eff" providerId="LiveId" clId="{54EF1D79-E478-4C67-9EB2-AE56EF51DF03}" dt="2023-06-25T13:23:55.570" v="1654"/>
          <ac:spMkLst>
            <pc:docMk/>
            <pc:sldMk cId="0" sldId="891"/>
            <ac:spMk id="128004" creationId="{C595428A-DB7F-53D1-3345-331CBF3EB0B8}"/>
          </ac:spMkLst>
        </pc:spChg>
        <pc:spChg chg="mod">
          <ac:chgData name="rahulkumar08945@gmail.com" userId="eaa8108a85f67eff" providerId="LiveId" clId="{54EF1D79-E478-4C67-9EB2-AE56EF51DF03}" dt="2023-06-25T13:23:55.570" v="1654"/>
          <ac:spMkLst>
            <pc:docMk/>
            <pc:sldMk cId="0" sldId="891"/>
            <ac:spMk id="128009" creationId="{90DDCBC1-FE63-62D3-1B3A-E95DC54B8D41}"/>
          </ac:spMkLst>
        </pc:spChg>
        <pc:spChg chg="mod">
          <ac:chgData name="rahulkumar08945@gmail.com" userId="eaa8108a85f67eff" providerId="LiveId" clId="{54EF1D79-E478-4C67-9EB2-AE56EF51DF03}" dt="2023-06-25T13:23:55.570" v="1654"/>
          <ac:spMkLst>
            <pc:docMk/>
            <pc:sldMk cId="0" sldId="891"/>
            <ac:spMk id="128010" creationId="{28BC82E4-ABFD-E7E8-2AAF-C37DE3FC92E3}"/>
          </ac:spMkLst>
        </pc:spChg>
        <pc:picChg chg="mod">
          <ac:chgData name="rahulkumar08945@gmail.com" userId="eaa8108a85f67eff" providerId="LiveId" clId="{54EF1D79-E478-4C67-9EB2-AE56EF51DF03}" dt="2023-06-25T13:23:55.570" v="1654"/>
          <ac:picMkLst>
            <pc:docMk/>
            <pc:sldMk cId="0" sldId="891"/>
            <ac:picMk id="128002" creationId="{08AD7E4A-6218-E807-517E-891F910326C5}"/>
          </ac:picMkLst>
        </pc:picChg>
        <pc:picChg chg="mod">
          <ac:chgData name="rahulkumar08945@gmail.com" userId="eaa8108a85f67eff" providerId="LiveId" clId="{54EF1D79-E478-4C67-9EB2-AE56EF51DF03}" dt="2023-06-25T13:23:55.570" v="1654"/>
          <ac:picMkLst>
            <pc:docMk/>
            <pc:sldMk cId="0" sldId="891"/>
            <ac:picMk id="128007" creationId="{B6C45E2A-5FB0-A7F2-CD9A-06F3B806B850}"/>
          </ac:picMkLst>
        </pc:picChg>
        <pc:picChg chg="mod">
          <ac:chgData name="rahulkumar08945@gmail.com" userId="eaa8108a85f67eff" providerId="LiveId" clId="{54EF1D79-E478-4C67-9EB2-AE56EF51DF03}" dt="2023-06-25T13:23:55.570" v="1654"/>
          <ac:picMkLst>
            <pc:docMk/>
            <pc:sldMk cId="0" sldId="891"/>
            <ac:picMk id="128008" creationId="{3801C10A-0941-10FC-BBCB-77C4CF79EDA8}"/>
          </ac:picMkLst>
        </pc:picChg>
        <pc:picChg chg="mod">
          <ac:chgData name="rahulkumar08945@gmail.com" userId="eaa8108a85f67eff" providerId="LiveId" clId="{54EF1D79-E478-4C67-9EB2-AE56EF51DF03}" dt="2023-06-25T13:23:55.570" v="1654"/>
          <ac:picMkLst>
            <pc:docMk/>
            <pc:sldMk cId="0" sldId="891"/>
            <ac:picMk id="128011" creationId="{089D2652-A12F-8FB4-F6E9-B425D3D3A02B}"/>
          </ac:picMkLst>
        </pc:picChg>
      </pc:sldChg>
      <pc:sldChg chg="modSp">
        <pc:chgData name="rahulkumar08945@gmail.com" userId="eaa8108a85f67eff" providerId="LiveId" clId="{54EF1D79-E478-4C67-9EB2-AE56EF51DF03}" dt="2023-06-25T13:23:55.570" v="1654"/>
        <pc:sldMkLst>
          <pc:docMk/>
          <pc:sldMk cId="0" sldId="892"/>
        </pc:sldMkLst>
        <pc:spChg chg="mod">
          <ac:chgData name="rahulkumar08945@gmail.com" userId="eaa8108a85f67eff" providerId="LiveId" clId="{54EF1D79-E478-4C67-9EB2-AE56EF51DF03}" dt="2023-06-25T13:23:55.570" v="1654"/>
          <ac:spMkLst>
            <pc:docMk/>
            <pc:sldMk cId="0" sldId="892"/>
            <ac:spMk id="129027" creationId="{777702A5-C4CA-BA6C-9B6F-FB111CEAB5A6}"/>
          </ac:spMkLst>
        </pc:spChg>
        <pc:spChg chg="mod">
          <ac:chgData name="rahulkumar08945@gmail.com" userId="eaa8108a85f67eff" providerId="LiveId" clId="{54EF1D79-E478-4C67-9EB2-AE56EF51DF03}" dt="2023-06-25T13:23:55.570" v="1654"/>
          <ac:spMkLst>
            <pc:docMk/>
            <pc:sldMk cId="0" sldId="892"/>
            <ac:spMk id="129028" creationId="{7BB6B5D2-285D-60FD-D089-1CCE9D57A1B1}"/>
          </ac:spMkLst>
        </pc:spChg>
        <pc:spChg chg="mod">
          <ac:chgData name="rahulkumar08945@gmail.com" userId="eaa8108a85f67eff" providerId="LiveId" clId="{54EF1D79-E478-4C67-9EB2-AE56EF51DF03}" dt="2023-06-25T13:23:55.570" v="1654"/>
          <ac:spMkLst>
            <pc:docMk/>
            <pc:sldMk cId="0" sldId="892"/>
            <ac:spMk id="129029" creationId="{204C7DBD-C821-F9B7-825D-F00F6F7FB318}"/>
          </ac:spMkLst>
        </pc:spChg>
        <pc:spChg chg="mod">
          <ac:chgData name="rahulkumar08945@gmail.com" userId="eaa8108a85f67eff" providerId="LiveId" clId="{54EF1D79-E478-4C67-9EB2-AE56EF51DF03}" dt="2023-06-25T13:23:55.570" v="1654"/>
          <ac:spMkLst>
            <pc:docMk/>
            <pc:sldMk cId="0" sldId="892"/>
            <ac:spMk id="129032" creationId="{E73161E9-12E8-0C76-6DB1-E35FAF57E9B8}"/>
          </ac:spMkLst>
        </pc:spChg>
        <pc:spChg chg="mod">
          <ac:chgData name="rahulkumar08945@gmail.com" userId="eaa8108a85f67eff" providerId="LiveId" clId="{54EF1D79-E478-4C67-9EB2-AE56EF51DF03}" dt="2023-06-25T13:23:55.570" v="1654"/>
          <ac:spMkLst>
            <pc:docMk/>
            <pc:sldMk cId="0" sldId="892"/>
            <ac:spMk id="129034" creationId="{51225A22-4905-8827-1D56-75367A4043C0}"/>
          </ac:spMkLst>
        </pc:spChg>
        <pc:spChg chg="mod">
          <ac:chgData name="rahulkumar08945@gmail.com" userId="eaa8108a85f67eff" providerId="LiveId" clId="{54EF1D79-E478-4C67-9EB2-AE56EF51DF03}" dt="2023-06-25T13:23:55.570" v="1654"/>
          <ac:spMkLst>
            <pc:docMk/>
            <pc:sldMk cId="0" sldId="892"/>
            <ac:spMk id="129037" creationId="{066031A9-1BB3-C274-1762-F1AC1655F09F}"/>
          </ac:spMkLst>
        </pc:spChg>
        <pc:picChg chg="mod">
          <ac:chgData name="rahulkumar08945@gmail.com" userId="eaa8108a85f67eff" providerId="LiveId" clId="{54EF1D79-E478-4C67-9EB2-AE56EF51DF03}" dt="2023-06-25T13:23:55.570" v="1654"/>
          <ac:picMkLst>
            <pc:docMk/>
            <pc:sldMk cId="0" sldId="892"/>
            <ac:picMk id="24594" creationId="{08268AEB-4E88-0486-B54B-39A1C06BAD06}"/>
          </ac:picMkLst>
        </pc:picChg>
        <pc:picChg chg="mod">
          <ac:chgData name="rahulkumar08945@gmail.com" userId="eaa8108a85f67eff" providerId="LiveId" clId="{54EF1D79-E478-4C67-9EB2-AE56EF51DF03}" dt="2023-06-25T13:23:55.570" v="1654"/>
          <ac:picMkLst>
            <pc:docMk/>
            <pc:sldMk cId="0" sldId="892"/>
            <ac:picMk id="129026" creationId="{357A6799-4F13-59D6-7D64-C769A73BF841}"/>
          </ac:picMkLst>
        </pc:picChg>
        <pc:picChg chg="mod">
          <ac:chgData name="rahulkumar08945@gmail.com" userId="eaa8108a85f67eff" providerId="LiveId" clId="{54EF1D79-E478-4C67-9EB2-AE56EF51DF03}" dt="2023-06-25T13:23:55.570" v="1654"/>
          <ac:picMkLst>
            <pc:docMk/>
            <pc:sldMk cId="0" sldId="892"/>
            <ac:picMk id="129031" creationId="{2CFC29A7-D647-A09F-93B1-AF11BE78F9DE}"/>
          </ac:picMkLst>
        </pc:picChg>
        <pc:picChg chg="mod">
          <ac:chgData name="rahulkumar08945@gmail.com" userId="eaa8108a85f67eff" providerId="LiveId" clId="{54EF1D79-E478-4C67-9EB2-AE56EF51DF03}" dt="2023-06-25T13:23:55.570" v="1654"/>
          <ac:picMkLst>
            <pc:docMk/>
            <pc:sldMk cId="0" sldId="892"/>
            <ac:picMk id="129033" creationId="{D38B2EBE-DAE5-659A-4E57-A59A2A9E2878}"/>
          </ac:picMkLst>
        </pc:picChg>
        <pc:picChg chg="mod">
          <ac:chgData name="rahulkumar08945@gmail.com" userId="eaa8108a85f67eff" providerId="LiveId" clId="{54EF1D79-E478-4C67-9EB2-AE56EF51DF03}" dt="2023-06-25T13:23:55.570" v="1654"/>
          <ac:picMkLst>
            <pc:docMk/>
            <pc:sldMk cId="0" sldId="892"/>
            <ac:picMk id="129035" creationId="{76EE654B-0797-B4B0-AA7D-56A9DC17087E}"/>
          </ac:picMkLst>
        </pc:picChg>
        <pc:picChg chg="mod">
          <ac:chgData name="rahulkumar08945@gmail.com" userId="eaa8108a85f67eff" providerId="LiveId" clId="{54EF1D79-E478-4C67-9EB2-AE56EF51DF03}" dt="2023-06-25T13:23:55.570" v="1654"/>
          <ac:picMkLst>
            <pc:docMk/>
            <pc:sldMk cId="0" sldId="892"/>
            <ac:picMk id="129036" creationId="{8D0BA2AD-8A93-18DC-5563-8E733980611F}"/>
          </ac:picMkLst>
        </pc:picChg>
      </pc:sldChg>
      <pc:sldChg chg="modSp">
        <pc:chgData name="rahulkumar08945@gmail.com" userId="eaa8108a85f67eff" providerId="LiveId" clId="{54EF1D79-E478-4C67-9EB2-AE56EF51DF03}" dt="2023-06-25T13:23:55.570" v="1654"/>
        <pc:sldMkLst>
          <pc:docMk/>
          <pc:sldMk cId="0" sldId="893"/>
        </pc:sldMkLst>
        <pc:spChg chg="mod">
          <ac:chgData name="rahulkumar08945@gmail.com" userId="eaa8108a85f67eff" providerId="LiveId" clId="{54EF1D79-E478-4C67-9EB2-AE56EF51DF03}" dt="2023-06-25T13:23:55.570" v="1654"/>
          <ac:spMkLst>
            <pc:docMk/>
            <pc:sldMk cId="0" sldId="893"/>
            <ac:spMk id="130054" creationId="{78EB0DD5-7955-E516-259B-E734D7EE4966}"/>
          </ac:spMkLst>
        </pc:spChg>
        <pc:spChg chg="mod">
          <ac:chgData name="rahulkumar08945@gmail.com" userId="eaa8108a85f67eff" providerId="LiveId" clId="{54EF1D79-E478-4C67-9EB2-AE56EF51DF03}" dt="2023-06-25T13:23:55.570" v="1654"/>
          <ac:spMkLst>
            <pc:docMk/>
            <pc:sldMk cId="0" sldId="893"/>
            <ac:spMk id="130055" creationId="{78D860C4-0500-B7F1-12CE-B7BD79294584}"/>
          </ac:spMkLst>
        </pc:spChg>
        <pc:spChg chg="mod">
          <ac:chgData name="rahulkumar08945@gmail.com" userId="eaa8108a85f67eff" providerId="LiveId" clId="{54EF1D79-E478-4C67-9EB2-AE56EF51DF03}" dt="2023-06-25T13:23:55.570" v="1654"/>
          <ac:spMkLst>
            <pc:docMk/>
            <pc:sldMk cId="0" sldId="893"/>
            <ac:spMk id="130056" creationId="{D098CCB0-C573-6040-8178-F070ABEA1A20}"/>
          </ac:spMkLst>
        </pc:spChg>
        <pc:spChg chg="mod">
          <ac:chgData name="rahulkumar08945@gmail.com" userId="eaa8108a85f67eff" providerId="LiveId" clId="{54EF1D79-E478-4C67-9EB2-AE56EF51DF03}" dt="2023-06-25T13:23:55.570" v="1654"/>
          <ac:spMkLst>
            <pc:docMk/>
            <pc:sldMk cId="0" sldId="893"/>
            <ac:spMk id="130057" creationId="{A363992D-9E06-9C24-618C-B8B469B35CBB}"/>
          </ac:spMkLst>
        </pc:spChg>
        <pc:spChg chg="mod">
          <ac:chgData name="rahulkumar08945@gmail.com" userId="eaa8108a85f67eff" providerId="LiveId" clId="{54EF1D79-E478-4C67-9EB2-AE56EF51DF03}" dt="2023-06-25T13:23:55.570" v="1654"/>
          <ac:spMkLst>
            <pc:docMk/>
            <pc:sldMk cId="0" sldId="893"/>
            <ac:spMk id="130059" creationId="{0DA842EC-2A71-35A2-C26A-4E2B5BD48A7D}"/>
          </ac:spMkLst>
        </pc:spChg>
        <pc:spChg chg="mod">
          <ac:chgData name="rahulkumar08945@gmail.com" userId="eaa8108a85f67eff" providerId="LiveId" clId="{54EF1D79-E478-4C67-9EB2-AE56EF51DF03}" dt="2023-06-25T13:23:55.570" v="1654"/>
          <ac:spMkLst>
            <pc:docMk/>
            <pc:sldMk cId="0" sldId="893"/>
            <ac:spMk id="130060" creationId="{1EADF0C5-E1A1-459E-F47B-4CB35230DC1C}"/>
          </ac:spMkLst>
        </pc:spChg>
        <pc:picChg chg="mod">
          <ac:chgData name="rahulkumar08945@gmail.com" userId="eaa8108a85f67eff" providerId="LiveId" clId="{54EF1D79-E478-4C67-9EB2-AE56EF51DF03}" dt="2023-06-25T13:23:55.570" v="1654"/>
          <ac:picMkLst>
            <pc:docMk/>
            <pc:sldMk cId="0" sldId="893"/>
            <ac:picMk id="130050" creationId="{364F0864-3BE4-DE61-752A-E57C25506C4F}"/>
          </ac:picMkLst>
        </pc:picChg>
        <pc:picChg chg="mod">
          <ac:chgData name="rahulkumar08945@gmail.com" userId="eaa8108a85f67eff" providerId="LiveId" clId="{54EF1D79-E478-4C67-9EB2-AE56EF51DF03}" dt="2023-06-25T13:23:55.570" v="1654"/>
          <ac:picMkLst>
            <pc:docMk/>
            <pc:sldMk cId="0" sldId="893"/>
            <ac:picMk id="130051" creationId="{AD9C0069-2A26-0EA6-BF35-37E03DD5F234}"/>
          </ac:picMkLst>
        </pc:picChg>
        <pc:picChg chg="mod">
          <ac:chgData name="rahulkumar08945@gmail.com" userId="eaa8108a85f67eff" providerId="LiveId" clId="{54EF1D79-E478-4C67-9EB2-AE56EF51DF03}" dt="2023-06-25T13:23:55.570" v="1654"/>
          <ac:picMkLst>
            <pc:docMk/>
            <pc:sldMk cId="0" sldId="893"/>
            <ac:picMk id="130052" creationId="{550C7CE5-40AE-97C3-E44E-E1CA45D96400}"/>
          </ac:picMkLst>
        </pc:picChg>
        <pc:picChg chg="mod">
          <ac:chgData name="rahulkumar08945@gmail.com" userId="eaa8108a85f67eff" providerId="LiveId" clId="{54EF1D79-E478-4C67-9EB2-AE56EF51DF03}" dt="2023-06-25T13:23:55.570" v="1654"/>
          <ac:picMkLst>
            <pc:docMk/>
            <pc:sldMk cId="0" sldId="893"/>
            <ac:picMk id="130053" creationId="{DA47566C-2086-08A0-A5DF-4565C1050EDE}"/>
          </ac:picMkLst>
        </pc:picChg>
        <pc:picChg chg="mod">
          <ac:chgData name="rahulkumar08945@gmail.com" userId="eaa8108a85f67eff" providerId="LiveId" clId="{54EF1D79-E478-4C67-9EB2-AE56EF51DF03}" dt="2023-06-25T13:23:55.570" v="1654"/>
          <ac:picMkLst>
            <pc:docMk/>
            <pc:sldMk cId="0" sldId="893"/>
            <ac:picMk id="130058" creationId="{8984ED92-499A-48F1-85B2-E53C83BDF7BE}"/>
          </ac:picMkLst>
        </pc:picChg>
      </pc:sldChg>
      <pc:sldChg chg="modSp modNotes">
        <pc:chgData name="rahulkumar08945@gmail.com" userId="eaa8108a85f67eff" providerId="LiveId" clId="{54EF1D79-E478-4C67-9EB2-AE56EF51DF03}" dt="2023-06-25T13:23:55.570" v="1654"/>
        <pc:sldMkLst>
          <pc:docMk/>
          <pc:sldMk cId="0" sldId="894"/>
        </pc:sldMkLst>
        <pc:spChg chg="mod">
          <ac:chgData name="rahulkumar08945@gmail.com" userId="eaa8108a85f67eff" providerId="LiveId" clId="{54EF1D79-E478-4C67-9EB2-AE56EF51DF03}" dt="2023-06-25T13:23:55.570" v="1654"/>
          <ac:spMkLst>
            <pc:docMk/>
            <pc:sldMk cId="0" sldId="894"/>
            <ac:spMk id="131077" creationId="{C143BE36-CD6D-E575-76FF-490D25BDF46E}"/>
          </ac:spMkLst>
        </pc:spChg>
        <pc:spChg chg="mod">
          <ac:chgData name="rahulkumar08945@gmail.com" userId="eaa8108a85f67eff" providerId="LiveId" clId="{54EF1D79-E478-4C67-9EB2-AE56EF51DF03}" dt="2023-06-25T13:23:55.570" v="1654"/>
          <ac:spMkLst>
            <pc:docMk/>
            <pc:sldMk cId="0" sldId="894"/>
            <ac:spMk id="131078" creationId="{75CA8EF2-5679-EBAB-33D6-BE4C81F4E8A6}"/>
          </ac:spMkLst>
        </pc:spChg>
        <pc:spChg chg="mod">
          <ac:chgData name="rahulkumar08945@gmail.com" userId="eaa8108a85f67eff" providerId="LiveId" clId="{54EF1D79-E478-4C67-9EB2-AE56EF51DF03}" dt="2023-06-25T13:23:55.570" v="1654"/>
          <ac:spMkLst>
            <pc:docMk/>
            <pc:sldMk cId="0" sldId="894"/>
            <ac:spMk id="131079" creationId="{4249E0B3-AC1D-79B5-9D3F-27FE3F4FC8D7}"/>
          </ac:spMkLst>
        </pc:spChg>
        <pc:spChg chg="mod">
          <ac:chgData name="rahulkumar08945@gmail.com" userId="eaa8108a85f67eff" providerId="LiveId" clId="{54EF1D79-E478-4C67-9EB2-AE56EF51DF03}" dt="2023-06-25T13:23:55.570" v="1654"/>
          <ac:spMkLst>
            <pc:docMk/>
            <pc:sldMk cId="0" sldId="894"/>
            <ac:spMk id="131080" creationId="{2451C96D-C7DA-93F4-4A1B-356D29153A5C}"/>
          </ac:spMkLst>
        </pc:spChg>
        <pc:picChg chg="mod">
          <ac:chgData name="rahulkumar08945@gmail.com" userId="eaa8108a85f67eff" providerId="LiveId" clId="{54EF1D79-E478-4C67-9EB2-AE56EF51DF03}" dt="2023-06-25T13:23:55.570" v="1654"/>
          <ac:picMkLst>
            <pc:docMk/>
            <pc:sldMk cId="0" sldId="894"/>
            <ac:picMk id="131074" creationId="{951583B1-7264-CE65-509F-51867255582E}"/>
          </ac:picMkLst>
        </pc:picChg>
        <pc:picChg chg="mod">
          <ac:chgData name="rahulkumar08945@gmail.com" userId="eaa8108a85f67eff" providerId="LiveId" clId="{54EF1D79-E478-4C67-9EB2-AE56EF51DF03}" dt="2023-06-25T13:23:55.570" v="1654"/>
          <ac:picMkLst>
            <pc:docMk/>
            <pc:sldMk cId="0" sldId="894"/>
            <ac:picMk id="131075" creationId="{D8D2D303-F974-8678-9740-E83579CA9D96}"/>
          </ac:picMkLst>
        </pc:picChg>
        <pc:picChg chg="mod">
          <ac:chgData name="rahulkumar08945@gmail.com" userId="eaa8108a85f67eff" providerId="LiveId" clId="{54EF1D79-E478-4C67-9EB2-AE56EF51DF03}" dt="2023-06-25T13:23:55.570" v="1654"/>
          <ac:picMkLst>
            <pc:docMk/>
            <pc:sldMk cId="0" sldId="894"/>
            <ac:picMk id="131076" creationId="{66054DC9-8952-5ACE-889A-C065E599482C}"/>
          </ac:picMkLst>
        </pc:picChg>
        <pc:picChg chg="mod">
          <ac:chgData name="rahulkumar08945@gmail.com" userId="eaa8108a85f67eff" providerId="LiveId" clId="{54EF1D79-E478-4C67-9EB2-AE56EF51DF03}" dt="2023-06-25T13:23:55.570" v="1654"/>
          <ac:picMkLst>
            <pc:docMk/>
            <pc:sldMk cId="0" sldId="894"/>
            <ac:picMk id="131081" creationId="{8A6D73BB-52FE-0413-8AB3-D2F36AD140D3}"/>
          </ac:picMkLst>
        </pc:picChg>
      </pc:sldChg>
      <pc:sldChg chg="modSp">
        <pc:chgData name="rahulkumar08945@gmail.com" userId="eaa8108a85f67eff" providerId="LiveId" clId="{54EF1D79-E478-4C67-9EB2-AE56EF51DF03}" dt="2023-06-25T13:23:55.570" v="1654"/>
        <pc:sldMkLst>
          <pc:docMk/>
          <pc:sldMk cId="0" sldId="895"/>
        </pc:sldMkLst>
        <pc:spChg chg="mod">
          <ac:chgData name="rahulkumar08945@gmail.com" userId="eaa8108a85f67eff" providerId="LiveId" clId="{54EF1D79-E478-4C67-9EB2-AE56EF51DF03}" dt="2023-06-25T13:23:55.570" v="1654"/>
          <ac:spMkLst>
            <pc:docMk/>
            <pc:sldMk cId="0" sldId="895"/>
            <ac:spMk id="132101" creationId="{3D901285-9E81-1063-029D-84ECB115AF45}"/>
          </ac:spMkLst>
        </pc:spChg>
        <pc:spChg chg="mod">
          <ac:chgData name="rahulkumar08945@gmail.com" userId="eaa8108a85f67eff" providerId="LiveId" clId="{54EF1D79-E478-4C67-9EB2-AE56EF51DF03}" dt="2023-06-25T13:23:55.570" v="1654"/>
          <ac:spMkLst>
            <pc:docMk/>
            <pc:sldMk cId="0" sldId="895"/>
            <ac:spMk id="132102" creationId="{AB247C7A-0130-C3CD-657B-3531F8C4569A}"/>
          </ac:spMkLst>
        </pc:spChg>
        <pc:spChg chg="mod">
          <ac:chgData name="rahulkumar08945@gmail.com" userId="eaa8108a85f67eff" providerId="LiveId" clId="{54EF1D79-E478-4C67-9EB2-AE56EF51DF03}" dt="2023-06-25T13:23:55.570" v="1654"/>
          <ac:spMkLst>
            <pc:docMk/>
            <pc:sldMk cId="0" sldId="895"/>
            <ac:spMk id="132103" creationId="{B92B9DB4-580E-BD11-9F8E-A9E1A8E5EA08}"/>
          </ac:spMkLst>
        </pc:spChg>
        <pc:spChg chg="mod">
          <ac:chgData name="rahulkumar08945@gmail.com" userId="eaa8108a85f67eff" providerId="LiveId" clId="{54EF1D79-E478-4C67-9EB2-AE56EF51DF03}" dt="2023-06-25T13:23:55.570" v="1654"/>
          <ac:spMkLst>
            <pc:docMk/>
            <pc:sldMk cId="0" sldId="895"/>
            <ac:spMk id="132104" creationId="{4FDD35A5-51F0-48D9-555F-7D8078022CC2}"/>
          </ac:spMkLst>
        </pc:spChg>
        <pc:spChg chg="mod">
          <ac:chgData name="rahulkumar08945@gmail.com" userId="eaa8108a85f67eff" providerId="LiveId" clId="{54EF1D79-E478-4C67-9EB2-AE56EF51DF03}" dt="2023-06-25T13:23:55.570" v="1654"/>
          <ac:spMkLst>
            <pc:docMk/>
            <pc:sldMk cId="0" sldId="895"/>
            <ac:spMk id="132105" creationId="{7ACF8926-76EE-BC7D-404E-8D6F0695ABF7}"/>
          </ac:spMkLst>
        </pc:spChg>
        <pc:spChg chg="mod">
          <ac:chgData name="rahulkumar08945@gmail.com" userId="eaa8108a85f67eff" providerId="LiveId" clId="{54EF1D79-E478-4C67-9EB2-AE56EF51DF03}" dt="2023-06-25T13:23:55.570" v="1654"/>
          <ac:spMkLst>
            <pc:docMk/>
            <pc:sldMk cId="0" sldId="895"/>
            <ac:spMk id="132108" creationId="{07536648-80DC-5EC6-C7F2-784A2218F13F}"/>
          </ac:spMkLst>
        </pc:spChg>
        <pc:picChg chg="mod">
          <ac:chgData name="rahulkumar08945@gmail.com" userId="eaa8108a85f67eff" providerId="LiveId" clId="{54EF1D79-E478-4C67-9EB2-AE56EF51DF03}" dt="2023-06-25T13:23:55.570" v="1654"/>
          <ac:picMkLst>
            <pc:docMk/>
            <pc:sldMk cId="0" sldId="895"/>
            <ac:picMk id="132098" creationId="{4FC4CBEE-DCEA-F1CC-5EAC-CEAADA5076B0}"/>
          </ac:picMkLst>
        </pc:picChg>
        <pc:picChg chg="mod">
          <ac:chgData name="rahulkumar08945@gmail.com" userId="eaa8108a85f67eff" providerId="LiveId" clId="{54EF1D79-E478-4C67-9EB2-AE56EF51DF03}" dt="2023-06-25T13:23:55.570" v="1654"/>
          <ac:picMkLst>
            <pc:docMk/>
            <pc:sldMk cId="0" sldId="895"/>
            <ac:picMk id="132099" creationId="{101FBCED-1098-DEDB-3B9B-8A4B917A34BA}"/>
          </ac:picMkLst>
        </pc:picChg>
        <pc:picChg chg="mod">
          <ac:chgData name="rahulkumar08945@gmail.com" userId="eaa8108a85f67eff" providerId="LiveId" clId="{54EF1D79-E478-4C67-9EB2-AE56EF51DF03}" dt="2023-06-25T13:23:55.570" v="1654"/>
          <ac:picMkLst>
            <pc:docMk/>
            <pc:sldMk cId="0" sldId="895"/>
            <ac:picMk id="132100" creationId="{AD09CA75-4CDF-3817-A710-2157C20E094F}"/>
          </ac:picMkLst>
        </pc:picChg>
        <pc:picChg chg="mod">
          <ac:chgData name="rahulkumar08945@gmail.com" userId="eaa8108a85f67eff" providerId="LiveId" clId="{54EF1D79-E478-4C67-9EB2-AE56EF51DF03}" dt="2023-06-25T13:23:55.570" v="1654"/>
          <ac:picMkLst>
            <pc:docMk/>
            <pc:sldMk cId="0" sldId="895"/>
            <ac:picMk id="132106" creationId="{38FAA181-70C8-1D06-C5F6-DBD158D8E040}"/>
          </ac:picMkLst>
        </pc:picChg>
        <pc:picChg chg="mod">
          <ac:chgData name="rahulkumar08945@gmail.com" userId="eaa8108a85f67eff" providerId="LiveId" clId="{54EF1D79-E478-4C67-9EB2-AE56EF51DF03}" dt="2023-06-25T13:23:55.570" v="1654"/>
          <ac:picMkLst>
            <pc:docMk/>
            <pc:sldMk cId="0" sldId="895"/>
            <ac:picMk id="132107" creationId="{B89C3A24-109D-3741-B301-6201995BE82E}"/>
          </ac:picMkLst>
        </pc:picChg>
      </pc:sldChg>
      <pc:sldChg chg="modSp">
        <pc:chgData name="rahulkumar08945@gmail.com" userId="eaa8108a85f67eff" providerId="LiveId" clId="{54EF1D79-E478-4C67-9EB2-AE56EF51DF03}" dt="2023-06-25T13:23:55.570" v="1654"/>
        <pc:sldMkLst>
          <pc:docMk/>
          <pc:sldMk cId="0" sldId="897"/>
        </pc:sldMkLst>
        <pc:spChg chg="mod">
          <ac:chgData name="rahulkumar08945@gmail.com" userId="eaa8108a85f67eff" providerId="LiveId" clId="{54EF1D79-E478-4C67-9EB2-AE56EF51DF03}" dt="2023-06-25T13:23:55.570" v="1654"/>
          <ac:spMkLst>
            <pc:docMk/>
            <pc:sldMk cId="0" sldId="897"/>
            <ac:spMk id="133122" creationId="{99BBAE2D-D793-D220-26AF-46E15B028C38}"/>
          </ac:spMkLst>
        </pc:spChg>
        <pc:spChg chg="mod">
          <ac:chgData name="rahulkumar08945@gmail.com" userId="eaa8108a85f67eff" providerId="LiveId" clId="{54EF1D79-E478-4C67-9EB2-AE56EF51DF03}" dt="2023-06-25T13:23:55.570" v="1654"/>
          <ac:spMkLst>
            <pc:docMk/>
            <pc:sldMk cId="0" sldId="897"/>
            <ac:spMk id="133123" creationId="{51AB9999-2038-B60A-DD7B-929A1FA59BC2}"/>
          </ac:spMkLst>
        </pc:spChg>
        <pc:spChg chg="mod">
          <ac:chgData name="rahulkumar08945@gmail.com" userId="eaa8108a85f67eff" providerId="LiveId" clId="{54EF1D79-E478-4C67-9EB2-AE56EF51DF03}" dt="2023-06-25T13:23:55.570" v="1654"/>
          <ac:spMkLst>
            <pc:docMk/>
            <pc:sldMk cId="0" sldId="897"/>
            <ac:spMk id="133124" creationId="{0F85996F-7B58-0D49-50B5-555A31AE38CF}"/>
          </ac:spMkLst>
        </pc:spChg>
        <pc:spChg chg="mod">
          <ac:chgData name="rahulkumar08945@gmail.com" userId="eaa8108a85f67eff" providerId="LiveId" clId="{54EF1D79-E478-4C67-9EB2-AE56EF51DF03}" dt="2023-06-25T13:23:55.570" v="1654"/>
          <ac:spMkLst>
            <pc:docMk/>
            <pc:sldMk cId="0" sldId="897"/>
            <ac:spMk id="133125" creationId="{6997FC06-C68A-116D-83C8-6382467D318F}"/>
          </ac:spMkLst>
        </pc:spChg>
        <pc:spChg chg="mod">
          <ac:chgData name="rahulkumar08945@gmail.com" userId="eaa8108a85f67eff" providerId="LiveId" clId="{54EF1D79-E478-4C67-9EB2-AE56EF51DF03}" dt="2023-06-25T13:23:55.570" v="1654"/>
          <ac:spMkLst>
            <pc:docMk/>
            <pc:sldMk cId="0" sldId="897"/>
            <ac:spMk id="133126" creationId="{97FEA824-F655-F36F-421F-460DAE9DDDB3}"/>
          </ac:spMkLst>
        </pc:spChg>
        <pc:spChg chg="mod">
          <ac:chgData name="rahulkumar08945@gmail.com" userId="eaa8108a85f67eff" providerId="LiveId" clId="{54EF1D79-E478-4C67-9EB2-AE56EF51DF03}" dt="2023-06-25T13:23:55.570" v="1654"/>
          <ac:spMkLst>
            <pc:docMk/>
            <pc:sldMk cId="0" sldId="897"/>
            <ac:spMk id="133131" creationId="{368A125E-12B6-43CE-E0F0-A1353F3C8D4C}"/>
          </ac:spMkLst>
        </pc:spChg>
        <pc:picChg chg="mod">
          <ac:chgData name="rahulkumar08945@gmail.com" userId="eaa8108a85f67eff" providerId="LiveId" clId="{54EF1D79-E478-4C67-9EB2-AE56EF51DF03}" dt="2023-06-25T13:23:55.570" v="1654"/>
          <ac:picMkLst>
            <pc:docMk/>
            <pc:sldMk cId="0" sldId="897"/>
            <ac:picMk id="133127" creationId="{4B86C191-1B79-CD36-9010-7FBDE91A7AF1}"/>
          </ac:picMkLst>
        </pc:picChg>
        <pc:picChg chg="mod">
          <ac:chgData name="rahulkumar08945@gmail.com" userId="eaa8108a85f67eff" providerId="LiveId" clId="{54EF1D79-E478-4C67-9EB2-AE56EF51DF03}" dt="2023-06-25T13:23:55.570" v="1654"/>
          <ac:picMkLst>
            <pc:docMk/>
            <pc:sldMk cId="0" sldId="897"/>
            <ac:picMk id="133128" creationId="{6C3AB99A-16FC-6699-760F-7279D4A26951}"/>
          </ac:picMkLst>
        </pc:picChg>
        <pc:picChg chg="mod">
          <ac:chgData name="rahulkumar08945@gmail.com" userId="eaa8108a85f67eff" providerId="LiveId" clId="{54EF1D79-E478-4C67-9EB2-AE56EF51DF03}" dt="2023-06-25T13:23:55.570" v="1654"/>
          <ac:picMkLst>
            <pc:docMk/>
            <pc:sldMk cId="0" sldId="897"/>
            <ac:picMk id="133129" creationId="{EA9A84C3-B9C7-615A-3AD7-60D6164BD64F}"/>
          </ac:picMkLst>
        </pc:picChg>
        <pc:picChg chg="mod">
          <ac:chgData name="rahulkumar08945@gmail.com" userId="eaa8108a85f67eff" providerId="LiveId" clId="{54EF1D79-E478-4C67-9EB2-AE56EF51DF03}" dt="2023-06-25T13:23:55.570" v="1654"/>
          <ac:picMkLst>
            <pc:docMk/>
            <pc:sldMk cId="0" sldId="897"/>
            <ac:picMk id="133130" creationId="{E9CE4F4F-D528-1770-EB6D-D221F4439B7F}"/>
          </ac:picMkLst>
        </pc:picChg>
      </pc:sldChg>
      <pc:sldChg chg="modSp">
        <pc:chgData name="rahulkumar08945@gmail.com" userId="eaa8108a85f67eff" providerId="LiveId" clId="{54EF1D79-E478-4C67-9EB2-AE56EF51DF03}" dt="2023-06-25T13:23:55.570" v="1654"/>
        <pc:sldMkLst>
          <pc:docMk/>
          <pc:sldMk cId="0" sldId="898"/>
        </pc:sldMkLst>
        <pc:spChg chg="mod">
          <ac:chgData name="rahulkumar08945@gmail.com" userId="eaa8108a85f67eff" providerId="LiveId" clId="{54EF1D79-E478-4C67-9EB2-AE56EF51DF03}" dt="2023-06-25T13:23:55.570" v="1654"/>
          <ac:spMkLst>
            <pc:docMk/>
            <pc:sldMk cId="0" sldId="898"/>
            <ac:spMk id="6" creationId="{C23D03E4-187F-A439-9882-040C770DF01D}"/>
          </ac:spMkLst>
        </pc:spChg>
        <pc:spChg chg="mod">
          <ac:chgData name="rahulkumar08945@gmail.com" userId="eaa8108a85f67eff" providerId="LiveId" clId="{54EF1D79-E478-4C67-9EB2-AE56EF51DF03}" dt="2023-06-25T13:23:55.570" v="1654"/>
          <ac:spMkLst>
            <pc:docMk/>
            <pc:sldMk cId="0" sldId="898"/>
            <ac:spMk id="250" creationId="{983E2476-2AB7-D26A-539F-F0B892D86F04}"/>
          </ac:spMkLst>
        </pc:spChg>
        <pc:picChg chg="mod">
          <ac:chgData name="rahulkumar08945@gmail.com" userId="eaa8108a85f67eff" providerId="LiveId" clId="{54EF1D79-E478-4C67-9EB2-AE56EF51DF03}" dt="2023-06-25T13:23:55.570" v="1654"/>
          <ac:picMkLst>
            <pc:docMk/>
            <pc:sldMk cId="0" sldId="898"/>
            <ac:picMk id="66565" creationId="{FE8163D4-B497-8277-B9F4-8B9B349A14AC}"/>
          </ac:picMkLst>
        </pc:picChg>
        <pc:picChg chg="mod">
          <ac:chgData name="rahulkumar08945@gmail.com" userId="eaa8108a85f67eff" providerId="LiveId" clId="{54EF1D79-E478-4C67-9EB2-AE56EF51DF03}" dt="2023-06-25T13:23:55.570" v="1654"/>
          <ac:picMkLst>
            <pc:docMk/>
            <pc:sldMk cId="0" sldId="898"/>
            <ac:picMk id="136195" creationId="{59D0CF43-FC74-5531-EEF0-7361CC658DB3}"/>
          </ac:picMkLst>
        </pc:picChg>
      </pc:sldChg>
      <pc:sldChg chg="modSp add">
        <pc:chgData name="rahulkumar08945@gmail.com" userId="eaa8108a85f67eff" providerId="LiveId" clId="{54EF1D79-E478-4C67-9EB2-AE56EF51DF03}" dt="2023-06-25T13:23:55.570" v="1654"/>
        <pc:sldMkLst>
          <pc:docMk/>
          <pc:sldMk cId="2358528597" sldId="944"/>
        </pc:sldMkLst>
        <pc:spChg chg="mod">
          <ac:chgData name="rahulkumar08945@gmail.com" userId="eaa8108a85f67eff" providerId="LiveId" clId="{54EF1D79-E478-4C67-9EB2-AE56EF51DF03}" dt="2023-06-25T13:23:55.570" v="1654"/>
          <ac:spMkLst>
            <pc:docMk/>
            <pc:sldMk cId="2358528597" sldId="944"/>
            <ac:spMk id="2051" creationId="{CA40CAE9-21A7-C3BB-7343-4D75F7B89B0F}"/>
          </ac:spMkLst>
        </pc:spChg>
        <pc:spChg chg="mod">
          <ac:chgData name="rahulkumar08945@gmail.com" userId="eaa8108a85f67eff" providerId="LiveId" clId="{54EF1D79-E478-4C67-9EB2-AE56EF51DF03}" dt="2023-06-25T13:23:55.570" v="1654"/>
          <ac:spMkLst>
            <pc:docMk/>
            <pc:sldMk cId="2358528597" sldId="944"/>
            <ac:spMk id="2056" creationId="{C35173D8-6977-F332-F6F6-632D3B089F88}"/>
          </ac:spMkLst>
        </pc:spChg>
        <pc:spChg chg="mod">
          <ac:chgData name="rahulkumar08945@gmail.com" userId="eaa8108a85f67eff" providerId="LiveId" clId="{54EF1D79-E478-4C67-9EB2-AE56EF51DF03}" dt="2023-06-25T13:23:55.570" v="1654"/>
          <ac:spMkLst>
            <pc:docMk/>
            <pc:sldMk cId="2358528597" sldId="944"/>
            <ac:spMk id="2058" creationId="{3194DD4E-2AB6-8180-DF65-9E0F0EEE37D6}"/>
          </ac:spMkLst>
        </pc:spChg>
        <pc:spChg chg="mod">
          <ac:chgData name="rahulkumar08945@gmail.com" userId="eaa8108a85f67eff" providerId="LiveId" clId="{54EF1D79-E478-4C67-9EB2-AE56EF51DF03}" dt="2023-06-25T13:23:55.570" v="1654"/>
          <ac:spMkLst>
            <pc:docMk/>
            <pc:sldMk cId="2358528597" sldId="944"/>
            <ac:spMk id="2059" creationId="{01EA7383-0B96-CBDC-BE98-98903C6BC286}"/>
          </ac:spMkLst>
        </pc:spChg>
        <pc:spChg chg="mod">
          <ac:chgData name="rahulkumar08945@gmail.com" userId="eaa8108a85f67eff" providerId="LiveId" clId="{54EF1D79-E478-4C67-9EB2-AE56EF51DF03}" dt="2023-06-25T13:23:55.570" v="1654"/>
          <ac:spMkLst>
            <pc:docMk/>
            <pc:sldMk cId="2358528597" sldId="944"/>
            <ac:spMk id="2060" creationId="{93FAEEBC-01C4-F5A3-40DC-F03372924491}"/>
          </ac:spMkLst>
        </pc:spChg>
        <pc:spChg chg="mod">
          <ac:chgData name="rahulkumar08945@gmail.com" userId="eaa8108a85f67eff" providerId="LiveId" clId="{54EF1D79-E478-4C67-9EB2-AE56EF51DF03}" dt="2023-06-25T13:23:55.570" v="1654"/>
          <ac:spMkLst>
            <pc:docMk/>
            <pc:sldMk cId="2358528597" sldId="944"/>
            <ac:spMk id="2061" creationId="{AB934714-F3F9-B40E-4AF4-BDA840C30946}"/>
          </ac:spMkLst>
        </pc:spChg>
        <pc:spChg chg="mod">
          <ac:chgData name="rahulkumar08945@gmail.com" userId="eaa8108a85f67eff" providerId="LiveId" clId="{54EF1D79-E478-4C67-9EB2-AE56EF51DF03}" dt="2023-06-25T13:23:55.570" v="1654"/>
          <ac:spMkLst>
            <pc:docMk/>
            <pc:sldMk cId="2358528597" sldId="944"/>
            <ac:spMk id="2062" creationId="{79787433-64A4-FF0F-64E7-F48DB7F68880}"/>
          </ac:spMkLst>
        </pc:spChg>
        <pc:spChg chg="mod">
          <ac:chgData name="rahulkumar08945@gmail.com" userId="eaa8108a85f67eff" providerId="LiveId" clId="{54EF1D79-E478-4C67-9EB2-AE56EF51DF03}" dt="2023-06-25T13:23:55.570" v="1654"/>
          <ac:spMkLst>
            <pc:docMk/>
            <pc:sldMk cId="2358528597" sldId="944"/>
            <ac:spMk id="2063" creationId="{8D75ABD7-BE75-C917-1BA5-BD021A2AE90D}"/>
          </ac:spMkLst>
        </pc:spChg>
        <pc:spChg chg="mod">
          <ac:chgData name="rahulkumar08945@gmail.com" userId="eaa8108a85f67eff" providerId="LiveId" clId="{54EF1D79-E478-4C67-9EB2-AE56EF51DF03}" dt="2023-06-25T13:23:55.570" v="1654"/>
          <ac:spMkLst>
            <pc:docMk/>
            <pc:sldMk cId="2358528597" sldId="944"/>
            <ac:spMk id="2064" creationId="{97C0C572-0D72-B3A2-EF9E-657FF318F13C}"/>
          </ac:spMkLst>
        </pc:spChg>
        <pc:spChg chg="mod">
          <ac:chgData name="rahulkumar08945@gmail.com" userId="eaa8108a85f67eff" providerId="LiveId" clId="{54EF1D79-E478-4C67-9EB2-AE56EF51DF03}" dt="2023-06-25T13:23:55.570" v="1654"/>
          <ac:spMkLst>
            <pc:docMk/>
            <pc:sldMk cId="2358528597" sldId="944"/>
            <ac:spMk id="2065" creationId="{B1DE1A13-FA38-AD50-D8A7-041E7545F164}"/>
          </ac:spMkLst>
        </pc:spChg>
        <pc:spChg chg="mod">
          <ac:chgData name="rahulkumar08945@gmail.com" userId="eaa8108a85f67eff" providerId="LiveId" clId="{54EF1D79-E478-4C67-9EB2-AE56EF51DF03}" dt="2023-06-25T13:23:55.570" v="1654"/>
          <ac:spMkLst>
            <pc:docMk/>
            <pc:sldMk cId="2358528597" sldId="944"/>
            <ac:spMk id="2066" creationId="{8C466D23-9DD9-8C23-C71D-7366213591E7}"/>
          </ac:spMkLst>
        </pc:spChg>
        <pc:spChg chg="mod">
          <ac:chgData name="rahulkumar08945@gmail.com" userId="eaa8108a85f67eff" providerId="LiveId" clId="{54EF1D79-E478-4C67-9EB2-AE56EF51DF03}" dt="2023-06-25T13:23:55.570" v="1654"/>
          <ac:spMkLst>
            <pc:docMk/>
            <pc:sldMk cId="2358528597" sldId="944"/>
            <ac:spMk id="2067" creationId="{6876A53E-4C00-E275-87B3-63845AC7D2BD}"/>
          </ac:spMkLst>
        </pc:spChg>
        <pc:spChg chg="mod">
          <ac:chgData name="rahulkumar08945@gmail.com" userId="eaa8108a85f67eff" providerId="LiveId" clId="{54EF1D79-E478-4C67-9EB2-AE56EF51DF03}" dt="2023-06-25T13:23:55.570" v="1654"/>
          <ac:spMkLst>
            <pc:docMk/>
            <pc:sldMk cId="2358528597" sldId="944"/>
            <ac:spMk id="2068" creationId="{72EF4CA2-EAC3-2F4E-0BFB-AF322284EC10}"/>
          </ac:spMkLst>
        </pc:spChg>
        <pc:spChg chg="mod">
          <ac:chgData name="rahulkumar08945@gmail.com" userId="eaa8108a85f67eff" providerId="LiveId" clId="{54EF1D79-E478-4C67-9EB2-AE56EF51DF03}" dt="2023-06-25T13:23:55.570" v="1654"/>
          <ac:spMkLst>
            <pc:docMk/>
            <pc:sldMk cId="2358528597" sldId="944"/>
            <ac:spMk id="2069" creationId="{8AF2517A-27E3-214F-1D45-928A323FECA8}"/>
          </ac:spMkLst>
        </pc:spChg>
        <pc:spChg chg="mod">
          <ac:chgData name="rahulkumar08945@gmail.com" userId="eaa8108a85f67eff" providerId="LiveId" clId="{54EF1D79-E478-4C67-9EB2-AE56EF51DF03}" dt="2023-06-25T13:23:55.570" v="1654"/>
          <ac:spMkLst>
            <pc:docMk/>
            <pc:sldMk cId="2358528597" sldId="944"/>
            <ac:spMk id="2070" creationId="{6732AC1B-46C5-42E3-9B6F-739BDC0D9BBD}"/>
          </ac:spMkLst>
        </pc:spChg>
        <pc:spChg chg="mod">
          <ac:chgData name="rahulkumar08945@gmail.com" userId="eaa8108a85f67eff" providerId="LiveId" clId="{54EF1D79-E478-4C67-9EB2-AE56EF51DF03}" dt="2023-06-25T13:23:55.570" v="1654"/>
          <ac:spMkLst>
            <pc:docMk/>
            <pc:sldMk cId="2358528597" sldId="944"/>
            <ac:spMk id="2071" creationId="{2C4C9E4D-BD84-ED3E-B07E-94256FDE8224}"/>
          </ac:spMkLst>
        </pc:spChg>
        <pc:spChg chg="mod">
          <ac:chgData name="rahulkumar08945@gmail.com" userId="eaa8108a85f67eff" providerId="LiveId" clId="{54EF1D79-E478-4C67-9EB2-AE56EF51DF03}" dt="2023-06-25T13:23:55.570" v="1654"/>
          <ac:spMkLst>
            <pc:docMk/>
            <pc:sldMk cId="2358528597" sldId="944"/>
            <ac:spMk id="2072" creationId="{124BB60D-5892-073F-DC94-A8BB026FFBF8}"/>
          </ac:spMkLst>
        </pc:spChg>
        <pc:spChg chg="mod">
          <ac:chgData name="rahulkumar08945@gmail.com" userId="eaa8108a85f67eff" providerId="LiveId" clId="{54EF1D79-E478-4C67-9EB2-AE56EF51DF03}" dt="2023-06-25T13:23:55.570" v="1654"/>
          <ac:spMkLst>
            <pc:docMk/>
            <pc:sldMk cId="2358528597" sldId="944"/>
            <ac:spMk id="2077" creationId="{A1F92017-C921-87FB-EC46-116E075C642E}"/>
          </ac:spMkLst>
        </pc:spChg>
        <pc:spChg chg="mod">
          <ac:chgData name="rahulkumar08945@gmail.com" userId="eaa8108a85f67eff" providerId="LiveId" clId="{54EF1D79-E478-4C67-9EB2-AE56EF51DF03}" dt="2023-06-25T13:23:55.570" v="1654"/>
          <ac:spMkLst>
            <pc:docMk/>
            <pc:sldMk cId="2358528597" sldId="944"/>
            <ac:spMk id="2078" creationId="{AF1C5BE8-67C6-CEE4-2B3F-FED9735BD942}"/>
          </ac:spMkLst>
        </pc:spChg>
        <pc:spChg chg="mod">
          <ac:chgData name="rahulkumar08945@gmail.com" userId="eaa8108a85f67eff" providerId="LiveId" clId="{54EF1D79-E478-4C67-9EB2-AE56EF51DF03}" dt="2023-06-25T13:23:55.570" v="1654"/>
          <ac:spMkLst>
            <pc:docMk/>
            <pc:sldMk cId="2358528597" sldId="944"/>
            <ac:spMk id="2079" creationId="{9CEC7C2C-CC4B-714D-15A7-22853B54C936}"/>
          </ac:spMkLst>
        </pc:spChg>
        <pc:spChg chg="mod">
          <ac:chgData name="rahulkumar08945@gmail.com" userId="eaa8108a85f67eff" providerId="LiveId" clId="{54EF1D79-E478-4C67-9EB2-AE56EF51DF03}" dt="2023-06-25T13:23:55.570" v="1654"/>
          <ac:spMkLst>
            <pc:docMk/>
            <pc:sldMk cId="2358528597" sldId="944"/>
            <ac:spMk id="2080" creationId="{0DB87865-B683-C86F-D735-2B46E4852EEC}"/>
          </ac:spMkLst>
        </pc:spChg>
        <pc:spChg chg="mod">
          <ac:chgData name="rahulkumar08945@gmail.com" userId="eaa8108a85f67eff" providerId="LiveId" clId="{54EF1D79-E478-4C67-9EB2-AE56EF51DF03}" dt="2023-06-25T13:23:55.570" v="1654"/>
          <ac:spMkLst>
            <pc:docMk/>
            <pc:sldMk cId="2358528597" sldId="944"/>
            <ac:spMk id="2081" creationId="{6DEBCA6F-73D0-A875-ED28-B86603EC4EEA}"/>
          </ac:spMkLst>
        </pc:spChg>
        <pc:spChg chg="mod">
          <ac:chgData name="rahulkumar08945@gmail.com" userId="eaa8108a85f67eff" providerId="LiveId" clId="{54EF1D79-E478-4C67-9EB2-AE56EF51DF03}" dt="2023-06-25T13:23:55.570" v="1654"/>
          <ac:spMkLst>
            <pc:docMk/>
            <pc:sldMk cId="2358528597" sldId="944"/>
            <ac:spMk id="2082" creationId="{C0D49141-59F5-5853-B8FF-BFC2A14F1D65}"/>
          </ac:spMkLst>
        </pc:spChg>
        <pc:spChg chg="mod">
          <ac:chgData name="rahulkumar08945@gmail.com" userId="eaa8108a85f67eff" providerId="LiveId" clId="{54EF1D79-E478-4C67-9EB2-AE56EF51DF03}" dt="2023-06-25T13:23:55.570" v="1654"/>
          <ac:spMkLst>
            <pc:docMk/>
            <pc:sldMk cId="2358528597" sldId="944"/>
            <ac:spMk id="2083" creationId="{64B96937-094E-16C4-1611-E4B7EB208BB8}"/>
          </ac:spMkLst>
        </pc:spChg>
        <pc:spChg chg="mod">
          <ac:chgData name="rahulkumar08945@gmail.com" userId="eaa8108a85f67eff" providerId="LiveId" clId="{54EF1D79-E478-4C67-9EB2-AE56EF51DF03}" dt="2023-06-25T13:23:55.570" v="1654"/>
          <ac:spMkLst>
            <pc:docMk/>
            <pc:sldMk cId="2358528597" sldId="944"/>
            <ac:spMk id="2084" creationId="{B085FF62-CDA2-4681-0187-5D20D87D0E8D}"/>
          </ac:spMkLst>
        </pc:spChg>
        <pc:spChg chg="mod">
          <ac:chgData name="rahulkumar08945@gmail.com" userId="eaa8108a85f67eff" providerId="LiveId" clId="{54EF1D79-E478-4C67-9EB2-AE56EF51DF03}" dt="2023-06-25T13:23:55.570" v="1654"/>
          <ac:spMkLst>
            <pc:docMk/>
            <pc:sldMk cId="2358528597" sldId="944"/>
            <ac:spMk id="2085" creationId="{3811CF49-B478-D06A-6EF8-FC02DC5E8DC3}"/>
          </ac:spMkLst>
        </pc:spChg>
        <pc:spChg chg="mod">
          <ac:chgData name="rahulkumar08945@gmail.com" userId="eaa8108a85f67eff" providerId="LiveId" clId="{54EF1D79-E478-4C67-9EB2-AE56EF51DF03}" dt="2023-06-25T13:23:55.570" v="1654"/>
          <ac:spMkLst>
            <pc:docMk/>
            <pc:sldMk cId="2358528597" sldId="944"/>
            <ac:spMk id="2086" creationId="{80BF3246-CBD3-254C-D6B9-1BEE6B43A90E}"/>
          </ac:spMkLst>
        </pc:spChg>
        <pc:spChg chg="mod">
          <ac:chgData name="rahulkumar08945@gmail.com" userId="eaa8108a85f67eff" providerId="LiveId" clId="{54EF1D79-E478-4C67-9EB2-AE56EF51DF03}" dt="2023-06-25T13:23:55.570" v="1654"/>
          <ac:spMkLst>
            <pc:docMk/>
            <pc:sldMk cId="2358528597" sldId="944"/>
            <ac:spMk id="2087" creationId="{200F05D4-E98F-7E9E-7E74-E5B43389ED74}"/>
          </ac:spMkLst>
        </pc:spChg>
        <pc:spChg chg="mod">
          <ac:chgData name="rahulkumar08945@gmail.com" userId="eaa8108a85f67eff" providerId="LiveId" clId="{54EF1D79-E478-4C67-9EB2-AE56EF51DF03}" dt="2023-06-25T13:23:55.570" v="1654"/>
          <ac:spMkLst>
            <pc:docMk/>
            <pc:sldMk cId="2358528597" sldId="944"/>
            <ac:spMk id="2088" creationId="{6DAEB656-4DDA-FCA0-096C-FD148AA4F335}"/>
          </ac:spMkLst>
        </pc:spChg>
        <pc:spChg chg="mod">
          <ac:chgData name="rahulkumar08945@gmail.com" userId="eaa8108a85f67eff" providerId="LiveId" clId="{54EF1D79-E478-4C67-9EB2-AE56EF51DF03}" dt="2023-06-25T13:23:55.570" v="1654"/>
          <ac:spMkLst>
            <pc:docMk/>
            <pc:sldMk cId="2358528597" sldId="944"/>
            <ac:spMk id="2089" creationId="{6F3EA1DB-3FF1-1210-B006-F04E5C9D230F}"/>
          </ac:spMkLst>
        </pc:spChg>
        <pc:spChg chg="mod">
          <ac:chgData name="rahulkumar08945@gmail.com" userId="eaa8108a85f67eff" providerId="LiveId" clId="{54EF1D79-E478-4C67-9EB2-AE56EF51DF03}" dt="2023-06-25T13:23:55.570" v="1654"/>
          <ac:spMkLst>
            <pc:docMk/>
            <pc:sldMk cId="2358528597" sldId="944"/>
            <ac:spMk id="2090" creationId="{22E7EA6D-4F2D-06B9-969D-1E7419C8DB43}"/>
          </ac:spMkLst>
        </pc:spChg>
        <pc:spChg chg="mod">
          <ac:chgData name="rahulkumar08945@gmail.com" userId="eaa8108a85f67eff" providerId="LiveId" clId="{54EF1D79-E478-4C67-9EB2-AE56EF51DF03}" dt="2023-06-25T13:23:55.570" v="1654"/>
          <ac:spMkLst>
            <pc:docMk/>
            <pc:sldMk cId="2358528597" sldId="944"/>
            <ac:spMk id="2091" creationId="{06006598-3EF6-3190-D0D9-9DBB0F856F5C}"/>
          </ac:spMkLst>
        </pc:spChg>
        <pc:spChg chg="mod">
          <ac:chgData name="rahulkumar08945@gmail.com" userId="eaa8108a85f67eff" providerId="LiveId" clId="{54EF1D79-E478-4C67-9EB2-AE56EF51DF03}" dt="2023-06-25T13:23:55.570" v="1654"/>
          <ac:spMkLst>
            <pc:docMk/>
            <pc:sldMk cId="2358528597" sldId="944"/>
            <ac:spMk id="2092" creationId="{87523FB8-39E8-F990-D679-25AFDF0C7815}"/>
          </ac:spMkLst>
        </pc:spChg>
        <pc:grpChg chg="mod">
          <ac:chgData name="rahulkumar08945@gmail.com" userId="eaa8108a85f67eff" providerId="LiveId" clId="{54EF1D79-E478-4C67-9EB2-AE56EF51DF03}" dt="2023-06-25T13:23:55.570" v="1654"/>
          <ac:grpSpMkLst>
            <pc:docMk/>
            <pc:sldMk cId="2358528597" sldId="944"/>
            <ac:grpSpMk id="2052" creationId="{F900F488-523E-63E5-4A60-55008CBCE5E9}"/>
          </ac:grpSpMkLst>
        </pc:grpChg>
        <pc:grpChg chg="mod">
          <ac:chgData name="rahulkumar08945@gmail.com" userId="eaa8108a85f67eff" providerId="LiveId" clId="{54EF1D79-E478-4C67-9EB2-AE56EF51DF03}" dt="2023-06-25T13:23:55.570" v="1654"/>
          <ac:grpSpMkLst>
            <pc:docMk/>
            <pc:sldMk cId="2358528597" sldId="944"/>
            <ac:grpSpMk id="2057" creationId="{518188EF-F7FD-EF02-E791-8162432ECAA5}"/>
          </ac:grpSpMkLst>
        </pc:grpChg>
        <pc:graphicFrameChg chg="mod">
          <ac:chgData name="rahulkumar08945@gmail.com" userId="eaa8108a85f67eff" providerId="LiveId" clId="{54EF1D79-E478-4C67-9EB2-AE56EF51DF03}" dt="2023-06-25T13:23:55.570" v="1654"/>
          <ac:graphicFrameMkLst>
            <pc:docMk/>
            <pc:sldMk cId="2358528597" sldId="944"/>
            <ac:graphicFrameMk id="2050" creationId="{67709FE1-A5E3-1F18-778C-146B89CA61BE}"/>
          </ac:graphicFrameMkLst>
        </pc:graphicFrameChg>
        <pc:picChg chg="mod">
          <ac:chgData name="rahulkumar08945@gmail.com" userId="eaa8108a85f67eff" providerId="LiveId" clId="{54EF1D79-E478-4C67-9EB2-AE56EF51DF03}" dt="2023-06-25T13:23:55.570" v="1654"/>
          <ac:picMkLst>
            <pc:docMk/>
            <pc:sldMk cId="2358528597" sldId="944"/>
            <ac:picMk id="2054" creationId="{AAD8C249-AC56-E6B6-24BB-BAE423F6DBB7}"/>
          </ac:picMkLst>
        </pc:picChg>
        <pc:picChg chg="mod">
          <ac:chgData name="rahulkumar08945@gmail.com" userId="eaa8108a85f67eff" providerId="LiveId" clId="{54EF1D79-E478-4C67-9EB2-AE56EF51DF03}" dt="2023-06-25T13:23:55.570" v="1654"/>
          <ac:picMkLst>
            <pc:docMk/>
            <pc:sldMk cId="2358528597" sldId="944"/>
            <ac:picMk id="2055" creationId="{E350F692-C64A-9DAC-261F-C541C7A3F537}"/>
          </ac:picMkLst>
        </pc:picChg>
        <pc:picChg chg="mod">
          <ac:chgData name="rahulkumar08945@gmail.com" userId="eaa8108a85f67eff" providerId="LiveId" clId="{54EF1D79-E478-4C67-9EB2-AE56EF51DF03}" dt="2023-06-25T13:23:55.570" v="1654"/>
          <ac:picMkLst>
            <pc:docMk/>
            <pc:sldMk cId="2358528597" sldId="944"/>
            <ac:picMk id="2073" creationId="{DF23AD38-859A-08EB-C323-45658BF19330}"/>
          </ac:picMkLst>
        </pc:picChg>
        <pc:picChg chg="mod">
          <ac:chgData name="rahulkumar08945@gmail.com" userId="eaa8108a85f67eff" providerId="LiveId" clId="{54EF1D79-E478-4C67-9EB2-AE56EF51DF03}" dt="2023-06-25T13:23:55.570" v="1654"/>
          <ac:picMkLst>
            <pc:docMk/>
            <pc:sldMk cId="2358528597" sldId="944"/>
            <ac:picMk id="2074" creationId="{DB38E046-62E7-DFBD-2722-7118F266359E}"/>
          </ac:picMkLst>
        </pc:picChg>
        <pc:picChg chg="mod">
          <ac:chgData name="rahulkumar08945@gmail.com" userId="eaa8108a85f67eff" providerId="LiveId" clId="{54EF1D79-E478-4C67-9EB2-AE56EF51DF03}" dt="2023-06-25T13:23:55.570" v="1654"/>
          <ac:picMkLst>
            <pc:docMk/>
            <pc:sldMk cId="2358528597" sldId="944"/>
            <ac:picMk id="2075" creationId="{6524C10E-6B62-6A14-AB7C-447729316331}"/>
          </ac:picMkLst>
        </pc:picChg>
        <pc:picChg chg="mod">
          <ac:chgData name="rahulkumar08945@gmail.com" userId="eaa8108a85f67eff" providerId="LiveId" clId="{54EF1D79-E478-4C67-9EB2-AE56EF51DF03}" dt="2023-06-25T13:23:55.570" v="1654"/>
          <ac:picMkLst>
            <pc:docMk/>
            <pc:sldMk cId="2358528597" sldId="944"/>
            <ac:picMk id="2076" creationId="{20782519-D6E9-C5F5-8522-2B41D67A4F81}"/>
          </ac:picMkLst>
        </pc:picChg>
      </pc:sldChg>
      <pc:sldChg chg="delSp modSp mod modAnim">
        <pc:chgData name="rahulkumar08945@gmail.com" userId="eaa8108a85f67eff" providerId="LiveId" clId="{54EF1D79-E478-4C67-9EB2-AE56EF51DF03}" dt="2023-06-25T13:23:55.570" v="1654"/>
        <pc:sldMkLst>
          <pc:docMk/>
          <pc:sldMk cId="0" sldId="945"/>
        </pc:sldMkLst>
        <pc:spChg chg="mod">
          <ac:chgData name="rahulkumar08945@gmail.com" userId="eaa8108a85f67eff" providerId="LiveId" clId="{54EF1D79-E478-4C67-9EB2-AE56EF51DF03}" dt="2023-06-25T13:23:55.570" v="1654"/>
          <ac:spMkLst>
            <pc:docMk/>
            <pc:sldMk cId="0" sldId="945"/>
            <ac:spMk id="2" creationId="{00000000-0000-0000-0000-000000000000}"/>
          </ac:spMkLst>
        </pc:spChg>
        <pc:spChg chg="mod">
          <ac:chgData name="rahulkumar08945@gmail.com" userId="eaa8108a85f67eff" providerId="LiveId" clId="{54EF1D79-E478-4C67-9EB2-AE56EF51DF03}" dt="2023-06-25T13:23:55.570" v="1654"/>
          <ac:spMkLst>
            <pc:docMk/>
            <pc:sldMk cId="0" sldId="945"/>
            <ac:spMk id="3" creationId="{00000000-0000-0000-0000-000000000000}"/>
          </ac:spMkLst>
        </pc:spChg>
        <pc:spChg chg="del mod">
          <ac:chgData name="rahulkumar08945@gmail.com" userId="eaa8108a85f67eff" providerId="LiveId" clId="{54EF1D79-E478-4C67-9EB2-AE56EF51DF03}" dt="2023-06-25T11:27:45.891" v="718"/>
          <ac:spMkLst>
            <pc:docMk/>
            <pc:sldMk cId="0" sldId="945"/>
            <ac:spMk id="4" creationId="{00000000-0000-0000-0000-000000000000}"/>
          </ac:spMkLst>
        </pc:spChg>
        <pc:spChg chg="del">
          <ac:chgData name="rahulkumar08945@gmail.com" userId="eaa8108a85f67eff" providerId="LiveId" clId="{54EF1D79-E478-4C67-9EB2-AE56EF51DF03}" dt="2023-06-25T11:26:57.757" v="692" actId="21"/>
          <ac:spMkLst>
            <pc:docMk/>
            <pc:sldMk cId="0" sldId="945"/>
            <ac:spMk id="5" creationId="{00000000-0000-0000-0000-000000000000}"/>
          </ac:spMkLst>
        </pc:spChg>
      </pc:sldChg>
      <pc:sldChg chg="delSp modSp mod modAnim">
        <pc:chgData name="rahulkumar08945@gmail.com" userId="eaa8108a85f67eff" providerId="LiveId" clId="{54EF1D79-E478-4C67-9EB2-AE56EF51DF03}" dt="2023-06-25T13:23:55.570" v="1654"/>
        <pc:sldMkLst>
          <pc:docMk/>
          <pc:sldMk cId="0" sldId="946"/>
        </pc:sldMkLst>
        <pc:spChg chg="mod">
          <ac:chgData name="rahulkumar08945@gmail.com" userId="eaa8108a85f67eff" providerId="LiveId" clId="{54EF1D79-E478-4C67-9EB2-AE56EF51DF03}" dt="2023-06-25T13:23:55.570" v="1654"/>
          <ac:spMkLst>
            <pc:docMk/>
            <pc:sldMk cId="0" sldId="946"/>
            <ac:spMk id="2" creationId="{00000000-0000-0000-0000-000000000000}"/>
          </ac:spMkLst>
        </pc:spChg>
        <pc:spChg chg="mod">
          <ac:chgData name="rahulkumar08945@gmail.com" userId="eaa8108a85f67eff" providerId="LiveId" clId="{54EF1D79-E478-4C67-9EB2-AE56EF51DF03}" dt="2023-06-25T13:23:55.570" v="1654"/>
          <ac:spMkLst>
            <pc:docMk/>
            <pc:sldMk cId="0" sldId="946"/>
            <ac:spMk id="3" creationId="{00000000-0000-0000-0000-000000000000}"/>
          </ac:spMkLst>
        </pc:spChg>
        <pc:spChg chg="mod">
          <ac:chgData name="rahulkumar08945@gmail.com" userId="eaa8108a85f67eff" providerId="LiveId" clId="{54EF1D79-E478-4C67-9EB2-AE56EF51DF03}" dt="2023-06-25T13:23:55.570" v="1654"/>
          <ac:spMkLst>
            <pc:docMk/>
            <pc:sldMk cId="0" sldId="946"/>
            <ac:spMk id="4" creationId="{00000000-0000-0000-0000-000000000000}"/>
          </ac:spMkLst>
        </pc:spChg>
        <pc:spChg chg="del mod">
          <ac:chgData name="rahulkumar08945@gmail.com" userId="eaa8108a85f67eff" providerId="LiveId" clId="{54EF1D79-E478-4C67-9EB2-AE56EF51DF03}" dt="2023-06-25T11:36:58.060" v="985" actId="21"/>
          <ac:spMkLst>
            <pc:docMk/>
            <pc:sldMk cId="0" sldId="946"/>
            <ac:spMk id="7" creationId="{00000000-0000-0000-0000-000000000000}"/>
          </ac:spMkLst>
        </pc:spChg>
      </pc:sldChg>
      <pc:sldChg chg="del">
        <pc:chgData name="rahulkumar08945@gmail.com" userId="eaa8108a85f67eff" providerId="LiveId" clId="{54EF1D79-E478-4C67-9EB2-AE56EF51DF03}" dt="2023-06-25T08:32:43.475" v="427" actId="47"/>
        <pc:sldMkLst>
          <pc:docMk/>
          <pc:sldMk cId="0" sldId="947"/>
        </pc:sldMkLst>
      </pc:sldChg>
      <pc:sldChg chg="modSp">
        <pc:chgData name="rahulkumar08945@gmail.com" userId="eaa8108a85f67eff" providerId="LiveId" clId="{54EF1D79-E478-4C67-9EB2-AE56EF51DF03}" dt="2023-06-25T13:23:55.570" v="1654"/>
        <pc:sldMkLst>
          <pc:docMk/>
          <pc:sldMk cId="0" sldId="948"/>
        </pc:sldMkLst>
        <pc:spChg chg="mod">
          <ac:chgData name="rahulkumar08945@gmail.com" userId="eaa8108a85f67eff" providerId="LiveId" clId="{54EF1D79-E478-4C67-9EB2-AE56EF51DF03}" dt="2023-06-25T13:23:55.570" v="1654"/>
          <ac:spMkLst>
            <pc:docMk/>
            <pc:sldMk cId="0" sldId="948"/>
            <ac:spMk id="2" creationId="{00000000-0000-0000-0000-000000000000}"/>
          </ac:spMkLst>
        </pc:spChg>
        <pc:spChg chg="mod">
          <ac:chgData name="rahulkumar08945@gmail.com" userId="eaa8108a85f67eff" providerId="LiveId" clId="{54EF1D79-E478-4C67-9EB2-AE56EF51DF03}" dt="2023-06-25T13:23:55.570" v="1654"/>
          <ac:spMkLst>
            <pc:docMk/>
            <pc:sldMk cId="0" sldId="948"/>
            <ac:spMk id="9" creationId="{00000000-0000-0000-0000-000000000000}"/>
          </ac:spMkLst>
        </pc:spChg>
        <pc:picChg chg="mod">
          <ac:chgData name="rahulkumar08945@gmail.com" userId="eaa8108a85f67eff" providerId="LiveId" clId="{54EF1D79-E478-4C67-9EB2-AE56EF51DF03}" dt="2023-06-25T13:23:55.570" v="1654"/>
          <ac:picMkLst>
            <pc:docMk/>
            <pc:sldMk cId="0" sldId="948"/>
            <ac:picMk id="7" creationId="{00000000-0000-0000-0000-000000000000}"/>
          </ac:picMkLst>
        </pc:picChg>
      </pc:sldChg>
      <pc:sldChg chg="modSp modNotes">
        <pc:chgData name="rahulkumar08945@gmail.com" userId="eaa8108a85f67eff" providerId="LiveId" clId="{54EF1D79-E478-4C67-9EB2-AE56EF51DF03}" dt="2023-06-25T13:23:55.570" v="1654"/>
        <pc:sldMkLst>
          <pc:docMk/>
          <pc:sldMk cId="0" sldId="976"/>
        </pc:sldMkLst>
        <pc:spChg chg="mod">
          <ac:chgData name="rahulkumar08945@gmail.com" userId="eaa8108a85f67eff" providerId="LiveId" clId="{54EF1D79-E478-4C67-9EB2-AE56EF51DF03}" dt="2023-06-25T13:23:55.570" v="1654"/>
          <ac:spMkLst>
            <pc:docMk/>
            <pc:sldMk cId="0" sldId="976"/>
            <ac:spMk id="18435" creationId="{4AA3CE86-0DBB-A84D-18C4-F6F770F69FD5}"/>
          </ac:spMkLst>
        </pc:spChg>
        <pc:spChg chg="mod">
          <ac:chgData name="rahulkumar08945@gmail.com" userId="eaa8108a85f67eff" providerId="LiveId" clId="{54EF1D79-E478-4C67-9EB2-AE56EF51DF03}" dt="2023-06-25T13:23:55.570" v="1654"/>
          <ac:spMkLst>
            <pc:docMk/>
            <pc:sldMk cId="0" sldId="976"/>
            <ac:spMk id="26626" creationId="{00892C32-1287-936A-D81E-BA9DBC82C6A8}"/>
          </ac:spMkLst>
        </pc:spChg>
      </pc:sldChg>
      <pc:sldChg chg="modSp modNotes">
        <pc:chgData name="rahulkumar08945@gmail.com" userId="eaa8108a85f67eff" providerId="LiveId" clId="{54EF1D79-E478-4C67-9EB2-AE56EF51DF03}" dt="2023-06-25T13:23:55.570" v="1654"/>
        <pc:sldMkLst>
          <pc:docMk/>
          <pc:sldMk cId="0" sldId="978"/>
        </pc:sldMkLst>
        <pc:spChg chg="mod">
          <ac:chgData name="rahulkumar08945@gmail.com" userId="eaa8108a85f67eff" providerId="LiveId" clId="{54EF1D79-E478-4C67-9EB2-AE56EF51DF03}" dt="2023-06-25T13:23:55.570" v="1654"/>
          <ac:spMkLst>
            <pc:docMk/>
            <pc:sldMk cId="0" sldId="978"/>
            <ac:spMk id="135170" creationId="{31D20FB0-6B92-D852-338D-7C034AC7AA69}"/>
          </ac:spMkLst>
        </pc:spChg>
        <pc:graphicFrameChg chg="mod">
          <ac:chgData name="rahulkumar08945@gmail.com" userId="eaa8108a85f67eff" providerId="LiveId" clId="{54EF1D79-E478-4C67-9EB2-AE56EF51DF03}" dt="2023-06-25T13:23:55.570" v="1654"/>
          <ac:graphicFrameMkLst>
            <pc:docMk/>
            <pc:sldMk cId="0" sldId="978"/>
            <ac:graphicFrameMk id="65579" creationId="{3BDF1DBC-2C48-FCBD-7115-EAD5BB657942}"/>
          </ac:graphicFrameMkLst>
        </pc:graphicFrameChg>
      </pc:sldChg>
      <pc:sldChg chg="modSp">
        <pc:chgData name="rahulkumar08945@gmail.com" userId="eaa8108a85f67eff" providerId="LiveId" clId="{54EF1D79-E478-4C67-9EB2-AE56EF51DF03}" dt="2023-06-25T13:23:55.570" v="1654"/>
        <pc:sldMkLst>
          <pc:docMk/>
          <pc:sldMk cId="3602388084" sldId="983"/>
        </pc:sldMkLst>
        <pc:spChg chg="mod">
          <ac:chgData name="rahulkumar08945@gmail.com" userId="eaa8108a85f67eff" providerId="LiveId" clId="{54EF1D79-E478-4C67-9EB2-AE56EF51DF03}" dt="2023-06-25T13:23:55.570" v="1654"/>
          <ac:spMkLst>
            <pc:docMk/>
            <pc:sldMk cId="3602388084" sldId="983"/>
            <ac:spMk id="2" creationId="{9BFF46C3-8B3D-260E-A79F-73F6CBE152C1}"/>
          </ac:spMkLst>
        </pc:spChg>
        <pc:spChg chg="mod">
          <ac:chgData name="rahulkumar08945@gmail.com" userId="eaa8108a85f67eff" providerId="LiveId" clId="{54EF1D79-E478-4C67-9EB2-AE56EF51DF03}" dt="2023-06-25T13:23:55.570" v="1654"/>
          <ac:spMkLst>
            <pc:docMk/>
            <pc:sldMk cId="3602388084" sldId="983"/>
            <ac:spMk id="189" creationId="{A5B0A888-F498-59B7-2A9B-066975764477}"/>
          </ac:spMkLst>
        </pc:spChg>
        <pc:spChg chg="mod">
          <ac:chgData name="rahulkumar08945@gmail.com" userId="eaa8108a85f67eff" providerId="LiveId" clId="{54EF1D79-E478-4C67-9EB2-AE56EF51DF03}" dt="2023-06-25T13:23:55.570" v="1654"/>
          <ac:spMkLst>
            <pc:docMk/>
            <pc:sldMk cId="3602388084" sldId="983"/>
            <ac:spMk id="3079" creationId="{8A56C104-C2E6-4979-E146-245A52514BC1}"/>
          </ac:spMkLst>
        </pc:spChg>
        <pc:spChg chg="mod">
          <ac:chgData name="rahulkumar08945@gmail.com" userId="eaa8108a85f67eff" providerId="LiveId" clId="{54EF1D79-E478-4C67-9EB2-AE56EF51DF03}" dt="2023-06-25T13:23:55.570" v="1654"/>
          <ac:spMkLst>
            <pc:docMk/>
            <pc:sldMk cId="3602388084" sldId="983"/>
            <ac:spMk id="3081" creationId="{A5AB6EAE-7D6A-0053-10E5-927EAD619B5A}"/>
          </ac:spMkLst>
        </pc:spChg>
        <pc:spChg chg="mod">
          <ac:chgData name="rahulkumar08945@gmail.com" userId="eaa8108a85f67eff" providerId="LiveId" clId="{54EF1D79-E478-4C67-9EB2-AE56EF51DF03}" dt="2023-06-25T13:23:55.570" v="1654"/>
          <ac:spMkLst>
            <pc:docMk/>
            <pc:sldMk cId="3602388084" sldId="983"/>
            <ac:spMk id="3082" creationId="{4D653AA4-316F-E6E0-E1A2-30AA1CA4D779}"/>
          </ac:spMkLst>
        </pc:spChg>
        <pc:spChg chg="mod">
          <ac:chgData name="rahulkumar08945@gmail.com" userId="eaa8108a85f67eff" providerId="LiveId" clId="{54EF1D79-E478-4C67-9EB2-AE56EF51DF03}" dt="2023-06-25T13:23:55.570" v="1654"/>
          <ac:spMkLst>
            <pc:docMk/>
            <pc:sldMk cId="3602388084" sldId="983"/>
            <ac:spMk id="3083" creationId="{A51FD430-BAA5-8275-DEC9-303CA6D9FC68}"/>
          </ac:spMkLst>
        </pc:spChg>
        <pc:spChg chg="mod">
          <ac:chgData name="rahulkumar08945@gmail.com" userId="eaa8108a85f67eff" providerId="LiveId" clId="{54EF1D79-E478-4C67-9EB2-AE56EF51DF03}" dt="2023-06-25T13:23:55.570" v="1654"/>
          <ac:spMkLst>
            <pc:docMk/>
            <pc:sldMk cId="3602388084" sldId="983"/>
            <ac:spMk id="3084" creationId="{DD997F24-334B-674E-B1F7-5EB378396A8E}"/>
          </ac:spMkLst>
        </pc:spChg>
        <pc:spChg chg="mod">
          <ac:chgData name="rahulkumar08945@gmail.com" userId="eaa8108a85f67eff" providerId="LiveId" clId="{54EF1D79-E478-4C67-9EB2-AE56EF51DF03}" dt="2023-06-25T13:23:55.570" v="1654"/>
          <ac:spMkLst>
            <pc:docMk/>
            <pc:sldMk cId="3602388084" sldId="983"/>
            <ac:spMk id="3085" creationId="{1FA697F7-CC44-DCD1-64B6-8E88F80CF55E}"/>
          </ac:spMkLst>
        </pc:spChg>
        <pc:spChg chg="mod">
          <ac:chgData name="rahulkumar08945@gmail.com" userId="eaa8108a85f67eff" providerId="LiveId" clId="{54EF1D79-E478-4C67-9EB2-AE56EF51DF03}" dt="2023-06-25T13:23:55.570" v="1654"/>
          <ac:spMkLst>
            <pc:docMk/>
            <pc:sldMk cId="3602388084" sldId="983"/>
            <ac:spMk id="3086" creationId="{0D3FB347-C80B-F171-EEDF-8F5E1E7393A2}"/>
          </ac:spMkLst>
        </pc:spChg>
        <pc:spChg chg="mod">
          <ac:chgData name="rahulkumar08945@gmail.com" userId="eaa8108a85f67eff" providerId="LiveId" clId="{54EF1D79-E478-4C67-9EB2-AE56EF51DF03}" dt="2023-06-25T13:23:55.570" v="1654"/>
          <ac:spMkLst>
            <pc:docMk/>
            <pc:sldMk cId="3602388084" sldId="983"/>
            <ac:spMk id="3087" creationId="{986B29DB-4407-9358-FAB9-F30FFA752160}"/>
          </ac:spMkLst>
        </pc:spChg>
        <pc:spChg chg="mod">
          <ac:chgData name="rahulkumar08945@gmail.com" userId="eaa8108a85f67eff" providerId="LiveId" clId="{54EF1D79-E478-4C67-9EB2-AE56EF51DF03}" dt="2023-06-25T13:23:55.570" v="1654"/>
          <ac:spMkLst>
            <pc:docMk/>
            <pc:sldMk cId="3602388084" sldId="983"/>
            <ac:spMk id="3088" creationId="{74F3ACFF-B381-EACC-0529-35ACBF392905}"/>
          </ac:spMkLst>
        </pc:spChg>
        <pc:spChg chg="mod">
          <ac:chgData name="rahulkumar08945@gmail.com" userId="eaa8108a85f67eff" providerId="LiveId" clId="{54EF1D79-E478-4C67-9EB2-AE56EF51DF03}" dt="2023-06-25T13:23:55.570" v="1654"/>
          <ac:spMkLst>
            <pc:docMk/>
            <pc:sldMk cId="3602388084" sldId="983"/>
            <ac:spMk id="3089" creationId="{E002C4E7-88BE-86ED-E7B3-50E29F975ABC}"/>
          </ac:spMkLst>
        </pc:spChg>
        <pc:spChg chg="mod">
          <ac:chgData name="rahulkumar08945@gmail.com" userId="eaa8108a85f67eff" providerId="LiveId" clId="{54EF1D79-E478-4C67-9EB2-AE56EF51DF03}" dt="2023-06-25T13:23:55.570" v="1654"/>
          <ac:spMkLst>
            <pc:docMk/>
            <pc:sldMk cId="3602388084" sldId="983"/>
            <ac:spMk id="3090" creationId="{F647E530-052D-8265-81D9-9EFC8CDB98DF}"/>
          </ac:spMkLst>
        </pc:spChg>
        <pc:spChg chg="mod">
          <ac:chgData name="rahulkumar08945@gmail.com" userId="eaa8108a85f67eff" providerId="LiveId" clId="{54EF1D79-E478-4C67-9EB2-AE56EF51DF03}" dt="2023-06-25T13:23:55.570" v="1654"/>
          <ac:spMkLst>
            <pc:docMk/>
            <pc:sldMk cId="3602388084" sldId="983"/>
            <ac:spMk id="3091" creationId="{E116CB53-2DA4-8E4A-E525-DA65A1C9C22B}"/>
          </ac:spMkLst>
        </pc:spChg>
        <pc:spChg chg="mod">
          <ac:chgData name="rahulkumar08945@gmail.com" userId="eaa8108a85f67eff" providerId="LiveId" clId="{54EF1D79-E478-4C67-9EB2-AE56EF51DF03}" dt="2023-06-25T13:23:55.570" v="1654"/>
          <ac:spMkLst>
            <pc:docMk/>
            <pc:sldMk cId="3602388084" sldId="983"/>
            <ac:spMk id="3092" creationId="{F2A6CB88-AD33-DCCA-C6F5-0095191FA642}"/>
          </ac:spMkLst>
        </pc:spChg>
        <pc:spChg chg="mod">
          <ac:chgData name="rahulkumar08945@gmail.com" userId="eaa8108a85f67eff" providerId="LiveId" clId="{54EF1D79-E478-4C67-9EB2-AE56EF51DF03}" dt="2023-06-25T13:23:55.570" v="1654"/>
          <ac:spMkLst>
            <pc:docMk/>
            <pc:sldMk cId="3602388084" sldId="983"/>
            <ac:spMk id="3093" creationId="{89BF4621-9273-DA23-A488-F39A8C76F275}"/>
          </ac:spMkLst>
        </pc:spChg>
        <pc:spChg chg="mod">
          <ac:chgData name="rahulkumar08945@gmail.com" userId="eaa8108a85f67eff" providerId="LiveId" clId="{54EF1D79-E478-4C67-9EB2-AE56EF51DF03}" dt="2023-06-25T13:23:55.570" v="1654"/>
          <ac:spMkLst>
            <pc:docMk/>
            <pc:sldMk cId="3602388084" sldId="983"/>
            <ac:spMk id="3094" creationId="{CE17441C-56F7-0BC5-0830-E713F3A4CD4C}"/>
          </ac:spMkLst>
        </pc:spChg>
        <pc:spChg chg="mod">
          <ac:chgData name="rahulkumar08945@gmail.com" userId="eaa8108a85f67eff" providerId="LiveId" clId="{54EF1D79-E478-4C67-9EB2-AE56EF51DF03}" dt="2023-06-25T13:23:55.570" v="1654"/>
          <ac:spMkLst>
            <pc:docMk/>
            <pc:sldMk cId="3602388084" sldId="983"/>
            <ac:spMk id="3095" creationId="{708C9669-FC54-14C4-D380-22122D0638AD}"/>
          </ac:spMkLst>
        </pc:spChg>
        <pc:spChg chg="mod">
          <ac:chgData name="rahulkumar08945@gmail.com" userId="eaa8108a85f67eff" providerId="LiveId" clId="{54EF1D79-E478-4C67-9EB2-AE56EF51DF03}" dt="2023-06-25T13:23:55.570" v="1654"/>
          <ac:spMkLst>
            <pc:docMk/>
            <pc:sldMk cId="3602388084" sldId="983"/>
            <ac:spMk id="3096" creationId="{B85F08D2-58FF-24A3-57E6-060D8F244F9D}"/>
          </ac:spMkLst>
        </pc:spChg>
        <pc:spChg chg="mod">
          <ac:chgData name="rahulkumar08945@gmail.com" userId="eaa8108a85f67eff" providerId="LiveId" clId="{54EF1D79-E478-4C67-9EB2-AE56EF51DF03}" dt="2023-06-25T13:23:55.570" v="1654"/>
          <ac:spMkLst>
            <pc:docMk/>
            <pc:sldMk cId="3602388084" sldId="983"/>
            <ac:spMk id="3097" creationId="{45C25E98-AF10-F1B2-FD7A-B138D6B21C69}"/>
          </ac:spMkLst>
        </pc:spChg>
        <pc:spChg chg="mod">
          <ac:chgData name="rahulkumar08945@gmail.com" userId="eaa8108a85f67eff" providerId="LiveId" clId="{54EF1D79-E478-4C67-9EB2-AE56EF51DF03}" dt="2023-06-25T13:23:55.570" v="1654"/>
          <ac:spMkLst>
            <pc:docMk/>
            <pc:sldMk cId="3602388084" sldId="983"/>
            <ac:spMk id="3098" creationId="{0C0880CA-EA05-4C1B-A463-00144A410AFE}"/>
          </ac:spMkLst>
        </pc:spChg>
        <pc:spChg chg="mod">
          <ac:chgData name="rahulkumar08945@gmail.com" userId="eaa8108a85f67eff" providerId="LiveId" clId="{54EF1D79-E478-4C67-9EB2-AE56EF51DF03}" dt="2023-06-25T13:23:55.570" v="1654"/>
          <ac:spMkLst>
            <pc:docMk/>
            <pc:sldMk cId="3602388084" sldId="983"/>
            <ac:spMk id="3099" creationId="{422DD393-1EEA-3F82-5A9D-A12751F29E52}"/>
          </ac:spMkLst>
        </pc:spChg>
        <pc:spChg chg="mod">
          <ac:chgData name="rahulkumar08945@gmail.com" userId="eaa8108a85f67eff" providerId="LiveId" clId="{54EF1D79-E478-4C67-9EB2-AE56EF51DF03}" dt="2023-06-25T13:23:55.570" v="1654"/>
          <ac:spMkLst>
            <pc:docMk/>
            <pc:sldMk cId="3602388084" sldId="983"/>
            <ac:spMk id="3100" creationId="{88AB6E58-179D-2DCF-4EC7-44A64A4038D1}"/>
          </ac:spMkLst>
        </pc:spChg>
        <pc:spChg chg="mod">
          <ac:chgData name="rahulkumar08945@gmail.com" userId="eaa8108a85f67eff" providerId="LiveId" clId="{54EF1D79-E478-4C67-9EB2-AE56EF51DF03}" dt="2023-06-25T13:23:55.570" v="1654"/>
          <ac:spMkLst>
            <pc:docMk/>
            <pc:sldMk cId="3602388084" sldId="983"/>
            <ac:spMk id="3102" creationId="{082D9B0B-9E1D-316D-3789-C52C575A80BC}"/>
          </ac:spMkLst>
        </pc:spChg>
        <pc:spChg chg="mod">
          <ac:chgData name="rahulkumar08945@gmail.com" userId="eaa8108a85f67eff" providerId="LiveId" clId="{54EF1D79-E478-4C67-9EB2-AE56EF51DF03}" dt="2023-06-25T13:23:55.570" v="1654"/>
          <ac:spMkLst>
            <pc:docMk/>
            <pc:sldMk cId="3602388084" sldId="983"/>
            <ac:spMk id="3103" creationId="{2B891BA3-2E62-6167-545A-F45E036C4C77}"/>
          </ac:spMkLst>
        </pc:spChg>
        <pc:spChg chg="mod">
          <ac:chgData name="rahulkumar08945@gmail.com" userId="eaa8108a85f67eff" providerId="LiveId" clId="{54EF1D79-E478-4C67-9EB2-AE56EF51DF03}" dt="2023-06-25T13:23:55.570" v="1654"/>
          <ac:spMkLst>
            <pc:docMk/>
            <pc:sldMk cId="3602388084" sldId="983"/>
            <ac:spMk id="3104" creationId="{5C8A72D9-2638-C8A6-2D1A-80B65B29D14D}"/>
          </ac:spMkLst>
        </pc:spChg>
        <pc:spChg chg="mod">
          <ac:chgData name="rahulkumar08945@gmail.com" userId="eaa8108a85f67eff" providerId="LiveId" clId="{54EF1D79-E478-4C67-9EB2-AE56EF51DF03}" dt="2023-06-25T13:23:55.570" v="1654"/>
          <ac:spMkLst>
            <pc:docMk/>
            <pc:sldMk cId="3602388084" sldId="983"/>
            <ac:spMk id="3109" creationId="{E31CD652-D552-8BE8-4169-D619543D49BC}"/>
          </ac:spMkLst>
        </pc:spChg>
        <pc:spChg chg="mod">
          <ac:chgData name="rahulkumar08945@gmail.com" userId="eaa8108a85f67eff" providerId="LiveId" clId="{54EF1D79-E478-4C67-9EB2-AE56EF51DF03}" dt="2023-06-25T13:23:55.570" v="1654"/>
          <ac:spMkLst>
            <pc:docMk/>
            <pc:sldMk cId="3602388084" sldId="983"/>
            <ac:spMk id="3113" creationId="{9845AF1E-7658-7483-E4A6-B1E29060BF48}"/>
          </ac:spMkLst>
        </pc:spChg>
        <pc:spChg chg="mod">
          <ac:chgData name="rahulkumar08945@gmail.com" userId="eaa8108a85f67eff" providerId="LiveId" clId="{54EF1D79-E478-4C67-9EB2-AE56EF51DF03}" dt="2023-06-25T13:23:55.570" v="1654"/>
          <ac:spMkLst>
            <pc:docMk/>
            <pc:sldMk cId="3602388084" sldId="983"/>
            <ac:spMk id="3114" creationId="{554AECCF-DF8E-3F44-1E25-787B3A1C2319}"/>
          </ac:spMkLst>
        </pc:spChg>
        <pc:spChg chg="mod">
          <ac:chgData name="rahulkumar08945@gmail.com" userId="eaa8108a85f67eff" providerId="LiveId" clId="{54EF1D79-E478-4C67-9EB2-AE56EF51DF03}" dt="2023-06-25T13:23:55.570" v="1654"/>
          <ac:spMkLst>
            <pc:docMk/>
            <pc:sldMk cId="3602388084" sldId="983"/>
            <ac:spMk id="3115" creationId="{C2262392-B865-2B78-BB15-B9E69DDE2E5B}"/>
          </ac:spMkLst>
        </pc:spChg>
        <pc:spChg chg="mod">
          <ac:chgData name="rahulkumar08945@gmail.com" userId="eaa8108a85f67eff" providerId="LiveId" clId="{54EF1D79-E478-4C67-9EB2-AE56EF51DF03}" dt="2023-06-25T13:23:55.570" v="1654"/>
          <ac:spMkLst>
            <pc:docMk/>
            <pc:sldMk cId="3602388084" sldId="983"/>
            <ac:spMk id="3116" creationId="{1A87F0BB-CACE-DFB3-87FF-CDFBF26F8162}"/>
          </ac:spMkLst>
        </pc:spChg>
        <pc:spChg chg="mod">
          <ac:chgData name="rahulkumar08945@gmail.com" userId="eaa8108a85f67eff" providerId="LiveId" clId="{54EF1D79-E478-4C67-9EB2-AE56EF51DF03}" dt="2023-06-25T13:23:55.570" v="1654"/>
          <ac:spMkLst>
            <pc:docMk/>
            <pc:sldMk cId="3602388084" sldId="983"/>
            <ac:spMk id="3117" creationId="{A2474B05-2680-DB47-D282-B515FAA63A9F}"/>
          </ac:spMkLst>
        </pc:spChg>
        <pc:spChg chg="mod">
          <ac:chgData name="rahulkumar08945@gmail.com" userId="eaa8108a85f67eff" providerId="LiveId" clId="{54EF1D79-E478-4C67-9EB2-AE56EF51DF03}" dt="2023-06-25T13:23:55.570" v="1654"/>
          <ac:spMkLst>
            <pc:docMk/>
            <pc:sldMk cId="3602388084" sldId="983"/>
            <ac:spMk id="3118" creationId="{DD706072-64CA-73A8-F6B7-44C055798E87}"/>
          </ac:spMkLst>
        </pc:spChg>
        <pc:spChg chg="mod">
          <ac:chgData name="rahulkumar08945@gmail.com" userId="eaa8108a85f67eff" providerId="LiveId" clId="{54EF1D79-E478-4C67-9EB2-AE56EF51DF03}" dt="2023-06-25T13:23:55.570" v="1654"/>
          <ac:spMkLst>
            <pc:docMk/>
            <pc:sldMk cId="3602388084" sldId="983"/>
            <ac:spMk id="3119" creationId="{1AC68420-2EED-EBDA-7BFE-533CEE5CE702}"/>
          </ac:spMkLst>
        </pc:spChg>
        <pc:spChg chg="mod">
          <ac:chgData name="rahulkumar08945@gmail.com" userId="eaa8108a85f67eff" providerId="LiveId" clId="{54EF1D79-E478-4C67-9EB2-AE56EF51DF03}" dt="2023-06-25T13:23:55.570" v="1654"/>
          <ac:spMkLst>
            <pc:docMk/>
            <pc:sldMk cId="3602388084" sldId="983"/>
            <ac:spMk id="3120" creationId="{A07679C5-5096-C851-84C7-66C9D0C276A4}"/>
          </ac:spMkLst>
        </pc:spChg>
        <pc:spChg chg="mod">
          <ac:chgData name="rahulkumar08945@gmail.com" userId="eaa8108a85f67eff" providerId="LiveId" clId="{54EF1D79-E478-4C67-9EB2-AE56EF51DF03}" dt="2023-06-25T13:23:55.570" v="1654"/>
          <ac:spMkLst>
            <pc:docMk/>
            <pc:sldMk cId="3602388084" sldId="983"/>
            <ac:spMk id="3121" creationId="{60E0CAF7-B0A7-21CC-07D8-FC37152505DF}"/>
          </ac:spMkLst>
        </pc:spChg>
        <pc:spChg chg="mod">
          <ac:chgData name="rahulkumar08945@gmail.com" userId="eaa8108a85f67eff" providerId="LiveId" clId="{54EF1D79-E478-4C67-9EB2-AE56EF51DF03}" dt="2023-06-25T13:23:55.570" v="1654"/>
          <ac:spMkLst>
            <pc:docMk/>
            <pc:sldMk cId="3602388084" sldId="983"/>
            <ac:spMk id="3122" creationId="{EA92828D-70BC-BA15-E2DE-9EDA84605A46}"/>
          </ac:spMkLst>
        </pc:spChg>
        <pc:spChg chg="mod">
          <ac:chgData name="rahulkumar08945@gmail.com" userId="eaa8108a85f67eff" providerId="LiveId" clId="{54EF1D79-E478-4C67-9EB2-AE56EF51DF03}" dt="2023-06-25T13:23:55.570" v="1654"/>
          <ac:spMkLst>
            <pc:docMk/>
            <pc:sldMk cId="3602388084" sldId="983"/>
            <ac:spMk id="3123" creationId="{8413F4D1-0F06-D07A-E717-F8A35F8AAB91}"/>
          </ac:spMkLst>
        </pc:spChg>
        <pc:spChg chg="mod">
          <ac:chgData name="rahulkumar08945@gmail.com" userId="eaa8108a85f67eff" providerId="LiveId" clId="{54EF1D79-E478-4C67-9EB2-AE56EF51DF03}" dt="2023-06-25T13:23:55.570" v="1654"/>
          <ac:spMkLst>
            <pc:docMk/>
            <pc:sldMk cId="3602388084" sldId="983"/>
            <ac:spMk id="3124" creationId="{F9B523A0-6712-1123-BA5C-359D70C2B0A1}"/>
          </ac:spMkLst>
        </pc:spChg>
        <pc:spChg chg="mod">
          <ac:chgData name="rahulkumar08945@gmail.com" userId="eaa8108a85f67eff" providerId="LiveId" clId="{54EF1D79-E478-4C67-9EB2-AE56EF51DF03}" dt="2023-06-25T13:23:55.570" v="1654"/>
          <ac:spMkLst>
            <pc:docMk/>
            <pc:sldMk cId="3602388084" sldId="983"/>
            <ac:spMk id="3125" creationId="{34AAB49D-17B5-C470-C814-B2F5581BCE27}"/>
          </ac:spMkLst>
        </pc:spChg>
        <pc:spChg chg="mod">
          <ac:chgData name="rahulkumar08945@gmail.com" userId="eaa8108a85f67eff" providerId="LiveId" clId="{54EF1D79-E478-4C67-9EB2-AE56EF51DF03}" dt="2023-06-25T13:23:55.570" v="1654"/>
          <ac:spMkLst>
            <pc:docMk/>
            <pc:sldMk cId="3602388084" sldId="983"/>
            <ac:spMk id="3126" creationId="{A81F5D8D-CBAB-DA46-0618-B0207F8BFA89}"/>
          </ac:spMkLst>
        </pc:spChg>
        <pc:spChg chg="mod">
          <ac:chgData name="rahulkumar08945@gmail.com" userId="eaa8108a85f67eff" providerId="LiveId" clId="{54EF1D79-E478-4C67-9EB2-AE56EF51DF03}" dt="2023-06-25T13:23:55.570" v="1654"/>
          <ac:spMkLst>
            <pc:docMk/>
            <pc:sldMk cId="3602388084" sldId="983"/>
            <ac:spMk id="3127" creationId="{3E76F933-4770-5797-D5FF-2B5BF94CC9E4}"/>
          </ac:spMkLst>
        </pc:spChg>
        <pc:spChg chg="mod">
          <ac:chgData name="rahulkumar08945@gmail.com" userId="eaa8108a85f67eff" providerId="LiveId" clId="{54EF1D79-E478-4C67-9EB2-AE56EF51DF03}" dt="2023-06-25T13:23:55.570" v="1654"/>
          <ac:spMkLst>
            <pc:docMk/>
            <pc:sldMk cId="3602388084" sldId="983"/>
            <ac:spMk id="3128" creationId="{EFD8CD52-9A90-10FB-1965-B657B2FC2DA0}"/>
          </ac:spMkLst>
        </pc:spChg>
        <pc:spChg chg="mod">
          <ac:chgData name="rahulkumar08945@gmail.com" userId="eaa8108a85f67eff" providerId="LiveId" clId="{54EF1D79-E478-4C67-9EB2-AE56EF51DF03}" dt="2023-06-25T13:23:55.570" v="1654"/>
          <ac:spMkLst>
            <pc:docMk/>
            <pc:sldMk cId="3602388084" sldId="983"/>
            <ac:spMk id="3129" creationId="{7610E5F5-7915-AB71-2C96-455A48A90A54}"/>
          </ac:spMkLst>
        </pc:spChg>
        <pc:spChg chg="mod">
          <ac:chgData name="rahulkumar08945@gmail.com" userId="eaa8108a85f67eff" providerId="LiveId" clId="{54EF1D79-E478-4C67-9EB2-AE56EF51DF03}" dt="2023-06-25T13:23:55.570" v="1654"/>
          <ac:spMkLst>
            <pc:docMk/>
            <pc:sldMk cId="3602388084" sldId="983"/>
            <ac:spMk id="3130" creationId="{A1BC7641-82D0-93DE-E4E3-30B723541E10}"/>
          </ac:spMkLst>
        </pc:spChg>
        <pc:spChg chg="mod">
          <ac:chgData name="rahulkumar08945@gmail.com" userId="eaa8108a85f67eff" providerId="LiveId" clId="{54EF1D79-E478-4C67-9EB2-AE56EF51DF03}" dt="2023-06-25T13:23:55.570" v="1654"/>
          <ac:spMkLst>
            <pc:docMk/>
            <pc:sldMk cId="3602388084" sldId="983"/>
            <ac:spMk id="3131" creationId="{88642839-C4F1-74CF-5296-F08558EA3A73}"/>
          </ac:spMkLst>
        </pc:spChg>
        <pc:spChg chg="mod">
          <ac:chgData name="rahulkumar08945@gmail.com" userId="eaa8108a85f67eff" providerId="LiveId" clId="{54EF1D79-E478-4C67-9EB2-AE56EF51DF03}" dt="2023-06-25T13:23:55.570" v="1654"/>
          <ac:spMkLst>
            <pc:docMk/>
            <pc:sldMk cId="3602388084" sldId="983"/>
            <ac:spMk id="3132" creationId="{B8DD0E8F-0FAD-78A1-9D32-EC471DC81B87}"/>
          </ac:spMkLst>
        </pc:spChg>
        <pc:spChg chg="mod">
          <ac:chgData name="rahulkumar08945@gmail.com" userId="eaa8108a85f67eff" providerId="LiveId" clId="{54EF1D79-E478-4C67-9EB2-AE56EF51DF03}" dt="2023-06-25T13:23:55.570" v="1654"/>
          <ac:spMkLst>
            <pc:docMk/>
            <pc:sldMk cId="3602388084" sldId="983"/>
            <ac:spMk id="3133" creationId="{9ABEB7CB-5E7A-1393-269E-773C8CE96664}"/>
          </ac:spMkLst>
        </pc:spChg>
        <pc:spChg chg="mod">
          <ac:chgData name="rahulkumar08945@gmail.com" userId="eaa8108a85f67eff" providerId="LiveId" clId="{54EF1D79-E478-4C67-9EB2-AE56EF51DF03}" dt="2023-06-25T13:23:55.570" v="1654"/>
          <ac:spMkLst>
            <pc:docMk/>
            <pc:sldMk cId="3602388084" sldId="983"/>
            <ac:spMk id="3134" creationId="{B7E5D187-CD19-540D-86DA-74D4FBC9641B}"/>
          </ac:spMkLst>
        </pc:spChg>
        <pc:spChg chg="mod">
          <ac:chgData name="rahulkumar08945@gmail.com" userId="eaa8108a85f67eff" providerId="LiveId" clId="{54EF1D79-E478-4C67-9EB2-AE56EF51DF03}" dt="2023-06-25T13:23:55.570" v="1654"/>
          <ac:spMkLst>
            <pc:docMk/>
            <pc:sldMk cId="3602388084" sldId="983"/>
            <ac:spMk id="3135" creationId="{21A968BD-ECA9-9F4F-5012-C81FD7671B11}"/>
          </ac:spMkLst>
        </pc:spChg>
        <pc:spChg chg="mod">
          <ac:chgData name="rahulkumar08945@gmail.com" userId="eaa8108a85f67eff" providerId="LiveId" clId="{54EF1D79-E478-4C67-9EB2-AE56EF51DF03}" dt="2023-06-25T13:23:55.570" v="1654"/>
          <ac:spMkLst>
            <pc:docMk/>
            <pc:sldMk cId="3602388084" sldId="983"/>
            <ac:spMk id="3136" creationId="{A0F1109B-6457-0C43-67BE-804DFC96E7A8}"/>
          </ac:spMkLst>
        </pc:spChg>
        <pc:spChg chg="mod">
          <ac:chgData name="rahulkumar08945@gmail.com" userId="eaa8108a85f67eff" providerId="LiveId" clId="{54EF1D79-E478-4C67-9EB2-AE56EF51DF03}" dt="2023-06-25T13:23:55.570" v="1654"/>
          <ac:spMkLst>
            <pc:docMk/>
            <pc:sldMk cId="3602388084" sldId="983"/>
            <ac:spMk id="3137" creationId="{7A957B61-7CCC-3D06-5008-DA581A2D672F}"/>
          </ac:spMkLst>
        </pc:spChg>
        <pc:spChg chg="mod">
          <ac:chgData name="rahulkumar08945@gmail.com" userId="eaa8108a85f67eff" providerId="LiveId" clId="{54EF1D79-E478-4C67-9EB2-AE56EF51DF03}" dt="2023-06-25T13:23:55.570" v="1654"/>
          <ac:spMkLst>
            <pc:docMk/>
            <pc:sldMk cId="3602388084" sldId="983"/>
            <ac:spMk id="3138" creationId="{55E00B72-C3FF-63D4-B51E-BD75DA6831C8}"/>
          </ac:spMkLst>
        </pc:spChg>
        <pc:spChg chg="mod">
          <ac:chgData name="rahulkumar08945@gmail.com" userId="eaa8108a85f67eff" providerId="LiveId" clId="{54EF1D79-E478-4C67-9EB2-AE56EF51DF03}" dt="2023-06-25T13:23:55.570" v="1654"/>
          <ac:spMkLst>
            <pc:docMk/>
            <pc:sldMk cId="3602388084" sldId="983"/>
            <ac:spMk id="3139" creationId="{D91A555B-79CF-0BD5-6FD9-7FF6524B6909}"/>
          </ac:spMkLst>
        </pc:spChg>
        <pc:spChg chg="mod">
          <ac:chgData name="rahulkumar08945@gmail.com" userId="eaa8108a85f67eff" providerId="LiveId" clId="{54EF1D79-E478-4C67-9EB2-AE56EF51DF03}" dt="2023-06-25T13:23:55.570" v="1654"/>
          <ac:spMkLst>
            <pc:docMk/>
            <pc:sldMk cId="3602388084" sldId="983"/>
            <ac:spMk id="3140" creationId="{573E1E85-13DA-AB60-F1DB-B5AE5AC37BCB}"/>
          </ac:spMkLst>
        </pc:spChg>
        <pc:spChg chg="mod">
          <ac:chgData name="rahulkumar08945@gmail.com" userId="eaa8108a85f67eff" providerId="LiveId" clId="{54EF1D79-E478-4C67-9EB2-AE56EF51DF03}" dt="2023-06-25T13:23:55.570" v="1654"/>
          <ac:spMkLst>
            <pc:docMk/>
            <pc:sldMk cId="3602388084" sldId="983"/>
            <ac:spMk id="3141" creationId="{87095FEC-A93C-4FE3-1A04-201E579E367F}"/>
          </ac:spMkLst>
        </pc:spChg>
        <pc:spChg chg="mod">
          <ac:chgData name="rahulkumar08945@gmail.com" userId="eaa8108a85f67eff" providerId="LiveId" clId="{54EF1D79-E478-4C67-9EB2-AE56EF51DF03}" dt="2023-06-25T13:23:55.570" v="1654"/>
          <ac:spMkLst>
            <pc:docMk/>
            <pc:sldMk cId="3602388084" sldId="983"/>
            <ac:spMk id="3142" creationId="{B434B1D5-AD14-D666-C142-928729774978}"/>
          </ac:spMkLst>
        </pc:spChg>
        <pc:spChg chg="mod">
          <ac:chgData name="rahulkumar08945@gmail.com" userId="eaa8108a85f67eff" providerId="LiveId" clId="{54EF1D79-E478-4C67-9EB2-AE56EF51DF03}" dt="2023-06-25T13:23:55.570" v="1654"/>
          <ac:spMkLst>
            <pc:docMk/>
            <pc:sldMk cId="3602388084" sldId="983"/>
            <ac:spMk id="3143" creationId="{89B81915-E238-65D9-B19F-D49A106D5A33}"/>
          </ac:spMkLst>
        </pc:spChg>
        <pc:spChg chg="mod">
          <ac:chgData name="rahulkumar08945@gmail.com" userId="eaa8108a85f67eff" providerId="LiveId" clId="{54EF1D79-E478-4C67-9EB2-AE56EF51DF03}" dt="2023-06-25T13:23:55.570" v="1654"/>
          <ac:spMkLst>
            <pc:docMk/>
            <pc:sldMk cId="3602388084" sldId="983"/>
            <ac:spMk id="3144" creationId="{E890B701-0445-6CBB-C6D7-989A1AA4CD68}"/>
          </ac:spMkLst>
        </pc:spChg>
        <pc:spChg chg="mod">
          <ac:chgData name="rahulkumar08945@gmail.com" userId="eaa8108a85f67eff" providerId="LiveId" clId="{54EF1D79-E478-4C67-9EB2-AE56EF51DF03}" dt="2023-06-25T13:23:55.570" v="1654"/>
          <ac:spMkLst>
            <pc:docMk/>
            <pc:sldMk cId="3602388084" sldId="983"/>
            <ac:spMk id="3145" creationId="{5D0CACFA-4566-BC62-36D6-85C4703178DD}"/>
          </ac:spMkLst>
        </pc:spChg>
        <pc:spChg chg="mod">
          <ac:chgData name="rahulkumar08945@gmail.com" userId="eaa8108a85f67eff" providerId="LiveId" clId="{54EF1D79-E478-4C67-9EB2-AE56EF51DF03}" dt="2023-06-25T13:23:55.570" v="1654"/>
          <ac:spMkLst>
            <pc:docMk/>
            <pc:sldMk cId="3602388084" sldId="983"/>
            <ac:spMk id="3146" creationId="{F978A40B-255F-0EE1-571D-1C57CC8A847D}"/>
          </ac:spMkLst>
        </pc:spChg>
        <pc:spChg chg="mod">
          <ac:chgData name="rahulkumar08945@gmail.com" userId="eaa8108a85f67eff" providerId="LiveId" clId="{54EF1D79-E478-4C67-9EB2-AE56EF51DF03}" dt="2023-06-25T13:23:55.570" v="1654"/>
          <ac:spMkLst>
            <pc:docMk/>
            <pc:sldMk cId="3602388084" sldId="983"/>
            <ac:spMk id="3147" creationId="{4009577B-8B0F-4FAF-1D11-8EEEA389B727}"/>
          </ac:spMkLst>
        </pc:spChg>
        <pc:spChg chg="mod">
          <ac:chgData name="rahulkumar08945@gmail.com" userId="eaa8108a85f67eff" providerId="LiveId" clId="{54EF1D79-E478-4C67-9EB2-AE56EF51DF03}" dt="2023-06-25T13:23:55.570" v="1654"/>
          <ac:spMkLst>
            <pc:docMk/>
            <pc:sldMk cId="3602388084" sldId="983"/>
            <ac:spMk id="3148" creationId="{D9EEA892-26B8-6DE3-9253-9528746AEEA2}"/>
          </ac:spMkLst>
        </pc:spChg>
        <pc:spChg chg="mod">
          <ac:chgData name="rahulkumar08945@gmail.com" userId="eaa8108a85f67eff" providerId="LiveId" clId="{54EF1D79-E478-4C67-9EB2-AE56EF51DF03}" dt="2023-06-25T13:23:55.570" v="1654"/>
          <ac:spMkLst>
            <pc:docMk/>
            <pc:sldMk cId="3602388084" sldId="983"/>
            <ac:spMk id="3149" creationId="{5607AF53-536D-8B90-539C-4C2F23DBF730}"/>
          </ac:spMkLst>
        </pc:spChg>
        <pc:spChg chg="mod">
          <ac:chgData name="rahulkumar08945@gmail.com" userId="eaa8108a85f67eff" providerId="LiveId" clId="{54EF1D79-E478-4C67-9EB2-AE56EF51DF03}" dt="2023-06-25T13:23:55.570" v="1654"/>
          <ac:spMkLst>
            <pc:docMk/>
            <pc:sldMk cId="3602388084" sldId="983"/>
            <ac:spMk id="3150" creationId="{FFA356BA-5C70-7113-37AA-B8856C454B9D}"/>
          </ac:spMkLst>
        </pc:spChg>
        <pc:spChg chg="mod">
          <ac:chgData name="rahulkumar08945@gmail.com" userId="eaa8108a85f67eff" providerId="LiveId" clId="{54EF1D79-E478-4C67-9EB2-AE56EF51DF03}" dt="2023-06-25T13:23:55.570" v="1654"/>
          <ac:spMkLst>
            <pc:docMk/>
            <pc:sldMk cId="3602388084" sldId="983"/>
            <ac:spMk id="3151" creationId="{E666963C-96CC-C5D8-CFC5-54495430C5BD}"/>
          </ac:spMkLst>
        </pc:spChg>
        <pc:spChg chg="mod">
          <ac:chgData name="rahulkumar08945@gmail.com" userId="eaa8108a85f67eff" providerId="LiveId" clId="{54EF1D79-E478-4C67-9EB2-AE56EF51DF03}" dt="2023-06-25T13:23:55.570" v="1654"/>
          <ac:spMkLst>
            <pc:docMk/>
            <pc:sldMk cId="3602388084" sldId="983"/>
            <ac:spMk id="3152" creationId="{2D6F8C81-59F2-0C39-34BD-689A85EEF451}"/>
          </ac:spMkLst>
        </pc:spChg>
        <pc:spChg chg="mod">
          <ac:chgData name="rahulkumar08945@gmail.com" userId="eaa8108a85f67eff" providerId="LiveId" clId="{54EF1D79-E478-4C67-9EB2-AE56EF51DF03}" dt="2023-06-25T13:23:55.570" v="1654"/>
          <ac:spMkLst>
            <pc:docMk/>
            <pc:sldMk cId="3602388084" sldId="983"/>
            <ac:spMk id="3153" creationId="{22B495E1-F0FD-BE32-F593-B02435EDBFAA}"/>
          </ac:spMkLst>
        </pc:spChg>
        <pc:spChg chg="mod">
          <ac:chgData name="rahulkumar08945@gmail.com" userId="eaa8108a85f67eff" providerId="LiveId" clId="{54EF1D79-E478-4C67-9EB2-AE56EF51DF03}" dt="2023-06-25T13:23:55.570" v="1654"/>
          <ac:spMkLst>
            <pc:docMk/>
            <pc:sldMk cId="3602388084" sldId="983"/>
            <ac:spMk id="3154" creationId="{138A3573-87CC-50E1-83B2-0D8A24F10B15}"/>
          </ac:spMkLst>
        </pc:spChg>
        <pc:spChg chg="mod">
          <ac:chgData name="rahulkumar08945@gmail.com" userId="eaa8108a85f67eff" providerId="LiveId" clId="{54EF1D79-E478-4C67-9EB2-AE56EF51DF03}" dt="2023-06-25T13:23:55.570" v="1654"/>
          <ac:spMkLst>
            <pc:docMk/>
            <pc:sldMk cId="3602388084" sldId="983"/>
            <ac:spMk id="3155" creationId="{3175F4C2-EFD4-7EA5-96E5-542DC2098E96}"/>
          </ac:spMkLst>
        </pc:spChg>
        <pc:spChg chg="mod">
          <ac:chgData name="rahulkumar08945@gmail.com" userId="eaa8108a85f67eff" providerId="LiveId" clId="{54EF1D79-E478-4C67-9EB2-AE56EF51DF03}" dt="2023-06-25T13:23:55.570" v="1654"/>
          <ac:spMkLst>
            <pc:docMk/>
            <pc:sldMk cId="3602388084" sldId="983"/>
            <ac:spMk id="3156" creationId="{9C9026B0-BD6C-7278-35BE-87F31CE725FB}"/>
          </ac:spMkLst>
        </pc:spChg>
        <pc:spChg chg="mod">
          <ac:chgData name="rahulkumar08945@gmail.com" userId="eaa8108a85f67eff" providerId="LiveId" clId="{54EF1D79-E478-4C67-9EB2-AE56EF51DF03}" dt="2023-06-25T13:23:55.570" v="1654"/>
          <ac:spMkLst>
            <pc:docMk/>
            <pc:sldMk cId="3602388084" sldId="983"/>
            <ac:spMk id="3157" creationId="{A5CA9E36-2158-C911-7318-DC4359A86EEB}"/>
          </ac:spMkLst>
        </pc:spChg>
        <pc:spChg chg="mod">
          <ac:chgData name="rahulkumar08945@gmail.com" userId="eaa8108a85f67eff" providerId="LiveId" clId="{54EF1D79-E478-4C67-9EB2-AE56EF51DF03}" dt="2023-06-25T13:23:55.570" v="1654"/>
          <ac:spMkLst>
            <pc:docMk/>
            <pc:sldMk cId="3602388084" sldId="983"/>
            <ac:spMk id="3158" creationId="{7BF24BCC-6ADE-6200-D45B-BE2DADE1A413}"/>
          </ac:spMkLst>
        </pc:spChg>
        <pc:spChg chg="mod">
          <ac:chgData name="rahulkumar08945@gmail.com" userId="eaa8108a85f67eff" providerId="LiveId" clId="{54EF1D79-E478-4C67-9EB2-AE56EF51DF03}" dt="2023-06-25T13:23:55.570" v="1654"/>
          <ac:spMkLst>
            <pc:docMk/>
            <pc:sldMk cId="3602388084" sldId="983"/>
            <ac:spMk id="3159" creationId="{581B68CF-2CC2-D6D1-C11B-A418DA62875D}"/>
          </ac:spMkLst>
        </pc:spChg>
        <pc:spChg chg="mod">
          <ac:chgData name="rahulkumar08945@gmail.com" userId="eaa8108a85f67eff" providerId="LiveId" clId="{54EF1D79-E478-4C67-9EB2-AE56EF51DF03}" dt="2023-06-25T13:23:55.570" v="1654"/>
          <ac:spMkLst>
            <pc:docMk/>
            <pc:sldMk cId="3602388084" sldId="983"/>
            <ac:spMk id="3161" creationId="{B083E8AE-AF57-15CA-4BC0-5AC77F5FE81F}"/>
          </ac:spMkLst>
        </pc:spChg>
        <pc:spChg chg="mod">
          <ac:chgData name="rahulkumar08945@gmail.com" userId="eaa8108a85f67eff" providerId="LiveId" clId="{54EF1D79-E478-4C67-9EB2-AE56EF51DF03}" dt="2023-06-25T13:23:55.570" v="1654"/>
          <ac:spMkLst>
            <pc:docMk/>
            <pc:sldMk cId="3602388084" sldId="983"/>
            <ac:spMk id="3162" creationId="{E247B5D2-DD49-7283-88B2-2F7353C733AC}"/>
          </ac:spMkLst>
        </pc:spChg>
        <pc:spChg chg="mod">
          <ac:chgData name="rahulkumar08945@gmail.com" userId="eaa8108a85f67eff" providerId="LiveId" clId="{54EF1D79-E478-4C67-9EB2-AE56EF51DF03}" dt="2023-06-25T13:23:55.570" v="1654"/>
          <ac:spMkLst>
            <pc:docMk/>
            <pc:sldMk cId="3602388084" sldId="983"/>
            <ac:spMk id="3163" creationId="{9B835C99-2A0D-5A03-13DA-42660F5EF1BE}"/>
          </ac:spMkLst>
        </pc:spChg>
        <pc:spChg chg="mod">
          <ac:chgData name="rahulkumar08945@gmail.com" userId="eaa8108a85f67eff" providerId="LiveId" clId="{54EF1D79-E478-4C67-9EB2-AE56EF51DF03}" dt="2023-06-25T13:23:55.570" v="1654"/>
          <ac:spMkLst>
            <pc:docMk/>
            <pc:sldMk cId="3602388084" sldId="983"/>
            <ac:spMk id="3164" creationId="{236F5EB8-424E-FFD6-ED82-FAF9BAF78B84}"/>
          </ac:spMkLst>
        </pc:spChg>
        <pc:spChg chg="mod">
          <ac:chgData name="rahulkumar08945@gmail.com" userId="eaa8108a85f67eff" providerId="LiveId" clId="{54EF1D79-E478-4C67-9EB2-AE56EF51DF03}" dt="2023-06-25T13:23:55.570" v="1654"/>
          <ac:spMkLst>
            <pc:docMk/>
            <pc:sldMk cId="3602388084" sldId="983"/>
            <ac:spMk id="3165" creationId="{DCDA17DF-4EE3-D12A-F158-836C4281D53B}"/>
          </ac:spMkLst>
        </pc:spChg>
        <pc:spChg chg="mod">
          <ac:chgData name="rahulkumar08945@gmail.com" userId="eaa8108a85f67eff" providerId="LiveId" clId="{54EF1D79-E478-4C67-9EB2-AE56EF51DF03}" dt="2023-06-25T13:23:55.570" v="1654"/>
          <ac:spMkLst>
            <pc:docMk/>
            <pc:sldMk cId="3602388084" sldId="983"/>
            <ac:spMk id="3166" creationId="{7C142796-AB58-1992-C031-E6D67B3DF74E}"/>
          </ac:spMkLst>
        </pc:spChg>
        <pc:spChg chg="mod">
          <ac:chgData name="rahulkumar08945@gmail.com" userId="eaa8108a85f67eff" providerId="LiveId" clId="{54EF1D79-E478-4C67-9EB2-AE56EF51DF03}" dt="2023-06-25T13:23:55.570" v="1654"/>
          <ac:spMkLst>
            <pc:docMk/>
            <pc:sldMk cId="3602388084" sldId="983"/>
            <ac:spMk id="3167" creationId="{B014FF36-644B-56D3-DE77-D71ED8EEEC33}"/>
          </ac:spMkLst>
        </pc:spChg>
        <pc:spChg chg="mod">
          <ac:chgData name="rahulkumar08945@gmail.com" userId="eaa8108a85f67eff" providerId="LiveId" clId="{54EF1D79-E478-4C67-9EB2-AE56EF51DF03}" dt="2023-06-25T13:23:55.570" v="1654"/>
          <ac:spMkLst>
            <pc:docMk/>
            <pc:sldMk cId="3602388084" sldId="983"/>
            <ac:spMk id="3168" creationId="{CBFA3C45-36F9-68D8-2715-D95B87248790}"/>
          </ac:spMkLst>
        </pc:spChg>
        <pc:spChg chg="mod">
          <ac:chgData name="rahulkumar08945@gmail.com" userId="eaa8108a85f67eff" providerId="LiveId" clId="{54EF1D79-E478-4C67-9EB2-AE56EF51DF03}" dt="2023-06-25T13:23:55.570" v="1654"/>
          <ac:spMkLst>
            <pc:docMk/>
            <pc:sldMk cId="3602388084" sldId="983"/>
            <ac:spMk id="3169" creationId="{3F72EB9C-9049-AC5A-5F3A-6AE966E39B65}"/>
          </ac:spMkLst>
        </pc:spChg>
        <pc:spChg chg="mod">
          <ac:chgData name="rahulkumar08945@gmail.com" userId="eaa8108a85f67eff" providerId="LiveId" clId="{54EF1D79-E478-4C67-9EB2-AE56EF51DF03}" dt="2023-06-25T13:23:55.570" v="1654"/>
          <ac:spMkLst>
            <pc:docMk/>
            <pc:sldMk cId="3602388084" sldId="983"/>
            <ac:spMk id="3170" creationId="{B62A4E6B-4FDD-2240-414B-245EAB983E02}"/>
          </ac:spMkLst>
        </pc:spChg>
        <pc:spChg chg="mod">
          <ac:chgData name="rahulkumar08945@gmail.com" userId="eaa8108a85f67eff" providerId="LiveId" clId="{54EF1D79-E478-4C67-9EB2-AE56EF51DF03}" dt="2023-06-25T13:23:55.570" v="1654"/>
          <ac:spMkLst>
            <pc:docMk/>
            <pc:sldMk cId="3602388084" sldId="983"/>
            <ac:spMk id="3171" creationId="{10D88F40-8CA4-5651-6DC1-1A013648215B}"/>
          </ac:spMkLst>
        </pc:spChg>
        <pc:spChg chg="mod">
          <ac:chgData name="rahulkumar08945@gmail.com" userId="eaa8108a85f67eff" providerId="LiveId" clId="{54EF1D79-E478-4C67-9EB2-AE56EF51DF03}" dt="2023-06-25T13:23:55.570" v="1654"/>
          <ac:spMkLst>
            <pc:docMk/>
            <pc:sldMk cId="3602388084" sldId="983"/>
            <ac:spMk id="3172" creationId="{2D633868-0760-E5CF-0281-88AAAD973C6D}"/>
          </ac:spMkLst>
        </pc:spChg>
        <pc:spChg chg="mod">
          <ac:chgData name="rahulkumar08945@gmail.com" userId="eaa8108a85f67eff" providerId="LiveId" clId="{54EF1D79-E478-4C67-9EB2-AE56EF51DF03}" dt="2023-06-25T13:23:55.570" v="1654"/>
          <ac:spMkLst>
            <pc:docMk/>
            <pc:sldMk cId="3602388084" sldId="983"/>
            <ac:spMk id="3173" creationId="{28A77604-E81D-8783-5F4F-F06D57E3DE94}"/>
          </ac:spMkLst>
        </pc:spChg>
        <pc:spChg chg="mod">
          <ac:chgData name="rahulkumar08945@gmail.com" userId="eaa8108a85f67eff" providerId="LiveId" clId="{54EF1D79-E478-4C67-9EB2-AE56EF51DF03}" dt="2023-06-25T13:23:55.570" v="1654"/>
          <ac:spMkLst>
            <pc:docMk/>
            <pc:sldMk cId="3602388084" sldId="983"/>
            <ac:spMk id="3174" creationId="{11881E23-654F-3036-7191-C5484E19925C}"/>
          </ac:spMkLst>
        </pc:spChg>
        <pc:spChg chg="mod">
          <ac:chgData name="rahulkumar08945@gmail.com" userId="eaa8108a85f67eff" providerId="LiveId" clId="{54EF1D79-E478-4C67-9EB2-AE56EF51DF03}" dt="2023-06-25T13:23:55.570" v="1654"/>
          <ac:spMkLst>
            <pc:docMk/>
            <pc:sldMk cId="3602388084" sldId="983"/>
            <ac:spMk id="3175" creationId="{5F4A376D-87F8-3AAE-330C-8BADA9A31F62}"/>
          </ac:spMkLst>
        </pc:spChg>
        <pc:spChg chg="mod">
          <ac:chgData name="rahulkumar08945@gmail.com" userId="eaa8108a85f67eff" providerId="LiveId" clId="{54EF1D79-E478-4C67-9EB2-AE56EF51DF03}" dt="2023-06-25T13:23:55.570" v="1654"/>
          <ac:spMkLst>
            <pc:docMk/>
            <pc:sldMk cId="3602388084" sldId="983"/>
            <ac:spMk id="3176" creationId="{87DF6E01-2133-994F-718D-7B49DEC5C9EF}"/>
          </ac:spMkLst>
        </pc:spChg>
        <pc:spChg chg="mod">
          <ac:chgData name="rahulkumar08945@gmail.com" userId="eaa8108a85f67eff" providerId="LiveId" clId="{54EF1D79-E478-4C67-9EB2-AE56EF51DF03}" dt="2023-06-25T13:23:55.570" v="1654"/>
          <ac:spMkLst>
            <pc:docMk/>
            <pc:sldMk cId="3602388084" sldId="983"/>
            <ac:spMk id="3177" creationId="{389553F7-4E76-E018-EBCD-16CE315C6A64}"/>
          </ac:spMkLst>
        </pc:spChg>
        <pc:spChg chg="mod">
          <ac:chgData name="rahulkumar08945@gmail.com" userId="eaa8108a85f67eff" providerId="LiveId" clId="{54EF1D79-E478-4C67-9EB2-AE56EF51DF03}" dt="2023-06-25T13:23:55.570" v="1654"/>
          <ac:spMkLst>
            <pc:docMk/>
            <pc:sldMk cId="3602388084" sldId="983"/>
            <ac:spMk id="3178" creationId="{A574E9ED-CECE-5841-B5ED-6C44A8168F69}"/>
          </ac:spMkLst>
        </pc:spChg>
        <pc:spChg chg="mod">
          <ac:chgData name="rahulkumar08945@gmail.com" userId="eaa8108a85f67eff" providerId="LiveId" clId="{54EF1D79-E478-4C67-9EB2-AE56EF51DF03}" dt="2023-06-25T13:23:55.570" v="1654"/>
          <ac:spMkLst>
            <pc:docMk/>
            <pc:sldMk cId="3602388084" sldId="983"/>
            <ac:spMk id="3179" creationId="{0D29C29D-801B-A2E6-43BA-CF0EC15529EC}"/>
          </ac:spMkLst>
        </pc:spChg>
        <pc:spChg chg="mod">
          <ac:chgData name="rahulkumar08945@gmail.com" userId="eaa8108a85f67eff" providerId="LiveId" clId="{54EF1D79-E478-4C67-9EB2-AE56EF51DF03}" dt="2023-06-25T13:23:55.570" v="1654"/>
          <ac:spMkLst>
            <pc:docMk/>
            <pc:sldMk cId="3602388084" sldId="983"/>
            <ac:spMk id="3180" creationId="{182D246E-1092-17C7-6A86-15E2EC567615}"/>
          </ac:spMkLst>
        </pc:spChg>
        <pc:spChg chg="mod">
          <ac:chgData name="rahulkumar08945@gmail.com" userId="eaa8108a85f67eff" providerId="LiveId" clId="{54EF1D79-E478-4C67-9EB2-AE56EF51DF03}" dt="2023-06-25T13:23:55.570" v="1654"/>
          <ac:spMkLst>
            <pc:docMk/>
            <pc:sldMk cId="3602388084" sldId="983"/>
            <ac:spMk id="3181" creationId="{2875869A-8C60-8F36-C9D1-F27A67B7059C}"/>
          </ac:spMkLst>
        </pc:spChg>
        <pc:spChg chg="mod">
          <ac:chgData name="rahulkumar08945@gmail.com" userId="eaa8108a85f67eff" providerId="LiveId" clId="{54EF1D79-E478-4C67-9EB2-AE56EF51DF03}" dt="2023-06-25T13:23:55.570" v="1654"/>
          <ac:spMkLst>
            <pc:docMk/>
            <pc:sldMk cId="3602388084" sldId="983"/>
            <ac:spMk id="3182" creationId="{03C3FDA2-770A-E35F-7629-82DD159D3913}"/>
          </ac:spMkLst>
        </pc:spChg>
        <pc:spChg chg="mod">
          <ac:chgData name="rahulkumar08945@gmail.com" userId="eaa8108a85f67eff" providerId="LiveId" clId="{54EF1D79-E478-4C67-9EB2-AE56EF51DF03}" dt="2023-06-25T13:23:55.570" v="1654"/>
          <ac:spMkLst>
            <pc:docMk/>
            <pc:sldMk cId="3602388084" sldId="983"/>
            <ac:spMk id="3183" creationId="{FDBC70CB-A698-43BD-9731-867CECCFD8D4}"/>
          </ac:spMkLst>
        </pc:spChg>
        <pc:spChg chg="mod">
          <ac:chgData name="rahulkumar08945@gmail.com" userId="eaa8108a85f67eff" providerId="LiveId" clId="{54EF1D79-E478-4C67-9EB2-AE56EF51DF03}" dt="2023-06-25T13:23:55.570" v="1654"/>
          <ac:spMkLst>
            <pc:docMk/>
            <pc:sldMk cId="3602388084" sldId="983"/>
            <ac:spMk id="3184" creationId="{86495004-1CBC-7603-177A-996D07AB558C}"/>
          </ac:spMkLst>
        </pc:spChg>
        <pc:spChg chg="mod">
          <ac:chgData name="rahulkumar08945@gmail.com" userId="eaa8108a85f67eff" providerId="LiveId" clId="{54EF1D79-E478-4C67-9EB2-AE56EF51DF03}" dt="2023-06-25T13:23:55.570" v="1654"/>
          <ac:spMkLst>
            <pc:docMk/>
            <pc:sldMk cId="3602388084" sldId="983"/>
            <ac:spMk id="3185" creationId="{2E1405AF-04E4-F8AC-73E6-382F602B1ECE}"/>
          </ac:spMkLst>
        </pc:spChg>
        <pc:spChg chg="mod">
          <ac:chgData name="rahulkumar08945@gmail.com" userId="eaa8108a85f67eff" providerId="LiveId" clId="{54EF1D79-E478-4C67-9EB2-AE56EF51DF03}" dt="2023-06-25T13:23:55.570" v="1654"/>
          <ac:spMkLst>
            <pc:docMk/>
            <pc:sldMk cId="3602388084" sldId="983"/>
            <ac:spMk id="3186" creationId="{E7372639-DDA0-EFEB-1910-0A8F9B078959}"/>
          </ac:spMkLst>
        </pc:spChg>
        <pc:spChg chg="mod">
          <ac:chgData name="rahulkumar08945@gmail.com" userId="eaa8108a85f67eff" providerId="LiveId" clId="{54EF1D79-E478-4C67-9EB2-AE56EF51DF03}" dt="2023-06-25T13:23:55.570" v="1654"/>
          <ac:spMkLst>
            <pc:docMk/>
            <pc:sldMk cId="3602388084" sldId="983"/>
            <ac:spMk id="3187" creationId="{A1FC557F-0E9C-060E-0B2C-140039F1D1FC}"/>
          </ac:spMkLst>
        </pc:spChg>
        <pc:spChg chg="mod">
          <ac:chgData name="rahulkumar08945@gmail.com" userId="eaa8108a85f67eff" providerId="LiveId" clId="{54EF1D79-E478-4C67-9EB2-AE56EF51DF03}" dt="2023-06-25T13:23:55.570" v="1654"/>
          <ac:spMkLst>
            <pc:docMk/>
            <pc:sldMk cId="3602388084" sldId="983"/>
            <ac:spMk id="3188" creationId="{725E759B-C06B-E8CF-A8B0-754F47937187}"/>
          </ac:spMkLst>
        </pc:spChg>
        <pc:spChg chg="mod">
          <ac:chgData name="rahulkumar08945@gmail.com" userId="eaa8108a85f67eff" providerId="LiveId" clId="{54EF1D79-E478-4C67-9EB2-AE56EF51DF03}" dt="2023-06-25T13:23:55.570" v="1654"/>
          <ac:spMkLst>
            <pc:docMk/>
            <pc:sldMk cId="3602388084" sldId="983"/>
            <ac:spMk id="3189" creationId="{DD4F86EC-F0F9-75D0-7723-3EE50453F787}"/>
          </ac:spMkLst>
        </pc:spChg>
        <pc:spChg chg="mod">
          <ac:chgData name="rahulkumar08945@gmail.com" userId="eaa8108a85f67eff" providerId="LiveId" clId="{54EF1D79-E478-4C67-9EB2-AE56EF51DF03}" dt="2023-06-25T13:23:55.570" v="1654"/>
          <ac:spMkLst>
            <pc:docMk/>
            <pc:sldMk cId="3602388084" sldId="983"/>
            <ac:spMk id="3190" creationId="{C4AEEA7E-DA75-05C7-67ED-9263C98C3B72}"/>
          </ac:spMkLst>
        </pc:spChg>
        <pc:spChg chg="mod">
          <ac:chgData name="rahulkumar08945@gmail.com" userId="eaa8108a85f67eff" providerId="LiveId" clId="{54EF1D79-E478-4C67-9EB2-AE56EF51DF03}" dt="2023-06-25T13:23:55.570" v="1654"/>
          <ac:spMkLst>
            <pc:docMk/>
            <pc:sldMk cId="3602388084" sldId="983"/>
            <ac:spMk id="3191" creationId="{8F10ABAD-44BF-3895-AAD4-8380D613D41F}"/>
          </ac:spMkLst>
        </pc:spChg>
        <pc:spChg chg="mod">
          <ac:chgData name="rahulkumar08945@gmail.com" userId="eaa8108a85f67eff" providerId="LiveId" clId="{54EF1D79-E478-4C67-9EB2-AE56EF51DF03}" dt="2023-06-25T13:23:55.570" v="1654"/>
          <ac:spMkLst>
            <pc:docMk/>
            <pc:sldMk cId="3602388084" sldId="983"/>
            <ac:spMk id="3192" creationId="{01BAA8BE-9405-99DC-1DD0-41B4646AC2FD}"/>
          </ac:spMkLst>
        </pc:spChg>
        <pc:spChg chg="mod">
          <ac:chgData name="rahulkumar08945@gmail.com" userId="eaa8108a85f67eff" providerId="LiveId" clId="{54EF1D79-E478-4C67-9EB2-AE56EF51DF03}" dt="2023-06-25T13:23:55.570" v="1654"/>
          <ac:spMkLst>
            <pc:docMk/>
            <pc:sldMk cId="3602388084" sldId="983"/>
            <ac:spMk id="3193" creationId="{2BD72B20-026B-6E18-4018-87D57609FAFF}"/>
          </ac:spMkLst>
        </pc:spChg>
        <pc:spChg chg="mod">
          <ac:chgData name="rahulkumar08945@gmail.com" userId="eaa8108a85f67eff" providerId="LiveId" clId="{54EF1D79-E478-4C67-9EB2-AE56EF51DF03}" dt="2023-06-25T13:23:55.570" v="1654"/>
          <ac:spMkLst>
            <pc:docMk/>
            <pc:sldMk cId="3602388084" sldId="983"/>
            <ac:spMk id="3194" creationId="{A333B148-5485-4C02-9111-60EFECC842C6}"/>
          </ac:spMkLst>
        </pc:spChg>
        <pc:spChg chg="mod">
          <ac:chgData name="rahulkumar08945@gmail.com" userId="eaa8108a85f67eff" providerId="LiveId" clId="{54EF1D79-E478-4C67-9EB2-AE56EF51DF03}" dt="2023-06-25T13:23:55.570" v="1654"/>
          <ac:spMkLst>
            <pc:docMk/>
            <pc:sldMk cId="3602388084" sldId="983"/>
            <ac:spMk id="3195" creationId="{3205D775-EF3D-FEAF-B333-82C00CFDCE3A}"/>
          </ac:spMkLst>
        </pc:spChg>
        <pc:spChg chg="mod">
          <ac:chgData name="rahulkumar08945@gmail.com" userId="eaa8108a85f67eff" providerId="LiveId" clId="{54EF1D79-E478-4C67-9EB2-AE56EF51DF03}" dt="2023-06-25T13:23:55.570" v="1654"/>
          <ac:spMkLst>
            <pc:docMk/>
            <pc:sldMk cId="3602388084" sldId="983"/>
            <ac:spMk id="3196" creationId="{E6F2C21A-E2C4-8F62-2BF2-F44A01571046}"/>
          </ac:spMkLst>
        </pc:spChg>
        <pc:spChg chg="mod">
          <ac:chgData name="rahulkumar08945@gmail.com" userId="eaa8108a85f67eff" providerId="LiveId" clId="{54EF1D79-E478-4C67-9EB2-AE56EF51DF03}" dt="2023-06-25T13:23:55.570" v="1654"/>
          <ac:spMkLst>
            <pc:docMk/>
            <pc:sldMk cId="3602388084" sldId="983"/>
            <ac:spMk id="3197" creationId="{5DB279FC-036B-A4DE-B9EE-731D56559393}"/>
          </ac:spMkLst>
        </pc:spChg>
        <pc:spChg chg="mod">
          <ac:chgData name="rahulkumar08945@gmail.com" userId="eaa8108a85f67eff" providerId="LiveId" clId="{54EF1D79-E478-4C67-9EB2-AE56EF51DF03}" dt="2023-06-25T13:23:55.570" v="1654"/>
          <ac:spMkLst>
            <pc:docMk/>
            <pc:sldMk cId="3602388084" sldId="983"/>
            <ac:spMk id="3198" creationId="{220D10FD-2019-528A-CA28-7DD2AA1EE819}"/>
          </ac:spMkLst>
        </pc:spChg>
        <pc:spChg chg="mod">
          <ac:chgData name="rahulkumar08945@gmail.com" userId="eaa8108a85f67eff" providerId="LiveId" clId="{54EF1D79-E478-4C67-9EB2-AE56EF51DF03}" dt="2023-06-25T13:23:55.570" v="1654"/>
          <ac:spMkLst>
            <pc:docMk/>
            <pc:sldMk cId="3602388084" sldId="983"/>
            <ac:spMk id="3199" creationId="{9F6AF45E-B48E-969C-106B-9F4F3819F4FF}"/>
          </ac:spMkLst>
        </pc:spChg>
        <pc:spChg chg="mod">
          <ac:chgData name="rahulkumar08945@gmail.com" userId="eaa8108a85f67eff" providerId="LiveId" clId="{54EF1D79-E478-4C67-9EB2-AE56EF51DF03}" dt="2023-06-25T13:23:55.570" v="1654"/>
          <ac:spMkLst>
            <pc:docMk/>
            <pc:sldMk cId="3602388084" sldId="983"/>
            <ac:spMk id="3200" creationId="{DDEE2D77-9AF5-D77E-DD7B-C7E764D94816}"/>
          </ac:spMkLst>
        </pc:spChg>
        <pc:spChg chg="mod">
          <ac:chgData name="rahulkumar08945@gmail.com" userId="eaa8108a85f67eff" providerId="LiveId" clId="{54EF1D79-E478-4C67-9EB2-AE56EF51DF03}" dt="2023-06-25T13:23:55.570" v="1654"/>
          <ac:spMkLst>
            <pc:docMk/>
            <pc:sldMk cId="3602388084" sldId="983"/>
            <ac:spMk id="3201" creationId="{43154CA4-F5FD-EAA7-4D54-27D8507D67CB}"/>
          </ac:spMkLst>
        </pc:spChg>
        <pc:spChg chg="mod">
          <ac:chgData name="rahulkumar08945@gmail.com" userId="eaa8108a85f67eff" providerId="LiveId" clId="{54EF1D79-E478-4C67-9EB2-AE56EF51DF03}" dt="2023-06-25T13:23:55.570" v="1654"/>
          <ac:spMkLst>
            <pc:docMk/>
            <pc:sldMk cId="3602388084" sldId="983"/>
            <ac:spMk id="3202" creationId="{379080B0-75FE-3AB5-F93D-D9C669DD4293}"/>
          </ac:spMkLst>
        </pc:spChg>
        <pc:spChg chg="mod">
          <ac:chgData name="rahulkumar08945@gmail.com" userId="eaa8108a85f67eff" providerId="LiveId" clId="{54EF1D79-E478-4C67-9EB2-AE56EF51DF03}" dt="2023-06-25T13:23:55.570" v="1654"/>
          <ac:spMkLst>
            <pc:docMk/>
            <pc:sldMk cId="3602388084" sldId="983"/>
            <ac:spMk id="3203" creationId="{62949A4A-3FAD-A28F-6556-FC3B84464B0D}"/>
          </ac:spMkLst>
        </pc:spChg>
        <pc:spChg chg="mod">
          <ac:chgData name="rahulkumar08945@gmail.com" userId="eaa8108a85f67eff" providerId="LiveId" clId="{54EF1D79-E478-4C67-9EB2-AE56EF51DF03}" dt="2023-06-25T13:23:55.570" v="1654"/>
          <ac:spMkLst>
            <pc:docMk/>
            <pc:sldMk cId="3602388084" sldId="983"/>
            <ac:spMk id="3204" creationId="{F2BC5A83-CDFD-0ECB-E4C9-BCF526B9CE54}"/>
          </ac:spMkLst>
        </pc:spChg>
        <pc:spChg chg="mod">
          <ac:chgData name="rahulkumar08945@gmail.com" userId="eaa8108a85f67eff" providerId="LiveId" clId="{54EF1D79-E478-4C67-9EB2-AE56EF51DF03}" dt="2023-06-25T13:23:55.570" v="1654"/>
          <ac:spMkLst>
            <pc:docMk/>
            <pc:sldMk cId="3602388084" sldId="983"/>
            <ac:spMk id="3205" creationId="{DB7A8AA7-C9A6-48E6-35B1-46A46669A20E}"/>
          </ac:spMkLst>
        </pc:spChg>
        <pc:spChg chg="mod">
          <ac:chgData name="rahulkumar08945@gmail.com" userId="eaa8108a85f67eff" providerId="LiveId" clId="{54EF1D79-E478-4C67-9EB2-AE56EF51DF03}" dt="2023-06-25T13:23:55.570" v="1654"/>
          <ac:spMkLst>
            <pc:docMk/>
            <pc:sldMk cId="3602388084" sldId="983"/>
            <ac:spMk id="3206" creationId="{B913603D-3631-5B0F-A26A-88420F3706FD}"/>
          </ac:spMkLst>
        </pc:spChg>
        <pc:spChg chg="mod">
          <ac:chgData name="rahulkumar08945@gmail.com" userId="eaa8108a85f67eff" providerId="LiveId" clId="{54EF1D79-E478-4C67-9EB2-AE56EF51DF03}" dt="2023-06-25T13:23:55.570" v="1654"/>
          <ac:spMkLst>
            <pc:docMk/>
            <pc:sldMk cId="3602388084" sldId="983"/>
            <ac:spMk id="3207" creationId="{59DBB605-41EF-CEFA-EB36-A8FC7CD970A3}"/>
          </ac:spMkLst>
        </pc:spChg>
        <pc:spChg chg="mod">
          <ac:chgData name="rahulkumar08945@gmail.com" userId="eaa8108a85f67eff" providerId="LiveId" clId="{54EF1D79-E478-4C67-9EB2-AE56EF51DF03}" dt="2023-06-25T13:23:55.570" v="1654"/>
          <ac:spMkLst>
            <pc:docMk/>
            <pc:sldMk cId="3602388084" sldId="983"/>
            <ac:spMk id="3208" creationId="{870C5026-4C51-8A8B-8FF5-729CEFC12A59}"/>
          </ac:spMkLst>
        </pc:spChg>
        <pc:spChg chg="mod">
          <ac:chgData name="rahulkumar08945@gmail.com" userId="eaa8108a85f67eff" providerId="LiveId" clId="{54EF1D79-E478-4C67-9EB2-AE56EF51DF03}" dt="2023-06-25T13:23:55.570" v="1654"/>
          <ac:spMkLst>
            <pc:docMk/>
            <pc:sldMk cId="3602388084" sldId="983"/>
            <ac:spMk id="3209" creationId="{694EB5B7-416B-88CB-2340-9EC581D66C90}"/>
          </ac:spMkLst>
        </pc:spChg>
        <pc:spChg chg="mod">
          <ac:chgData name="rahulkumar08945@gmail.com" userId="eaa8108a85f67eff" providerId="LiveId" clId="{54EF1D79-E478-4C67-9EB2-AE56EF51DF03}" dt="2023-06-25T13:23:55.570" v="1654"/>
          <ac:spMkLst>
            <pc:docMk/>
            <pc:sldMk cId="3602388084" sldId="983"/>
            <ac:spMk id="3210" creationId="{ECA205F5-3B9D-0F34-9110-A2B1E5627BA0}"/>
          </ac:spMkLst>
        </pc:spChg>
        <pc:spChg chg="mod">
          <ac:chgData name="rahulkumar08945@gmail.com" userId="eaa8108a85f67eff" providerId="LiveId" clId="{54EF1D79-E478-4C67-9EB2-AE56EF51DF03}" dt="2023-06-25T13:23:55.570" v="1654"/>
          <ac:spMkLst>
            <pc:docMk/>
            <pc:sldMk cId="3602388084" sldId="983"/>
            <ac:spMk id="3211" creationId="{C6646557-3F76-8BB7-BE9B-4D69E1D452E4}"/>
          </ac:spMkLst>
        </pc:spChg>
        <pc:spChg chg="mod">
          <ac:chgData name="rahulkumar08945@gmail.com" userId="eaa8108a85f67eff" providerId="LiveId" clId="{54EF1D79-E478-4C67-9EB2-AE56EF51DF03}" dt="2023-06-25T13:23:55.570" v="1654"/>
          <ac:spMkLst>
            <pc:docMk/>
            <pc:sldMk cId="3602388084" sldId="983"/>
            <ac:spMk id="3212" creationId="{FB689697-1AE0-43FC-166A-A0F8BBA02B83}"/>
          </ac:spMkLst>
        </pc:spChg>
        <pc:spChg chg="mod">
          <ac:chgData name="rahulkumar08945@gmail.com" userId="eaa8108a85f67eff" providerId="LiveId" clId="{54EF1D79-E478-4C67-9EB2-AE56EF51DF03}" dt="2023-06-25T13:23:55.570" v="1654"/>
          <ac:spMkLst>
            <pc:docMk/>
            <pc:sldMk cId="3602388084" sldId="983"/>
            <ac:spMk id="3213" creationId="{11422945-FD50-3CB4-8EA0-36E94215D3D5}"/>
          </ac:spMkLst>
        </pc:spChg>
        <pc:spChg chg="mod">
          <ac:chgData name="rahulkumar08945@gmail.com" userId="eaa8108a85f67eff" providerId="LiveId" clId="{54EF1D79-E478-4C67-9EB2-AE56EF51DF03}" dt="2023-06-25T13:23:55.570" v="1654"/>
          <ac:spMkLst>
            <pc:docMk/>
            <pc:sldMk cId="3602388084" sldId="983"/>
            <ac:spMk id="3214" creationId="{3AC8EA45-8C6B-D2D5-5D96-C5BB514742C8}"/>
          </ac:spMkLst>
        </pc:spChg>
        <pc:spChg chg="mod">
          <ac:chgData name="rahulkumar08945@gmail.com" userId="eaa8108a85f67eff" providerId="LiveId" clId="{54EF1D79-E478-4C67-9EB2-AE56EF51DF03}" dt="2023-06-25T13:23:55.570" v="1654"/>
          <ac:spMkLst>
            <pc:docMk/>
            <pc:sldMk cId="3602388084" sldId="983"/>
            <ac:spMk id="3215" creationId="{49EE964D-6C03-F03A-ABB0-0FA614A72C77}"/>
          </ac:spMkLst>
        </pc:spChg>
        <pc:spChg chg="mod">
          <ac:chgData name="rahulkumar08945@gmail.com" userId="eaa8108a85f67eff" providerId="LiveId" clId="{54EF1D79-E478-4C67-9EB2-AE56EF51DF03}" dt="2023-06-25T13:23:55.570" v="1654"/>
          <ac:spMkLst>
            <pc:docMk/>
            <pc:sldMk cId="3602388084" sldId="983"/>
            <ac:spMk id="3216" creationId="{757DEFDC-E9E6-2E57-50BA-FCE98726BDC2}"/>
          </ac:spMkLst>
        </pc:spChg>
        <pc:spChg chg="mod">
          <ac:chgData name="rahulkumar08945@gmail.com" userId="eaa8108a85f67eff" providerId="LiveId" clId="{54EF1D79-E478-4C67-9EB2-AE56EF51DF03}" dt="2023-06-25T13:23:55.570" v="1654"/>
          <ac:spMkLst>
            <pc:docMk/>
            <pc:sldMk cId="3602388084" sldId="983"/>
            <ac:spMk id="3217" creationId="{F56F99A3-AAB7-1C96-58DF-7FD44B43EB8A}"/>
          </ac:spMkLst>
        </pc:spChg>
        <pc:spChg chg="mod">
          <ac:chgData name="rahulkumar08945@gmail.com" userId="eaa8108a85f67eff" providerId="LiveId" clId="{54EF1D79-E478-4C67-9EB2-AE56EF51DF03}" dt="2023-06-25T13:23:55.570" v="1654"/>
          <ac:spMkLst>
            <pc:docMk/>
            <pc:sldMk cId="3602388084" sldId="983"/>
            <ac:spMk id="3218" creationId="{1452C65E-B82B-E78A-92A1-245AFDC09118}"/>
          </ac:spMkLst>
        </pc:spChg>
        <pc:spChg chg="mod">
          <ac:chgData name="rahulkumar08945@gmail.com" userId="eaa8108a85f67eff" providerId="LiveId" clId="{54EF1D79-E478-4C67-9EB2-AE56EF51DF03}" dt="2023-06-25T13:23:55.570" v="1654"/>
          <ac:spMkLst>
            <pc:docMk/>
            <pc:sldMk cId="3602388084" sldId="983"/>
            <ac:spMk id="3219" creationId="{A2D06AD2-84BF-8CB8-B5ED-0E55787EF564}"/>
          </ac:spMkLst>
        </pc:spChg>
        <pc:spChg chg="mod">
          <ac:chgData name="rahulkumar08945@gmail.com" userId="eaa8108a85f67eff" providerId="LiveId" clId="{54EF1D79-E478-4C67-9EB2-AE56EF51DF03}" dt="2023-06-25T13:23:55.570" v="1654"/>
          <ac:spMkLst>
            <pc:docMk/>
            <pc:sldMk cId="3602388084" sldId="983"/>
            <ac:spMk id="3220" creationId="{81E316A4-7357-FA68-BD06-FD18B3ABA3D9}"/>
          </ac:spMkLst>
        </pc:spChg>
        <pc:spChg chg="mod">
          <ac:chgData name="rahulkumar08945@gmail.com" userId="eaa8108a85f67eff" providerId="LiveId" clId="{54EF1D79-E478-4C67-9EB2-AE56EF51DF03}" dt="2023-06-25T13:23:55.570" v="1654"/>
          <ac:spMkLst>
            <pc:docMk/>
            <pc:sldMk cId="3602388084" sldId="983"/>
            <ac:spMk id="3221" creationId="{A3E4D734-B55C-26A6-DA44-ED078A6E66DA}"/>
          </ac:spMkLst>
        </pc:spChg>
        <pc:spChg chg="mod">
          <ac:chgData name="rahulkumar08945@gmail.com" userId="eaa8108a85f67eff" providerId="LiveId" clId="{54EF1D79-E478-4C67-9EB2-AE56EF51DF03}" dt="2023-06-25T13:23:55.570" v="1654"/>
          <ac:spMkLst>
            <pc:docMk/>
            <pc:sldMk cId="3602388084" sldId="983"/>
            <ac:spMk id="3222" creationId="{C5A0C8A6-9A5F-DA60-7AF1-D56F4F188716}"/>
          </ac:spMkLst>
        </pc:spChg>
        <pc:spChg chg="mod">
          <ac:chgData name="rahulkumar08945@gmail.com" userId="eaa8108a85f67eff" providerId="LiveId" clId="{54EF1D79-E478-4C67-9EB2-AE56EF51DF03}" dt="2023-06-25T13:23:55.570" v="1654"/>
          <ac:spMkLst>
            <pc:docMk/>
            <pc:sldMk cId="3602388084" sldId="983"/>
            <ac:spMk id="3223" creationId="{4752EDD5-D0B7-A905-A68C-5B9DA7E8B267}"/>
          </ac:spMkLst>
        </pc:spChg>
        <pc:spChg chg="mod">
          <ac:chgData name="rahulkumar08945@gmail.com" userId="eaa8108a85f67eff" providerId="LiveId" clId="{54EF1D79-E478-4C67-9EB2-AE56EF51DF03}" dt="2023-06-25T13:23:55.570" v="1654"/>
          <ac:spMkLst>
            <pc:docMk/>
            <pc:sldMk cId="3602388084" sldId="983"/>
            <ac:spMk id="3224" creationId="{1F6588FC-7FBD-F8D1-A375-1A360F332368}"/>
          </ac:spMkLst>
        </pc:spChg>
        <pc:spChg chg="mod">
          <ac:chgData name="rahulkumar08945@gmail.com" userId="eaa8108a85f67eff" providerId="LiveId" clId="{54EF1D79-E478-4C67-9EB2-AE56EF51DF03}" dt="2023-06-25T13:23:55.570" v="1654"/>
          <ac:spMkLst>
            <pc:docMk/>
            <pc:sldMk cId="3602388084" sldId="983"/>
            <ac:spMk id="3225" creationId="{151145A6-1CF0-DA44-9432-790C2FFD0FFF}"/>
          </ac:spMkLst>
        </pc:spChg>
        <pc:spChg chg="mod">
          <ac:chgData name="rahulkumar08945@gmail.com" userId="eaa8108a85f67eff" providerId="LiveId" clId="{54EF1D79-E478-4C67-9EB2-AE56EF51DF03}" dt="2023-06-25T13:23:55.570" v="1654"/>
          <ac:spMkLst>
            <pc:docMk/>
            <pc:sldMk cId="3602388084" sldId="983"/>
            <ac:spMk id="3226" creationId="{C1D3AB65-2CD1-65DA-5CBC-65AFBEDC5ABB}"/>
          </ac:spMkLst>
        </pc:spChg>
        <pc:spChg chg="mod">
          <ac:chgData name="rahulkumar08945@gmail.com" userId="eaa8108a85f67eff" providerId="LiveId" clId="{54EF1D79-E478-4C67-9EB2-AE56EF51DF03}" dt="2023-06-25T13:23:55.570" v="1654"/>
          <ac:spMkLst>
            <pc:docMk/>
            <pc:sldMk cId="3602388084" sldId="983"/>
            <ac:spMk id="3227" creationId="{3B5E5EAB-A0AA-F7B7-25D4-025DB8F1ABAD}"/>
          </ac:spMkLst>
        </pc:spChg>
        <pc:spChg chg="mod">
          <ac:chgData name="rahulkumar08945@gmail.com" userId="eaa8108a85f67eff" providerId="LiveId" clId="{54EF1D79-E478-4C67-9EB2-AE56EF51DF03}" dt="2023-06-25T13:23:55.570" v="1654"/>
          <ac:spMkLst>
            <pc:docMk/>
            <pc:sldMk cId="3602388084" sldId="983"/>
            <ac:spMk id="3228" creationId="{DD72C4C1-53CC-4C59-4B39-50F20A964E17}"/>
          </ac:spMkLst>
        </pc:spChg>
        <pc:spChg chg="mod">
          <ac:chgData name="rahulkumar08945@gmail.com" userId="eaa8108a85f67eff" providerId="LiveId" clId="{54EF1D79-E478-4C67-9EB2-AE56EF51DF03}" dt="2023-06-25T13:23:55.570" v="1654"/>
          <ac:spMkLst>
            <pc:docMk/>
            <pc:sldMk cId="3602388084" sldId="983"/>
            <ac:spMk id="3229" creationId="{6C37EA90-8FD3-3678-BC25-8D6E93EAA4D8}"/>
          </ac:spMkLst>
        </pc:spChg>
        <pc:spChg chg="mod">
          <ac:chgData name="rahulkumar08945@gmail.com" userId="eaa8108a85f67eff" providerId="LiveId" clId="{54EF1D79-E478-4C67-9EB2-AE56EF51DF03}" dt="2023-06-25T13:23:55.570" v="1654"/>
          <ac:spMkLst>
            <pc:docMk/>
            <pc:sldMk cId="3602388084" sldId="983"/>
            <ac:spMk id="3230" creationId="{18F54C5D-134C-2696-0834-56A3641589ED}"/>
          </ac:spMkLst>
        </pc:spChg>
        <pc:spChg chg="mod">
          <ac:chgData name="rahulkumar08945@gmail.com" userId="eaa8108a85f67eff" providerId="LiveId" clId="{54EF1D79-E478-4C67-9EB2-AE56EF51DF03}" dt="2023-06-25T13:23:55.570" v="1654"/>
          <ac:spMkLst>
            <pc:docMk/>
            <pc:sldMk cId="3602388084" sldId="983"/>
            <ac:spMk id="3231" creationId="{D2B9B280-1910-D11C-58FA-E31C75CC4205}"/>
          </ac:spMkLst>
        </pc:spChg>
        <pc:spChg chg="mod">
          <ac:chgData name="rahulkumar08945@gmail.com" userId="eaa8108a85f67eff" providerId="LiveId" clId="{54EF1D79-E478-4C67-9EB2-AE56EF51DF03}" dt="2023-06-25T13:23:55.570" v="1654"/>
          <ac:spMkLst>
            <pc:docMk/>
            <pc:sldMk cId="3602388084" sldId="983"/>
            <ac:spMk id="3232" creationId="{20A57A0B-6E3C-4EC7-60CA-0D0FC8C476DF}"/>
          </ac:spMkLst>
        </pc:spChg>
        <pc:spChg chg="mod">
          <ac:chgData name="rahulkumar08945@gmail.com" userId="eaa8108a85f67eff" providerId="LiveId" clId="{54EF1D79-E478-4C67-9EB2-AE56EF51DF03}" dt="2023-06-25T13:23:55.570" v="1654"/>
          <ac:spMkLst>
            <pc:docMk/>
            <pc:sldMk cId="3602388084" sldId="983"/>
            <ac:spMk id="3233" creationId="{8671E870-5794-A83E-94BA-850F6AE0AD70}"/>
          </ac:spMkLst>
        </pc:spChg>
        <pc:spChg chg="mod">
          <ac:chgData name="rahulkumar08945@gmail.com" userId="eaa8108a85f67eff" providerId="LiveId" clId="{54EF1D79-E478-4C67-9EB2-AE56EF51DF03}" dt="2023-06-25T13:23:55.570" v="1654"/>
          <ac:spMkLst>
            <pc:docMk/>
            <pc:sldMk cId="3602388084" sldId="983"/>
            <ac:spMk id="3234" creationId="{326394C2-38B1-6272-9E45-8B2E91BA2642}"/>
          </ac:spMkLst>
        </pc:spChg>
        <pc:spChg chg="mod">
          <ac:chgData name="rahulkumar08945@gmail.com" userId="eaa8108a85f67eff" providerId="LiveId" clId="{54EF1D79-E478-4C67-9EB2-AE56EF51DF03}" dt="2023-06-25T13:23:55.570" v="1654"/>
          <ac:spMkLst>
            <pc:docMk/>
            <pc:sldMk cId="3602388084" sldId="983"/>
            <ac:spMk id="3235" creationId="{87DE3163-35EA-5858-F93F-52B367910BEC}"/>
          </ac:spMkLst>
        </pc:spChg>
        <pc:spChg chg="mod">
          <ac:chgData name="rahulkumar08945@gmail.com" userId="eaa8108a85f67eff" providerId="LiveId" clId="{54EF1D79-E478-4C67-9EB2-AE56EF51DF03}" dt="2023-06-25T13:23:55.570" v="1654"/>
          <ac:spMkLst>
            <pc:docMk/>
            <pc:sldMk cId="3602388084" sldId="983"/>
            <ac:spMk id="3236" creationId="{3D23F61E-5A87-3F6E-05B8-16C3A7C8D369}"/>
          </ac:spMkLst>
        </pc:spChg>
        <pc:spChg chg="mod">
          <ac:chgData name="rahulkumar08945@gmail.com" userId="eaa8108a85f67eff" providerId="LiveId" clId="{54EF1D79-E478-4C67-9EB2-AE56EF51DF03}" dt="2023-06-25T13:23:55.570" v="1654"/>
          <ac:spMkLst>
            <pc:docMk/>
            <pc:sldMk cId="3602388084" sldId="983"/>
            <ac:spMk id="3237" creationId="{3831A9C8-C5EA-D12B-4D4A-1BE3D3A09E6B}"/>
          </ac:spMkLst>
        </pc:spChg>
        <pc:spChg chg="mod">
          <ac:chgData name="rahulkumar08945@gmail.com" userId="eaa8108a85f67eff" providerId="LiveId" clId="{54EF1D79-E478-4C67-9EB2-AE56EF51DF03}" dt="2023-06-25T13:23:55.570" v="1654"/>
          <ac:spMkLst>
            <pc:docMk/>
            <pc:sldMk cId="3602388084" sldId="983"/>
            <ac:spMk id="3238" creationId="{08FBDB13-C156-30E8-C9DE-3045EAE1EC8B}"/>
          </ac:spMkLst>
        </pc:spChg>
        <pc:spChg chg="mod">
          <ac:chgData name="rahulkumar08945@gmail.com" userId="eaa8108a85f67eff" providerId="LiveId" clId="{54EF1D79-E478-4C67-9EB2-AE56EF51DF03}" dt="2023-06-25T13:23:55.570" v="1654"/>
          <ac:spMkLst>
            <pc:docMk/>
            <pc:sldMk cId="3602388084" sldId="983"/>
            <ac:spMk id="3239" creationId="{31344F43-2D68-0B96-32CA-BA9B92078F7B}"/>
          </ac:spMkLst>
        </pc:spChg>
        <pc:spChg chg="mod">
          <ac:chgData name="rahulkumar08945@gmail.com" userId="eaa8108a85f67eff" providerId="LiveId" clId="{54EF1D79-E478-4C67-9EB2-AE56EF51DF03}" dt="2023-06-25T13:23:55.570" v="1654"/>
          <ac:spMkLst>
            <pc:docMk/>
            <pc:sldMk cId="3602388084" sldId="983"/>
            <ac:spMk id="3240" creationId="{D12EA3BA-CA65-671B-873D-E277DFBF5449}"/>
          </ac:spMkLst>
        </pc:spChg>
        <pc:spChg chg="mod">
          <ac:chgData name="rahulkumar08945@gmail.com" userId="eaa8108a85f67eff" providerId="LiveId" clId="{54EF1D79-E478-4C67-9EB2-AE56EF51DF03}" dt="2023-06-25T13:23:55.570" v="1654"/>
          <ac:spMkLst>
            <pc:docMk/>
            <pc:sldMk cId="3602388084" sldId="983"/>
            <ac:spMk id="3241" creationId="{86DEB918-3B70-F782-E60A-5BA4C1E57D64}"/>
          </ac:spMkLst>
        </pc:spChg>
        <pc:spChg chg="mod">
          <ac:chgData name="rahulkumar08945@gmail.com" userId="eaa8108a85f67eff" providerId="LiveId" clId="{54EF1D79-E478-4C67-9EB2-AE56EF51DF03}" dt="2023-06-25T13:23:55.570" v="1654"/>
          <ac:spMkLst>
            <pc:docMk/>
            <pc:sldMk cId="3602388084" sldId="983"/>
            <ac:spMk id="3242" creationId="{44207DD7-091A-A2C0-79F2-F12A9609BF78}"/>
          </ac:spMkLst>
        </pc:spChg>
        <pc:spChg chg="mod">
          <ac:chgData name="rahulkumar08945@gmail.com" userId="eaa8108a85f67eff" providerId="LiveId" clId="{54EF1D79-E478-4C67-9EB2-AE56EF51DF03}" dt="2023-06-25T13:23:55.570" v="1654"/>
          <ac:spMkLst>
            <pc:docMk/>
            <pc:sldMk cId="3602388084" sldId="983"/>
            <ac:spMk id="3243" creationId="{1A4328F2-9A69-D773-087D-22631ADCAAFB}"/>
          </ac:spMkLst>
        </pc:spChg>
        <pc:spChg chg="mod">
          <ac:chgData name="rahulkumar08945@gmail.com" userId="eaa8108a85f67eff" providerId="LiveId" clId="{54EF1D79-E478-4C67-9EB2-AE56EF51DF03}" dt="2023-06-25T13:23:55.570" v="1654"/>
          <ac:spMkLst>
            <pc:docMk/>
            <pc:sldMk cId="3602388084" sldId="983"/>
            <ac:spMk id="3244" creationId="{EF763D61-BEC9-D651-0812-E37CB50C4B9E}"/>
          </ac:spMkLst>
        </pc:spChg>
        <pc:spChg chg="mod">
          <ac:chgData name="rahulkumar08945@gmail.com" userId="eaa8108a85f67eff" providerId="LiveId" clId="{54EF1D79-E478-4C67-9EB2-AE56EF51DF03}" dt="2023-06-25T13:23:55.570" v="1654"/>
          <ac:spMkLst>
            <pc:docMk/>
            <pc:sldMk cId="3602388084" sldId="983"/>
            <ac:spMk id="3245" creationId="{CED67635-2A8F-22DC-E82B-7FE18431EAB8}"/>
          </ac:spMkLst>
        </pc:spChg>
        <pc:spChg chg="mod">
          <ac:chgData name="rahulkumar08945@gmail.com" userId="eaa8108a85f67eff" providerId="LiveId" clId="{54EF1D79-E478-4C67-9EB2-AE56EF51DF03}" dt="2023-06-25T13:23:55.570" v="1654"/>
          <ac:spMkLst>
            <pc:docMk/>
            <pc:sldMk cId="3602388084" sldId="983"/>
            <ac:spMk id="3246" creationId="{6EB235C2-562C-5294-0763-3985FC794D54}"/>
          </ac:spMkLst>
        </pc:spChg>
        <pc:spChg chg="mod">
          <ac:chgData name="rahulkumar08945@gmail.com" userId="eaa8108a85f67eff" providerId="LiveId" clId="{54EF1D79-E478-4C67-9EB2-AE56EF51DF03}" dt="2023-06-25T13:23:55.570" v="1654"/>
          <ac:spMkLst>
            <pc:docMk/>
            <pc:sldMk cId="3602388084" sldId="983"/>
            <ac:spMk id="3247" creationId="{FF1C9008-CF46-8FBF-2021-844A7C80D65C}"/>
          </ac:spMkLst>
        </pc:spChg>
        <pc:spChg chg="mod">
          <ac:chgData name="rahulkumar08945@gmail.com" userId="eaa8108a85f67eff" providerId="LiveId" clId="{54EF1D79-E478-4C67-9EB2-AE56EF51DF03}" dt="2023-06-25T13:23:55.570" v="1654"/>
          <ac:spMkLst>
            <pc:docMk/>
            <pc:sldMk cId="3602388084" sldId="983"/>
            <ac:spMk id="3248" creationId="{2A7BEEDB-98AA-40B9-AF85-5A7F50976436}"/>
          </ac:spMkLst>
        </pc:spChg>
        <pc:spChg chg="mod">
          <ac:chgData name="rahulkumar08945@gmail.com" userId="eaa8108a85f67eff" providerId="LiveId" clId="{54EF1D79-E478-4C67-9EB2-AE56EF51DF03}" dt="2023-06-25T13:23:55.570" v="1654"/>
          <ac:spMkLst>
            <pc:docMk/>
            <pc:sldMk cId="3602388084" sldId="983"/>
            <ac:spMk id="3249" creationId="{51A69E3A-F25D-2C66-478A-4C9DC71461B8}"/>
          </ac:spMkLst>
        </pc:spChg>
        <pc:spChg chg="mod">
          <ac:chgData name="rahulkumar08945@gmail.com" userId="eaa8108a85f67eff" providerId="LiveId" clId="{54EF1D79-E478-4C67-9EB2-AE56EF51DF03}" dt="2023-06-25T13:23:55.570" v="1654"/>
          <ac:spMkLst>
            <pc:docMk/>
            <pc:sldMk cId="3602388084" sldId="983"/>
            <ac:spMk id="3250" creationId="{24954AA4-3F18-F674-FD8D-C9EDE7CED67E}"/>
          </ac:spMkLst>
        </pc:spChg>
        <pc:spChg chg="mod">
          <ac:chgData name="rahulkumar08945@gmail.com" userId="eaa8108a85f67eff" providerId="LiveId" clId="{54EF1D79-E478-4C67-9EB2-AE56EF51DF03}" dt="2023-06-25T13:23:55.570" v="1654"/>
          <ac:spMkLst>
            <pc:docMk/>
            <pc:sldMk cId="3602388084" sldId="983"/>
            <ac:spMk id="3251" creationId="{3D6C7293-E476-8ADA-44BF-0729D56E1F55}"/>
          </ac:spMkLst>
        </pc:spChg>
        <pc:spChg chg="mod">
          <ac:chgData name="rahulkumar08945@gmail.com" userId="eaa8108a85f67eff" providerId="LiveId" clId="{54EF1D79-E478-4C67-9EB2-AE56EF51DF03}" dt="2023-06-25T13:23:55.570" v="1654"/>
          <ac:spMkLst>
            <pc:docMk/>
            <pc:sldMk cId="3602388084" sldId="983"/>
            <ac:spMk id="3252" creationId="{5AB03FDC-EB87-E0B4-46CE-49BC96CEF18C}"/>
          </ac:spMkLst>
        </pc:spChg>
        <pc:spChg chg="mod">
          <ac:chgData name="rahulkumar08945@gmail.com" userId="eaa8108a85f67eff" providerId="LiveId" clId="{54EF1D79-E478-4C67-9EB2-AE56EF51DF03}" dt="2023-06-25T13:23:55.570" v="1654"/>
          <ac:spMkLst>
            <pc:docMk/>
            <pc:sldMk cId="3602388084" sldId="983"/>
            <ac:spMk id="3253" creationId="{DB21EC9F-5634-8E91-E417-726138001A12}"/>
          </ac:spMkLst>
        </pc:spChg>
        <pc:spChg chg="mod">
          <ac:chgData name="rahulkumar08945@gmail.com" userId="eaa8108a85f67eff" providerId="LiveId" clId="{54EF1D79-E478-4C67-9EB2-AE56EF51DF03}" dt="2023-06-25T13:23:55.570" v="1654"/>
          <ac:spMkLst>
            <pc:docMk/>
            <pc:sldMk cId="3602388084" sldId="983"/>
            <ac:spMk id="3254" creationId="{8ADEC816-9999-CBC3-5E7F-35C6281465A9}"/>
          </ac:spMkLst>
        </pc:spChg>
        <pc:spChg chg="mod">
          <ac:chgData name="rahulkumar08945@gmail.com" userId="eaa8108a85f67eff" providerId="LiveId" clId="{54EF1D79-E478-4C67-9EB2-AE56EF51DF03}" dt="2023-06-25T13:23:55.570" v="1654"/>
          <ac:spMkLst>
            <pc:docMk/>
            <pc:sldMk cId="3602388084" sldId="983"/>
            <ac:spMk id="3255" creationId="{AD61CB2E-EDF5-56E1-D0CE-BC730A778B07}"/>
          </ac:spMkLst>
        </pc:spChg>
        <pc:spChg chg="mod">
          <ac:chgData name="rahulkumar08945@gmail.com" userId="eaa8108a85f67eff" providerId="LiveId" clId="{54EF1D79-E478-4C67-9EB2-AE56EF51DF03}" dt="2023-06-25T13:23:55.570" v="1654"/>
          <ac:spMkLst>
            <pc:docMk/>
            <pc:sldMk cId="3602388084" sldId="983"/>
            <ac:spMk id="3256" creationId="{CB5E5ECD-BB8F-4577-4A7F-A9F89CB9BFCA}"/>
          </ac:spMkLst>
        </pc:spChg>
        <pc:spChg chg="mod">
          <ac:chgData name="rahulkumar08945@gmail.com" userId="eaa8108a85f67eff" providerId="LiveId" clId="{54EF1D79-E478-4C67-9EB2-AE56EF51DF03}" dt="2023-06-25T13:23:55.570" v="1654"/>
          <ac:spMkLst>
            <pc:docMk/>
            <pc:sldMk cId="3602388084" sldId="983"/>
            <ac:spMk id="3257" creationId="{0C1601FC-74D3-6FDE-5C7B-25BE1CAD12F5}"/>
          </ac:spMkLst>
        </pc:spChg>
        <pc:spChg chg="mod">
          <ac:chgData name="rahulkumar08945@gmail.com" userId="eaa8108a85f67eff" providerId="LiveId" clId="{54EF1D79-E478-4C67-9EB2-AE56EF51DF03}" dt="2023-06-25T13:23:55.570" v="1654"/>
          <ac:spMkLst>
            <pc:docMk/>
            <pc:sldMk cId="3602388084" sldId="983"/>
            <ac:spMk id="3258" creationId="{C67AF299-1AFB-A5C9-BA5F-6C2E065E5075}"/>
          </ac:spMkLst>
        </pc:spChg>
        <pc:spChg chg="mod">
          <ac:chgData name="rahulkumar08945@gmail.com" userId="eaa8108a85f67eff" providerId="LiveId" clId="{54EF1D79-E478-4C67-9EB2-AE56EF51DF03}" dt="2023-06-25T13:23:55.570" v="1654"/>
          <ac:spMkLst>
            <pc:docMk/>
            <pc:sldMk cId="3602388084" sldId="983"/>
            <ac:spMk id="3259" creationId="{BA82F67F-7E17-16E9-63F4-F66C95FF41AB}"/>
          </ac:spMkLst>
        </pc:spChg>
        <pc:spChg chg="mod">
          <ac:chgData name="rahulkumar08945@gmail.com" userId="eaa8108a85f67eff" providerId="LiveId" clId="{54EF1D79-E478-4C67-9EB2-AE56EF51DF03}" dt="2023-06-25T13:23:55.570" v="1654"/>
          <ac:spMkLst>
            <pc:docMk/>
            <pc:sldMk cId="3602388084" sldId="983"/>
            <ac:spMk id="3260" creationId="{5DFA3C30-AC4C-633F-F94E-3C9B8C8ABE30}"/>
          </ac:spMkLst>
        </pc:spChg>
        <pc:spChg chg="mod">
          <ac:chgData name="rahulkumar08945@gmail.com" userId="eaa8108a85f67eff" providerId="LiveId" clId="{54EF1D79-E478-4C67-9EB2-AE56EF51DF03}" dt="2023-06-25T13:23:55.570" v="1654"/>
          <ac:spMkLst>
            <pc:docMk/>
            <pc:sldMk cId="3602388084" sldId="983"/>
            <ac:spMk id="3261" creationId="{25B3A0A3-E933-5018-3DC9-B14AD2BB337C}"/>
          </ac:spMkLst>
        </pc:spChg>
        <pc:spChg chg="mod">
          <ac:chgData name="rahulkumar08945@gmail.com" userId="eaa8108a85f67eff" providerId="LiveId" clId="{54EF1D79-E478-4C67-9EB2-AE56EF51DF03}" dt="2023-06-25T13:23:55.570" v="1654"/>
          <ac:spMkLst>
            <pc:docMk/>
            <pc:sldMk cId="3602388084" sldId="983"/>
            <ac:spMk id="3263" creationId="{8F76D7E0-AAF8-6C58-81A5-36BE916CD1BC}"/>
          </ac:spMkLst>
        </pc:spChg>
        <pc:spChg chg="mod">
          <ac:chgData name="rahulkumar08945@gmail.com" userId="eaa8108a85f67eff" providerId="LiveId" clId="{54EF1D79-E478-4C67-9EB2-AE56EF51DF03}" dt="2023-06-25T13:23:55.570" v="1654"/>
          <ac:spMkLst>
            <pc:docMk/>
            <pc:sldMk cId="3602388084" sldId="983"/>
            <ac:spMk id="3264" creationId="{E0EB02FE-7B0C-271E-F19B-6BD575820B72}"/>
          </ac:spMkLst>
        </pc:spChg>
        <pc:spChg chg="mod">
          <ac:chgData name="rahulkumar08945@gmail.com" userId="eaa8108a85f67eff" providerId="LiveId" clId="{54EF1D79-E478-4C67-9EB2-AE56EF51DF03}" dt="2023-06-25T13:23:55.570" v="1654"/>
          <ac:spMkLst>
            <pc:docMk/>
            <pc:sldMk cId="3602388084" sldId="983"/>
            <ac:spMk id="3265" creationId="{1B704A7A-C0D7-2756-5A51-C64F1CDDD89A}"/>
          </ac:spMkLst>
        </pc:spChg>
        <pc:spChg chg="mod">
          <ac:chgData name="rahulkumar08945@gmail.com" userId="eaa8108a85f67eff" providerId="LiveId" clId="{54EF1D79-E478-4C67-9EB2-AE56EF51DF03}" dt="2023-06-25T13:23:55.570" v="1654"/>
          <ac:spMkLst>
            <pc:docMk/>
            <pc:sldMk cId="3602388084" sldId="983"/>
            <ac:spMk id="3266" creationId="{6B4B74EA-20B2-2228-7454-09BE59616B87}"/>
          </ac:spMkLst>
        </pc:spChg>
        <pc:spChg chg="mod">
          <ac:chgData name="rahulkumar08945@gmail.com" userId="eaa8108a85f67eff" providerId="LiveId" clId="{54EF1D79-E478-4C67-9EB2-AE56EF51DF03}" dt="2023-06-25T13:23:55.570" v="1654"/>
          <ac:spMkLst>
            <pc:docMk/>
            <pc:sldMk cId="3602388084" sldId="983"/>
            <ac:spMk id="3267" creationId="{0380B1F8-F3F3-357B-EAE5-6751E4068E65}"/>
          </ac:spMkLst>
        </pc:spChg>
        <pc:spChg chg="mod">
          <ac:chgData name="rahulkumar08945@gmail.com" userId="eaa8108a85f67eff" providerId="LiveId" clId="{54EF1D79-E478-4C67-9EB2-AE56EF51DF03}" dt="2023-06-25T13:23:55.570" v="1654"/>
          <ac:spMkLst>
            <pc:docMk/>
            <pc:sldMk cId="3602388084" sldId="983"/>
            <ac:spMk id="3268" creationId="{8D8D21B4-09A6-8A47-8132-07AAA726F179}"/>
          </ac:spMkLst>
        </pc:spChg>
        <pc:spChg chg="mod">
          <ac:chgData name="rahulkumar08945@gmail.com" userId="eaa8108a85f67eff" providerId="LiveId" clId="{54EF1D79-E478-4C67-9EB2-AE56EF51DF03}" dt="2023-06-25T13:23:55.570" v="1654"/>
          <ac:spMkLst>
            <pc:docMk/>
            <pc:sldMk cId="3602388084" sldId="983"/>
            <ac:spMk id="3269" creationId="{0F109F9B-E8CE-0328-879E-064B09F31FDA}"/>
          </ac:spMkLst>
        </pc:spChg>
        <pc:spChg chg="mod">
          <ac:chgData name="rahulkumar08945@gmail.com" userId="eaa8108a85f67eff" providerId="LiveId" clId="{54EF1D79-E478-4C67-9EB2-AE56EF51DF03}" dt="2023-06-25T13:23:55.570" v="1654"/>
          <ac:spMkLst>
            <pc:docMk/>
            <pc:sldMk cId="3602388084" sldId="983"/>
            <ac:spMk id="3270" creationId="{D45C685D-70E0-E3FD-563F-4EA24CCBDBE5}"/>
          </ac:spMkLst>
        </pc:spChg>
        <pc:spChg chg="mod">
          <ac:chgData name="rahulkumar08945@gmail.com" userId="eaa8108a85f67eff" providerId="LiveId" clId="{54EF1D79-E478-4C67-9EB2-AE56EF51DF03}" dt="2023-06-25T13:23:55.570" v="1654"/>
          <ac:spMkLst>
            <pc:docMk/>
            <pc:sldMk cId="3602388084" sldId="983"/>
            <ac:spMk id="3275" creationId="{7051A12B-0CDF-72FF-D353-C2A57D3E7D2D}"/>
          </ac:spMkLst>
        </pc:spChg>
        <pc:spChg chg="mod">
          <ac:chgData name="rahulkumar08945@gmail.com" userId="eaa8108a85f67eff" providerId="LiveId" clId="{54EF1D79-E478-4C67-9EB2-AE56EF51DF03}" dt="2023-06-25T13:23:55.570" v="1654"/>
          <ac:spMkLst>
            <pc:docMk/>
            <pc:sldMk cId="3602388084" sldId="983"/>
            <ac:spMk id="3276" creationId="{E64D00CA-6DA7-B52A-2799-58437978BDC5}"/>
          </ac:spMkLst>
        </pc:spChg>
        <pc:spChg chg="mod">
          <ac:chgData name="rahulkumar08945@gmail.com" userId="eaa8108a85f67eff" providerId="LiveId" clId="{54EF1D79-E478-4C67-9EB2-AE56EF51DF03}" dt="2023-06-25T13:23:55.570" v="1654"/>
          <ac:spMkLst>
            <pc:docMk/>
            <pc:sldMk cId="3602388084" sldId="983"/>
            <ac:spMk id="3277" creationId="{0CB11B67-C3F9-4516-4F26-B7F6E4451AF2}"/>
          </ac:spMkLst>
        </pc:spChg>
        <pc:spChg chg="mod">
          <ac:chgData name="rahulkumar08945@gmail.com" userId="eaa8108a85f67eff" providerId="LiveId" clId="{54EF1D79-E478-4C67-9EB2-AE56EF51DF03}" dt="2023-06-25T13:23:55.570" v="1654"/>
          <ac:spMkLst>
            <pc:docMk/>
            <pc:sldMk cId="3602388084" sldId="983"/>
            <ac:spMk id="3278" creationId="{80309347-530D-AC04-879E-BE4E9072B46D}"/>
          </ac:spMkLst>
        </pc:spChg>
        <pc:spChg chg="mod">
          <ac:chgData name="rahulkumar08945@gmail.com" userId="eaa8108a85f67eff" providerId="LiveId" clId="{54EF1D79-E478-4C67-9EB2-AE56EF51DF03}" dt="2023-06-25T13:23:55.570" v="1654"/>
          <ac:spMkLst>
            <pc:docMk/>
            <pc:sldMk cId="3602388084" sldId="983"/>
            <ac:spMk id="3279" creationId="{8FFA4497-776C-6BA9-79EA-CED99D313821}"/>
          </ac:spMkLst>
        </pc:spChg>
        <pc:spChg chg="mod">
          <ac:chgData name="rahulkumar08945@gmail.com" userId="eaa8108a85f67eff" providerId="LiveId" clId="{54EF1D79-E478-4C67-9EB2-AE56EF51DF03}" dt="2023-06-25T13:23:55.570" v="1654"/>
          <ac:spMkLst>
            <pc:docMk/>
            <pc:sldMk cId="3602388084" sldId="983"/>
            <ac:spMk id="3280" creationId="{D0B35DCD-2B90-D2E4-1F3E-319F744BB470}"/>
          </ac:spMkLst>
        </pc:spChg>
        <pc:spChg chg="mod">
          <ac:chgData name="rahulkumar08945@gmail.com" userId="eaa8108a85f67eff" providerId="LiveId" clId="{54EF1D79-E478-4C67-9EB2-AE56EF51DF03}" dt="2023-06-25T13:23:55.570" v="1654"/>
          <ac:spMkLst>
            <pc:docMk/>
            <pc:sldMk cId="3602388084" sldId="983"/>
            <ac:spMk id="3281" creationId="{4DE97906-075A-6991-2CCC-3087BA5D4A6C}"/>
          </ac:spMkLst>
        </pc:spChg>
        <pc:spChg chg="mod">
          <ac:chgData name="rahulkumar08945@gmail.com" userId="eaa8108a85f67eff" providerId="LiveId" clId="{54EF1D79-E478-4C67-9EB2-AE56EF51DF03}" dt="2023-06-25T13:23:55.570" v="1654"/>
          <ac:spMkLst>
            <pc:docMk/>
            <pc:sldMk cId="3602388084" sldId="983"/>
            <ac:spMk id="3282" creationId="{1FEA4418-C75E-FBA8-1E01-72061A23B160}"/>
          </ac:spMkLst>
        </pc:spChg>
        <pc:spChg chg="mod">
          <ac:chgData name="rahulkumar08945@gmail.com" userId="eaa8108a85f67eff" providerId="LiveId" clId="{54EF1D79-E478-4C67-9EB2-AE56EF51DF03}" dt="2023-06-25T13:23:55.570" v="1654"/>
          <ac:spMkLst>
            <pc:docMk/>
            <pc:sldMk cId="3602388084" sldId="983"/>
            <ac:spMk id="3283" creationId="{1549AC6D-4850-7B5D-D5A9-ECC32F36DA47}"/>
          </ac:spMkLst>
        </pc:spChg>
        <pc:spChg chg="mod">
          <ac:chgData name="rahulkumar08945@gmail.com" userId="eaa8108a85f67eff" providerId="LiveId" clId="{54EF1D79-E478-4C67-9EB2-AE56EF51DF03}" dt="2023-06-25T13:23:55.570" v="1654"/>
          <ac:spMkLst>
            <pc:docMk/>
            <pc:sldMk cId="3602388084" sldId="983"/>
            <ac:spMk id="3284" creationId="{95EAE100-110F-2622-8103-7E7B8425B369}"/>
          </ac:spMkLst>
        </pc:spChg>
        <pc:spChg chg="mod">
          <ac:chgData name="rahulkumar08945@gmail.com" userId="eaa8108a85f67eff" providerId="LiveId" clId="{54EF1D79-E478-4C67-9EB2-AE56EF51DF03}" dt="2023-06-25T13:23:55.570" v="1654"/>
          <ac:spMkLst>
            <pc:docMk/>
            <pc:sldMk cId="3602388084" sldId="983"/>
            <ac:spMk id="3285" creationId="{3AF17678-3AD1-42EF-DABC-3F51CCA2A798}"/>
          </ac:spMkLst>
        </pc:spChg>
        <pc:spChg chg="mod">
          <ac:chgData name="rahulkumar08945@gmail.com" userId="eaa8108a85f67eff" providerId="LiveId" clId="{54EF1D79-E478-4C67-9EB2-AE56EF51DF03}" dt="2023-06-25T13:23:55.570" v="1654"/>
          <ac:spMkLst>
            <pc:docMk/>
            <pc:sldMk cId="3602388084" sldId="983"/>
            <ac:spMk id="3286" creationId="{45D5BD0A-3E59-177F-3ED2-C600130D02B3}"/>
          </ac:spMkLst>
        </pc:spChg>
        <pc:spChg chg="mod">
          <ac:chgData name="rahulkumar08945@gmail.com" userId="eaa8108a85f67eff" providerId="LiveId" clId="{54EF1D79-E478-4C67-9EB2-AE56EF51DF03}" dt="2023-06-25T13:23:55.570" v="1654"/>
          <ac:spMkLst>
            <pc:docMk/>
            <pc:sldMk cId="3602388084" sldId="983"/>
            <ac:spMk id="3287" creationId="{87D2D522-F6E8-DB4F-7577-2D528EC4FF3D}"/>
          </ac:spMkLst>
        </pc:spChg>
        <pc:spChg chg="mod">
          <ac:chgData name="rahulkumar08945@gmail.com" userId="eaa8108a85f67eff" providerId="LiveId" clId="{54EF1D79-E478-4C67-9EB2-AE56EF51DF03}" dt="2023-06-25T13:23:55.570" v="1654"/>
          <ac:spMkLst>
            <pc:docMk/>
            <pc:sldMk cId="3602388084" sldId="983"/>
            <ac:spMk id="3288" creationId="{B1F34E98-DB44-AD19-1978-8F2FF0232584}"/>
          </ac:spMkLst>
        </pc:spChg>
        <pc:spChg chg="mod">
          <ac:chgData name="rahulkumar08945@gmail.com" userId="eaa8108a85f67eff" providerId="LiveId" clId="{54EF1D79-E478-4C67-9EB2-AE56EF51DF03}" dt="2023-06-25T13:23:55.570" v="1654"/>
          <ac:spMkLst>
            <pc:docMk/>
            <pc:sldMk cId="3602388084" sldId="983"/>
            <ac:spMk id="3289" creationId="{49336FA5-D4DF-CF68-2ADF-1072B77C89A9}"/>
          </ac:spMkLst>
        </pc:spChg>
        <pc:spChg chg="mod">
          <ac:chgData name="rahulkumar08945@gmail.com" userId="eaa8108a85f67eff" providerId="LiveId" clId="{54EF1D79-E478-4C67-9EB2-AE56EF51DF03}" dt="2023-06-25T13:23:55.570" v="1654"/>
          <ac:spMkLst>
            <pc:docMk/>
            <pc:sldMk cId="3602388084" sldId="983"/>
            <ac:spMk id="3290" creationId="{294DCF68-2E3E-D0AE-D749-2F0FAAD4EB10}"/>
          </ac:spMkLst>
        </pc:spChg>
        <pc:spChg chg="mod">
          <ac:chgData name="rahulkumar08945@gmail.com" userId="eaa8108a85f67eff" providerId="LiveId" clId="{54EF1D79-E478-4C67-9EB2-AE56EF51DF03}" dt="2023-06-25T13:23:55.570" v="1654"/>
          <ac:spMkLst>
            <pc:docMk/>
            <pc:sldMk cId="3602388084" sldId="983"/>
            <ac:spMk id="3291" creationId="{8358E4CC-3899-B357-5387-6914B3CC98B6}"/>
          </ac:spMkLst>
        </pc:spChg>
        <pc:spChg chg="mod">
          <ac:chgData name="rahulkumar08945@gmail.com" userId="eaa8108a85f67eff" providerId="LiveId" clId="{54EF1D79-E478-4C67-9EB2-AE56EF51DF03}" dt="2023-06-25T13:23:55.570" v="1654"/>
          <ac:spMkLst>
            <pc:docMk/>
            <pc:sldMk cId="3602388084" sldId="983"/>
            <ac:spMk id="3292" creationId="{4E27B453-A2CD-539E-5CC8-1A62C6D7EB36}"/>
          </ac:spMkLst>
        </pc:spChg>
        <pc:spChg chg="mod">
          <ac:chgData name="rahulkumar08945@gmail.com" userId="eaa8108a85f67eff" providerId="LiveId" clId="{54EF1D79-E478-4C67-9EB2-AE56EF51DF03}" dt="2023-06-25T13:23:55.570" v="1654"/>
          <ac:spMkLst>
            <pc:docMk/>
            <pc:sldMk cId="3602388084" sldId="983"/>
            <ac:spMk id="3293" creationId="{F9D1F2E7-2F68-ABBC-123C-46179DF9775A}"/>
          </ac:spMkLst>
        </pc:spChg>
        <pc:spChg chg="mod">
          <ac:chgData name="rahulkumar08945@gmail.com" userId="eaa8108a85f67eff" providerId="LiveId" clId="{54EF1D79-E478-4C67-9EB2-AE56EF51DF03}" dt="2023-06-25T13:23:55.570" v="1654"/>
          <ac:spMkLst>
            <pc:docMk/>
            <pc:sldMk cId="3602388084" sldId="983"/>
            <ac:spMk id="3294" creationId="{C118C6BB-8CEB-2771-0316-F1B59EBE9FC4}"/>
          </ac:spMkLst>
        </pc:spChg>
        <pc:spChg chg="mod">
          <ac:chgData name="rahulkumar08945@gmail.com" userId="eaa8108a85f67eff" providerId="LiveId" clId="{54EF1D79-E478-4C67-9EB2-AE56EF51DF03}" dt="2023-06-25T13:23:55.570" v="1654"/>
          <ac:spMkLst>
            <pc:docMk/>
            <pc:sldMk cId="3602388084" sldId="983"/>
            <ac:spMk id="3295" creationId="{A1C9D9E3-8ECD-0D27-532E-2E49A088A130}"/>
          </ac:spMkLst>
        </pc:spChg>
        <pc:spChg chg="mod">
          <ac:chgData name="rahulkumar08945@gmail.com" userId="eaa8108a85f67eff" providerId="LiveId" clId="{54EF1D79-E478-4C67-9EB2-AE56EF51DF03}" dt="2023-06-25T13:23:55.570" v="1654"/>
          <ac:spMkLst>
            <pc:docMk/>
            <pc:sldMk cId="3602388084" sldId="983"/>
            <ac:spMk id="3296" creationId="{0FE02801-C75F-DA55-C922-0D52849EB5DF}"/>
          </ac:spMkLst>
        </pc:spChg>
        <pc:spChg chg="mod">
          <ac:chgData name="rahulkumar08945@gmail.com" userId="eaa8108a85f67eff" providerId="LiveId" clId="{54EF1D79-E478-4C67-9EB2-AE56EF51DF03}" dt="2023-06-25T13:23:55.570" v="1654"/>
          <ac:spMkLst>
            <pc:docMk/>
            <pc:sldMk cId="3602388084" sldId="983"/>
            <ac:spMk id="3297" creationId="{D6D0B47B-0B49-B787-8F87-AA35D5A2141E}"/>
          </ac:spMkLst>
        </pc:spChg>
        <pc:spChg chg="mod">
          <ac:chgData name="rahulkumar08945@gmail.com" userId="eaa8108a85f67eff" providerId="LiveId" clId="{54EF1D79-E478-4C67-9EB2-AE56EF51DF03}" dt="2023-06-25T13:23:55.570" v="1654"/>
          <ac:spMkLst>
            <pc:docMk/>
            <pc:sldMk cId="3602388084" sldId="983"/>
            <ac:spMk id="3298" creationId="{F91B09A2-510C-40D3-39BC-023F148A2C80}"/>
          </ac:spMkLst>
        </pc:spChg>
        <pc:spChg chg="mod">
          <ac:chgData name="rahulkumar08945@gmail.com" userId="eaa8108a85f67eff" providerId="LiveId" clId="{54EF1D79-E478-4C67-9EB2-AE56EF51DF03}" dt="2023-06-25T13:23:55.570" v="1654"/>
          <ac:spMkLst>
            <pc:docMk/>
            <pc:sldMk cId="3602388084" sldId="983"/>
            <ac:spMk id="3299" creationId="{21F897B1-4C15-6126-FBE3-C3BBCC9B81C9}"/>
          </ac:spMkLst>
        </pc:spChg>
        <pc:spChg chg="mod">
          <ac:chgData name="rahulkumar08945@gmail.com" userId="eaa8108a85f67eff" providerId="LiveId" clId="{54EF1D79-E478-4C67-9EB2-AE56EF51DF03}" dt="2023-06-25T13:23:55.570" v="1654"/>
          <ac:spMkLst>
            <pc:docMk/>
            <pc:sldMk cId="3602388084" sldId="983"/>
            <ac:spMk id="3300" creationId="{1BE08FD2-28DA-FA8A-173E-4F4A3CDBB520}"/>
          </ac:spMkLst>
        </pc:spChg>
        <pc:spChg chg="mod">
          <ac:chgData name="rahulkumar08945@gmail.com" userId="eaa8108a85f67eff" providerId="LiveId" clId="{54EF1D79-E478-4C67-9EB2-AE56EF51DF03}" dt="2023-06-25T13:23:55.570" v="1654"/>
          <ac:spMkLst>
            <pc:docMk/>
            <pc:sldMk cId="3602388084" sldId="983"/>
            <ac:spMk id="3301" creationId="{8B7271C1-6AD3-64E6-ACF6-C90620A54668}"/>
          </ac:spMkLst>
        </pc:spChg>
        <pc:spChg chg="mod">
          <ac:chgData name="rahulkumar08945@gmail.com" userId="eaa8108a85f67eff" providerId="LiveId" clId="{54EF1D79-E478-4C67-9EB2-AE56EF51DF03}" dt="2023-06-25T13:23:55.570" v="1654"/>
          <ac:spMkLst>
            <pc:docMk/>
            <pc:sldMk cId="3602388084" sldId="983"/>
            <ac:spMk id="3302" creationId="{FC947CF1-8F85-F8EC-4597-376ECC5B57D5}"/>
          </ac:spMkLst>
        </pc:spChg>
        <pc:spChg chg="mod">
          <ac:chgData name="rahulkumar08945@gmail.com" userId="eaa8108a85f67eff" providerId="LiveId" clId="{54EF1D79-E478-4C67-9EB2-AE56EF51DF03}" dt="2023-06-25T13:23:55.570" v="1654"/>
          <ac:spMkLst>
            <pc:docMk/>
            <pc:sldMk cId="3602388084" sldId="983"/>
            <ac:spMk id="3303" creationId="{5260B13E-2262-09C8-F819-297A1DA75087}"/>
          </ac:spMkLst>
        </pc:spChg>
        <pc:spChg chg="mod">
          <ac:chgData name="rahulkumar08945@gmail.com" userId="eaa8108a85f67eff" providerId="LiveId" clId="{54EF1D79-E478-4C67-9EB2-AE56EF51DF03}" dt="2023-06-25T13:23:55.570" v="1654"/>
          <ac:spMkLst>
            <pc:docMk/>
            <pc:sldMk cId="3602388084" sldId="983"/>
            <ac:spMk id="3304" creationId="{F1E3DD24-3921-40EB-B3EC-7CD14EF9C632}"/>
          </ac:spMkLst>
        </pc:spChg>
        <pc:spChg chg="mod">
          <ac:chgData name="rahulkumar08945@gmail.com" userId="eaa8108a85f67eff" providerId="LiveId" clId="{54EF1D79-E478-4C67-9EB2-AE56EF51DF03}" dt="2023-06-25T13:23:55.570" v="1654"/>
          <ac:spMkLst>
            <pc:docMk/>
            <pc:sldMk cId="3602388084" sldId="983"/>
            <ac:spMk id="3305" creationId="{F075CB40-1A56-3207-5E4C-30B59F79B834}"/>
          </ac:spMkLst>
        </pc:spChg>
        <pc:spChg chg="mod">
          <ac:chgData name="rahulkumar08945@gmail.com" userId="eaa8108a85f67eff" providerId="LiveId" clId="{54EF1D79-E478-4C67-9EB2-AE56EF51DF03}" dt="2023-06-25T13:23:55.570" v="1654"/>
          <ac:spMkLst>
            <pc:docMk/>
            <pc:sldMk cId="3602388084" sldId="983"/>
            <ac:spMk id="3306" creationId="{F4F15670-2F4D-839B-3CA6-75FA06DA95B8}"/>
          </ac:spMkLst>
        </pc:spChg>
        <pc:spChg chg="mod">
          <ac:chgData name="rahulkumar08945@gmail.com" userId="eaa8108a85f67eff" providerId="LiveId" clId="{54EF1D79-E478-4C67-9EB2-AE56EF51DF03}" dt="2023-06-25T13:23:55.570" v="1654"/>
          <ac:spMkLst>
            <pc:docMk/>
            <pc:sldMk cId="3602388084" sldId="983"/>
            <ac:spMk id="3307" creationId="{BF532E8C-F906-570B-BC09-62F79FAE04AF}"/>
          </ac:spMkLst>
        </pc:spChg>
        <pc:spChg chg="mod">
          <ac:chgData name="rahulkumar08945@gmail.com" userId="eaa8108a85f67eff" providerId="LiveId" clId="{54EF1D79-E478-4C67-9EB2-AE56EF51DF03}" dt="2023-06-25T13:23:55.570" v="1654"/>
          <ac:spMkLst>
            <pc:docMk/>
            <pc:sldMk cId="3602388084" sldId="983"/>
            <ac:spMk id="3308" creationId="{43F8650C-C5DD-DE9E-216C-8D13311017F5}"/>
          </ac:spMkLst>
        </pc:spChg>
        <pc:spChg chg="mod">
          <ac:chgData name="rahulkumar08945@gmail.com" userId="eaa8108a85f67eff" providerId="LiveId" clId="{54EF1D79-E478-4C67-9EB2-AE56EF51DF03}" dt="2023-06-25T13:23:55.570" v="1654"/>
          <ac:spMkLst>
            <pc:docMk/>
            <pc:sldMk cId="3602388084" sldId="983"/>
            <ac:spMk id="3309" creationId="{A172BEB5-F270-3C78-E137-65E7D9F2AEA5}"/>
          </ac:spMkLst>
        </pc:spChg>
        <pc:spChg chg="mod">
          <ac:chgData name="rahulkumar08945@gmail.com" userId="eaa8108a85f67eff" providerId="LiveId" clId="{54EF1D79-E478-4C67-9EB2-AE56EF51DF03}" dt="2023-06-25T13:23:55.570" v="1654"/>
          <ac:spMkLst>
            <pc:docMk/>
            <pc:sldMk cId="3602388084" sldId="983"/>
            <ac:spMk id="3310" creationId="{66370E04-01CA-FFA6-238E-0B0E6783DFFC}"/>
          </ac:spMkLst>
        </pc:spChg>
        <pc:spChg chg="mod">
          <ac:chgData name="rahulkumar08945@gmail.com" userId="eaa8108a85f67eff" providerId="LiveId" clId="{54EF1D79-E478-4C67-9EB2-AE56EF51DF03}" dt="2023-06-25T13:23:55.570" v="1654"/>
          <ac:spMkLst>
            <pc:docMk/>
            <pc:sldMk cId="3602388084" sldId="983"/>
            <ac:spMk id="3311" creationId="{04D3FD6B-2011-035E-0923-3AEBE17F5ACF}"/>
          </ac:spMkLst>
        </pc:spChg>
        <pc:spChg chg="mod">
          <ac:chgData name="rahulkumar08945@gmail.com" userId="eaa8108a85f67eff" providerId="LiveId" clId="{54EF1D79-E478-4C67-9EB2-AE56EF51DF03}" dt="2023-06-25T13:23:55.570" v="1654"/>
          <ac:spMkLst>
            <pc:docMk/>
            <pc:sldMk cId="3602388084" sldId="983"/>
            <ac:spMk id="3312" creationId="{1F38E8B0-CE96-DFBE-C1BC-2CBB13D98745}"/>
          </ac:spMkLst>
        </pc:spChg>
        <pc:spChg chg="mod">
          <ac:chgData name="rahulkumar08945@gmail.com" userId="eaa8108a85f67eff" providerId="LiveId" clId="{54EF1D79-E478-4C67-9EB2-AE56EF51DF03}" dt="2023-06-25T13:23:55.570" v="1654"/>
          <ac:spMkLst>
            <pc:docMk/>
            <pc:sldMk cId="3602388084" sldId="983"/>
            <ac:spMk id="3313" creationId="{0A5AE8A9-BD97-CC56-EF8A-596264FA6382}"/>
          </ac:spMkLst>
        </pc:spChg>
        <pc:spChg chg="mod">
          <ac:chgData name="rahulkumar08945@gmail.com" userId="eaa8108a85f67eff" providerId="LiveId" clId="{54EF1D79-E478-4C67-9EB2-AE56EF51DF03}" dt="2023-06-25T13:23:55.570" v="1654"/>
          <ac:spMkLst>
            <pc:docMk/>
            <pc:sldMk cId="3602388084" sldId="983"/>
            <ac:spMk id="3314" creationId="{2F3C4959-F565-BBCF-AF2B-88A557874C07}"/>
          </ac:spMkLst>
        </pc:spChg>
        <pc:spChg chg="mod">
          <ac:chgData name="rahulkumar08945@gmail.com" userId="eaa8108a85f67eff" providerId="LiveId" clId="{54EF1D79-E478-4C67-9EB2-AE56EF51DF03}" dt="2023-06-25T13:23:55.570" v="1654"/>
          <ac:spMkLst>
            <pc:docMk/>
            <pc:sldMk cId="3602388084" sldId="983"/>
            <ac:spMk id="3315" creationId="{8FE89345-0C64-B50B-80B5-4C6896734C10}"/>
          </ac:spMkLst>
        </pc:spChg>
        <pc:spChg chg="mod">
          <ac:chgData name="rahulkumar08945@gmail.com" userId="eaa8108a85f67eff" providerId="LiveId" clId="{54EF1D79-E478-4C67-9EB2-AE56EF51DF03}" dt="2023-06-25T13:23:55.570" v="1654"/>
          <ac:spMkLst>
            <pc:docMk/>
            <pc:sldMk cId="3602388084" sldId="983"/>
            <ac:spMk id="3316" creationId="{E61A1100-0DFE-5C57-DE45-B0C298138274}"/>
          </ac:spMkLst>
        </pc:spChg>
        <pc:spChg chg="mod">
          <ac:chgData name="rahulkumar08945@gmail.com" userId="eaa8108a85f67eff" providerId="LiveId" clId="{54EF1D79-E478-4C67-9EB2-AE56EF51DF03}" dt="2023-06-25T13:23:55.570" v="1654"/>
          <ac:spMkLst>
            <pc:docMk/>
            <pc:sldMk cId="3602388084" sldId="983"/>
            <ac:spMk id="3317" creationId="{BDC36FBE-3802-2A1B-7102-387221D693AC}"/>
          </ac:spMkLst>
        </pc:spChg>
        <pc:spChg chg="mod">
          <ac:chgData name="rahulkumar08945@gmail.com" userId="eaa8108a85f67eff" providerId="LiveId" clId="{54EF1D79-E478-4C67-9EB2-AE56EF51DF03}" dt="2023-06-25T13:23:55.570" v="1654"/>
          <ac:spMkLst>
            <pc:docMk/>
            <pc:sldMk cId="3602388084" sldId="983"/>
            <ac:spMk id="3318" creationId="{DEAF4CC1-3C31-3DE0-199C-4D73D9AFD387}"/>
          </ac:spMkLst>
        </pc:spChg>
        <pc:spChg chg="mod">
          <ac:chgData name="rahulkumar08945@gmail.com" userId="eaa8108a85f67eff" providerId="LiveId" clId="{54EF1D79-E478-4C67-9EB2-AE56EF51DF03}" dt="2023-06-25T13:23:55.570" v="1654"/>
          <ac:spMkLst>
            <pc:docMk/>
            <pc:sldMk cId="3602388084" sldId="983"/>
            <ac:spMk id="3319" creationId="{D6F5015C-4A96-6B0C-29EA-57AD80F60057}"/>
          </ac:spMkLst>
        </pc:spChg>
        <pc:spChg chg="mod">
          <ac:chgData name="rahulkumar08945@gmail.com" userId="eaa8108a85f67eff" providerId="LiveId" clId="{54EF1D79-E478-4C67-9EB2-AE56EF51DF03}" dt="2023-06-25T13:23:55.570" v="1654"/>
          <ac:spMkLst>
            <pc:docMk/>
            <pc:sldMk cId="3602388084" sldId="983"/>
            <ac:spMk id="3320" creationId="{048DC17C-64B7-4BB2-8792-C4FD8F545557}"/>
          </ac:spMkLst>
        </pc:spChg>
        <pc:spChg chg="mod">
          <ac:chgData name="rahulkumar08945@gmail.com" userId="eaa8108a85f67eff" providerId="LiveId" clId="{54EF1D79-E478-4C67-9EB2-AE56EF51DF03}" dt="2023-06-25T13:23:55.570" v="1654"/>
          <ac:spMkLst>
            <pc:docMk/>
            <pc:sldMk cId="3602388084" sldId="983"/>
            <ac:spMk id="3321" creationId="{CDF04856-0D52-99DE-75A7-4E19A089D31C}"/>
          </ac:spMkLst>
        </pc:spChg>
        <pc:spChg chg="mod">
          <ac:chgData name="rahulkumar08945@gmail.com" userId="eaa8108a85f67eff" providerId="LiveId" clId="{54EF1D79-E478-4C67-9EB2-AE56EF51DF03}" dt="2023-06-25T13:23:55.570" v="1654"/>
          <ac:spMkLst>
            <pc:docMk/>
            <pc:sldMk cId="3602388084" sldId="983"/>
            <ac:spMk id="3322" creationId="{23E4509E-4945-34F6-B24E-0E3AAC65E7CA}"/>
          </ac:spMkLst>
        </pc:spChg>
        <pc:spChg chg="mod">
          <ac:chgData name="rahulkumar08945@gmail.com" userId="eaa8108a85f67eff" providerId="LiveId" clId="{54EF1D79-E478-4C67-9EB2-AE56EF51DF03}" dt="2023-06-25T13:23:55.570" v="1654"/>
          <ac:spMkLst>
            <pc:docMk/>
            <pc:sldMk cId="3602388084" sldId="983"/>
            <ac:spMk id="3323" creationId="{5C9CA490-0F2D-19FA-6784-4286213297D2}"/>
          </ac:spMkLst>
        </pc:spChg>
        <pc:spChg chg="mod">
          <ac:chgData name="rahulkumar08945@gmail.com" userId="eaa8108a85f67eff" providerId="LiveId" clId="{54EF1D79-E478-4C67-9EB2-AE56EF51DF03}" dt="2023-06-25T13:23:55.570" v="1654"/>
          <ac:spMkLst>
            <pc:docMk/>
            <pc:sldMk cId="3602388084" sldId="983"/>
            <ac:spMk id="3324" creationId="{F92A2014-AF3A-FE9C-EBC2-D39E7CB3DE05}"/>
          </ac:spMkLst>
        </pc:spChg>
        <pc:spChg chg="mod">
          <ac:chgData name="rahulkumar08945@gmail.com" userId="eaa8108a85f67eff" providerId="LiveId" clId="{54EF1D79-E478-4C67-9EB2-AE56EF51DF03}" dt="2023-06-25T13:23:55.570" v="1654"/>
          <ac:spMkLst>
            <pc:docMk/>
            <pc:sldMk cId="3602388084" sldId="983"/>
            <ac:spMk id="3325" creationId="{A2BC8E45-E6A9-AE73-C8B4-94913103A0DB}"/>
          </ac:spMkLst>
        </pc:spChg>
        <pc:spChg chg="mod">
          <ac:chgData name="rahulkumar08945@gmail.com" userId="eaa8108a85f67eff" providerId="LiveId" clId="{54EF1D79-E478-4C67-9EB2-AE56EF51DF03}" dt="2023-06-25T13:23:55.570" v="1654"/>
          <ac:spMkLst>
            <pc:docMk/>
            <pc:sldMk cId="3602388084" sldId="983"/>
            <ac:spMk id="3326" creationId="{3F3030D3-57DD-DAE2-84EF-C18236DAA3E5}"/>
          </ac:spMkLst>
        </pc:spChg>
        <pc:spChg chg="mod">
          <ac:chgData name="rahulkumar08945@gmail.com" userId="eaa8108a85f67eff" providerId="LiveId" clId="{54EF1D79-E478-4C67-9EB2-AE56EF51DF03}" dt="2023-06-25T13:23:55.570" v="1654"/>
          <ac:spMkLst>
            <pc:docMk/>
            <pc:sldMk cId="3602388084" sldId="983"/>
            <ac:spMk id="3327" creationId="{DB7F563C-28F3-F321-0F6A-420AE46ED17F}"/>
          </ac:spMkLst>
        </pc:spChg>
        <pc:spChg chg="mod">
          <ac:chgData name="rahulkumar08945@gmail.com" userId="eaa8108a85f67eff" providerId="LiveId" clId="{54EF1D79-E478-4C67-9EB2-AE56EF51DF03}" dt="2023-06-25T13:23:55.570" v="1654"/>
          <ac:spMkLst>
            <pc:docMk/>
            <pc:sldMk cId="3602388084" sldId="983"/>
            <ac:spMk id="3328" creationId="{063F9352-802E-C834-7395-11D3CDA3AB62}"/>
          </ac:spMkLst>
        </pc:spChg>
        <pc:spChg chg="mod">
          <ac:chgData name="rahulkumar08945@gmail.com" userId="eaa8108a85f67eff" providerId="LiveId" clId="{54EF1D79-E478-4C67-9EB2-AE56EF51DF03}" dt="2023-06-25T13:23:55.570" v="1654"/>
          <ac:spMkLst>
            <pc:docMk/>
            <pc:sldMk cId="3602388084" sldId="983"/>
            <ac:spMk id="3329" creationId="{6DA3E8A1-984A-5C3C-C72D-951298F74EC2}"/>
          </ac:spMkLst>
        </pc:spChg>
        <pc:spChg chg="mod">
          <ac:chgData name="rahulkumar08945@gmail.com" userId="eaa8108a85f67eff" providerId="LiveId" clId="{54EF1D79-E478-4C67-9EB2-AE56EF51DF03}" dt="2023-06-25T13:23:55.570" v="1654"/>
          <ac:spMkLst>
            <pc:docMk/>
            <pc:sldMk cId="3602388084" sldId="983"/>
            <ac:spMk id="3330" creationId="{7AA95DB4-9304-E03C-638A-451208A61766}"/>
          </ac:spMkLst>
        </pc:spChg>
        <pc:spChg chg="mod">
          <ac:chgData name="rahulkumar08945@gmail.com" userId="eaa8108a85f67eff" providerId="LiveId" clId="{54EF1D79-E478-4C67-9EB2-AE56EF51DF03}" dt="2023-06-25T13:23:55.570" v="1654"/>
          <ac:spMkLst>
            <pc:docMk/>
            <pc:sldMk cId="3602388084" sldId="983"/>
            <ac:spMk id="3331" creationId="{995F24DE-D80D-AA3B-9B76-AE92BEA4FB84}"/>
          </ac:spMkLst>
        </pc:spChg>
        <pc:spChg chg="mod">
          <ac:chgData name="rahulkumar08945@gmail.com" userId="eaa8108a85f67eff" providerId="LiveId" clId="{54EF1D79-E478-4C67-9EB2-AE56EF51DF03}" dt="2023-06-25T13:23:55.570" v="1654"/>
          <ac:spMkLst>
            <pc:docMk/>
            <pc:sldMk cId="3602388084" sldId="983"/>
            <ac:spMk id="3332" creationId="{1BEC64F1-4EA1-2FA6-6F74-BE98026FDE34}"/>
          </ac:spMkLst>
        </pc:spChg>
        <pc:spChg chg="mod">
          <ac:chgData name="rahulkumar08945@gmail.com" userId="eaa8108a85f67eff" providerId="LiveId" clId="{54EF1D79-E478-4C67-9EB2-AE56EF51DF03}" dt="2023-06-25T13:23:55.570" v="1654"/>
          <ac:spMkLst>
            <pc:docMk/>
            <pc:sldMk cId="3602388084" sldId="983"/>
            <ac:spMk id="3333" creationId="{E934E479-1B5D-1F07-3FCF-7F82B21C4C2E}"/>
          </ac:spMkLst>
        </pc:spChg>
        <pc:spChg chg="mod">
          <ac:chgData name="rahulkumar08945@gmail.com" userId="eaa8108a85f67eff" providerId="LiveId" clId="{54EF1D79-E478-4C67-9EB2-AE56EF51DF03}" dt="2023-06-25T13:23:55.570" v="1654"/>
          <ac:spMkLst>
            <pc:docMk/>
            <pc:sldMk cId="3602388084" sldId="983"/>
            <ac:spMk id="3334" creationId="{5197705B-B665-3FDF-37D2-60E8B06CFBD6}"/>
          </ac:spMkLst>
        </pc:spChg>
        <pc:spChg chg="mod">
          <ac:chgData name="rahulkumar08945@gmail.com" userId="eaa8108a85f67eff" providerId="LiveId" clId="{54EF1D79-E478-4C67-9EB2-AE56EF51DF03}" dt="2023-06-25T13:23:55.570" v="1654"/>
          <ac:spMkLst>
            <pc:docMk/>
            <pc:sldMk cId="3602388084" sldId="983"/>
            <ac:spMk id="3336" creationId="{C12DC731-139C-1282-5D37-C35F016B1781}"/>
          </ac:spMkLst>
        </pc:spChg>
        <pc:spChg chg="mod">
          <ac:chgData name="rahulkumar08945@gmail.com" userId="eaa8108a85f67eff" providerId="LiveId" clId="{54EF1D79-E478-4C67-9EB2-AE56EF51DF03}" dt="2023-06-25T13:23:55.570" v="1654"/>
          <ac:spMkLst>
            <pc:docMk/>
            <pc:sldMk cId="3602388084" sldId="983"/>
            <ac:spMk id="3337" creationId="{BDE13A11-C4A1-D264-A011-2D08492E25C1}"/>
          </ac:spMkLst>
        </pc:spChg>
        <pc:spChg chg="mod">
          <ac:chgData name="rahulkumar08945@gmail.com" userId="eaa8108a85f67eff" providerId="LiveId" clId="{54EF1D79-E478-4C67-9EB2-AE56EF51DF03}" dt="2023-06-25T13:23:55.570" v="1654"/>
          <ac:spMkLst>
            <pc:docMk/>
            <pc:sldMk cId="3602388084" sldId="983"/>
            <ac:spMk id="3338" creationId="{2C201BF3-FB29-ABD6-D9A7-ECF7F0226E61}"/>
          </ac:spMkLst>
        </pc:spChg>
        <pc:spChg chg="mod">
          <ac:chgData name="rahulkumar08945@gmail.com" userId="eaa8108a85f67eff" providerId="LiveId" clId="{54EF1D79-E478-4C67-9EB2-AE56EF51DF03}" dt="2023-06-25T13:23:55.570" v="1654"/>
          <ac:spMkLst>
            <pc:docMk/>
            <pc:sldMk cId="3602388084" sldId="983"/>
            <ac:spMk id="3339" creationId="{84697917-C9EA-77E8-6CD7-910893D0C83F}"/>
          </ac:spMkLst>
        </pc:spChg>
        <pc:spChg chg="mod">
          <ac:chgData name="rahulkumar08945@gmail.com" userId="eaa8108a85f67eff" providerId="LiveId" clId="{54EF1D79-E478-4C67-9EB2-AE56EF51DF03}" dt="2023-06-25T13:23:55.570" v="1654"/>
          <ac:spMkLst>
            <pc:docMk/>
            <pc:sldMk cId="3602388084" sldId="983"/>
            <ac:spMk id="3340" creationId="{D87EFB5F-8C01-6E8C-44EC-9A307D6F5E92}"/>
          </ac:spMkLst>
        </pc:spChg>
        <pc:spChg chg="mod">
          <ac:chgData name="rahulkumar08945@gmail.com" userId="eaa8108a85f67eff" providerId="LiveId" clId="{54EF1D79-E478-4C67-9EB2-AE56EF51DF03}" dt="2023-06-25T13:23:55.570" v="1654"/>
          <ac:spMkLst>
            <pc:docMk/>
            <pc:sldMk cId="3602388084" sldId="983"/>
            <ac:spMk id="3343" creationId="{DBEF47AD-45F0-4317-A5EA-145C392200F7}"/>
          </ac:spMkLst>
        </pc:spChg>
        <pc:spChg chg="mod">
          <ac:chgData name="rahulkumar08945@gmail.com" userId="eaa8108a85f67eff" providerId="LiveId" clId="{54EF1D79-E478-4C67-9EB2-AE56EF51DF03}" dt="2023-06-25T13:23:55.570" v="1654"/>
          <ac:spMkLst>
            <pc:docMk/>
            <pc:sldMk cId="3602388084" sldId="983"/>
            <ac:spMk id="3344" creationId="{9C346BE6-EBFD-2808-FA47-12A379AFDCB1}"/>
          </ac:spMkLst>
        </pc:spChg>
        <pc:spChg chg="mod">
          <ac:chgData name="rahulkumar08945@gmail.com" userId="eaa8108a85f67eff" providerId="LiveId" clId="{54EF1D79-E478-4C67-9EB2-AE56EF51DF03}" dt="2023-06-25T13:23:55.570" v="1654"/>
          <ac:spMkLst>
            <pc:docMk/>
            <pc:sldMk cId="3602388084" sldId="983"/>
            <ac:spMk id="3345" creationId="{87451536-E6BF-E1F0-3A93-A2BF0ED480CD}"/>
          </ac:spMkLst>
        </pc:spChg>
        <pc:spChg chg="mod">
          <ac:chgData name="rahulkumar08945@gmail.com" userId="eaa8108a85f67eff" providerId="LiveId" clId="{54EF1D79-E478-4C67-9EB2-AE56EF51DF03}" dt="2023-06-25T13:23:55.570" v="1654"/>
          <ac:spMkLst>
            <pc:docMk/>
            <pc:sldMk cId="3602388084" sldId="983"/>
            <ac:spMk id="3346" creationId="{CCB3BF8F-DB8B-3F53-D2A9-74BA7ADFE38B}"/>
          </ac:spMkLst>
        </pc:spChg>
        <pc:spChg chg="mod">
          <ac:chgData name="rahulkumar08945@gmail.com" userId="eaa8108a85f67eff" providerId="LiveId" clId="{54EF1D79-E478-4C67-9EB2-AE56EF51DF03}" dt="2023-06-25T13:23:55.570" v="1654"/>
          <ac:spMkLst>
            <pc:docMk/>
            <pc:sldMk cId="3602388084" sldId="983"/>
            <ac:spMk id="3347" creationId="{9E9048DC-A286-0961-5051-88771A015CBD}"/>
          </ac:spMkLst>
        </pc:spChg>
        <pc:spChg chg="mod">
          <ac:chgData name="rahulkumar08945@gmail.com" userId="eaa8108a85f67eff" providerId="LiveId" clId="{54EF1D79-E478-4C67-9EB2-AE56EF51DF03}" dt="2023-06-25T13:23:55.570" v="1654"/>
          <ac:spMkLst>
            <pc:docMk/>
            <pc:sldMk cId="3602388084" sldId="983"/>
            <ac:spMk id="3348" creationId="{42F7018E-EF8E-2507-AEE0-FD57504ED817}"/>
          </ac:spMkLst>
        </pc:spChg>
        <pc:spChg chg="mod">
          <ac:chgData name="rahulkumar08945@gmail.com" userId="eaa8108a85f67eff" providerId="LiveId" clId="{54EF1D79-E478-4C67-9EB2-AE56EF51DF03}" dt="2023-06-25T13:23:55.570" v="1654"/>
          <ac:spMkLst>
            <pc:docMk/>
            <pc:sldMk cId="3602388084" sldId="983"/>
            <ac:spMk id="3349" creationId="{68A71F8B-CD1B-8C9A-2A2C-EA79AF2E73A3}"/>
          </ac:spMkLst>
        </pc:spChg>
        <pc:spChg chg="mod">
          <ac:chgData name="rahulkumar08945@gmail.com" userId="eaa8108a85f67eff" providerId="LiveId" clId="{54EF1D79-E478-4C67-9EB2-AE56EF51DF03}" dt="2023-06-25T13:23:55.570" v="1654"/>
          <ac:spMkLst>
            <pc:docMk/>
            <pc:sldMk cId="3602388084" sldId="983"/>
            <ac:spMk id="3350" creationId="{822C8063-63AC-1785-9AAF-7E6C7DBC8CF6}"/>
          </ac:spMkLst>
        </pc:spChg>
        <pc:spChg chg="mod">
          <ac:chgData name="rahulkumar08945@gmail.com" userId="eaa8108a85f67eff" providerId="LiveId" clId="{54EF1D79-E478-4C67-9EB2-AE56EF51DF03}" dt="2023-06-25T13:23:55.570" v="1654"/>
          <ac:spMkLst>
            <pc:docMk/>
            <pc:sldMk cId="3602388084" sldId="983"/>
            <ac:spMk id="3351" creationId="{21DE2783-2214-681E-0C34-7BEE1372E079}"/>
          </ac:spMkLst>
        </pc:spChg>
        <pc:spChg chg="mod">
          <ac:chgData name="rahulkumar08945@gmail.com" userId="eaa8108a85f67eff" providerId="LiveId" clId="{54EF1D79-E478-4C67-9EB2-AE56EF51DF03}" dt="2023-06-25T13:23:55.570" v="1654"/>
          <ac:spMkLst>
            <pc:docMk/>
            <pc:sldMk cId="3602388084" sldId="983"/>
            <ac:spMk id="3352" creationId="{7739FAB8-F6F1-097F-AEB7-CC59FE4E9078}"/>
          </ac:spMkLst>
        </pc:spChg>
        <pc:spChg chg="mod">
          <ac:chgData name="rahulkumar08945@gmail.com" userId="eaa8108a85f67eff" providerId="LiveId" clId="{54EF1D79-E478-4C67-9EB2-AE56EF51DF03}" dt="2023-06-25T13:23:55.570" v="1654"/>
          <ac:spMkLst>
            <pc:docMk/>
            <pc:sldMk cId="3602388084" sldId="983"/>
            <ac:spMk id="3353" creationId="{C4EEB1DD-A0A6-B23F-EF45-03A5A3FAB0D1}"/>
          </ac:spMkLst>
        </pc:spChg>
        <pc:spChg chg="mod">
          <ac:chgData name="rahulkumar08945@gmail.com" userId="eaa8108a85f67eff" providerId="LiveId" clId="{54EF1D79-E478-4C67-9EB2-AE56EF51DF03}" dt="2023-06-25T13:23:55.570" v="1654"/>
          <ac:spMkLst>
            <pc:docMk/>
            <pc:sldMk cId="3602388084" sldId="983"/>
            <ac:spMk id="3354" creationId="{E334080C-C6BA-2100-2FFC-ECC45862DCBC}"/>
          </ac:spMkLst>
        </pc:spChg>
        <pc:spChg chg="mod">
          <ac:chgData name="rahulkumar08945@gmail.com" userId="eaa8108a85f67eff" providerId="LiveId" clId="{54EF1D79-E478-4C67-9EB2-AE56EF51DF03}" dt="2023-06-25T13:23:55.570" v="1654"/>
          <ac:spMkLst>
            <pc:docMk/>
            <pc:sldMk cId="3602388084" sldId="983"/>
            <ac:spMk id="3355" creationId="{CCB7FD04-04D3-74D4-6BBB-472CB73F9B11}"/>
          </ac:spMkLst>
        </pc:spChg>
        <pc:spChg chg="mod">
          <ac:chgData name="rahulkumar08945@gmail.com" userId="eaa8108a85f67eff" providerId="LiveId" clId="{54EF1D79-E478-4C67-9EB2-AE56EF51DF03}" dt="2023-06-25T13:23:55.570" v="1654"/>
          <ac:spMkLst>
            <pc:docMk/>
            <pc:sldMk cId="3602388084" sldId="983"/>
            <ac:spMk id="3356" creationId="{1A47986C-C527-BFCF-A90A-3764CCE22FC3}"/>
          </ac:spMkLst>
        </pc:spChg>
        <pc:spChg chg="mod">
          <ac:chgData name="rahulkumar08945@gmail.com" userId="eaa8108a85f67eff" providerId="LiveId" clId="{54EF1D79-E478-4C67-9EB2-AE56EF51DF03}" dt="2023-06-25T13:23:55.570" v="1654"/>
          <ac:spMkLst>
            <pc:docMk/>
            <pc:sldMk cId="3602388084" sldId="983"/>
            <ac:spMk id="3357" creationId="{0F02B3E5-FFF9-5EBA-81A7-141E1A62522E}"/>
          </ac:spMkLst>
        </pc:spChg>
        <pc:spChg chg="mod">
          <ac:chgData name="rahulkumar08945@gmail.com" userId="eaa8108a85f67eff" providerId="LiveId" clId="{54EF1D79-E478-4C67-9EB2-AE56EF51DF03}" dt="2023-06-25T13:23:55.570" v="1654"/>
          <ac:spMkLst>
            <pc:docMk/>
            <pc:sldMk cId="3602388084" sldId="983"/>
            <ac:spMk id="3358" creationId="{6A735A16-4094-408C-06D9-BC68E8B41754}"/>
          </ac:spMkLst>
        </pc:spChg>
        <pc:spChg chg="mod">
          <ac:chgData name="rahulkumar08945@gmail.com" userId="eaa8108a85f67eff" providerId="LiveId" clId="{54EF1D79-E478-4C67-9EB2-AE56EF51DF03}" dt="2023-06-25T13:23:55.570" v="1654"/>
          <ac:spMkLst>
            <pc:docMk/>
            <pc:sldMk cId="3602388084" sldId="983"/>
            <ac:spMk id="3359" creationId="{56DC3A09-F79E-A251-804F-BC7EA50C2E8C}"/>
          </ac:spMkLst>
        </pc:spChg>
        <pc:spChg chg="mod">
          <ac:chgData name="rahulkumar08945@gmail.com" userId="eaa8108a85f67eff" providerId="LiveId" clId="{54EF1D79-E478-4C67-9EB2-AE56EF51DF03}" dt="2023-06-25T13:23:55.570" v="1654"/>
          <ac:spMkLst>
            <pc:docMk/>
            <pc:sldMk cId="3602388084" sldId="983"/>
            <ac:spMk id="3360" creationId="{401F6289-4CDB-C1C0-AC13-7CF15DDFC32B}"/>
          </ac:spMkLst>
        </pc:spChg>
        <pc:spChg chg="mod">
          <ac:chgData name="rahulkumar08945@gmail.com" userId="eaa8108a85f67eff" providerId="LiveId" clId="{54EF1D79-E478-4C67-9EB2-AE56EF51DF03}" dt="2023-06-25T13:23:55.570" v="1654"/>
          <ac:spMkLst>
            <pc:docMk/>
            <pc:sldMk cId="3602388084" sldId="983"/>
            <ac:spMk id="3361" creationId="{DE823F3E-1880-D8B3-D3B0-262657B42BE4}"/>
          </ac:spMkLst>
        </pc:spChg>
        <pc:spChg chg="mod">
          <ac:chgData name="rahulkumar08945@gmail.com" userId="eaa8108a85f67eff" providerId="LiveId" clId="{54EF1D79-E478-4C67-9EB2-AE56EF51DF03}" dt="2023-06-25T13:23:55.570" v="1654"/>
          <ac:spMkLst>
            <pc:docMk/>
            <pc:sldMk cId="3602388084" sldId="983"/>
            <ac:spMk id="3362" creationId="{97338FFC-C653-C0CA-64CE-8B6FB305EC0B}"/>
          </ac:spMkLst>
        </pc:spChg>
        <pc:spChg chg="mod">
          <ac:chgData name="rahulkumar08945@gmail.com" userId="eaa8108a85f67eff" providerId="LiveId" clId="{54EF1D79-E478-4C67-9EB2-AE56EF51DF03}" dt="2023-06-25T13:23:55.570" v="1654"/>
          <ac:spMkLst>
            <pc:docMk/>
            <pc:sldMk cId="3602388084" sldId="983"/>
            <ac:spMk id="3363" creationId="{48F50CCD-D38A-6401-EB20-BB4229D3C87F}"/>
          </ac:spMkLst>
        </pc:spChg>
        <pc:spChg chg="mod">
          <ac:chgData name="rahulkumar08945@gmail.com" userId="eaa8108a85f67eff" providerId="LiveId" clId="{54EF1D79-E478-4C67-9EB2-AE56EF51DF03}" dt="2023-06-25T13:23:55.570" v="1654"/>
          <ac:spMkLst>
            <pc:docMk/>
            <pc:sldMk cId="3602388084" sldId="983"/>
            <ac:spMk id="3364" creationId="{6842704B-466D-C236-04B0-0DB2F7AEC1BC}"/>
          </ac:spMkLst>
        </pc:spChg>
        <pc:spChg chg="mod">
          <ac:chgData name="rahulkumar08945@gmail.com" userId="eaa8108a85f67eff" providerId="LiveId" clId="{54EF1D79-E478-4C67-9EB2-AE56EF51DF03}" dt="2023-06-25T13:23:55.570" v="1654"/>
          <ac:spMkLst>
            <pc:docMk/>
            <pc:sldMk cId="3602388084" sldId="983"/>
            <ac:spMk id="3365" creationId="{CF7C93BE-799F-BFBB-47EC-396E05B2BF2B}"/>
          </ac:spMkLst>
        </pc:spChg>
        <pc:spChg chg="mod">
          <ac:chgData name="rahulkumar08945@gmail.com" userId="eaa8108a85f67eff" providerId="LiveId" clId="{54EF1D79-E478-4C67-9EB2-AE56EF51DF03}" dt="2023-06-25T13:23:55.570" v="1654"/>
          <ac:spMkLst>
            <pc:docMk/>
            <pc:sldMk cId="3602388084" sldId="983"/>
            <ac:spMk id="3366" creationId="{73C90C1C-0133-9FE9-F314-F32457FF6DBD}"/>
          </ac:spMkLst>
        </pc:spChg>
        <pc:spChg chg="mod">
          <ac:chgData name="rahulkumar08945@gmail.com" userId="eaa8108a85f67eff" providerId="LiveId" clId="{54EF1D79-E478-4C67-9EB2-AE56EF51DF03}" dt="2023-06-25T13:23:55.570" v="1654"/>
          <ac:spMkLst>
            <pc:docMk/>
            <pc:sldMk cId="3602388084" sldId="983"/>
            <ac:spMk id="3367" creationId="{25EB3E8F-DF46-3171-7D03-E56903C8D30F}"/>
          </ac:spMkLst>
        </pc:spChg>
        <pc:spChg chg="mod">
          <ac:chgData name="rahulkumar08945@gmail.com" userId="eaa8108a85f67eff" providerId="LiveId" clId="{54EF1D79-E478-4C67-9EB2-AE56EF51DF03}" dt="2023-06-25T13:23:55.570" v="1654"/>
          <ac:spMkLst>
            <pc:docMk/>
            <pc:sldMk cId="3602388084" sldId="983"/>
            <ac:spMk id="3368" creationId="{A4F2CE04-4049-C456-47BA-DE7BF9703721}"/>
          </ac:spMkLst>
        </pc:spChg>
        <pc:spChg chg="mod">
          <ac:chgData name="rahulkumar08945@gmail.com" userId="eaa8108a85f67eff" providerId="LiveId" clId="{54EF1D79-E478-4C67-9EB2-AE56EF51DF03}" dt="2023-06-25T13:23:55.570" v="1654"/>
          <ac:spMkLst>
            <pc:docMk/>
            <pc:sldMk cId="3602388084" sldId="983"/>
            <ac:spMk id="3369" creationId="{F5AA6BF0-B3BD-74A5-A126-DDFAD5DBF205}"/>
          </ac:spMkLst>
        </pc:spChg>
        <pc:spChg chg="mod">
          <ac:chgData name="rahulkumar08945@gmail.com" userId="eaa8108a85f67eff" providerId="LiveId" clId="{54EF1D79-E478-4C67-9EB2-AE56EF51DF03}" dt="2023-06-25T13:23:55.570" v="1654"/>
          <ac:spMkLst>
            <pc:docMk/>
            <pc:sldMk cId="3602388084" sldId="983"/>
            <ac:spMk id="3370" creationId="{212F28CC-3ADD-EB73-5514-AB0F2F4079CC}"/>
          </ac:spMkLst>
        </pc:spChg>
        <pc:spChg chg="mod">
          <ac:chgData name="rahulkumar08945@gmail.com" userId="eaa8108a85f67eff" providerId="LiveId" clId="{54EF1D79-E478-4C67-9EB2-AE56EF51DF03}" dt="2023-06-25T13:23:55.570" v="1654"/>
          <ac:spMkLst>
            <pc:docMk/>
            <pc:sldMk cId="3602388084" sldId="983"/>
            <ac:spMk id="3371" creationId="{AF812AD9-CE2E-CAD8-DA4B-34B398F51213}"/>
          </ac:spMkLst>
        </pc:spChg>
        <pc:spChg chg="mod">
          <ac:chgData name="rahulkumar08945@gmail.com" userId="eaa8108a85f67eff" providerId="LiveId" clId="{54EF1D79-E478-4C67-9EB2-AE56EF51DF03}" dt="2023-06-25T13:23:55.570" v="1654"/>
          <ac:spMkLst>
            <pc:docMk/>
            <pc:sldMk cId="3602388084" sldId="983"/>
            <ac:spMk id="3372" creationId="{21F3400F-0EEE-6B49-DFC9-374D7D2A30E9}"/>
          </ac:spMkLst>
        </pc:spChg>
        <pc:spChg chg="mod">
          <ac:chgData name="rahulkumar08945@gmail.com" userId="eaa8108a85f67eff" providerId="LiveId" clId="{54EF1D79-E478-4C67-9EB2-AE56EF51DF03}" dt="2023-06-25T13:23:55.570" v="1654"/>
          <ac:spMkLst>
            <pc:docMk/>
            <pc:sldMk cId="3602388084" sldId="983"/>
            <ac:spMk id="3373" creationId="{07C8317C-5189-D2BE-E56B-E9F796837961}"/>
          </ac:spMkLst>
        </pc:spChg>
        <pc:spChg chg="mod">
          <ac:chgData name="rahulkumar08945@gmail.com" userId="eaa8108a85f67eff" providerId="LiveId" clId="{54EF1D79-E478-4C67-9EB2-AE56EF51DF03}" dt="2023-06-25T13:23:55.570" v="1654"/>
          <ac:spMkLst>
            <pc:docMk/>
            <pc:sldMk cId="3602388084" sldId="983"/>
            <ac:spMk id="3374" creationId="{585AC15B-2CCD-7619-C237-7F568B26E4BF}"/>
          </ac:spMkLst>
        </pc:spChg>
        <pc:spChg chg="mod">
          <ac:chgData name="rahulkumar08945@gmail.com" userId="eaa8108a85f67eff" providerId="LiveId" clId="{54EF1D79-E478-4C67-9EB2-AE56EF51DF03}" dt="2023-06-25T13:23:55.570" v="1654"/>
          <ac:spMkLst>
            <pc:docMk/>
            <pc:sldMk cId="3602388084" sldId="983"/>
            <ac:spMk id="3375" creationId="{71C4B54C-F2D5-A595-D047-827E2F5869C6}"/>
          </ac:spMkLst>
        </pc:spChg>
        <pc:spChg chg="mod">
          <ac:chgData name="rahulkumar08945@gmail.com" userId="eaa8108a85f67eff" providerId="LiveId" clId="{54EF1D79-E478-4C67-9EB2-AE56EF51DF03}" dt="2023-06-25T13:23:55.570" v="1654"/>
          <ac:spMkLst>
            <pc:docMk/>
            <pc:sldMk cId="3602388084" sldId="983"/>
            <ac:spMk id="3376" creationId="{D4B21EE3-57DD-518F-87AD-C25E87C5A060}"/>
          </ac:spMkLst>
        </pc:spChg>
        <pc:spChg chg="mod">
          <ac:chgData name="rahulkumar08945@gmail.com" userId="eaa8108a85f67eff" providerId="LiveId" clId="{54EF1D79-E478-4C67-9EB2-AE56EF51DF03}" dt="2023-06-25T13:23:55.570" v="1654"/>
          <ac:spMkLst>
            <pc:docMk/>
            <pc:sldMk cId="3602388084" sldId="983"/>
            <ac:spMk id="3377" creationId="{1CAA7F11-6C3F-BB6B-979A-57B2355282C3}"/>
          </ac:spMkLst>
        </pc:spChg>
        <pc:spChg chg="mod">
          <ac:chgData name="rahulkumar08945@gmail.com" userId="eaa8108a85f67eff" providerId="LiveId" clId="{54EF1D79-E478-4C67-9EB2-AE56EF51DF03}" dt="2023-06-25T13:23:55.570" v="1654"/>
          <ac:spMkLst>
            <pc:docMk/>
            <pc:sldMk cId="3602388084" sldId="983"/>
            <ac:spMk id="3378" creationId="{9406896E-5E8A-07C4-FE1D-9CF9191B1241}"/>
          </ac:spMkLst>
        </pc:spChg>
        <pc:spChg chg="mod">
          <ac:chgData name="rahulkumar08945@gmail.com" userId="eaa8108a85f67eff" providerId="LiveId" clId="{54EF1D79-E478-4C67-9EB2-AE56EF51DF03}" dt="2023-06-25T13:23:55.570" v="1654"/>
          <ac:spMkLst>
            <pc:docMk/>
            <pc:sldMk cId="3602388084" sldId="983"/>
            <ac:spMk id="3379" creationId="{C56FA786-F551-C4DD-3F67-A51070D3BD2C}"/>
          </ac:spMkLst>
        </pc:spChg>
        <pc:spChg chg="mod">
          <ac:chgData name="rahulkumar08945@gmail.com" userId="eaa8108a85f67eff" providerId="LiveId" clId="{54EF1D79-E478-4C67-9EB2-AE56EF51DF03}" dt="2023-06-25T13:23:55.570" v="1654"/>
          <ac:spMkLst>
            <pc:docMk/>
            <pc:sldMk cId="3602388084" sldId="983"/>
            <ac:spMk id="3380" creationId="{088062F8-6B1A-142C-F489-A2D4477B5E9D}"/>
          </ac:spMkLst>
        </pc:spChg>
        <pc:spChg chg="mod">
          <ac:chgData name="rahulkumar08945@gmail.com" userId="eaa8108a85f67eff" providerId="LiveId" clId="{54EF1D79-E478-4C67-9EB2-AE56EF51DF03}" dt="2023-06-25T13:23:55.570" v="1654"/>
          <ac:spMkLst>
            <pc:docMk/>
            <pc:sldMk cId="3602388084" sldId="983"/>
            <ac:spMk id="3381" creationId="{9B27C4BA-D465-4052-F108-7B3579B96985}"/>
          </ac:spMkLst>
        </pc:spChg>
        <pc:spChg chg="mod">
          <ac:chgData name="rahulkumar08945@gmail.com" userId="eaa8108a85f67eff" providerId="LiveId" clId="{54EF1D79-E478-4C67-9EB2-AE56EF51DF03}" dt="2023-06-25T13:23:55.570" v="1654"/>
          <ac:spMkLst>
            <pc:docMk/>
            <pc:sldMk cId="3602388084" sldId="983"/>
            <ac:spMk id="3382" creationId="{FA85A469-5D2D-3E63-4BC0-BF6F644A1ADA}"/>
          </ac:spMkLst>
        </pc:spChg>
        <pc:spChg chg="mod">
          <ac:chgData name="rahulkumar08945@gmail.com" userId="eaa8108a85f67eff" providerId="LiveId" clId="{54EF1D79-E478-4C67-9EB2-AE56EF51DF03}" dt="2023-06-25T13:23:55.570" v="1654"/>
          <ac:spMkLst>
            <pc:docMk/>
            <pc:sldMk cId="3602388084" sldId="983"/>
            <ac:spMk id="3383" creationId="{13D83EBB-2AD1-6165-F6D9-8BE458356A50}"/>
          </ac:spMkLst>
        </pc:spChg>
        <pc:spChg chg="mod">
          <ac:chgData name="rahulkumar08945@gmail.com" userId="eaa8108a85f67eff" providerId="LiveId" clId="{54EF1D79-E478-4C67-9EB2-AE56EF51DF03}" dt="2023-06-25T13:23:55.570" v="1654"/>
          <ac:spMkLst>
            <pc:docMk/>
            <pc:sldMk cId="3602388084" sldId="983"/>
            <ac:spMk id="3384" creationId="{01A9AE28-BA61-765D-41AA-883E4BA549AF}"/>
          </ac:spMkLst>
        </pc:spChg>
        <pc:spChg chg="mod">
          <ac:chgData name="rahulkumar08945@gmail.com" userId="eaa8108a85f67eff" providerId="LiveId" clId="{54EF1D79-E478-4C67-9EB2-AE56EF51DF03}" dt="2023-06-25T13:23:55.570" v="1654"/>
          <ac:spMkLst>
            <pc:docMk/>
            <pc:sldMk cId="3602388084" sldId="983"/>
            <ac:spMk id="3385" creationId="{A24D3A55-5910-9ED2-03E3-9C1611220625}"/>
          </ac:spMkLst>
        </pc:spChg>
        <pc:spChg chg="mod">
          <ac:chgData name="rahulkumar08945@gmail.com" userId="eaa8108a85f67eff" providerId="LiveId" clId="{54EF1D79-E478-4C67-9EB2-AE56EF51DF03}" dt="2023-06-25T13:23:55.570" v="1654"/>
          <ac:spMkLst>
            <pc:docMk/>
            <pc:sldMk cId="3602388084" sldId="983"/>
            <ac:spMk id="3386" creationId="{DA15999C-437C-8328-CDDE-44A4E3C81B9D}"/>
          </ac:spMkLst>
        </pc:spChg>
        <pc:spChg chg="mod">
          <ac:chgData name="rahulkumar08945@gmail.com" userId="eaa8108a85f67eff" providerId="LiveId" clId="{54EF1D79-E478-4C67-9EB2-AE56EF51DF03}" dt="2023-06-25T13:23:55.570" v="1654"/>
          <ac:spMkLst>
            <pc:docMk/>
            <pc:sldMk cId="3602388084" sldId="983"/>
            <ac:spMk id="3387" creationId="{93E48737-E643-64E3-E10F-2A885CABC35E}"/>
          </ac:spMkLst>
        </pc:spChg>
        <pc:spChg chg="mod">
          <ac:chgData name="rahulkumar08945@gmail.com" userId="eaa8108a85f67eff" providerId="LiveId" clId="{54EF1D79-E478-4C67-9EB2-AE56EF51DF03}" dt="2023-06-25T13:23:55.570" v="1654"/>
          <ac:spMkLst>
            <pc:docMk/>
            <pc:sldMk cId="3602388084" sldId="983"/>
            <ac:spMk id="3388" creationId="{9236BB79-A467-11D4-B670-5127B0586383}"/>
          </ac:spMkLst>
        </pc:spChg>
        <pc:spChg chg="mod">
          <ac:chgData name="rahulkumar08945@gmail.com" userId="eaa8108a85f67eff" providerId="LiveId" clId="{54EF1D79-E478-4C67-9EB2-AE56EF51DF03}" dt="2023-06-25T13:23:55.570" v="1654"/>
          <ac:spMkLst>
            <pc:docMk/>
            <pc:sldMk cId="3602388084" sldId="983"/>
            <ac:spMk id="3389" creationId="{B2F02097-BF96-AA0D-475D-978BFC3AE28A}"/>
          </ac:spMkLst>
        </pc:spChg>
        <pc:spChg chg="mod">
          <ac:chgData name="rahulkumar08945@gmail.com" userId="eaa8108a85f67eff" providerId="LiveId" clId="{54EF1D79-E478-4C67-9EB2-AE56EF51DF03}" dt="2023-06-25T13:23:55.570" v="1654"/>
          <ac:spMkLst>
            <pc:docMk/>
            <pc:sldMk cId="3602388084" sldId="983"/>
            <ac:spMk id="3390" creationId="{FDA2E273-CB69-93F4-5D6A-239B0FCF8B42}"/>
          </ac:spMkLst>
        </pc:spChg>
        <pc:spChg chg="mod">
          <ac:chgData name="rahulkumar08945@gmail.com" userId="eaa8108a85f67eff" providerId="LiveId" clId="{54EF1D79-E478-4C67-9EB2-AE56EF51DF03}" dt="2023-06-25T13:23:55.570" v="1654"/>
          <ac:spMkLst>
            <pc:docMk/>
            <pc:sldMk cId="3602388084" sldId="983"/>
            <ac:spMk id="3391" creationId="{86FEBBFE-A6AD-7ACA-6191-DEF059E9ABE1}"/>
          </ac:spMkLst>
        </pc:spChg>
        <pc:spChg chg="mod">
          <ac:chgData name="rahulkumar08945@gmail.com" userId="eaa8108a85f67eff" providerId="LiveId" clId="{54EF1D79-E478-4C67-9EB2-AE56EF51DF03}" dt="2023-06-25T13:23:55.570" v="1654"/>
          <ac:spMkLst>
            <pc:docMk/>
            <pc:sldMk cId="3602388084" sldId="983"/>
            <ac:spMk id="3392" creationId="{ABA5311D-FA21-D560-EF26-F1190FCA9B27}"/>
          </ac:spMkLst>
        </pc:spChg>
        <pc:spChg chg="mod">
          <ac:chgData name="rahulkumar08945@gmail.com" userId="eaa8108a85f67eff" providerId="LiveId" clId="{54EF1D79-E478-4C67-9EB2-AE56EF51DF03}" dt="2023-06-25T13:23:55.570" v="1654"/>
          <ac:spMkLst>
            <pc:docMk/>
            <pc:sldMk cId="3602388084" sldId="983"/>
            <ac:spMk id="3393" creationId="{20A2FFDD-3524-605F-A121-A7622B3C5190}"/>
          </ac:spMkLst>
        </pc:spChg>
        <pc:spChg chg="mod">
          <ac:chgData name="rahulkumar08945@gmail.com" userId="eaa8108a85f67eff" providerId="LiveId" clId="{54EF1D79-E478-4C67-9EB2-AE56EF51DF03}" dt="2023-06-25T13:23:55.570" v="1654"/>
          <ac:spMkLst>
            <pc:docMk/>
            <pc:sldMk cId="3602388084" sldId="983"/>
            <ac:spMk id="3394" creationId="{86AAE7AD-B6A3-FD9C-A9E3-CF7AD26A5288}"/>
          </ac:spMkLst>
        </pc:spChg>
        <pc:spChg chg="mod">
          <ac:chgData name="rahulkumar08945@gmail.com" userId="eaa8108a85f67eff" providerId="LiveId" clId="{54EF1D79-E478-4C67-9EB2-AE56EF51DF03}" dt="2023-06-25T13:23:55.570" v="1654"/>
          <ac:spMkLst>
            <pc:docMk/>
            <pc:sldMk cId="3602388084" sldId="983"/>
            <ac:spMk id="3395" creationId="{B3A0431C-0BC4-B390-4A36-1498857B6670}"/>
          </ac:spMkLst>
        </pc:spChg>
        <pc:spChg chg="mod">
          <ac:chgData name="rahulkumar08945@gmail.com" userId="eaa8108a85f67eff" providerId="LiveId" clId="{54EF1D79-E478-4C67-9EB2-AE56EF51DF03}" dt="2023-06-25T13:23:55.570" v="1654"/>
          <ac:spMkLst>
            <pc:docMk/>
            <pc:sldMk cId="3602388084" sldId="983"/>
            <ac:spMk id="3396" creationId="{2C7C748B-591A-0DE9-B3D9-5318AA27A4F5}"/>
          </ac:spMkLst>
        </pc:spChg>
        <pc:spChg chg="mod">
          <ac:chgData name="rahulkumar08945@gmail.com" userId="eaa8108a85f67eff" providerId="LiveId" clId="{54EF1D79-E478-4C67-9EB2-AE56EF51DF03}" dt="2023-06-25T13:23:55.570" v="1654"/>
          <ac:spMkLst>
            <pc:docMk/>
            <pc:sldMk cId="3602388084" sldId="983"/>
            <ac:spMk id="3397" creationId="{1112E515-9D82-324A-5FFC-C3A63CD35416}"/>
          </ac:spMkLst>
        </pc:spChg>
        <pc:spChg chg="mod">
          <ac:chgData name="rahulkumar08945@gmail.com" userId="eaa8108a85f67eff" providerId="LiveId" clId="{54EF1D79-E478-4C67-9EB2-AE56EF51DF03}" dt="2023-06-25T13:23:55.570" v="1654"/>
          <ac:spMkLst>
            <pc:docMk/>
            <pc:sldMk cId="3602388084" sldId="983"/>
            <ac:spMk id="3398" creationId="{06B99F11-6C14-6B1A-C2FB-97729F25D407}"/>
          </ac:spMkLst>
        </pc:spChg>
        <pc:spChg chg="mod">
          <ac:chgData name="rahulkumar08945@gmail.com" userId="eaa8108a85f67eff" providerId="LiveId" clId="{54EF1D79-E478-4C67-9EB2-AE56EF51DF03}" dt="2023-06-25T13:23:55.570" v="1654"/>
          <ac:spMkLst>
            <pc:docMk/>
            <pc:sldMk cId="3602388084" sldId="983"/>
            <ac:spMk id="3399" creationId="{7A026DA5-F43D-B55C-68A9-7C9F8B7AA323}"/>
          </ac:spMkLst>
        </pc:spChg>
        <pc:spChg chg="mod">
          <ac:chgData name="rahulkumar08945@gmail.com" userId="eaa8108a85f67eff" providerId="LiveId" clId="{54EF1D79-E478-4C67-9EB2-AE56EF51DF03}" dt="2023-06-25T13:23:55.570" v="1654"/>
          <ac:spMkLst>
            <pc:docMk/>
            <pc:sldMk cId="3602388084" sldId="983"/>
            <ac:spMk id="3400" creationId="{E90829FE-DD36-3704-ED1C-7E170D919AAB}"/>
          </ac:spMkLst>
        </pc:spChg>
        <pc:spChg chg="mod">
          <ac:chgData name="rahulkumar08945@gmail.com" userId="eaa8108a85f67eff" providerId="LiveId" clId="{54EF1D79-E478-4C67-9EB2-AE56EF51DF03}" dt="2023-06-25T13:23:55.570" v="1654"/>
          <ac:spMkLst>
            <pc:docMk/>
            <pc:sldMk cId="3602388084" sldId="983"/>
            <ac:spMk id="3401" creationId="{07171BF5-4B9C-77F3-ABCA-6E37F0ED6DB3}"/>
          </ac:spMkLst>
        </pc:spChg>
        <pc:spChg chg="mod">
          <ac:chgData name="rahulkumar08945@gmail.com" userId="eaa8108a85f67eff" providerId="LiveId" clId="{54EF1D79-E478-4C67-9EB2-AE56EF51DF03}" dt="2023-06-25T13:23:55.570" v="1654"/>
          <ac:spMkLst>
            <pc:docMk/>
            <pc:sldMk cId="3602388084" sldId="983"/>
            <ac:spMk id="3402" creationId="{67964E1D-B91B-9F02-9866-CF8327CD99D2}"/>
          </ac:spMkLst>
        </pc:spChg>
        <pc:spChg chg="mod">
          <ac:chgData name="rahulkumar08945@gmail.com" userId="eaa8108a85f67eff" providerId="LiveId" clId="{54EF1D79-E478-4C67-9EB2-AE56EF51DF03}" dt="2023-06-25T13:23:55.570" v="1654"/>
          <ac:spMkLst>
            <pc:docMk/>
            <pc:sldMk cId="3602388084" sldId="983"/>
            <ac:spMk id="3403" creationId="{B6E577C6-8457-3FDA-6F9A-9FA0DAA67A6F}"/>
          </ac:spMkLst>
        </pc:spChg>
        <pc:spChg chg="mod">
          <ac:chgData name="rahulkumar08945@gmail.com" userId="eaa8108a85f67eff" providerId="LiveId" clId="{54EF1D79-E478-4C67-9EB2-AE56EF51DF03}" dt="2023-06-25T13:23:55.570" v="1654"/>
          <ac:spMkLst>
            <pc:docMk/>
            <pc:sldMk cId="3602388084" sldId="983"/>
            <ac:spMk id="3404" creationId="{A72C14B3-18C7-8542-9671-39D8A7B1E7DD}"/>
          </ac:spMkLst>
        </pc:spChg>
        <pc:spChg chg="mod">
          <ac:chgData name="rahulkumar08945@gmail.com" userId="eaa8108a85f67eff" providerId="LiveId" clId="{54EF1D79-E478-4C67-9EB2-AE56EF51DF03}" dt="2023-06-25T13:23:55.570" v="1654"/>
          <ac:spMkLst>
            <pc:docMk/>
            <pc:sldMk cId="3602388084" sldId="983"/>
            <ac:spMk id="3405" creationId="{C7D802EA-91D3-2C65-3EB2-3B754330E7E5}"/>
          </ac:spMkLst>
        </pc:spChg>
        <pc:spChg chg="mod">
          <ac:chgData name="rahulkumar08945@gmail.com" userId="eaa8108a85f67eff" providerId="LiveId" clId="{54EF1D79-E478-4C67-9EB2-AE56EF51DF03}" dt="2023-06-25T13:23:55.570" v="1654"/>
          <ac:spMkLst>
            <pc:docMk/>
            <pc:sldMk cId="3602388084" sldId="983"/>
            <ac:spMk id="3406" creationId="{EF0BEDD9-57D9-E7A3-E1CA-0AE6DE35C390}"/>
          </ac:spMkLst>
        </pc:spChg>
        <pc:spChg chg="mod">
          <ac:chgData name="rahulkumar08945@gmail.com" userId="eaa8108a85f67eff" providerId="LiveId" clId="{54EF1D79-E478-4C67-9EB2-AE56EF51DF03}" dt="2023-06-25T13:23:55.570" v="1654"/>
          <ac:spMkLst>
            <pc:docMk/>
            <pc:sldMk cId="3602388084" sldId="983"/>
            <ac:spMk id="3407" creationId="{897F6874-6CED-1307-EAAB-72FD2189EC21}"/>
          </ac:spMkLst>
        </pc:spChg>
        <pc:spChg chg="mod">
          <ac:chgData name="rahulkumar08945@gmail.com" userId="eaa8108a85f67eff" providerId="LiveId" clId="{54EF1D79-E478-4C67-9EB2-AE56EF51DF03}" dt="2023-06-25T13:23:55.570" v="1654"/>
          <ac:spMkLst>
            <pc:docMk/>
            <pc:sldMk cId="3602388084" sldId="983"/>
            <ac:spMk id="3408" creationId="{0AE5AF23-8D98-9A45-2CF0-1AF507BFDEC2}"/>
          </ac:spMkLst>
        </pc:spChg>
        <pc:spChg chg="mod">
          <ac:chgData name="rahulkumar08945@gmail.com" userId="eaa8108a85f67eff" providerId="LiveId" clId="{54EF1D79-E478-4C67-9EB2-AE56EF51DF03}" dt="2023-06-25T13:23:55.570" v="1654"/>
          <ac:spMkLst>
            <pc:docMk/>
            <pc:sldMk cId="3602388084" sldId="983"/>
            <ac:spMk id="3409" creationId="{F4262ACC-6D0F-5085-0091-8C7FD7118323}"/>
          </ac:spMkLst>
        </pc:spChg>
        <pc:spChg chg="mod">
          <ac:chgData name="rahulkumar08945@gmail.com" userId="eaa8108a85f67eff" providerId="LiveId" clId="{54EF1D79-E478-4C67-9EB2-AE56EF51DF03}" dt="2023-06-25T13:23:55.570" v="1654"/>
          <ac:spMkLst>
            <pc:docMk/>
            <pc:sldMk cId="3602388084" sldId="983"/>
            <ac:spMk id="3410" creationId="{A93BE7C0-5CD5-D13A-FB28-F5A2876882A7}"/>
          </ac:spMkLst>
        </pc:spChg>
        <pc:spChg chg="mod">
          <ac:chgData name="rahulkumar08945@gmail.com" userId="eaa8108a85f67eff" providerId="LiveId" clId="{54EF1D79-E478-4C67-9EB2-AE56EF51DF03}" dt="2023-06-25T13:23:55.570" v="1654"/>
          <ac:spMkLst>
            <pc:docMk/>
            <pc:sldMk cId="3602388084" sldId="983"/>
            <ac:spMk id="3411" creationId="{9F6603CE-ECC7-FA77-6AF9-FAC2FC7254E6}"/>
          </ac:spMkLst>
        </pc:spChg>
        <pc:spChg chg="mod">
          <ac:chgData name="rahulkumar08945@gmail.com" userId="eaa8108a85f67eff" providerId="LiveId" clId="{54EF1D79-E478-4C67-9EB2-AE56EF51DF03}" dt="2023-06-25T13:23:55.570" v="1654"/>
          <ac:spMkLst>
            <pc:docMk/>
            <pc:sldMk cId="3602388084" sldId="983"/>
            <ac:spMk id="3412" creationId="{3D59A0C7-5CE6-44EE-3A76-3FD6511BDD7E}"/>
          </ac:spMkLst>
        </pc:spChg>
        <pc:spChg chg="mod">
          <ac:chgData name="rahulkumar08945@gmail.com" userId="eaa8108a85f67eff" providerId="LiveId" clId="{54EF1D79-E478-4C67-9EB2-AE56EF51DF03}" dt="2023-06-25T13:23:55.570" v="1654"/>
          <ac:spMkLst>
            <pc:docMk/>
            <pc:sldMk cId="3602388084" sldId="983"/>
            <ac:spMk id="3413" creationId="{A87F4D4E-B59A-8319-9DAC-B0596E879B68}"/>
          </ac:spMkLst>
        </pc:spChg>
        <pc:spChg chg="mod">
          <ac:chgData name="rahulkumar08945@gmail.com" userId="eaa8108a85f67eff" providerId="LiveId" clId="{54EF1D79-E478-4C67-9EB2-AE56EF51DF03}" dt="2023-06-25T13:23:55.570" v="1654"/>
          <ac:spMkLst>
            <pc:docMk/>
            <pc:sldMk cId="3602388084" sldId="983"/>
            <ac:spMk id="3414" creationId="{79108EED-63F5-EAC6-6A88-C8D33F204D72}"/>
          </ac:spMkLst>
        </pc:spChg>
        <pc:spChg chg="mod">
          <ac:chgData name="rahulkumar08945@gmail.com" userId="eaa8108a85f67eff" providerId="LiveId" clId="{54EF1D79-E478-4C67-9EB2-AE56EF51DF03}" dt="2023-06-25T13:23:55.570" v="1654"/>
          <ac:spMkLst>
            <pc:docMk/>
            <pc:sldMk cId="3602388084" sldId="983"/>
            <ac:spMk id="3415" creationId="{142DA15E-9E9D-F815-30F8-E54A3A90970C}"/>
          </ac:spMkLst>
        </pc:spChg>
        <pc:spChg chg="mod">
          <ac:chgData name="rahulkumar08945@gmail.com" userId="eaa8108a85f67eff" providerId="LiveId" clId="{54EF1D79-E478-4C67-9EB2-AE56EF51DF03}" dt="2023-06-25T13:23:55.570" v="1654"/>
          <ac:spMkLst>
            <pc:docMk/>
            <pc:sldMk cId="3602388084" sldId="983"/>
            <ac:spMk id="3416" creationId="{2DC98D15-EB78-95EB-69F1-E42B0E636952}"/>
          </ac:spMkLst>
        </pc:spChg>
        <pc:spChg chg="mod">
          <ac:chgData name="rahulkumar08945@gmail.com" userId="eaa8108a85f67eff" providerId="LiveId" clId="{54EF1D79-E478-4C67-9EB2-AE56EF51DF03}" dt="2023-06-25T13:23:55.570" v="1654"/>
          <ac:spMkLst>
            <pc:docMk/>
            <pc:sldMk cId="3602388084" sldId="983"/>
            <ac:spMk id="3417" creationId="{216678DC-635B-EF4D-C3E5-A1D5588AC173}"/>
          </ac:spMkLst>
        </pc:spChg>
        <pc:spChg chg="mod">
          <ac:chgData name="rahulkumar08945@gmail.com" userId="eaa8108a85f67eff" providerId="LiveId" clId="{54EF1D79-E478-4C67-9EB2-AE56EF51DF03}" dt="2023-06-25T13:23:55.570" v="1654"/>
          <ac:spMkLst>
            <pc:docMk/>
            <pc:sldMk cId="3602388084" sldId="983"/>
            <ac:spMk id="3419" creationId="{5FECE13D-D128-3960-1961-3F8F06D785C4}"/>
          </ac:spMkLst>
        </pc:spChg>
        <pc:spChg chg="mod">
          <ac:chgData name="rahulkumar08945@gmail.com" userId="eaa8108a85f67eff" providerId="LiveId" clId="{54EF1D79-E478-4C67-9EB2-AE56EF51DF03}" dt="2023-06-25T13:23:55.570" v="1654"/>
          <ac:spMkLst>
            <pc:docMk/>
            <pc:sldMk cId="3602388084" sldId="983"/>
            <ac:spMk id="3420" creationId="{4D143408-2D13-F98F-BA94-CB6884DBD8A0}"/>
          </ac:spMkLst>
        </pc:spChg>
        <pc:spChg chg="mod">
          <ac:chgData name="rahulkumar08945@gmail.com" userId="eaa8108a85f67eff" providerId="LiveId" clId="{54EF1D79-E478-4C67-9EB2-AE56EF51DF03}" dt="2023-06-25T13:23:55.570" v="1654"/>
          <ac:spMkLst>
            <pc:docMk/>
            <pc:sldMk cId="3602388084" sldId="983"/>
            <ac:spMk id="3421" creationId="{1D98D11E-EC78-5FC7-2BEF-B6E426482B60}"/>
          </ac:spMkLst>
        </pc:spChg>
        <pc:spChg chg="mod">
          <ac:chgData name="rahulkumar08945@gmail.com" userId="eaa8108a85f67eff" providerId="LiveId" clId="{54EF1D79-E478-4C67-9EB2-AE56EF51DF03}" dt="2023-06-25T13:23:55.570" v="1654"/>
          <ac:spMkLst>
            <pc:docMk/>
            <pc:sldMk cId="3602388084" sldId="983"/>
            <ac:spMk id="3422" creationId="{0E461DFD-6E9D-E599-A3F3-FCD146548BD1}"/>
          </ac:spMkLst>
        </pc:spChg>
        <pc:spChg chg="mod">
          <ac:chgData name="rahulkumar08945@gmail.com" userId="eaa8108a85f67eff" providerId="LiveId" clId="{54EF1D79-E478-4C67-9EB2-AE56EF51DF03}" dt="2023-06-25T13:23:55.570" v="1654"/>
          <ac:spMkLst>
            <pc:docMk/>
            <pc:sldMk cId="3602388084" sldId="983"/>
            <ac:spMk id="3423" creationId="{748CBDBD-3D5E-914F-D6BC-5033766792F0}"/>
          </ac:spMkLst>
        </pc:spChg>
        <pc:spChg chg="mod">
          <ac:chgData name="rahulkumar08945@gmail.com" userId="eaa8108a85f67eff" providerId="LiveId" clId="{54EF1D79-E478-4C67-9EB2-AE56EF51DF03}" dt="2023-06-25T13:23:55.570" v="1654"/>
          <ac:spMkLst>
            <pc:docMk/>
            <pc:sldMk cId="3602388084" sldId="983"/>
            <ac:spMk id="3424" creationId="{4BFE103C-2DF6-2614-6CD0-4347D945E564}"/>
          </ac:spMkLst>
        </pc:spChg>
        <pc:spChg chg="mod">
          <ac:chgData name="rahulkumar08945@gmail.com" userId="eaa8108a85f67eff" providerId="LiveId" clId="{54EF1D79-E478-4C67-9EB2-AE56EF51DF03}" dt="2023-06-25T13:23:55.570" v="1654"/>
          <ac:spMkLst>
            <pc:docMk/>
            <pc:sldMk cId="3602388084" sldId="983"/>
            <ac:spMk id="3425" creationId="{B35F0B05-1E7B-462E-AAC3-92FCEF6C127E}"/>
          </ac:spMkLst>
        </pc:spChg>
        <pc:spChg chg="mod">
          <ac:chgData name="rahulkumar08945@gmail.com" userId="eaa8108a85f67eff" providerId="LiveId" clId="{54EF1D79-E478-4C67-9EB2-AE56EF51DF03}" dt="2023-06-25T13:23:55.570" v="1654"/>
          <ac:spMkLst>
            <pc:docMk/>
            <pc:sldMk cId="3602388084" sldId="983"/>
            <ac:spMk id="3426" creationId="{6BBCE8A4-016F-B125-E5BF-111624FB2E83}"/>
          </ac:spMkLst>
        </pc:spChg>
        <pc:spChg chg="mod">
          <ac:chgData name="rahulkumar08945@gmail.com" userId="eaa8108a85f67eff" providerId="LiveId" clId="{54EF1D79-E478-4C67-9EB2-AE56EF51DF03}" dt="2023-06-25T13:23:55.570" v="1654"/>
          <ac:spMkLst>
            <pc:docMk/>
            <pc:sldMk cId="3602388084" sldId="983"/>
            <ac:spMk id="3427" creationId="{9FAAB45D-6528-8ECD-3998-398686DB9481}"/>
          </ac:spMkLst>
        </pc:spChg>
        <pc:spChg chg="mod">
          <ac:chgData name="rahulkumar08945@gmail.com" userId="eaa8108a85f67eff" providerId="LiveId" clId="{54EF1D79-E478-4C67-9EB2-AE56EF51DF03}" dt="2023-06-25T13:23:55.570" v="1654"/>
          <ac:spMkLst>
            <pc:docMk/>
            <pc:sldMk cId="3602388084" sldId="983"/>
            <ac:spMk id="3428" creationId="{E2E8E17F-CD77-6E99-E4B9-F27E16A8246C}"/>
          </ac:spMkLst>
        </pc:spChg>
        <pc:spChg chg="mod">
          <ac:chgData name="rahulkumar08945@gmail.com" userId="eaa8108a85f67eff" providerId="LiveId" clId="{54EF1D79-E478-4C67-9EB2-AE56EF51DF03}" dt="2023-06-25T13:23:55.570" v="1654"/>
          <ac:spMkLst>
            <pc:docMk/>
            <pc:sldMk cId="3602388084" sldId="983"/>
            <ac:spMk id="3429" creationId="{2D8DAB58-FB97-76F1-536E-1C3B6A21046E}"/>
          </ac:spMkLst>
        </pc:spChg>
        <pc:spChg chg="mod">
          <ac:chgData name="rahulkumar08945@gmail.com" userId="eaa8108a85f67eff" providerId="LiveId" clId="{54EF1D79-E478-4C67-9EB2-AE56EF51DF03}" dt="2023-06-25T13:23:55.570" v="1654"/>
          <ac:spMkLst>
            <pc:docMk/>
            <pc:sldMk cId="3602388084" sldId="983"/>
            <ac:spMk id="3430" creationId="{B7F42EF3-B50D-62E6-0AE2-F056E8EDFC59}"/>
          </ac:spMkLst>
        </pc:spChg>
        <pc:spChg chg="mod">
          <ac:chgData name="rahulkumar08945@gmail.com" userId="eaa8108a85f67eff" providerId="LiveId" clId="{54EF1D79-E478-4C67-9EB2-AE56EF51DF03}" dt="2023-06-25T13:23:55.570" v="1654"/>
          <ac:spMkLst>
            <pc:docMk/>
            <pc:sldMk cId="3602388084" sldId="983"/>
            <ac:spMk id="3434" creationId="{0F21F1E4-E2E0-A38F-6942-40F23300C364}"/>
          </ac:spMkLst>
        </pc:spChg>
        <pc:spChg chg="mod">
          <ac:chgData name="rahulkumar08945@gmail.com" userId="eaa8108a85f67eff" providerId="LiveId" clId="{54EF1D79-E478-4C67-9EB2-AE56EF51DF03}" dt="2023-06-25T13:23:55.570" v="1654"/>
          <ac:spMkLst>
            <pc:docMk/>
            <pc:sldMk cId="3602388084" sldId="983"/>
            <ac:spMk id="3435" creationId="{6449313C-EBA0-F5FA-54C0-C92C8077653D}"/>
          </ac:spMkLst>
        </pc:spChg>
        <pc:spChg chg="mod">
          <ac:chgData name="rahulkumar08945@gmail.com" userId="eaa8108a85f67eff" providerId="LiveId" clId="{54EF1D79-E478-4C67-9EB2-AE56EF51DF03}" dt="2023-06-25T13:23:55.570" v="1654"/>
          <ac:spMkLst>
            <pc:docMk/>
            <pc:sldMk cId="3602388084" sldId="983"/>
            <ac:spMk id="3436" creationId="{3B9E638F-12DD-F9AA-86F5-FED96325EBAC}"/>
          </ac:spMkLst>
        </pc:spChg>
        <pc:spChg chg="mod">
          <ac:chgData name="rahulkumar08945@gmail.com" userId="eaa8108a85f67eff" providerId="LiveId" clId="{54EF1D79-E478-4C67-9EB2-AE56EF51DF03}" dt="2023-06-25T13:23:55.570" v="1654"/>
          <ac:spMkLst>
            <pc:docMk/>
            <pc:sldMk cId="3602388084" sldId="983"/>
            <ac:spMk id="3437" creationId="{8E8246D8-EBA0-08F2-68F7-506659232B90}"/>
          </ac:spMkLst>
        </pc:spChg>
        <pc:spChg chg="mod">
          <ac:chgData name="rahulkumar08945@gmail.com" userId="eaa8108a85f67eff" providerId="LiveId" clId="{54EF1D79-E478-4C67-9EB2-AE56EF51DF03}" dt="2023-06-25T13:23:55.570" v="1654"/>
          <ac:spMkLst>
            <pc:docMk/>
            <pc:sldMk cId="3602388084" sldId="983"/>
            <ac:spMk id="3438" creationId="{830EA3F1-D5FC-3A8C-DF37-4304391E3326}"/>
          </ac:spMkLst>
        </pc:spChg>
        <pc:spChg chg="mod">
          <ac:chgData name="rahulkumar08945@gmail.com" userId="eaa8108a85f67eff" providerId="LiveId" clId="{54EF1D79-E478-4C67-9EB2-AE56EF51DF03}" dt="2023-06-25T13:23:55.570" v="1654"/>
          <ac:spMkLst>
            <pc:docMk/>
            <pc:sldMk cId="3602388084" sldId="983"/>
            <ac:spMk id="3439" creationId="{E49DF243-34FC-76E0-2AA6-42C7A37461EE}"/>
          </ac:spMkLst>
        </pc:spChg>
        <pc:spChg chg="mod">
          <ac:chgData name="rahulkumar08945@gmail.com" userId="eaa8108a85f67eff" providerId="LiveId" clId="{54EF1D79-E478-4C67-9EB2-AE56EF51DF03}" dt="2023-06-25T13:23:55.570" v="1654"/>
          <ac:spMkLst>
            <pc:docMk/>
            <pc:sldMk cId="3602388084" sldId="983"/>
            <ac:spMk id="3440" creationId="{76C942C6-4941-6A1B-E635-0561886178A7}"/>
          </ac:spMkLst>
        </pc:spChg>
        <pc:spChg chg="mod">
          <ac:chgData name="rahulkumar08945@gmail.com" userId="eaa8108a85f67eff" providerId="LiveId" clId="{54EF1D79-E478-4C67-9EB2-AE56EF51DF03}" dt="2023-06-25T13:23:55.570" v="1654"/>
          <ac:spMkLst>
            <pc:docMk/>
            <pc:sldMk cId="3602388084" sldId="983"/>
            <ac:spMk id="3441" creationId="{2574AF27-685C-17D7-EDC9-9388E43060DF}"/>
          </ac:spMkLst>
        </pc:spChg>
        <pc:spChg chg="mod">
          <ac:chgData name="rahulkumar08945@gmail.com" userId="eaa8108a85f67eff" providerId="LiveId" clId="{54EF1D79-E478-4C67-9EB2-AE56EF51DF03}" dt="2023-06-25T13:23:55.570" v="1654"/>
          <ac:spMkLst>
            <pc:docMk/>
            <pc:sldMk cId="3602388084" sldId="983"/>
            <ac:spMk id="3442" creationId="{19437479-A5D5-3464-DC3E-FD434CE47F5D}"/>
          </ac:spMkLst>
        </pc:spChg>
        <pc:spChg chg="mod">
          <ac:chgData name="rahulkumar08945@gmail.com" userId="eaa8108a85f67eff" providerId="LiveId" clId="{54EF1D79-E478-4C67-9EB2-AE56EF51DF03}" dt="2023-06-25T13:23:55.570" v="1654"/>
          <ac:spMkLst>
            <pc:docMk/>
            <pc:sldMk cId="3602388084" sldId="983"/>
            <ac:spMk id="3443" creationId="{E5AC9B50-95D8-64AA-EDB9-1BBAD74847AC}"/>
          </ac:spMkLst>
        </pc:spChg>
        <pc:spChg chg="mod">
          <ac:chgData name="rahulkumar08945@gmail.com" userId="eaa8108a85f67eff" providerId="LiveId" clId="{54EF1D79-E478-4C67-9EB2-AE56EF51DF03}" dt="2023-06-25T13:23:55.570" v="1654"/>
          <ac:spMkLst>
            <pc:docMk/>
            <pc:sldMk cId="3602388084" sldId="983"/>
            <ac:spMk id="3444" creationId="{76E58E14-B9BA-1F32-BF4B-B08F37A7F1D6}"/>
          </ac:spMkLst>
        </pc:spChg>
        <pc:spChg chg="mod">
          <ac:chgData name="rahulkumar08945@gmail.com" userId="eaa8108a85f67eff" providerId="LiveId" clId="{54EF1D79-E478-4C67-9EB2-AE56EF51DF03}" dt="2023-06-25T13:23:55.570" v="1654"/>
          <ac:spMkLst>
            <pc:docMk/>
            <pc:sldMk cId="3602388084" sldId="983"/>
            <ac:spMk id="3445" creationId="{3FF90B12-56EB-E8DE-0138-2A3AFC2592B6}"/>
          </ac:spMkLst>
        </pc:spChg>
        <pc:spChg chg="mod">
          <ac:chgData name="rahulkumar08945@gmail.com" userId="eaa8108a85f67eff" providerId="LiveId" clId="{54EF1D79-E478-4C67-9EB2-AE56EF51DF03}" dt="2023-06-25T13:23:55.570" v="1654"/>
          <ac:spMkLst>
            <pc:docMk/>
            <pc:sldMk cId="3602388084" sldId="983"/>
            <ac:spMk id="3446" creationId="{133FAB2F-9D80-5448-A3D8-765F41396BEB}"/>
          </ac:spMkLst>
        </pc:spChg>
        <pc:spChg chg="mod">
          <ac:chgData name="rahulkumar08945@gmail.com" userId="eaa8108a85f67eff" providerId="LiveId" clId="{54EF1D79-E478-4C67-9EB2-AE56EF51DF03}" dt="2023-06-25T13:23:55.570" v="1654"/>
          <ac:spMkLst>
            <pc:docMk/>
            <pc:sldMk cId="3602388084" sldId="983"/>
            <ac:spMk id="3447" creationId="{9F2BFCDB-64E2-E76F-B623-B6231CA4422C}"/>
          </ac:spMkLst>
        </pc:spChg>
        <pc:spChg chg="mod">
          <ac:chgData name="rahulkumar08945@gmail.com" userId="eaa8108a85f67eff" providerId="LiveId" clId="{54EF1D79-E478-4C67-9EB2-AE56EF51DF03}" dt="2023-06-25T13:23:55.570" v="1654"/>
          <ac:spMkLst>
            <pc:docMk/>
            <pc:sldMk cId="3602388084" sldId="983"/>
            <ac:spMk id="3448" creationId="{1C43F19E-D4EE-104E-7635-737E55406C9D}"/>
          </ac:spMkLst>
        </pc:spChg>
        <pc:spChg chg="mod">
          <ac:chgData name="rahulkumar08945@gmail.com" userId="eaa8108a85f67eff" providerId="LiveId" clId="{54EF1D79-E478-4C67-9EB2-AE56EF51DF03}" dt="2023-06-25T13:23:55.570" v="1654"/>
          <ac:spMkLst>
            <pc:docMk/>
            <pc:sldMk cId="3602388084" sldId="983"/>
            <ac:spMk id="3449" creationId="{DF18DEC5-F6C2-3661-9A49-3085E8105383}"/>
          </ac:spMkLst>
        </pc:spChg>
        <pc:spChg chg="mod">
          <ac:chgData name="rahulkumar08945@gmail.com" userId="eaa8108a85f67eff" providerId="LiveId" clId="{54EF1D79-E478-4C67-9EB2-AE56EF51DF03}" dt="2023-06-25T13:23:55.570" v="1654"/>
          <ac:spMkLst>
            <pc:docMk/>
            <pc:sldMk cId="3602388084" sldId="983"/>
            <ac:spMk id="3450" creationId="{8CB331F3-7880-EFBE-3499-281A5F5949F1}"/>
          </ac:spMkLst>
        </pc:spChg>
        <pc:spChg chg="mod">
          <ac:chgData name="rahulkumar08945@gmail.com" userId="eaa8108a85f67eff" providerId="LiveId" clId="{54EF1D79-E478-4C67-9EB2-AE56EF51DF03}" dt="2023-06-25T13:23:55.570" v="1654"/>
          <ac:spMkLst>
            <pc:docMk/>
            <pc:sldMk cId="3602388084" sldId="983"/>
            <ac:spMk id="3451" creationId="{5D280A83-5370-A83C-0699-9AF02AB867AD}"/>
          </ac:spMkLst>
        </pc:spChg>
        <pc:spChg chg="mod">
          <ac:chgData name="rahulkumar08945@gmail.com" userId="eaa8108a85f67eff" providerId="LiveId" clId="{54EF1D79-E478-4C67-9EB2-AE56EF51DF03}" dt="2023-06-25T13:23:55.570" v="1654"/>
          <ac:spMkLst>
            <pc:docMk/>
            <pc:sldMk cId="3602388084" sldId="983"/>
            <ac:spMk id="3452" creationId="{494F7ADF-D5D6-5CDF-FDAE-0252084A7E77}"/>
          </ac:spMkLst>
        </pc:spChg>
        <pc:spChg chg="mod">
          <ac:chgData name="rahulkumar08945@gmail.com" userId="eaa8108a85f67eff" providerId="LiveId" clId="{54EF1D79-E478-4C67-9EB2-AE56EF51DF03}" dt="2023-06-25T13:23:55.570" v="1654"/>
          <ac:spMkLst>
            <pc:docMk/>
            <pc:sldMk cId="3602388084" sldId="983"/>
            <ac:spMk id="3453" creationId="{411E96AD-117A-6D24-91BE-F5BAAC64B62E}"/>
          </ac:spMkLst>
        </pc:spChg>
        <pc:spChg chg="mod">
          <ac:chgData name="rahulkumar08945@gmail.com" userId="eaa8108a85f67eff" providerId="LiveId" clId="{54EF1D79-E478-4C67-9EB2-AE56EF51DF03}" dt="2023-06-25T13:23:55.570" v="1654"/>
          <ac:spMkLst>
            <pc:docMk/>
            <pc:sldMk cId="3602388084" sldId="983"/>
            <ac:spMk id="3454" creationId="{429380CB-F9AE-7936-ED5C-DCD7693A6128}"/>
          </ac:spMkLst>
        </pc:spChg>
        <pc:spChg chg="mod">
          <ac:chgData name="rahulkumar08945@gmail.com" userId="eaa8108a85f67eff" providerId="LiveId" clId="{54EF1D79-E478-4C67-9EB2-AE56EF51DF03}" dt="2023-06-25T13:23:55.570" v="1654"/>
          <ac:spMkLst>
            <pc:docMk/>
            <pc:sldMk cId="3602388084" sldId="983"/>
            <ac:spMk id="3455" creationId="{0BF4FC5F-AEED-CD40-042F-2F49DD0386E5}"/>
          </ac:spMkLst>
        </pc:spChg>
        <pc:spChg chg="mod">
          <ac:chgData name="rahulkumar08945@gmail.com" userId="eaa8108a85f67eff" providerId="LiveId" clId="{54EF1D79-E478-4C67-9EB2-AE56EF51DF03}" dt="2023-06-25T13:23:55.570" v="1654"/>
          <ac:spMkLst>
            <pc:docMk/>
            <pc:sldMk cId="3602388084" sldId="983"/>
            <ac:spMk id="3456" creationId="{3F114233-9106-01F2-C895-F7CE464A2EB6}"/>
          </ac:spMkLst>
        </pc:spChg>
        <pc:spChg chg="mod">
          <ac:chgData name="rahulkumar08945@gmail.com" userId="eaa8108a85f67eff" providerId="LiveId" clId="{54EF1D79-E478-4C67-9EB2-AE56EF51DF03}" dt="2023-06-25T13:23:55.570" v="1654"/>
          <ac:spMkLst>
            <pc:docMk/>
            <pc:sldMk cId="3602388084" sldId="983"/>
            <ac:spMk id="3457" creationId="{18DAE4E5-6CF5-301E-648E-9670F55B9A30}"/>
          </ac:spMkLst>
        </pc:spChg>
        <pc:spChg chg="mod">
          <ac:chgData name="rahulkumar08945@gmail.com" userId="eaa8108a85f67eff" providerId="LiveId" clId="{54EF1D79-E478-4C67-9EB2-AE56EF51DF03}" dt="2023-06-25T13:23:55.570" v="1654"/>
          <ac:spMkLst>
            <pc:docMk/>
            <pc:sldMk cId="3602388084" sldId="983"/>
            <ac:spMk id="3458" creationId="{AD37BD46-F7D7-2130-2259-12FF5BDB6869}"/>
          </ac:spMkLst>
        </pc:spChg>
        <pc:spChg chg="mod">
          <ac:chgData name="rahulkumar08945@gmail.com" userId="eaa8108a85f67eff" providerId="LiveId" clId="{54EF1D79-E478-4C67-9EB2-AE56EF51DF03}" dt="2023-06-25T13:23:55.570" v="1654"/>
          <ac:spMkLst>
            <pc:docMk/>
            <pc:sldMk cId="3602388084" sldId="983"/>
            <ac:spMk id="3459" creationId="{7B090286-383B-175F-0753-221A7AAB8994}"/>
          </ac:spMkLst>
        </pc:spChg>
        <pc:spChg chg="mod">
          <ac:chgData name="rahulkumar08945@gmail.com" userId="eaa8108a85f67eff" providerId="LiveId" clId="{54EF1D79-E478-4C67-9EB2-AE56EF51DF03}" dt="2023-06-25T13:23:55.570" v="1654"/>
          <ac:spMkLst>
            <pc:docMk/>
            <pc:sldMk cId="3602388084" sldId="983"/>
            <ac:spMk id="3460" creationId="{DA35A6F9-46BF-D261-C991-20B76AF567D2}"/>
          </ac:spMkLst>
        </pc:spChg>
        <pc:spChg chg="mod">
          <ac:chgData name="rahulkumar08945@gmail.com" userId="eaa8108a85f67eff" providerId="LiveId" clId="{54EF1D79-E478-4C67-9EB2-AE56EF51DF03}" dt="2023-06-25T13:23:55.570" v="1654"/>
          <ac:spMkLst>
            <pc:docMk/>
            <pc:sldMk cId="3602388084" sldId="983"/>
            <ac:spMk id="3461" creationId="{07EE8604-63E6-BE1B-A234-F15FA60277B4}"/>
          </ac:spMkLst>
        </pc:spChg>
        <pc:spChg chg="mod">
          <ac:chgData name="rahulkumar08945@gmail.com" userId="eaa8108a85f67eff" providerId="LiveId" clId="{54EF1D79-E478-4C67-9EB2-AE56EF51DF03}" dt="2023-06-25T13:23:55.570" v="1654"/>
          <ac:spMkLst>
            <pc:docMk/>
            <pc:sldMk cId="3602388084" sldId="983"/>
            <ac:spMk id="3462" creationId="{9FA82532-E272-B6F9-11C2-FBA80AB588F4}"/>
          </ac:spMkLst>
        </pc:spChg>
        <pc:spChg chg="mod">
          <ac:chgData name="rahulkumar08945@gmail.com" userId="eaa8108a85f67eff" providerId="LiveId" clId="{54EF1D79-E478-4C67-9EB2-AE56EF51DF03}" dt="2023-06-25T13:23:55.570" v="1654"/>
          <ac:spMkLst>
            <pc:docMk/>
            <pc:sldMk cId="3602388084" sldId="983"/>
            <ac:spMk id="3463" creationId="{F3F798E8-B079-B353-6617-910ABAD40578}"/>
          </ac:spMkLst>
        </pc:spChg>
        <pc:spChg chg="mod">
          <ac:chgData name="rahulkumar08945@gmail.com" userId="eaa8108a85f67eff" providerId="LiveId" clId="{54EF1D79-E478-4C67-9EB2-AE56EF51DF03}" dt="2023-06-25T13:23:55.570" v="1654"/>
          <ac:spMkLst>
            <pc:docMk/>
            <pc:sldMk cId="3602388084" sldId="983"/>
            <ac:spMk id="3464" creationId="{A12FD163-FEF3-7B1B-BDAD-16251D4E2977}"/>
          </ac:spMkLst>
        </pc:spChg>
        <pc:spChg chg="mod">
          <ac:chgData name="rahulkumar08945@gmail.com" userId="eaa8108a85f67eff" providerId="LiveId" clId="{54EF1D79-E478-4C67-9EB2-AE56EF51DF03}" dt="2023-06-25T13:23:55.570" v="1654"/>
          <ac:spMkLst>
            <pc:docMk/>
            <pc:sldMk cId="3602388084" sldId="983"/>
            <ac:spMk id="3465" creationId="{39852FE6-324C-6985-B464-1FE1976530E8}"/>
          </ac:spMkLst>
        </pc:spChg>
        <pc:spChg chg="mod">
          <ac:chgData name="rahulkumar08945@gmail.com" userId="eaa8108a85f67eff" providerId="LiveId" clId="{54EF1D79-E478-4C67-9EB2-AE56EF51DF03}" dt="2023-06-25T13:23:55.570" v="1654"/>
          <ac:spMkLst>
            <pc:docMk/>
            <pc:sldMk cId="3602388084" sldId="983"/>
            <ac:spMk id="3466" creationId="{88FC8154-4F24-B0A7-567E-1F4D19111819}"/>
          </ac:spMkLst>
        </pc:spChg>
        <pc:spChg chg="mod">
          <ac:chgData name="rahulkumar08945@gmail.com" userId="eaa8108a85f67eff" providerId="LiveId" clId="{54EF1D79-E478-4C67-9EB2-AE56EF51DF03}" dt="2023-06-25T13:23:55.570" v="1654"/>
          <ac:spMkLst>
            <pc:docMk/>
            <pc:sldMk cId="3602388084" sldId="983"/>
            <ac:spMk id="3467" creationId="{12A4E5CF-AF28-F2F5-EA0D-6F6D8C6EEF1B}"/>
          </ac:spMkLst>
        </pc:spChg>
        <pc:spChg chg="mod">
          <ac:chgData name="rahulkumar08945@gmail.com" userId="eaa8108a85f67eff" providerId="LiveId" clId="{54EF1D79-E478-4C67-9EB2-AE56EF51DF03}" dt="2023-06-25T13:23:55.570" v="1654"/>
          <ac:spMkLst>
            <pc:docMk/>
            <pc:sldMk cId="3602388084" sldId="983"/>
            <ac:spMk id="3468" creationId="{A9CB5599-F4AD-E7D2-306B-6EC580CF52D3}"/>
          </ac:spMkLst>
        </pc:spChg>
        <pc:spChg chg="mod">
          <ac:chgData name="rahulkumar08945@gmail.com" userId="eaa8108a85f67eff" providerId="LiveId" clId="{54EF1D79-E478-4C67-9EB2-AE56EF51DF03}" dt="2023-06-25T13:23:55.570" v="1654"/>
          <ac:spMkLst>
            <pc:docMk/>
            <pc:sldMk cId="3602388084" sldId="983"/>
            <ac:spMk id="3469" creationId="{1A934496-9E74-81A2-8848-E1A293519F5B}"/>
          </ac:spMkLst>
        </pc:spChg>
        <pc:spChg chg="mod">
          <ac:chgData name="rahulkumar08945@gmail.com" userId="eaa8108a85f67eff" providerId="LiveId" clId="{54EF1D79-E478-4C67-9EB2-AE56EF51DF03}" dt="2023-06-25T13:23:55.570" v="1654"/>
          <ac:spMkLst>
            <pc:docMk/>
            <pc:sldMk cId="3602388084" sldId="983"/>
            <ac:spMk id="3470" creationId="{B2E6A9DB-B772-0D8A-CCDE-FC571B64052A}"/>
          </ac:spMkLst>
        </pc:spChg>
        <pc:spChg chg="mod">
          <ac:chgData name="rahulkumar08945@gmail.com" userId="eaa8108a85f67eff" providerId="LiveId" clId="{54EF1D79-E478-4C67-9EB2-AE56EF51DF03}" dt="2023-06-25T13:23:55.570" v="1654"/>
          <ac:spMkLst>
            <pc:docMk/>
            <pc:sldMk cId="3602388084" sldId="983"/>
            <ac:spMk id="3471" creationId="{DA6F68C8-9B46-8E8E-5516-37339FC66297}"/>
          </ac:spMkLst>
        </pc:spChg>
        <pc:spChg chg="mod">
          <ac:chgData name="rahulkumar08945@gmail.com" userId="eaa8108a85f67eff" providerId="LiveId" clId="{54EF1D79-E478-4C67-9EB2-AE56EF51DF03}" dt="2023-06-25T13:23:55.570" v="1654"/>
          <ac:spMkLst>
            <pc:docMk/>
            <pc:sldMk cId="3602388084" sldId="983"/>
            <ac:spMk id="3472" creationId="{C4D7DA10-279E-42C7-259E-4059EF9AC271}"/>
          </ac:spMkLst>
        </pc:spChg>
        <pc:spChg chg="mod">
          <ac:chgData name="rahulkumar08945@gmail.com" userId="eaa8108a85f67eff" providerId="LiveId" clId="{54EF1D79-E478-4C67-9EB2-AE56EF51DF03}" dt="2023-06-25T13:23:55.570" v="1654"/>
          <ac:spMkLst>
            <pc:docMk/>
            <pc:sldMk cId="3602388084" sldId="983"/>
            <ac:spMk id="3473" creationId="{842BCCB8-62E1-0C8C-01AB-7D652D24DAD3}"/>
          </ac:spMkLst>
        </pc:spChg>
        <pc:spChg chg="mod">
          <ac:chgData name="rahulkumar08945@gmail.com" userId="eaa8108a85f67eff" providerId="LiveId" clId="{54EF1D79-E478-4C67-9EB2-AE56EF51DF03}" dt="2023-06-25T13:23:55.570" v="1654"/>
          <ac:spMkLst>
            <pc:docMk/>
            <pc:sldMk cId="3602388084" sldId="983"/>
            <ac:spMk id="3474" creationId="{8520579D-B655-9617-DB62-0E67C06BE0B1}"/>
          </ac:spMkLst>
        </pc:spChg>
        <pc:spChg chg="mod">
          <ac:chgData name="rahulkumar08945@gmail.com" userId="eaa8108a85f67eff" providerId="LiveId" clId="{54EF1D79-E478-4C67-9EB2-AE56EF51DF03}" dt="2023-06-25T13:23:55.570" v="1654"/>
          <ac:spMkLst>
            <pc:docMk/>
            <pc:sldMk cId="3602388084" sldId="983"/>
            <ac:spMk id="3475" creationId="{207D0633-0304-406B-214C-6E3D859B0C5C}"/>
          </ac:spMkLst>
        </pc:spChg>
        <pc:spChg chg="mod">
          <ac:chgData name="rahulkumar08945@gmail.com" userId="eaa8108a85f67eff" providerId="LiveId" clId="{54EF1D79-E478-4C67-9EB2-AE56EF51DF03}" dt="2023-06-25T13:23:55.570" v="1654"/>
          <ac:spMkLst>
            <pc:docMk/>
            <pc:sldMk cId="3602388084" sldId="983"/>
            <ac:spMk id="3476" creationId="{ED8653A3-B68D-4B28-D010-5E54CA5BA272}"/>
          </ac:spMkLst>
        </pc:spChg>
        <pc:spChg chg="mod">
          <ac:chgData name="rahulkumar08945@gmail.com" userId="eaa8108a85f67eff" providerId="LiveId" clId="{54EF1D79-E478-4C67-9EB2-AE56EF51DF03}" dt="2023-06-25T13:23:55.570" v="1654"/>
          <ac:spMkLst>
            <pc:docMk/>
            <pc:sldMk cId="3602388084" sldId="983"/>
            <ac:spMk id="3477" creationId="{69026BFF-DEFF-29FD-4B73-AE0D5C3A14D5}"/>
          </ac:spMkLst>
        </pc:spChg>
        <pc:spChg chg="mod">
          <ac:chgData name="rahulkumar08945@gmail.com" userId="eaa8108a85f67eff" providerId="LiveId" clId="{54EF1D79-E478-4C67-9EB2-AE56EF51DF03}" dt="2023-06-25T13:23:55.570" v="1654"/>
          <ac:spMkLst>
            <pc:docMk/>
            <pc:sldMk cId="3602388084" sldId="983"/>
            <ac:spMk id="3478" creationId="{22C103F3-D2DD-22A2-EBB8-654CD178F2E2}"/>
          </ac:spMkLst>
        </pc:spChg>
        <pc:spChg chg="mod">
          <ac:chgData name="rahulkumar08945@gmail.com" userId="eaa8108a85f67eff" providerId="LiveId" clId="{54EF1D79-E478-4C67-9EB2-AE56EF51DF03}" dt="2023-06-25T13:23:55.570" v="1654"/>
          <ac:spMkLst>
            <pc:docMk/>
            <pc:sldMk cId="3602388084" sldId="983"/>
            <ac:spMk id="3479" creationId="{4CF92315-AC8C-A4DA-FE94-26864B2D68A5}"/>
          </ac:spMkLst>
        </pc:spChg>
        <pc:spChg chg="mod">
          <ac:chgData name="rahulkumar08945@gmail.com" userId="eaa8108a85f67eff" providerId="LiveId" clId="{54EF1D79-E478-4C67-9EB2-AE56EF51DF03}" dt="2023-06-25T13:23:55.570" v="1654"/>
          <ac:spMkLst>
            <pc:docMk/>
            <pc:sldMk cId="3602388084" sldId="983"/>
            <ac:spMk id="3480" creationId="{33EAA4EE-B833-E3D1-D0B6-99FE5B9D9B86}"/>
          </ac:spMkLst>
        </pc:spChg>
        <pc:spChg chg="mod">
          <ac:chgData name="rahulkumar08945@gmail.com" userId="eaa8108a85f67eff" providerId="LiveId" clId="{54EF1D79-E478-4C67-9EB2-AE56EF51DF03}" dt="2023-06-25T13:23:55.570" v="1654"/>
          <ac:spMkLst>
            <pc:docMk/>
            <pc:sldMk cId="3602388084" sldId="983"/>
            <ac:spMk id="3481" creationId="{37595765-F1E3-5F0B-AE50-146EDA0E33BB}"/>
          </ac:spMkLst>
        </pc:spChg>
        <pc:spChg chg="mod">
          <ac:chgData name="rahulkumar08945@gmail.com" userId="eaa8108a85f67eff" providerId="LiveId" clId="{54EF1D79-E478-4C67-9EB2-AE56EF51DF03}" dt="2023-06-25T13:23:55.570" v="1654"/>
          <ac:spMkLst>
            <pc:docMk/>
            <pc:sldMk cId="3602388084" sldId="983"/>
            <ac:spMk id="3482" creationId="{67001C04-6F6E-CCB9-14A2-08EF6384A00A}"/>
          </ac:spMkLst>
        </pc:spChg>
        <pc:spChg chg="mod">
          <ac:chgData name="rahulkumar08945@gmail.com" userId="eaa8108a85f67eff" providerId="LiveId" clId="{54EF1D79-E478-4C67-9EB2-AE56EF51DF03}" dt="2023-06-25T13:23:55.570" v="1654"/>
          <ac:spMkLst>
            <pc:docMk/>
            <pc:sldMk cId="3602388084" sldId="983"/>
            <ac:spMk id="3483" creationId="{D3BEF794-82EE-99EE-F58A-BEC8A895DE62}"/>
          </ac:spMkLst>
        </pc:spChg>
        <pc:spChg chg="mod">
          <ac:chgData name="rahulkumar08945@gmail.com" userId="eaa8108a85f67eff" providerId="LiveId" clId="{54EF1D79-E478-4C67-9EB2-AE56EF51DF03}" dt="2023-06-25T13:23:55.570" v="1654"/>
          <ac:spMkLst>
            <pc:docMk/>
            <pc:sldMk cId="3602388084" sldId="983"/>
            <ac:spMk id="3484" creationId="{8008C52C-3F15-0741-6E5A-55F3FF850CD8}"/>
          </ac:spMkLst>
        </pc:spChg>
        <pc:spChg chg="mod">
          <ac:chgData name="rahulkumar08945@gmail.com" userId="eaa8108a85f67eff" providerId="LiveId" clId="{54EF1D79-E478-4C67-9EB2-AE56EF51DF03}" dt="2023-06-25T13:23:55.570" v="1654"/>
          <ac:spMkLst>
            <pc:docMk/>
            <pc:sldMk cId="3602388084" sldId="983"/>
            <ac:spMk id="3485" creationId="{B39A4C59-F2E7-5630-6D8A-02A652535DD9}"/>
          </ac:spMkLst>
        </pc:spChg>
        <pc:spChg chg="mod">
          <ac:chgData name="rahulkumar08945@gmail.com" userId="eaa8108a85f67eff" providerId="LiveId" clId="{54EF1D79-E478-4C67-9EB2-AE56EF51DF03}" dt="2023-06-25T13:23:55.570" v="1654"/>
          <ac:spMkLst>
            <pc:docMk/>
            <pc:sldMk cId="3602388084" sldId="983"/>
            <ac:spMk id="3486" creationId="{2D9E469F-DF18-94D4-CD8C-9D8343C74CF7}"/>
          </ac:spMkLst>
        </pc:spChg>
        <pc:spChg chg="mod">
          <ac:chgData name="rahulkumar08945@gmail.com" userId="eaa8108a85f67eff" providerId="LiveId" clId="{54EF1D79-E478-4C67-9EB2-AE56EF51DF03}" dt="2023-06-25T13:23:55.570" v="1654"/>
          <ac:spMkLst>
            <pc:docMk/>
            <pc:sldMk cId="3602388084" sldId="983"/>
            <ac:spMk id="3487" creationId="{A97C8C4E-3FF0-C639-6B23-DE6694680B71}"/>
          </ac:spMkLst>
        </pc:spChg>
        <pc:spChg chg="mod">
          <ac:chgData name="rahulkumar08945@gmail.com" userId="eaa8108a85f67eff" providerId="LiveId" clId="{54EF1D79-E478-4C67-9EB2-AE56EF51DF03}" dt="2023-06-25T13:23:55.570" v="1654"/>
          <ac:spMkLst>
            <pc:docMk/>
            <pc:sldMk cId="3602388084" sldId="983"/>
            <ac:spMk id="3488" creationId="{A7CFCDB5-903B-8211-6FD3-B9AEFF08D9B8}"/>
          </ac:spMkLst>
        </pc:spChg>
        <pc:spChg chg="mod">
          <ac:chgData name="rahulkumar08945@gmail.com" userId="eaa8108a85f67eff" providerId="LiveId" clId="{54EF1D79-E478-4C67-9EB2-AE56EF51DF03}" dt="2023-06-25T13:23:55.570" v="1654"/>
          <ac:spMkLst>
            <pc:docMk/>
            <pc:sldMk cId="3602388084" sldId="983"/>
            <ac:spMk id="3489" creationId="{8DA9C16F-00D7-D394-093D-BE6E84FCA50C}"/>
          </ac:spMkLst>
        </pc:spChg>
        <pc:spChg chg="mod">
          <ac:chgData name="rahulkumar08945@gmail.com" userId="eaa8108a85f67eff" providerId="LiveId" clId="{54EF1D79-E478-4C67-9EB2-AE56EF51DF03}" dt="2023-06-25T13:23:55.570" v="1654"/>
          <ac:spMkLst>
            <pc:docMk/>
            <pc:sldMk cId="3602388084" sldId="983"/>
            <ac:spMk id="3490" creationId="{32867FD7-694A-A605-5561-58446309D7E9}"/>
          </ac:spMkLst>
        </pc:spChg>
        <pc:spChg chg="mod">
          <ac:chgData name="rahulkumar08945@gmail.com" userId="eaa8108a85f67eff" providerId="LiveId" clId="{54EF1D79-E478-4C67-9EB2-AE56EF51DF03}" dt="2023-06-25T13:23:55.570" v="1654"/>
          <ac:spMkLst>
            <pc:docMk/>
            <pc:sldMk cId="3602388084" sldId="983"/>
            <ac:spMk id="3491" creationId="{0B050D1D-EA42-D526-2F64-17472B1313F1}"/>
          </ac:spMkLst>
        </pc:spChg>
        <pc:spChg chg="mod">
          <ac:chgData name="rahulkumar08945@gmail.com" userId="eaa8108a85f67eff" providerId="LiveId" clId="{54EF1D79-E478-4C67-9EB2-AE56EF51DF03}" dt="2023-06-25T13:23:55.570" v="1654"/>
          <ac:spMkLst>
            <pc:docMk/>
            <pc:sldMk cId="3602388084" sldId="983"/>
            <ac:spMk id="3492" creationId="{97D86E4D-02EE-0A6B-2A49-D9C2A30356BB}"/>
          </ac:spMkLst>
        </pc:spChg>
        <pc:spChg chg="mod">
          <ac:chgData name="rahulkumar08945@gmail.com" userId="eaa8108a85f67eff" providerId="LiveId" clId="{54EF1D79-E478-4C67-9EB2-AE56EF51DF03}" dt="2023-06-25T13:23:55.570" v="1654"/>
          <ac:spMkLst>
            <pc:docMk/>
            <pc:sldMk cId="3602388084" sldId="983"/>
            <ac:spMk id="3493" creationId="{7E22A88E-8CE1-C414-0D0C-AA91C0B63638}"/>
          </ac:spMkLst>
        </pc:spChg>
        <pc:spChg chg="mod">
          <ac:chgData name="rahulkumar08945@gmail.com" userId="eaa8108a85f67eff" providerId="LiveId" clId="{54EF1D79-E478-4C67-9EB2-AE56EF51DF03}" dt="2023-06-25T13:23:55.570" v="1654"/>
          <ac:spMkLst>
            <pc:docMk/>
            <pc:sldMk cId="3602388084" sldId="983"/>
            <ac:spMk id="3494" creationId="{3DB1C498-FA6E-EF06-DFE0-AD6ADDE8151F}"/>
          </ac:spMkLst>
        </pc:spChg>
        <pc:spChg chg="mod">
          <ac:chgData name="rahulkumar08945@gmail.com" userId="eaa8108a85f67eff" providerId="LiveId" clId="{54EF1D79-E478-4C67-9EB2-AE56EF51DF03}" dt="2023-06-25T13:23:55.570" v="1654"/>
          <ac:spMkLst>
            <pc:docMk/>
            <pc:sldMk cId="3602388084" sldId="983"/>
            <ac:spMk id="3495" creationId="{40C830A4-20CD-5E58-10FD-29E8E26DC2AF}"/>
          </ac:spMkLst>
        </pc:spChg>
        <pc:spChg chg="mod">
          <ac:chgData name="rahulkumar08945@gmail.com" userId="eaa8108a85f67eff" providerId="LiveId" clId="{54EF1D79-E478-4C67-9EB2-AE56EF51DF03}" dt="2023-06-25T13:23:55.570" v="1654"/>
          <ac:spMkLst>
            <pc:docMk/>
            <pc:sldMk cId="3602388084" sldId="983"/>
            <ac:spMk id="3496" creationId="{6650419A-B404-5402-67D6-66C245C48596}"/>
          </ac:spMkLst>
        </pc:spChg>
        <pc:spChg chg="mod">
          <ac:chgData name="rahulkumar08945@gmail.com" userId="eaa8108a85f67eff" providerId="LiveId" clId="{54EF1D79-E478-4C67-9EB2-AE56EF51DF03}" dt="2023-06-25T13:23:55.570" v="1654"/>
          <ac:spMkLst>
            <pc:docMk/>
            <pc:sldMk cId="3602388084" sldId="983"/>
            <ac:spMk id="3497" creationId="{6C9CFC54-B56F-921A-BEE4-BC4D422DA433}"/>
          </ac:spMkLst>
        </pc:spChg>
        <pc:spChg chg="mod">
          <ac:chgData name="rahulkumar08945@gmail.com" userId="eaa8108a85f67eff" providerId="LiveId" clId="{54EF1D79-E478-4C67-9EB2-AE56EF51DF03}" dt="2023-06-25T13:23:55.570" v="1654"/>
          <ac:spMkLst>
            <pc:docMk/>
            <pc:sldMk cId="3602388084" sldId="983"/>
            <ac:spMk id="3498" creationId="{2F3FEC64-A20B-140E-191C-A8760A458AE0}"/>
          </ac:spMkLst>
        </pc:spChg>
        <pc:spChg chg="mod">
          <ac:chgData name="rahulkumar08945@gmail.com" userId="eaa8108a85f67eff" providerId="LiveId" clId="{54EF1D79-E478-4C67-9EB2-AE56EF51DF03}" dt="2023-06-25T13:23:55.570" v="1654"/>
          <ac:spMkLst>
            <pc:docMk/>
            <pc:sldMk cId="3602388084" sldId="983"/>
            <ac:spMk id="3499" creationId="{1272073A-5E0A-BB45-3CB9-2938229F0947}"/>
          </ac:spMkLst>
        </pc:spChg>
        <pc:spChg chg="mod">
          <ac:chgData name="rahulkumar08945@gmail.com" userId="eaa8108a85f67eff" providerId="LiveId" clId="{54EF1D79-E478-4C67-9EB2-AE56EF51DF03}" dt="2023-06-25T13:23:55.570" v="1654"/>
          <ac:spMkLst>
            <pc:docMk/>
            <pc:sldMk cId="3602388084" sldId="983"/>
            <ac:spMk id="3500" creationId="{9517A9B0-58E3-2017-182F-74AABEE603B7}"/>
          </ac:spMkLst>
        </pc:spChg>
        <pc:spChg chg="mod">
          <ac:chgData name="rahulkumar08945@gmail.com" userId="eaa8108a85f67eff" providerId="LiveId" clId="{54EF1D79-E478-4C67-9EB2-AE56EF51DF03}" dt="2023-06-25T13:23:55.570" v="1654"/>
          <ac:spMkLst>
            <pc:docMk/>
            <pc:sldMk cId="3602388084" sldId="983"/>
            <ac:spMk id="3501" creationId="{7BF87C52-9CAA-1466-02C9-282632124B89}"/>
          </ac:spMkLst>
        </pc:spChg>
        <pc:spChg chg="mod">
          <ac:chgData name="rahulkumar08945@gmail.com" userId="eaa8108a85f67eff" providerId="LiveId" clId="{54EF1D79-E478-4C67-9EB2-AE56EF51DF03}" dt="2023-06-25T13:23:55.570" v="1654"/>
          <ac:spMkLst>
            <pc:docMk/>
            <pc:sldMk cId="3602388084" sldId="983"/>
            <ac:spMk id="3502" creationId="{43CDBFEE-6138-D202-5C1E-EEFE42BD31EF}"/>
          </ac:spMkLst>
        </pc:spChg>
        <pc:spChg chg="mod">
          <ac:chgData name="rahulkumar08945@gmail.com" userId="eaa8108a85f67eff" providerId="LiveId" clId="{54EF1D79-E478-4C67-9EB2-AE56EF51DF03}" dt="2023-06-25T13:23:55.570" v="1654"/>
          <ac:spMkLst>
            <pc:docMk/>
            <pc:sldMk cId="3602388084" sldId="983"/>
            <ac:spMk id="3503" creationId="{B664824C-7D93-7351-77DC-17E46922F11B}"/>
          </ac:spMkLst>
        </pc:spChg>
        <pc:spChg chg="mod">
          <ac:chgData name="rahulkumar08945@gmail.com" userId="eaa8108a85f67eff" providerId="LiveId" clId="{54EF1D79-E478-4C67-9EB2-AE56EF51DF03}" dt="2023-06-25T13:23:55.570" v="1654"/>
          <ac:spMkLst>
            <pc:docMk/>
            <pc:sldMk cId="3602388084" sldId="983"/>
            <ac:spMk id="3504" creationId="{0812DBF0-69F2-BACF-BC0D-CEFCDB26C798}"/>
          </ac:spMkLst>
        </pc:spChg>
        <pc:spChg chg="mod">
          <ac:chgData name="rahulkumar08945@gmail.com" userId="eaa8108a85f67eff" providerId="LiveId" clId="{54EF1D79-E478-4C67-9EB2-AE56EF51DF03}" dt="2023-06-25T13:23:55.570" v="1654"/>
          <ac:spMkLst>
            <pc:docMk/>
            <pc:sldMk cId="3602388084" sldId="983"/>
            <ac:spMk id="3505" creationId="{50A172BE-B4D2-E563-4CA3-EC56373141F3}"/>
          </ac:spMkLst>
        </pc:spChg>
        <pc:spChg chg="mod">
          <ac:chgData name="rahulkumar08945@gmail.com" userId="eaa8108a85f67eff" providerId="LiveId" clId="{54EF1D79-E478-4C67-9EB2-AE56EF51DF03}" dt="2023-06-25T13:23:55.570" v="1654"/>
          <ac:spMkLst>
            <pc:docMk/>
            <pc:sldMk cId="3602388084" sldId="983"/>
            <ac:spMk id="3506" creationId="{F1AFBC47-8F82-CA42-7AF6-2FEB7F420913}"/>
          </ac:spMkLst>
        </pc:spChg>
        <pc:spChg chg="mod">
          <ac:chgData name="rahulkumar08945@gmail.com" userId="eaa8108a85f67eff" providerId="LiveId" clId="{54EF1D79-E478-4C67-9EB2-AE56EF51DF03}" dt="2023-06-25T13:23:55.570" v="1654"/>
          <ac:spMkLst>
            <pc:docMk/>
            <pc:sldMk cId="3602388084" sldId="983"/>
            <ac:spMk id="3507" creationId="{BC483E23-FE3F-43CE-F14E-6FAF0A092D53}"/>
          </ac:spMkLst>
        </pc:spChg>
        <pc:spChg chg="mod">
          <ac:chgData name="rahulkumar08945@gmail.com" userId="eaa8108a85f67eff" providerId="LiveId" clId="{54EF1D79-E478-4C67-9EB2-AE56EF51DF03}" dt="2023-06-25T13:23:55.570" v="1654"/>
          <ac:spMkLst>
            <pc:docMk/>
            <pc:sldMk cId="3602388084" sldId="983"/>
            <ac:spMk id="3508" creationId="{30722292-F02D-3CDB-1742-6C5D9D4E7C0E}"/>
          </ac:spMkLst>
        </pc:spChg>
        <pc:spChg chg="mod">
          <ac:chgData name="rahulkumar08945@gmail.com" userId="eaa8108a85f67eff" providerId="LiveId" clId="{54EF1D79-E478-4C67-9EB2-AE56EF51DF03}" dt="2023-06-25T13:23:55.570" v="1654"/>
          <ac:spMkLst>
            <pc:docMk/>
            <pc:sldMk cId="3602388084" sldId="983"/>
            <ac:spMk id="3509" creationId="{F6F2E262-9894-4C01-A5F6-2EDD66384B1D}"/>
          </ac:spMkLst>
        </pc:spChg>
        <pc:spChg chg="mod">
          <ac:chgData name="rahulkumar08945@gmail.com" userId="eaa8108a85f67eff" providerId="LiveId" clId="{54EF1D79-E478-4C67-9EB2-AE56EF51DF03}" dt="2023-06-25T13:23:55.570" v="1654"/>
          <ac:spMkLst>
            <pc:docMk/>
            <pc:sldMk cId="3602388084" sldId="983"/>
            <ac:spMk id="3510" creationId="{1F11B65A-B0AC-2441-0667-70085F8628FE}"/>
          </ac:spMkLst>
        </pc:spChg>
        <pc:spChg chg="mod">
          <ac:chgData name="rahulkumar08945@gmail.com" userId="eaa8108a85f67eff" providerId="LiveId" clId="{54EF1D79-E478-4C67-9EB2-AE56EF51DF03}" dt="2023-06-25T13:23:55.570" v="1654"/>
          <ac:spMkLst>
            <pc:docMk/>
            <pc:sldMk cId="3602388084" sldId="983"/>
            <ac:spMk id="3511" creationId="{996826DF-8E95-47A9-CA8E-874AD167A4B3}"/>
          </ac:spMkLst>
        </pc:spChg>
        <pc:spChg chg="mod">
          <ac:chgData name="rahulkumar08945@gmail.com" userId="eaa8108a85f67eff" providerId="LiveId" clId="{54EF1D79-E478-4C67-9EB2-AE56EF51DF03}" dt="2023-06-25T13:23:55.570" v="1654"/>
          <ac:spMkLst>
            <pc:docMk/>
            <pc:sldMk cId="3602388084" sldId="983"/>
            <ac:spMk id="3512" creationId="{A302A189-D797-A37F-2CD2-D81635F59100}"/>
          </ac:spMkLst>
        </pc:spChg>
        <pc:spChg chg="mod">
          <ac:chgData name="rahulkumar08945@gmail.com" userId="eaa8108a85f67eff" providerId="LiveId" clId="{54EF1D79-E478-4C67-9EB2-AE56EF51DF03}" dt="2023-06-25T13:23:55.570" v="1654"/>
          <ac:spMkLst>
            <pc:docMk/>
            <pc:sldMk cId="3602388084" sldId="983"/>
            <ac:spMk id="3513" creationId="{3F53C636-DF4D-A276-928C-22562AB66C11}"/>
          </ac:spMkLst>
        </pc:spChg>
        <pc:spChg chg="mod">
          <ac:chgData name="rahulkumar08945@gmail.com" userId="eaa8108a85f67eff" providerId="LiveId" clId="{54EF1D79-E478-4C67-9EB2-AE56EF51DF03}" dt="2023-06-25T13:23:55.570" v="1654"/>
          <ac:spMkLst>
            <pc:docMk/>
            <pc:sldMk cId="3602388084" sldId="983"/>
            <ac:spMk id="3514" creationId="{B4BF4C88-DCA0-A225-050C-1C8C5CF2B797}"/>
          </ac:spMkLst>
        </pc:spChg>
        <pc:spChg chg="mod">
          <ac:chgData name="rahulkumar08945@gmail.com" userId="eaa8108a85f67eff" providerId="LiveId" clId="{54EF1D79-E478-4C67-9EB2-AE56EF51DF03}" dt="2023-06-25T13:23:55.570" v="1654"/>
          <ac:spMkLst>
            <pc:docMk/>
            <pc:sldMk cId="3602388084" sldId="983"/>
            <ac:spMk id="3515" creationId="{5589DC1A-D8C0-1A50-08EF-49834B5BC968}"/>
          </ac:spMkLst>
        </pc:spChg>
        <pc:spChg chg="mod">
          <ac:chgData name="rahulkumar08945@gmail.com" userId="eaa8108a85f67eff" providerId="LiveId" clId="{54EF1D79-E478-4C67-9EB2-AE56EF51DF03}" dt="2023-06-25T13:23:55.570" v="1654"/>
          <ac:spMkLst>
            <pc:docMk/>
            <pc:sldMk cId="3602388084" sldId="983"/>
            <ac:spMk id="3516" creationId="{0BFFFCEF-AD12-08AC-922B-6CE0D2A8CE95}"/>
          </ac:spMkLst>
        </pc:spChg>
        <pc:spChg chg="mod">
          <ac:chgData name="rahulkumar08945@gmail.com" userId="eaa8108a85f67eff" providerId="LiveId" clId="{54EF1D79-E478-4C67-9EB2-AE56EF51DF03}" dt="2023-06-25T13:23:55.570" v="1654"/>
          <ac:spMkLst>
            <pc:docMk/>
            <pc:sldMk cId="3602388084" sldId="983"/>
            <ac:spMk id="3517" creationId="{2EBC3944-FFA8-8703-482F-B86D8AB220FC}"/>
          </ac:spMkLst>
        </pc:spChg>
        <pc:spChg chg="mod">
          <ac:chgData name="rahulkumar08945@gmail.com" userId="eaa8108a85f67eff" providerId="LiveId" clId="{54EF1D79-E478-4C67-9EB2-AE56EF51DF03}" dt="2023-06-25T13:23:55.570" v="1654"/>
          <ac:spMkLst>
            <pc:docMk/>
            <pc:sldMk cId="3602388084" sldId="983"/>
            <ac:spMk id="3518" creationId="{8EBAC4B1-5E85-231F-7CCF-CC8394A2DA1C}"/>
          </ac:spMkLst>
        </pc:spChg>
        <pc:spChg chg="mod">
          <ac:chgData name="rahulkumar08945@gmail.com" userId="eaa8108a85f67eff" providerId="LiveId" clId="{54EF1D79-E478-4C67-9EB2-AE56EF51DF03}" dt="2023-06-25T13:23:55.570" v="1654"/>
          <ac:spMkLst>
            <pc:docMk/>
            <pc:sldMk cId="3602388084" sldId="983"/>
            <ac:spMk id="3519" creationId="{04FB09D2-4303-EDCB-BDD6-CA70500E380F}"/>
          </ac:spMkLst>
        </pc:spChg>
        <pc:spChg chg="mod">
          <ac:chgData name="rahulkumar08945@gmail.com" userId="eaa8108a85f67eff" providerId="LiveId" clId="{54EF1D79-E478-4C67-9EB2-AE56EF51DF03}" dt="2023-06-25T13:23:55.570" v="1654"/>
          <ac:spMkLst>
            <pc:docMk/>
            <pc:sldMk cId="3602388084" sldId="983"/>
            <ac:spMk id="3520" creationId="{E8D37386-B89E-B7D1-D8B3-F20C3982A300}"/>
          </ac:spMkLst>
        </pc:spChg>
        <pc:spChg chg="mod">
          <ac:chgData name="rahulkumar08945@gmail.com" userId="eaa8108a85f67eff" providerId="LiveId" clId="{54EF1D79-E478-4C67-9EB2-AE56EF51DF03}" dt="2023-06-25T13:23:55.570" v="1654"/>
          <ac:spMkLst>
            <pc:docMk/>
            <pc:sldMk cId="3602388084" sldId="983"/>
            <ac:spMk id="3521" creationId="{BA0AD685-D81C-BE21-DC4C-96E705717D6F}"/>
          </ac:spMkLst>
        </pc:spChg>
        <pc:spChg chg="mod">
          <ac:chgData name="rahulkumar08945@gmail.com" userId="eaa8108a85f67eff" providerId="LiveId" clId="{54EF1D79-E478-4C67-9EB2-AE56EF51DF03}" dt="2023-06-25T13:23:55.570" v="1654"/>
          <ac:spMkLst>
            <pc:docMk/>
            <pc:sldMk cId="3602388084" sldId="983"/>
            <ac:spMk id="3522" creationId="{043972F7-EB57-F7FA-233A-A1DC288B0726}"/>
          </ac:spMkLst>
        </pc:spChg>
        <pc:spChg chg="mod">
          <ac:chgData name="rahulkumar08945@gmail.com" userId="eaa8108a85f67eff" providerId="LiveId" clId="{54EF1D79-E478-4C67-9EB2-AE56EF51DF03}" dt="2023-06-25T13:23:55.570" v="1654"/>
          <ac:spMkLst>
            <pc:docMk/>
            <pc:sldMk cId="3602388084" sldId="983"/>
            <ac:spMk id="3523" creationId="{347746D9-7E31-B81A-F9DC-154EF8416E1F}"/>
          </ac:spMkLst>
        </pc:spChg>
        <pc:spChg chg="mod">
          <ac:chgData name="rahulkumar08945@gmail.com" userId="eaa8108a85f67eff" providerId="LiveId" clId="{54EF1D79-E478-4C67-9EB2-AE56EF51DF03}" dt="2023-06-25T13:23:55.570" v="1654"/>
          <ac:spMkLst>
            <pc:docMk/>
            <pc:sldMk cId="3602388084" sldId="983"/>
            <ac:spMk id="3524" creationId="{ED5B95E2-3F8E-1A75-8B4E-BD803F91AF1C}"/>
          </ac:spMkLst>
        </pc:spChg>
        <pc:spChg chg="mod">
          <ac:chgData name="rahulkumar08945@gmail.com" userId="eaa8108a85f67eff" providerId="LiveId" clId="{54EF1D79-E478-4C67-9EB2-AE56EF51DF03}" dt="2023-06-25T13:23:55.570" v="1654"/>
          <ac:spMkLst>
            <pc:docMk/>
            <pc:sldMk cId="3602388084" sldId="983"/>
            <ac:spMk id="3525" creationId="{F728F899-1085-4964-6B50-6A6C153D358B}"/>
          </ac:spMkLst>
        </pc:spChg>
        <pc:spChg chg="mod">
          <ac:chgData name="rahulkumar08945@gmail.com" userId="eaa8108a85f67eff" providerId="LiveId" clId="{54EF1D79-E478-4C67-9EB2-AE56EF51DF03}" dt="2023-06-25T13:23:55.570" v="1654"/>
          <ac:spMkLst>
            <pc:docMk/>
            <pc:sldMk cId="3602388084" sldId="983"/>
            <ac:spMk id="3526" creationId="{3E09155F-FBF0-C0CA-1AA7-373C0C2B2CC1}"/>
          </ac:spMkLst>
        </pc:spChg>
        <pc:spChg chg="mod">
          <ac:chgData name="rahulkumar08945@gmail.com" userId="eaa8108a85f67eff" providerId="LiveId" clId="{54EF1D79-E478-4C67-9EB2-AE56EF51DF03}" dt="2023-06-25T13:23:55.570" v="1654"/>
          <ac:spMkLst>
            <pc:docMk/>
            <pc:sldMk cId="3602388084" sldId="983"/>
            <ac:spMk id="3527" creationId="{B73A99B0-0C26-8142-1805-4ED3CF106062}"/>
          </ac:spMkLst>
        </pc:spChg>
        <pc:spChg chg="mod">
          <ac:chgData name="rahulkumar08945@gmail.com" userId="eaa8108a85f67eff" providerId="LiveId" clId="{54EF1D79-E478-4C67-9EB2-AE56EF51DF03}" dt="2023-06-25T13:23:55.570" v="1654"/>
          <ac:spMkLst>
            <pc:docMk/>
            <pc:sldMk cId="3602388084" sldId="983"/>
            <ac:spMk id="3528" creationId="{D655E792-D796-BCB3-E6AD-9CF51C64D304}"/>
          </ac:spMkLst>
        </pc:spChg>
        <pc:spChg chg="mod">
          <ac:chgData name="rahulkumar08945@gmail.com" userId="eaa8108a85f67eff" providerId="LiveId" clId="{54EF1D79-E478-4C67-9EB2-AE56EF51DF03}" dt="2023-06-25T13:23:55.570" v="1654"/>
          <ac:spMkLst>
            <pc:docMk/>
            <pc:sldMk cId="3602388084" sldId="983"/>
            <ac:spMk id="3529" creationId="{F26434B7-38D7-BC2B-9C99-134BFA663465}"/>
          </ac:spMkLst>
        </pc:spChg>
        <pc:spChg chg="mod">
          <ac:chgData name="rahulkumar08945@gmail.com" userId="eaa8108a85f67eff" providerId="LiveId" clId="{54EF1D79-E478-4C67-9EB2-AE56EF51DF03}" dt="2023-06-25T13:23:55.570" v="1654"/>
          <ac:spMkLst>
            <pc:docMk/>
            <pc:sldMk cId="3602388084" sldId="983"/>
            <ac:spMk id="3530" creationId="{C0F9F243-E6F0-8F8E-F92A-0E58585B64AC}"/>
          </ac:spMkLst>
        </pc:spChg>
        <pc:spChg chg="mod">
          <ac:chgData name="rahulkumar08945@gmail.com" userId="eaa8108a85f67eff" providerId="LiveId" clId="{54EF1D79-E478-4C67-9EB2-AE56EF51DF03}" dt="2023-06-25T13:23:55.570" v="1654"/>
          <ac:spMkLst>
            <pc:docMk/>
            <pc:sldMk cId="3602388084" sldId="983"/>
            <ac:spMk id="3531" creationId="{117EBBAE-0EDA-26FA-1B1A-E30E25D3196E}"/>
          </ac:spMkLst>
        </pc:spChg>
        <pc:spChg chg="mod">
          <ac:chgData name="rahulkumar08945@gmail.com" userId="eaa8108a85f67eff" providerId="LiveId" clId="{54EF1D79-E478-4C67-9EB2-AE56EF51DF03}" dt="2023-06-25T13:23:55.570" v="1654"/>
          <ac:spMkLst>
            <pc:docMk/>
            <pc:sldMk cId="3602388084" sldId="983"/>
            <ac:spMk id="3532" creationId="{2867AABD-D527-371A-03D2-19B28985BE18}"/>
          </ac:spMkLst>
        </pc:spChg>
        <pc:spChg chg="mod">
          <ac:chgData name="rahulkumar08945@gmail.com" userId="eaa8108a85f67eff" providerId="LiveId" clId="{54EF1D79-E478-4C67-9EB2-AE56EF51DF03}" dt="2023-06-25T13:23:55.570" v="1654"/>
          <ac:spMkLst>
            <pc:docMk/>
            <pc:sldMk cId="3602388084" sldId="983"/>
            <ac:spMk id="3533" creationId="{D1D6CC28-66F8-0274-B73D-03F05DF9FA3C}"/>
          </ac:spMkLst>
        </pc:spChg>
        <pc:spChg chg="mod">
          <ac:chgData name="rahulkumar08945@gmail.com" userId="eaa8108a85f67eff" providerId="LiveId" clId="{54EF1D79-E478-4C67-9EB2-AE56EF51DF03}" dt="2023-06-25T13:23:55.570" v="1654"/>
          <ac:spMkLst>
            <pc:docMk/>
            <pc:sldMk cId="3602388084" sldId="983"/>
            <ac:spMk id="3534" creationId="{E946CD1D-9979-FD03-7F14-204A794196D2}"/>
          </ac:spMkLst>
        </pc:spChg>
        <pc:spChg chg="mod">
          <ac:chgData name="rahulkumar08945@gmail.com" userId="eaa8108a85f67eff" providerId="LiveId" clId="{54EF1D79-E478-4C67-9EB2-AE56EF51DF03}" dt="2023-06-25T13:23:55.570" v="1654"/>
          <ac:spMkLst>
            <pc:docMk/>
            <pc:sldMk cId="3602388084" sldId="983"/>
            <ac:spMk id="3535" creationId="{6C5BC2EE-9ABF-332C-BF47-0F7FCA36D191}"/>
          </ac:spMkLst>
        </pc:spChg>
        <pc:spChg chg="mod">
          <ac:chgData name="rahulkumar08945@gmail.com" userId="eaa8108a85f67eff" providerId="LiveId" clId="{54EF1D79-E478-4C67-9EB2-AE56EF51DF03}" dt="2023-06-25T13:23:55.570" v="1654"/>
          <ac:spMkLst>
            <pc:docMk/>
            <pc:sldMk cId="3602388084" sldId="983"/>
            <ac:spMk id="3536" creationId="{1AEDD96C-9CBC-305C-0EA9-CC33F61BA801}"/>
          </ac:spMkLst>
        </pc:spChg>
        <pc:spChg chg="mod">
          <ac:chgData name="rahulkumar08945@gmail.com" userId="eaa8108a85f67eff" providerId="LiveId" clId="{54EF1D79-E478-4C67-9EB2-AE56EF51DF03}" dt="2023-06-25T13:23:55.570" v="1654"/>
          <ac:spMkLst>
            <pc:docMk/>
            <pc:sldMk cId="3602388084" sldId="983"/>
            <ac:spMk id="3537" creationId="{3A15E629-D4AC-5740-62D3-B5B187DB9601}"/>
          </ac:spMkLst>
        </pc:spChg>
        <pc:spChg chg="mod">
          <ac:chgData name="rahulkumar08945@gmail.com" userId="eaa8108a85f67eff" providerId="LiveId" clId="{54EF1D79-E478-4C67-9EB2-AE56EF51DF03}" dt="2023-06-25T13:23:55.570" v="1654"/>
          <ac:spMkLst>
            <pc:docMk/>
            <pc:sldMk cId="3602388084" sldId="983"/>
            <ac:spMk id="3538" creationId="{CC9824D5-63AB-338C-9416-59C036FC1FA3}"/>
          </ac:spMkLst>
        </pc:spChg>
        <pc:spChg chg="mod">
          <ac:chgData name="rahulkumar08945@gmail.com" userId="eaa8108a85f67eff" providerId="LiveId" clId="{54EF1D79-E478-4C67-9EB2-AE56EF51DF03}" dt="2023-06-25T13:23:55.570" v="1654"/>
          <ac:spMkLst>
            <pc:docMk/>
            <pc:sldMk cId="3602388084" sldId="983"/>
            <ac:spMk id="3539" creationId="{7EBC20D2-248B-753B-3230-C8DEC830B9EA}"/>
          </ac:spMkLst>
        </pc:spChg>
        <pc:spChg chg="mod">
          <ac:chgData name="rahulkumar08945@gmail.com" userId="eaa8108a85f67eff" providerId="LiveId" clId="{54EF1D79-E478-4C67-9EB2-AE56EF51DF03}" dt="2023-06-25T13:23:55.570" v="1654"/>
          <ac:spMkLst>
            <pc:docMk/>
            <pc:sldMk cId="3602388084" sldId="983"/>
            <ac:spMk id="3540" creationId="{1774FAEC-F4E8-B2A6-7A36-F6E5DCA33C26}"/>
          </ac:spMkLst>
        </pc:spChg>
        <pc:spChg chg="mod">
          <ac:chgData name="rahulkumar08945@gmail.com" userId="eaa8108a85f67eff" providerId="LiveId" clId="{54EF1D79-E478-4C67-9EB2-AE56EF51DF03}" dt="2023-06-25T13:23:55.570" v="1654"/>
          <ac:spMkLst>
            <pc:docMk/>
            <pc:sldMk cId="3602388084" sldId="983"/>
            <ac:spMk id="3541" creationId="{81DB021C-BFBC-C6AD-64D4-08A55E25FE9A}"/>
          </ac:spMkLst>
        </pc:spChg>
        <pc:spChg chg="mod">
          <ac:chgData name="rahulkumar08945@gmail.com" userId="eaa8108a85f67eff" providerId="LiveId" clId="{54EF1D79-E478-4C67-9EB2-AE56EF51DF03}" dt="2023-06-25T13:23:55.570" v="1654"/>
          <ac:spMkLst>
            <pc:docMk/>
            <pc:sldMk cId="3602388084" sldId="983"/>
            <ac:spMk id="3542" creationId="{967B10CB-A554-6257-F7D8-770955C42539}"/>
          </ac:spMkLst>
        </pc:spChg>
        <pc:spChg chg="mod">
          <ac:chgData name="rahulkumar08945@gmail.com" userId="eaa8108a85f67eff" providerId="LiveId" clId="{54EF1D79-E478-4C67-9EB2-AE56EF51DF03}" dt="2023-06-25T13:23:55.570" v="1654"/>
          <ac:spMkLst>
            <pc:docMk/>
            <pc:sldMk cId="3602388084" sldId="983"/>
            <ac:spMk id="3543" creationId="{9B750657-E898-CF27-0AC3-23F8F673F96B}"/>
          </ac:spMkLst>
        </pc:spChg>
        <pc:spChg chg="mod">
          <ac:chgData name="rahulkumar08945@gmail.com" userId="eaa8108a85f67eff" providerId="LiveId" clId="{54EF1D79-E478-4C67-9EB2-AE56EF51DF03}" dt="2023-06-25T13:23:55.570" v="1654"/>
          <ac:spMkLst>
            <pc:docMk/>
            <pc:sldMk cId="3602388084" sldId="983"/>
            <ac:spMk id="3544" creationId="{484FAB47-7F6A-48B2-435C-5BCEBAAB2597}"/>
          </ac:spMkLst>
        </pc:spChg>
        <pc:spChg chg="mod">
          <ac:chgData name="rahulkumar08945@gmail.com" userId="eaa8108a85f67eff" providerId="LiveId" clId="{54EF1D79-E478-4C67-9EB2-AE56EF51DF03}" dt="2023-06-25T13:23:55.570" v="1654"/>
          <ac:spMkLst>
            <pc:docMk/>
            <pc:sldMk cId="3602388084" sldId="983"/>
            <ac:spMk id="3545" creationId="{69C2C24B-1CB5-F4C3-DC28-0C2F3A0BCFF1}"/>
          </ac:spMkLst>
        </pc:spChg>
        <pc:spChg chg="mod">
          <ac:chgData name="rahulkumar08945@gmail.com" userId="eaa8108a85f67eff" providerId="LiveId" clId="{54EF1D79-E478-4C67-9EB2-AE56EF51DF03}" dt="2023-06-25T13:23:55.570" v="1654"/>
          <ac:spMkLst>
            <pc:docMk/>
            <pc:sldMk cId="3602388084" sldId="983"/>
            <ac:spMk id="3546" creationId="{817FDC20-DFF4-FFB3-374F-7E958322C6D1}"/>
          </ac:spMkLst>
        </pc:spChg>
        <pc:spChg chg="mod">
          <ac:chgData name="rahulkumar08945@gmail.com" userId="eaa8108a85f67eff" providerId="LiveId" clId="{54EF1D79-E478-4C67-9EB2-AE56EF51DF03}" dt="2023-06-25T13:23:55.570" v="1654"/>
          <ac:spMkLst>
            <pc:docMk/>
            <pc:sldMk cId="3602388084" sldId="983"/>
            <ac:spMk id="3547" creationId="{63FDA31F-6A7B-2141-29FB-49CF7099D910}"/>
          </ac:spMkLst>
        </pc:spChg>
        <pc:spChg chg="mod">
          <ac:chgData name="rahulkumar08945@gmail.com" userId="eaa8108a85f67eff" providerId="LiveId" clId="{54EF1D79-E478-4C67-9EB2-AE56EF51DF03}" dt="2023-06-25T13:23:55.570" v="1654"/>
          <ac:spMkLst>
            <pc:docMk/>
            <pc:sldMk cId="3602388084" sldId="983"/>
            <ac:spMk id="3548" creationId="{95310D6F-0592-1CF6-AFE3-9A3BC402F11A}"/>
          </ac:spMkLst>
        </pc:spChg>
        <pc:spChg chg="mod">
          <ac:chgData name="rahulkumar08945@gmail.com" userId="eaa8108a85f67eff" providerId="LiveId" clId="{54EF1D79-E478-4C67-9EB2-AE56EF51DF03}" dt="2023-06-25T13:23:55.570" v="1654"/>
          <ac:spMkLst>
            <pc:docMk/>
            <pc:sldMk cId="3602388084" sldId="983"/>
            <ac:spMk id="3549" creationId="{510B37D2-5466-998A-7224-3484E425698F}"/>
          </ac:spMkLst>
        </pc:spChg>
        <pc:spChg chg="mod">
          <ac:chgData name="rahulkumar08945@gmail.com" userId="eaa8108a85f67eff" providerId="LiveId" clId="{54EF1D79-E478-4C67-9EB2-AE56EF51DF03}" dt="2023-06-25T13:23:55.570" v="1654"/>
          <ac:spMkLst>
            <pc:docMk/>
            <pc:sldMk cId="3602388084" sldId="983"/>
            <ac:spMk id="3550" creationId="{720F24D5-C647-0E5E-FE5F-A84FC08AFBAF}"/>
          </ac:spMkLst>
        </pc:spChg>
        <pc:spChg chg="mod">
          <ac:chgData name="rahulkumar08945@gmail.com" userId="eaa8108a85f67eff" providerId="LiveId" clId="{54EF1D79-E478-4C67-9EB2-AE56EF51DF03}" dt="2023-06-25T13:23:55.570" v="1654"/>
          <ac:spMkLst>
            <pc:docMk/>
            <pc:sldMk cId="3602388084" sldId="983"/>
            <ac:spMk id="3551" creationId="{050C4471-052E-D028-25A7-E0554EDAE12E}"/>
          </ac:spMkLst>
        </pc:spChg>
        <pc:spChg chg="mod">
          <ac:chgData name="rahulkumar08945@gmail.com" userId="eaa8108a85f67eff" providerId="LiveId" clId="{54EF1D79-E478-4C67-9EB2-AE56EF51DF03}" dt="2023-06-25T13:23:55.570" v="1654"/>
          <ac:spMkLst>
            <pc:docMk/>
            <pc:sldMk cId="3602388084" sldId="983"/>
            <ac:spMk id="3552" creationId="{23B3FDBB-EE78-D40E-F691-F417F64ACD7A}"/>
          </ac:spMkLst>
        </pc:spChg>
        <pc:spChg chg="mod">
          <ac:chgData name="rahulkumar08945@gmail.com" userId="eaa8108a85f67eff" providerId="LiveId" clId="{54EF1D79-E478-4C67-9EB2-AE56EF51DF03}" dt="2023-06-25T13:23:55.570" v="1654"/>
          <ac:spMkLst>
            <pc:docMk/>
            <pc:sldMk cId="3602388084" sldId="983"/>
            <ac:spMk id="3553" creationId="{D465F8DC-3A4B-2171-085B-32D0DDE3A25D}"/>
          </ac:spMkLst>
        </pc:spChg>
        <pc:spChg chg="mod">
          <ac:chgData name="rahulkumar08945@gmail.com" userId="eaa8108a85f67eff" providerId="LiveId" clId="{54EF1D79-E478-4C67-9EB2-AE56EF51DF03}" dt="2023-06-25T13:23:55.570" v="1654"/>
          <ac:spMkLst>
            <pc:docMk/>
            <pc:sldMk cId="3602388084" sldId="983"/>
            <ac:spMk id="3554" creationId="{494CC44A-C02A-4FFD-36F5-47B57CE7F332}"/>
          </ac:spMkLst>
        </pc:spChg>
        <pc:spChg chg="mod">
          <ac:chgData name="rahulkumar08945@gmail.com" userId="eaa8108a85f67eff" providerId="LiveId" clId="{54EF1D79-E478-4C67-9EB2-AE56EF51DF03}" dt="2023-06-25T13:23:55.570" v="1654"/>
          <ac:spMkLst>
            <pc:docMk/>
            <pc:sldMk cId="3602388084" sldId="983"/>
            <ac:spMk id="3555" creationId="{59EEB3EF-C1EA-A62A-8E11-1924EF973B2C}"/>
          </ac:spMkLst>
        </pc:spChg>
        <pc:spChg chg="mod">
          <ac:chgData name="rahulkumar08945@gmail.com" userId="eaa8108a85f67eff" providerId="LiveId" clId="{54EF1D79-E478-4C67-9EB2-AE56EF51DF03}" dt="2023-06-25T13:23:55.570" v="1654"/>
          <ac:spMkLst>
            <pc:docMk/>
            <pc:sldMk cId="3602388084" sldId="983"/>
            <ac:spMk id="3556" creationId="{7F9D51A0-99A6-EA9F-27B5-A8EE8DEF7914}"/>
          </ac:spMkLst>
        </pc:spChg>
        <pc:spChg chg="mod">
          <ac:chgData name="rahulkumar08945@gmail.com" userId="eaa8108a85f67eff" providerId="LiveId" clId="{54EF1D79-E478-4C67-9EB2-AE56EF51DF03}" dt="2023-06-25T13:23:55.570" v="1654"/>
          <ac:spMkLst>
            <pc:docMk/>
            <pc:sldMk cId="3602388084" sldId="983"/>
            <ac:spMk id="3557" creationId="{D20A7EB2-BA18-FBE0-E044-5D53B9886D8C}"/>
          </ac:spMkLst>
        </pc:spChg>
        <pc:spChg chg="mod">
          <ac:chgData name="rahulkumar08945@gmail.com" userId="eaa8108a85f67eff" providerId="LiveId" clId="{54EF1D79-E478-4C67-9EB2-AE56EF51DF03}" dt="2023-06-25T13:23:55.570" v="1654"/>
          <ac:spMkLst>
            <pc:docMk/>
            <pc:sldMk cId="3602388084" sldId="983"/>
            <ac:spMk id="3558" creationId="{D8A26837-1D05-4E67-EE47-BF3BE9098533}"/>
          </ac:spMkLst>
        </pc:spChg>
        <pc:spChg chg="mod">
          <ac:chgData name="rahulkumar08945@gmail.com" userId="eaa8108a85f67eff" providerId="LiveId" clId="{54EF1D79-E478-4C67-9EB2-AE56EF51DF03}" dt="2023-06-25T13:23:55.570" v="1654"/>
          <ac:spMkLst>
            <pc:docMk/>
            <pc:sldMk cId="3602388084" sldId="983"/>
            <ac:spMk id="3559" creationId="{C9475594-8F9B-475C-39C5-FB4469C2ECE0}"/>
          </ac:spMkLst>
        </pc:spChg>
        <pc:spChg chg="mod">
          <ac:chgData name="rahulkumar08945@gmail.com" userId="eaa8108a85f67eff" providerId="LiveId" clId="{54EF1D79-E478-4C67-9EB2-AE56EF51DF03}" dt="2023-06-25T13:23:55.570" v="1654"/>
          <ac:spMkLst>
            <pc:docMk/>
            <pc:sldMk cId="3602388084" sldId="983"/>
            <ac:spMk id="3560" creationId="{75476B30-6E35-F5AA-29F2-277659788D6A}"/>
          </ac:spMkLst>
        </pc:spChg>
        <pc:spChg chg="mod">
          <ac:chgData name="rahulkumar08945@gmail.com" userId="eaa8108a85f67eff" providerId="LiveId" clId="{54EF1D79-E478-4C67-9EB2-AE56EF51DF03}" dt="2023-06-25T13:23:55.570" v="1654"/>
          <ac:spMkLst>
            <pc:docMk/>
            <pc:sldMk cId="3602388084" sldId="983"/>
            <ac:spMk id="3561" creationId="{525B3EA3-0AC7-E098-4C66-094BA3161B3D}"/>
          </ac:spMkLst>
        </pc:spChg>
        <pc:spChg chg="mod">
          <ac:chgData name="rahulkumar08945@gmail.com" userId="eaa8108a85f67eff" providerId="LiveId" clId="{54EF1D79-E478-4C67-9EB2-AE56EF51DF03}" dt="2023-06-25T13:23:55.570" v="1654"/>
          <ac:spMkLst>
            <pc:docMk/>
            <pc:sldMk cId="3602388084" sldId="983"/>
            <ac:spMk id="3562" creationId="{D3F2F8EE-8E87-0278-42D8-62731239C2FE}"/>
          </ac:spMkLst>
        </pc:spChg>
        <pc:spChg chg="mod">
          <ac:chgData name="rahulkumar08945@gmail.com" userId="eaa8108a85f67eff" providerId="LiveId" clId="{54EF1D79-E478-4C67-9EB2-AE56EF51DF03}" dt="2023-06-25T13:23:55.570" v="1654"/>
          <ac:spMkLst>
            <pc:docMk/>
            <pc:sldMk cId="3602388084" sldId="983"/>
            <ac:spMk id="3563" creationId="{C06FAC6E-038D-964C-BCD6-6A113AEC239D}"/>
          </ac:spMkLst>
        </pc:spChg>
        <pc:spChg chg="mod">
          <ac:chgData name="rahulkumar08945@gmail.com" userId="eaa8108a85f67eff" providerId="LiveId" clId="{54EF1D79-E478-4C67-9EB2-AE56EF51DF03}" dt="2023-06-25T13:23:55.570" v="1654"/>
          <ac:spMkLst>
            <pc:docMk/>
            <pc:sldMk cId="3602388084" sldId="983"/>
            <ac:spMk id="3564" creationId="{74F8FC0E-AD35-773A-FFD7-D41960579FFE}"/>
          </ac:spMkLst>
        </pc:spChg>
        <pc:spChg chg="mod">
          <ac:chgData name="rahulkumar08945@gmail.com" userId="eaa8108a85f67eff" providerId="LiveId" clId="{54EF1D79-E478-4C67-9EB2-AE56EF51DF03}" dt="2023-06-25T13:23:55.570" v="1654"/>
          <ac:spMkLst>
            <pc:docMk/>
            <pc:sldMk cId="3602388084" sldId="983"/>
            <ac:spMk id="3565" creationId="{BAD50D74-A2D8-3F2E-66A1-0AC83374321D}"/>
          </ac:spMkLst>
        </pc:spChg>
        <pc:spChg chg="mod">
          <ac:chgData name="rahulkumar08945@gmail.com" userId="eaa8108a85f67eff" providerId="LiveId" clId="{54EF1D79-E478-4C67-9EB2-AE56EF51DF03}" dt="2023-06-25T13:23:55.570" v="1654"/>
          <ac:spMkLst>
            <pc:docMk/>
            <pc:sldMk cId="3602388084" sldId="983"/>
            <ac:spMk id="3566" creationId="{76AC305B-F20B-0738-C1B1-D35D7624005D}"/>
          </ac:spMkLst>
        </pc:spChg>
        <pc:spChg chg="mod">
          <ac:chgData name="rahulkumar08945@gmail.com" userId="eaa8108a85f67eff" providerId="LiveId" clId="{54EF1D79-E478-4C67-9EB2-AE56EF51DF03}" dt="2023-06-25T13:23:55.570" v="1654"/>
          <ac:spMkLst>
            <pc:docMk/>
            <pc:sldMk cId="3602388084" sldId="983"/>
            <ac:spMk id="3567" creationId="{17015723-F57E-E1B4-06A9-DFF598480672}"/>
          </ac:spMkLst>
        </pc:spChg>
        <pc:spChg chg="mod">
          <ac:chgData name="rahulkumar08945@gmail.com" userId="eaa8108a85f67eff" providerId="LiveId" clId="{54EF1D79-E478-4C67-9EB2-AE56EF51DF03}" dt="2023-06-25T13:23:55.570" v="1654"/>
          <ac:spMkLst>
            <pc:docMk/>
            <pc:sldMk cId="3602388084" sldId="983"/>
            <ac:spMk id="3568" creationId="{9120E0FF-F771-726F-ED28-4FC9275419F2}"/>
          </ac:spMkLst>
        </pc:spChg>
        <pc:spChg chg="mod">
          <ac:chgData name="rahulkumar08945@gmail.com" userId="eaa8108a85f67eff" providerId="LiveId" clId="{54EF1D79-E478-4C67-9EB2-AE56EF51DF03}" dt="2023-06-25T13:23:55.570" v="1654"/>
          <ac:spMkLst>
            <pc:docMk/>
            <pc:sldMk cId="3602388084" sldId="983"/>
            <ac:spMk id="3569" creationId="{33441B9B-FFC2-81DA-F10D-B5637DA4D53C}"/>
          </ac:spMkLst>
        </pc:spChg>
        <pc:spChg chg="mod">
          <ac:chgData name="rahulkumar08945@gmail.com" userId="eaa8108a85f67eff" providerId="LiveId" clId="{54EF1D79-E478-4C67-9EB2-AE56EF51DF03}" dt="2023-06-25T13:23:55.570" v="1654"/>
          <ac:spMkLst>
            <pc:docMk/>
            <pc:sldMk cId="3602388084" sldId="983"/>
            <ac:spMk id="3570" creationId="{14D8DC70-1724-CEED-8830-6DD99FA627B5}"/>
          </ac:spMkLst>
        </pc:spChg>
        <pc:spChg chg="mod">
          <ac:chgData name="rahulkumar08945@gmail.com" userId="eaa8108a85f67eff" providerId="LiveId" clId="{54EF1D79-E478-4C67-9EB2-AE56EF51DF03}" dt="2023-06-25T13:23:55.570" v="1654"/>
          <ac:spMkLst>
            <pc:docMk/>
            <pc:sldMk cId="3602388084" sldId="983"/>
            <ac:spMk id="3571" creationId="{622C6B9E-B120-53F9-830B-5241BA7F555E}"/>
          </ac:spMkLst>
        </pc:spChg>
        <pc:spChg chg="mod">
          <ac:chgData name="rahulkumar08945@gmail.com" userId="eaa8108a85f67eff" providerId="LiveId" clId="{54EF1D79-E478-4C67-9EB2-AE56EF51DF03}" dt="2023-06-25T13:23:55.570" v="1654"/>
          <ac:spMkLst>
            <pc:docMk/>
            <pc:sldMk cId="3602388084" sldId="983"/>
            <ac:spMk id="3572" creationId="{C8CAB9E8-C83F-EB44-A29E-3E14D354AE3D}"/>
          </ac:spMkLst>
        </pc:spChg>
        <pc:spChg chg="mod">
          <ac:chgData name="rahulkumar08945@gmail.com" userId="eaa8108a85f67eff" providerId="LiveId" clId="{54EF1D79-E478-4C67-9EB2-AE56EF51DF03}" dt="2023-06-25T13:23:55.570" v="1654"/>
          <ac:spMkLst>
            <pc:docMk/>
            <pc:sldMk cId="3602388084" sldId="983"/>
            <ac:spMk id="3573" creationId="{88903EAC-8EEC-64D3-CD4A-D7EDF04DF0B3}"/>
          </ac:spMkLst>
        </pc:spChg>
        <pc:spChg chg="mod">
          <ac:chgData name="rahulkumar08945@gmail.com" userId="eaa8108a85f67eff" providerId="LiveId" clId="{54EF1D79-E478-4C67-9EB2-AE56EF51DF03}" dt="2023-06-25T13:23:55.570" v="1654"/>
          <ac:spMkLst>
            <pc:docMk/>
            <pc:sldMk cId="3602388084" sldId="983"/>
            <ac:spMk id="3574" creationId="{15A8D433-0D37-943D-5379-E2BBBA087D9A}"/>
          </ac:spMkLst>
        </pc:spChg>
        <pc:spChg chg="mod">
          <ac:chgData name="rahulkumar08945@gmail.com" userId="eaa8108a85f67eff" providerId="LiveId" clId="{54EF1D79-E478-4C67-9EB2-AE56EF51DF03}" dt="2023-06-25T13:23:55.570" v="1654"/>
          <ac:spMkLst>
            <pc:docMk/>
            <pc:sldMk cId="3602388084" sldId="983"/>
            <ac:spMk id="3575" creationId="{F1B8874C-638A-FB99-12D9-FCAE3B8D9746}"/>
          </ac:spMkLst>
        </pc:spChg>
        <pc:spChg chg="mod">
          <ac:chgData name="rahulkumar08945@gmail.com" userId="eaa8108a85f67eff" providerId="LiveId" clId="{54EF1D79-E478-4C67-9EB2-AE56EF51DF03}" dt="2023-06-25T13:23:55.570" v="1654"/>
          <ac:spMkLst>
            <pc:docMk/>
            <pc:sldMk cId="3602388084" sldId="983"/>
            <ac:spMk id="3576" creationId="{DEF12A72-0585-70C3-B70F-A33A7E4A6BED}"/>
          </ac:spMkLst>
        </pc:spChg>
        <pc:spChg chg="mod">
          <ac:chgData name="rahulkumar08945@gmail.com" userId="eaa8108a85f67eff" providerId="LiveId" clId="{54EF1D79-E478-4C67-9EB2-AE56EF51DF03}" dt="2023-06-25T13:23:55.570" v="1654"/>
          <ac:spMkLst>
            <pc:docMk/>
            <pc:sldMk cId="3602388084" sldId="983"/>
            <ac:spMk id="3577" creationId="{F9FDC3B8-F40D-56E7-DAA8-6B3F819EC0DA}"/>
          </ac:spMkLst>
        </pc:spChg>
        <pc:spChg chg="mod">
          <ac:chgData name="rahulkumar08945@gmail.com" userId="eaa8108a85f67eff" providerId="LiveId" clId="{54EF1D79-E478-4C67-9EB2-AE56EF51DF03}" dt="2023-06-25T13:23:55.570" v="1654"/>
          <ac:spMkLst>
            <pc:docMk/>
            <pc:sldMk cId="3602388084" sldId="983"/>
            <ac:spMk id="3578" creationId="{FAFAB161-4BFF-FE89-BBF7-73F35B246247}"/>
          </ac:spMkLst>
        </pc:spChg>
        <pc:spChg chg="mod">
          <ac:chgData name="rahulkumar08945@gmail.com" userId="eaa8108a85f67eff" providerId="LiveId" clId="{54EF1D79-E478-4C67-9EB2-AE56EF51DF03}" dt="2023-06-25T13:23:55.570" v="1654"/>
          <ac:spMkLst>
            <pc:docMk/>
            <pc:sldMk cId="3602388084" sldId="983"/>
            <ac:spMk id="3579" creationId="{C8006352-E9F6-3390-41BD-14C646DE0000}"/>
          </ac:spMkLst>
        </pc:spChg>
        <pc:spChg chg="mod">
          <ac:chgData name="rahulkumar08945@gmail.com" userId="eaa8108a85f67eff" providerId="LiveId" clId="{54EF1D79-E478-4C67-9EB2-AE56EF51DF03}" dt="2023-06-25T13:23:55.570" v="1654"/>
          <ac:spMkLst>
            <pc:docMk/>
            <pc:sldMk cId="3602388084" sldId="983"/>
            <ac:spMk id="3580" creationId="{90139A83-3D96-CCA0-9A71-6F714DF27732}"/>
          </ac:spMkLst>
        </pc:spChg>
        <pc:spChg chg="mod">
          <ac:chgData name="rahulkumar08945@gmail.com" userId="eaa8108a85f67eff" providerId="LiveId" clId="{54EF1D79-E478-4C67-9EB2-AE56EF51DF03}" dt="2023-06-25T13:23:55.570" v="1654"/>
          <ac:spMkLst>
            <pc:docMk/>
            <pc:sldMk cId="3602388084" sldId="983"/>
            <ac:spMk id="3581" creationId="{F2BEA610-CC0F-A3B1-0DAD-378F614A2398}"/>
          </ac:spMkLst>
        </pc:spChg>
        <pc:spChg chg="mod">
          <ac:chgData name="rahulkumar08945@gmail.com" userId="eaa8108a85f67eff" providerId="LiveId" clId="{54EF1D79-E478-4C67-9EB2-AE56EF51DF03}" dt="2023-06-25T13:23:55.570" v="1654"/>
          <ac:spMkLst>
            <pc:docMk/>
            <pc:sldMk cId="3602388084" sldId="983"/>
            <ac:spMk id="3582" creationId="{2E05B1D7-067C-D7AC-0D0F-C6342DB2C312}"/>
          </ac:spMkLst>
        </pc:spChg>
        <pc:spChg chg="mod">
          <ac:chgData name="rahulkumar08945@gmail.com" userId="eaa8108a85f67eff" providerId="LiveId" clId="{54EF1D79-E478-4C67-9EB2-AE56EF51DF03}" dt="2023-06-25T13:23:55.570" v="1654"/>
          <ac:spMkLst>
            <pc:docMk/>
            <pc:sldMk cId="3602388084" sldId="983"/>
            <ac:spMk id="3583" creationId="{5FB78554-9098-5750-1807-A3DCA2888713}"/>
          </ac:spMkLst>
        </pc:spChg>
        <pc:spChg chg="mod">
          <ac:chgData name="rahulkumar08945@gmail.com" userId="eaa8108a85f67eff" providerId="LiveId" clId="{54EF1D79-E478-4C67-9EB2-AE56EF51DF03}" dt="2023-06-25T13:23:55.570" v="1654"/>
          <ac:spMkLst>
            <pc:docMk/>
            <pc:sldMk cId="3602388084" sldId="983"/>
            <ac:spMk id="3584" creationId="{2B56F3F8-B9B1-534D-31DB-162434605EF2}"/>
          </ac:spMkLst>
        </pc:spChg>
        <pc:spChg chg="mod">
          <ac:chgData name="rahulkumar08945@gmail.com" userId="eaa8108a85f67eff" providerId="LiveId" clId="{54EF1D79-E478-4C67-9EB2-AE56EF51DF03}" dt="2023-06-25T13:23:55.570" v="1654"/>
          <ac:spMkLst>
            <pc:docMk/>
            <pc:sldMk cId="3602388084" sldId="983"/>
            <ac:spMk id="3585" creationId="{B585D0E0-EDF4-F5D0-4CA2-14699C6DC032}"/>
          </ac:spMkLst>
        </pc:spChg>
        <pc:spChg chg="mod">
          <ac:chgData name="rahulkumar08945@gmail.com" userId="eaa8108a85f67eff" providerId="LiveId" clId="{54EF1D79-E478-4C67-9EB2-AE56EF51DF03}" dt="2023-06-25T13:23:55.570" v="1654"/>
          <ac:spMkLst>
            <pc:docMk/>
            <pc:sldMk cId="3602388084" sldId="983"/>
            <ac:spMk id="3586" creationId="{6797DA94-8DD0-63D0-8C0A-F8FCE315BB0F}"/>
          </ac:spMkLst>
        </pc:spChg>
        <pc:spChg chg="mod">
          <ac:chgData name="rahulkumar08945@gmail.com" userId="eaa8108a85f67eff" providerId="LiveId" clId="{54EF1D79-E478-4C67-9EB2-AE56EF51DF03}" dt="2023-06-25T13:23:55.570" v="1654"/>
          <ac:spMkLst>
            <pc:docMk/>
            <pc:sldMk cId="3602388084" sldId="983"/>
            <ac:spMk id="3587" creationId="{429AB265-2CD1-53EA-9CCB-2018361AB099}"/>
          </ac:spMkLst>
        </pc:spChg>
        <pc:spChg chg="mod">
          <ac:chgData name="rahulkumar08945@gmail.com" userId="eaa8108a85f67eff" providerId="LiveId" clId="{54EF1D79-E478-4C67-9EB2-AE56EF51DF03}" dt="2023-06-25T13:23:55.570" v="1654"/>
          <ac:spMkLst>
            <pc:docMk/>
            <pc:sldMk cId="3602388084" sldId="983"/>
            <ac:spMk id="3588" creationId="{BA04C2CF-FDA0-52FE-C6BD-C6ACC51A6B71}"/>
          </ac:spMkLst>
        </pc:spChg>
        <pc:spChg chg="mod">
          <ac:chgData name="rahulkumar08945@gmail.com" userId="eaa8108a85f67eff" providerId="LiveId" clId="{54EF1D79-E478-4C67-9EB2-AE56EF51DF03}" dt="2023-06-25T13:23:55.570" v="1654"/>
          <ac:spMkLst>
            <pc:docMk/>
            <pc:sldMk cId="3602388084" sldId="983"/>
            <ac:spMk id="3589" creationId="{C8E7860F-D5BD-4E7E-66FC-944648413583}"/>
          </ac:spMkLst>
        </pc:spChg>
        <pc:spChg chg="mod">
          <ac:chgData name="rahulkumar08945@gmail.com" userId="eaa8108a85f67eff" providerId="LiveId" clId="{54EF1D79-E478-4C67-9EB2-AE56EF51DF03}" dt="2023-06-25T13:23:55.570" v="1654"/>
          <ac:spMkLst>
            <pc:docMk/>
            <pc:sldMk cId="3602388084" sldId="983"/>
            <ac:spMk id="3590" creationId="{BF45D40A-5A81-4907-38DD-D9424969E565}"/>
          </ac:spMkLst>
        </pc:spChg>
        <pc:spChg chg="mod">
          <ac:chgData name="rahulkumar08945@gmail.com" userId="eaa8108a85f67eff" providerId="LiveId" clId="{54EF1D79-E478-4C67-9EB2-AE56EF51DF03}" dt="2023-06-25T13:23:55.570" v="1654"/>
          <ac:spMkLst>
            <pc:docMk/>
            <pc:sldMk cId="3602388084" sldId="983"/>
            <ac:spMk id="3591" creationId="{13CC9219-834D-3BA5-99D5-AE81F1AE80DA}"/>
          </ac:spMkLst>
        </pc:spChg>
        <pc:spChg chg="mod">
          <ac:chgData name="rahulkumar08945@gmail.com" userId="eaa8108a85f67eff" providerId="LiveId" clId="{54EF1D79-E478-4C67-9EB2-AE56EF51DF03}" dt="2023-06-25T13:23:55.570" v="1654"/>
          <ac:spMkLst>
            <pc:docMk/>
            <pc:sldMk cId="3602388084" sldId="983"/>
            <ac:spMk id="3592" creationId="{64674DDF-7F82-3A43-DA8B-FF95A25403F5}"/>
          </ac:spMkLst>
        </pc:spChg>
        <pc:spChg chg="mod">
          <ac:chgData name="rahulkumar08945@gmail.com" userId="eaa8108a85f67eff" providerId="LiveId" clId="{54EF1D79-E478-4C67-9EB2-AE56EF51DF03}" dt="2023-06-25T13:23:55.570" v="1654"/>
          <ac:spMkLst>
            <pc:docMk/>
            <pc:sldMk cId="3602388084" sldId="983"/>
            <ac:spMk id="3593" creationId="{1E04C1BC-DB8C-AB5E-D9D3-8734F0DAB0AA}"/>
          </ac:spMkLst>
        </pc:spChg>
        <pc:spChg chg="mod">
          <ac:chgData name="rahulkumar08945@gmail.com" userId="eaa8108a85f67eff" providerId="LiveId" clId="{54EF1D79-E478-4C67-9EB2-AE56EF51DF03}" dt="2023-06-25T13:23:55.570" v="1654"/>
          <ac:spMkLst>
            <pc:docMk/>
            <pc:sldMk cId="3602388084" sldId="983"/>
            <ac:spMk id="3594" creationId="{6206A690-640C-FC60-7ED7-8731B1CA9406}"/>
          </ac:spMkLst>
        </pc:spChg>
        <pc:spChg chg="mod">
          <ac:chgData name="rahulkumar08945@gmail.com" userId="eaa8108a85f67eff" providerId="LiveId" clId="{54EF1D79-E478-4C67-9EB2-AE56EF51DF03}" dt="2023-06-25T13:23:55.570" v="1654"/>
          <ac:spMkLst>
            <pc:docMk/>
            <pc:sldMk cId="3602388084" sldId="983"/>
            <ac:spMk id="3595" creationId="{D1C99F74-DF54-C9BB-48D4-77E988697DE2}"/>
          </ac:spMkLst>
        </pc:spChg>
        <pc:spChg chg="mod">
          <ac:chgData name="rahulkumar08945@gmail.com" userId="eaa8108a85f67eff" providerId="LiveId" clId="{54EF1D79-E478-4C67-9EB2-AE56EF51DF03}" dt="2023-06-25T13:23:55.570" v="1654"/>
          <ac:spMkLst>
            <pc:docMk/>
            <pc:sldMk cId="3602388084" sldId="983"/>
            <ac:spMk id="3596" creationId="{1E84DB3F-498B-A2A2-EB11-3E2BA5703523}"/>
          </ac:spMkLst>
        </pc:spChg>
        <pc:spChg chg="mod">
          <ac:chgData name="rahulkumar08945@gmail.com" userId="eaa8108a85f67eff" providerId="LiveId" clId="{54EF1D79-E478-4C67-9EB2-AE56EF51DF03}" dt="2023-06-25T13:23:55.570" v="1654"/>
          <ac:spMkLst>
            <pc:docMk/>
            <pc:sldMk cId="3602388084" sldId="983"/>
            <ac:spMk id="3597" creationId="{6BB531AE-AB88-78FA-9096-0D6003C8291D}"/>
          </ac:spMkLst>
        </pc:spChg>
        <pc:spChg chg="mod">
          <ac:chgData name="rahulkumar08945@gmail.com" userId="eaa8108a85f67eff" providerId="LiveId" clId="{54EF1D79-E478-4C67-9EB2-AE56EF51DF03}" dt="2023-06-25T13:23:55.570" v="1654"/>
          <ac:spMkLst>
            <pc:docMk/>
            <pc:sldMk cId="3602388084" sldId="983"/>
            <ac:spMk id="3598" creationId="{FD80340C-8E16-0EC8-AA32-EE9A0CEE8F22}"/>
          </ac:spMkLst>
        </pc:spChg>
        <pc:spChg chg="mod">
          <ac:chgData name="rahulkumar08945@gmail.com" userId="eaa8108a85f67eff" providerId="LiveId" clId="{54EF1D79-E478-4C67-9EB2-AE56EF51DF03}" dt="2023-06-25T13:23:55.570" v="1654"/>
          <ac:spMkLst>
            <pc:docMk/>
            <pc:sldMk cId="3602388084" sldId="983"/>
            <ac:spMk id="3599" creationId="{7AA7E32F-53F2-0E9B-953C-DAD45784A712}"/>
          </ac:spMkLst>
        </pc:spChg>
        <pc:spChg chg="mod">
          <ac:chgData name="rahulkumar08945@gmail.com" userId="eaa8108a85f67eff" providerId="LiveId" clId="{54EF1D79-E478-4C67-9EB2-AE56EF51DF03}" dt="2023-06-25T13:23:55.570" v="1654"/>
          <ac:spMkLst>
            <pc:docMk/>
            <pc:sldMk cId="3602388084" sldId="983"/>
            <ac:spMk id="3600" creationId="{D875697D-C1F1-C19C-46E3-6843BD6E07D2}"/>
          </ac:spMkLst>
        </pc:spChg>
        <pc:spChg chg="mod">
          <ac:chgData name="rahulkumar08945@gmail.com" userId="eaa8108a85f67eff" providerId="LiveId" clId="{54EF1D79-E478-4C67-9EB2-AE56EF51DF03}" dt="2023-06-25T13:23:55.570" v="1654"/>
          <ac:spMkLst>
            <pc:docMk/>
            <pc:sldMk cId="3602388084" sldId="983"/>
            <ac:spMk id="3601" creationId="{7B0367F6-A484-D792-8DC5-B5D85F85AF20}"/>
          </ac:spMkLst>
        </pc:spChg>
        <pc:spChg chg="mod">
          <ac:chgData name="rahulkumar08945@gmail.com" userId="eaa8108a85f67eff" providerId="LiveId" clId="{54EF1D79-E478-4C67-9EB2-AE56EF51DF03}" dt="2023-06-25T13:23:55.570" v="1654"/>
          <ac:spMkLst>
            <pc:docMk/>
            <pc:sldMk cId="3602388084" sldId="983"/>
            <ac:spMk id="3602" creationId="{CA55E3F4-2849-E212-3D24-7EC70AF69A52}"/>
          </ac:spMkLst>
        </pc:spChg>
        <pc:spChg chg="mod">
          <ac:chgData name="rahulkumar08945@gmail.com" userId="eaa8108a85f67eff" providerId="LiveId" clId="{54EF1D79-E478-4C67-9EB2-AE56EF51DF03}" dt="2023-06-25T13:23:55.570" v="1654"/>
          <ac:spMkLst>
            <pc:docMk/>
            <pc:sldMk cId="3602388084" sldId="983"/>
            <ac:spMk id="3603" creationId="{10842A3C-784A-0270-A298-78C07FC814D4}"/>
          </ac:spMkLst>
        </pc:spChg>
        <pc:spChg chg="mod">
          <ac:chgData name="rahulkumar08945@gmail.com" userId="eaa8108a85f67eff" providerId="LiveId" clId="{54EF1D79-E478-4C67-9EB2-AE56EF51DF03}" dt="2023-06-25T13:23:55.570" v="1654"/>
          <ac:spMkLst>
            <pc:docMk/>
            <pc:sldMk cId="3602388084" sldId="983"/>
            <ac:spMk id="3604" creationId="{F1DA8AAB-0F77-9352-F27F-972EC17EE22B}"/>
          </ac:spMkLst>
        </pc:spChg>
        <pc:spChg chg="mod">
          <ac:chgData name="rahulkumar08945@gmail.com" userId="eaa8108a85f67eff" providerId="LiveId" clId="{54EF1D79-E478-4C67-9EB2-AE56EF51DF03}" dt="2023-06-25T13:23:55.570" v="1654"/>
          <ac:spMkLst>
            <pc:docMk/>
            <pc:sldMk cId="3602388084" sldId="983"/>
            <ac:spMk id="3605" creationId="{7C1BA959-696D-D21D-CD90-F88FDC76B98F}"/>
          </ac:spMkLst>
        </pc:spChg>
        <pc:spChg chg="mod">
          <ac:chgData name="rahulkumar08945@gmail.com" userId="eaa8108a85f67eff" providerId="LiveId" clId="{54EF1D79-E478-4C67-9EB2-AE56EF51DF03}" dt="2023-06-25T13:23:55.570" v="1654"/>
          <ac:spMkLst>
            <pc:docMk/>
            <pc:sldMk cId="3602388084" sldId="983"/>
            <ac:spMk id="3606" creationId="{894BAA03-3728-5548-EF57-0A46642240EE}"/>
          </ac:spMkLst>
        </pc:spChg>
        <pc:spChg chg="mod">
          <ac:chgData name="rahulkumar08945@gmail.com" userId="eaa8108a85f67eff" providerId="LiveId" clId="{54EF1D79-E478-4C67-9EB2-AE56EF51DF03}" dt="2023-06-25T13:23:55.570" v="1654"/>
          <ac:spMkLst>
            <pc:docMk/>
            <pc:sldMk cId="3602388084" sldId="983"/>
            <ac:spMk id="3607" creationId="{C67C7BE0-5F18-65D8-0708-D71E0ADC40A0}"/>
          </ac:spMkLst>
        </pc:spChg>
        <pc:spChg chg="mod">
          <ac:chgData name="rahulkumar08945@gmail.com" userId="eaa8108a85f67eff" providerId="LiveId" clId="{54EF1D79-E478-4C67-9EB2-AE56EF51DF03}" dt="2023-06-25T13:23:55.570" v="1654"/>
          <ac:spMkLst>
            <pc:docMk/>
            <pc:sldMk cId="3602388084" sldId="983"/>
            <ac:spMk id="3608" creationId="{86361F6F-C73C-0CE7-6BC9-90AB975E2270}"/>
          </ac:spMkLst>
        </pc:spChg>
        <pc:spChg chg="mod">
          <ac:chgData name="rahulkumar08945@gmail.com" userId="eaa8108a85f67eff" providerId="LiveId" clId="{54EF1D79-E478-4C67-9EB2-AE56EF51DF03}" dt="2023-06-25T13:23:55.570" v="1654"/>
          <ac:spMkLst>
            <pc:docMk/>
            <pc:sldMk cId="3602388084" sldId="983"/>
            <ac:spMk id="3609" creationId="{92607152-52C0-76D3-5CAE-8744588FA317}"/>
          </ac:spMkLst>
        </pc:spChg>
        <pc:spChg chg="mod">
          <ac:chgData name="rahulkumar08945@gmail.com" userId="eaa8108a85f67eff" providerId="LiveId" clId="{54EF1D79-E478-4C67-9EB2-AE56EF51DF03}" dt="2023-06-25T13:23:55.570" v="1654"/>
          <ac:spMkLst>
            <pc:docMk/>
            <pc:sldMk cId="3602388084" sldId="983"/>
            <ac:spMk id="3610" creationId="{80E5AED9-57AB-E7CE-BFD1-856AA8E9F196}"/>
          </ac:spMkLst>
        </pc:spChg>
        <pc:spChg chg="mod">
          <ac:chgData name="rahulkumar08945@gmail.com" userId="eaa8108a85f67eff" providerId="LiveId" clId="{54EF1D79-E478-4C67-9EB2-AE56EF51DF03}" dt="2023-06-25T13:23:55.570" v="1654"/>
          <ac:spMkLst>
            <pc:docMk/>
            <pc:sldMk cId="3602388084" sldId="983"/>
            <ac:spMk id="3611" creationId="{BF6AB989-B342-686B-013E-9627C9C3B6BB}"/>
          </ac:spMkLst>
        </pc:spChg>
        <pc:spChg chg="mod">
          <ac:chgData name="rahulkumar08945@gmail.com" userId="eaa8108a85f67eff" providerId="LiveId" clId="{54EF1D79-E478-4C67-9EB2-AE56EF51DF03}" dt="2023-06-25T13:23:55.570" v="1654"/>
          <ac:spMkLst>
            <pc:docMk/>
            <pc:sldMk cId="3602388084" sldId="983"/>
            <ac:spMk id="3612" creationId="{15199FE1-25B3-520D-49D9-E22F3167EBE8}"/>
          </ac:spMkLst>
        </pc:spChg>
        <pc:spChg chg="mod">
          <ac:chgData name="rahulkumar08945@gmail.com" userId="eaa8108a85f67eff" providerId="LiveId" clId="{54EF1D79-E478-4C67-9EB2-AE56EF51DF03}" dt="2023-06-25T13:23:55.570" v="1654"/>
          <ac:spMkLst>
            <pc:docMk/>
            <pc:sldMk cId="3602388084" sldId="983"/>
            <ac:spMk id="3613" creationId="{5C6AC593-F0EC-3B8D-0D4A-DE886E77CA73}"/>
          </ac:spMkLst>
        </pc:spChg>
        <pc:spChg chg="mod">
          <ac:chgData name="rahulkumar08945@gmail.com" userId="eaa8108a85f67eff" providerId="LiveId" clId="{54EF1D79-E478-4C67-9EB2-AE56EF51DF03}" dt="2023-06-25T13:23:55.570" v="1654"/>
          <ac:spMkLst>
            <pc:docMk/>
            <pc:sldMk cId="3602388084" sldId="983"/>
            <ac:spMk id="3614" creationId="{4D000DC8-E221-64F7-AE99-B8682236F6AE}"/>
          </ac:spMkLst>
        </pc:spChg>
        <pc:spChg chg="mod">
          <ac:chgData name="rahulkumar08945@gmail.com" userId="eaa8108a85f67eff" providerId="LiveId" clId="{54EF1D79-E478-4C67-9EB2-AE56EF51DF03}" dt="2023-06-25T13:23:55.570" v="1654"/>
          <ac:spMkLst>
            <pc:docMk/>
            <pc:sldMk cId="3602388084" sldId="983"/>
            <ac:spMk id="3615" creationId="{DB4AFE63-1F06-BCCC-0C1A-B2E949FDC65A}"/>
          </ac:spMkLst>
        </pc:spChg>
        <pc:spChg chg="mod">
          <ac:chgData name="rahulkumar08945@gmail.com" userId="eaa8108a85f67eff" providerId="LiveId" clId="{54EF1D79-E478-4C67-9EB2-AE56EF51DF03}" dt="2023-06-25T13:23:55.570" v="1654"/>
          <ac:spMkLst>
            <pc:docMk/>
            <pc:sldMk cId="3602388084" sldId="983"/>
            <ac:spMk id="3616" creationId="{1DB1FA5F-9785-F13B-4A41-ED5F8E4F47CE}"/>
          </ac:spMkLst>
        </pc:spChg>
        <pc:spChg chg="mod">
          <ac:chgData name="rahulkumar08945@gmail.com" userId="eaa8108a85f67eff" providerId="LiveId" clId="{54EF1D79-E478-4C67-9EB2-AE56EF51DF03}" dt="2023-06-25T13:23:55.570" v="1654"/>
          <ac:spMkLst>
            <pc:docMk/>
            <pc:sldMk cId="3602388084" sldId="983"/>
            <ac:spMk id="3617" creationId="{AAED0F2D-D1C6-1306-03A6-86A06BFEB795}"/>
          </ac:spMkLst>
        </pc:spChg>
        <pc:spChg chg="mod">
          <ac:chgData name="rahulkumar08945@gmail.com" userId="eaa8108a85f67eff" providerId="LiveId" clId="{54EF1D79-E478-4C67-9EB2-AE56EF51DF03}" dt="2023-06-25T13:23:55.570" v="1654"/>
          <ac:spMkLst>
            <pc:docMk/>
            <pc:sldMk cId="3602388084" sldId="983"/>
            <ac:spMk id="3618" creationId="{E4FA7CEB-F4D4-2172-4A33-26EC47EC0893}"/>
          </ac:spMkLst>
        </pc:spChg>
        <pc:spChg chg="mod">
          <ac:chgData name="rahulkumar08945@gmail.com" userId="eaa8108a85f67eff" providerId="LiveId" clId="{54EF1D79-E478-4C67-9EB2-AE56EF51DF03}" dt="2023-06-25T13:23:55.570" v="1654"/>
          <ac:spMkLst>
            <pc:docMk/>
            <pc:sldMk cId="3602388084" sldId="983"/>
            <ac:spMk id="3619" creationId="{EF104F8D-86D1-6A16-567B-6FFB86570ABD}"/>
          </ac:spMkLst>
        </pc:spChg>
        <pc:spChg chg="mod">
          <ac:chgData name="rahulkumar08945@gmail.com" userId="eaa8108a85f67eff" providerId="LiveId" clId="{54EF1D79-E478-4C67-9EB2-AE56EF51DF03}" dt="2023-06-25T13:23:55.570" v="1654"/>
          <ac:spMkLst>
            <pc:docMk/>
            <pc:sldMk cId="3602388084" sldId="983"/>
            <ac:spMk id="3620" creationId="{0914DA29-84C6-0F9E-E015-91BC9D83B4EB}"/>
          </ac:spMkLst>
        </pc:spChg>
        <pc:spChg chg="mod">
          <ac:chgData name="rahulkumar08945@gmail.com" userId="eaa8108a85f67eff" providerId="LiveId" clId="{54EF1D79-E478-4C67-9EB2-AE56EF51DF03}" dt="2023-06-25T13:23:55.570" v="1654"/>
          <ac:spMkLst>
            <pc:docMk/>
            <pc:sldMk cId="3602388084" sldId="983"/>
            <ac:spMk id="3621" creationId="{EE5EA220-647A-5259-0C9E-E3217A082D28}"/>
          </ac:spMkLst>
        </pc:spChg>
        <pc:spChg chg="mod">
          <ac:chgData name="rahulkumar08945@gmail.com" userId="eaa8108a85f67eff" providerId="LiveId" clId="{54EF1D79-E478-4C67-9EB2-AE56EF51DF03}" dt="2023-06-25T13:23:55.570" v="1654"/>
          <ac:spMkLst>
            <pc:docMk/>
            <pc:sldMk cId="3602388084" sldId="983"/>
            <ac:spMk id="3622" creationId="{E573EC23-FAEB-3C91-FA60-B6A262A8FE4F}"/>
          </ac:spMkLst>
        </pc:spChg>
        <pc:spChg chg="mod">
          <ac:chgData name="rahulkumar08945@gmail.com" userId="eaa8108a85f67eff" providerId="LiveId" clId="{54EF1D79-E478-4C67-9EB2-AE56EF51DF03}" dt="2023-06-25T13:23:55.570" v="1654"/>
          <ac:spMkLst>
            <pc:docMk/>
            <pc:sldMk cId="3602388084" sldId="983"/>
            <ac:spMk id="3623" creationId="{1528A0CC-3FC9-ADB7-4FE2-A889C2AB3E6F}"/>
          </ac:spMkLst>
        </pc:spChg>
        <pc:spChg chg="mod">
          <ac:chgData name="rahulkumar08945@gmail.com" userId="eaa8108a85f67eff" providerId="LiveId" clId="{54EF1D79-E478-4C67-9EB2-AE56EF51DF03}" dt="2023-06-25T13:23:55.570" v="1654"/>
          <ac:spMkLst>
            <pc:docMk/>
            <pc:sldMk cId="3602388084" sldId="983"/>
            <ac:spMk id="3624" creationId="{9FC7B91A-EAD7-7A8B-F0A9-B7B09BBB0E74}"/>
          </ac:spMkLst>
        </pc:spChg>
        <pc:spChg chg="mod">
          <ac:chgData name="rahulkumar08945@gmail.com" userId="eaa8108a85f67eff" providerId="LiveId" clId="{54EF1D79-E478-4C67-9EB2-AE56EF51DF03}" dt="2023-06-25T13:23:55.570" v="1654"/>
          <ac:spMkLst>
            <pc:docMk/>
            <pc:sldMk cId="3602388084" sldId="983"/>
            <ac:spMk id="3625" creationId="{DF20E536-A499-91C1-F861-8B47CDA9DF98}"/>
          </ac:spMkLst>
        </pc:spChg>
        <pc:spChg chg="mod">
          <ac:chgData name="rahulkumar08945@gmail.com" userId="eaa8108a85f67eff" providerId="LiveId" clId="{54EF1D79-E478-4C67-9EB2-AE56EF51DF03}" dt="2023-06-25T13:23:55.570" v="1654"/>
          <ac:spMkLst>
            <pc:docMk/>
            <pc:sldMk cId="3602388084" sldId="983"/>
            <ac:spMk id="3626" creationId="{07683D1C-8D37-8B01-F839-690FB1FFB980}"/>
          </ac:spMkLst>
        </pc:spChg>
        <pc:spChg chg="mod">
          <ac:chgData name="rahulkumar08945@gmail.com" userId="eaa8108a85f67eff" providerId="LiveId" clId="{54EF1D79-E478-4C67-9EB2-AE56EF51DF03}" dt="2023-06-25T13:23:55.570" v="1654"/>
          <ac:spMkLst>
            <pc:docMk/>
            <pc:sldMk cId="3602388084" sldId="983"/>
            <ac:spMk id="3627" creationId="{9EB1A892-4361-F234-D5FB-11F5A036A94E}"/>
          </ac:spMkLst>
        </pc:spChg>
        <pc:spChg chg="mod">
          <ac:chgData name="rahulkumar08945@gmail.com" userId="eaa8108a85f67eff" providerId="LiveId" clId="{54EF1D79-E478-4C67-9EB2-AE56EF51DF03}" dt="2023-06-25T13:23:55.570" v="1654"/>
          <ac:spMkLst>
            <pc:docMk/>
            <pc:sldMk cId="3602388084" sldId="983"/>
            <ac:spMk id="3628" creationId="{7825E268-7CC3-29D4-B876-B2EFFDFE13BB}"/>
          </ac:spMkLst>
        </pc:spChg>
        <pc:spChg chg="mod">
          <ac:chgData name="rahulkumar08945@gmail.com" userId="eaa8108a85f67eff" providerId="LiveId" clId="{54EF1D79-E478-4C67-9EB2-AE56EF51DF03}" dt="2023-06-25T13:23:55.570" v="1654"/>
          <ac:spMkLst>
            <pc:docMk/>
            <pc:sldMk cId="3602388084" sldId="983"/>
            <ac:spMk id="3629" creationId="{9B6C174D-1F57-50EE-0681-DB1B30BB7A58}"/>
          </ac:spMkLst>
        </pc:spChg>
        <pc:spChg chg="mod">
          <ac:chgData name="rahulkumar08945@gmail.com" userId="eaa8108a85f67eff" providerId="LiveId" clId="{54EF1D79-E478-4C67-9EB2-AE56EF51DF03}" dt="2023-06-25T13:23:55.570" v="1654"/>
          <ac:spMkLst>
            <pc:docMk/>
            <pc:sldMk cId="3602388084" sldId="983"/>
            <ac:spMk id="3630" creationId="{935E8DBA-5269-4514-88B8-3B37FD485D10}"/>
          </ac:spMkLst>
        </pc:spChg>
        <pc:spChg chg="mod">
          <ac:chgData name="rahulkumar08945@gmail.com" userId="eaa8108a85f67eff" providerId="LiveId" clId="{54EF1D79-E478-4C67-9EB2-AE56EF51DF03}" dt="2023-06-25T13:23:55.570" v="1654"/>
          <ac:spMkLst>
            <pc:docMk/>
            <pc:sldMk cId="3602388084" sldId="983"/>
            <ac:spMk id="3631" creationId="{05A73FCC-9CE7-F1F6-8971-96E5CC212AE4}"/>
          </ac:spMkLst>
        </pc:spChg>
        <pc:spChg chg="mod">
          <ac:chgData name="rahulkumar08945@gmail.com" userId="eaa8108a85f67eff" providerId="LiveId" clId="{54EF1D79-E478-4C67-9EB2-AE56EF51DF03}" dt="2023-06-25T13:23:55.570" v="1654"/>
          <ac:spMkLst>
            <pc:docMk/>
            <pc:sldMk cId="3602388084" sldId="983"/>
            <ac:spMk id="3632" creationId="{6921BF65-E30F-F815-D10A-A865070C34C8}"/>
          </ac:spMkLst>
        </pc:spChg>
        <pc:spChg chg="mod">
          <ac:chgData name="rahulkumar08945@gmail.com" userId="eaa8108a85f67eff" providerId="LiveId" clId="{54EF1D79-E478-4C67-9EB2-AE56EF51DF03}" dt="2023-06-25T13:23:55.570" v="1654"/>
          <ac:spMkLst>
            <pc:docMk/>
            <pc:sldMk cId="3602388084" sldId="983"/>
            <ac:spMk id="3633" creationId="{C6762330-5134-18C0-5408-308A6BD1076A}"/>
          </ac:spMkLst>
        </pc:spChg>
        <pc:spChg chg="mod">
          <ac:chgData name="rahulkumar08945@gmail.com" userId="eaa8108a85f67eff" providerId="LiveId" clId="{54EF1D79-E478-4C67-9EB2-AE56EF51DF03}" dt="2023-06-25T13:23:55.570" v="1654"/>
          <ac:spMkLst>
            <pc:docMk/>
            <pc:sldMk cId="3602388084" sldId="983"/>
            <ac:spMk id="3634" creationId="{A621EC98-0B03-E35E-7E2F-CA14DCDA38F6}"/>
          </ac:spMkLst>
        </pc:spChg>
        <pc:spChg chg="mod">
          <ac:chgData name="rahulkumar08945@gmail.com" userId="eaa8108a85f67eff" providerId="LiveId" clId="{54EF1D79-E478-4C67-9EB2-AE56EF51DF03}" dt="2023-06-25T13:23:55.570" v="1654"/>
          <ac:spMkLst>
            <pc:docMk/>
            <pc:sldMk cId="3602388084" sldId="983"/>
            <ac:spMk id="3635" creationId="{F09DBCD3-5555-51ED-6F0E-8106B1C4B0CC}"/>
          </ac:spMkLst>
        </pc:spChg>
        <pc:spChg chg="mod">
          <ac:chgData name="rahulkumar08945@gmail.com" userId="eaa8108a85f67eff" providerId="LiveId" clId="{54EF1D79-E478-4C67-9EB2-AE56EF51DF03}" dt="2023-06-25T13:23:55.570" v="1654"/>
          <ac:spMkLst>
            <pc:docMk/>
            <pc:sldMk cId="3602388084" sldId="983"/>
            <ac:spMk id="3636" creationId="{F8EA5598-09F7-89B9-F5E1-2DD8B55BCE8E}"/>
          </ac:spMkLst>
        </pc:spChg>
        <pc:spChg chg="mod">
          <ac:chgData name="rahulkumar08945@gmail.com" userId="eaa8108a85f67eff" providerId="LiveId" clId="{54EF1D79-E478-4C67-9EB2-AE56EF51DF03}" dt="2023-06-25T13:23:55.570" v="1654"/>
          <ac:spMkLst>
            <pc:docMk/>
            <pc:sldMk cId="3602388084" sldId="983"/>
            <ac:spMk id="3637" creationId="{A583378F-3ABB-A0FD-9D2B-3E520A709689}"/>
          </ac:spMkLst>
        </pc:spChg>
        <pc:spChg chg="mod">
          <ac:chgData name="rahulkumar08945@gmail.com" userId="eaa8108a85f67eff" providerId="LiveId" clId="{54EF1D79-E478-4C67-9EB2-AE56EF51DF03}" dt="2023-06-25T13:23:55.570" v="1654"/>
          <ac:spMkLst>
            <pc:docMk/>
            <pc:sldMk cId="3602388084" sldId="983"/>
            <ac:spMk id="3638" creationId="{CC35C7FB-EE33-3C0D-45E4-84B6FB3D9D59}"/>
          </ac:spMkLst>
        </pc:spChg>
        <pc:spChg chg="mod">
          <ac:chgData name="rahulkumar08945@gmail.com" userId="eaa8108a85f67eff" providerId="LiveId" clId="{54EF1D79-E478-4C67-9EB2-AE56EF51DF03}" dt="2023-06-25T13:23:55.570" v="1654"/>
          <ac:spMkLst>
            <pc:docMk/>
            <pc:sldMk cId="3602388084" sldId="983"/>
            <ac:spMk id="3639" creationId="{9D0FB3D9-5BB8-E767-A3CE-FC79E85384C7}"/>
          </ac:spMkLst>
        </pc:spChg>
        <pc:spChg chg="mod">
          <ac:chgData name="rahulkumar08945@gmail.com" userId="eaa8108a85f67eff" providerId="LiveId" clId="{54EF1D79-E478-4C67-9EB2-AE56EF51DF03}" dt="2023-06-25T13:23:55.570" v="1654"/>
          <ac:spMkLst>
            <pc:docMk/>
            <pc:sldMk cId="3602388084" sldId="983"/>
            <ac:spMk id="3640" creationId="{509ACFBD-90C3-D0CE-C766-E348797E5342}"/>
          </ac:spMkLst>
        </pc:spChg>
        <pc:spChg chg="mod">
          <ac:chgData name="rahulkumar08945@gmail.com" userId="eaa8108a85f67eff" providerId="LiveId" clId="{54EF1D79-E478-4C67-9EB2-AE56EF51DF03}" dt="2023-06-25T13:23:55.570" v="1654"/>
          <ac:spMkLst>
            <pc:docMk/>
            <pc:sldMk cId="3602388084" sldId="983"/>
            <ac:spMk id="3641" creationId="{F364E900-FEE8-2DA3-D063-7E54DD5590C4}"/>
          </ac:spMkLst>
        </pc:spChg>
        <pc:spChg chg="mod">
          <ac:chgData name="rahulkumar08945@gmail.com" userId="eaa8108a85f67eff" providerId="LiveId" clId="{54EF1D79-E478-4C67-9EB2-AE56EF51DF03}" dt="2023-06-25T13:23:55.570" v="1654"/>
          <ac:spMkLst>
            <pc:docMk/>
            <pc:sldMk cId="3602388084" sldId="983"/>
            <ac:spMk id="3642" creationId="{3A78F723-CF43-90C1-3C06-F072A6E9C1BD}"/>
          </ac:spMkLst>
        </pc:spChg>
        <pc:spChg chg="mod">
          <ac:chgData name="rahulkumar08945@gmail.com" userId="eaa8108a85f67eff" providerId="LiveId" clId="{54EF1D79-E478-4C67-9EB2-AE56EF51DF03}" dt="2023-06-25T13:23:55.570" v="1654"/>
          <ac:spMkLst>
            <pc:docMk/>
            <pc:sldMk cId="3602388084" sldId="983"/>
            <ac:spMk id="3643" creationId="{D7D824AB-12A3-F3E5-5B7C-215DA3058724}"/>
          </ac:spMkLst>
        </pc:spChg>
        <pc:spChg chg="mod">
          <ac:chgData name="rahulkumar08945@gmail.com" userId="eaa8108a85f67eff" providerId="LiveId" clId="{54EF1D79-E478-4C67-9EB2-AE56EF51DF03}" dt="2023-06-25T13:23:55.570" v="1654"/>
          <ac:spMkLst>
            <pc:docMk/>
            <pc:sldMk cId="3602388084" sldId="983"/>
            <ac:spMk id="3644" creationId="{AAA0665F-60C6-CFAA-4B01-F966E7718CD6}"/>
          </ac:spMkLst>
        </pc:spChg>
        <pc:spChg chg="mod">
          <ac:chgData name="rahulkumar08945@gmail.com" userId="eaa8108a85f67eff" providerId="LiveId" clId="{54EF1D79-E478-4C67-9EB2-AE56EF51DF03}" dt="2023-06-25T13:23:55.570" v="1654"/>
          <ac:spMkLst>
            <pc:docMk/>
            <pc:sldMk cId="3602388084" sldId="983"/>
            <ac:spMk id="3645" creationId="{B8BB81DB-040E-7F19-8B2A-88FC744C3279}"/>
          </ac:spMkLst>
        </pc:spChg>
        <pc:spChg chg="mod">
          <ac:chgData name="rahulkumar08945@gmail.com" userId="eaa8108a85f67eff" providerId="LiveId" clId="{54EF1D79-E478-4C67-9EB2-AE56EF51DF03}" dt="2023-06-25T13:23:55.570" v="1654"/>
          <ac:spMkLst>
            <pc:docMk/>
            <pc:sldMk cId="3602388084" sldId="983"/>
            <ac:spMk id="3646" creationId="{2E699A4E-ABF4-CC6F-86F9-39127EBE4C65}"/>
          </ac:spMkLst>
        </pc:spChg>
        <pc:spChg chg="mod">
          <ac:chgData name="rahulkumar08945@gmail.com" userId="eaa8108a85f67eff" providerId="LiveId" clId="{54EF1D79-E478-4C67-9EB2-AE56EF51DF03}" dt="2023-06-25T13:23:55.570" v="1654"/>
          <ac:spMkLst>
            <pc:docMk/>
            <pc:sldMk cId="3602388084" sldId="983"/>
            <ac:spMk id="3647" creationId="{747DF818-40A1-1793-FAB7-06A01B5CE03A}"/>
          </ac:spMkLst>
        </pc:spChg>
        <pc:spChg chg="mod">
          <ac:chgData name="rahulkumar08945@gmail.com" userId="eaa8108a85f67eff" providerId="LiveId" clId="{54EF1D79-E478-4C67-9EB2-AE56EF51DF03}" dt="2023-06-25T13:23:55.570" v="1654"/>
          <ac:spMkLst>
            <pc:docMk/>
            <pc:sldMk cId="3602388084" sldId="983"/>
            <ac:spMk id="3648" creationId="{81F540A1-AC2E-A2AE-C452-4FD228850EFB}"/>
          </ac:spMkLst>
        </pc:spChg>
        <pc:spChg chg="mod">
          <ac:chgData name="rahulkumar08945@gmail.com" userId="eaa8108a85f67eff" providerId="LiveId" clId="{54EF1D79-E478-4C67-9EB2-AE56EF51DF03}" dt="2023-06-25T13:23:55.570" v="1654"/>
          <ac:spMkLst>
            <pc:docMk/>
            <pc:sldMk cId="3602388084" sldId="983"/>
            <ac:spMk id="3649" creationId="{6E34EA93-EC9A-AD4A-F5BA-868E6104FB7C}"/>
          </ac:spMkLst>
        </pc:spChg>
        <pc:spChg chg="mod">
          <ac:chgData name="rahulkumar08945@gmail.com" userId="eaa8108a85f67eff" providerId="LiveId" clId="{54EF1D79-E478-4C67-9EB2-AE56EF51DF03}" dt="2023-06-25T13:23:55.570" v="1654"/>
          <ac:spMkLst>
            <pc:docMk/>
            <pc:sldMk cId="3602388084" sldId="983"/>
            <ac:spMk id="3650" creationId="{D7B9D286-5D4E-D436-8649-630A9E804AB7}"/>
          </ac:spMkLst>
        </pc:spChg>
        <pc:spChg chg="mod">
          <ac:chgData name="rahulkumar08945@gmail.com" userId="eaa8108a85f67eff" providerId="LiveId" clId="{54EF1D79-E478-4C67-9EB2-AE56EF51DF03}" dt="2023-06-25T13:23:55.570" v="1654"/>
          <ac:spMkLst>
            <pc:docMk/>
            <pc:sldMk cId="3602388084" sldId="983"/>
            <ac:spMk id="3651" creationId="{18E97B3F-396B-8765-F388-D9A88E268B1F}"/>
          </ac:spMkLst>
        </pc:spChg>
        <pc:spChg chg="mod">
          <ac:chgData name="rahulkumar08945@gmail.com" userId="eaa8108a85f67eff" providerId="LiveId" clId="{54EF1D79-E478-4C67-9EB2-AE56EF51DF03}" dt="2023-06-25T13:23:55.570" v="1654"/>
          <ac:spMkLst>
            <pc:docMk/>
            <pc:sldMk cId="3602388084" sldId="983"/>
            <ac:spMk id="3652" creationId="{7E987CCA-B157-9CA9-8ADD-6750467A098D}"/>
          </ac:spMkLst>
        </pc:spChg>
        <pc:spChg chg="mod">
          <ac:chgData name="rahulkumar08945@gmail.com" userId="eaa8108a85f67eff" providerId="LiveId" clId="{54EF1D79-E478-4C67-9EB2-AE56EF51DF03}" dt="2023-06-25T13:23:55.570" v="1654"/>
          <ac:spMkLst>
            <pc:docMk/>
            <pc:sldMk cId="3602388084" sldId="983"/>
            <ac:spMk id="3653" creationId="{51386B55-AAEC-7429-81DF-7C3FC5479DED}"/>
          </ac:spMkLst>
        </pc:spChg>
        <pc:spChg chg="mod">
          <ac:chgData name="rahulkumar08945@gmail.com" userId="eaa8108a85f67eff" providerId="LiveId" clId="{54EF1D79-E478-4C67-9EB2-AE56EF51DF03}" dt="2023-06-25T13:23:55.570" v="1654"/>
          <ac:spMkLst>
            <pc:docMk/>
            <pc:sldMk cId="3602388084" sldId="983"/>
            <ac:spMk id="3654" creationId="{22F55105-7507-D8B9-3A7A-01230A490719}"/>
          </ac:spMkLst>
        </pc:spChg>
        <pc:spChg chg="mod">
          <ac:chgData name="rahulkumar08945@gmail.com" userId="eaa8108a85f67eff" providerId="LiveId" clId="{54EF1D79-E478-4C67-9EB2-AE56EF51DF03}" dt="2023-06-25T13:23:55.570" v="1654"/>
          <ac:spMkLst>
            <pc:docMk/>
            <pc:sldMk cId="3602388084" sldId="983"/>
            <ac:spMk id="3655" creationId="{E5A398A7-5DC3-72E3-EB8A-19FEA8404F9C}"/>
          </ac:spMkLst>
        </pc:spChg>
        <pc:spChg chg="mod">
          <ac:chgData name="rahulkumar08945@gmail.com" userId="eaa8108a85f67eff" providerId="LiveId" clId="{54EF1D79-E478-4C67-9EB2-AE56EF51DF03}" dt="2023-06-25T13:23:55.570" v="1654"/>
          <ac:spMkLst>
            <pc:docMk/>
            <pc:sldMk cId="3602388084" sldId="983"/>
            <ac:spMk id="3656" creationId="{8E1A4D4A-31E7-C81D-E99C-FDD34C3E799D}"/>
          </ac:spMkLst>
        </pc:spChg>
        <pc:spChg chg="mod">
          <ac:chgData name="rahulkumar08945@gmail.com" userId="eaa8108a85f67eff" providerId="LiveId" clId="{54EF1D79-E478-4C67-9EB2-AE56EF51DF03}" dt="2023-06-25T13:23:55.570" v="1654"/>
          <ac:spMkLst>
            <pc:docMk/>
            <pc:sldMk cId="3602388084" sldId="983"/>
            <ac:spMk id="3657" creationId="{F01449B8-8480-0C52-C874-104F314B4E96}"/>
          </ac:spMkLst>
        </pc:spChg>
        <pc:spChg chg="mod">
          <ac:chgData name="rahulkumar08945@gmail.com" userId="eaa8108a85f67eff" providerId="LiveId" clId="{54EF1D79-E478-4C67-9EB2-AE56EF51DF03}" dt="2023-06-25T13:23:55.570" v="1654"/>
          <ac:spMkLst>
            <pc:docMk/>
            <pc:sldMk cId="3602388084" sldId="983"/>
            <ac:spMk id="3658" creationId="{E13132C8-C11E-E548-5828-64F3CEDFA6DC}"/>
          </ac:spMkLst>
        </pc:spChg>
        <pc:spChg chg="mod">
          <ac:chgData name="rahulkumar08945@gmail.com" userId="eaa8108a85f67eff" providerId="LiveId" clId="{54EF1D79-E478-4C67-9EB2-AE56EF51DF03}" dt="2023-06-25T13:23:55.570" v="1654"/>
          <ac:spMkLst>
            <pc:docMk/>
            <pc:sldMk cId="3602388084" sldId="983"/>
            <ac:spMk id="3659" creationId="{9855A92D-418A-B8FE-51CE-0785EBEA53AA}"/>
          </ac:spMkLst>
        </pc:spChg>
        <pc:spChg chg="mod">
          <ac:chgData name="rahulkumar08945@gmail.com" userId="eaa8108a85f67eff" providerId="LiveId" clId="{54EF1D79-E478-4C67-9EB2-AE56EF51DF03}" dt="2023-06-25T13:23:55.570" v="1654"/>
          <ac:spMkLst>
            <pc:docMk/>
            <pc:sldMk cId="3602388084" sldId="983"/>
            <ac:spMk id="3660" creationId="{3F00B864-FBD7-3CAB-9261-3C006F119EBB}"/>
          </ac:spMkLst>
        </pc:spChg>
        <pc:spChg chg="mod">
          <ac:chgData name="rahulkumar08945@gmail.com" userId="eaa8108a85f67eff" providerId="LiveId" clId="{54EF1D79-E478-4C67-9EB2-AE56EF51DF03}" dt="2023-06-25T13:23:55.570" v="1654"/>
          <ac:spMkLst>
            <pc:docMk/>
            <pc:sldMk cId="3602388084" sldId="983"/>
            <ac:spMk id="3661" creationId="{730E27C1-9692-1B03-5420-F528BA427F6B}"/>
          </ac:spMkLst>
        </pc:spChg>
        <pc:spChg chg="mod">
          <ac:chgData name="rahulkumar08945@gmail.com" userId="eaa8108a85f67eff" providerId="LiveId" clId="{54EF1D79-E478-4C67-9EB2-AE56EF51DF03}" dt="2023-06-25T13:23:55.570" v="1654"/>
          <ac:spMkLst>
            <pc:docMk/>
            <pc:sldMk cId="3602388084" sldId="983"/>
            <ac:spMk id="3662" creationId="{32378324-4722-167A-61AC-865F150A2E37}"/>
          </ac:spMkLst>
        </pc:spChg>
        <pc:spChg chg="mod">
          <ac:chgData name="rahulkumar08945@gmail.com" userId="eaa8108a85f67eff" providerId="LiveId" clId="{54EF1D79-E478-4C67-9EB2-AE56EF51DF03}" dt="2023-06-25T13:23:55.570" v="1654"/>
          <ac:spMkLst>
            <pc:docMk/>
            <pc:sldMk cId="3602388084" sldId="983"/>
            <ac:spMk id="3663" creationId="{F23F8B28-5649-7483-5BEA-D3E28C3A1803}"/>
          </ac:spMkLst>
        </pc:spChg>
        <pc:spChg chg="mod">
          <ac:chgData name="rahulkumar08945@gmail.com" userId="eaa8108a85f67eff" providerId="LiveId" clId="{54EF1D79-E478-4C67-9EB2-AE56EF51DF03}" dt="2023-06-25T13:23:55.570" v="1654"/>
          <ac:spMkLst>
            <pc:docMk/>
            <pc:sldMk cId="3602388084" sldId="983"/>
            <ac:spMk id="3664" creationId="{E97AC469-BAF2-1BF4-FAC3-C8013B66059C}"/>
          </ac:spMkLst>
        </pc:spChg>
        <pc:spChg chg="mod">
          <ac:chgData name="rahulkumar08945@gmail.com" userId="eaa8108a85f67eff" providerId="LiveId" clId="{54EF1D79-E478-4C67-9EB2-AE56EF51DF03}" dt="2023-06-25T13:23:55.570" v="1654"/>
          <ac:spMkLst>
            <pc:docMk/>
            <pc:sldMk cId="3602388084" sldId="983"/>
            <ac:spMk id="3665" creationId="{99C54F7C-7E60-5245-717C-54CB486A70A0}"/>
          </ac:spMkLst>
        </pc:spChg>
        <pc:spChg chg="mod">
          <ac:chgData name="rahulkumar08945@gmail.com" userId="eaa8108a85f67eff" providerId="LiveId" clId="{54EF1D79-E478-4C67-9EB2-AE56EF51DF03}" dt="2023-06-25T13:23:55.570" v="1654"/>
          <ac:spMkLst>
            <pc:docMk/>
            <pc:sldMk cId="3602388084" sldId="983"/>
            <ac:spMk id="3666" creationId="{A0981710-5082-17CF-DF14-540393DD71DC}"/>
          </ac:spMkLst>
        </pc:spChg>
        <pc:spChg chg="mod">
          <ac:chgData name="rahulkumar08945@gmail.com" userId="eaa8108a85f67eff" providerId="LiveId" clId="{54EF1D79-E478-4C67-9EB2-AE56EF51DF03}" dt="2023-06-25T13:23:55.570" v="1654"/>
          <ac:spMkLst>
            <pc:docMk/>
            <pc:sldMk cId="3602388084" sldId="983"/>
            <ac:spMk id="3667" creationId="{525881FF-3732-CBE1-7AA0-D8EE1A272F31}"/>
          </ac:spMkLst>
        </pc:spChg>
        <pc:spChg chg="mod">
          <ac:chgData name="rahulkumar08945@gmail.com" userId="eaa8108a85f67eff" providerId="LiveId" clId="{54EF1D79-E478-4C67-9EB2-AE56EF51DF03}" dt="2023-06-25T13:23:55.570" v="1654"/>
          <ac:spMkLst>
            <pc:docMk/>
            <pc:sldMk cId="3602388084" sldId="983"/>
            <ac:spMk id="3668" creationId="{2E6D584E-1770-DD24-B2B7-CD80F8A614DB}"/>
          </ac:spMkLst>
        </pc:spChg>
        <pc:spChg chg="mod">
          <ac:chgData name="rahulkumar08945@gmail.com" userId="eaa8108a85f67eff" providerId="LiveId" clId="{54EF1D79-E478-4C67-9EB2-AE56EF51DF03}" dt="2023-06-25T13:23:55.570" v="1654"/>
          <ac:spMkLst>
            <pc:docMk/>
            <pc:sldMk cId="3602388084" sldId="983"/>
            <ac:spMk id="3669" creationId="{52CB7A82-4124-878A-D459-0C7E1A0DCC3D}"/>
          </ac:spMkLst>
        </pc:spChg>
        <pc:spChg chg="mod">
          <ac:chgData name="rahulkumar08945@gmail.com" userId="eaa8108a85f67eff" providerId="LiveId" clId="{54EF1D79-E478-4C67-9EB2-AE56EF51DF03}" dt="2023-06-25T13:23:55.570" v="1654"/>
          <ac:spMkLst>
            <pc:docMk/>
            <pc:sldMk cId="3602388084" sldId="983"/>
            <ac:spMk id="3670" creationId="{775598D1-9147-F7EE-9C07-EE90C2B38092}"/>
          </ac:spMkLst>
        </pc:spChg>
        <pc:spChg chg="mod">
          <ac:chgData name="rahulkumar08945@gmail.com" userId="eaa8108a85f67eff" providerId="LiveId" clId="{54EF1D79-E478-4C67-9EB2-AE56EF51DF03}" dt="2023-06-25T13:23:55.570" v="1654"/>
          <ac:spMkLst>
            <pc:docMk/>
            <pc:sldMk cId="3602388084" sldId="983"/>
            <ac:spMk id="3671" creationId="{565DCF55-7C55-1E53-79E2-DCC91C75926B}"/>
          </ac:spMkLst>
        </pc:spChg>
        <pc:spChg chg="mod">
          <ac:chgData name="rahulkumar08945@gmail.com" userId="eaa8108a85f67eff" providerId="LiveId" clId="{54EF1D79-E478-4C67-9EB2-AE56EF51DF03}" dt="2023-06-25T13:23:55.570" v="1654"/>
          <ac:spMkLst>
            <pc:docMk/>
            <pc:sldMk cId="3602388084" sldId="983"/>
            <ac:spMk id="3672" creationId="{A77F73F3-42BD-8EFF-E002-0535C395E2A4}"/>
          </ac:spMkLst>
        </pc:spChg>
        <pc:spChg chg="mod">
          <ac:chgData name="rahulkumar08945@gmail.com" userId="eaa8108a85f67eff" providerId="LiveId" clId="{54EF1D79-E478-4C67-9EB2-AE56EF51DF03}" dt="2023-06-25T13:23:55.570" v="1654"/>
          <ac:spMkLst>
            <pc:docMk/>
            <pc:sldMk cId="3602388084" sldId="983"/>
            <ac:spMk id="3673" creationId="{5F3026DE-6555-F105-9492-C13EBAECC74F}"/>
          </ac:spMkLst>
        </pc:spChg>
        <pc:spChg chg="mod">
          <ac:chgData name="rahulkumar08945@gmail.com" userId="eaa8108a85f67eff" providerId="LiveId" clId="{54EF1D79-E478-4C67-9EB2-AE56EF51DF03}" dt="2023-06-25T13:23:55.570" v="1654"/>
          <ac:spMkLst>
            <pc:docMk/>
            <pc:sldMk cId="3602388084" sldId="983"/>
            <ac:spMk id="3674" creationId="{8CC7E15A-8934-0ECD-D4BB-50904334304A}"/>
          </ac:spMkLst>
        </pc:spChg>
        <pc:spChg chg="mod">
          <ac:chgData name="rahulkumar08945@gmail.com" userId="eaa8108a85f67eff" providerId="LiveId" clId="{54EF1D79-E478-4C67-9EB2-AE56EF51DF03}" dt="2023-06-25T13:23:55.570" v="1654"/>
          <ac:spMkLst>
            <pc:docMk/>
            <pc:sldMk cId="3602388084" sldId="983"/>
            <ac:spMk id="3675" creationId="{E377E2A9-AE37-DC28-9B77-C8A554260DEB}"/>
          </ac:spMkLst>
        </pc:spChg>
        <pc:spChg chg="mod">
          <ac:chgData name="rahulkumar08945@gmail.com" userId="eaa8108a85f67eff" providerId="LiveId" clId="{54EF1D79-E478-4C67-9EB2-AE56EF51DF03}" dt="2023-06-25T13:23:55.570" v="1654"/>
          <ac:spMkLst>
            <pc:docMk/>
            <pc:sldMk cId="3602388084" sldId="983"/>
            <ac:spMk id="3676" creationId="{2B5E8E55-EFA8-B4D6-13C9-AEF0D39B87AD}"/>
          </ac:spMkLst>
        </pc:spChg>
        <pc:spChg chg="mod">
          <ac:chgData name="rahulkumar08945@gmail.com" userId="eaa8108a85f67eff" providerId="LiveId" clId="{54EF1D79-E478-4C67-9EB2-AE56EF51DF03}" dt="2023-06-25T13:23:55.570" v="1654"/>
          <ac:spMkLst>
            <pc:docMk/>
            <pc:sldMk cId="3602388084" sldId="983"/>
            <ac:spMk id="3677" creationId="{DE4A1BF6-1BAC-3A21-87C8-27E5E165678D}"/>
          </ac:spMkLst>
        </pc:spChg>
        <pc:spChg chg="mod">
          <ac:chgData name="rahulkumar08945@gmail.com" userId="eaa8108a85f67eff" providerId="LiveId" clId="{54EF1D79-E478-4C67-9EB2-AE56EF51DF03}" dt="2023-06-25T13:23:55.570" v="1654"/>
          <ac:spMkLst>
            <pc:docMk/>
            <pc:sldMk cId="3602388084" sldId="983"/>
            <ac:spMk id="3678" creationId="{B9E6765A-F6F2-8BB2-93CB-A8B442C856F7}"/>
          </ac:spMkLst>
        </pc:spChg>
        <pc:spChg chg="mod">
          <ac:chgData name="rahulkumar08945@gmail.com" userId="eaa8108a85f67eff" providerId="LiveId" clId="{54EF1D79-E478-4C67-9EB2-AE56EF51DF03}" dt="2023-06-25T13:23:55.570" v="1654"/>
          <ac:spMkLst>
            <pc:docMk/>
            <pc:sldMk cId="3602388084" sldId="983"/>
            <ac:spMk id="3679" creationId="{4268F6ED-9575-FF3B-F11B-4F574D112F5B}"/>
          </ac:spMkLst>
        </pc:spChg>
        <pc:spChg chg="mod">
          <ac:chgData name="rahulkumar08945@gmail.com" userId="eaa8108a85f67eff" providerId="LiveId" clId="{54EF1D79-E478-4C67-9EB2-AE56EF51DF03}" dt="2023-06-25T13:23:55.570" v="1654"/>
          <ac:spMkLst>
            <pc:docMk/>
            <pc:sldMk cId="3602388084" sldId="983"/>
            <ac:spMk id="3680" creationId="{7FAB28DA-F588-EA11-3F3D-B99FA8D22A55}"/>
          </ac:spMkLst>
        </pc:spChg>
        <pc:spChg chg="mod">
          <ac:chgData name="rahulkumar08945@gmail.com" userId="eaa8108a85f67eff" providerId="LiveId" clId="{54EF1D79-E478-4C67-9EB2-AE56EF51DF03}" dt="2023-06-25T13:23:55.570" v="1654"/>
          <ac:spMkLst>
            <pc:docMk/>
            <pc:sldMk cId="3602388084" sldId="983"/>
            <ac:spMk id="3681" creationId="{77E65A65-9D72-2610-C84E-58F6E07E2CDD}"/>
          </ac:spMkLst>
        </pc:spChg>
        <pc:spChg chg="mod">
          <ac:chgData name="rahulkumar08945@gmail.com" userId="eaa8108a85f67eff" providerId="LiveId" clId="{54EF1D79-E478-4C67-9EB2-AE56EF51DF03}" dt="2023-06-25T13:23:55.570" v="1654"/>
          <ac:spMkLst>
            <pc:docMk/>
            <pc:sldMk cId="3602388084" sldId="983"/>
            <ac:spMk id="3682" creationId="{D4F203B2-E415-3BE2-3816-31EF0B7EAF1F}"/>
          </ac:spMkLst>
        </pc:spChg>
        <pc:spChg chg="mod">
          <ac:chgData name="rahulkumar08945@gmail.com" userId="eaa8108a85f67eff" providerId="LiveId" clId="{54EF1D79-E478-4C67-9EB2-AE56EF51DF03}" dt="2023-06-25T13:23:55.570" v="1654"/>
          <ac:spMkLst>
            <pc:docMk/>
            <pc:sldMk cId="3602388084" sldId="983"/>
            <ac:spMk id="3683" creationId="{6705876C-898A-480F-B069-16BDA17CEA1F}"/>
          </ac:spMkLst>
        </pc:spChg>
        <pc:spChg chg="mod">
          <ac:chgData name="rahulkumar08945@gmail.com" userId="eaa8108a85f67eff" providerId="LiveId" clId="{54EF1D79-E478-4C67-9EB2-AE56EF51DF03}" dt="2023-06-25T13:23:55.570" v="1654"/>
          <ac:spMkLst>
            <pc:docMk/>
            <pc:sldMk cId="3602388084" sldId="983"/>
            <ac:spMk id="3684" creationId="{501BFB94-5EFB-92CB-A24F-5B14B53F8D7F}"/>
          </ac:spMkLst>
        </pc:spChg>
        <pc:spChg chg="mod">
          <ac:chgData name="rahulkumar08945@gmail.com" userId="eaa8108a85f67eff" providerId="LiveId" clId="{54EF1D79-E478-4C67-9EB2-AE56EF51DF03}" dt="2023-06-25T13:23:55.570" v="1654"/>
          <ac:spMkLst>
            <pc:docMk/>
            <pc:sldMk cId="3602388084" sldId="983"/>
            <ac:spMk id="3685" creationId="{9CD94378-1955-447D-2F6C-3A7C6F918337}"/>
          </ac:spMkLst>
        </pc:spChg>
        <pc:spChg chg="mod">
          <ac:chgData name="rahulkumar08945@gmail.com" userId="eaa8108a85f67eff" providerId="LiveId" clId="{54EF1D79-E478-4C67-9EB2-AE56EF51DF03}" dt="2023-06-25T13:23:55.570" v="1654"/>
          <ac:spMkLst>
            <pc:docMk/>
            <pc:sldMk cId="3602388084" sldId="983"/>
            <ac:spMk id="3686" creationId="{0B4B5A43-DC69-4D59-5EDD-2D73B048EED0}"/>
          </ac:spMkLst>
        </pc:spChg>
        <pc:spChg chg="mod">
          <ac:chgData name="rahulkumar08945@gmail.com" userId="eaa8108a85f67eff" providerId="LiveId" clId="{54EF1D79-E478-4C67-9EB2-AE56EF51DF03}" dt="2023-06-25T13:23:55.570" v="1654"/>
          <ac:spMkLst>
            <pc:docMk/>
            <pc:sldMk cId="3602388084" sldId="983"/>
            <ac:spMk id="3687" creationId="{63973239-C47F-561B-6CD1-5EC50F42AF34}"/>
          </ac:spMkLst>
        </pc:spChg>
        <pc:spChg chg="mod">
          <ac:chgData name="rahulkumar08945@gmail.com" userId="eaa8108a85f67eff" providerId="LiveId" clId="{54EF1D79-E478-4C67-9EB2-AE56EF51DF03}" dt="2023-06-25T13:23:55.570" v="1654"/>
          <ac:spMkLst>
            <pc:docMk/>
            <pc:sldMk cId="3602388084" sldId="983"/>
            <ac:spMk id="3688" creationId="{B76CECAB-B492-03F7-5512-E5A6708E67BD}"/>
          </ac:spMkLst>
        </pc:spChg>
        <pc:spChg chg="mod">
          <ac:chgData name="rahulkumar08945@gmail.com" userId="eaa8108a85f67eff" providerId="LiveId" clId="{54EF1D79-E478-4C67-9EB2-AE56EF51DF03}" dt="2023-06-25T13:23:55.570" v="1654"/>
          <ac:spMkLst>
            <pc:docMk/>
            <pc:sldMk cId="3602388084" sldId="983"/>
            <ac:spMk id="3689" creationId="{90A89C79-50BA-208E-F99E-1B3F0DF2F9D4}"/>
          </ac:spMkLst>
        </pc:spChg>
        <pc:spChg chg="mod">
          <ac:chgData name="rahulkumar08945@gmail.com" userId="eaa8108a85f67eff" providerId="LiveId" clId="{54EF1D79-E478-4C67-9EB2-AE56EF51DF03}" dt="2023-06-25T13:23:55.570" v="1654"/>
          <ac:spMkLst>
            <pc:docMk/>
            <pc:sldMk cId="3602388084" sldId="983"/>
            <ac:spMk id="3690" creationId="{29735B62-6C80-89AB-D170-F6C561445826}"/>
          </ac:spMkLst>
        </pc:spChg>
        <pc:spChg chg="mod">
          <ac:chgData name="rahulkumar08945@gmail.com" userId="eaa8108a85f67eff" providerId="LiveId" clId="{54EF1D79-E478-4C67-9EB2-AE56EF51DF03}" dt="2023-06-25T13:23:55.570" v="1654"/>
          <ac:spMkLst>
            <pc:docMk/>
            <pc:sldMk cId="3602388084" sldId="983"/>
            <ac:spMk id="3691" creationId="{E2344E73-E693-5B2B-993A-E96BD6262578}"/>
          </ac:spMkLst>
        </pc:spChg>
        <pc:spChg chg="mod">
          <ac:chgData name="rahulkumar08945@gmail.com" userId="eaa8108a85f67eff" providerId="LiveId" clId="{54EF1D79-E478-4C67-9EB2-AE56EF51DF03}" dt="2023-06-25T13:23:55.570" v="1654"/>
          <ac:spMkLst>
            <pc:docMk/>
            <pc:sldMk cId="3602388084" sldId="983"/>
            <ac:spMk id="3692" creationId="{7B18FCC8-AB70-962C-0E8A-CBFE32067515}"/>
          </ac:spMkLst>
        </pc:spChg>
        <pc:spChg chg="mod">
          <ac:chgData name="rahulkumar08945@gmail.com" userId="eaa8108a85f67eff" providerId="LiveId" clId="{54EF1D79-E478-4C67-9EB2-AE56EF51DF03}" dt="2023-06-25T13:23:55.570" v="1654"/>
          <ac:spMkLst>
            <pc:docMk/>
            <pc:sldMk cId="3602388084" sldId="983"/>
            <ac:spMk id="3693" creationId="{ACB42783-2FC7-7812-FB73-5083CA0877F4}"/>
          </ac:spMkLst>
        </pc:spChg>
        <pc:spChg chg="mod">
          <ac:chgData name="rahulkumar08945@gmail.com" userId="eaa8108a85f67eff" providerId="LiveId" clId="{54EF1D79-E478-4C67-9EB2-AE56EF51DF03}" dt="2023-06-25T13:23:55.570" v="1654"/>
          <ac:spMkLst>
            <pc:docMk/>
            <pc:sldMk cId="3602388084" sldId="983"/>
            <ac:spMk id="3694" creationId="{700CBD8E-142B-D434-B0AD-EC5B2D76B18F}"/>
          </ac:spMkLst>
        </pc:spChg>
        <pc:spChg chg="mod">
          <ac:chgData name="rahulkumar08945@gmail.com" userId="eaa8108a85f67eff" providerId="LiveId" clId="{54EF1D79-E478-4C67-9EB2-AE56EF51DF03}" dt="2023-06-25T13:23:55.570" v="1654"/>
          <ac:spMkLst>
            <pc:docMk/>
            <pc:sldMk cId="3602388084" sldId="983"/>
            <ac:spMk id="3695" creationId="{38550227-3F92-ECAF-DF39-70110ED28C6A}"/>
          </ac:spMkLst>
        </pc:spChg>
        <pc:spChg chg="mod">
          <ac:chgData name="rahulkumar08945@gmail.com" userId="eaa8108a85f67eff" providerId="LiveId" clId="{54EF1D79-E478-4C67-9EB2-AE56EF51DF03}" dt="2023-06-25T13:23:55.570" v="1654"/>
          <ac:spMkLst>
            <pc:docMk/>
            <pc:sldMk cId="3602388084" sldId="983"/>
            <ac:spMk id="3696" creationId="{10130D42-F3F4-E74B-609A-4BC8E08F64D5}"/>
          </ac:spMkLst>
        </pc:spChg>
        <pc:spChg chg="mod">
          <ac:chgData name="rahulkumar08945@gmail.com" userId="eaa8108a85f67eff" providerId="LiveId" clId="{54EF1D79-E478-4C67-9EB2-AE56EF51DF03}" dt="2023-06-25T13:23:55.570" v="1654"/>
          <ac:spMkLst>
            <pc:docMk/>
            <pc:sldMk cId="3602388084" sldId="983"/>
            <ac:spMk id="3697" creationId="{1BAC5DDC-111C-9162-0E0E-B2CAEB50F114}"/>
          </ac:spMkLst>
        </pc:spChg>
        <pc:spChg chg="mod">
          <ac:chgData name="rahulkumar08945@gmail.com" userId="eaa8108a85f67eff" providerId="LiveId" clId="{54EF1D79-E478-4C67-9EB2-AE56EF51DF03}" dt="2023-06-25T13:23:55.570" v="1654"/>
          <ac:spMkLst>
            <pc:docMk/>
            <pc:sldMk cId="3602388084" sldId="983"/>
            <ac:spMk id="3698" creationId="{3718AC5D-2D38-6544-F61A-62A4BDC014D8}"/>
          </ac:spMkLst>
        </pc:spChg>
        <pc:spChg chg="mod">
          <ac:chgData name="rahulkumar08945@gmail.com" userId="eaa8108a85f67eff" providerId="LiveId" clId="{54EF1D79-E478-4C67-9EB2-AE56EF51DF03}" dt="2023-06-25T13:23:55.570" v="1654"/>
          <ac:spMkLst>
            <pc:docMk/>
            <pc:sldMk cId="3602388084" sldId="983"/>
            <ac:spMk id="3699" creationId="{6368EFF7-AD32-E8B9-5478-823CB81C3067}"/>
          </ac:spMkLst>
        </pc:spChg>
        <pc:spChg chg="mod">
          <ac:chgData name="rahulkumar08945@gmail.com" userId="eaa8108a85f67eff" providerId="LiveId" clId="{54EF1D79-E478-4C67-9EB2-AE56EF51DF03}" dt="2023-06-25T13:23:55.570" v="1654"/>
          <ac:spMkLst>
            <pc:docMk/>
            <pc:sldMk cId="3602388084" sldId="983"/>
            <ac:spMk id="3700" creationId="{18A2513B-BDDD-5803-C4A5-D0D4E31F7964}"/>
          </ac:spMkLst>
        </pc:spChg>
        <pc:spChg chg="mod">
          <ac:chgData name="rahulkumar08945@gmail.com" userId="eaa8108a85f67eff" providerId="LiveId" clId="{54EF1D79-E478-4C67-9EB2-AE56EF51DF03}" dt="2023-06-25T13:23:55.570" v="1654"/>
          <ac:spMkLst>
            <pc:docMk/>
            <pc:sldMk cId="3602388084" sldId="983"/>
            <ac:spMk id="3701" creationId="{92AEE8AE-7D61-E326-8C7E-0F894B39FEF7}"/>
          </ac:spMkLst>
        </pc:spChg>
        <pc:spChg chg="mod">
          <ac:chgData name="rahulkumar08945@gmail.com" userId="eaa8108a85f67eff" providerId="LiveId" clId="{54EF1D79-E478-4C67-9EB2-AE56EF51DF03}" dt="2023-06-25T13:23:55.570" v="1654"/>
          <ac:spMkLst>
            <pc:docMk/>
            <pc:sldMk cId="3602388084" sldId="983"/>
            <ac:spMk id="3702" creationId="{346DA5E9-661B-FB00-A27B-58634CE88A52}"/>
          </ac:spMkLst>
        </pc:spChg>
        <pc:spChg chg="mod">
          <ac:chgData name="rahulkumar08945@gmail.com" userId="eaa8108a85f67eff" providerId="LiveId" clId="{54EF1D79-E478-4C67-9EB2-AE56EF51DF03}" dt="2023-06-25T13:23:55.570" v="1654"/>
          <ac:spMkLst>
            <pc:docMk/>
            <pc:sldMk cId="3602388084" sldId="983"/>
            <ac:spMk id="3703" creationId="{9E697694-C4D2-F500-B250-828766E1DE50}"/>
          </ac:spMkLst>
        </pc:spChg>
        <pc:spChg chg="mod">
          <ac:chgData name="rahulkumar08945@gmail.com" userId="eaa8108a85f67eff" providerId="LiveId" clId="{54EF1D79-E478-4C67-9EB2-AE56EF51DF03}" dt="2023-06-25T13:23:55.570" v="1654"/>
          <ac:spMkLst>
            <pc:docMk/>
            <pc:sldMk cId="3602388084" sldId="983"/>
            <ac:spMk id="3704" creationId="{81DDC9F6-CE5C-34A2-FB28-8AE3DEF26BEA}"/>
          </ac:spMkLst>
        </pc:spChg>
        <pc:spChg chg="mod">
          <ac:chgData name="rahulkumar08945@gmail.com" userId="eaa8108a85f67eff" providerId="LiveId" clId="{54EF1D79-E478-4C67-9EB2-AE56EF51DF03}" dt="2023-06-25T13:23:55.570" v="1654"/>
          <ac:spMkLst>
            <pc:docMk/>
            <pc:sldMk cId="3602388084" sldId="983"/>
            <ac:spMk id="3705" creationId="{0EC867C7-3F46-5A4E-5999-E2BD2B3FB180}"/>
          </ac:spMkLst>
        </pc:spChg>
        <pc:spChg chg="mod">
          <ac:chgData name="rahulkumar08945@gmail.com" userId="eaa8108a85f67eff" providerId="LiveId" clId="{54EF1D79-E478-4C67-9EB2-AE56EF51DF03}" dt="2023-06-25T13:23:55.570" v="1654"/>
          <ac:spMkLst>
            <pc:docMk/>
            <pc:sldMk cId="3602388084" sldId="983"/>
            <ac:spMk id="3706" creationId="{26698995-8C90-0456-CC04-6C105DDDE43F}"/>
          </ac:spMkLst>
        </pc:spChg>
        <pc:spChg chg="mod">
          <ac:chgData name="rahulkumar08945@gmail.com" userId="eaa8108a85f67eff" providerId="LiveId" clId="{54EF1D79-E478-4C67-9EB2-AE56EF51DF03}" dt="2023-06-25T13:23:55.570" v="1654"/>
          <ac:spMkLst>
            <pc:docMk/>
            <pc:sldMk cId="3602388084" sldId="983"/>
            <ac:spMk id="3707" creationId="{82C02EB1-69C5-F2BD-4576-70977F1FD0B9}"/>
          </ac:spMkLst>
        </pc:spChg>
        <pc:spChg chg="mod">
          <ac:chgData name="rahulkumar08945@gmail.com" userId="eaa8108a85f67eff" providerId="LiveId" clId="{54EF1D79-E478-4C67-9EB2-AE56EF51DF03}" dt="2023-06-25T13:23:55.570" v="1654"/>
          <ac:spMkLst>
            <pc:docMk/>
            <pc:sldMk cId="3602388084" sldId="983"/>
            <ac:spMk id="3708" creationId="{EDA8F858-C639-C38E-029C-D27636BCAFC0}"/>
          </ac:spMkLst>
        </pc:spChg>
        <pc:spChg chg="mod">
          <ac:chgData name="rahulkumar08945@gmail.com" userId="eaa8108a85f67eff" providerId="LiveId" clId="{54EF1D79-E478-4C67-9EB2-AE56EF51DF03}" dt="2023-06-25T13:23:55.570" v="1654"/>
          <ac:spMkLst>
            <pc:docMk/>
            <pc:sldMk cId="3602388084" sldId="983"/>
            <ac:spMk id="3709" creationId="{8A3C42E7-3445-6789-6783-1F9C48FD6F18}"/>
          </ac:spMkLst>
        </pc:spChg>
        <pc:spChg chg="mod">
          <ac:chgData name="rahulkumar08945@gmail.com" userId="eaa8108a85f67eff" providerId="LiveId" clId="{54EF1D79-E478-4C67-9EB2-AE56EF51DF03}" dt="2023-06-25T13:23:55.570" v="1654"/>
          <ac:spMkLst>
            <pc:docMk/>
            <pc:sldMk cId="3602388084" sldId="983"/>
            <ac:spMk id="3710" creationId="{C0EB6598-0919-922B-DE1D-E2D93DA01D98}"/>
          </ac:spMkLst>
        </pc:spChg>
        <pc:spChg chg="mod">
          <ac:chgData name="rahulkumar08945@gmail.com" userId="eaa8108a85f67eff" providerId="LiveId" clId="{54EF1D79-E478-4C67-9EB2-AE56EF51DF03}" dt="2023-06-25T13:23:55.570" v="1654"/>
          <ac:spMkLst>
            <pc:docMk/>
            <pc:sldMk cId="3602388084" sldId="983"/>
            <ac:spMk id="3711" creationId="{85D1B67A-17AB-A3CB-EDC8-B623C1BB5C5B}"/>
          </ac:spMkLst>
        </pc:spChg>
        <pc:spChg chg="mod">
          <ac:chgData name="rahulkumar08945@gmail.com" userId="eaa8108a85f67eff" providerId="LiveId" clId="{54EF1D79-E478-4C67-9EB2-AE56EF51DF03}" dt="2023-06-25T13:23:55.570" v="1654"/>
          <ac:spMkLst>
            <pc:docMk/>
            <pc:sldMk cId="3602388084" sldId="983"/>
            <ac:spMk id="3712" creationId="{DEEC8CD8-62E5-9461-85CE-FDC2B5FDF8FE}"/>
          </ac:spMkLst>
        </pc:spChg>
        <pc:spChg chg="mod">
          <ac:chgData name="rahulkumar08945@gmail.com" userId="eaa8108a85f67eff" providerId="LiveId" clId="{54EF1D79-E478-4C67-9EB2-AE56EF51DF03}" dt="2023-06-25T13:23:55.570" v="1654"/>
          <ac:spMkLst>
            <pc:docMk/>
            <pc:sldMk cId="3602388084" sldId="983"/>
            <ac:spMk id="3713" creationId="{C80C57FF-24F0-E438-E040-27B8958C2813}"/>
          </ac:spMkLst>
        </pc:spChg>
        <pc:spChg chg="mod">
          <ac:chgData name="rahulkumar08945@gmail.com" userId="eaa8108a85f67eff" providerId="LiveId" clId="{54EF1D79-E478-4C67-9EB2-AE56EF51DF03}" dt="2023-06-25T13:23:55.570" v="1654"/>
          <ac:spMkLst>
            <pc:docMk/>
            <pc:sldMk cId="3602388084" sldId="983"/>
            <ac:spMk id="3714" creationId="{4044A461-9639-64E5-D83F-178162E83A18}"/>
          </ac:spMkLst>
        </pc:spChg>
        <pc:spChg chg="mod">
          <ac:chgData name="rahulkumar08945@gmail.com" userId="eaa8108a85f67eff" providerId="LiveId" clId="{54EF1D79-E478-4C67-9EB2-AE56EF51DF03}" dt="2023-06-25T13:23:55.570" v="1654"/>
          <ac:spMkLst>
            <pc:docMk/>
            <pc:sldMk cId="3602388084" sldId="983"/>
            <ac:spMk id="3715" creationId="{9CE93EE8-68D1-0286-04A2-5B33CB74D43D}"/>
          </ac:spMkLst>
        </pc:spChg>
        <pc:spChg chg="mod">
          <ac:chgData name="rahulkumar08945@gmail.com" userId="eaa8108a85f67eff" providerId="LiveId" clId="{54EF1D79-E478-4C67-9EB2-AE56EF51DF03}" dt="2023-06-25T13:23:55.570" v="1654"/>
          <ac:spMkLst>
            <pc:docMk/>
            <pc:sldMk cId="3602388084" sldId="983"/>
            <ac:spMk id="3716" creationId="{7294D583-510A-6F40-63FE-24F8EFAE9FA3}"/>
          </ac:spMkLst>
        </pc:spChg>
        <pc:spChg chg="mod">
          <ac:chgData name="rahulkumar08945@gmail.com" userId="eaa8108a85f67eff" providerId="LiveId" clId="{54EF1D79-E478-4C67-9EB2-AE56EF51DF03}" dt="2023-06-25T13:23:55.570" v="1654"/>
          <ac:spMkLst>
            <pc:docMk/>
            <pc:sldMk cId="3602388084" sldId="983"/>
            <ac:spMk id="3717" creationId="{E40996EB-2B76-D131-A2AB-95C9A0985A36}"/>
          </ac:spMkLst>
        </pc:spChg>
        <pc:spChg chg="mod">
          <ac:chgData name="rahulkumar08945@gmail.com" userId="eaa8108a85f67eff" providerId="LiveId" clId="{54EF1D79-E478-4C67-9EB2-AE56EF51DF03}" dt="2023-06-25T13:23:55.570" v="1654"/>
          <ac:spMkLst>
            <pc:docMk/>
            <pc:sldMk cId="3602388084" sldId="983"/>
            <ac:spMk id="3718" creationId="{5C2237A6-C539-BF09-5306-2FC097B5C796}"/>
          </ac:spMkLst>
        </pc:spChg>
        <pc:spChg chg="mod">
          <ac:chgData name="rahulkumar08945@gmail.com" userId="eaa8108a85f67eff" providerId="LiveId" clId="{54EF1D79-E478-4C67-9EB2-AE56EF51DF03}" dt="2023-06-25T13:23:55.570" v="1654"/>
          <ac:spMkLst>
            <pc:docMk/>
            <pc:sldMk cId="3602388084" sldId="983"/>
            <ac:spMk id="3719" creationId="{51F102A7-30CE-67E8-0CE3-6B4861BA7A62}"/>
          </ac:spMkLst>
        </pc:spChg>
        <pc:spChg chg="mod">
          <ac:chgData name="rahulkumar08945@gmail.com" userId="eaa8108a85f67eff" providerId="LiveId" clId="{54EF1D79-E478-4C67-9EB2-AE56EF51DF03}" dt="2023-06-25T13:23:55.570" v="1654"/>
          <ac:spMkLst>
            <pc:docMk/>
            <pc:sldMk cId="3602388084" sldId="983"/>
            <ac:spMk id="3720" creationId="{A58583EF-70B3-B4BE-CE3C-C26663AAE8E9}"/>
          </ac:spMkLst>
        </pc:spChg>
        <pc:spChg chg="mod">
          <ac:chgData name="rahulkumar08945@gmail.com" userId="eaa8108a85f67eff" providerId="LiveId" clId="{54EF1D79-E478-4C67-9EB2-AE56EF51DF03}" dt="2023-06-25T13:23:55.570" v="1654"/>
          <ac:spMkLst>
            <pc:docMk/>
            <pc:sldMk cId="3602388084" sldId="983"/>
            <ac:spMk id="3721" creationId="{7837A661-EBD9-6518-F9A2-68D93321E163}"/>
          </ac:spMkLst>
        </pc:spChg>
        <pc:spChg chg="mod">
          <ac:chgData name="rahulkumar08945@gmail.com" userId="eaa8108a85f67eff" providerId="LiveId" clId="{54EF1D79-E478-4C67-9EB2-AE56EF51DF03}" dt="2023-06-25T13:23:55.570" v="1654"/>
          <ac:spMkLst>
            <pc:docMk/>
            <pc:sldMk cId="3602388084" sldId="983"/>
            <ac:spMk id="3722" creationId="{077A3B26-7AAD-24B6-65CA-C0F9965A39A1}"/>
          </ac:spMkLst>
        </pc:spChg>
        <pc:spChg chg="mod">
          <ac:chgData name="rahulkumar08945@gmail.com" userId="eaa8108a85f67eff" providerId="LiveId" clId="{54EF1D79-E478-4C67-9EB2-AE56EF51DF03}" dt="2023-06-25T13:23:55.570" v="1654"/>
          <ac:spMkLst>
            <pc:docMk/>
            <pc:sldMk cId="3602388084" sldId="983"/>
            <ac:spMk id="3723" creationId="{6D364372-EC6F-E35D-CF88-54EBC28F520F}"/>
          </ac:spMkLst>
        </pc:spChg>
        <pc:spChg chg="mod">
          <ac:chgData name="rahulkumar08945@gmail.com" userId="eaa8108a85f67eff" providerId="LiveId" clId="{54EF1D79-E478-4C67-9EB2-AE56EF51DF03}" dt="2023-06-25T13:23:55.570" v="1654"/>
          <ac:spMkLst>
            <pc:docMk/>
            <pc:sldMk cId="3602388084" sldId="983"/>
            <ac:spMk id="3724" creationId="{CA1550AE-6A75-AB5D-CBF6-F83CFD5F4443}"/>
          </ac:spMkLst>
        </pc:spChg>
        <pc:spChg chg="mod">
          <ac:chgData name="rahulkumar08945@gmail.com" userId="eaa8108a85f67eff" providerId="LiveId" clId="{54EF1D79-E478-4C67-9EB2-AE56EF51DF03}" dt="2023-06-25T13:23:55.570" v="1654"/>
          <ac:spMkLst>
            <pc:docMk/>
            <pc:sldMk cId="3602388084" sldId="983"/>
            <ac:spMk id="3725" creationId="{9A292D45-42B0-97B2-F440-FD9814755EB7}"/>
          </ac:spMkLst>
        </pc:spChg>
        <pc:spChg chg="mod">
          <ac:chgData name="rahulkumar08945@gmail.com" userId="eaa8108a85f67eff" providerId="LiveId" clId="{54EF1D79-E478-4C67-9EB2-AE56EF51DF03}" dt="2023-06-25T13:23:55.570" v="1654"/>
          <ac:spMkLst>
            <pc:docMk/>
            <pc:sldMk cId="3602388084" sldId="983"/>
            <ac:spMk id="3726" creationId="{7D1E21A3-9D1D-5629-CAB9-2C97ADBEB312}"/>
          </ac:spMkLst>
        </pc:spChg>
        <pc:spChg chg="mod">
          <ac:chgData name="rahulkumar08945@gmail.com" userId="eaa8108a85f67eff" providerId="LiveId" clId="{54EF1D79-E478-4C67-9EB2-AE56EF51DF03}" dt="2023-06-25T13:23:55.570" v="1654"/>
          <ac:spMkLst>
            <pc:docMk/>
            <pc:sldMk cId="3602388084" sldId="983"/>
            <ac:spMk id="3727" creationId="{80C6EDD4-2F1D-EB5E-9619-D7090FBADBFD}"/>
          </ac:spMkLst>
        </pc:spChg>
        <pc:spChg chg="mod">
          <ac:chgData name="rahulkumar08945@gmail.com" userId="eaa8108a85f67eff" providerId="LiveId" clId="{54EF1D79-E478-4C67-9EB2-AE56EF51DF03}" dt="2023-06-25T13:23:55.570" v="1654"/>
          <ac:spMkLst>
            <pc:docMk/>
            <pc:sldMk cId="3602388084" sldId="983"/>
            <ac:spMk id="3728" creationId="{DEC09F7C-D39D-0231-AF5C-7D95B69B02E4}"/>
          </ac:spMkLst>
        </pc:spChg>
        <pc:spChg chg="mod">
          <ac:chgData name="rahulkumar08945@gmail.com" userId="eaa8108a85f67eff" providerId="LiveId" clId="{54EF1D79-E478-4C67-9EB2-AE56EF51DF03}" dt="2023-06-25T13:23:55.570" v="1654"/>
          <ac:spMkLst>
            <pc:docMk/>
            <pc:sldMk cId="3602388084" sldId="983"/>
            <ac:spMk id="3729" creationId="{8BB958E5-79A1-7084-2F5C-5018212535BE}"/>
          </ac:spMkLst>
        </pc:spChg>
        <pc:spChg chg="mod">
          <ac:chgData name="rahulkumar08945@gmail.com" userId="eaa8108a85f67eff" providerId="LiveId" clId="{54EF1D79-E478-4C67-9EB2-AE56EF51DF03}" dt="2023-06-25T13:23:55.570" v="1654"/>
          <ac:spMkLst>
            <pc:docMk/>
            <pc:sldMk cId="3602388084" sldId="983"/>
            <ac:spMk id="3730" creationId="{D958C861-24BB-FF8A-524D-3E91DA061F0A}"/>
          </ac:spMkLst>
        </pc:spChg>
        <pc:spChg chg="mod">
          <ac:chgData name="rahulkumar08945@gmail.com" userId="eaa8108a85f67eff" providerId="LiveId" clId="{54EF1D79-E478-4C67-9EB2-AE56EF51DF03}" dt="2023-06-25T13:23:55.570" v="1654"/>
          <ac:spMkLst>
            <pc:docMk/>
            <pc:sldMk cId="3602388084" sldId="983"/>
            <ac:spMk id="3731" creationId="{3F1358A5-ECBD-BE15-D09D-CF5FD899AFD3}"/>
          </ac:spMkLst>
        </pc:spChg>
        <pc:spChg chg="mod">
          <ac:chgData name="rahulkumar08945@gmail.com" userId="eaa8108a85f67eff" providerId="LiveId" clId="{54EF1D79-E478-4C67-9EB2-AE56EF51DF03}" dt="2023-06-25T13:23:55.570" v="1654"/>
          <ac:spMkLst>
            <pc:docMk/>
            <pc:sldMk cId="3602388084" sldId="983"/>
            <ac:spMk id="3732" creationId="{E1B67AED-C768-0F74-C31E-449E1D0DE0BA}"/>
          </ac:spMkLst>
        </pc:spChg>
        <pc:spChg chg="mod">
          <ac:chgData name="rahulkumar08945@gmail.com" userId="eaa8108a85f67eff" providerId="LiveId" clId="{54EF1D79-E478-4C67-9EB2-AE56EF51DF03}" dt="2023-06-25T13:23:55.570" v="1654"/>
          <ac:spMkLst>
            <pc:docMk/>
            <pc:sldMk cId="3602388084" sldId="983"/>
            <ac:spMk id="3733" creationId="{5CEC0AF6-C26A-8658-1D5D-79D6684A8018}"/>
          </ac:spMkLst>
        </pc:spChg>
        <pc:spChg chg="mod">
          <ac:chgData name="rahulkumar08945@gmail.com" userId="eaa8108a85f67eff" providerId="LiveId" clId="{54EF1D79-E478-4C67-9EB2-AE56EF51DF03}" dt="2023-06-25T13:23:55.570" v="1654"/>
          <ac:spMkLst>
            <pc:docMk/>
            <pc:sldMk cId="3602388084" sldId="983"/>
            <ac:spMk id="3734" creationId="{1E9521A6-C74E-3D8E-34FF-7CFBD20E62D3}"/>
          </ac:spMkLst>
        </pc:spChg>
        <pc:spChg chg="mod">
          <ac:chgData name="rahulkumar08945@gmail.com" userId="eaa8108a85f67eff" providerId="LiveId" clId="{54EF1D79-E478-4C67-9EB2-AE56EF51DF03}" dt="2023-06-25T13:23:55.570" v="1654"/>
          <ac:spMkLst>
            <pc:docMk/>
            <pc:sldMk cId="3602388084" sldId="983"/>
            <ac:spMk id="3735" creationId="{2137BA67-FBCF-9AAF-400B-A32911F64DB2}"/>
          </ac:spMkLst>
        </pc:spChg>
        <pc:spChg chg="mod">
          <ac:chgData name="rahulkumar08945@gmail.com" userId="eaa8108a85f67eff" providerId="LiveId" clId="{54EF1D79-E478-4C67-9EB2-AE56EF51DF03}" dt="2023-06-25T13:23:55.570" v="1654"/>
          <ac:spMkLst>
            <pc:docMk/>
            <pc:sldMk cId="3602388084" sldId="983"/>
            <ac:spMk id="3736" creationId="{18D4EF48-DE64-65E6-329C-2640B34AF9BC}"/>
          </ac:spMkLst>
        </pc:spChg>
        <pc:spChg chg="mod">
          <ac:chgData name="rahulkumar08945@gmail.com" userId="eaa8108a85f67eff" providerId="LiveId" clId="{54EF1D79-E478-4C67-9EB2-AE56EF51DF03}" dt="2023-06-25T13:23:55.570" v="1654"/>
          <ac:spMkLst>
            <pc:docMk/>
            <pc:sldMk cId="3602388084" sldId="983"/>
            <ac:spMk id="3737" creationId="{A84F9858-03B8-1ED7-0134-E568EF8BDFC0}"/>
          </ac:spMkLst>
        </pc:spChg>
        <pc:spChg chg="mod">
          <ac:chgData name="rahulkumar08945@gmail.com" userId="eaa8108a85f67eff" providerId="LiveId" clId="{54EF1D79-E478-4C67-9EB2-AE56EF51DF03}" dt="2023-06-25T13:23:55.570" v="1654"/>
          <ac:spMkLst>
            <pc:docMk/>
            <pc:sldMk cId="3602388084" sldId="983"/>
            <ac:spMk id="3738" creationId="{F7099DFA-FB9C-D7C5-4DA4-C49796D00FBE}"/>
          </ac:spMkLst>
        </pc:spChg>
        <pc:spChg chg="mod">
          <ac:chgData name="rahulkumar08945@gmail.com" userId="eaa8108a85f67eff" providerId="LiveId" clId="{54EF1D79-E478-4C67-9EB2-AE56EF51DF03}" dt="2023-06-25T13:23:55.570" v="1654"/>
          <ac:spMkLst>
            <pc:docMk/>
            <pc:sldMk cId="3602388084" sldId="983"/>
            <ac:spMk id="3739" creationId="{D52559B1-6150-CF32-7A81-B935AC9B6C9C}"/>
          </ac:spMkLst>
        </pc:spChg>
        <pc:spChg chg="mod">
          <ac:chgData name="rahulkumar08945@gmail.com" userId="eaa8108a85f67eff" providerId="LiveId" clId="{54EF1D79-E478-4C67-9EB2-AE56EF51DF03}" dt="2023-06-25T13:23:55.570" v="1654"/>
          <ac:spMkLst>
            <pc:docMk/>
            <pc:sldMk cId="3602388084" sldId="983"/>
            <ac:spMk id="3740" creationId="{025D939B-00CF-9A15-1F82-45A82E726F7E}"/>
          </ac:spMkLst>
        </pc:spChg>
        <pc:spChg chg="mod">
          <ac:chgData name="rahulkumar08945@gmail.com" userId="eaa8108a85f67eff" providerId="LiveId" clId="{54EF1D79-E478-4C67-9EB2-AE56EF51DF03}" dt="2023-06-25T13:23:55.570" v="1654"/>
          <ac:spMkLst>
            <pc:docMk/>
            <pc:sldMk cId="3602388084" sldId="983"/>
            <ac:spMk id="3741" creationId="{CAC883FA-1FEC-DA52-C15F-A06F47AB230C}"/>
          </ac:spMkLst>
        </pc:spChg>
        <pc:spChg chg="mod">
          <ac:chgData name="rahulkumar08945@gmail.com" userId="eaa8108a85f67eff" providerId="LiveId" clId="{54EF1D79-E478-4C67-9EB2-AE56EF51DF03}" dt="2023-06-25T13:23:55.570" v="1654"/>
          <ac:spMkLst>
            <pc:docMk/>
            <pc:sldMk cId="3602388084" sldId="983"/>
            <ac:spMk id="3742" creationId="{89773EC7-17A7-2129-D819-50E6EFE8C3ED}"/>
          </ac:spMkLst>
        </pc:spChg>
        <pc:spChg chg="mod">
          <ac:chgData name="rahulkumar08945@gmail.com" userId="eaa8108a85f67eff" providerId="LiveId" clId="{54EF1D79-E478-4C67-9EB2-AE56EF51DF03}" dt="2023-06-25T13:23:55.570" v="1654"/>
          <ac:spMkLst>
            <pc:docMk/>
            <pc:sldMk cId="3602388084" sldId="983"/>
            <ac:spMk id="3743" creationId="{52608AB9-E10D-C263-9FE6-583B23507885}"/>
          </ac:spMkLst>
        </pc:spChg>
        <pc:spChg chg="mod">
          <ac:chgData name="rahulkumar08945@gmail.com" userId="eaa8108a85f67eff" providerId="LiveId" clId="{54EF1D79-E478-4C67-9EB2-AE56EF51DF03}" dt="2023-06-25T13:23:55.570" v="1654"/>
          <ac:spMkLst>
            <pc:docMk/>
            <pc:sldMk cId="3602388084" sldId="983"/>
            <ac:spMk id="3744" creationId="{5E3762B5-A244-735E-1B84-6A92A772379D}"/>
          </ac:spMkLst>
        </pc:spChg>
        <pc:spChg chg="mod">
          <ac:chgData name="rahulkumar08945@gmail.com" userId="eaa8108a85f67eff" providerId="LiveId" clId="{54EF1D79-E478-4C67-9EB2-AE56EF51DF03}" dt="2023-06-25T13:23:55.570" v="1654"/>
          <ac:spMkLst>
            <pc:docMk/>
            <pc:sldMk cId="3602388084" sldId="983"/>
            <ac:spMk id="3745" creationId="{E4E97B6F-EC1F-6C51-A50F-E945A0FD3632}"/>
          </ac:spMkLst>
        </pc:spChg>
        <pc:spChg chg="mod">
          <ac:chgData name="rahulkumar08945@gmail.com" userId="eaa8108a85f67eff" providerId="LiveId" clId="{54EF1D79-E478-4C67-9EB2-AE56EF51DF03}" dt="2023-06-25T13:23:55.570" v="1654"/>
          <ac:spMkLst>
            <pc:docMk/>
            <pc:sldMk cId="3602388084" sldId="983"/>
            <ac:spMk id="3746" creationId="{CEDE1C51-5824-6988-5EFF-79AED33D929C}"/>
          </ac:spMkLst>
        </pc:spChg>
        <pc:spChg chg="mod">
          <ac:chgData name="rahulkumar08945@gmail.com" userId="eaa8108a85f67eff" providerId="LiveId" clId="{54EF1D79-E478-4C67-9EB2-AE56EF51DF03}" dt="2023-06-25T13:23:55.570" v="1654"/>
          <ac:spMkLst>
            <pc:docMk/>
            <pc:sldMk cId="3602388084" sldId="983"/>
            <ac:spMk id="3747" creationId="{0E8B1354-02E1-DFAA-8BC9-F336FCD3F5C4}"/>
          </ac:spMkLst>
        </pc:spChg>
        <pc:spChg chg="mod">
          <ac:chgData name="rahulkumar08945@gmail.com" userId="eaa8108a85f67eff" providerId="LiveId" clId="{54EF1D79-E478-4C67-9EB2-AE56EF51DF03}" dt="2023-06-25T13:23:55.570" v="1654"/>
          <ac:spMkLst>
            <pc:docMk/>
            <pc:sldMk cId="3602388084" sldId="983"/>
            <ac:spMk id="3748" creationId="{A0FA1BCC-48C2-9A21-6E70-11B9DE4041A9}"/>
          </ac:spMkLst>
        </pc:spChg>
        <pc:spChg chg="mod">
          <ac:chgData name="rahulkumar08945@gmail.com" userId="eaa8108a85f67eff" providerId="LiveId" clId="{54EF1D79-E478-4C67-9EB2-AE56EF51DF03}" dt="2023-06-25T13:23:55.570" v="1654"/>
          <ac:spMkLst>
            <pc:docMk/>
            <pc:sldMk cId="3602388084" sldId="983"/>
            <ac:spMk id="3749" creationId="{3875D3D6-D875-432D-0873-16B26E590714}"/>
          </ac:spMkLst>
        </pc:spChg>
        <pc:spChg chg="mod">
          <ac:chgData name="rahulkumar08945@gmail.com" userId="eaa8108a85f67eff" providerId="LiveId" clId="{54EF1D79-E478-4C67-9EB2-AE56EF51DF03}" dt="2023-06-25T13:23:55.570" v="1654"/>
          <ac:spMkLst>
            <pc:docMk/>
            <pc:sldMk cId="3602388084" sldId="983"/>
            <ac:spMk id="3750" creationId="{CF939093-EDD1-ABB3-8EA5-219E2074C73C}"/>
          </ac:spMkLst>
        </pc:spChg>
        <pc:spChg chg="mod">
          <ac:chgData name="rahulkumar08945@gmail.com" userId="eaa8108a85f67eff" providerId="LiveId" clId="{54EF1D79-E478-4C67-9EB2-AE56EF51DF03}" dt="2023-06-25T13:23:55.570" v="1654"/>
          <ac:spMkLst>
            <pc:docMk/>
            <pc:sldMk cId="3602388084" sldId="983"/>
            <ac:spMk id="3751" creationId="{52F13072-BE22-5904-F9BE-630D30A60A03}"/>
          </ac:spMkLst>
        </pc:spChg>
        <pc:spChg chg="mod">
          <ac:chgData name="rahulkumar08945@gmail.com" userId="eaa8108a85f67eff" providerId="LiveId" clId="{54EF1D79-E478-4C67-9EB2-AE56EF51DF03}" dt="2023-06-25T13:23:55.570" v="1654"/>
          <ac:spMkLst>
            <pc:docMk/>
            <pc:sldMk cId="3602388084" sldId="983"/>
            <ac:spMk id="3752" creationId="{237B20BB-64B6-6390-E4F7-7207A4FA76B6}"/>
          </ac:spMkLst>
        </pc:spChg>
        <pc:spChg chg="mod">
          <ac:chgData name="rahulkumar08945@gmail.com" userId="eaa8108a85f67eff" providerId="LiveId" clId="{54EF1D79-E478-4C67-9EB2-AE56EF51DF03}" dt="2023-06-25T13:23:55.570" v="1654"/>
          <ac:spMkLst>
            <pc:docMk/>
            <pc:sldMk cId="3602388084" sldId="983"/>
            <ac:spMk id="3753" creationId="{15BCCA9F-DF93-B878-3D8C-FC8E7492AF24}"/>
          </ac:spMkLst>
        </pc:spChg>
        <pc:spChg chg="mod">
          <ac:chgData name="rahulkumar08945@gmail.com" userId="eaa8108a85f67eff" providerId="LiveId" clId="{54EF1D79-E478-4C67-9EB2-AE56EF51DF03}" dt="2023-06-25T13:23:55.570" v="1654"/>
          <ac:spMkLst>
            <pc:docMk/>
            <pc:sldMk cId="3602388084" sldId="983"/>
            <ac:spMk id="3754" creationId="{183C6038-8754-A486-373E-AA2099DC5E18}"/>
          </ac:spMkLst>
        </pc:spChg>
        <pc:spChg chg="mod">
          <ac:chgData name="rahulkumar08945@gmail.com" userId="eaa8108a85f67eff" providerId="LiveId" clId="{54EF1D79-E478-4C67-9EB2-AE56EF51DF03}" dt="2023-06-25T13:23:55.570" v="1654"/>
          <ac:spMkLst>
            <pc:docMk/>
            <pc:sldMk cId="3602388084" sldId="983"/>
            <ac:spMk id="3755" creationId="{FC83893A-C9C1-2968-15CB-BF963C09A5F6}"/>
          </ac:spMkLst>
        </pc:spChg>
        <pc:spChg chg="mod">
          <ac:chgData name="rahulkumar08945@gmail.com" userId="eaa8108a85f67eff" providerId="LiveId" clId="{54EF1D79-E478-4C67-9EB2-AE56EF51DF03}" dt="2023-06-25T13:23:55.570" v="1654"/>
          <ac:spMkLst>
            <pc:docMk/>
            <pc:sldMk cId="3602388084" sldId="983"/>
            <ac:spMk id="3756" creationId="{C4B560F3-21F0-A771-7E87-5038698F5D31}"/>
          </ac:spMkLst>
        </pc:spChg>
        <pc:spChg chg="mod">
          <ac:chgData name="rahulkumar08945@gmail.com" userId="eaa8108a85f67eff" providerId="LiveId" clId="{54EF1D79-E478-4C67-9EB2-AE56EF51DF03}" dt="2023-06-25T13:23:55.570" v="1654"/>
          <ac:spMkLst>
            <pc:docMk/>
            <pc:sldMk cId="3602388084" sldId="983"/>
            <ac:spMk id="3757" creationId="{827FF6C5-41BE-C7D2-1ED6-1842C6509C99}"/>
          </ac:spMkLst>
        </pc:spChg>
        <pc:spChg chg="mod">
          <ac:chgData name="rahulkumar08945@gmail.com" userId="eaa8108a85f67eff" providerId="LiveId" clId="{54EF1D79-E478-4C67-9EB2-AE56EF51DF03}" dt="2023-06-25T13:23:55.570" v="1654"/>
          <ac:spMkLst>
            <pc:docMk/>
            <pc:sldMk cId="3602388084" sldId="983"/>
            <ac:spMk id="3758" creationId="{355BC205-E040-7F18-47EC-4C3A7D8B699B}"/>
          </ac:spMkLst>
        </pc:spChg>
        <pc:spChg chg="mod">
          <ac:chgData name="rahulkumar08945@gmail.com" userId="eaa8108a85f67eff" providerId="LiveId" clId="{54EF1D79-E478-4C67-9EB2-AE56EF51DF03}" dt="2023-06-25T13:23:55.570" v="1654"/>
          <ac:spMkLst>
            <pc:docMk/>
            <pc:sldMk cId="3602388084" sldId="983"/>
            <ac:spMk id="3759" creationId="{5DD6B358-4035-DD22-9616-33C4E4054ACD}"/>
          </ac:spMkLst>
        </pc:spChg>
        <pc:spChg chg="mod">
          <ac:chgData name="rahulkumar08945@gmail.com" userId="eaa8108a85f67eff" providerId="LiveId" clId="{54EF1D79-E478-4C67-9EB2-AE56EF51DF03}" dt="2023-06-25T13:23:55.570" v="1654"/>
          <ac:spMkLst>
            <pc:docMk/>
            <pc:sldMk cId="3602388084" sldId="983"/>
            <ac:spMk id="3760" creationId="{78D910D0-5794-B20E-F01D-A01880CAA15F}"/>
          </ac:spMkLst>
        </pc:spChg>
        <pc:spChg chg="mod">
          <ac:chgData name="rahulkumar08945@gmail.com" userId="eaa8108a85f67eff" providerId="LiveId" clId="{54EF1D79-E478-4C67-9EB2-AE56EF51DF03}" dt="2023-06-25T13:23:55.570" v="1654"/>
          <ac:spMkLst>
            <pc:docMk/>
            <pc:sldMk cId="3602388084" sldId="983"/>
            <ac:spMk id="3761" creationId="{DBEE7D63-53F0-57C8-EAF2-00871AFA6FBA}"/>
          </ac:spMkLst>
        </pc:spChg>
        <pc:spChg chg="mod">
          <ac:chgData name="rahulkumar08945@gmail.com" userId="eaa8108a85f67eff" providerId="LiveId" clId="{54EF1D79-E478-4C67-9EB2-AE56EF51DF03}" dt="2023-06-25T13:23:55.570" v="1654"/>
          <ac:spMkLst>
            <pc:docMk/>
            <pc:sldMk cId="3602388084" sldId="983"/>
            <ac:spMk id="3762" creationId="{91486A6D-67C4-E0B2-3807-3EA2DFC2BD1E}"/>
          </ac:spMkLst>
        </pc:spChg>
        <pc:spChg chg="mod">
          <ac:chgData name="rahulkumar08945@gmail.com" userId="eaa8108a85f67eff" providerId="LiveId" clId="{54EF1D79-E478-4C67-9EB2-AE56EF51DF03}" dt="2023-06-25T13:23:55.570" v="1654"/>
          <ac:spMkLst>
            <pc:docMk/>
            <pc:sldMk cId="3602388084" sldId="983"/>
            <ac:spMk id="3763" creationId="{11E19F2D-7E71-5161-6090-BEA6B72501DF}"/>
          </ac:spMkLst>
        </pc:spChg>
        <pc:spChg chg="mod">
          <ac:chgData name="rahulkumar08945@gmail.com" userId="eaa8108a85f67eff" providerId="LiveId" clId="{54EF1D79-E478-4C67-9EB2-AE56EF51DF03}" dt="2023-06-25T13:23:55.570" v="1654"/>
          <ac:spMkLst>
            <pc:docMk/>
            <pc:sldMk cId="3602388084" sldId="983"/>
            <ac:spMk id="3764" creationId="{E3072D55-3A60-4616-8999-552ECB07484E}"/>
          </ac:spMkLst>
        </pc:spChg>
        <pc:spChg chg="mod">
          <ac:chgData name="rahulkumar08945@gmail.com" userId="eaa8108a85f67eff" providerId="LiveId" clId="{54EF1D79-E478-4C67-9EB2-AE56EF51DF03}" dt="2023-06-25T13:23:55.570" v="1654"/>
          <ac:spMkLst>
            <pc:docMk/>
            <pc:sldMk cId="3602388084" sldId="983"/>
            <ac:spMk id="3765" creationId="{17125DF3-090F-1FA1-4E81-94308F6200DB}"/>
          </ac:spMkLst>
        </pc:spChg>
        <pc:spChg chg="mod">
          <ac:chgData name="rahulkumar08945@gmail.com" userId="eaa8108a85f67eff" providerId="LiveId" clId="{54EF1D79-E478-4C67-9EB2-AE56EF51DF03}" dt="2023-06-25T13:23:55.570" v="1654"/>
          <ac:spMkLst>
            <pc:docMk/>
            <pc:sldMk cId="3602388084" sldId="983"/>
            <ac:spMk id="3766" creationId="{48975013-E6E7-EA83-D3C0-B524B2D5918A}"/>
          </ac:spMkLst>
        </pc:spChg>
        <pc:spChg chg="mod">
          <ac:chgData name="rahulkumar08945@gmail.com" userId="eaa8108a85f67eff" providerId="LiveId" clId="{54EF1D79-E478-4C67-9EB2-AE56EF51DF03}" dt="2023-06-25T13:23:55.570" v="1654"/>
          <ac:spMkLst>
            <pc:docMk/>
            <pc:sldMk cId="3602388084" sldId="983"/>
            <ac:spMk id="3767" creationId="{199E9BC6-8280-EB5F-4B2C-03EA84A9078F}"/>
          </ac:spMkLst>
        </pc:spChg>
        <pc:spChg chg="mod">
          <ac:chgData name="rahulkumar08945@gmail.com" userId="eaa8108a85f67eff" providerId="LiveId" clId="{54EF1D79-E478-4C67-9EB2-AE56EF51DF03}" dt="2023-06-25T13:23:55.570" v="1654"/>
          <ac:spMkLst>
            <pc:docMk/>
            <pc:sldMk cId="3602388084" sldId="983"/>
            <ac:spMk id="3768" creationId="{EF846DD0-C5A7-0B81-080A-120DD789A61F}"/>
          </ac:spMkLst>
        </pc:spChg>
        <pc:spChg chg="mod">
          <ac:chgData name="rahulkumar08945@gmail.com" userId="eaa8108a85f67eff" providerId="LiveId" clId="{54EF1D79-E478-4C67-9EB2-AE56EF51DF03}" dt="2023-06-25T13:23:55.570" v="1654"/>
          <ac:spMkLst>
            <pc:docMk/>
            <pc:sldMk cId="3602388084" sldId="983"/>
            <ac:spMk id="3769" creationId="{A1E03CB3-F1A7-53C2-191A-2FAB0F2DDFF4}"/>
          </ac:spMkLst>
        </pc:spChg>
        <pc:spChg chg="mod">
          <ac:chgData name="rahulkumar08945@gmail.com" userId="eaa8108a85f67eff" providerId="LiveId" clId="{54EF1D79-E478-4C67-9EB2-AE56EF51DF03}" dt="2023-06-25T13:23:55.570" v="1654"/>
          <ac:spMkLst>
            <pc:docMk/>
            <pc:sldMk cId="3602388084" sldId="983"/>
            <ac:spMk id="3770" creationId="{2C84C5F9-BCFC-3279-3830-ADF570BCD599}"/>
          </ac:spMkLst>
        </pc:spChg>
        <pc:spChg chg="mod">
          <ac:chgData name="rahulkumar08945@gmail.com" userId="eaa8108a85f67eff" providerId="LiveId" clId="{54EF1D79-E478-4C67-9EB2-AE56EF51DF03}" dt="2023-06-25T13:23:55.570" v="1654"/>
          <ac:spMkLst>
            <pc:docMk/>
            <pc:sldMk cId="3602388084" sldId="983"/>
            <ac:spMk id="3771" creationId="{6D8C3E5B-A91C-20DB-ECF9-3647574EECB7}"/>
          </ac:spMkLst>
        </pc:spChg>
        <pc:spChg chg="mod">
          <ac:chgData name="rahulkumar08945@gmail.com" userId="eaa8108a85f67eff" providerId="LiveId" clId="{54EF1D79-E478-4C67-9EB2-AE56EF51DF03}" dt="2023-06-25T13:23:55.570" v="1654"/>
          <ac:spMkLst>
            <pc:docMk/>
            <pc:sldMk cId="3602388084" sldId="983"/>
            <ac:spMk id="3772" creationId="{F60DDE2A-63AA-75A3-D1BC-B0C70371E905}"/>
          </ac:spMkLst>
        </pc:spChg>
        <pc:spChg chg="mod">
          <ac:chgData name="rahulkumar08945@gmail.com" userId="eaa8108a85f67eff" providerId="LiveId" clId="{54EF1D79-E478-4C67-9EB2-AE56EF51DF03}" dt="2023-06-25T13:23:55.570" v="1654"/>
          <ac:spMkLst>
            <pc:docMk/>
            <pc:sldMk cId="3602388084" sldId="983"/>
            <ac:spMk id="3773" creationId="{2F6893E2-B7BD-3F8C-7CC6-6C325A1F08E6}"/>
          </ac:spMkLst>
        </pc:spChg>
        <pc:spChg chg="mod">
          <ac:chgData name="rahulkumar08945@gmail.com" userId="eaa8108a85f67eff" providerId="LiveId" clId="{54EF1D79-E478-4C67-9EB2-AE56EF51DF03}" dt="2023-06-25T13:23:55.570" v="1654"/>
          <ac:spMkLst>
            <pc:docMk/>
            <pc:sldMk cId="3602388084" sldId="983"/>
            <ac:spMk id="3774" creationId="{1015375D-F355-CC5E-858B-8102ED96132A}"/>
          </ac:spMkLst>
        </pc:spChg>
        <pc:spChg chg="mod">
          <ac:chgData name="rahulkumar08945@gmail.com" userId="eaa8108a85f67eff" providerId="LiveId" clId="{54EF1D79-E478-4C67-9EB2-AE56EF51DF03}" dt="2023-06-25T13:23:55.570" v="1654"/>
          <ac:spMkLst>
            <pc:docMk/>
            <pc:sldMk cId="3602388084" sldId="983"/>
            <ac:spMk id="3775" creationId="{32D7B108-B14F-2E97-E310-E9FCCC9A0183}"/>
          </ac:spMkLst>
        </pc:spChg>
        <pc:spChg chg="mod">
          <ac:chgData name="rahulkumar08945@gmail.com" userId="eaa8108a85f67eff" providerId="LiveId" clId="{54EF1D79-E478-4C67-9EB2-AE56EF51DF03}" dt="2023-06-25T13:23:55.570" v="1654"/>
          <ac:spMkLst>
            <pc:docMk/>
            <pc:sldMk cId="3602388084" sldId="983"/>
            <ac:spMk id="3776" creationId="{4F9B0386-C674-21AA-C10D-167C4282E8DB}"/>
          </ac:spMkLst>
        </pc:spChg>
        <pc:spChg chg="mod">
          <ac:chgData name="rahulkumar08945@gmail.com" userId="eaa8108a85f67eff" providerId="LiveId" clId="{54EF1D79-E478-4C67-9EB2-AE56EF51DF03}" dt="2023-06-25T13:23:55.570" v="1654"/>
          <ac:spMkLst>
            <pc:docMk/>
            <pc:sldMk cId="3602388084" sldId="983"/>
            <ac:spMk id="3777" creationId="{809BC5DE-754B-3500-6410-8EC2B46A5DDB}"/>
          </ac:spMkLst>
        </pc:spChg>
        <pc:spChg chg="mod">
          <ac:chgData name="rahulkumar08945@gmail.com" userId="eaa8108a85f67eff" providerId="LiveId" clId="{54EF1D79-E478-4C67-9EB2-AE56EF51DF03}" dt="2023-06-25T13:23:55.570" v="1654"/>
          <ac:spMkLst>
            <pc:docMk/>
            <pc:sldMk cId="3602388084" sldId="983"/>
            <ac:spMk id="3778" creationId="{5164B964-844F-3B4F-5CC3-024B5F84FC57}"/>
          </ac:spMkLst>
        </pc:spChg>
        <pc:spChg chg="mod">
          <ac:chgData name="rahulkumar08945@gmail.com" userId="eaa8108a85f67eff" providerId="LiveId" clId="{54EF1D79-E478-4C67-9EB2-AE56EF51DF03}" dt="2023-06-25T13:23:55.570" v="1654"/>
          <ac:spMkLst>
            <pc:docMk/>
            <pc:sldMk cId="3602388084" sldId="983"/>
            <ac:spMk id="3779" creationId="{7F866B2B-1419-2D72-3D1E-545C90240BE3}"/>
          </ac:spMkLst>
        </pc:spChg>
        <pc:spChg chg="mod">
          <ac:chgData name="rahulkumar08945@gmail.com" userId="eaa8108a85f67eff" providerId="LiveId" clId="{54EF1D79-E478-4C67-9EB2-AE56EF51DF03}" dt="2023-06-25T13:23:55.570" v="1654"/>
          <ac:spMkLst>
            <pc:docMk/>
            <pc:sldMk cId="3602388084" sldId="983"/>
            <ac:spMk id="3780" creationId="{5475D2F4-2C69-2407-E750-8F53314B5AB4}"/>
          </ac:spMkLst>
        </pc:spChg>
        <pc:spChg chg="mod">
          <ac:chgData name="rahulkumar08945@gmail.com" userId="eaa8108a85f67eff" providerId="LiveId" clId="{54EF1D79-E478-4C67-9EB2-AE56EF51DF03}" dt="2023-06-25T13:23:55.570" v="1654"/>
          <ac:spMkLst>
            <pc:docMk/>
            <pc:sldMk cId="3602388084" sldId="983"/>
            <ac:spMk id="3781" creationId="{DD6B17C2-843A-2232-B7C5-4659FC2DC3DC}"/>
          </ac:spMkLst>
        </pc:spChg>
        <pc:spChg chg="mod">
          <ac:chgData name="rahulkumar08945@gmail.com" userId="eaa8108a85f67eff" providerId="LiveId" clId="{54EF1D79-E478-4C67-9EB2-AE56EF51DF03}" dt="2023-06-25T13:23:55.570" v="1654"/>
          <ac:spMkLst>
            <pc:docMk/>
            <pc:sldMk cId="3602388084" sldId="983"/>
            <ac:spMk id="3782" creationId="{B77243FB-90B3-AB84-9CA8-BC79D134D70C}"/>
          </ac:spMkLst>
        </pc:spChg>
        <pc:spChg chg="mod">
          <ac:chgData name="rahulkumar08945@gmail.com" userId="eaa8108a85f67eff" providerId="LiveId" clId="{54EF1D79-E478-4C67-9EB2-AE56EF51DF03}" dt="2023-06-25T13:23:55.570" v="1654"/>
          <ac:spMkLst>
            <pc:docMk/>
            <pc:sldMk cId="3602388084" sldId="983"/>
            <ac:spMk id="3783" creationId="{E295B058-F2B3-D656-BA2C-7C06FE1B6033}"/>
          </ac:spMkLst>
        </pc:spChg>
        <pc:spChg chg="mod">
          <ac:chgData name="rahulkumar08945@gmail.com" userId="eaa8108a85f67eff" providerId="LiveId" clId="{54EF1D79-E478-4C67-9EB2-AE56EF51DF03}" dt="2023-06-25T13:23:55.570" v="1654"/>
          <ac:spMkLst>
            <pc:docMk/>
            <pc:sldMk cId="3602388084" sldId="983"/>
            <ac:spMk id="3784" creationId="{69CD9C82-F708-6DDD-2F1F-0FC4C3FE1585}"/>
          </ac:spMkLst>
        </pc:spChg>
        <pc:spChg chg="mod">
          <ac:chgData name="rahulkumar08945@gmail.com" userId="eaa8108a85f67eff" providerId="LiveId" clId="{54EF1D79-E478-4C67-9EB2-AE56EF51DF03}" dt="2023-06-25T13:23:55.570" v="1654"/>
          <ac:spMkLst>
            <pc:docMk/>
            <pc:sldMk cId="3602388084" sldId="983"/>
            <ac:spMk id="3785" creationId="{EEB76CB0-ABB5-7A2A-BD6D-814012EAFEFF}"/>
          </ac:spMkLst>
        </pc:spChg>
        <pc:spChg chg="mod">
          <ac:chgData name="rahulkumar08945@gmail.com" userId="eaa8108a85f67eff" providerId="LiveId" clId="{54EF1D79-E478-4C67-9EB2-AE56EF51DF03}" dt="2023-06-25T13:23:55.570" v="1654"/>
          <ac:spMkLst>
            <pc:docMk/>
            <pc:sldMk cId="3602388084" sldId="983"/>
            <ac:spMk id="3786" creationId="{9391AE18-19FE-46B0-2430-C212C521AE3E}"/>
          </ac:spMkLst>
        </pc:spChg>
        <pc:spChg chg="mod">
          <ac:chgData name="rahulkumar08945@gmail.com" userId="eaa8108a85f67eff" providerId="LiveId" clId="{54EF1D79-E478-4C67-9EB2-AE56EF51DF03}" dt="2023-06-25T13:23:55.570" v="1654"/>
          <ac:spMkLst>
            <pc:docMk/>
            <pc:sldMk cId="3602388084" sldId="983"/>
            <ac:spMk id="3787" creationId="{E4D16FA8-06EB-1661-39D0-F984AA3C6CD7}"/>
          </ac:spMkLst>
        </pc:spChg>
        <pc:spChg chg="mod">
          <ac:chgData name="rahulkumar08945@gmail.com" userId="eaa8108a85f67eff" providerId="LiveId" clId="{54EF1D79-E478-4C67-9EB2-AE56EF51DF03}" dt="2023-06-25T13:23:55.570" v="1654"/>
          <ac:spMkLst>
            <pc:docMk/>
            <pc:sldMk cId="3602388084" sldId="983"/>
            <ac:spMk id="3788" creationId="{914198ED-CE47-A1EE-D6C6-C7320208A46B}"/>
          </ac:spMkLst>
        </pc:spChg>
        <pc:spChg chg="mod">
          <ac:chgData name="rahulkumar08945@gmail.com" userId="eaa8108a85f67eff" providerId="LiveId" clId="{54EF1D79-E478-4C67-9EB2-AE56EF51DF03}" dt="2023-06-25T13:23:55.570" v="1654"/>
          <ac:spMkLst>
            <pc:docMk/>
            <pc:sldMk cId="3602388084" sldId="983"/>
            <ac:spMk id="3789" creationId="{2D2BBE50-F315-27F0-11F1-377618A279A1}"/>
          </ac:spMkLst>
        </pc:spChg>
        <pc:spChg chg="mod">
          <ac:chgData name="rahulkumar08945@gmail.com" userId="eaa8108a85f67eff" providerId="LiveId" clId="{54EF1D79-E478-4C67-9EB2-AE56EF51DF03}" dt="2023-06-25T13:23:55.570" v="1654"/>
          <ac:spMkLst>
            <pc:docMk/>
            <pc:sldMk cId="3602388084" sldId="983"/>
            <ac:spMk id="3790" creationId="{FFD689FD-4A72-7AA6-4465-454E3BEF3E73}"/>
          </ac:spMkLst>
        </pc:spChg>
        <pc:spChg chg="mod">
          <ac:chgData name="rahulkumar08945@gmail.com" userId="eaa8108a85f67eff" providerId="LiveId" clId="{54EF1D79-E478-4C67-9EB2-AE56EF51DF03}" dt="2023-06-25T13:23:55.570" v="1654"/>
          <ac:spMkLst>
            <pc:docMk/>
            <pc:sldMk cId="3602388084" sldId="983"/>
            <ac:spMk id="3791" creationId="{E7BEBE19-0327-E823-E51C-0BB1F19EF79B}"/>
          </ac:spMkLst>
        </pc:spChg>
        <pc:spChg chg="mod">
          <ac:chgData name="rahulkumar08945@gmail.com" userId="eaa8108a85f67eff" providerId="LiveId" clId="{54EF1D79-E478-4C67-9EB2-AE56EF51DF03}" dt="2023-06-25T13:23:55.570" v="1654"/>
          <ac:spMkLst>
            <pc:docMk/>
            <pc:sldMk cId="3602388084" sldId="983"/>
            <ac:spMk id="3792" creationId="{EF4C0010-F9AD-4E54-C286-4BD19A95C5B6}"/>
          </ac:spMkLst>
        </pc:spChg>
        <pc:spChg chg="mod">
          <ac:chgData name="rahulkumar08945@gmail.com" userId="eaa8108a85f67eff" providerId="LiveId" clId="{54EF1D79-E478-4C67-9EB2-AE56EF51DF03}" dt="2023-06-25T13:23:55.570" v="1654"/>
          <ac:spMkLst>
            <pc:docMk/>
            <pc:sldMk cId="3602388084" sldId="983"/>
            <ac:spMk id="3793" creationId="{4A8FE5F4-FCD3-7C8A-0305-AE76064277BB}"/>
          </ac:spMkLst>
        </pc:spChg>
        <pc:spChg chg="mod">
          <ac:chgData name="rahulkumar08945@gmail.com" userId="eaa8108a85f67eff" providerId="LiveId" clId="{54EF1D79-E478-4C67-9EB2-AE56EF51DF03}" dt="2023-06-25T13:23:55.570" v="1654"/>
          <ac:spMkLst>
            <pc:docMk/>
            <pc:sldMk cId="3602388084" sldId="983"/>
            <ac:spMk id="3794" creationId="{7286F24A-BAC2-56E4-179C-B09D29C76171}"/>
          </ac:spMkLst>
        </pc:spChg>
        <pc:spChg chg="mod">
          <ac:chgData name="rahulkumar08945@gmail.com" userId="eaa8108a85f67eff" providerId="LiveId" clId="{54EF1D79-E478-4C67-9EB2-AE56EF51DF03}" dt="2023-06-25T13:23:55.570" v="1654"/>
          <ac:spMkLst>
            <pc:docMk/>
            <pc:sldMk cId="3602388084" sldId="983"/>
            <ac:spMk id="3795" creationId="{9D6CA727-E964-DD94-283C-1A668E5B3302}"/>
          </ac:spMkLst>
        </pc:spChg>
        <pc:spChg chg="mod">
          <ac:chgData name="rahulkumar08945@gmail.com" userId="eaa8108a85f67eff" providerId="LiveId" clId="{54EF1D79-E478-4C67-9EB2-AE56EF51DF03}" dt="2023-06-25T13:23:55.570" v="1654"/>
          <ac:spMkLst>
            <pc:docMk/>
            <pc:sldMk cId="3602388084" sldId="983"/>
            <ac:spMk id="3796" creationId="{FA8E9C62-629D-32D9-A260-42DB364874D8}"/>
          </ac:spMkLst>
        </pc:spChg>
        <pc:spChg chg="mod">
          <ac:chgData name="rahulkumar08945@gmail.com" userId="eaa8108a85f67eff" providerId="LiveId" clId="{54EF1D79-E478-4C67-9EB2-AE56EF51DF03}" dt="2023-06-25T13:23:55.570" v="1654"/>
          <ac:spMkLst>
            <pc:docMk/>
            <pc:sldMk cId="3602388084" sldId="983"/>
            <ac:spMk id="3797" creationId="{9A176CF7-6797-802E-919E-4C2D2D48C9CB}"/>
          </ac:spMkLst>
        </pc:spChg>
        <pc:spChg chg="mod">
          <ac:chgData name="rahulkumar08945@gmail.com" userId="eaa8108a85f67eff" providerId="LiveId" clId="{54EF1D79-E478-4C67-9EB2-AE56EF51DF03}" dt="2023-06-25T13:23:55.570" v="1654"/>
          <ac:spMkLst>
            <pc:docMk/>
            <pc:sldMk cId="3602388084" sldId="983"/>
            <ac:spMk id="3798" creationId="{6B28ED76-ED38-EF12-F8BD-CECB000A4429}"/>
          </ac:spMkLst>
        </pc:spChg>
        <pc:spChg chg="mod">
          <ac:chgData name="rahulkumar08945@gmail.com" userId="eaa8108a85f67eff" providerId="LiveId" clId="{54EF1D79-E478-4C67-9EB2-AE56EF51DF03}" dt="2023-06-25T13:23:55.570" v="1654"/>
          <ac:spMkLst>
            <pc:docMk/>
            <pc:sldMk cId="3602388084" sldId="983"/>
            <ac:spMk id="3799" creationId="{723D12A4-36E7-1132-65F4-5DDFF7EC5C85}"/>
          </ac:spMkLst>
        </pc:spChg>
        <pc:spChg chg="mod">
          <ac:chgData name="rahulkumar08945@gmail.com" userId="eaa8108a85f67eff" providerId="LiveId" clId="{54EF1D79-E478-4C67-9EB2-AE56EF51DF03}" dt="2023-06-25T13:23:55.570" v="1654"/>
          <ac:spMkLst>
            <pc:docMk/>
            <pc:sldMk cId="3602388084" sldId="983"/>
            <ac:spMk id="3800" creationId="{452E7B34-8473-731E-44F7-E4A7F9FF89E1}"/>
          </ac:spMkLst>
        </pc:spChg>
        <pc:spChg chg="mod">
          <ac:chgData name="rahulkumar08945@gmail.com" userId="eaa8108a85f67eff" providerId="LiveId" clId="{54EF1D79-E478-4C67-9EB2-AE56EF51DF03}" dt="2023-06-25T13:23:55.570" v="1654"/>
          <ac:spMkLst>
            <pc:docMk/>
            <pc:sldMk cId="3602388084" sldId="983"/>
            <ac:spMk id="3801" creationId="{A7E7379A-DFBE-74BA-53D9-7E5D3D755D9C}"/>
          </ac:spMkLst>
        </pc:spChg>
        <pc:spChg chg="mod">
          <ac:chgData name="rahulkumar08945@gmail.com" userId="eaa8108a85f67eff" providerId="LiveId" clId="{54EF1D79-E478-4C67-9EB2-AE56EF51DF03}" dt="2023-06-25T13:23:55.570" v="1654"/>
          <ac:spMkLst>
            <pc:docMk/>
            <pc:sldMk cId="3602388084" sldId="983"/>
            <ac:spMk id="3802" creationId="{F776B0FF-4EB7-01CE-1988-381E4CFD5F96}"/>
          </ac:spMkLst>
        </pc:spChg>
        <pc:spChg chg="mod">
          <ac:chgData name="rahulkumar08945@gmail.com" userId="eaa8108a85f67eff" providerId="LiveId" clId="{54EF1D79-E478-4C67-9EB2-AE56EF51DF03}" dt="2023-06-25T13:23:55.570" v="1654"/>
          <ac:spMkLst>
            <pc:docMk/>
            <pc:sldMk cId="3602388084" sldId="983"/>
            <ac:spMk id="3803" creationId="{5734B696-0319-10C5-C718-B4E186B764F5}"/>
          </ac:spMkLst>
        </pc:spChg>
        <pc:spChg chg="mod">
          <ac:chgData name="rahulkumar08945@gmail.com" userId="eaa8108a85f67eff" providerId="LiveId" clId="{54EF1D79-E478-4C67-9EB2-AE56EF51DF03}" dt="2023-06-25T13:23:55.570" v="1654"/>
          <ac:spMkLst>
            <pc:docMk/>
            <pc:sldMk cId="3602388084" sldId="983"/>
            <ac:spMk id="3804" creationId="{D4921B5F-4B3E-E6FC-CE8D-DAC786D18817}"/>
          </ac:spMkLst>
        </pc:spChg>
        <pc:spChg chg="mod">
          <ac:chgData name="rahulkumar08945@gmail.com" userId="eaa8108a85f67eff" providerId="LiveId" clId="{54EF1D79-E478-4C67-9EB2-AE56EF51DF03}" dt="2023-06-25T13:23:55.570" v="1654"/>
          <ac:spMkLst>
            <pc:docMk/>
            <pc:sldMk cId="3602388084" sldId="983"/>
            <ac:spMk id="3805" creationId="{7221E45E-6DB4-F9F1-335A-A1EEDB062EF6}"/>
          </ac:spMkLst>
        </pc:spChg>
        <pc:spChg chg="mod">
          <ac:chgData name="rahulkumar08945@gmail.com" userId="eaa8108a85f67eff" providerId="LiveId" clId="{54EF1D79-E478-4C67-9EB2-AE56EF51DF03}" dt="2023-06-25T13:23:55.570" v="1654"/>
          <ac:spMkLst>
            <pc:docMk/>
            <pc:sldMk cId="3602388084" sldId="983"/>
            <ac:spMk id="3806" creationId="{54E2D07E-63EC-9FA3-16EA-D6AD4381DF1D}"/>
          </ac:spMkLst>
        </pc:spChg>
        <pc:spChg chg="mod">
          <ac:chgData name="rahulkumar08945@gmail.com" userId="eaa8108a85f67eff" providerId="LiveId" clId="{54EF1D79-E478-4C67-9EB2-AE56EF51DF03}" dt="2023-06-25T13:23:55.570" v="1654"/>
          <ac:spMkLst>
            <pc:docMk/>
            <pc:sldMk cId="3602388084" sldId="983"/>
            <ac:spMk id="3807" creationId="{383656D0-038F-7B35-AA67-2FD312DEC5EC}"/>
          </ac:spMkLst>
        </pc:spChg>
        <pc:spChg chg="mod">
          <ac:chgData name="rahulkumar08945@gmail.com" userId="eaa8108a85f67eff" providerId="LiveId" clId="{54EF1D79-E478-4C67-9EB2-AE56EF51DF03}" dt="2023-06-25T13:23:55.570" v="1654"/>
          <ac:spMkLst>
            <pc:docMk/>
            <pc:sldMk cId="3602388084" sldId="983"/>
            <ac:spMk id="3808" creationId="{24D1D1D4-E0E0-DE1A-F677-0229814A271F}"/>
          </ac:spMkLst>
        </pc:spChg>
        <pc:spChg chg="mod">
          <ac:chgData name="rahulkumar08945@gmail.com" userId="eaa8108a85f67eff" providerId="LiveId" clId="{54EF1D79-E478-4C67-9EB2-AE56EF51DF03}" dt="2023-06-25T13:23:55.570" v="1654"/>
          <ac:spMkLst>
            <pc:docMk/>
            <pc:sldMk cId="3602388084" sldId="983"/>
            <ac:spMk id="3809" creationId="{366D117F-8591-08D8-6769-9CD6A10808F9}"/>
          </ac:spMkLst>
        </pc:spChg>
        <pc:spChg chg="mod">
          <ac:chgData name="rahulkumar08945@gmail.com" userId="eaa8108a85f67eff" providerId="LiveId" clId="{54EF1D79-E478-4C67-9EB2-AE56EF51DF03}" dt="2023-06-25T13:23:55.570" v="1654"/>
          <ac:spMkLst>
            <pc:docMk/>
            <pc:sldMk cId="3602388084" sldId="983"/>
            <ac:spMk id="3810" creationId="{9EE77FFA-7FE0-882D-24C6-28AD6D9ACD20}"/>
          </ac:spMkLst>
        </pc:spChg>
        <pc:spChg chg="mod">
          <ac:chgData name="rahulkumar08945@gmail.com" userId="eaa8108a85f67eff" providerId="LiveId" clId="{54EF1D79-E478-4C67-9EB2-AE56EF51DF03}" dt="2023-06-25T13:23:55.570" v="1654"/>
          <ac:spMkLst>
            <pc:docMk/>
            <pc:sldMk cId="3602388084" sldId="983"/>
            <ac:spMk id="3811" creationId="{44047309-6286-CB0A-6486-707D0016A291}"/>
          </ac:spMkLst>
        </pc:spChg>
        <pc:spChg chg="mod">
          <ac:chgData name="rahulkumar08945@gmail.com" userId="eaa8108a85f67eff" providerId="LiveId" clId="{54EF1D79-E478-4C67-9EB2-AE56EF51DF03}" dt="2023-06-25T13:23:55.570" v="1654"/>
          <ac:spMkLst>
            <pc:docMk/>
            <pc:sldMk cId="3602388084" sldId="983"/>
            <ac:spMk id="3812" creationId="{26193168-B9C1-0A82-A4E7-548AB4BCEA68}"/>
          </ac:spMkLst>
        </pc:spChg>
        <pc:spChg chg="mod">
          <ac:chgData name="rahulkumar08945@gmail.com" userId="eaa8108a85f67eff" providerId="LiveId" clId="{54EF1D79-E478-4C67-9EB2-AE56EF51DF03}" dt="2023-06-25T13:23:55.570" v="1654"/>
          <ac:spMkLst>
            <pc:docMk/>
            <pc:sldMk cId="3602388084" sldId="983"/>
            <ac:spMk id="3813" creationId="{EE629583-53BE-6D1A-C2E3-6DFF1C43B0B9}"/>
          </ac:spMkLst>
        </pc:spChg>
        <pc:spChg chg="mod">
          <ac:chgData name="rahulkumar08945@gmail.com" userId="eaa8108a85f67eff" providerId="LiveId" clId="{54EF1D79-E478-4C67-9EB2-AE56EF51DF03}" dt="2023-06-25T13:23:55.570" v="1654"/>
          <ac:spMkLst>
            <pc:docMk/>
            <pc:sldMk cId="3602388084" sldId="983"/>
            <ac:spMk id="3814" creationId="{E8DE7083-F5D5-8866-1040-BE6C5869E650}"/>
          </ac:spMkLst>
        </pc:spChg>
        <pc:spChg chg="mod">
          <ac:chgData name="rahulkumar08945@gmail.com" userId="eaa8108a85f67eff" providerId="LiveId" clId="{54EF1D79-E478-4C67-9EB2-AE56EF51DF03}" dt="2023-06-25T13:23:55.570" v="1654"/>
          <ac:spMkLst>
            <pc:docMk/>
            <pc:sldMk cId="3602388084" sldId="983"/>
            <ac:spMk id="3815" creationId="{4E7EC4D5-11EC-FAD9-00B1-AC526937149D}"/>
          </ac:spMkLst>
        </pc:spChg>
        <pc:spChg chg="mod">
          <ac:chgData name="rahulkumar08945@gmail.com" userId="eaa8108a85f67eff" providerId="LiveId" clId="{54EF1D79-E478-4C67-9EB2-AE56EF51DF03}" dt="2023-06-25T13:23:55.570" v="1654"/>
          <ac:spMkLst>
            <pc:docMk/>
            <pc:sldMk cId="3602388084" sldId="983"/>
            <ac:spMk id="3816" creationId="{F84C84AD-CF78-9E00-A5E0-90A7897AF850}"/>
          </ac:spMkLst>
        </pc:spChg>
        <pc:spChg chg="mod">
          <ac:chgData name="rahulkumar08945@gmail.com" userId="eaa8108a85f67eff" providerId="LiveId" clId="{54EF1D79-E478-4C67-9EB2-AE56EF51DF03}" dt="2023-06-25T13:23:55.570" v="1654"/>
          <ac:spMkLst>
            <pc:docMk/>
            <pc:sldMk cId="3602388084" sldId="983"/>
            <ac:spMk id="3817" creationId="{DEDA88C4-0289-E78D-289B-E32582BED04A}"/>
          </ac:spMkLst>
        </pc:spChg>
        <pc:spChg chg="mod">
          <ac:chgData name="rahulkumar08945@gmail.com" userId="eaa8108a85f67eff" providerId="LiveId" clId="{54EF1D79-E478-4C67-9EB2-AE56EF51DF03}" dt="2023-06-25T13:23:55.570" v="1654"/>
          <ac:spMkLst>
            <pc:docMk/>
            <pc:sldMk cId="3602388084" sldId="983"/>
            <ac:spMk id="3818" creationId="{E0FBD7DA-EC5B-F5A4-4562-587F341D2CBF}"/>
          </ac:spMkLst>
        </pc:spChg>
        <pc:spChg chg="mod">
          <ac:chgData name="rahulkumar08945@gmail.com" userId="eaa8108a85f67eff" providerId="LiveId" clId="{54EF1D79-E478-4C67-9EB2-AE56EF51DF03}" dt="2023-06-25T13:23:55.570" v="1654"/>
          <ac:spMkLst>
            <pc:docMk/>
            <pc:sldMk cId="3602388084" sldId="983"/>
            <ac:spMk id="3819" creationId="{1CE0C95F-EAD5-6E05-D8FA-8FC8804DF1EE}"/>
          </ac:spMkLst>
        </pc:spChg>
        <pc:spChg chg="mod">
          <ac:chgData name="rahulkumar08945@gmail.com" userId="eaa8108a85f67eff" providerId="LiveId" clId="{54EF1D79-E478-4C67-9EB2-AE56EF51DF03}" dt="2023-06-25T13:23:55.570" v="1654"/>
          <ac:spMkLst>
            <pc:docMk/>
            <pc:sldMk cId="3602388084" sldId="983"/>
            <ac:spMk id="3820" creationId="{D3A3C03A-0F5D-6A31-6BFA-2E74931F1293}"/>
          </ac:spMkLst>
        </pc:spChg>
        <pc:spChg chg="mod">
          <ac:chgData name="rahulkumar08945@gmail.com" userId="eaa8108a85f67eff" providerId="LiveId" clId="{54EF1D79-E478-4C67-9EB2-AE56EF51DF03}" dt="2023-06-25T13:23:55.570" v="1654"/>
          <ac:spMkLst>
            <pc:docMk/>
            <pc:sldMk cId="3602388084" sldId="983"/>
            <ac:spMk id="3821" creationId="{AED38846-FC9D-2720-D43C-9364AF9BAD76}"/>
          </ac:spMkLst>
        </pc:spChg>
        <pc:spChg chg="mod">
          <ac:chgData name="rahulkumar08945@gmail.com" userId="eaa8108a85f67eff" providerId="LiveId" clId="{54EF1D79-E478-4C67-9EB2-AE56EF51DF03}" dt="2023-06-25T13:23:55.570" v="1654"/>
          <ac:spMkLst>
            <pc:docMk/>
            <pc:sldMk cId="3602388084" sldId="983"/>
            <ac:spMk id="3822" creationId="{EA67BC4C-FDE3-4FC7-AED5-0C098FC599B2}"/>
          </ac:spMkLst>
        </pc:spChg>
        <pc:spChg chg="mod">
          <ac:chgData name="rahulkumar08945@gmail.com" userId="eaa8108a85f67eff" providerId="LiveId" clId="{54EF1D79-E478-4C67-9EB2-AE56EF51DF03}" dt="2023-06-25T13:23:55.570" v="1654"/>
          <ac:spMkLst>
            <pc:docMk/>
            <pc:sldMk cId="3602388084" sldId="983"/>
            <ac:spMk id="3823" creationId="{CB4FEB9C-8D33-D9DA-6D6A-E51045AFB785}"/>
          </ac:spMkLst>
        </pc:spChg>
        <pc:spChg chg="mod">
          <ac:chgData name="rahulkumar08945@gmail.com" userId="eaa8108a85f67eff" providerId="LiveId" clId="{54EF1D79-E478-4C67-9EB2-AE56EF51DF03}" dt="2023-06-25T13:23:55.570" v="1654"/>
          <ac:spMkLst>
            <pc:docMk/>
            <pc:sldMk cId="3602388084" sldId="983"/>
            <ac:spMk id="3824" creationId="{43A6F9B6-EB8C-8628-9B5D-E3216EB0E430}"/>
          </ac:spMkLst>
        </pc:spChg>
        <pc:spChg chg="mod">
          <ac:chgData name="rahulkumar08945@gmail.com" userId="eaa8108a85f67eff" providerId="LiveId" clId="{54EF1D79-E478-4C67-9EB2-AE56EF51DF03}" dt="2023-06-25T13:23:55.570" v="1654"/>
          <ac:spMkLst>
            <pc:docMk/>
            <pc:sldMk cId="3602388084" sldId="983"/>
            <ac:spMk id="3825" creationId="{D37A8C51-BCF0-7121-6453-057D4C0B54F8}"/>
          </ac:spMkLst>
        </pc:spChg>
        <pc:spChg chg="mod">
          <ac:chgData name="rahulkumar08945@gmail.com" userId="eaa8108a85f67eff" providerId="LiveId" clId="{54EF1D79-E478-4C67-9EB2-AE56EF51DF03}" dt="2023-06-25T13:23:55.570" v="1654"/>
          <ac:spMkLst>
            <pc:docMk/>
            <pc:sldMk cId="3602388084" sldId="983"/>
            <ac:spMk id="3826" creationId="{09EC7377-21B1-4D9B-86D4-C12A0A17E2F9}"/>
          </ac:spMkLst>
        </pc:spChg>
        <pc:spChg chg="mod">
          <ac:chgData name="rahulkumar08945@gmail.com" userId="eaa8108a85f67eff" providerId="LiveId" clId="{54EF1D79-E478-4C67-9EB2-AE56EF51DF03}" dt="2023-06-25T13:23:55.570" v="1654"/>
          <ac:spMkLst>
            <pc:docMk/>
            <pc:sldMk cId="3602388084" sldId="983"/>
            <ac:spMk id="3827" creationId="{1CB06FB1-57F5-2331-BD71-374F6258E78B}"/>
          </ac:spMkLst>
        </pc:spChg>
        <pc:spChg chg="mod">
          <ac:chgData name="rahulkumar08945@gmail.com" userId="eaa8108a85f67eff" providerId="LiveId" clId="{54EF1D79-E478-4C67-9EB2-AE56EF51DF03}" dt="2023-06-25T13:23:55.570" v="1654"/>
          <ac:spMkLst>
            <pc:docMk/>
            <pc:sldMk cId="3602388084" sldId="983"/>
            <ac:spMk id="3828" creationId="{810BF873-FC2F-9155-19A4-A6621221EEB4}"/>
          </ac:spMkLst>
        </pc:spChg>
        <pc:spChg chg="mod">
          <ac:chgData name="rahulkumar08945@gmail.com" userId="eaa8108a85f67eff" providerId="LiveId" clId="{54EF1D79-E478-4C67-9EB2-AE56EF51DF03}" dt="2023-06-25T13:23:55.570" v="1654"/>
          <ac:spMkLst>
            <pc:docMk/>
            <pc:sldMk cId="3602388084" sldId="983"/>
            <ac:spMk id="3829" creationId="{20498AE8-6917-2957-92A2-89C78CBFF2E2}"/>
          </ac:spMkLst>
        </pc:spChg>
        <pc:spChg chg="mod">
          <ac:chgData name="rahulkumar08945@gmail.com" userId="eaa8108a85f67eff" providerId="LiveId" clId="{54EF1D79-E478-4C67-9EB2-AE56EF51DF03}" dt="2023-06-25T13:23:55.570" v="1654"/>
          <ac:spMkLst>
            <pc:docMk/>
            <pc:sldMk cId="3602388084" sldId="983"/>
            <ac:spMk id="3830" creationId="{99B60360-E0B0-1F85-59AC-E905A16C094C}"/>
          </ac:spMkLst>
        </pc:spChg>
        <pc:spChg chg="mod">
          <ac:chgData name="rahulkumar08945@gmail.com" userId="eaa8108a85f67eff" providerId="LiveId" clId="{54EF1D79-E478-4C67-9EB2-AE56EF51DF03}" dt="2023-06-25T13:23:55.570" v="1654"/>
          <ac:spMkLst>
            <pc:docMk/>
            <pc:sldMk cId="3602388084" sldId="983"/>
            <ac:spMk id="3831" creationId="{1BFA494F-6AC6-466E-8723-7C8C04EA2B97}"/>
          </ac:spMkLst>
        </pc:spChg>
        <pc:spChg chg="mod">
          <ac:chgData name="rahulkumar08945@gmail.com" userId="eaa8108a85f67eff" providerId="LiveId" clId="{54EF1D79-E478-4C67-9EB2-AE56EF51DF03}" dt="2023-06-25T13:23:55.570" v="1654"/>
          <ac:spMkLst>
            <pc:docMk/>
            <pc:sldMk cId="3602388084" sldId="983"/>
            <ac:spMk id="3832" creationId="{95BA082B-ACF5-DA9E-BD69-B82DC32D4E12}"/>
          </ac:spMkLst>
        </pc:spChg>
        <pc:spChg chg="mod">
          <ac:chgData name="rahulkumar08945@gmail.com" userId="eaa8108a85f67eff" providerId="LiveId" clId="{54EF1D79-E478-4C67-9EB2-AE56EF51DF03}" dt="2023-06-25T13:23:55.570" v="1654"/>
          <ac:spMkLst>
            <pc:docMk/>
            <pc:sldMk cId="3602388084" sldId="983"/>
            <ac:spMk id="3833" creationId="{1A6F020C-5C1B-6AB3-DFE7-59048F2DD549}"/>
          </ac:spMkLst>
        </pc:spChg>
        <pc:spChg chg="mod">
          <ac:chgData name="rahulkumar08945@gmail.com" userId="eaa8108a85f67eff" providerId="LiveId" clId="{54EF1D79-E478-4C67-9EB2-AE56EF51DF03}" dt="2023-06-25T13:23:55.570" v="1654"/>
          <ac:spMkLst>
            <pc:docMk/>
            <pc:sldMk cId="3602388084" sldId="983"/>
            <ac:spMk id="3834" creationId="{D89CEFAF-80F3-8A85-B439-B47C33B6B09D}"/>
          </ac:spMkLst>
        </pc:spChg>
        <pc:spChg chg="mod">
          <ac:chgData name="rahulkumar08945@gmail.com" userId="eaa8108a85f67eff" providerId="LiveId" clId="{54EF1D79-E478-4C67-9EB2-AE56EF51DF03}" dt="2023-06-25T13:23:55.570" v="1654"/>
          <ac:spMkLst>
            <pc:docMk/>
            <pc:sldMk cId="3602388084" sldId="983"/>
            <ac:spMk id="3835" creationId="{0885DC0C-FCF9-C738-35D0-B0A2AF2080BE}"/>
          </ac:spMkLst>
        </pc:spChg>
        <pc:spChg chg="mod">
          <ac:chgData name="rahulkumar08945@gmail.com" userId="eaa8108a85f67eff" providerId="LiveId" clId="{54EF1D79-E478-4C67-9EB2-AE56EF51DF03}" dt="2023-06-25T13:23:55.570" v="1654"/>
          <ac:spMkLst>
            <pc:docMk/>
            <pc:sldMk cId="3602388084" sldId="983"/>
            <ac:spMk id="3836" creationId="{6C2F3149-F2C1-5F93-AA69-D13E09521103}"/>
          </ac:spMkLst>
        </pc:spChg>
        <pc:spChg chg="mod">
          <ac:chgData name="rahulkumar08945@gmail.com" userId="eaa8108a85f67eff" providerId="LiveId" clId="{54EF1D79-E478-4C67-9EB2-AE56EF51DF03}" dt="2023-06-25T13:23:55.570" v="1654"/>
          <ac:spMkLst>
            <pc:docMk/>
            <pc:sldMk cId="3602388084" sldId="983"/>
            <ac:spMk id="3837" creationId="{7731C08F-D610-5676-11BE-EADC4D05CCA2}"/>
          </ac:spMkLst>
        </pc:spChg>
        <pc:spChg chg="mod">
          <ac:chgData name="rahulkumar08945@gmail.com" userId="eaa8108a85f67eff" providerId="LiveId" clId="{54EF1D79-E478-4C67-9EB2-AE56EF51DF03}" dt="2023-06-25T13:23:55.570" v="1654"/>
          <ac:spMkLst>
            <pc:docMk/>
            <pc:sldMk cId="3602388084" sldId="983"/>
            <ac:spMk id="3838" creationId="{CB271530-7FF0-FC50-4EFE-5539D630A17F}"/>
          </ac:spMkLst>
        </pc:spChg>
        <pc:spChg chg="mod">
          <ac:chgData name="rahulkumar08945@gmail.com" userId="eaa8108a85f67eff" providerId="LiveId" clId="{54EF1D79-E478-4C67-9EB2-AE56EF51DF03}" dt="2023-06-25T13:23:55.570" v="1654"/>
          <ac:spMkLst>
            <pc:docMk/>
            <pc:sldMk cId="3602388084" sldId="983"/>
            <ac:spMk id="3839" creationId="{4C3A3EBC-0CBD-39D7-6408-5CB6F5CD1308}"/>
          </ac:spMkLst>
        </pc:spChg>
        <pc:spChg chg="mod">
          <ac:chgData name="rahulkumar08945@gmail.com" userId="eaa8108a85f67eff" providerId="LiveId" clId="{54EF1D79-E478-4C67-9EB2-AE56EF51DF03}" dt="2023-06-25T13:23:55.570" v="1654"/>
          <ac:spMkLst>
            <pc:docMk/>
            <pc:sldMk cId="3602388084" sldId="983"/>
            <ac:spMk id="3840" creationId="{767D085C-773F-BD0C-C9FB-4F739CA4802B}"/>
          </ac:spMkLst>
        </pc:spChg>
        <pc:spChg chg="mod">
          <ac:chgData name="rahulkumar08945@gmail.com" userId="eaa8108a85f67eff" providerId="LiveId" clId="{54EF1D79-E478-4C67-9EB2-AE56EF51DF03}" dt="2023-06-25T13:23:55.570" v="1654"/>
          <ac:spMkLst>
            <pc:docMk/>
            <pc:sldMk cId="3602388084" sldId="983"/>
            <ac:spMk id="3841" creationId="{BD9900F4-FA4E-001A-777C-233B4FCB6951}"/>
          </ac:spMkLst>
        </pc:spChg>
        <pc:spChg chg="mod">
          <ac:chgData name="rahulkumar08945@gmail.com" userId="eaa8108a85f67eff" providerId="LiveId" clId="{54EF1D79-E478-4C67-9EB2-AE56EF51DF03}" dt="2023-06-25T13:23:55.570" v="1654"/>
          <ac:spMkLst>
            <pc:docMk/>
            <pc:sldMk cId="3602388084" sldId="983"/>
            <ac:spMk id="3842" creationId="{D9A752CC-C1F5-FCF9-5DBC-223DDF935823}"/>
          </ac:spMkLst>
        </pc:spChg>
        <pc:spChg chg="mod">
          <ac:chgData name="rahulkumar08945@gmail.com" userId="eaa8108a85f67eff" providerId="LiveId" clId="{54EF1D79-E478-4C67-9EB2-AE56EF51DF03}" dt="2023-06-25T13:23:55.570" v="1654"/>
          <ac:spMkLst>
            <pc:docMk/>
            <pc:sldMk cId="3602388084" sldId="983"/>
            <ac:spMk id="3843" creationId="{0CB667DF-9C58-9146-070E-77FE058B8BAB}"/>
          </ac:spMkLst>
        </pc:spChg>
        <pc:spChg chg="mod">
          <ac:chgData name="rahulkumar08945@gmail.com" userId="eaa8108a85f67eff" providerId="LiveId" clId="{54EF1D79-E478-4C67-9EB2-AE56EF51DF03}" dt="2023-06-25T13:23:55.570" v="1654"/>
          <ac:spMkLst>
            <pc:docMk/>
            <pc:sldMk cId="3602388084" sldId="983"/>
            <ac:spMk id="3844" creationId="{AF18BB26-D10E-3A99-0AD2-7D8BC6CE17B2}"/>
          </ac:spMkLst>
        </pc:spChg>
        <pc:spChg chg="mod">
          <ac:chgData name="rahulkumar08945@gmail.com" userId="eaa8108a85f67eff" providerId="LiveId" clId="{54EF1D79-E478-4C67-9EB2-AE56EF51DF03}" dt="2023-06-25T13:23:55.570" v="1654"/>
          <ac:spMkLst>
            <pc:docMk/>
            <pc:sldMk cId="3602388084" sldId="983"/>
            <ac:spMk id="3845" creationId="{2A34CAAB-1E20-85E0-EBA4-DBFB52703CF3}"/>
          </ac:spMkLst>
        </pc:spChg>
        <pc:spChg chg="mod">
          <ac:chgData name="rahulkumar08945@gmail.com" userId="eaa8108a85f67eff" providerId="LiveId" clId="{54EF1D79-E478-4C67-9EB2-AE56EF51DF03}" dt="2023-06-25T13:23:55.570" v="1654"/>
          <ac:spMkLst>
            <pc:docMk/>
            <pc:sldMk cId="3602388084" sldId="983"/>
            <ac:spMk id="3846" creationId="{998AEF5B-4E15-F122-6FF9-1BD202B5F8B0}"/>
          </ac:spMkLst>
        </pc:spChg>
        <pc:spChg chg="mod">
          <ac:chgData name="rahulkumar08945@gmail.com" userId="eaa8108a85f67eff" providerId="LiveId" clId="{54EF1D79-E478-4C67-9EB2-AE56EF51DF03}" dt="2023-06-25T13:23:55.570" v="1654"/>
          <ac:spMkLst>
            <pc:docMk/>
            <pc:sldMk cId="3602388084" sldId="983"/>
            <ac:spMk id="3847" creationId="{92111061-203C-DFBE-3F7D-431F73E786F8}"/>
          </ac:spMkLst>
        </pc:spChg>
        <pc:spChg chg="mod">
          <ac:chgData name="rahulkumar08945@gmail.com" userId="eaa8108a85f67eff" providerId="LiveId" clId="{54EF1D79-E478-4C67-9EB2-AE56EF51DF03}" dt="2023-06-25T13:23:55.570" v="1654"/>
          <ac:spMkLst>
            <pc:docMk/>
            <pc:sldMk cId="3602388084" sldId="983"/>
            <ac:spMk id="3848" creationId="{2747C191-840F-B309-E510-B0611560D9DC}"/>
          </ac:spMkLst>
        </pc:spChg>
        <pc:spChg chg="mod">
          <ac:chgData name="rahulkumar08945@gmail.com" userId="eaa8108a85f67eff" providerId="LiveId" clId="{54EF1D79-E478-4C67-9EB2-AE56EF51DF03}" dt="2023-06-25T13:23:55.570" v="1654"/>
          <ac:spMkLst>
            <pc:docMk/>
            <pc:sldMk cId="3602388084" sldId="983"/>
            <ac:spMk id="3849" creationId="{F814D8F6-40D0-C588-9A13-A511EB170A9A}"/>
          </ac:spMkLst>
        </pc:spChg>
        <pc:spChg chg="mod">
          <ac:chgData name="rahulkumar08945@gmail.com" userId="eaa8108a85f67eff" providerId="LiveId" clId="{54EF1D79-E478-4C67-9EB2-AE56EF51DF03}" dt="2023-06-25T13:23:55.570" v="1654"/>
          <ac:spMkLst>
            <pc:docMk/>
            <pc:sldMk cId="3602388084" sldId="983"/>
            <ac:spMk id="3850" creationId="{A3000C53-85CC-A345-6E0A-7447257C0F04}"/>
          </ac:spMkLst>
        </pc:spChg>
        <pc:spChg chg="mod">
          <ac:chgData name="rahulkumar08945@gmail.com" userId="eaa8108a85f67eff" providerId="LiveId" clId="{54EF1D79-E478-4C67-9EB2-AE56EF51DF03}" dt="2023-06-25T13:23:55.570" v="1654"/>
          <ac:spMkLst>
            <pc:docMk/>
            <pc:sldMk cId="3602388084" sldId="983"/>
            <ac:spMk id="3851" creationId="{EA35C492-12AC-05B2-048D-A174FD042217}"/>
          </ac:spMkLst>
        </pc:spChg>
        <pc:spChg chg="mod">
          <ac:chgData name="rahulkumar08945@gmail.com" userId="eaa8108a85f67eff" providerId="LiveId" clId="{54EF1D79-E478-4C67-9EB2-AE56EF51DF03}" dt="2023-06-25T13:23:55.570" v="1654"/>
          <ac:spMkLst>
            <pc:docMk/>
            <pc:sldMk cId="3602388084" sldId="983"/>
            <ac:spMk id="3852" creationId="{3F680040-6708-E124-AD82-C200F18FCCA0}"/>
          </ac:spMkLst>
        </pc:spChg>
        <pc:spChg chg="mod">
          <ac:chgData name="rahulkumar08945@gmail.com" userId="eaa8108a85f67eff" providerId="LiveId" clId="{54EF1D79-E478-4C67-9EB2-AE56EF51DF03}" dt="2023-06-25T13:23:55.570" v="1654"/>
          <ac:spMkLst>
            <pc:docMk/>
            <pc:sldMk cId="3602388084" sldId="983"/>
            <ac:spMk id="3853" creationId="{62DEDC46-F1B1-7714-903D-BE998482E9EF}"/>
          </ac:spMkLst>
        </pc:spChg>
        <pc:spChg chg="mod">
          <ac:chgData name="rahulkumar08945@gmail.com" userId="eaa8108a85f67eff" providerId="LiveId" clId="{54EF1D79-E478-4C67-9EB2-AE56EF51DF03}" dt="2023-06-25T13:23:55.570" v="1654"/>
          <ac:spMkLst>
            <pc:docMk/>
            <pc:sldMk cId="3602388084" sldId="983"/>
            <ac:spMk id="3854" creationId="{D32EC8FE-D0CF-5453-5120-A119BB1AEFC2}"/>
          </ac:spMkLst>
        </pc:spChg>
        <pc:spChg chg="mod">
          <ac:chgData name="rahulkumar08945@gmail.com" userId="eaa8108a85f67eff" providerId="LiveId" clId="{54EF1D79-E478-4C67-9EB2-AE56EF51DF03}" dt="2023-06-25T13:23:55.570" v="1654"/>
          <ac:spMkLst>
            <pc:docMk/>
            <pc:sldMk cId="3602388084" sldId="983"/>
            <ac:spMk id="3855" creationId="{D25B4640-9A0B-3271-ADB0-D02BD9969BD3}"/>
          </ac:spMkLst>
        </pc:spChg>
        <pc:spChg chg="mod">
          <ac:chgData name="rahulkumar08945@gmail.com" userId="eaa8108a85f67eff" providerId="LiveId" clId="{54EF1D79-E478-4C67-9EB2-AE56EF51DF03}" dt="2023-06-25T13:23:55.570" v="1654"/>
          <ac:spMkLst>
            <pc:docMk/>
            <pc:sldMk cId="3602388084" sldId="983"/>
            <ac:spMk id="3858" creationId="{248DB7BB-6C1A-CCC2-649F-9B10C2BD541E}"/>
          </ac:spMkLst>
        </pc:spChg>
        <pc:spChg chg="mod">
          <ac:chgData name="rahulkumar08945@gmail.com" userId="eaa8108a85f67eff" providerId="LiveId" clId="{54EF1D79-E478-4C67-9EB2-AE56EF51DF03}" dt="2023-06-25T13:23:55.570" v="1654"/>
          <ac:spMkLst>
            <pc:docMk/>
            <pc:sldMk cId="3602388084" sldId="983"/>
            <ac:spMk id="3859" creationId="{4D934A52-5A6B-AA73-0D2A-9DB534CCE495}"/>
          </ac:spMkLst>
        </pc:spChg>
        <pc:spChg chg="mod">
          <ac:chgData name="rahulkumar08945@gmail.com" userId="eaa8108a85f67eff" providerId="LiveId" clId="{54EF1D79-E478-4C67-9EB2-AE56EF51DF03}" dt="2023-06-25T13:23:55.570" v="1654"/>
          <ac:spMkLst>
            <pc:docMk/>
            <pc:sldMk cId="3602388084" sldId="983"/>
            <ac:spMk id="3860" creationId="{BFBD912A-83D2-3C8C-FD08-D61AB03CB5C8}"/>
          </ac:spMkLst>
        </pc:spChg>
        <pc:spChg chg="mod">
          <ac:chgData name="rahulkumar08945@gmail.com" userId="eaa8108a85f67eff" providerId="LiveId" clId="{54EF1D79-E478-4C67-9EB2-AE56EF51DF03}" dt="2023-06-25T13:23:55.570" v="1654"/>
          <ac:spMkLst>
            <pc:docMk/>
            <pc:sldMk cId="3602388084" sldId="983"/>
            <ac:spMk id="3861" creationId="{6E33B7C4-9068-211C-05D9-39857CCFED6E}"/>
          </ac:spMkLst>
        </pc:spChg>
        <pc:spChg chg="mod">
          <ac:chgData name="rahulkumar08945@gmail.com" userId="eaa8108a85f67eff" providerId="LiveId" clId="{54EF1D79-E478-4C67-9EB2-AE56EF51DF03}" dt="2023-06-25T13:23:55.570" v="1654"/>
          <ac:spMkLst>
            <pc:docMk/>
            <pc:sldMk cId="3602388084" sldId="983"/>
            <ac:spMk id="3862" creationId="{EE3C738C-B149-78B8-9548-DBC623CA9647}"/>
          </ac:spMkLst>
        </pc:spChg>
        <pc:spChg chg="mod">
          <ac:chgData name="rahulkumar08945@gmail.com" userId="eaa8108a85f67eff" providerId="LiveId" clId="{54EF1D79-E478-4C67-9EB2-AE56EF51DF03}" dt="2023-06-25T13:23:55.570" v="1654"/>
          <ac:spMkLst>
            <pc:docMk/>
            <pc:sldMk cId="3602388084" sldId="983"/>
            <ac:spMk id="3863" creationId="{366887DB-D39F-D6F8-47A7-B97EF31EB45E}"/>
          </ac:spMkLst>
        </pc:spChg>
        <pc:spChg chg="mod">
          <ac:chgData name="rahulkumar08945@gmail.com" userId="eaa8108a85f67eff" providerId="LiveId" clId="{54EF1D79-E478-4C67-9EB2-AE56EF51DF03}" dt="2023-06-25T13:23:55.570" v="1654"/>
          <ac:spMkLst>
            <pc:docMk/>
            <pc:sldMk cId="3602388084" sldId="983"/>
            <ac:spMk id="3864" creationId="{B677D771-9456-8D0E-3822-CCD63EA37094}"/>
          </ac:spMkLst>
        </pc:spChg>
        <pc:spChg chg="mod">
          <ac:chgData name="rahulkumar08945@gmail.com" userId="eaa8108a85f67eff" providerId="LiveId" clId="{54EF1D79-E478-4C67-9EB2-AE56EF51DF03}" dt="2023-06-25T13:23:55.570" v="1654"/>
          <ac:spMkLst>
            <pc:docMk/>
            <pc:sldMk cId="3602388084" sldId="983"/>
            <ac:spMk id="3865" creationId="{44D8D820-41B5-D5FB-D70F-409036CB5549}"/>
          </ac:spMkLst>
        </pc:spChg>
        <pc:spChg chg="mod">
          <ac:chgData name="rahulkumar08945@gmail.com" userId="eaa8108a85f67eff" providerId="LiveId" clId="{54EF1D79-E478-4C67-9EB2-AE56EF51DF03}" dt="2023-06-25T13:23:55.570" v="1654"/>
          <ac:spMkLst>
            <pc:docMk/>
            <pc:sldMk cId="3602388084" sldId="983"/>
            <ac:spMk id="3866" creationId="{0A05C630-F12E-1D12-446B-8A3E66B44F6E}"/>
          </ac:spMkLst>
        </pc:spChg>
        <pc:spChg chg="mod">
          <ac:chgData name="rahulkumar08945@gmail.com" userId="eaa8108a85f67eff" providerId="LiveId" clId="{54EF1D79-E478-4C67-9EB2-AE56EF51DF03}" dt="2023-06-25T13:23:55.570" v="1654"/>
          <ac:spMkLst>
            <pc:docMk/>
            <pc:sldMk cId="3602388084" sldId="983"/>
            <ac:spMk id="3867" creationId="{055CE116-DAE3-1566-BDE5-E561FD0983C5}"/>
          </ac:spMkLst>
        </pc:spChg>
        <pc:spChg chg="mod">
          <ac:chgData name="rahulkumar08945@gmail.com" userId="eaa8108a85f67eff" providerId="LiveId" clId="{54EF1D79-E478-4C67-9EB2-AE56EF51DF03}" dt="2023-06-25T13:23:55.570" v="1654"/>
          <ac:spMkLst>
            <pc:docMk/>
            <pc:sldMk cId="3602388084" sldId="983"/>
            <ac:spMk id="3868" creationId="{21FE1739-7781-53DB-C178-D0FCF69906BF}"/>
          </ac:spMkLst>
        </pc:spChg>
        <pc:spChg chg="mod">
          <ac:chgData name="rahulkumar08945@gmail.com" userId="eaa8108a85f67eff" providerId="LiveId" clId="{54EF1D79-E478-4C67-9EB2-AE56EF51DF03}" dt="2023-06-25T13:23:55.570" v="1654"/>
          <ac:spMkLst>
            <pc:docMk/>
            <pc:sldMk cId="3602388084" sldId="983"/>
            <ac:spMk id="3869" creationId="{80D2E159-F8A4-C2D9-735E-86F1C97C6B37}"/>
          </ac:spMkLst>
        </pc:spChg>
        <pc:spChg chg="mod">
          <ac:chgData name="rahulkumar08945@gmail.com" userId="eaa8108a85f67eff" providerId="LiveId" clId="{54EF1D79-E478-4C67-9EB2-AE56EF51DF03}" dt="2023-06-25T13:23:55.570" v="1654"/>
          <ac:spMkLst>
            <pc:docMk/>
            <pc:sldMk cId="3602388084" sldId="983"/>
            <ac:spMk id="3870" creationId="{73A3377E-9615-0A9F-BAD2-4EA2961E7E8A}"/>
          </ac:spMkLst>
        </pc:spChg>
        <pc:spChg chg="mod">
          <ac:chgData name="rahulkumar08945@gmail.com" userId="eaa8108a85f67eff" providerId="LiveId" clId="{54EF1D79-E478-4C67-9EB2-AE56EF51DF03}" dt="2023-06-25T13:23:55.570" v="1654"/>
          <ac:spMkLst>
            <pc:docMk/>
            <pc:sldMk cId="3602388084" sldId="983"/>
            <ac:spMk id="3871" creationId="{73ACBE65-F6DB-EA4E-ABF3-DADE53D1A1D8}"/>
          </ac:spMkLst>
        </pc:spChg>
        <pc:spChg chg="mod">
          <ac:chgData name="rahulkumar08945@gmail.com" userId="eaa8108a85f67eff" providerId="LiveId" clId="{54EF1D79-E478-4C67-9EB2-AE56EF51DF03}" dt="2023-06-25T13:23:55.570" v="1654"/>
          <ac:spMkLst>
            <pc:docMk/>
            <pc:sldMk cId="3602388084" sldId="983"/>
            <ac:spMk id="3872" creationId="{9C50A30A-654D-B485-2F55-FD4D5C758A4B}"/>
          </ac:spMkLst>
        </pc:spChg>
        <pc:spChg chg="mod">
          <ac:chgData name="rahulkumar08945@gmail.com" userId="eaa8108a85f67eff" providerId="LiveId" clId="{54EF1D79-E478-4C67-9EB2-AE56EF51DF03}" dt="2023-06-25T13:23:55.570" v="1654"/>
          <ac:spMkLst>
            <pc:docMk/>
            <pc:sldMk cId="3602388084" sldId="983"/>
            <ac:spMk id="3873" creationId="{C6C0EEB9-79AC-D44B-AE82-8F931B55FBDA}"/>
          </ac:spMkLst>
        </pc:spChg>
        <pc:spChg chg="mod">
          <ac:chgData name="rahulkumar08945@gmail.com" userId="eaa8108a85f67eff" providerId="LiveId" clId="{54EF1D79-E478-4C67-9EB2-AE56EF51DF03}" dt="2023-06-25T13:23:55.570" v="1654"/>
          <ac:spMkLst>
            <pc:docMk/>
            <pc:sldMk cId="3602388084" sldId="983"/>
            <ac:spMk id="3874" creationId="{A38B3E3E-0F76-3930-5F13-0DF0EB42F060}"/>
          </ac:spMkLst>
        </pc:spChg>
        <pc:spChg chg="mod">
          <ac:chgData name="rahulkumar08945@gmail.com" userId="eaa8108a85f67eff" providerId="LiveId" clId="{54EF1D79-E478-4C67-9EB2-AE56EF51DF03}" dt="2023-06-25T13:23:55.570" v="1654"/>
          <ac:spMkLst>
            <pc:docMk/>
            <pc:sldMk cId="3602388084" sldId="983"/>
            <ac:spMk id="3875" creationId="{C7EDDA53-300E-7F51-65D5-6B349781349F}"/>
          </ac:spMkLst>
        </pc:spChg>
        <pc:spChg chg="mod">
          <ac:chgData name="rahulkumar08945@gmail.com" userId="eaa8108a85f67eff" providerId="LiveId" clId="{54EF1D79-E478-4C67-9EB2-AE56EF51DF03}" dt="2023-06-25T13:23:55.570" v="1654"/>
          <ac:spMkLst>
            <pc:docMk/>
            <pc:sldMk cId="3602388084" sldId="983"/>
            <ac:spMk id="3876" creationId="{2AEC3417-5CAC-BE79-7757-8F7412E15C79}"/>
          </ac:spMkLst>
        </pc:spChg>
        <pc:spChg chg="mod">
          <ac:chgData name="rahulkumar08945@gmail.com" userId="eaa8108a85f67eff" providerId="LiveId" clId="{54EF1D79-E478-4C67-9EB2-AE56EF51DF03}" dt="2023-06-25T13:23:55.570" v="1654"/>
          <ac:spMkLst>
            <pc:docMk/>
            <pc:sldMk cId="3602388084" sldId="983"/>
            <ac:spMk id="3877" creationId="{89F25F77-F3D0-2045-B50F-03CC114CED62}"/>
          </ac:spMkLst>
        </pc:spChg>
        <pc:spChg chg="mod">
          <ac:chgData name="rahulkumar08945@gmail.com" userId="eaa8108a85f67eff" providerId="LiveId" clId="{54EF1D79-E478-4C67-9EB2-AE56EF51DF03}" dt="2023-06-25T13:23:55.570" v="1654"/>
          <ac:spMkLst>
            <pc:docMk/>
            <pc:sldMk cId="3602388084" sldId="983"/>
            <ac:spMk id="3878" creationId="{291A4C1E-8A31-BC7B-8D3A-7144CF3048FE}"/>
          </ac:spMkLst>
        </pc:spChg>
        <pc:spChg chg="mod">
          <ac:chgData name="rahulkumar08945@gmail.com" userId="eaa8108a85f67eff" providerId="LiveId" clId="{54EF1D79-E478-4C67-9EB2-AE56EF51DF03}" dt="2023-06-25T13:23:55.570" v="1654"/>
          <ac:spMkLst>
            <pc:docMk/>
            <pc:sldMk cId="3602388084" sldId="983"/>
            <ac:spMk id="3879" creationId="{BC42C22C-7A00-3F49-F016-4215970606C7}"/>
          </ac:spMkLst>
        </pc:spChg>
        <pc:spChg chg="mod">
          <ac:chgData name="rahulkumar08945@gmail.com" userId="eaa8108a85f67eff" providerId="LiveId" clId="{54EF1D79-E478-4C67-9EB2-AE56EF51DF03}" dt="2023-06-25T13:23:55.570" v="1654"/>
          <ac:spMkLst>
            <pc:docMk/>
            <pc:sldMk cId="3602388084" sldId="983"/>
            <ac:spMk id="3880" creationId="{7660537E-6121-0BAD-C2CD-2D2C42473D2F}"/>
          </ac:spMkLst>
        </pc:spChg>
        <pc:spChg chg="mod">
          <ac:chgData name="rahulkumar08945@gmail.com" userId="eaa8108a85f67eff" providerId="LiveId" clId="{54EF1D79-E478-4C67-9EB2-AE56EF51DF03}" dt="2023-06-25T13:23:55.570" v="1654"/>
          <ac:spMkLst>
            <pc:docMk/>
            <pc:sldMk cId="3602388084" sldId="983"/>
            <ac:spMk id="3881" creationId="{1D5A2908-2EB1-4BA6-8C29-33EE553B48EE}"/>
          </ac:spMkLst>
        </pc:spChg>
        <pc:spChg chg="mod">
          <ac:chgData name="rahulkumar08945@gmail.com" userId="eaa8108a85f67eff" providerId="LiveId" clId="{54EF1D79-E478-4C67-9EB2-AE56EF51DF03}" dt="2023-06-25T13:23:55.570" v="1654"/>
          <ac:spMkLst>
            <pc:docMk/>
            <pc:sldMk cId="3602388084" sldId="983"/>
            <ac:spMk id="3882" creationId="{4806D3FC-121B-5525-2360-9C7BACAC1DCB}"/>
          </ac:spMkLst>
        </pc:spChg>
        <pc:spChg chg="mod">
          <ac:chgData name="rahulkumar08945@gmail.com" userId="eaa8108a85f67eff" providerId="LiveId" clId="{54EF1D79-E478-4C67-9EB2-AE56EF51DF03}" dt="2023-06-25T13:23:55.570" v="1654"/>
          <ac:spMkLst>
            <pc:docMk/>
            <pc:sldMk cId="3602388084" sldId="983"/>
            <ac:spMk id="3883" creationId="{36D750E0-D98F-01B5-6741-1C8CB05E608B}"/>
          </ac:spMkLst>
        </pc:spChg>
        <pc:spChg chg="mod">
          <ac:chgData name="rahulkumar08945@gmail.com" userId="eaa8108a85f67eff" providerId="LiveId" clId="{54EF1D79-E478-4C67-9EB2-AE56EF51DF03}" dt="2023-06-25T13:23:55.570" v="1654"/>
          <ac:spMkLst>
            <pc:docMk/>
            <pc:sldMk cId="3602388084" sldId="983"/>
            <ac:spMk id="3884" creationId="{AB2CF8FC-3EFC-F215-2769-7B435308C851}"/>
          </ac:spMkLst>
        </pc:spChg>
        <pc:spChg chg="mod">
          <ac:chgData name="rahulkumar08945@gmail.com" userId="eaa8108a85f67eff" providerId="LiveId" clId="{54EF1D79-E478-4C67-9EB2-AE56EF51DF03}" dt="2023-06-25T13:23:55.570" v="1654"/>
          <ac:spMkLst>
            <pc:docMk/>
            <pc:sldMk cId="3602388084" sldId="983"/>
            <ac:spMk id="3885" creationId="{F4DDEE67-7203-2553-E380-EBE62CAA3990}"/>
          </ac:spMkLst>
        </pc:spChg>
        <pc:spChg chg="mod">
          <ac:chgData name="rahulkumar08945@gmail.com" userId="eaa8108a85f67eff" providerId="LiveId" clId="{54EF1D79-E478-4C67-9EB2-AE56EF51DF03}" dt="2023-06-25T13:23:55.570" v="1654"/>
          <ac:spMkLst>
            <pc:docMk/>
            <pc:sldMk cId="3602388084" sldId="983"/>
            <ac:spMk id="3886" creationId="{A58DEDAA-E6AD-F2F2-8F70-80CD6B7D42B0}"/>
          </ac:spMkLst>
        </pc:spChg>
        <pc:spChg chg="mod">
          <ac:chgData name="rahulkumar08945@gmail.com" userId="eaa8108a85f67eff" providerId="LiveId" clId="{54EF1D79-E478-4C67-9EB2-AE56EF51DF03}" dt="2023-06-25T13:23:55.570" v="1654"/>
          <ac:spMkLst>
            <pc:docMk/>
            <pc:sldMk cId="3602388084" sldId="983"/>
            <ac:spMk id="3887" creationId="{35948E18-F42D-64DC-750F-CFA5DA8DFF54}"/>
          </ac:spMkLst>
        </pc:spChg>
        <pc:spChg chg="mod">
          <ac:chgData name="rahulkumar08945@gmail.com" userId="eaa8108a85f67eff" providerId="LiveId" clId="{54EF1D79-E478-4C67-9EB2-AE56EF51DF03}" dt="2023-06-25T13:23:55.570" v="1654"/>
          <ac:spMkLst>
            <pc:docMk/>
            <pc:sldMk cId="3602388084" sldId="983"/>
            <ac:spMk id="3888" creationId="{4ECC6B3F-6A85-0D0D-3EB6-5DCA1261A63E}"/>
          </ac:spMkLst>
        </pc:spChg>
        <pc:spChg chg="mod">
          <ac:chgData name="rahulkumar08945@gmail.com" userId="eaa8108a85f67eff" providerId="LiveId" clId="{54EF1D79-E478-4C67-9EB2-AE56EF51DF03}" dt="2023-06-25T13:23:55.570" v="1654"/>
          <ac:spMkLst>
            <pc:docMk/>
            <pc:sldMk cId="3602388084" sldId="983"/>
            <ac:spMk id="3889" creationId="{BBA5546B-0189-0F60-A0CC-71BFA5C3CBC2}"/>
          </ac:spMkLst>
        </pc:spChg>
        <pc:spChg chg="mod">
          <ac:chgData name="rahulkumar08945@gmail.com" userId="eaa8108a85f67eff" providerId="LiveId" clId="{54EF1D79-E478-4C67-9EB2-AE56EF51DF03}" dt="2023-06-25T13:23:55.570" v="1654"/>
          <ac:spMkLst>
            <pc:docMk/>
            <pc:sldMk cId="3602388084" sldId="983"/>
            <ac:spMk id="3890" creationId="{41045E13-B10C-716C-75E8-380F10E8D113}"/>
          </ac:spMkLst>
        </pc:spChg>
        <pc:spChg chg="mod">
          <ac:chgData name="rahulkumar08945@gmail.com" userId="eaa8108a85f67eff" providerId="LiveId" clId="{54EF1D79-E478-4C67-9EB2-AE56EF51DF03}" dt="2023-06-25T13:23:55.570" v="1654"/>
          <ac:spMkLst>
            <pc:docMk/>
            <pc:sldMk cId="3602388084" sldId="983"/>
            <ac:spMk id="3891" creationId="{25AA06DC-D90C-2BF9-E4D5-BE6AA558FA00}"/>
          </ac:spMkLst>
        </pc:spChg>
        <pc:spChg chg="mod">
          <ac:chgData name="rahulkumar08945@gmail.com" userId="eaa8108a85f67eff" providerId="LiveId" clId="{54EF1D79-E478-4C67-9EB2-AE56EF51DF03}" dt="2023-06-25T13:23:55.570" v="1654"/>
          <ac:spMkLst>
            <pc:docMk/>
            <pc:sldMk cId="3602388084" sldId="983"/>
            <ac:spMk id="3892" creationId="{F0700C7C-8509-2B80-8AD1-8F4A5EEA439D}"/>
          </ac:spMkLst>
        </pc:spChg>
        <pc:spChg chg="mod">
          <ac:chgData name="rahulkumar08945@gmail.com" userId="eaa8108a85f67eff" providerId="LiveId" clId="{54EF1D79-E478-4C67-9EB2-AE56EF51DF03}" dt="2023-06-25T13:23:55.570" v="1654"/>
          <ac:spMkLst>
            <pc:docMk/>
            <pc:sldMk cId="3602388084" sldId="983"/>
            <ac:spMk id="3893" creationId="{B416B13B-FEC2-3E37-CB9A-0DFE65839A03}"/>
          </ac:spMkLst>
        </pc:spChg>
        <pc:spChg chg="mod">
          <ac:chgData name="rahulkumar08945@gmail.com" userId="eaa8108a85f67eff" providerId="LiveId" clId="{54EF1D79-E478-4C67-9EB2-AE56EF51DF03}" dt="2023-06-25T13:23:55.570" v="1654"/>
          <ac:spMkLst>
            <pc:docMk/>
            <pc:sldMk cId="3602388084" sldId="983"/>
            <ac:spMk id="3894" creationId="{60018396-3412-99C0-2014-F048CBEB3C04}"/>
          </ac:spMkLst>
        </pc:spChg>
        <pc:spChg chg="mod">
          <ac:chgData name="rahulkumar08945@gmail.com" userId="eaa8108a85f67eff" providerId="LiveId" clId="{54EF1D79-E478-4C67-9EB2-AE56EF51DF03}" dt="2023-06-25T13:23:55.570" v="1654"/>
          <ac:spMkLst>
            <pc:docMk/>
            <pc:sldMk cId="3602388084" sldId="983"/>
            <ac:spMk id="3895" creationId="{84C997B1-7A57-6398-D275-01BAC9BED0BB}"/>
          </ac:spMkLst>
        </pc:spChg>
        <pc:spChg chg="mod">
          <ac:chgData name="rahulkumar08945@gmail.com" userId="eaa8108a85f67eff" providerId="LiveId" clId="{54EF1D79-E478-4C67-9EB2-AE56EF51DF03}" dt="2023-06-25T13:23:55.570" v="1654"/>
          <ac:spMkLst>
            <pc:docMk/>
            <pc:sldMk cId="3602388084" sldId="983"/>
            <ac:spMk id="3896" creationId="{CC679BA1-106E-305F-2B95-014D7C35B5AC}"/>
          </ac:spMkLst>
        </pc:spChg>
        <pc:spChg chg="mod">
          <ac:chgData name="rahulkumar08945@gmail.com" userId="eaa8108a85f67eff" providerId="LiveId" clId="{54EF1D79-E478-4C67-9EB2-AE56EF51DF03}" dt="2023-06-25T13:23:55.570" v="1654"/>
          <ac:spMkLst>
            <pc:docMk/>
            <pc:sldMk cId="3602388084" sldId="983"/>
            <ac:spMk id="3897" creationId="{05CE0C35-D128-C618-6201-C16BC1749FED}"/>
          </ac:spMkLst>
        </pc:spChg>
        <pc:spChg chg="mod">
          <ac:chgData name="rahulkumar08945@gmail.com" userId="eaa8108a85f67eff" providerId="LiveId" clId="{54EF1D79-E478-4C67-9EB2-AE56EF51DF03}" dt="2023-06-25T13:23:55.570" v="1654"/>
          <ac:spMkLst>
            <pc:docMk/>
            <pc:sldMk cId="3602388084" sldId="983"/>
            <ac:spMk id="3898" creationId="{F3E57E7E-B5F4-7E94-389D-8A37C0833C07}"/>
          </ac:spMkLst>
        </pc:spChg>
        <pc:spChg chg="mod">
          <ac:chgData name="rahulkumar08945@gmail.com" userId="eaa8108a85f67eff" providerId="LiveId" clId="{54EF1D79-E478-4C67-9EB2-AE56EF51DF03}" dt="2023-06-25T13:23:55.570" v="1654"/>
          <ac:spMkLst>
            <pc:docMk/>
            <pc:sldMk cId="3602388084" sldId="983"/>
            <ac:spMk id="3899" creationId="{3C6FDA16-6BA7-3A05-0C72-203F84518AF1}"/>
          </ac:spMkLst>
        </pc:spChg>
        <pc:spChg chg="mod">
          <ac:chgData name="rahulkumar08945@gmail.com" userId="eaa8108a85f67eff" providerId="LiveId" clId="{54EF1D79-E478-4C67-9EB2-AE56EF51DF03}" dt="2023-06-25T13:23:55.570" v="1654"/>
          <ac:spMkLst>
            <pc:docMk/>
            <pc:sldMk cId="3602388084" sldId="983"/>
            <ac:spMk id="3900" creationId="{A86151CF-E4D0-6D11-C85A-521E3771A61C}"/>
          </ac:spMkLst>
        </pc:spChg>
        <pc:spChg chg="mod">
          <ac:chgData name="rahulkumar08945@gmail.com" userId="eaa8108a85f67eff" providerId="LiveId" clId="{54EF1D79-E478-4C67-9EB2-AE56EF51DF03}" dt="2023-06-25T13:23:55.570" v="1654"/>
          <ac:spMkLst>
            <pc:docMk/>
            <pc:sldMk cId="3602388084" sldId="983"/>
            <ac:spMk id="3901" creationId="{96B9147A-DC4E-6535-C9D6-1010F212F872}"/>
          </ac:spMkLst>
        </pc:spChg>
        <pc:spChg chg="mod">
          <ac:chgData name="rahulkumar08945@gmail.com" userId="eaa8108a85f67eff" providerId="LiveId" clId="{54EF1D79-E478-4C67-9EB2-AE56EF51DF03}" dt="2023-06-25T13:23:55.570" v="1654"/>
          <ac:spMkLst>
            <pc:docMk/>
            <pc:sldMk cId="3602388084" sldId="983"/>
            <ac:spMk id="3902" creationId="{C206ECBA-BC0D-8BBA-A4C7-4DF3DC49B4BE}"/>
          </ac:spMkLst>
        </pc:spChg>
        <pc:spChg chg="mod">
          <ac:chgData name="rahulkumar08945@gmail.com" userId="eaa8108a85f67eff" providerId="LiveId" clId="{54EF1D79-E478-4C67-9EB2-AE56EF51DF03}" dt="2023-06-25T13:23:55.570" v="1654"/>
          <ac:spMkLst>
            <pc:docMk/>
            <pc:sldMk cId="3602388084" sldId="983"/>
            <ac:spMk id="3903" creationId="{A19E2993-DFC1-BA0E-9C06-15A7E4AB3D4E}"/>
          </ac:spMkLst>
        </pc:spChg>
        <pc:spChg chg="mod">
          <ac:chgData name="rahulkumar08945@gmail.com" userId="eaa8108a85f67eff" providerId="LiveId" clId="{54EF1D79-E478-4C67-9EB2-AE56EF51DF03}" dt="2023-06-25T13:23:55.570" v="1654"/>
          <ac:spMkLst>
            <pc:docMk/>
            <pc:sldMk cId="3602388084" sldId="983"/>
            <ac:spMk id="3904" creationId="{6134CBAB-EE88-DF6D-F72B-FC6C30DC677B}"/>
          </ac:spMkLst>
        </pc:spChg>
        <pc:spChg chg="mod">
          <ac:chgData name="rahulkumar08945@gmail.com" userId="eaa8108a85f67eff" providerId="LiveId" clId="{54EF1D79-E478-4C67-9EB2-AE56EF51DF03}" dt="2023-06-25T13:23:55.570" v="1654"/>
          <ac:spMkLst>
            <pc:docMk/>
            <pc:sldMk cId="3602388084" sldId="983"/>
            <ac:spMk id="3905" creationId="{69F07042-B585-CFD4-F682-1808886A78C7}"/>
          </ac:spMkLst>
        </pc:spChg>
        <pc:spChg chg="mod">
          <ac:chgData name="rahulkumar08945@gmail.com" userId="eaa8108a85f67eff" providerId="LiveId" clId="{54EF1D79-E478-4C67-9EB2-AE56EF51DF03}" dt="2023-06-25T13:23:55.570" v="1654"/>
          <ac:spMkLst>
            <pc:docMk/>
            <pc:sldMk cId="3602388084" sldId="983"/>
            <ac:spMk id="3906" creationId="{52B7B03C-B56D-EC7F-0C71-BAF9B9C3982A}"/>
          </ac:spMkLst>
        </pc:spChg>
        <pc:spChg chg="mod">
          <ac:chgData name="rahulkumar08945@gmail.com" userId="eaa8108a85f67eff" providerId="LiveId" clId="{54EF1D79-E478-4C67-9EB2-AE56EF51DF03}" dt="2023-06-25T13:23:55.570" v="1654"/>
          <ac:spMkLst>
            <pc:docMk/>
            <pc:sldMk cId="3602388084" sldId="983"/>
            <ac:spMk id="3907" creationId="{9564B59D-97EE-3178-7E08-2C25B6A3F7E7}"/>
          </ac:spMkLst>
        </pc:spChg>
        <pc:spChg chg="mod">
          <ac:chgData name="rahulkumar08945@gmail.com" userId="eaa8108a85f67eff" providerId="LiveId" clId="{54EF1D79-E478-4C67-9EB2-AE56EF51DF03}" dt="2023-06-25T13:23:55.570" v="1654"/>
          <ac:spMkLst>
            <pc:docMk/>
            <pc:sldMk cId="3602388084" sldId="983"/>
            <ac:spMk id="3908" creationId="{59C9D767-BC1E-8FFE-0605-6F063DD1721A}"/>
          </ac:spMkLst>
        </pc:spChg>
        <pc:spChg chg="mod">
          <ac:chgData name="rahulkumar08945@gmail.com" userId="eaa8108a85f67eff" providerId="LiveId" clId="{54EF1D79-E478-4C67-9EB2-AE56EF51DF03}" dt="2023-06-25T13:23:55.570" v="1654"/>
          <ac:spMkLst>
            <pc:docMk/>
            <pc:sldMk cId="3602388084" sldId="983"/>
            <ac:spMk id="3909" creationId="{21C30387-B0BC-BB59-B476-0BF7C411BA16}"/>
          </ac:spMkLst>
        </pc:spChg>
        <pc:spChg chg="mod">
          <ac:chgData name="rahulkumar08945@gmail.com" userId="eaa8108a85f67eff" providerId="LiveId" clId="{54EF1D79-E478-4C67-9EB2-AE56EF51DF03}" dt="2023-06-25T13:23:55.570" v="1654"/>
          <ac:spMkLst>
            <pc:docMk/>
            <pc:sldMk cId="3602388084" sldId="983"/>
            <ac:spMk id="3910" creationId="{37A37F25-3475-BB7D-B220-F6053021600F}"/>
          </ac:spMkLst>
        </pc:spChg>
        <pc:spChg chg="mod">
          <ac:chgData name="rahulkumar08945@gmail.com" userId="eaa8108a85f67eff" providerId="LiveId" clId="{54EF1D79-E478-4C67-9EB2-AE56EF51DF03}" dt="2023-06-25T13:23:55.570" v="1654"/>
          <ac:spMkLst>
            <pc:docMk/>
            <pc:sldMk cId="3602388084" sldId="983"/>
            <ac:spMk id="3912" creationId="{321A2413-7F59-FFA3-4FB1-355CD1C51936}"/>
          </ac:spMkLst>
        </pc:spChg>
        <pc:spChg chg="mod">
          <ac:chgData name="rahulkumar08945@gmail.com" userId="eaa8108a85f67eff" providerId="LiveId" clId="{54EF1D79-E478-4C67-9EB2-AE56EF51DF03}" dt="2023-06-25T13:23:55.570" v="1654"/>
          <ac:spMkLst>
            <pc:docMk/>
            <pc:sldMk cId="3602388084" sldId="983"/>
            <ac:spMk id="3913" creationId="{7EF910BC-6583-04AD-3926-E0A697A9120C}"/>
          </ac:spMkLst>
        </pc:spChg>
        <pc:spChg chg="mod">
          <ac:chgData name="rahulkumar08945@gmail.com" userId="eaa8108a85f67eff" providerId="LiveId" clId="{54EF1D79-E478-4C67-9EB2-AE56EF51DF03}" dt="2023-06-25T13:23:55.570" v="1654"/>
          <ac:spMkLst>
            <pc:docMk/>
            <pc:sldMk cId="3602388084" sldId="983"/>
            <ac:spMk id="3914" creationId="{1019E150-CE02-FE1C-56FE-5C5BD7C0F60D}"/>
          </ac:spMkLst>
        </pc:spChg>
        <pc:spChg chg="mod">
          <ac:chgData name="rahulkumar08945@gmail.com" userId="eaa8108a85f67eff" providerId="LiveId" clId="{54EF1D79-E478-4C67-9EB2-AE56EF51DF03}" dt="2023-06-25T13:23:55.570" v="1654"/>
          <ac:spMkLst>
            <pc:docMk/>
            <pc:sldMk cId="3602388084" sldId="983"/>
            <ac:spMk id="3915" creationId="{6810CC01-A53A-97D3-0FE2-24DE83803A11}"/>
          </ac:spMkLst>
        </pc:spChg>
        <pc:spChg chg="mod">
          <ac:chgData name="rahulkumar08945@gmail.com" userId="eaa8108a85f67eff" providerId="LiveId" clId="{54EF1D79-E478-4C67-9EB2-AE56EF51DF03}" dt="2023-06-25T13:23:55.570" v="1654"/>
          <ac:spMkLst>
            <pc:docMk/>
            <pc:sldMk cId="3602388084" sldId="983"/>
            <ac:spMk id="3916" creationId="{50F93FC5-CBB0-438E-6E26-61B5CB820CE2}"/>
          </ac:spMkLst>
        </pc:spChg>
        <pc:spChg chg="mod">
          <ac:chgData name="rahulkumar08945@gmail.com" userId="eaa8108a85f67eff" providerId="LiveId" clId="{54EF1D79-E478-4C67-9EB2-AE56EF51DF03}" dt="2023-06-25T13:23:55.570" v="1654"/>
          <ac:spMkLst>
            <pc:docMk/>
            <pc:sldMk cId="3602388084" sldId="983"/>
            <ac:spMk id="3917" creationId="{A1BB9B28-D06F-E0CE-A944-A911A094DAD3}"/>
          </ac:spMkLst>
        </pc:spChg>
        <pc:spChg chg="mod">
          <ac:chgData name="rahulkumar08945@gmail.com" userId="eaa8108a85f67eff" providerId="LiveId" clId="{54EF1D79-E478-4C67-9EB2-AE56EF51DF03}" dt="2023-06-25T13:23:55.570" v="1654"/>
          <ac:spMkLst>
            <pc:docMk/>
            <pc:sldMk cId="3602388084" sldId="983"/>
            <ac:spMk id="3918" creationId="{1DE5CEA5-63E5-F86C-751F-133F1DF8B588}"/>
          </ac:spMkLst>
        </pc:spChg>
        <pc:spChg chg="mod">
          <ac:chgData name="rahulkumar08945@gmail.com" userId="eaa8108a85f67eff" providerId="LiveId" clId="{54EF1D79-E478-4C67-9EB2-AE56EF51DF03}" dt="2023-06-25T13:23:55.570" v="1654"/>
          <ac:spMkLst>
            <pc:docMk/>
            <pc:sldMk cId="3602388084" sldId="983"/>
            <ac:spMk id="3919" creationId="{1E6F72AE-5C68-2E2C-9DFB-75B36526A575}"/>
          </ac:spMkLst>
        </pc:spChg>
        <pc:spChg chg="mod">
          <ac:chgData name="rahulkumar08945@gmail.com" userId="eaa8108a85f67eff" providerId="LiveId" clId="{54EF1D79-E478-4C67-9EB2-AE56EF51DF03}" dt="2023-06-25T13:23:55.570" v="1654"/>
          <ac:spMkLst>
            <pc:docMk/>
            <pc:sldMk cId="3602388084" sldId="983"/>
            <ac:spMk id="3920" creationId="{ADBEFF88-BD50-3C9D-3FB6-DC2DF9FA69CE}"/>
          </ac:spMkLst>
        </pc:spChg>
        <pc:spChg chg="mod">
          <ac:chgData name="rahulkumar08945@gmail.com" userId="eaa8108a85f67eff" providerId="LiveId" clId="{54EF1D79-E478-4C67-9EB2-AE56EF51DF03}" dt="2023-06-25T13:23:55.570" v="1654"/>
          <ac:spMkLst>
            <pc:docMk/>
            <pc:sldMk cId="3602388084" sldId="983"/>
            <ac:spMk id="3921" creationId="{EF3E338C-23C8-4C61-EAB4-1AC7D40AD6FA}"/>
          </ac:spMkLst>
        </pc:spChg>
        <pc:spChg chg="mod">
          <ac:chgData name="rahulkumar08945@gmail.com" userId="eaa8108a85f67eff" providerId="LiveId" clId="{54EF1D79-E478-4C67-9EB2-AE56EF51DF03}" dt="2023-06-25T13:23:55.570" v="1654"/>
          <ac:spMkLst>
            <pc:docMk/>
            <pc:sldMk cId="3602388084" sldId="983"/>
            <ac:spMk id="3922" creationId="{7CACC806-D3A1-8464-1D54-44ED6CDEF2AA}"/>
          </ac:spMkLst>
        </pc:spChg>
        <pc:spChg chg="mod">
          <ac:chgData name="rahulkumar08945@gmail.com" userId="eaa8108a85f67eff" providerId="LiveId" clId="{54EF1D79-E478-4C67-9EB2-AE56EF51DF03}" dt="2023-06-25T13:23:55.570" v="1654"/>
          <ac:spMkLst>
            <pc:docMk/>
            <pc:sldMk cId="3602388084" sldId="983"/>
            <ac:spMk id="3923" creationId="{71875131-997D-6B1A-74CE-FCD220D36E6A}"/>
          </ac:spMkLst>
        </pc:spChg>
        <pc:spChg chg="mod">
          <ac:chgData name="rahulkumar08945@gmail.com" userId="eaa8108a85f67eff" providerId="LiveId" clId="{54EF1D79-E478-4C67-9EB2-AE56EF51DF03}" dt="2023-06-25T13:23:55.570" v="1654"/>
          <ac:spMkLst>
            <pc:docMk/>
            <pc:sldMk cId="3602388084" sldId="983"/>
            <ac:spMk id="3924" creationId="{D6071515-FABB-2098-FC34-94A315EB4B6F}"/>
          </ac:spMkLst>
        </pc:spChg>
        <pc:spChg chg="mod">
          <ac:chgData name="rahulkumar08945@gmail.com" userId="eaa8108a85f67eff" providerId="LiveId" clId="{54EF1D79-E478-4C67-9EB2-AE56EF51DF03}" dt="2023-06-25T13:23:55.570" v="1654"/>
          <ac:spMkLst>
            <pc:docMk/>
            <pc:sldMk cId="3602388084" sldId="983"/>
            <ac:spMk id="3925" creationId="{6299F3ED-F1F7-E784-8C51-51D29A95C61A}"/>
          </ac:spMkLst>
        </pc:spChg>
        <pc:spChg chg="mod">
          <ac:chgData name="rahulkumar08945@gmail.com" userId="eaa8108a85f67eff" providerId="LiveId" clId="{54EF1D79-E478-4C67-9EB2-AE56EF51DF03}" dt="2023-06-25T13:23:55.570" v="1654"/>
          <ac:spMkLst>
            <pc:docMk/>
            <pc:sldMk cId="3602388084" sldId="983"/>
            <ac:spMk id="3926" creationId="{C508A9AA-97F4-F40D-9F34-E03183B5B5F7}"/>
          </ac:spMkLst>
        </pc:spChg>
        <pc:spChg chg="mod">
          <ac:chgData name="rahulkumar08945@gmail.com" userId="eaa8108a85f67eff" providerId="LiveId" clId="{54EF1D79-E478-4C67-9EB2-AE56EF51DF03}" dt="2023-06-25T13:23:55.570" v="1654"/>
          <ac:spMkLst>
            <pc:docMk/>
            <pc:sldMk cId="3602388084" sldId="983"/>
            <ac:spMk id="3927" creationId="{9AD3E56D-0456-B7F8-D9BB-0EC5B1C41A98}"/>
          </ac:spMkLst>
        </pc:spChg>
        <pc:spChg chg="mod">
          <ac:chgData name="rahulkumar08945@gmail.com" userId="eaa8108a85f67eff" providerId="LiveId" clId="{54EF1D79-E478-4C67-9EB2-AE56EF51DF03}" dt="2023-06-25T13:23:55.570" v="1654"/>
          <ac:spMkLst>
            <pc:docMk/>
            <pc:sldMk cId="3602388084" sldId="983"/>
            <ac:spMk id="3928" creationId="{F3DC1D49-BB05-844C-034D-5F609155C62D}"/>
          </ac:spMkLst>
        </pc:spChg>
        <pc:spChg chg="mod">
          <ac:chgData name="rahulkumar08945@gmail.com" userId="eaa8108a85f67eff" providerId="LiveId" clId="{54EF1D79-E478-4C67-9EB2-AE56EF51DF03}" dt="2023-06-25T13:23:55.570" v="1654"/>
          <ac:spMkLst>
            <pc:docMk/>
            <pc:sldMk cId="3602388084" sldId="983"/>
            <ac:spMk id="3929" creationId="{CF355A6B-E6FC-2562-4FEA-7F7D10785B56}"/>
          </ac:spMkLst>
        </pc:spChg>
        <pc:spChg chg="mod">
          <ac:chgData name="rahulkumar08945@gmail.com" userId="eaa8108a85f67eff" providerId="LiveId" clId="{54EF1D79-E478-4C67-9EB2-AE56EF51DF03}" dt="2023-06-25T13:23:55.570" v="1654"/>
          <ac:spMkLst>
            <pc:docMk/>
            <pc:sldMk cId="3602388084" sldId="983"/>
            <ac:spMk id="3930" creationId="{E16C80CF-A126-E108-604D-88476816FC2A}"/>
          </ac:spMkLst>
        </pc:spChg>
        <pc:spChg chg="mod">
          <ac:chgData name="rahulkumar08945@gmail.com" userId="eaa8108a85f67eff" providerId="LiveId" clId="{54EF1D79-E478-4C67-9EB2-AE56EF51DF03}" dt="2023-06-25T13:23:55.570" v="1654"/>
          <ac:spMkLst>
            <pc:docMk/>
            <pc:sldMk cId="3602388084" sldId="983"/>
            <ac:spMk id="3931" creationId="{BEEEC64C-9FCB-9419-FE8C-C793DA18D937}"/>
          </ac:spMkLst>
        </pc:spChg>
        <pc:spChg chg="mod">
          <ac:chgData name="rahulkumar08945@gmail.com" userId="eaa8108a85f67eff" providerId="LiveId" clId="{54EF1D79-E478-4C67-9EB2-AE56EF51DF03}" dt="2023-06-25T13:23:55.570" v="1654"/>
          <ac:spMkLst>
            <pc:docMk/>
            <pc:sldMk cId="3602388084" sldId="983"/>
            <ac:spMk id="3932" creationId="{FD1EFE53-C193-575E-C3BA-6DEB55787AEC}"/>
          </ac:spMkLst>
        </pc:spChg>
        <pc:spChg chg="mod">
          <ac:chgData name="rahulkumar08945@gmail.com" userId="eaa8108a85f67eff" providerId="LiveId" clId="{54EF1D79-E478-4C67-9EB2-AE56EF51DF03}" dt="2023-06-25T13:23:55.570" v="1654"/>
          <ac:spMkLst>
            <pc:docMk/>
            <pc:sldMk cId="3602388084" sldId="983"/>
            <ac:spMk id="3933" creationId="{5FED0475-E57B-0CAF-A4F1-95024BDA324A}"/>
          </ac:spMkLst>
        </pc:spChg>
        <pc:spChg chg="mod">
          <ac:chgData name="rahulkumar08945@gmail.com" userId="eaa8108a85f67eff" providerId="LiveId" clId="{54EF1D79-E478-4C67-9EB2-AE56EF51DF03}" dt="2023-06-25T13:23:55.570" v="1654"/>
          <ac:spMkLst>
            <pc:docMk/>
            <pc:sldMk cId="3602388084" sldId="983"/>
            <ac:spMk id="3934" creationId="{E4C5D601-27F3-53C0-8BB5-FD0307F1B0F0}"/>
          </ac:spMkLst>
        </pc:spChg>
        <pc:spChg chg="mod">
          <ac:chgData name="rahulkumar08945@gmail.com" userId="eaa8108a85f67eff" providerId="LiveId" clId="{54EF1D79-E478-4C67-9EB2-AE56EF51DF03}" dt="2023-06-25T13:23:55.570" v="1654"/>
          <ac:spMkLst>
            <pc:docMk/>
            <pc:sldMk cId="3602388084" sldId="983"/>
            <ac:spMk id="3935" creationId="{D8B1CC1F-EA0D-EEAF-9F05-4624C30CC78F}"/>
          </ac:spMkLst>
        </pc:spChg>
        <pc:spChg chg="mod">
          <ac:chgData name="rahulkumar08945@gmail.com" userId="eaa8108a85f67eff" providerId="LiveId" clId="{54EF1D79-E478-4C67-9EB2-AE56EF51DF03}" dt="2023-06-25T13:23:55.570" v="1654"/>
          <ac:spMkLst>
            <pc:docMk/>
            <pc:sldMk cId="3602388084" sldId="983"/>
            <ac:spMk id="3936" creationId="{B6E86B63-248C-9ECC-A65F-EE35E154EF81}"/>
          </ac:spMkLst>
        </pc:spChg>
        <pc:spChg chg="mod">
          <ac:chgData name="rahulkumar08945@gmail.com" userId="eaa8108a85f67eff" providerId="LiveId" clId="{54EF1D79-E478-4C67-9EB2-AE56EF51DF03}" dt="2023-06-25T13:23:55.570" v="1654"/>
          <ac:spMkLst>
            <pc:docMk/>
            <pc:sldMk cId="3602388084" sldId="983"/>
            <ac:spMk id="3937" creationId="{1F9C7443-3FA6-C386-CC6A-594B8348942F}"/>
          </ac:spMkLst>
        </pc:spChg>
        <pc:spChg chg="mod">
          <ac:chgData name="rahulkumar08945@gmail.com" userId="eaa8108a85f67eff" providerId="LiveId" clId="{54EF1D79-E478-4C67-9EB2-AE56EF51DF03}" dt="2023-06-25T13:23:55.570" v="1654"/>
          <ac:spMkLst>
            <pc:docMk/>
            <pc:sldMk cId="3602388084" sldId="983"/>
            <ac:spMk id="3938" creationId="{E9AB284F-CD68-9CB8-6E20-D4AEA8565D2A}"/>
          </ac:spMkLst>
        </pc:spChg>
        <pc:spChg chg="mod">
          <ac:chgData name="rahulkumar08945@gmail.com" userId="eaa8108a85f67eff" providerId="LiveId" clId="{54EF1D79-E478-4C67-9EB2-AE56EF51DF03}" dt="2023-06-25T13:23:55.570" v="1654"/>
          <ac:spMkLst>
            <pc:docMk/>
            <pc:sldMk cId="3602388084" sldId="983"/>
            <ac:spMk id="3939" creationId="{C05EFD9A-0CB9-09F6-EEA0-6AA7320505AF}"/>
          </ac:spMkLst>
        </pc:spChg>
        <pc:spChg chg="mod">
          <ac:chgData name="rahulkumar08945@gmail.com" userId="eaa8108a85f67eff" providerId="LiveId" clId="{54EF1D79-E478-4C67-9EB2-AE56EF51DF03}" dt="2023-06-25T13:23:55.570" v="1654"/>
          <ac:spMkLst>
            <pc:docMk/>
            <pc:sldMk cId="3602388084" sldId="983"/>
            <ac:spMk id="3940" creationId="{ABC8C546-7481-AAA7-03C3-39ACA9B1FC7A}"/>
          </ac:spMkLst>
        </pc:spChg>
        <pc:spChg chg="mod">
          <ac:chgData name="rahulkumar08945@gmail.com" userId="eaa8108a85f67eff" providerId="LiveId" clId="{54EF1D79-E478-4C67-9EB2-AE56EF51DF03}" dt="2023-06-25T13:23:55.570" v="1654"/>
          <ac:spMkLst>
            <pc:docMk/>
            <pc:sldMk cId="3602388084" sldId="983"/>
            <ac:spMk id="3941" creationId="{4479463D-3C22-3FDC-EE13-B414D66B6832}"/>
          </ac:spMkLst>
        </pc:spChg>
        <pc:spChg chg="mod">
          <ac:chgData name="rahulkumar08945@gmail.com" userId="eaa8108a85f67eff" providerId="LiveId" clId="{54EF1D79-E478-4C67-9EB2-AE56EF51DF03}" dt="2023-06-25T13:23:55.570" v="1654"/>
          <ac:spMkLst>
            <pc:docMk/>
            <pc:sldMk cId="3602388084" sldId="983"/>
            <ac:spMk id="3942" creationId="{5C6792DB-B752-D880-B654-08E44C19E7AE}"/>
          </ac:spMkLst>
        </pc:spChg>
        <pc:spChg chg="mod">
          <ac:chgData name="rahulkumar08945@gmail.com" userId="eaa8108a85f67eff" providerId="LiveId" clId="{54EF1D79-E478-4C67-9EB2-AE56EF51DF03}" dt="2023-06-25T13:23:55.570" v="1654"/>
          <ac:spMkLst>
            <pc:docMk/>
            <pc:sldMk cId="3602388084" sldId="983"/>
            <ac:spMk id="3943" creationId="{E1559937-E5BE-2742-541B-3E8167DF7CC9}"/>
          </ac:spMkLst>
        </pc:spChg>
        <pc:spChg chg="mod">
          <ac:chgData name="rahulkumar08945@gmail.com" userId="eaa8108a85f67eff" providerId="LiveId" clId="{54EF1D79-E478-4C67-9EB2-AE56EF51DF03}" dt="2023-06-25T13:23:55.570" v="1654"/>
          <ac:spMkLst>
            <pc:docMk/>
            <pc:sldMk cId="3602388084" sldId="983"/>
            <ac:spMk id="3944" creationId="{304F230D-D5A3-1317-3E82-97B11B0FD80A}"/>
          </ac:spMkLst>
        </pc:spChg>
        <pc:spChg chg="mod">
          <ac:chgData name="rahulkumar08945@gmail.com" userId="eaa8108a85f67eff" providerId="LiveId" clId="{54EF1D79-E478-4C67-9EB2-AE56EF51DF03}" dt="2023-06-25T13:23:55.570" v="1654"/>
          <ac:spMkLst>
            <pc:docMk/>
            <pc:sldMk cId="3602388084" sldId="983"/>
            <ac:spMk id="3945" creationId="{7109A436-3973-7978-348F-BAD68E5D8F43}"/>
          </ac:spMkLst>
        </pc:spChg>
        <pc:spChg chg="mod">
          <ac:chgData name="rahulkumar08945@gmail.com" userId="eaa8108a85f67eff" providerId="LiveId" clId="{54EF1D79-E478-4C67-9EB2-AE56EF51DF03}" dt="2023-06-25T13:23:55.570" v="1654"/>
          <ac:spMkLst>
            <pc:docMk/>
            <pc:sldMk cId="3602388084" sldId="983"/>
            <ac:spMk id="3946" creationId="{17E1BCD5-5ACA-EF6A-4A24-C1CB347FB0FB}"/>
          </ac:spMkLst>
        </pc:spChg>
        <pc:spChg chg="mod">
          <ac:chgData name="rahulkumar08945@gmail.com" userId="eaa8108a85f67eff" providerId="LiveId" clId="{54EF1D79-E478-4C67-9EB2-AE56EF51DF03}" dt="2023-06-25T13:23:55.570" v="1654"/>
          <ac:spMkLst>
            <pc:docMk/>
            <pc:sldMk cId="3602388084" sldId="983"/>
            <ac:spMk id="3947" creationId="{3D004641-BAC8-8973-6FE3-2B5FF0AC4A8F}"/>
          </ac:spMkLst>
        </pc:spChg>
        <pc:spChg chg="mod">
          <ac:chgData name="rahulkumar08945@gmail.com" userId="eaa8108a85f67eff" providerId="LiveId" clId="{54EF1D79-E478-4C67-9EB2-AE56EF51DF03}" dt="2023-06-25T13:23:55.570" v="1654"/>
          <ac:spMkLst>
            <pc:docMk/>
            <pc:sldMk cId="3602388084" sldId="983"/>
            <ac:spMk id="3948" creationId="{EAF8B130-98D0-1605-F7A1-FCB149807A90}"/>
          </ac:spMkLst>
        </pc:spChg>
        <pc:spChg chg="mod">
          <ac:chgData name="rahulkumar08945@gmail.com" userId="eaa8108a85f67eff" providerId="LiveId" clId="{54EF1D79-E478-4C67-9EB2-AE56EF51DF03}" dt="2023-06-25T13:23:55.570" v="1654"/>
          <ac:spMkLst>
            <pc:docMk/>
            <pc:sldMk cId="3602388084" sldId="983"/>
            <ac:spMk id="3949" creationId="{C5CE6810-C1C4-3585-B52F-0755B41D1AEA}"/>
          </ac:spMkLst>
        </pc:spChg>
        <pc:spChg chg="mod">
          <ac:chgData name="rahulkumar08945@gmail.com" userId="eaa8108a85f67eff" providerId="LiveId" clId="{54EF1D79-E478-4C67-9EB2-AE56EF51DF03}" dt="2023-06-25T13:23:55.570" v="1654"/>
          <ac:spMkLst>
            <pc:docMk/>
            <pc:sldMk cId="3602388084" sldId="983"/>
            <ac:spMk id="3950" creationId="{71887A5C-1C7A-1FA8-B4EF-294F328C2B09}"/>
          </ac:spMkLst>
        </pc:spChg>
        <pc:spChg chg="mod">
          <ac:chgData name="rahulkumar08945@gmail.com" userId="eaa8108a85f67eff" providerId="LiveId" clId="{54EF1D79-E478-4C67-9EB2-AE56EF51DF03}" dt="2023-06-25T13:23:55.570" v="1654"/>
          <ac:spMkLst>
            <pc:docMk/>
            <pc:sldMk cId="3602388084" sldId="983"/>
            <ac:spMk id="3951" creationId="{B591B0FE-5E12-3584-EE06-CEFA800C9171}"/>
          </ac:spMkLst>
        </pc:spChg>
        <pc:spChg chg="mod">
          <ac:chgData name="rahulkumar08945@gmail.com" userId="eaa8108a85f67eff" providerId="LiveId" clId="{54EF1D79-E478-4C67-9EB2-AE56EF51DF03}" dt="2023-06-25T13:23:55.570" v="1654"/>
          <ac:spMkLst>
            <pc:docMk/>
            <pc:sldMk cId="3602388084" sldId="983"/>
            <ac:spMk id="3952" creationId="{E9FDD6E3-BCAC-E397-BA7E-76A2C9AF0D8C}"/>
          </ac:spMkLst>
        </pc:spChg>
        <pc:spChg chg="mod">
          <ac:chgData name="rahulkumar08945@gmail.com" userId="eaa8108a85f67eff" providerId="LiveId" clId="{54EF1D79-E478-4C67-9EB2-AE56EF51DF03}" dt="2023-06-25T13:23:55.570" v="1654"/>
          <ac:spMkLst>
            <pc:docMk/>
            <pc:sldMk cId="3602388084" sldId="983"/>
            <ac:spMk id="3953" creationId="{66B44E5D-C93B-1787-1FD5-B1D7AC075EE9}"/>
          </ac:spMkLst>
        </pc:spChg>
        <pc:spChg chg="mod">
          <ac:chgData name="rahulkumar08945@gmail.com" userId="eaa8108a85f67eff" providerId="LiveId" clId="{54EF1D79-E478-4C67-9EB2-AE56EF51DF03}" dt="2023-06-25T13:23:55.570" v="1654"/>
          <ac:spMkLst>
            <pc:docMk/>
            <pc:sldMk cId="3602388084" sldId="983"/>
            <ac:spMk id="3954" creationId="{BE72D926-143A-3263-8FA3-B025667CF7F0}"/>
          </ac:spMkLst>
        </pc:spChg>
        <pc:spChg chg="mod">
          <ac:chgData name="rahulkumar08945@gmail.com" userId="eaa8108a85f67eff" providerId="LiveId" clId="{54EF1D79-E478-4C67-9EB2-AE56EF51DF03}" dt="2023-06-25T13:23:55.570" v="1654"/>
          <ac:spMkLst>
            <pc:docMk/>
            <pc:sldMk cId="3602388084" sldId="983"/>
            <ac:spMk id="3955" creationId="{BDF3186A-1AE2-5BCB-5D76-A798B3EB2129}"/>
          </ac:spMkLst>
        </pc:spChg>
        <pc:spChg chg="mod">
          <ac:chgData name="rahulkumar08945@gmail.com" userId="eaa8108a85f67eff" providerId="LiveId" clId="{54EF1D79-E478-4C67-9EB2-AE56EF51DF03}" dt="2023-06-25T13:23:55.570" v="1654"/>
          <ac:spMkLst>
            <pc:docMk/>
            <pc:sldMk cId="3602388084" sldId="983"/>
            <ac:spMk id="3956" creationId="{80FB3564-FDE8-AAA5-27B3-9720DE024057}"/>
          </ac:spMkLst>
        </pc:spChg>
        <pc:spChg chg="mod">
          <ac:chgData name="rahulkumar08945@gmail.com" userId="eaa8108a85f67eff" providerId="LiveId" clId="{54EF1D79-E478-4C67-9EB2-AE56EF51DF03}" dt="2023-06-25T13:23:55.570" v="1654"/>
          <ac:spMkLst>
            <pc:docMk/>
            <pc:sldMk cId="3602388084" sldId="983"/>
            <ac:spMk id="3957" creationId="{959F531C-0D79-9501-4D14-EEA8FFC00996}"/>
          </ac:spMkLst>
        </pc:spChg>
        <pc:spChg chg="mod">
          <ac:chgData name="rahulkumar08945@gmail.com" userId="eaa8108a85f67eff" providerId="LiveId" clId="{54EF1D79-E478-4C67-9EB2-AE56EF51DF03}" dt="2023-06-25T13:23:55.570" v="1654"/>
          <ac:spMkLst>
            <pc:docMk/>
            <pc:sldMk cId="3602388084" sldId="983"/>
            <ac:spMk id="3958" creationId="{2B6081E7-1F12-AB85-90F6-FFFA2F3AC415}"/>
          </ac:spMkLst>
        </pc:spChg>
        <pc:spChg chg="mod">
          <ac:chgData name="rahulkumar08945@gmail.com" userId="eaa8108a85f67eff" providerId="LiveId" clId="{54EF1D79-E478-4C67-9EB2-AE56EF51DF03}" dt="2023-06-25T13:23:55.570" v="1654"/>
          <ac:spMkLst>
            <pc:docMk/>
            <pc:sldMk cId="3602388084" sldId="983"/>
            <ac:spMk id="3960" creationId="{937F7704-C1CC-2A41-A57F-42B54AB31809}"/>
          </ac:spMkLst>
        </pc:spChg>
        <pc:spChg chg="mod">
          <ac:chgData name="rahulkumar08945@gmail.com" userId="eaa8108a85f67eff" providerId="LiveId" clId="{54EF1D79-E478-4C67-9EB2-AE56EF51DF03}" dt="2023-06-25T13:23:55.570" v="1654"/>
          <ac:spMkLst>
            <pc:docMk/>
            <pc:sldMk cId="3602388084" sldId="983"/>
            <ac:spMk id="3961" creationId="{A081230F-4E07-18C6-BB90-0ECA61C5506B}"/>
          </ac:spMkLst>
        </pc:spChg>
        <pc:spChg chg="mod">
          <ac:chgData name="rahulkumar08945@gmail.com" userId="eaa8108a85f67eff" providerId="LiveId" clId="{54EF1D79-E478-4C67-9EB2-AE56EF51DF03}" dt="2023-06-25T13:23:55.570" v="1654"/>
          <ac:spMkLst>
            <pc:docMk/>
            <pc:sldMk cId="3602388084" sldId="983"/>
            <ac:spMk id="3962" creationId="{5A2073EF-1D08-E5A5-0B63-EF3E89AC23CA}"/>
          </ac:spMkLst>
        </pc:spChg>
        <pc:grpChg chg="mod">
          <ac:chgData name="rahulkumar08945@gmail.com" userId="eaa8108a85f67eff" providerId="LiveId" clId="{54EF1D79-E478-4C67-9EB2-AE56EF51DF03}" dt="2023-06-25T13:23:55.570" v="1654"/>
          <ac:grpSpMkLst>
            <pc:docMk/>
            <pc:sldMk cId="3602388084" sldId="983"/>
            <ac:grpSpMk id="3078" creationId="{37AF3731-676B-32D7-F0E1-8053D9B8B81E}"/>
          </ac:grpSpMkLst>
        </pc:grpChg>
        <pc:grpChg chg="mod">
          <ac:chgData name="rahulkumar08945@gmail.com" userId="eaa8108a85f67eff" providerId="LiveId" clId="{54EF1D79-E478-4C67-9EB2-AE56EF51DF03}" dt="2023-06-25T13:23:55.570" v="1654"/>
          <ac:grpSpMkLst>
            <pc:docMk/>
            <pc:sldMk cId="3602388084" sldId="983"/>
            <ac:grpSpMk id="3080" creationId="{ED6DEA93-A42D-1E83-3A0F-BE52C57D932A}"/>
          </ac:grpSpMkLst>
        </pc:grpChg>
        <pc:grpChg chg="mod">
          <ac:chgData name="rahulkumar08945@gmail.com" userId="eaa8108a85f67eff" providerId="LiveId" clId="{54EF1D79-E478-4C67-9EB2-AE56EF51DF03}" dt="2023-06-25T13:23:55.570" v="1654"/>
          <ac:grpSpMkLst>
            <pc:docMk/>
            <pc:sldMk cId="3602388084" sldId="983"/>
            <ac:grpSpMk id="3101" creationId="{E57DD926-82FE-3902-AB58-DC3B4656E36D}"/>
          </ac:grpSpMkLst>
        </pc:grpChg>
        <pc:grpChg chg="mod">
          <ac:chgData name="rahulkumar08945@gmail.com" userId="eaa8108a85f67eff" providerId="LiveId" clId="{54EF1D79-E478-4C67-9EB2-AE56EF51DF03}" dt="2023-06-25T13:23:55.570" v="1654"/>
          <ac:grpSpMkLst>
            <pc:docMk/>
            <pc:sldMk cId="3602388084" sldId="983"/>
            <ac:grpSpMk id="3105" creationId="{C0F8B0F2-DAA2-6B82-76FB-C2D5D4D38E21}"/>
          </ac:grpSpMkLst>
        </pc:grpChg>
        <pc:grpChg chg="mod">
          <ac:chgData name="rahulkumar08945@gmail.com" userId="eaa8108a85f67eff" providerId="LiveId" clId="{54EF1D79-E478-4C67-9EB2-AE56EF51DF03}" dt="2023-06-25T13:23:55.570" v="1654"/>
          <ac:grpSpMkLst>
            <pc:docMk/>
            <pc:sldMk cId="3602388084" sldId="983"/>
            <ac:grpSpMk id="3106" creationId="{49C6F380-CBC5-3EAE-194E-14FDE571E0E9}"/>
          </ac:grpSpMkLst>
        </pc:grpChg>
        <pc:grpChg chg="mod">
          <ac:chgData name="rahulkumar08945@gmail.com" userId="eaa8108a85f67eff" providerId="LiveId" clId="{54EF1D79-E478-4C67-9EB2-AE56EF51DF03}" dt="2023-06-25T13:23:55.570" v="1654"/>
          <ac:grpSpMkLst>
            <pc:docMk/>
            <pc:sldMk cId="3602388084" sldId="983"/>
            <ac:grpSpMk id="3107" creationId="{2AF8E837-8CDF-38F9-5710-38228C1824E5}"/>
          </ac:grpSpMkLst>
        </pc:grpChg>
        <pc:grpChg chg="mod">
          <ac:chgData name="rahulkumar08945@gmail.com" userId="eaa8108a85f67eff" providerId="LiveId" clId="{54EF1D79-E478-4C67-9EB2-AE56EF51DF03}" dt="2023-06-25T13:23:55.570" v="1654"/>
          <ac:grpSpMkLst>
            <pc:docMk/>
            <pc:sldMk cId="3602388084" sldId="983"/>
            <ac:grpSpMk id="3108" creationId="{98123D2D-5058-C7C1-FE1F-D835C44D7FBF}"/>
          </ac:grpSpMkLst>
        </pc:grpChg>
        <pc:grpChg chg="mod">
          <ac:chgData name="rahulkumar08945@gmail.com" userId="eaa8108a85f67eff" providerId="LiveId" clId="{54EF1D79-E478-4C67-9EB2-AE56EF51DF03}" dt="2023-06-25T13:23:55.570" v="1654"/>
          <ac:grpSpMkLst>
            <pc:docMk/>
            <pc:sldMk cId="3602388084" sldId="983"/>
            <ac:grpSpMk id="3110" creationId="{D15751C2-2E5C-EE76-1EF4-528519BAF8A2}"/>
          </ac:grpSpMkLst>
        </pc:grpChg>
        <pc:grpChg chg="mod">
          <ac:chgData name="rahulkumar08945@gmail.com" userId="eaa8108a85f67eff" providerId="LiveId" clId="{54EF1D79-E478-4C67-9EB2-AE56EF51DF03}" dt="2023-06-25T13:23:55.570" v="1654"/>
          <ac:grpSpMkLst>
            <pc:docMk/>
            <pc:sldMk cId="3602388084" sldId="983"/>
            <ac:grpSpMk id="3111" creationId="{2A559003-4C40-7BA4-648E-BC00A768D3AA}"/>
          </ac:grpSpMkLst>
        </pc:grpChg>
        <pc:grpChg chg="mod">
          <ac:chgData name="rahulkumar08945@gmail.com" userId="eaa8108a85f67eff" providerId="LiveId" clId="{54EF1D79-E478-4C67-9EB2-AE56EF51DF03}" dt="2023-06-25T13:23:55.570" v="1654"/>
          <ac:grpSpMkLst>
            <pc:docMk/>
            <pc:sldMk cId="3602388084" sldId="983"/>
            <ac:grpSpMk id="3112" creationId="{86DDC747-85B9-831D-8A76-81674E33BADE}"/>
          </ac:grpSpMkLst>
        </pc:grpChg>
        <pc:grpChg chg="mod">
          <ac:chgData name="rahulkumar08945@gmail.com" userId="eaa8108a85f67eff" providerId="LiveId" clId="{54EF1D79-E478-4C67-9EB2-AE56EF51DF03}" dt="2023-06-25T13:23:55.570" v="1654"/>
          <ac:grpSpMkLst>
            <pc:docMk/>
            <pc:sldMk cId="3602388084" sldId="983"/>
            <ac:grpSpMk id="3160" creationId="{5A555A62-6866-5CE7-D4A9-6B6022368090}"/>
          </ac:grpSpMkLst>
        </pc:grpChg>
        <pc:grpChg chg="mod">
          <ac:chgData name="rahulkumar08945@gmail.com" userId="eaa8108a85f67eff" providerId="LiveId" clId="{54EF1D79-E478-4C67-9EB2-AE56EF51DF03}" dt="2023-06-25T13:23:55.570" v="1654"/>
          <ac:grpSpMkLst>
            <pc:docMk/>
            <pc:sldMk cId="3602388084" sldId="983"/>
            <ac:grpSpMk id="3271" creationId="{3E04F429-7537-B3ED-4F05-088FE41CCFB9}"/>
          </ac:grpSpMkLst>
        </pc:grpChg>
        <pc:grpChg chg="mod">
          <ac:chgData name="rahulkumar08945@gmail.com" userId="eaa8108a85f67eff" providerId="LiveId" clId="{54EF1D79-E478-4C67-9EB2-AE56EF51DF03}" dt="2023-06-25T13:23:55.570" v="1654"/>
          <ac:grpSpMkLst>
            <pc:docMk/>
            <pc:sldMk cId="3602388084" sldId="983"/>
            <ac:grpSpMk id="3272" creationId="{13A18742-D014-0430-5AFB-F1E7106A4092}"/>
          </ac:grpSpMkLst>
        </pc:grpChg>
        <pc:grpChg chg="mod">
          <ac:chgData name="rahulkumar08945@gmail.com" userId="eaa8108a85f67eff" providerId="LiveId" clId="{54EF1D79-E478-4C67-9EB2-AE56EF51DF03}" dt="2023-06-25T13:23:55.570" v="1654"/>
          <ac:grpSpMkLst>
            <pc:docMk/>
            <pc:sldMk cId="3602388084" sldId="983"/>
            <ac:grpSpMk id="3273" creationId="{DF67532D-F6B1-5549-C2F8-51CF7049F1A9}"/>
          </ac:grpSpMkLst>
        </pc:grpChg>
        <pc:grpChg chg="mod">
          <ac:chgData name="rahulkumar08945@gmail.com" userId="eaa8108a85f67eff" providerId="LiveId" clId="{54EF1D79-E478-4C67-9EB2-AE56EF51DF03}" dt="2023-06-25T13:23:55.570" v="1654"/>
          <ac:grpSpMkLst>
            <pc:docMk/>
            <pc:sldMk cId="3602388084" sldId="983"/>
            <ac:grpSpMk id="3274" creationId="{B618CB02-DF5C-5311-0F93-4EF10C185320}"/>
          </ac:grpSpMkLst>
        </pc:grpChg>
        <pc:grpChg chg="mod">
          <ac:chgData name="rahulkumar08945@gmail.com" userId="eaa8108a85f67eff" providerId="LiveId" clId="{54EF1D79-E478-4C67-9EB2-AE56EF51DF03}" dt="2023-06-25T13:23:55.570" v="1654"/>
          <ac:grpSpMkLst>
            <pc:docMk/>
            <pc:sldMk cId="3602388084" sldId="983"/>
            <ac:grpSpMk id="3335" creationId="{50EA6348-6CC7-D9FE-366B-31F435A18C46}"/>
          </ac:grpSpMkLst>
        </pc:grpChg>
        <pc:grpChg chg="mod">
          <ac:chgData name="rahulkumar08945@gmail.com" userId="eaa8108a85f67eff" providerId="LiveId" clId="{54EF1D79-E478-4C67-9EB2-AE56EF51DF03}" dt="2023-06-25T13:23:55.570" v="1654"/>
          <ac:grpSpMkLst>
            <pc:docMk/>
            <pc:sldMk cId="3602388084" sldId="983"/>
            <ac:grpSpMk id="3341" creationId="{347D3892-79A2-6AD4-BD9E-C3895FD315D0}"/>
          </ac:grpSpMkLst>
        </pc:grpChg>
        <pc:grpChg chg="mod">
          <ac:chgData name="rahulkumar08945@gmail.com" userId="eaa8108a85f67eff" providerId="LiveId" clId="{54EF1D79-E478-4C67-9EB2-AE56EF51DF03}" dt="2023-06-25T13:23:55.570" v="1654"/>
          <ac:grpSpMkLst>
            <pc:docMk/>
            <pc:sldMk cId="3602388084" sldId="983"/>
            <ac:grpSpMk id="3342" creationId="{13B4894B-D02B-EC51-8525-30B321BAA04F}"/>
          </ac:grpSpMkLst>
        </pc:grpChg>
        <pc:grpChg chg="mod">
          <ac:chgData name="rahulkumar08945@gmail.com" userId="eaa8108a85f67eff" providerId="LiveId" clId="{54EF1D79-E478-4C67-9EB2-AE56EF51DF03}" dt="2023-06-25T13:23:55.570" v="1654"/>
          <ac:grpSpMkLst>
            <pc:docMk/>
            <pc:sldMk cId="3602388084" sldId="983"/>
            <ac:grpSpMk id="3418" creationId="{16286C05-0E58-EE6B-63BC-B80B1B01A86F}"/>
          </ac:grpSpMkLst>
        </pc:grpChg>
        <pc:grpChg chg="mod">
          <ac:chgData name="rahulkumar08945@gmail.com" userId="eaa8108a85f67eff" providerId="LiveId" clId="{54EF1D79-E478-4C67-9EB2-AE56EF51DF03}" dt="2023-06-25T13:23:55.570" v="1654"/>
          <ac:grpSpMkLst>
            <pc:docMk/>
            <pc:sldMk cId="3602388084" sldId="983"/>
            <ac:grpSpMk id="3431" creationId="{D83FBB3A-5666-ECC7-29DB-89243B2544F3}"/>
          </ac:grpSpMkLst>
        </pc:grpChg>
        <pc:grpChg chg="mod">
          <ac:chgData name="rahulkumar08945@gmail.com" userId="eaa8108a85f67eff" providerId="LiveId" clId="{54EF1D79-E478-4C67-9EB2-AE56EF51DF03}" dt="2023-06-25T13:23:55.570" v="1654"/>
          <ac:grpSpMkLst>
            <pc:docMk/>
            <pc:sldMk cId="3602388084" sldId="983"/>
            <ac:grpSpMk id="3432" creationId="{B53EE7F2-B0A5-435B-02A1-E1502AAA7B35}"/>
          </ac:grpSpMkLst>
        </pc:grpChg>
        <pc:grpChg chg="mod">
          <ac:chgData name="rahulkumar08945@gmail.com" userId="eaa8108a85f67eff" providerId="LiveId" clId="{54EF1D79-E478-4C67-9EB2-AE56EF51DF03}" dt="2023-06-25T13:23:55.570" v="1654"/>
          <ac:grpSpMkLst>
            <pc:docMk/>
            <pc:sldMk cId="3602388084" sldId="983"/>
            <ac:grpSpMk id="3433" creationId="{2300EC74-4804-26D1-24A6-DD23063EDE75}"/>
          </ac:grpSpMkLst>
        </pc:grpChg>
        <pc:grpChg chg="mod">
          <ac:chgData name="rahulkumar08945@gmail.com" userId="eaa8108a85f67eff" providerId="LiveId" clId="{54EF1D79-E478-4C67-9EB2-AE56EF51DF03}" dt="2023-06-25T13:23:55.570" v="1654"/>
          <ac:grpSpMkLst>
            <pc:docMk/>
            <pc:sldMk cId="3602388084" sldId="983"/>
            <ac:grpSpMk id="3856" creationId="{97EB1301-6C79-7233-DCBB-7327643886F6}"/>
          </ac:grpSpMkLst>
        </pc:grpChg>
        <pc:grpChg chg="mod">
          <ac:chgData name="rahulkumar08945@gmail.com" userId="eaa8108a85f67eff" providerId="LiveId" clId="{54EF1D79-E478-4C67-9EB2-AE56EF51DF03}" dt="2023-06-25T13:23:55.570" v="1654"/>
          <ac:grpSpMkLst>
            <pc:docMk/>
            <pc:sldMk cId="3602388084" sldId="983"/>
            <ac:grpSpMk id="3857" creationId="{437024E7-E73E-34FF-ED9C-E3B36C8269F9}"/>
          </ac:grpSpMkLst>
        </pc:grpChg>
        <pc:grpChg chg="mod">
          <ac:chgData name="rahulkumar08945@gmail.com" userId="eaa8108a85f67eff" providerId="LiveId" clId="{54EF1D79-E478-4C67-9EB2-AE56EF51DF03}" dt="2023-06-25T13:23:55.570" v="1654"/>
          <ac:grpSpMkLst>
            <pc:docMk/>
            <pc:sldMk cId="3602388084" sldId="983"/>
            <ac:grpSpMk id="3911" creationId="{88AEF498-2EAB-7235-D554-B13104F969C4}"/>
          </ac:grpSpMkLst>
        </pc:grpChg>
        <pc:grpChg chg="mod">
          <ac:chgData name="rahulkumar08945@gmail.com" userId="eaa8108a85f67eff" providerId="LiveId" clId="{54EF1D79-E478-4C67-9EB2-AE56EF51DF03}" dt="2023-06-25T13:23:55.570" v="1654"/>
          <ac:grpSpMkLst>
            <pc:docMk/>
            <pc:sldMk cId="3602388084" sldId="983"/>
            <ac:grpSpMk id="3959" creationId="{475EF105-2AEF-3FFA-AF22-82D4D25869A2}"/>
          </ac:grpSpMkLst>
        </pc:grpChg>
        <pc:graphicFrameChg chg="mod">
          <ac:chgData name="rahulkumar08945@gmail.com" userId="eaa8108a85f67eff" providerId="LiveId" clId="{54EF1D79-E478-4C67-9EB2-AE56EF51DF03}" dt="2023-06-25T13:23:55.570" v="1654"/>
          <ac:graphicFrameMkLst>
            <pc:docMk/>
            <pc:sldMk cId="3602388084" sldId="983"/>
            <ac:graphicFrameMk id="3074" creationId="{49C021D7-5DB3-17B3-CEB0-D5DF2E5EB2EC}"/>
          </ac:graphicFrameMkLst>
        </pc:graphicFrameChg>
        <pc:graphicFrameChg chg="mod">
          <ac:chgData name="rahulkumar08945@gmail.com" userId="eaa8108a85f67eff" providerId="LiveId" clId="{54EF1D79-E478-4C67-9EB2-AE56EF51DF03}" dt="2023-06-25T13:23:55.570" v="1654"/>
          <ac:graphicFrameMkLst>
            <pc:docMk/>
            <pc:sldMk cId="3602388084" sldId="983"/>
            <ac:graphicFrameMk id="3075" creationId="{5ADFC1CA-0608-D9C4-A016-784C982DD614}"/>
          </ac:graphicFrameMkLst>
        </pc:graphicFrameChg>
        <pc:picChg chg="mod">
          <ac:chgData name="rahulkumar08945@gmail.com" userId="eaa8108a85f67eff" providerId="LiveId" clId="{54EF1D79-E478-4C67-9EB2-AE56EF51DF03}" dt="2023-06-25T13:23:55.570" v="1654"/>
          <ac:picMkLst>
            <pc:docMk/>
            <pc:sldMk cId="3602388084" sldId="983"/>
            <ac:picMk id="3077" creationId="{AE311E6D-A872-8FC7-AD3B-C7F76B47BE00}"/>
          </ac:picMkLst>
        </pc:picChg>
      </pc:sldChg>
      <pc:sldChg chg="modSp modNotes">
        <pc:chgData name="rahulkumar08945@gmail.com" userId="eaa8108a85f67eff" providerId="LiveId" clId="{54EF1D79-E478-4C67-9EB2-AE56EF51DF03}" dt="2023-06-25T13:23:55.570" v="1654"/>
        <pc:sldMkLst>
          <pc:docMk/>
          <pc:sldMk cId="0" sldId="984"/>
        </pc:sldMkLst>
        <pc:spChg chg="mod">
          <ac:chgData name="rahulkumar08945@gmail.com" userId="eaa8108a85f67eff" providerId="LiveId" clId="{54EF1D79-E478-4C67-9EB2-AE56EF51DF03}" dt="2023-06-25T13:23:55.570" v="1654"/>
          <ac:spMkLst>
            <pc:docMk/>
            <pc:sldMk cId="0" sldId="984"/>
            <ac:spMk id="2" creationId="{0F6771A8-C861-C96F-BD26-157CF6369262}"/>
          </ac:spMkLst>
        </pc:spChg>
        <pc:spChg chg="mod">
          <ac:chgData name="rahulkumar08945@gmail.com" userId="eaa8108a85f67eff" providerId="LiveId" clId="{54EF1D79-E478-4C67-9EB2-AE56EF51DF03}" dt="2023-06-25T13:23:55.570" v="1654"/>
          <ac:spMkLst>
            <pc:docMk/>
            <pc:sldMk cId="0" sldId="984"/>
            <ac:spMk id="53" creationId="{3A90A493-2387-FB21-1D38-521154B2E997}"/>
          </ac:spMkLst>
        </pc:spChg>
        <pc:spChg chg="mod">
          <ac:chgData name="rahulkumar08945@gmail.com" userId="eaa8108a85f67eff" providerId="LiveId" clId="{54EF1D79-E478-4C67-9EB2-AE56EF51DF03}" dt="2023-06-25T13:23:55.570" v="1654"/>
          <ac:spMkLst>
            <pc:docMk/>
            <pc:sldMk cId="0" sldId="984"/>
            <ac:spMk id="54" creationId="{15C2E1F7-4490-EE63-7B09-BDCF82D716AE}"/>
          </ac:spMkLst>
        </pc:spChg>
        <pc:spChg chg="mod">
          <ac:chgData name="rahulkumar08945@gmail.com" userId="eaa8108a85f67eff" providerId="LiveId" clId="{54EF1D79-E478-4C67-9EB2-AE56EF51DF03}" dt="2023-06-25T13:23:55.570" v="1654"/>
          <ac:spMkLst>
            <pc:docMk/>
            <pc:sldMk cId="0" sldId="984"/>
            <ac:spMk id="55" creationId="{DF523020-065A-1272-45B8-F5C8FB4C5795}"/>
          </ac:spMkLst>
        </pc:spChg>
        <pc:spChg chg="mod">
          <ac:chgData name="rahulkumar08945@gmail.com" userId="eaa8108a85f67eff" providerId="LiveId" clId="{54EF1D79-E478-4C67-9EB2-AE56EF51DF03}" dt="2023-06-25T13:23:55.570" v="1654"/>
          <ac:spMkLst>
            <pc:docMk/>
            <pc:sldMk cId="0" sldId="984"/>
            <ac:spMk id="114691" creationId="{775753A8-3317-91DF-A6E0-115FA3D7D286}"/>
          </ac:spMkLst>
        </pc:spChg>
        <pc:picChg chg="mod">
          <ac:chgData name="rahulkumar08945@gmail.com" userId="eaa8108a85f67eff" providerId="LiveId" clId="{54EF1D79-E478-4C67-9EB2-AE56EF51DF03}" dt="2023-06-25T13:23:55.570" v="1654"/>
          <ac:picMkLst>
            <pc:docMk/>
            <pc:sldMk cId="0" sldId="984"/>
            <ac:picMk id="114692" creationId="{0FE597B8-3219-ED7A-FECA-244D877F0AE0}"/>
          </ac:picMkLst>
        </pc:picChg>
        <pc:picChg chg="mod">
          <ac:chgData name="rahulkumar08945@gmail.com" userId="eaa8108a85f67eff" providerId="LiveId" clId="{54EF1D79-E478-4C67-9EB2-AE56EF51DF03}" dt="2023-06-25T13:23:55.570" v="1654"/>
          <ac:picMkLst>
            <pc:docMk/>
            <pc:sldMk cId="0" sldId="984"/>
            <ac:picMk id="114693" creationId="{9B4954CD-317D-E644-C7E4-AA0E71DFF5A1}"/>
          </ac:picMkLst>
        </pc:picChg>
      </pc:sldChg>
      <pc:sldChg chg="modSp">
        <pc:chgData name="rahulkumar08945@gmail.com" userId="eaa8108a85f67eff" providerId="LiveId" clId="{54EF1D79-E478-4C67-9EB2-AE56EF51DF03}" dt="2023-06-25T13:23:55.570" v="1654"/>
        <pc:sldMkLst>
          <pc:docMk/>
          <pc:sldMk cId="0" sldId="985"/>
        </pc:sldMkLst>
        <pc:graphicFrameChg chg="mod">
          <ac:chgData name="rahulkumar08945@gmail.com" userId="eaa8108a85f67eff" providerId="LiveId" clId="{54EF1D79-E478-4C67-9EB2-AE56EF51DF03}" dt="2023-06-25T13:23:55.570" v="1654"/>
          <ac:graphicFrameMkLst>
            <pc:docMk/>
            <pc:sldMk cId="0" sldId="985"/>
            <ac:graphicFrameMk id="3" creationId="{DFACD6B9-E7C1-1CDC-B979-CE24DF8E61CD}"/>
          </ac:graphicFrameMkLst>
        </pc:graphicFrameChg>
      </pc:sldChg>
      <pc:sldChg chg="modSp modNotes">
        <pc:chgData name="rahulkumar08945@gmail.com" userId="eaa8108a85f67eff" providerId="LiveId" clId="{54EF1D79-E478-4C67-9EB2-AE56EF51DF03}" dt="2023-06-25T13:23:55.570" v="1654"/>
        <pc:sldMkLst>
          <pc:docMk/>
          <pc:sldMk cId="0" sldId="986"/>
        </pc:sldMkLst>
        <pc:spChg chg="mod">
          <ac:chgData name="rahulkumar08945@gmail.com" userId="eaa8108a85f67eff" providerId="LiveId" clId="{54EF1D79-E478-4C67-9EB2-AE56EF51DF03}" dt="2023-06-25T13:23:55.570" v="1654"/>
          <ac:spMkLst>
            <pc:docMk/>
            <pc:sldMk cId="0" sldId="986"/>
            <ac:spMk id="889" creationId="{D4280D38-9D0D-E9CA-F0D3-6931FE6EBEA4}"/>
          </ac:spMkLst>
        </pc:spChg>
        <pc:graphicFrameChg chg="mod">
          <ac:chgData name="rahulkumar08945@gmail.com" userId="eaa8108a85f67eff" providerId="LiveId" clId="{54EF1D79-E478-4C67-9EB2-AE56EF51DF03}" dt="2023-06-25T13:23:55.570" v="1654"/>
          <ac:graphicFrameMkLst>
            <pc:docMk/>
            <pc:sldMk cId="0" sldId="986"/>
            <ac:graphicFrameMk id="5" creationId="{E7E6B4B7-649D-29CA-CE60-6C7CCF34D167}"/>
          </ac:graphicFrameMkLst>
        </pc:graphicFrameChg>
      </pc:sldChg>
      <pc:sldChg chg="modSp mod">
        <pc:chgData name="rahulkumar08945@gmail.com" userId="eaa8108a85f67eff" providerId="LiveId" clId="{54EF1D79-E478-4C67-9EB2-AE56EF51DF03}" dt="2023-06-25T13:23:55.570" v="1654"/>
        <pc:sldMkLst>
          <pc:docMk/>
          <pc:sldMk cId="0" sldId="987"/>
        </pc:sldMkLst>
        <pc:spChg chg="mod">
          <ac:chgData name="rahulkumar08945@gmail.com" userId="eaa8108a85f67eff" providerId="LiveId" clId="{54EF1D79-E478-4C67-9EB2-AE56EF51DF03}" dt="2023-06-25T13:23:55.570" v="1654"/>
          <ac:spMkLst>
            <pc:docMk/>
            <pc:sldMk cId="0" sldId="987"/>
            <ac:spMk id="3" creationId="{4937E682-877C-3371-6919-85CF867AC03C}"/>
          </ac:spMkLst>
        </pc:spChg>
        <pc:spChg chg="mod">
          <ac:chgData name="rahulkumar08945@gmail.com" userId="eaa8108a85f67eff" providerId="LiveId" clId="{54EF1D79-E478-4C67-9EB2-AE56EF51DF03}" dt="2023-06-25T13:23:55.570" v="1654"/>
          <ac:spMkLst>
            <pc:docMk/>
            <pc:sldMk cId="0" sldId="987"/>
            <ac:spMk id="4" creationId="{5D403D22-50FE-AA3A-81F7-6AC8BF299F75}"/>
          </ac:spMkLst>
        </pc:spChg>
        <pc:spChg chg="mod">
          <ac:chgData name="rahulkumar08945@gmail.com" userId="eaa8108a85f67eff" providerId="LiveId" clId="{54EF1D79-E478-4C67-9EB2-AE56EF51DF03}" dt="2023-06-25T13:23:55.570" v="1654"/>
          <ac:spMkLst>
            <pc:docMk/>
            <pc:sldMk cId="0" sldId="987"/>
            <ac:spMk id="118786" creationId="{9E0AF3E2-6FF6-6538-778C-76AD09CF8C84}"/>
          </ac:spMkLst>
        </pc:spChg>
      </pc:sldChg>
      <pc:sldChg chg="modSp mod">
        <pc:chgData name="rahulkumar08945@gmail.com" userId="eaa8108a85f67eff" providerId="LiveId" clId="{54EF1D79-E478-4C67-9EB2-AE56EF51DF03}" dt="2023-06-25T13:23:55.570" v="1654"/>
        <pc:sldMkLst>
          <pc:docMk/>
          <pc:sldMk cId="0" sldId="989"/>
        </pc:sldMkLst>
        <pc:spChg chg="mod">
          <ac:chgData name="rahulkumar08945@gmail.com" userId="eaa8108a85f67eff" providerId="LiveId" clId="{54EF1D79-E478-4C67-9EB2-AE56EF51DF03}" dt="2023-06-25T13:23:55.570" v="1654"/>
          <ac:spMkLst>
            <pc:docMk/>
            <pc:sldMk cId="0" sldId="989"/>
            <ac:spMk id="3" creationId="{2141A305-D7BE-120B-ACD9-8C0F344614D6}"/>
          </ac:spMkLst>
        </pc:spChg>
        <pc:spChg chg="mod">
          <ac:chgData name="rahulkumar08945@gmail.com" userId="eaa8108a85f67eff" providerId="LiveId" clId="{54EF1D79-E478-4C67-9EB2-AE56EF51DF03}" dt="2023-06-25T13:23:55.570" v="1654"/>
          <ac:spMkLst>
            <pc:docMk/>
            <pc:sldMk cId="0" sldId="989"/>
            <ac:spMk id="120835" creationId="{900A7BCF-7030-B659-AB25-1E48EEFAFDBD}"/>
          </ac:spMkLst>
        </pc:spChg>
      </pc:sldChg>
      <pc:sldChg chg="modSp">
        <pc:chgData name="rahulkumar08945@gmail.com" userId="eaa8108a85f67eff" providerId="LiveId" clId="{54EF1D79-E478-4C67-9EB2-AE56EF51DF03}" dt="2023-06-25T13:23:55.570" v="1654"/>
        <pc:sldMkLst>
          <pc:docMk/>
          <pc:sldMk cId="0" sldId="990"/>
        </pc:sldMkLst>
        <pc:spChg chg="mod">
          <ac:chgData name="rahulkumar08945@gmail.com" userId="eaa8108a85f67eff" providerId="LiveId" clId="{54EF1D79-E478-4C67-9EB2-AE56EF51DF03}" dt="2023-06-25T08:53:14.831" v="583" actId="207"/>
          <ac:spMkLst>
            <pc:docMk/>
            <pc:sldMk cId="0" sldId="990"/>
            <ac:spMk id="116738" creationId="{1A2049C3-B12C-A4CE-CCEF-185F77A77EAA}"/>
          </ac:spMkLst>
        </pc:spChg>
        <pc:spChg chg="mod">
          <ac:chgData name="rahulkumar08945@gmail.com" userId="eaa8108a85f67eff" providerId="LiveId" clId="{54EF1D79-E478-4C67-9EB2-AE56EF51DF03}" dt="2023-06-25T13:23:55.570" v="1654"/>
          <ac:spMkLst>
            <pc:docMk/>
            <pc:sldMk cId="0" sldId="990"/>
            <ac:spMk id="116739" creationId="{3BD0E62F-EA04-3144-155A-16D8F608FC1D}"/>
          </ac:spMkLst>
        </pc:spChg>
      </pc:sldChg>
      <pc:sldChg chg="modSp">
        <pc:chgData name="rahulkumar08945@gmail.com" userId="eaa8108a85f67eff" providerId="LiveId" clId="{54EF1D79-E478-4C67-9EB2-AE56EF51DF03}" dt="2023-06-25T13:23:55.570" v="1654"/>
        <pc:sldMkLst>
          <pc:docMk/>
          <pc:sldMk cId="0" sldId="991"/>
        </pc:sldMkLst>
        <pc:spChg chg="mod">
          <ac:chgData name="rahulkumar08945@gmail.com" userId="eaa8108a85f67eff" providerId="LiveId" clId="{54EF1D79-E478-4C67-9EB2-AE56EF51DF03}" dt="2023-06-25T13:23:55.570" v="1654"/>
          <ac:spMkLst>
            <pc:docMk/>
            <pc:sldMk cId="0" sldId="991"/>
            <ac:spMk id="3" creationId="{944114BC-CD4A-45C0-0583-151B6129C1DF}"/>
          </ac:spMkLst>
        </pc:spChg>
        <pc:spChg chg="mod">
          <ac:chgData name="rahulkumar08945@gmail.com" userId="eaa8108a85f67eff" providerId="LiveId" clId="{54EF1D79-E478-4C67-9EB2-AE56EF51DF03}" dt="2023-06-25T13:23:55.570" v="1654"/>
          <ac:spMkLst>
            <pc:docMk/>
            <pc:sldMk cId="0" sldId="991"/>
            <ac:spMk id="4" creationId="{4EE921A0-3378-037D-CAEA-E99D6F030498}"/>
          </ac:spMkLst>
        </pc:spChg>
      </pc:sldChg>
      <pc:sldChg chg="modSp mod">
        <pc:chgData name="rahulkumar08945@gmail.com" userId="eaa8108a85f67eff" providerId="LiveId" clId="{54EF1D79-E478-4C67-9EB2-AE56EF51DF03}" dt="2023-06-25T13:23:55.844" v="1656" actId="27636"/>
        <pc:sldMkLst>
          <pc:docMk/>
          <pc:sldMk cId="0" sldId="992"/>
        </pc:sldMkLst>
        <pc:spChg chg="mod">
          <ac:chgData name="rahulkumar08945@gmail.com" userId="eaa8108a85f67eff" providerId="LiveId" clId="{54EF1D79-E478-4C67-9EB2-AE56EF51DF03}" dt="2023-06-25T13:23:55.844" v="1656" actId="27636"/>
          <ac:spMkLst>
            <pc:docMk/>
            <pc:sldMk cId="0" sldId="992"/>
            <ac:spMk id="49153" creationId="{4ACB60EA-4548-B758-ACAE-961856EC3A5A}"/>
          </ac:spMkLst>
        </pc:spChg>
      </pc:sldChg>
      <pc:sldChg chg="modSp modNotes">
        <pc:chgData name="rahulkumar08945@gmail.com" userId="eaa8108a85f67eff" providerId="LiveId" clId="{54EF1D79-E478-4C67-9EB2-AE56EF51DF03}" dt="2023-06-25T13:23:55.570" v="1654"/>
        <pc:sldMkLst>
          <pc:docMk/>
          <pc:sldMk cId="0" sldId="993"/>
        </pc:sldMkLst>
        <pc:spChg chg="mod">
          <ac:chgData name="rahulkumar08945@gmail.com" userId="eaa8108a85f67eff" providerId="LiveId" clId="{54EF1D79-E478-4C67-9EB2-AE56EF51DF03}" dt="2023-06-25T13:23:55.570" v="1654"/>
          <ac:spMkLst>
            <pc:docMk/>
            <pc:sldMk cId="0" sldId="993"/>
            <ac:spMk id="50177" creationId="{ECFC0165-E808-3120-1FA1-BF43D0804C66}"/>
          </ac:spMkLst>
        </pc:spChg>
        <pc:spChg chg="mod">
          <ac:chgData name="rahulkumar08945@gmail.com" userId="eaa8108a85f67eff" providerId="LiveId" clId="{54EF1D79-E478-4C67-9EB2-AE56EF51DF03}" dt="2023-06-25T13:23:55.570" v="1654"/>
          <ac:spMkLst>
            <pc:docMk/>
            <pc:sldMk cId="0" sldId="993"/>
            <ac:spMk id="50178" creationId="{EBA2A877-E661-721A-0480-5708D40E4A5E}"/>
          </ac:spMkLst>
        </pc:spChg>
      </pc:sldChg>
      <pc:sldChg chg="modSp">
        <pc:chgData name="rahulkumar08945@gmail.com" userId="eaa8108a85f67eff" providerId="LiveId" clId="{54EF1D79-E478-4C67-9EB2-AE56EF51DF03}" dt="2023-06-25T13:23:55.570" v="1654"/>
        <pc:sldMkLst>
          <pc:docMk/>
          <pc:sldMk cId="0" sldId="997"/>
        </pc:sldMkLst>
        <pc:spChg chg="mod">
          <ac:chgData name="rahulkumar08945@gmail.com" userId="eaa8108a85f67eff" providerId="LiveId" clId="{54EF1D79-E478-4C67-9EB2-AE56EF51DF03}" dt="2023-06-25T13:23:55.570" v="1654"/>
          <ac:spMkLst>
            <pc:docMk/>
            <pc:sldMk cId="0" sldId="997"/>
            <ac:spMk id="61443" creationId="{E1D0D8C3-371A-947A-E1B6-C09B36C743CE}"/>
          </ac:spMkLst>
        </pc:spChg>
      </pc:sldChg>
      <pc:sldChg chg="modSp add">
        <pc:chgData name="rahulkumar08945@gmail.com" userId="eaa8108a85f67eff" providerId="LiveId" clId="{54EF1D79-E478-4C67-9EB2-AE56EF51DF03}" dt="2023-06-25T13:23:55.570" v="1654"/>
        <pc:sldMkLst>
          <pc:docMk/>
          <pc:sldMk cId="0" sldId="999"/>
        </pc:sldMkLst>
        <pc:spChg chg="mod">
          <ac:chgData name="rahulkumar08945@gmail.com" userId="eaa8108a85f67eff" providerId="LiveId" clId="{54EF1D79-E478-4C67-9EB2-AE56EF51DF03}" dt="2023-06-25T13:23:55.570" v="1654"/>
          <ac:spMkLst>
            <pc:docMk/>
            <pc:sldMk cId="0" sldId="999"/>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0"/>
        </pc:sldMkLst>
        <pc:spChg chg="mod">
          <ac:chgData name="rahulkumar08945@gmail.com" userId="eaa8108a85f67eff" providerId="LiveId" clId="{54EF1D79-E478-4C67-9EB2-AE56EF51DF03}" dt="2023-06-25T13:23:55.570" v="1654"/>
          <ac:spMkLst>
            <pc:docMk/>
            <pc:sldMk cId="0" sldId="1000"/>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1"/>
        </pc:sldMkLst>
        <pc:spChg chg="mod">
          <ac:chgData name="rahulkumar08945@gmail.com" userId="eaa8108a85f67eff" providerId="LiveId" clId="{54EF1D79-E478-4C67-9EB2-AE56EF51DF03}" dt="2023-06-25T13:23:55.570" v="1654"/>
          <ac:spMkLst>
            <pc:docMk/>
            <pc:sldMk cId="0" sldId="1001"/>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2"/>
        </pc:sldMkLst>
        <pc:picChg chg="mod">
          <ac:chgData name="rahulkumar08945@gmail.com" userId="eaa8108a85f67eff" providerId="LiveId" clId="{54EF1D79-E478-4C67-9EB2-AE56EF51DF03}" dt="2023-06-25T13:23:55.570" v="1654"/>
          <ac:picMkLst>
            <pc:docMk/>
            <pc:sldMk cId="0" sldId="1002"/>
            <ac:picMk id="2050" creationId="{00000000-0000-0000-0000-000000000000}"/>
          </ac:picMkLst>
        </pc:picChg>
      </pc:sldChg>
      <pc:sldChg chg="modSp add">
        <pc:chgData name="rahulkumar08945@gmail.com" userId="eaa8108a85f67eff" providerId="LiveId" clId="{54EF1D79-E478-4C67-9EB2-AE56EF51DF03}" dt="2023-06-25T13:23:55.570" v="1654"/>
        <pc:sldMkLst>
          <pc:docMk/>
          <pc:sldMk cId="0" sldId="1003"/>
        </pc:sldMkLst>
        <pc:spChg chg="mod">
          <ac:chgData name="rahulkumar08945@gmail.com" userId="eaa8108a85f67eff" providerId="LiveId" clId="{54EF1D79-E478-4C67-9EB2-AE56EF51DF03}" dt="2023-06-25T13:23:55.570" v="1654"/>
          <ac:spMkLst>
            <pc:docMk/>
            <pc:sldMk cId="0" sldId="1003"/>
            <ac:spMk id="2" creationId="{00000000-0000-0000-0000-000000000000}"/>
          </ac:spMkLst>
        </pc:spChg>
      </pc:sldChg>
      <pc:sldChg chg="modSp add del mod">
        <pc:chgData name="rahulkumar08945@gmail.com" userId="eaa8108a85f67eff" providerId="LiveId" clId="{54EF1D79-E478-4C67-9EB2-AE56EF51DF03}" dt="2023-06-25T13:23:55.570" v="1654"/>
        <pc:sldMkLst>
          <pc:docMk/>
          <pc:sldMk cId="0" sldId="1004"/>
        </pc:sldMkLst>
        <pc:spChg chg="mod">
          <ac:chgData name="rahulkumar08945@gmail.com" userId="eaa8108a85f67eff" providerId="LiveId" clId="{54EF1D79-E478-4C67-9EB2-AE56EF51DF03}" dt="2023-06-25T11:59:06.034" v="1297" actId="207"/>
          <ac:spMkLst>
            <pc:docMk/>
            <pc:sldMk cId="0" sldId="1004"/>
            <ac:spMk id="2" creationId="{7BCB33E2-F338-B7C2-34DA-1F1F8B189748}"/>
          </ac:spMkLst>
        </pc:spChg>
        <pc:spChg chg="mod">
          <ac:chgData name="rahulkumar08945@gmail.com" userId="eaa8108a85f67eff" providerId="LiveId" clId="{54EF1D79-E478-4C67-9EB2-AE56EF51DF03}" dt="2023-06-25T13:23:55.570" v="1654"/>
          <ac:spMkLst>
            <pc:docMk/>
            <pc:sldMk cId="0" sldId="1004"/>
            <ac:spMk id="14339" creationId="{4C74FA2C-DF0D-523D-C8FE-602565929E1F}"/>
          </ac:spMkLst>
        </pc:spChg>
      </pc:sldChg>
      <pc:sldChg chg="add del">
        <pc:chgData name="rahulkumar08945@gmail.com" userId="eaa8108a85f67eff" providerId="LiveId" clId="{54EF1D79-E478-4C67-9EB2-AE56EF51DF03}" dt="2023-06-25T11:57:40.718" v="1267"/>
        <pc:sldMkLst>
          <pc:docMk/>
          <pc:sldMk cId="0" sldId="1005"/>
        </pc:sldMkLst>
      </pc:sldChg>
      <pc:sldChg chg="modSp add del">
        <pc:chgData name="rahulkumar08945@gmail.com" userId="eaa8108a85f67eff" providerId="LiveId" clId="{54EF1D79-E478-4C67-9EB2-AE56EF51DF03}" dt="2023-06-25T13:23:55.570" v="1654"/>
        <pc:sldMkLst>
          <pc:docMk/>
          <pc:sldMk cId="0" sldId="1006"/>
        </pc:sldMkLst>
        <pc:spChg chg="mod">
          <ac:chgData name="rahulkumar08945@gmail.com" userId="eaa8108a85f67eff" providerId="LiveId" clId="{54EF1D79-E478-4C67-9EB2-AE56EF51DF03}" dt="2023-06-25T13:23:55.570" v="1654"/>
          <ac:spMkLst>
            <pc:docMk/>
            <pc:sldMk cId="0" sldId="1006"/>
            <ac:spMk id="17410" creationId="{F8DAC245-1759-6B75-4598-055A32D595EA}"/>
          </ac:spMkLst>
        </pc:spChg>
        <pc:spChg chg="mod">
          <ac:chgData name="rahulkumar08945@gmail.com" userId="eaa8108a85f67eff" providerId="LiveId" clId="{54EF1D79-E478-4C67-9EB2-AE56EF51DF03}" dt="2023-06-25T13:23:55.570" v="1654"/>
          <ac:spMkLst>
            <pc:docMk/>
            <pc:sldMk cId="0" sldId="1006"/>
            <ac:spMk id="17413" creationId="{819A04BC-F29B-10EA-99D0-11AD7E5A22B4}"/>
          </ac:spMkLst>
        </pc:spChg>
        <pc:spChg chg="mod">
          <ac:chgData name="rahulkumar08945@gmail.com" userId="eaa8108a85f67eff" providerId="LiveId" clId="{54EF1D79-E478-4C67-9EB2-AE56EF51DF03}" dt="2023-06-25T13:23:55.570" v="1654"/>
          <ac:spMkLst>
            <pc:docMk/>
            <pc:sldMk cId="0" sldId="1006"/>
            <ac:spMk id="17414" creationId="{FCC7E665-3C31-D130-C4AA-91C1D33102BC}"/>
          </ac:spMkLst>
        </pc:spChg>
        <pc:picChg chg="mod">
          <ac:chgData name="rahulkumar08945@gmail.com" userId="eaa8108a85f67eff" providerId="LiveId" clId="{54EF1D79-E478-4C67-9EB2-AE56EF51DF03}" dt="2023-06-25T13:23:55.570" v="1654"/>
          <ac:picMkLst>
            <pc:docMk/>
            <pc:sldMk cId="0" sldId="1006"/>
            <ac:picMk id="54275" creationId="{E9318AEC-5A20-0CDE-AF16-C4C65C597968}"/>
          </ac:picMkLst>
        </pc:picChg>
        <pc:picChg chg="mod">
          <ac:chgData name="rahulkumar08945@gmail.com" userId="eaa8108a85f67eff" providerId="LiveId" clId="{54EF1D79-E478-4C67-9EB2-AE56EF51DF03}" dt="2023-06-25T13:23:55.570" v="1654"/>
          <ac:picMkLst>
            <pc:docMk/>
            <pc:sldMk cId="0" sldId="1006"/>
            <ac:picMk id="54276" creationId="{AE8A88AE-C23D-5969-D49E-4ED9588A4F67}"/>
          </ac:picMkLst>
        </pc:picChg>
      </pc:sldChg>
      <pc:sldChg chg="modSp add del mod">
        <pc:chgData name="rahulkumar08945@gmail.com" userId="eaa8108a85f67eff" providerId="LiveId" clId="{54EF1D79-E478-4C67-9EB2-AE56EF51DF03}" dt="2023-06-25T13:23:55.807" v="1655" actId="27636"/>
        <pc:sldMkLst>
          <pc:docMk/>
          <pc:sldMk cId="0" sldId="1007"/>
        </pc:sldMkLst>
        <pc:spChg chg="mod">
          <ac:chgData name="rahulkumar08945@gmail.com" userId="eaa8108a85f67eff" providerId="LiveId" clId="{54EF1D79-E478-4C67-9EB2-AE56EF51DF03}" dt="2023-06-25T12:09:20.542" v="1425" actId="2711"/>
          <ac:spMkLst>
            <pc:docMk/>
            <pc:sldMk cId="0" sldId="1007"/>
            <ac:spMk id="19458" creationId="{76EF909D-ED2E-B106-C58F-D1C602235C35}"/>
          </ac:spMkLst>
        </pc:spChg>
        <pc:spChg chg="mod">
          <ac:chgData name="rahulkumar08945@gmail.com" userId="eaa8108a85f67eff" providerId="LiveId" clId="{54EF1D79-E478-4C67-9EB2-AE56EF51DF03}" dt="2023-06-25T13:23:55.807" v="1655" actId="27636"/>
          <ac:spMkLst>
            <pc:docMk/>
            <pc:sldMk cId="0" sldId="1007"/>
            <ac:spMk id="19459" creationId="{71129A97-2614-F517-6E2F-7C490531723E}"/>
          </ac:spMkLst>
        </pc:spChg>
      </pc:sldChg>
      <pc:sldChg chg="modSp add del mod">
        <pc:chgData name="rahulkumar08945@gmail.com" userId="eaa8108a85f67eff" providerId="LiveId" clId="{54EF1D79-E478-4C67-9EB2-AE56EF51DF03}" dt="2023-06-25T12:09:26.484" v="1426" actId="47"/>
        <pc:sldMkLst>
          <pc:docMk/>
          <pc:sldMk cId="0" sldId="1008"/>
        </pc:sldMkLst>
        <pc:spChg chg="mod">
          <ac:chgData name="rahulkumar08945@gmail.com" userId="eaa8108a85f67eff" providerId="LiveId" clId="{54EF1D79-E478-4C67-9EB2-AE56EF51DF03}" dt="2023-06-25T12:08:05.018" v="1390" actId="27636"/>
          <ac:spMkLst>
            <pc:docMk/>
            <pc:sldMk cId="0" sldId="1008"/>
            <ac:spMk id="20483" creationId="{3CAF18F6-1800-E7D6-1D1B-ECD3E44231B3}"/>
          </ac:spMkLst>
        </pc:spChg>
      </pc:sldChg>
      <pc:sldChg chg="modSp add del">
        <pc:chgData name="rahulkumar08945@gmail.com" userId="eaa8108a85f67eff" providerId="LiveId" clId="{54EF1D79-E478-4C67-9EB2-AE56EF51DF03}" dt="2023-06-25T13:23:55.570" v="1654"/>
        <pc:sldMkLst>
          <pc:docMk/>
          <pc:sldMk cId="0" sldId="1009"/>
        </pc:sldMkLst>
        <pc:spChg chg="mod">
          <ac:chgData name="rahulkumar08945@gmail.com" userId="eaa8108a85f67eff" providerId="LiveId" clId="{54EF1D79-E478-4C67-9EB2-AE56EF51DF03}" dt="2023-06-25T13:23:55.570" v="1654"/>
          <ac:spMkLst>
            <pc:docMk/>
            <pc:sldMk cId="0" sldId="1009"/>
            <ac:spMk id="21507" creationId="{B18E719A-ED0E-B62D-4CEA-9CBC34BEBFB5}"/>
          </ac:spMkLst>
        </pc:spChg>
      </pc:sldChg>
      <pc:sldChg chg="modSp add del">
        <pc:chgData name="rahulkumar08945@gmail.com" userId="eaa8108a85f67eff" providerId="LiveId" clId="{54EF1D79-E478-4C67-9EB2-AE56EF51DF03}" dt="2023-06-25T13:23:55.570" v="1654"/>
        <pc:sldMkLst>
          <pc:docMk/>
          <pc:sldMk cId="0" sldId="1010"/>
        </pc:sldMkLst>
        <pc:spChg chg="mod">
          <ac:chgData name="rahulkumar08945@gmail.com" userId="eaa8108a85f67eff" providerId="LiveId" clId="{54EF1D79-E478-4C67-9EB2-AE56EF51DF03}" dt="2023-06-25T13:23:55.570" v="1654"/>
          <ac:spMkLst>
            <pc:docMk/>
            <pc:sldMk cId="0" sldId="1010"/>
            <ac:spMk id="22531" creationId="{1EFACC7E-752C-596A-F2DC-ABD0E91EC2F6}"/>
          </ac:spMkLst>
        </pc:spChg>
      </pc:sldChg>
      <pc:sldChg chg="modSp add del mod">
        <pc:chgData name="rahulkumar08945@gmail.com" userId="eaa8108a85f67eff" providerId="LiveId" clId="{54EF1D79-E478-4C67-9EB2-AE56EF51DF03}" dt="2023-06-25T13:23:55.570" v="1654"/>
        <pc:sldMkLst>
          <pc:docMk/>
          <pc:sldMk cId="0" sldId="1011"/>
        </pc:sldMkLst>
        <pc:spChg chg="mod">
          <ac:chgData name="rahulkumar08945@gmail.com" userId="eaa8108a85f67eff" providerId="LiveId" clId="{54EF1D79-E478-4C67-9EB2-AE56EF51DF03}" dt="2023-06-25T13:23:55.570" v="1654"/>
          <ac:spMkLst>
            <pc:docMk/>
            <pc:sldMk cId="0" sldId="1011"/>
            <ac:spMk id="23555" creationId="{35ECBD76-B41D-5C48-BEE1-4D2A321DCEF4}"/>
          </ac:spMkLst>
        </pc:spChg>
      </pc:sldChg>
      <pc:sldChg chg="modSp add del mod">
        <pc:chgData name="rahulkumar08945@gmail.com" userId="eaa8108a85f67eff" providerId="LiveId" clId="{54EF1D79-E478-4C67-9EB2-AE56EF51DF03}" dt="2023-06-25T13:23:55.570" v="1654"/>
        <pc:sldMkLst>
          <pc:docMk/>
          <pc:sldMk cId="0" sldId="1012"/>
        </pc:sldMkLst>
        <pc:spChg chg="mod">
          <ac:chgData name="rahulkumar08945@gmail.com" userId="eaa8108a85f67eff" providerId="LiveId" clId="{54EF1D79-E478-4C67-9EB2-AE56EF51DF03}" dt="2023-06-25T13:23:55.570" v="1654"/>
          <ac:spMkLst>
            <pc:docMk/>
            <pc:sldMk cId="0" sldId="1012"/>
            <ac:spMk id="24578" creationId="{67A6AED9-3F3D-FA4A-CFE8-99513913CB83}"/>
          </ac:spMkLst>
        </pc:spChg>
      </pc:sldChg>
      <pc:sldMasterChg chg="modSp modSldLayout">
        <pc:chgData name="rahulkumar08945@gmail.com" userId="eaa8108a85f67eff" providerId="LiveId" clId="{54EF1D79-E478-4C67-9EB2-AE56EF51DF03}" dt="2023-06-25T13:23:55.570" v="1654"/>
        <pc:sldMasterMkLst>
          <pc:docMk/>
          <pc:sldMasterMk cId="0" sldId="2147483648"/>
        </pc:sldMasterMkLst>
        <pc:spChg chg="mod">
          <ac:chgData name="rahulkumar08945@gmail.com" userId="eaa8108a85f67eff" providerId="LiveId" clId="{54EF1D79-E478-4C67-9EB2-AE56EF51DF03}" dt="2023-06-25T13:23:55.570" v="1654"/>
          <ac:spMkLst>
            <pc:docMk/>
            <pc:sldMasterMk cId="0" sldId="2147483648"/>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6" creationId="{00000000-0000-0000-0000-000000000000}"/>
          </ac:spMkLst>
        </pc:spChg>
        <pc:sldLayoutChg chg="modSp">
          <pc:chgData name="rahulkumar08945@gmail.com" userId="eaa8108a85f67eff" providerId="LiveId" clId="{54EF1D79-E478-4C67-9EB2-AE56EF51DF03}" dt="2023-06-25T13:23:55.570" v="1654"/>
          <pc:sldLayoutMkLst>
            <pc:docMk/>
            <pc:sldMasterMk cId="0" sldId="2147483648"/>
            <pc:sldLayoutMk cId="0" sldId="2147483649"/>
          </pc:sldLayoutMkLst>
          <pc:spChg chg="mod">
            <ac:chgData name="rahulkumar08945@gmail.com" userId="eaa8108a85f67eff" providerId="LiveId" clId="{54EF1D79-E478-4C67-9EB2-AE56EF51DF03}" dt="2023-06-25T13:23:55.570" v="1654"/>
            <ac:spMkLst>
              <pc:docMk/>
              <pc:sldMasterMk cId="0" sldId="2147483648"/>
              <pc:sldLayoutMk cId="0" sldId="214748364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4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1"/>
          </pc:sldLayoutMkLst>
          <pc:spChg chg="mod">
            <ac:chgData name="rahulkumar08945@gmail.com" userId="eaa8108a85f67eff" providerId="LiveId" clId="{54EF1D79-E478-4C67-9EB2-AE56EF51DF03}" dt="2023-06-25T13:23:55.570" v="1654"/>
            <ac:spMkLst>
              <pc:docMk/>
              <pc:sldMasterMk cId="0" sldId="2147483648"/>
              <pc:sldLayoutMk cId="0" sldId="2147483651"/>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1"/>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2"/>
          </pc:sldLayoutMkLst>
          <pc:spChg chg="mod">
            <ac:chgData name="rahulkumar08945@gmail.com" userId="eaa8108a85f67eff" providerId="LiveId" clId="{54EF1D79-E478-4C67-9EB2-AE56EF51DF03}" dt="2023-06-25T13:23:55.570" v="1654"/>
            <ac:spMkLst>
              <pc:docMk/>
              <pc:sldMasterMk cId="0" sldId="2147483648"/>
              <pc:sldLayoutMk cId="0" sldId="2147483652"/>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2"/>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3"/>
          </pc:sldLayoutMkLst>
          <pc:spChg chg="mod">
            <ac:chgData name="rahulkumar08945@gmail.com" userId="eaa8108a85f67eff" providerId="LiveId" clId="{54EF1D79-E478-4C67-9EB2-AE56EF51DF03}" dt="2023-06-25T13:23:55.570" v="1654"/>
            <ac:spMkLst>
              <pc:docMk/>
              <pc:sldMasterMk cId="0" sldId="2147483648"/>
              <pc:sldLayoutMk cId="0" sldId="2147483653"/>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6"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6"/>
          </pc:sldLayoutMkLst>
          <pc:spChg chg="mod">
            <ac:chgData name="rahulkumar08945@gmail.com" userId="eaa8108a85f67eff" providerId="LiveId" clId="{54EF1D79-E478-4C67-9EB2-AE56EF51DF03}" dt="2023-06-25T13:23:55.570" v="1654"/>
            <ac:spMkLst>
              <pc:docMk/>
              <pc:sldMasterMk cId="0" sldId="2147483648"/>
              <pc:sldLayoutMk cId="0" sldId="2147483656"/>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7"/>
          </pc:sldLayoutMkLst>
          <pc:spChg chg="mod">
            <ac:chgData name="rahulkumar08945@gmail.com" userId="eaa8108a85f67eff" providerId="LiveId" clId="{54EF1D79-E478-4C67-9EB2-AE56EF51DF03}" dt="2023-06-25T13:23:55.570" v="1654"/>
            <ac:spMkLst>
              <pc:docMk/>
              <pc:sldMasterMk cId="0" sldId="2147483648"/>
              <pc:sldLayoutMk cId="0" sldId="2147483657"/>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9"/>
          </pc:sldLayoutMkLst>
          <pc:spChg chg="mod">
            <ac:chgData name="rahulkumar08945@gmail.com" userId="eaa8108a85f67eff" providerId="LiveId" clId="{54EF1D79-E478-4C67-9EB2-AE56EF51DF03}" dt="2023-06-25T13:23:55.570" v="1654"/>
            <ac:spMkLst>
              <pc:docMk/>
              <pc:sldMasterMk cId="0" sldId="2147483648"/>
              <pc:sldLayoutMk cId="0" sldId="214748365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548489142" sldId="2147483660"/>
          </pc:sldLayoutMkLst>
          <pc:spChg chg="mod">
            <ac:chgData name="rahulkumar08945@gmail.com" userId="eaa8108a85f67eff" providerId="LiveId" clId="{54EF1D79-E478-4C67-9EB2-AE56EF51DF03}" dt="2023-06-25T13:23:55.570" v="1654"/>
            <ac:spMkLst>
              <pc:docMk/>
              <pc:sldMasterMk cId="0" sldId="2147483648"/>
              <pc:sldLayoutMk cId="548489142" sldId="2147483660"/>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548489142" sldId="2147483660"/>
              <ac:spMk id="3" creationId="{00000000-0000-0000-0000-000000000000}"/>
            </ac:spMkLst>
          </pc:spChg>
        </pc:sldLayoutChg>
      </pc:sldMasterChg>
    </pc:docChg>
  </pc:docChgLst>
  <pc:docChgLst>
    <pc:chgData name="rahulkumar08945@gmail.com" userId="eaa8108a85f67eff" providerId="LiveId" clId="{406F92E9-3DD5-4AED-A766-0472918217E2}"/>
    <pc:docChg chg="undo custSel addSld delSld modSld">
      <pc:chgData name="rahulkumar08945@gmail.com" userId="eaa8108a85f67eff" providerId="LiveId" clId="{406F92E9-3DD5-4AED-A766-0472918217E2}" dt="2023-06-10T18:20:50.058" v="363" actId="20577"/>
      <pc:docMkLst>
        <pc:docMk/>
      </pc:docMkLst>
      <pc:sldChg chg="modSp mod">
        <pc:chgData name="rahulkumar08945@gmail.com" userId="eaa8108a85f67eff" providerId="LiveId" clId="{406F92E9-3DD5-4AED-A766-0472918217E2}" dt="2023-06-10T18:20:50.058" v="363" actId="20577"/>
        <pc:sldMkLst>
          <pc:docMk/>
          <pc:sldMk cId="0" sldId="257"/>
        </pc:sldMkLst>
        <pc:spChg chg="mod">
          <ac:chgData name="rahulkumar08945@gmail.com" userId="eaa8108a85f67eff" providerId="LiveId" clId="{406F92E9-3DD5-4AED-A766-0472918217E2}" dt="2023-06-10T18:20:50.058" v="363" actId="20577"/>
          <ac:spMkLst>
            <pc:docMk/>
            <pc:sldMk cId="0" sldId="257"/>
            <ac:spMk id="3" creationId="{00000000-0000-0000-0000-000000000000}"/>
          </ac:spMkLst>
        </pc:spChg>
      </pc:sldChg>
      <pc:sldChg chg="modSp mod">
        <pc:chgData name="rahulkumar08945@gmail.com" userId="eaa8108a85f67eff" providerId="LiveId" clId="{406F92E9-3DD5-4AED-A766-0472918217E2}" dt="2023-06-10T17:45:11.963" v="106" actId="1035"/>
        <pc:sldMkLst>
          <pc:docMk/>
          <pc:sldMk cId="0" sldId="258"/>
        </pc:sldMkLst>
        <pc:spChg chg="mod">
          <ac:chgData name="rahulkumar08945@gmail.com" userId="eaa8108a85f67eff" providerId="LiveId" clId="{406F92E9-3DD5-4AED-A766-0472918217E2}" dt="2023-06-10T17:45:11.963" v="106" actId="1035"/>
          <ac:spMkLst>
            <pc:docMk/>
            <pc:sldMk cId="0" sldId="258"/>
            <ac:spMk id="2" creationId="{00000000-0000-0000-0000-000000000000}"/>
          </ac:spMkLst>
        </pc:spChg>
      </pc:sldChg>
      <pc:sldChg chg="add">
        <pc:chgData name="rahulkumar08945@gmail.com" userId="eaa8108a85f67eff" providerId="LiveId" clId="{406F92E9-3DD5-4AED-A766-0472918217E2}" dt="2023-06-10T18:12:15.148" v="325"/>
        <pc:sldMkLst>
          <pc:docMk/>
          <pc:sldMk cId="695924868" sldId="264"/>
        </pc:sldMkLst>
      </pc:sldChg>
      <pc:sldChg chg="add del">
        <pc:chgData name="rahulkumar08945@gmail.com" userId="eaa8108a85f67eff" providerId="LiveId" clId="{406F92E9-3DD5-4AED-A766-0472918217E2}" dt="2023-06-10T18:11:57.753" v="324" actId="2696"/>
        <pc:sldMkLst>
          <pc:docMk/>
          <pc:sldMk cId="1619538897" sldId="264"/>
        </pc:sldMkLst>
      </pc:sldChg>
      <pc:sldChg chg="del">
        <pc:chgData name="rahulkumar08945@gmail.com" userId="eaa8108a85f67eff" providerId="LiveId" clId="{406F92E9-3DD5-4AED-A766-0472918217E2}" dt="2023-06-10T17:55:26.886" v="130" actId="2696"/>
        <pc:sldMkLst>
          <pc:docMk/>
          <pc:sldMk cId="4227330251" sldId="264"/>
        </pc:sldMkLst>
      </pc:sldChg>
      <pc:sldChg chg="modSp mod">
        <pc:chgData name="rahulkumar08945@gmail.com" userId="eaa8108a85f67eff" providerId="LiveId" clId="{406F92E9-3DD5-4AED-A766-0472918217E2}" dt="2023-06-10T17:56:31.678" v="152" actId="20577"/>
        <pc:sldMkLst>
          <pc:docMk/>
          <pc:sldMk cId="4171920991" sldId="265"/>
        </pc:sldMkLst>
        <pc:spChg chg="mod">
          <ac:chgData name="rahulkumar08945@gmail.com" userId="eaa8108a85f67eff" providerId="LiveId" clId="{406F92E9-3DD5-4AED-A766-0472918217E2}" dt="2023-06-10T17:56:31.678" v="152" actId="20577"/>
          <ac:spMkLst>
            <pc:docMk/>
            <pc:sldMk cId="4171920991" sldId="265"/>
            <ac:spMk id="2" creationId="{00000000-0000-0000-0000-000000000000}"/>
          </ac:spMkLst>
        </pc:spChg>
      </pc:sldChg>
      <pc:sldChg chg="add del">
        <pc:chgData name="rahulkumar08945@gmail.com" userId="eaa8108a85f67eff" providerId="LiveId" clId="{406F92E9-3DD5-4AED-A766-0472918217E2}" dt="2023-06-10T18:11:57.753" v="324" actId="2696"/>
        <pc:sldMkLst>
          <pc:docMk/>
          <pc:sldMk cId="2757911076" sldId="288"/>
        </pc:sldMkLst>
      </pc:sldChg>
      <pc:sldChg chg="add">
        <pc:chgData name="rahulkumar08945@gmail.com" userId="eaa8108a85f67eff" providerId="LiveId" clId="{406F92E9-3DD5-4AED-A766-0472918217E2}" dt="2023-06-10T18:12:15.148" v="325"/>
        <pc:sldMkLst>
          <pc:docMk/>
          <pc:sldMk cId="2758041912" sldId="288"/>
        </pc:sldMkLst>
      </pc:sldChg>
      <pc:sldChg chg="del">
        <pc:chgData name="rahulkumar08945@gmail.com" userId="eaa8108a85f67eff" providerId="LiveId" clId="{406F92E9-3DD5-4AED-A766-0472918217E2}" dt="2023-06-10T17:55:26.886" v="130" actId="2696"/>
        <pc:sldMkLst>
          <pc:docMk/>
          <pc:sldMk cId="3353111538" sldId="288"/>
        </pc:sldMkLst>
      </pc:sldChg>
      <pc:sldChg chg="modSp add mod">
        <pc:chgData name="rahulkumar08945@gmail.com" userId="eaa8108a85f67eff" providerId="LiveId" clId="{406F92E9-3DD5-4AED-A766-0472918217E2}" dt="2023-06-10T17:19:55.713" v="2" actId="27636"/>
        <pc:sldMkLst>
          <pc:docMk/>
          <pc:sldMk cId="0" sldId="291"/>
        </pc:sldMkLst>
        <pc:spChg chg="mod">
          <ac:chgData name="rahulkumar08945@gmail.com" userId="eaa8108a85f67eff" providerId="LiveId" clId="{406F92E9-3DD5-4AED-A766-0472918217E2}" dt="2023-06-10T17:19:55.713" v="2" actId="27636"/>
          <ac:spMkLst>
            <pc:docMk/>
            <pc:sldMk cId="0" sldId="291"/>
            <ac:spMk id="43010" creationId="{26E78964-2660-C421-EB25-34DD20591662}"/>
          </ac:spMkLst>
        </pc:spChg>
      </pc:sldChg>
      <pc:sldChg chg="add">
        <pc:chgData name="rahulkumar08945@gmail.com" userId="eaa8108a85f67eff" providerId="LiveId" clId="{406F92E9-3DD5-4AED-A766-0472918217E2}" dt="2023-06-10T18:12:15.148" v="325"/>
        <pc:sldMkLst>
          <pc:docMk/>
          <pc:sldMk cId="921318305" sldId="404"/>
        </pc:sldMkLst>
      </pc:sldChg>
      <pc:sldChg chg="add del">
        <pc:chgData name="rahulkumar08945@gmail.com" userId="eaa8108a85f67eff" providerId="LiveId" clId="{406F92E9-3DD5-4AED-A766-0472918217E2}" dt="2023-06-10T18:11:57.753" v="324" actId="2696"/>
        <pc:sldMkLst>
          <pc:docMk/>
          <pc:sldMk cId="1925987950" sldId="404"/>
        </pc:sldMkLst>
      </pc:sldChg>
      <pc:sldChg chg="del">
        <pc:chgData name="rahulkumar08945@gmail.com" userId="eaa8108a85f67eff" providerId="LiveId" clId="{406F92E9-3DD5-4AED-A766-0472918217E2}" dt="2023-06-10T17:55:26.886" v="130" actId="2696"/>
        <pc:sldMkLst>
          <pc:docMk/>
          <pc:sldMk cId="3735467758" sldId="404"/>
        </pc:sldMkLst>
      </pc:sldChg>
      <pc:sldChg chg="new del">
        <pc:chgData name="rahulkumar08945@gmail.com" userId="eaa8108a85f67eff" providerId="LiveId" clId="{406F92E9-3DD5-4AED-A766-0472918217E2}" dt="2023-06-10T17:19:59.480" v="3" actId="2696"/>
        <pc:sldMkLst>
          <pc:docMk/>
          <pc:sldMk cId="1967031110" sldId="443"/>
        </pc:sldMkLst>
      </pc:sldChg>
    </pc:docChg>
  </pc:docChgLst>
  <pc:docChgLst>
    <pc:chgData name="rahulkumar08945@gmail.com" userId="eaa8108a85f67eff" providerId="LiveId" clId="{976B4AF6-5466-41E9-ADB9-06B4A7B7A643}"/>
    <pc:docChg chg="undo custSel addSld delSld modSld sldOrd">
      <pc:chgData name="rahulkumar08945@gmail.com" userId="eaa8108a85f67eff" providerId="LiveId" clId="{976B4AF6-5466-41E9-ADB9-06B4A7B7A643}" dt="2023-06-27T02:12:02.184" v="3454"/>
      <pc:docMkLst>
        <pc:docMk/>
      </pc:docMkLst>
      <pc:sldChg chg="modSp mod">
        <pc:chgData name="rahulkumar08945@gmail.com" userId="eaa8108a85f67eff" providerId="LiveId" clId="{976B4AF6-5466-41E9-ADB9-06B4A7B7A643}" dt="2023-06-26T13:51:50.079" v="2135" actId="404"/>
        <pc:sldMkLst>
          <pc:docMk/>
          <pc:sldMk cId="0" sldId="256"/>
        </pc:sldMkLst>
        <pc:spChg chg="mod">
          <ac:chgData name="rahulkumar08945@gmail.com" userId="eaa8108a85f67eff" providerId="LiveId" clId="{976B4AF6-5466-41E9-ADB9-06B4A7B7A643}" dt="2023-06-26T13:51:50.079" v="2135" actId="404"/>
          <ac:spMkLst>
            <pc:docMk/>
            <pc:sldMk cId="0" sldId="256"/>
            <ac:spMk id="6" creationId="{581CC655-124A-F845-63F4-003C75BF8110}"/>
          </ac:spMkLst>
        </pc:spChg>
      </pc:sldChg>
      <pc:sldChg chg="modSp mod">
        <pc:chgData name="rahulkumar08945@gmail.com" userId="eaa8108a85f67eff" providerId="LiveId" clId="{976B4AF6-5466-41E9-ADB9-06B4A7B7A643}" dt="2023-06-26T17:10:01.877" v="3128" actId="313"/>
        <pc:sldMkLst>
          <pc:docMk/>
          <pc:sldMk cId="0" sldId="257"/>
        </pc:sldMkLst>
        <pc:spChg chg="mod">
          <ac:chgData name="rahulkumar08945@gmail.com" userId="eaa8108a85f67eff" providerId="LiveId" clId="{976B4AF6-5466-41E9-ADB9-06B4A7B7A643}" dt="2023-06-26T17:10:01.877" v="3128" actId="313"/>
          <ac:spMkLst>
            <pc:docMk/>
            <pc:sldMk cId="0" sldId="257"/>
            <ac:spMk id="3" creationId="{00000000-0000-0000-0000-000000000000}"/>
          </ac:spMkLst>
        </pc:spChg>
      </pc:sldChg>
      <pc:sldChg chg="del">
        <pc:chgData name="rahulkumar08945@gmail.com" userId="eaa8108a85f67eff" providerId="LiveId" clId="{976B4AF6-5466-41E9-ADB9-06B4A7B7A643}" dt="2023-06-25T15:26:03.678" v="3" actId="47"/>
        <pc:sldMkLst>
          <pc:docMk/>
          <pc:sldMk cId="0" sldId="270"/>
        </pc:sldMkLst>
      </pc:sldChg>
      <pc:sldChg chg="add">
        <pc:chgData name="rahulkumar08945@gmail.com" userId="eaa8108a85f67eff" providerId="LiveId" clId="{976B4AF6-5466-41E9-ADB9-06B4A7B7A643}" dt="2023-06-26T14:04:07.705" v="2195"/>
        <pc:sldMkLst>
          <pc:docMk/>
          <pc:sldMk cId="917184420" sldId="273"/>
        </pc:sldMkLst>
      </pc:sldChg>
      <pc:sldChg chg="del">
        <pc:chgData name="rahulkumar08945@gmail.com" userId="eaa8108a85f67eff" providerId="LiveId" clId="{976B4AF6-5466-41E9-ADB9-06B4A7B7A643}" dt="2023-06-26T14:03:58.716" v="2194" actId="2696"/>
        <pc:sldMkLst>
          <pc:docMk/>
          <pc:sldMk cId="550037459" sldId="275"/>
        </pc:sldMkLst>
      </pc:sldChg>
      <pc:sldChg chg="del">
        <pc:chgData name="rahulkumar08945@gmail.com" userId="eaa8108a85f67eff" providerId="LiveId" clId="{976B4AF6-5466-41E9-ADB9-06B4A7B7A643}" dt="2023-06-26T13:10:22.699" v="1430" actId="47"/>
        <pc:sldMkLst>
          <pc:docMk/>
          <pc:sldMk cId="0" sldId="297"/>
        </pc:sldMkLst>
      </pc:sldChg>
      <pc:sldChg chg="add del">
        <pc:chgData name="rahulkumar08945@gmail.com" userId="eaa8108a85f67eff" providerId="LiveId" clId="{976B4AF6-5466-41E9-ADB9-06B4A7B7A643}" dt="2023-06-26T14:03:58.716" v="2194" actId="2696"/>
        <pc:sldMkLst>
          <pc:docMk/>
          <pc:sldMk cId="1377260017" sldId="305"/>
        </pc:sldMkLst>
      </pc:sldChg>
      <pc:sldChg chg="add">
        <pc:chgData name="rahulkumar08945@gmail.com" userId="eaa8108a85f67eff" providerId="LiveId" clId="{976B4AF6-5466-41E9-ADB9-06B4A7B7A643}" dt="2023-06-26T14:04:07.705" v="2195"/>
        <pc:sldMkLst>
          <pc:docMk/>
          <pc:sldMk cId="1669823609" sldId="305"/>
        </pc:sldMkLst>
      </pc:sldChg>
      <pc:sldChg chg="del">
        <pc:chgData name="rahulkumar08945@gmail.com" userId="eaa8108a85f67eff" providerId="LiveId" clId="{976B4AF6-5466-41E9-ADB9-06B4A7B7A643}" dt="2023-06-25T16:18:45.111" v="183" actId="2696"/>
        <pc:sldMkLst>
          <pc:docMk/>
          <pc:sldMk cId="3071906051" sldId="305"/>
        </pc:sldMkLst>
      </pc:sldChg>
      <pc:sldChg chg="add">
        <pc:chgData name="rahulkumar08945@gmail.com" userId="eaa8108a85f67eff" providerId="LiveId" clId="{976B4AF6-5466-41E9-ADB9-06B4A7B7A643}" dt="2023-06-26T14:04:07.705" v="2195"/>
        <pc:sldMkLst>
          <pc:docMk/>
          <pc:sldMk cId="178181601" sldId="458"/>
        </pc:sldMkLst>
      </pc:sldChg>
      <pc:sldChg chg="del">
        <pc:chgData name="rahulkumar08945@gmail.com" userId="eaa8108a85f67eff" providerId="LiveId" clId="{976B4AF6-5466-41E9-ADB9-06B4A7B7A643}" dt="2023-06-26T14:01:09.115" v="2190" actId="2696"/>
        <pc:sldMkLst>
          <pc:docMk/>
          <pc:sldMk cId="2953229199" sldId="459"/>
        </pc:sldMkLst>
      </pc:sldChg>
      <pc:sldChg chg="del">
        <pc:chgData name="rahulkumar08945@gmail.com" userId="eaa8108a85f67eff" providerId="LiveId" clId="{976B4AF6-5466-41E9-ADB9-06B4A7B7A643}" dt="2023-06-25T17:32:19.571" v="1303" actId="47"/>
        <pc:sldMkLst>
          <pc:docMk/>
          <pc:sldMk cId="0" sldId="460"/>
        </pc:sldMkLst>
      </pc:sldChg>
      <pc:sldChg chg="add">
        <pc:chgData name="rahulkumar08945@gmail.com" userId="eaa8108a85f67eff" providerId="LiveId" clId="{976B4AF6-5466-41E9-ADB9-06B4A7B7A643}" dt="2023-06-26T17:00:16.235" v="2742"/>
        <pc:sldMkLst>
          <pc:docMk/>
          <pc:sldMk cId="2796736831" sldId="462"/>
        </pc:sldMkLst>
        <pc:picChg chg="mod">
          <ac:chgData name="rahulkumar08945@gmail.com" userId="eaa8108a85f67eff" providerId="LiveId" clId="{976B4AF6-5466-41E9-ADB9-06B4A7B7A643}" dt="2023-06-26T13:41:26.914" v="2060" actId="14100"/>
          <ac:picMkLst>
            <pc:docMk/>
            <pc:sldMk cId="2796736831" sldId="462"/>
            <ac:picMk id="20486" creationId="{404B3D58-F483-40A5-F438-96CAC68BEFB1}"/>
          </ac:picMkLst>
        </pc:picChg>
      </pc:sldChg>
      <pc:sldChg chg="add del">
        <pc:chgData name="rahulkumar08945@gmail.com" userId="eaa8108a85f67eff" providerId="LiveId" clId="{976B4AF6-5466-41E9-ADB9-06B4A7B7A643}" dt="2023-06-25T15:26:02.417" v="2" actId="47"/>
        <pc:sldMkLst>
          <pc:docMk/>
          <pc:sldMk cId="0" sldId="463"/>
        </pc:sldMkLst>
      </pc:sldChg>
      <pc:sldChg chg="add del">
        <pc:chgData name="rahulkumar08945@gmail.com" userId="eaa8108a85f67eff" providerId="LiveId" clId="{976B4AF6-5466-41E9-ADB9-06B4A7B7A643}" dt="2023-06-25T16:18:08.310" v="181" actId="47"/>
        <pc:sldMkLst>
          <pc:docMk/>
          <pc:sldMk cId="1588596055" sldId="464"/>
        </pc:sldMkLst>
      </pc:sldChg>
      <pc:sldChg chg="del">
        <pc:chgData name="rahulkumar08945@gmail.com" userId="eaa8108a85f67eff" providerId="LiveId" clId="{976B4AF6-5466-41E9-ADB9-06B4A7B7A643}" dt="2023-06-25T16:17:52.924" v="178" actId="2696"/>
        <pc:sldMkLst>
          <pc:docMk/>
          <pc:sldMk cId="2080189537" sldId="464"/>
        </pc:sldMkLst>
      </pc:sldChg>
      <pc:sldChg chg="del">
        <pc:chgData name="rahulkumar08945@gmail.com" userId="eaa8108a85f67eff" providerId="LiveId" clId="{976B4AF6-5466-41E9-ADB9-06B4A7B7A643}" dt="2023-06-25T15:26:04.610" v="4" actId="47"/>
        <pc:sldMkLst>
          <pc:docMk/>
          <pc:sldMk cId="0" sldId="465"/>
        </pc:sldMkLst>
      </pc:sldChg>
      <pc:sldChg chg="del">
        <pc:chgData name="rahulkumar08945@gmail.com" userId="eaa8108a85f67eff" providerId="LiveId" clId="{976B4AF6-5466-41E9-ADB9-06B4A7B7A643}" dt="2023-06-25T15:26:05.495" v="5" actId="47"/>
        <pc:sldMkLst>
          <pc:docMk/>
          <pc:sldMk cId="0" sldId="466"/>
        </pc:sldMkLst>
      </pc:sldChg>
      <pc:sldChg chg="del">
        <pc:chgData name="rahulkumar08945@gmail.com" userId="eaa8108a85f67eff" providerId="LiveId" clId="{976B4AF6-5466-41E9-ADB9-06B4A7B7A643}" dt="2023-06-26T14:03:58.716" v="2194" actId="2696"/>
        <pc:sldMkLst>
          <pc:docMk/>
          <pc:sldMk cId="3379789883" sldId="467"/>
        </pc:sldMkLst>
      </pc:sldChg>
      <pc:sldChg chg="add">
        <pc:chgData name="rahulkumar08945@gmail.com" userId="eaa8108a85f67eff" providerId="LiveId" clId="{976B4AF6-5466-41E9-ADB9-06B4A7B7A643}" dt="2023-06-26T14:04:07.705" v="2195"/>
        <pc:sldMkLst>
          <pc:docMk/>
          <pc:sldMk cId="3484250613" sldId="467"/>
        </pc:sldMkLst>
      </pc:sldChg>
      <pc:sldChg chg="modSp del mod">
        <pc:chgData name="rahulkumar08945@gmail.com" userId="eaa8108a85f67eff" providerId="LiveId" clId="{976B4AF6-5466-41E9-ADB9-06B4A7B7A643}" dt="2023-06-25T17:43:09.468" v="1329" actId="47"/>
        <pc:sldMkLst>
          <pc:docMk/>
          <pc:sldMk cId="3479623668" sldId="469"/>
        </pc:sldMkLst>
        <pc:picChg chg="mod">
          <ac:chgData name="rahulkumar08945@gmail.com" userId="eaa8108a85f67eff" providerId="LiveId" clId="{976B4AF6-5466-41E9-ADB9-06B4A7B7A643}" dt="2023-06-25T17:40:55" v="1309" actId="14100"/>
          <ac:picMkLst>
            <pc:docMk/>
            <pc:sldMk cId="3479623668" sldId="469"/>
            <ac:picMk id="4" creationId="{00000000-0000-0000-0000-000000000000}"/>
          </ac:picMkLst>
        </pc:picChg>
      </pc:sldChg>
      <pc:sldChg chg="modSp del mod">
        <pc:chgData name="rahulkumar08945@gmail.com" userId="eaa8108a85f67eff" providerId="LiveId" clId="{976B4AF6-5466-41E9-ADB9-06B4A7B7A643}" dt="2023-06-25T17:43:10.627" v="1330" actId="47"/>
        <pc:sldMkLst>
          <pc:docMk/>
          <pc:sldMk cId="1371876261" sldId="470"/>
        </pc:sldMkLst>
        <pc:spChg chg="mod">
          <ac:chgData name="rahulkumar08945@gmail.com" userId="eaa8108a85f67eff" providerId="LiveId" clId="{976B4AF6-5466-41E9-ADB9-06B4A7B7A643}" dt="2023-06-25T16:01:42.687" v="95" actId="403"/>
          <ac:spMkLst>
            <pc:docMk/>
            <pc:sldMk cId="1371876261" sldId="470"/>
            <ac:spMk id="2" creationId="{00000000-0000-0000-0000-000000000000}"/>
          </ac:spMkLst>
        </pc:spChg>
      </pc:sldChg>
      <pc:sldChg chg="modSp del mod">
        <pc:chgData name="rahulkumar08945@gmail.com" userId="eaa8108a85f67eff" providerId="LiveId" clId="{976B4AF6-5466-41E9-ADB9-06B4A7B7A643}" dt="2023-06-25T17:43:18.829" v="1331" actId="47"/>
        <pc:sldMkLst>
          <pc:docMk/>
          <pc:sldMk cId="3165728828" sldId="471"/>
        </pc:sldMkLst>
        <pc:spChg chg="mod">
          <ac:chgData name="rahulkumar08945@gmail.com" userId="eaa8108a85f67eff" providerId="LiveId" clId="{976B4AF6-5466-41E9-ADB9-06B4A7B7A643}" dt="2023-06-25T16:01:58.478" v="101" actId="403"/>
          <ac:spMkLst>
            <pc:docMk/>
            <pc:sldMk cId="3165728828" sldId="471"/>
            <ac:spMk id="3" creationId="{00000000-0000-0000-0000-000000000000}"/>
          </ac:spMkLst>
        </pc:spChg>
      </pc:sldChg>
      <pc:sldChg chg="modSp add mod">
        <pc:chgData name="rahulkumar08945@gmail.com" userId="eaa8108a85f67eff" providerId="LiveId" clId="{976B4AF6-5466-41E9-ADB9-06B4A7B7A643}" dt="2023-06-26T17:09:46.113" v="3127" actId="313"/>
        <pc:sldMkLst>
          <pc:docMk/>
          <pc:sldMk cId="135293416" sldId="476"/>
        </pc:sldMkLst>
        <pc:spChg chg="mod">
          <ac:chgData name="rahulkumar08945@gmail.com" userId="eaa8108a85f67eff" providerId="LiveId" clId="{976B4AF6-5466-41E9-ADB9-06B4A7B7A643}" dt="2023-06-26T17:09:46.113" v="3127" actId="313"/>
          <ac:spMkLst>
            <pc:docMk/>
            <pc:sldMk cId="135293416" sldId="476"/>
            <ac:spMk id="3" creationId="{00000000-0000-0000-0000-000000000000}"/>
          </ac:spMkLst>
        </pc:spChg>
      </pc:sldChg>
      <pc:sldChg chg="del">
        <pc:chgData name="rahulkumar08945@gmail.com" userId="eaa8108a85f67eff" providerId="LiveId" clId="{976B4AF6-5466-41E9-ADB9-06B4A7B7A643}" dt="2023-06-26T17:03:45.395" v="2743" actId="2696"/>
        <pc:sldMkLst>
          <pc:docMk/>
          <pc:sldMk cId="3311874255" sldId="476"/>
        </pc:sldMkLst>
      </pc:sldChg>
      <pc:sldChg chg="del">
        <pc:chgData name="rahulkumar08945@gmail.com" userId="eaa8108a85f67eff" providerId="LiveId" clId="{976B4AF6-5466-41E9-ADB9-06B4A7B7A643}" dt="2023-06-26T17:03:45.395" v="2743" actId="2696"/>
        <pc:sldMkLst>
          <pc:docMk/>
          <pc:sldMk cId="719423731" sldId="477"/>
        </pc:sldMkLst>
      </pc:sldChg>
      <pc:sldChg chg="modSp add mod">
        <pc:chgData name="rahulkumar08945@gmail.com" userId="eaa8108a85f67eff" providerId="LiveId" clId="{976B4AF6-5466-41E9-ADB9-06B4A7B7A643}" dt="2023-06-26T17:27:24.493" v="3265" actId="14100"/>
        <pc:sldMkLst>
          <pc:docMk/>
          <pc:sldMk cId="3270550554" sldId="477"/>
        </pc:sldMkLst>
        <pc:picChg chg="mod">
          <ac:chgData name="rahulkumar08945@gmail.com" userId="eaa8108a85f67eff" providerId="LiveId" clId="{976B4AF6-5466-41E9-ADB9-06B4A7B7A643}" dt="2023-06-26T17:27:24.493" v="3265" actId="14100"/>
          <ac:picMkLst>
            <pc:docMk/>
            <pc:sldMk cId="3270550554" sldId="477"/>
            <ac:picMk id="12290" creationId="{00000000-0000-0000-0000-000000000000}"/>
          </ac:picMkLst>
        </pc:picChg>
      </pc:sldChg>
      <pc:sldChg chg="del">
        <pc:chgData name="rahulkumar08945@gmail.com" userId="eaa8108a85f67eff" providerId="LiveId" clId="{976B4AF6-5466-41E9-ADB9-06B4A7B7A643}" dt="2023-06-26T17:03:45.395" v="2743" actId="2696"/>
        <pc:sldMkLst>
          <pc:docMk/>
          <pc:sldMk cId="3187424992" sldId="478"/>
        </pc:sldMkLst>
      </pc:sldChg>
      <pc:sldChg chg="modSp add mod">
        <pc:chgData name="rahulkumar08945@gmail.com" userId="eaa8108a85f67eff" providerId="LiveId" clId="{976B4AF6-5466-41E9-ADB9-06B4A7B7A643}" dt="2023-06-26T17:28:08.609" v="3305" actId="313"/>
        <pc:sldMkLst>
          <pc:docMk/>
          <pc:sldMk cId="3700618738" sldId="478"/>
        </pc:sldMkLst>
        <pc:spChg chg="mod">
          <ac:chgData name="rahulkumar08945@gmail.com" userId="eaa8108a85f67eff" providerId="LiveId" clId="{976B4AF6-5466-41E9-ADB9-06B4A7B7A643}" dt="2023-06-26T17:28:08.609" v="3305" actId="313"/>
          <ac:spMkLst>
            <pc:docMk/>
            <pc:sldMk cId="3700618738" sldId="478"/>
            <ac:spMk id="3" creationId="{00000000-0000-0000-0000-000000000000}"/>
          </ac:spMkLst>
        </pc:spChg>
      </pc:sldChg>
      <pc:sldChg chg="add">
        <pc:chgData name="rahulkumar08945@gmail.com" userId="eaa8108a85f67eff" providerId="LiveId" clId="{976B4AF6-5466-41E9-ADB9-06B4A7B7A643}" dt="2023-06-26T17:04:10.139" v="2744"/>
        <pc:sldMkLst>
          <pc:docMk/>
          <pc:sldMk cId="301045503" sldId="479"/>
        </pc:sldMkLst>
      </pc:sldChg>
      <pc:sldChg chg="del">
        <pc:chgData name="rahulkumar08945@gmail.com" userId="eaa8108a85f67eff" providerId="LiveId" clId="{976B4AF6-5466-41E9-ADB9-06B4A7B7A643}" dt="2023-06-26T17:03:45.395" v="2743" actId="2696"/>
        <pc:sldMkLst>
          <pc:docMk/>
          <pc:sldMk cId="3820424199" sldId="479"/>
        </pc:sldMkLst>
      </pc:sldChg>
      <pc:sldChg chg="del">
        <pc:chgData name="rahulkumar08945@gmail.com" userId="eaa8108a85f67eff" providerId="LiveId" clId="{976B4AF6-5466-41E9-ADB9-06B4A7B7A643}" dt="2023-06-26T17:03:45.395" v="2743" actId="2696"/>
        <pc:sldMkLst>
          <pc:docMk/>
          <pc:sldMk cId="1333712773" sldId="480"/>
        </pc:sldMkLst>
      </pc:sldChg>
      <pc:sldChg chg="modSp add">
        <pc:chgData name="rahulkumar08945@gmail.com" userId="eaa8108a85f67eff" providerId="LiveId" clId="{976B4AF6-5466-41E9-ADB9-06B4A7B7A643}" dt="2023-06-26T17:04:37.586" v="2749" actId="1035"/>
        <pc:sldMkLst>
          <pc:docMk/>
          <pc:sldMk cId="4135231914" sldId="480"/>
        </pc:sldMkLst>
        <pc:picChg chg="mod">
          <ac:chgData name="rahulkumar08945@gmail.com" userId="eaa8108a85f67eff" providerId="LiveId" clId="{976B4AF6-5466-41E9-ADB9-06B4A7B7A643}" dt="2023-06-26T17:04:37.586" v="2749" actId="1035"/>
          <ac:picMkLst>
            <pc:docMk/>
            <pc:sldMk cId="4135231914" sldId="480"/>
            <ac:picMk id="3" creationId="{0B2E3B44-D1E0-E8C0-8DB1-6F43ECE17A01}"/>
          </ac:picMkLst>
        </pc:picChg>
      </pc:sldChg>
      <pc:sldChg chg="del">
        <pc:chgData name="rahulkumar08945@gmail.com" userId="eaa8108a85f67eff" providerId="LiveId" clId="{976B4AF6-5466-41E9-ADB9-06B4A7B7A643}" dt="2023-06-26T13:06:50.503" v="1402" actId="2696"/>
        <pc:sldMkLst>
          <pc:docMk/>
          <pc:sldMk cId="2358528597" sldId="944"/>
        </pc:sldMkLst>
      </pc:sldChg>
      <pc:sldChg chg="modSp add mod">
        <pc:chgData name="rahulkumar08945@gmail.com" userId="eaa8108a85f67eff" providerId="LiveId" clId="{976B4AF6-5466-41E9-ADB9-06B4A7B7A643}" dt="2023-06-26T13:56:06.349" v="2168" actId="1035"/>
        <pc:sldMkLst>
          <pc:docMk/>
          <pc:sldMk cId="3066923660" sldId="944"/>
        </pc:sldMkLst>
        <pc:spChg chg="mod">
          <ac:chgData name="rahulkumar08945@gmail.com" userId="eaa8108a85f67eff" providerId="LiveId" clId="{976B4AF6-5466-41E9-ADB9-06B4A7B7A643}" dt="2023-06-26T13:56:06.349" v="2168" actId="1035"/>
          <ac:spMkLst>
            <pc:docMk/>
            <pc:sldMk cId="3066923660" sldId="944"/>
            <ac:spMk id="2051" creationId="{CA40CAE9-21A7-C3BB-7343-4D75F7B89B0F}"/>
          </ac:spMkLst>
        </pc:spChg>
        <pc:spChg chg="mod">
          <ac:chgData name="rahulkumar08945@gmail.com" userId="eaa8108a85f67eff" providerId="LiveId" clId="{976B4AF6-5466-41E9-ADB9-06B4A7B7A643}" dt="2023-06-26T13:46:38.346" v="2082" actId="14100"/>
          <ac:spMkLst>
            <pc:docMk/>
            <pc:sldMk cId="3066923660" sldId="944"/>
            <ac:spMk id="2056" creationId="{C35173D8-6977-F332-F6F6-632D3B089F88}"/>
          </ac:spMkLst>
        </pc:spChg>
        <pc:spChg chg="mod">
          <ac:chgData name="rahulkumar08945@gmail.com" userId="eaa8108a85f67eff" providerId="LiveId" clId="{976B4AF6-5466-41E9-ADB9-06B4A7B7A643}" dt="2023-06-26T13:46:38.346" v="2082" actId="14100"/>
          <ac:spMkLst>
            <pc:docMk/>
            <pc:sldMk cId="3066923660" sldId="944"/>
            <ac:spMk id="2058" creationId="{3194DD4E-2AB6-8180-DF65-9E0F0EEE37D6}"/>
          </ac:spMkLst>
        </pc:spChg>
        <pc:spChg chg="mod">
          <ac:chgData name="rahulkumar08945@gmail.com" userId="eaa8108a85f67eff" providerId="LiveId" clId="{976B4AF6-5466-41E9-ADB9-06B4A7B7A643}" dt="2023-06-26T13:46:38.346" v="2082" actId="14100"/>
          <ac:spMkLst>
            <pc:docMk/>
            <pc:sldMk cId="3066923660" sldId="944"/>
            <ac:spMk id="2059" creationId="{01EA7383-0B96-CBDC-BE98-98903C6BC286}"/>
          </ac:spMkLst>
        </pc:spChg>
        <pc:spChg chg="mod">
          <ac:chgData name="rahulkumar08945@gmail.com" userId="eaa8108a85f67eff" providerId="LiveId" clId="{976B4AF6-5466-41E9-ADB9-06B4A7B7A643}" dt="2023-06-26T13:46:38.346" v="2082" actId="14100"/>
          <ac:spMkLst>
            <pc:docMk/>
            <pc:sldMk cId="3066923660" sldId="944"/>
            <ac:spMk id="2060" creationId="{93FAEEBC-01C4-F5A3-40DC-F03372924491}"/>
          </ac:spMkLst>
        </pc:spChg>
        <pc:spChg chg="mod">
          <ac:chgData name="rahulkumar08945@gmail.com" userId="eaa8108a85f67eff" providerId="LiveId" clId="{976B4AF6-5466-41E9-ADB9-06B4A7B7A643}" dt="2023-06-26T13:46:38.346" v="2082" actId="14100"/>
          <ac:spMkLst>
            <pc:docMk/>
            <pc:sldMk cId="3066923660" sldId="944"/>
            <ac:spMk id="2061" creationId="{AB934714-F3F9-B40E-4AF4-BDA840C30946}"/>
          </ac:spMkLst>
        </pc:spChg>
        <pc:spChg chg="mod">
          <ac:chgData name="rahulkumar08945@gmail.com" userId="eaa8108a85f67eff" providerId="LiveId" clId="{976B4AF6-5466-41E9-ADB9-06B4A7B7A643}" dt="2023-06-26T13:46:38.346" v="2082" actId="14100"/>
          <ac:spMkLst>
            <pc:docMk/>
            <pc:sldMk cId="3066923660" sldId="944"/>
            <ac:spMk id="2062" creationId="{79787433-64A4-FF0F-64E7-F48DB7F68880}"/>
          </ac:spMkLst>
        </pc:spChg>
        <pc:spChg chg="mod">
          <ac:chgData name="rahulkumar08945@gmail.com" userId="eaa8108a85f67eff" providerId="LiveId" clId="{976B4AF6-5466-41E9-ADB9-06B4A7B7A643}" dt="2023-06-26T13:46:38.346" v="2082" actId="14100"/>
          <ac:spMkLst>
            <pc:docMk/>
            <pc:sldMk cId="3066923660" sldId="944"/>
            <ac:spMk id="2063" creationId="{8D75ABD7-BE75-C917-1BA5-BD021A2AE90D}"/>
          </ac:spMkLst>
        </pc:spChg>
        <pc:spChg chg="mod">
          <ac:chgData name="rahulkumar08945@gmail.com" userId="eaa8108a85f67eff" providerId="LiveId" clId="{976B4AF6-5466-41E9-ADB9-06B4A7B7A643}" dt="2023-06-26T13:46:38.346" v="2082" actId="14100"/>
          <ac:spMkLst>
            <pc:docMk/>
            <pc:sldMk cId="3066923660" sldId="944"/>
            <ac:spMk id="2064" creationId="{97C0C572-0D72-B3A2-EF9E-657FF318F13C}"/>
          </ac:spMkLst>
        </pc:spChg>
        <pc:spChg chg="mod">
          <ac:chgData name="rahulkumar08945@gmail.com" userId="eaa8108a85f67eff" providerId="LiveId" clId="{976B4AF6-5466-41E9-ADB9-06B4A7B7A643}" dt="2023-06-26T13:46:38.346" v="2082" actId="14100"/>
          <ac:spMkLst>
            <pc:docMk/>
            <pc:sldMk cId="3066923660" sldId="944"/>
            <ac:spMk id="2065" creationId="{B1DE1A13-FA38-AD50-D8A7-041E7545F164}"/>
          </ac:spMkLst>
        </pc:spChg>
        <pc:spChg chg="mod">
          <ac:chgData name="rahulkumar08945@gmail.com" userId="eaa8108a85f67eff" providerId="LiveId" clId="{976B4AF6-5466-41E9-ADB9-06B4A7B7A643}" dt="2023-06-26T13:46:38.346" v="2082" actId="14100"/>
          <ac:spMkLst>
            <pc:docMk/>
            <pc:sldMk cId="3066923660" sldId="944"/>
            <ac:spMk id="2066" creationId="{8C466D23-9DD9-8C23-C71D-7366213591E7}"/>
          </ac:spMkLst>
        </pc:spChg>
        <pc:spChg chg="mod">
          <ac:chgData name="rahulkumar08945@gmail.com" userId="eaa8108a85f67eff" providerId="LiveId" clId="{976B4AF6-5466-41E9-ADB9-06B4A7B7A643}" dt="2023-06-26T13:46:38.346" v="2082" actId="14100"/>
          <ac:spMkLst>
            <pc:docMk/>
            <pc:sldMk cId="3066923660" sldId="944"/>
            <ac:spMk id="2067" creationId="{6876A53E-4C00-E275-87B3-63845AC7D2BD}"/>
          </ac:spMkLst>
        </pc:spChg>
        <pc:spChg chg="mod">
          <ac:chgData name="rahulkumar08945@gmail.com" userId="eaa8108a85f67eff" providerId="LiveId" clId="{976B4AF6-5466-41E9-ADB9-06B4A7B7A643}" dt="2023-06-26T13:46:38.346" v="2082" actId="14100"/>
          <ac:spMkLst>
            <pc:docMk/>
            <pc:sldMk cId="3066923660" sldId="944"/>
            <ac:spMk id="2068" creationId="{72EF4CA2-EAC3-2F4E-0BFB-AF322284EC10}"/>
          </ac:spMkLst>
        </pc:spChg>
        <pc:spChg chg="mod">
          <ac:chgData name="rahulkumar08945@gmail.com" userId="eaa8108a85f67eff" providerId="LiveId" clId="{976B4AF6-5466-41E9-ADB9-06B4A7B7A643}" dt="2023-06-26T13:46:38.346" v="2082" actId="14100"/>
          <ac:spMkLst>
            <pc:docMk/>
            <pc:sldMk cId="3066923660" sldId="944"/>
            <ac:spMk id="2069" creationId="{8AF2517A-27E3-214F-1D45-928A323FECA8}"/>
          </ac:spMkLst>
        </pc:spChg>
        <pc:spChg chg="mod">
          <ac:chgData name="rahulkumar08945@gmail.com" userId="eaa8108a85f67eff" providerId="LiveId" clId="{976B4AF6-5466-41E9-ADB9-06B4A7B7A643}" dt="2023-06-26T13:46:38.346" v="2082" actId="14100"/>
          <ac:spMkLst>
            <pc:docMk/>
            <pc:sldMk cId="3066923660" sldId="944"/>
            <ac:spMk id="2070" creationId="{6732AC1B-46C5-42E3-9B6F-739BDC0D9BBD}"/>
          </ac:spMkLst>
        </pc:spChg>
        <pc:spChg chg="mod">
          <ac:chgData name="rahulkumar08945@gmail.com" userId="eaa8108a85f67eff" providerId="LiveId" clId="{976B4AF6-5466-41E9-ADB9-06B4A7B7A643}" dt="2023-06-26T13:46:38.346" v="2082" actId="14100"/>
          <ac:spMkLst>
            <pc:docMk/>
            <pc:sldMk cId="3066923660" sldId="944"/>
            <ac:spMk id="2071" creationId="{2C4C9E4D-BD84-ED3E-B07E-94256FDE8224}"/>
          </ac:spMkLst>
        </pc:spChg>
        <pc:spChg chg="mod">
          <ac:chgData name="rahulkumar08945@gmail.com" userId="eaa8108a85f67eff" providerId="LiveId" clId="{976B4AF6-5466-41E9-ADB9-06B4A7B7A643}" dt="2023-06-26T13:46:38.346" v="2082" actId="14100"/>
          <ac:spMkLst>
            <pc:docMk/>
            <pc:sldMk cId="3066923660" sldId="944"/>
            <ac:spMk id="2072" creationId="{124BB60D-5892-073F-DC94-A8BB026FFBF8}"/>
          </ac:spMkLst>
        </pc:spChg>
        <pc:spChg chg="mod">
          <ac:chgData name="rahulkumar08945@gmail.com" userId="eaa8108a85f67eff" providerId="LiveId" clId="{976B4AF6-5466-41E9-ADB9-06B4A7B7A643}" dt="2023-06-26T13:46:38.346" v="2082" actId="14100"/>
          <ac:spMkLst>
            <pc:docMk/>
            <pc:sldMk cId="3066923660" sldId="944"/>
            <ac:spMk id="2077" creationId="{A1F92017-C921-87FB-EC46-116E075C642E}"/>
          </ac:spMkLst>
        </pc:spChg>
        <pc:spChg chg="mod">
          <ac:chgData name="rahulkumar08945@gmail.com" userId="eaa8108a85f67eff" providerId="LiveId" clId="{976B4AF6-5466-41E9-ADB9-06B4A7B7A643}" dt="2023-06-26T13:46:38.346" v="2082" actId="14100"/>
          <ac:spMkLst>
            <pc:docMk/>
            <pc:sldMk cId="3066923660" sldId="944"/>
            <ac:spMk id="2078" creationId="{AF1C5BE8-67C6-CEE4-2B3F-FED9735BD942}"/>
          </ac:spMkLst>
        </pc:spChg>
        <pc:spChg chg="mod">
          <ac:chgData name="rahulkumar08945@gmail.com" userId="eaa8108a85f67eff" providerId="LiveId" clId="{976B4AF6-5466-41E9-ADB9-06B4A7B7A643}" dt="2023-06-26T13:46:38.346" v="2082" actId="14100"/>
          <ac:spMkLst>
            <pc:docMk/>
            <pc:sldMk cId="3066923660" sldId="944"/>
            <ac:spMk id="2079" creationId="{9CEC7C2C-CC4B-714D-15A7-22853B54C936}"/>
          </ac:spMkLst>
        </pc:spChg>
        <pc:spChg chg="mod">
          <ac:chgData name="rahulkumar08945@gmail.com" userId="eaa8108a85f67eff" providerId="LiveId" clId="{976B4AF6-5466-41E9-ADB9-06B4A7B7A643}" dt="2023-06-26T13:46:38.346" v="2082" actId="14100"/>
          <ac:spMkLst>
            <pc:docMk/>
            <pc:sldMk cId="3066923660" sldId="944"/>
            <ac:spMk id="2080" creationId="{0DB87865-B683-C86F-D735-2B46E4852EEC}"/>
          </ac:spMkLst>
        </pc:spChg>
        <pc:spChg chg="mod">
          <ac:chgData name="rahulkumar08945@gmail.com" userId="eaa8108a85f67eff" providerId="LiveId" clId="{976B4AF6-5466-41E9-ADB9-06B4A7B7A643}" dt="2023-06-26T13:46:38.346" v="2082" actId="14100"/>
          <ac:spMkLst>
            <pc:docMk/>
            <pc:sldMk cId="3066923660" sldId="944"/>
            <ac:spMk id="2081" creationId="{6DEBCA6F-73D0-A875-ED28-B86603EC4EEA}"/>
          </ac:spMkLst>
        </pc:spChg>
        <pc:spChg chg="mod">
          <ac:chgData name="rahulkumar08945@gmail.com" userId="eaa8108a85f67eff" providerId="LiveId" clId="{976B4AF6-5466-41E9-ADB9-06B4A7B7A643}" dt="2023-06-26T13:46:38.346" v="2082" actId="14100"/>
          <ac:spMkLst>
            <pc:docMk/>
            <pc:sldMk cId="3066923660" sldId="944"/>
            <ac:spMk id="2082" creationId="{C0D49141-59F5-5853-B8FF-BFC2A14F1D65}"/>
          </ac:spMkLst>
        </pc:spChg>
        <pc:spChg chg="mod">
          <ac:chgData name="rahulkumar08945@gmail.com" userId="eaa8108a85f67eff" providerId="LiveId" clId="{976B4AF6-5466-41E9-ADB9-06B4A7B7A643}" dt="2023-06-26T13:46:38.346" v="2082" actId="14100"/>
          <ac:spMkLst>
            <pc:docMk/>
            <pc:sldMk cId="3066923660" sldId="944"/>
            <ac:spMk id="2083" creationId="{64B96937-094E-16C4-1611-E4B7EB208BB8}"/>
          </ac:spMkLst>
        </pc:spChg>
        <pc:spChg chg="mod">
          <ac:chgData name="rahulkumar08945@gmail.com" userId="eaa8108a85f67eff" providerId="LiveId" clId="{976B4AF6-5466-41E9-ADB9-06B4A7B7A643}" dt="2023-06-26T13:46:38.346" v="2082" actId="14100"/>
          <ac:spMkLst>
            <pc:docMk/>
            <pc:sldMk cId="3066923660" sldId="944"/>
            <ac:spMk id="2084" creationId="{B085FF62-CDA2-4681-0187-5D20D87D0E8D}"/>
          </ac:spMkLst>
        </pc:spChg>
        <pc:spChg chg="mod">
          <ac:chgData name="rahulkumar08945@gmail.com" userId="eaa8108a85f67eff" providerId="LiveId" clId="{976B4AF6-5466-41E9-ADB9-06B4A7B7A643}" dt="2023-06-26T13:46:38.346" v="2082" actId="14100"/>
          <ac:spMkLst>
            <pc:docMk/>
            <pc:sldMk cId="3066923660" sldId="944"/>
            <ac:spMk id="2085" creationId="{3811CF49-B478-D06A-6EF8-FC02DC5E8DC3}"/>
          </ac:spMkLst>
        </pc:spChg>
        <pc:spChg chg="mod">
          <ac:chgData name="rahulkumar08945@gmail.com" userId="eaa8108a85f67eff" providerId="LiveId" clId="{976B4AF6-5466-41E9-ADB9-06B4A7B7A643}" dt="2023-06-26T13:46:38.346" v="2082" actId="14100"/>
          <ac:spMkLst>
            <pc:docMk/>
            <pc:sldMk cId="3066923660" sldId="944"/>
            <ac:spMk id="2086" creationId="{80BF3246-CBD3-254C-D6B9-1BEE6B43A90E}"/>
          </ac:spMkLst>
        </pc:spChg>
        <pc:spChg chg="mod">
          <ac:chgData name="rahulkumar08945@gmail.com" userId="eaa8108a85f67eff" providerId="LiveId" clId="{976B4AF6-5466-41E9-ADB9-06B4A7B7A643}" dt="2023-06-26T13:46:38.346" v="2082" actId="14100"/>
          <ac:spMkLst>
            <pc:docMk/>
            <pc:sldMk cId="3066923660" sldId="944"/>
            <ac:spMk id="2087" creationId="{200F05D4-E98F-7E9E-7E74-E5B43389ED74}"/>
          </ac:spMkLst>
        </pc:spChg>
        <pc:spChg chg="mod">
          <ac:chgData name="rahulkumar08945@gmail.com" userId="eaa8108a85f67eff" providerId="LiveId" clId="{976B4AF6-5466-41E9-ADB9-06B4A7B7A643}" dt="2023-06-26T13:46:38.346" v="2082" actId="14100"/>
          <ac:spMkLst>
            <pc:docMk/>
            <pc:sldMk cId="3066923660" sldId="944"/>
            <ac:spMk id="2088" creationId="{6DAEB656-4DDA-FCA0-096C-FD148AA4F335}"/>
          </ac:spMkLst>
        </pc:spChg>
        <pc:spChg chg="mod">
          <ac:chgData name="rahulkumar08945@gmail.com" userId="eaa8108a85f67eff" providerId="LiveId" clId="{976B4AF6-5466-41E9-ADB9-06B4A7B7A643}" dt="2023-06-26T13:46:38.346" v="2082" actId="14100"/>
          <ac:spMkLst>
            <pc:docMk/>
            <pc:sldMk cId="3066923660" sldId="944"/>
            <ac:spMk id="2089" creationId="{6F3EA1DB-3FF1-1210-B006-F04E5C9D230F}"/>
          </ac:spMkLst>
        </pc:spChg>
        <pc:spChg chg="mod">
          <ac:chgData name="rahulkumar08945@gmail.com" userId="eaa8108a85f67eff" providerId="LiveId" clId="{976B4AF6-5466-41E9-ADB9-06B4A7B7A643}" dt="2023-06-26T13:46:38.346" v="2082" actId="14100"/>
          <ac:spMkLst>
            <pc:docMk/>
            <pc:sldMk cId="3066923660" sldId="944"/>
            <ac:spMk id="2090" creationId="{22E7EA6D-4F2D-06B9-969D-1E7419C8DB43}"/>
          </ac:spMkLst>
        </pc:spChg>
        <pc:spChg chg="mod">
          <ac:chgData name="rahulkumar08945@gmail.com" userId="eaa8108a85f67eff" providerId="LiveId" clId="{976B4AF6-5466-41E9-ADB9-06B4A7B7A643}" dt="2023-06-26T13:46:38.346" v="2082" actId="14100"/>
          <ac:spMkLst>
            <pc:docMk/>
            <pc:sldMk cId="3066923660" sldId="944"/>
            <ac:spMk id="2091" creationId="{06006598-3EF6-3190-D0D9-9DBB0F856F5C}"/>
          </ac:spMkLst>
        </pc:spChg>
        <pc:spChg chg="mod">
          <ac:chgData name="rahulkumar08945@gmail.com" userId="eaa8108a85f67eff" providerId="LiveId" clId="{976B4AF6-5466-41E9-ADB9-06B4A7B7A643}" dt="2023-06-26T13:46:38.346" v="2082" actId="14100"/>
          <ac:spMkLst>
            <pc:docMk/>
            <pc:sldMk cId="3066923660" sldId="944"/>
            <ac:spMk id="2092" creationId="{87523FB8-39E8-F990-D679-25AFDF0C7815}"/>
          </ac:spMkLst>
        </pc:spChg>
        <pc:grpChg chg="mod">
          <ac:chgData name="rahulkumar08945@gmail.com" userId="eaa8108a85f67eff" providerId="LiveId" clId="{976B4AF6-5466-41E9-ADB9-06B4A7B7A643}" dt="2023-06-26T13:46:38.346" v="2082" actId="14100"/>
          <ac:grpSpMkLst>
            <pc:docMk/>
            <pc:sldMk cId="3066923660" sldId="944"/>
            <ac:grpSpMk id="2052" creationId="{F900F488-523E-63E5-4A60-55008CBCE5E9}"/>
          </ac:grpSpMkLst>
        </pc:grpChg>
        <pc:grpChg chg="mod">
          <ac:chgData name="rahulkumar08945@gmail.com" userId="eaa8108a85f67eff" providerId="LiveId" clId="{976B4AF6-5466-41E9-ADB9-06B4A7B7A643}" dt="2023-06-26T13:46:38.346" v="2082" actId="14100"/>
          <ac:grpSpMkLst>
            <pc:docMk/>
            <pc:sldMk cId="3066923660" sldId="944"/>
            <ac:grpSpMk id="2057" creationId="{518188EF-F7FD-EF02-E791-8162432ECAA5}"/>
          </ac:grpSpMkLst>
        </pc:grpChg>
        <pc:graphicFrameChg chg="mod">
          <ac:chgData name="rahulkumar08945@gmail.com" userId="eaa8108a85f67eff" providerId="LiveId" clId="{976B4AF6-5466-41E9-ADB9-06B4A7B7A643}" dt="2023-06-26T13:46:38.346" v="2082" actId="14100"/>
          <ac:graphicFrameMkLst>
            <pc:docMk/>
            <pc:sldMk cId="3066923660" sldId="944"/>
            <ac:graphicFrameMk id="2050" creationId="{67709FE1-A5E3-1F18-778C-146B89CA61BE}"/>
          </ac:graphicFrameMkLst>
        </pc:graphicFrameChg>
        <pc:picChg chg="mod">
          <ac:chgData name="rahulkumar08945@gmail.com" userId="eaa8108a85f67eff" providerId="LiveId" clId="{976B4AF6-5466-41E9-ADB9-06B4A7B7A643}" dt="2023-06-26T13:46:38.346" v="2082" actId="14100"/>
          <ac:picMkLst>
            <pc:docMk/>
            <pc:sldMk cId="3066923660" sldId="944"/>
            <ac:picMk id="2054" creationId="{AAD8C249-AC56-E6B6-24BB-BAE423F6DBB7}"/>
          </ac:picMkLst>
        </pc:picChg>
        <pc:picChg chg="mod">
          <ac:chgData name="rahulkumar08945@gmail.com" userId="eaa8108a85f67eff" providerId="LiveId" clId="{976B4AF6-5466-41E9-ADB9-06B4A7B7A643}" dt="2023-06-26T13:46:38.346" v="2082" actId="14100"/>
          <ac:picMkLst>
            <pc:docMk/>
            <pc:sldMk cId="3066923660" sldId="944"/>
            <ac:picMk id="2055" creationId="{E350F692-C64A-9DAC-261F-C541C7A3F537}"/>
          </ac:picMkLst>
        </pc:picChg>
        <pc:picChg chg="mod">
          <ac:chgData name="rahulkumar08945@gmail.com" userId="eaa8108a85f67eff" providerId="LiveId" clId="{976B4AF6-5466-41E9-ADB9-06B4A7B7A643}" dt="2023-06-26T13:46:38.346" v="2082" actId="14100"/>
          <ac:picMkLst>
            <pc:docMk/>
            <pc:sldMk cId="3066923660" sldId="944"/>
            <ac:picMk id="2073" creationId="{DF23AD38-859A-08EB-C323-45658BF19330}"/>
          </ac:picMkLst>
        </pc:picChg>
        <pc:picChg chg="mod">
          <ac:chgData name="rahulkumar08945@gmail.com" userId="eaa8108a85f67eff" providerId="LiveId" clId="{976B4AF6-5466-41E9-ADB9-06B4A7B7A643}" dt="2023-06-26T13:46:38.346" v="2082" actId="14100"/>
          <ac:picMkLst>
            <pc:docMk/>
            <pc:sldMk cId="3066923660" sldId="944"/>
            <ac:picMk id="2074" creationId="{DB38E046-62E7-DFBD-2722-7118F266359E}"/>
          </ac:picMkLst>
        </pc:picChg>
        <pc:picChg chg="mod">
          <ac:chgData name="rahulkumar08945@gmail.com" userId="eaa8108a85f67eff" providerId="LiveId" clId="{976B4AF6-5466-41E9-ADB9-06B4A7B7A643}" dt="2023-06-26T13:46:38.346" v="2082" actId="14100"/>
          <ac:picMkLst>
            <pc:docMk/>
            <pc:sldMk cId="3066923660" sldId="944"/>
            <ac:picMk id="2075" creationId="{6524C10E-6B62-6A14-AB7C-447729316331}"/>
          </ac:picMkLst>
        </pc:picChg>
        <pc:picChg chg="mod">
          <ac:chgData name="rahulkumar08945@gmail.com" userId="eaa8108a85f67eff" providerId="LiveId" clId="{976B4AF6-5466-41E9-ADB9-06B4A7B7A643}" dt="2023-06-26T13:46:38.346" v="2082" actId="14100"/>
          <ac:picMkLst>
            <pc:docMk/>
            <pc:sldMk cId="3066923660" sldId="944"/>
            <ac:picMk id="2076" creationId="{20782519-D6E9-C5F5-8522-2B41D67A4F81}"/>
          </ac:picMkLst>
        </pc:picChg>
      </pc:sldChg>
      <pc:sldChg chg="modSp del mod">
        <pc:chgData name="rahulkumar08945@gmail.com" userId="eaa8108a85f67eff" providerId="LiveId" clId="{976B4AF6-5466-41E9-ADB9-06B4A7B7A643}" dt="2023-06-26T16:55:17.525" v="2738" actId="2696"/>
        <pc:sldMkLst>
          <pc:docMk/>
          <pc:sldMk cId="3602388084" sldId="983"/>
        </pc:sldMkLst>
        <pc:spChg chg="mod">
          <ac:chgData name="rahulkumar08945@gmail.com" userId="eaa8108a85f67eff" providerId="LiveId" clId="{976B4AF6-5466-41E9-ADB9-06B4A7B7A643}" dt="2023-06-26T16:55:09.453" v="2737" actId="115"/>
          <ac:spMkLst>
            <pc:docMk/>
            <pc:sldMk cId="3602388084" sldId="983"/>
            <ac:spMk id="2" creationId="{9BFF46C3-8B3D-260E-A79F-73F6CBE152C1}"/>
          </ac:spMkLst>
        </pc:spChg>
      </pc:sldChg>
      <pc:sldChg chg="modSp mod">
        <pc:chgData name="rahulkumar08945@gmail.com" userId="eaa8108a85f67eff" providerId="LiveId" clId="{976B4AF6-5466-41E9-ADB9-06B4A7B7A643}" dt="2023-06-25T16:00:21.294" v="92" actId="20577"/>
        <pc:sldMkLst>
          <pc:docMk/>
          <pc:sldMk cId="0" sldId="1004"/>
        </pc:sldMkLst>
        <pc:spChg chg="mod">
          <ac:chgData name="rahulkumar08945@gmail.com" userId="eaa8108a85f67eff" providerId="LiveId" clId="{976B4AF6-5466-41E9-ADB9-06B4A7B7A643}" dt="2023-06-25T16:00:21.294" v="92" actId="20577"/>
          <ac:spMkLst>
            <pc:docMk/>
            <pc:sldMk cId="0" sldId="1004"/>
            <ac:spMk id="14339" creationId="{4C74FA2C-DF0D-523D-C8FE-602565929E1F}"/>
          </ac:spMkLst>
        </pc:spChg>
      </pc:sldChg>
      <pc:sldChg chg="del">
        <pc:chgData name="rahulkumar08945@gmail.com" userId="eaa8108a85f67eff" providerId="LiveId" clId="{976B4AF6-5466-41E9-ADB9-06B4A7B7A643}" dt="2023-06-25T17:32:17.363" v="1302" actId="47"/>
        <pc:sldMkLst>
          <pc:docMk/>
          <pc:sldMk cId="0" sldId="1005"/>
        </pc:sldMkLst>
      </pc:sldChg>
      <pc:sldChg chg="new del">
        <pc:chgData name="rahulkumar08945@gmail.com" userId="eaa8108a85f67eff" providerId="LiveId" clId="{976B4AF6-5466-41E9-ADB9-06B4A7B7A643}" dt="2023-06-25T15:26:16.914" v="7" actId="680"/>
        <pc:sldMkLst>
          <pc:docMk/>
          <pc:sldMk cId="685829496" sldId="1013"/>
        </pc:sldMkLst>
      </pc:sldChg>
      <pc:sldChg chg="new del">
        <pc:chgData name="rahulkumar08945@gmail.com" userId="eaa8108a85f67eff" providerId="LiveId" clId="{976B4AF6-5466-41E9-ADB9-06B4A7B7A643}" dt="2023-06-25T15:26:30.596" v="10" actId="47"/>
        <pc:sldMkLst>
          <pc:docMk/>
          <pc:sldMk cId="1432465430" sldId="1013"/>
        </pc:sldMkLst>
      </pc:sldChg>
      <pc:sldChg chg="modSp new mod">
        <pc:chgData name="rahulkumar08945@gmail.com" userId="eaa8108a85f67eff" providerId="LiveId" clId="{976B4AF6-5466-41E9-ADB9-06B4A7B7A643}" dt="2023-06-26T14:15:34.825" v="2218" actId="5793"/>
        <pc:sldMkLst>
          <pc:docMk/>
          <pc:sldMk cId="2437464445" sldId="1014"/>
        </pc:sldMkLst>
        <pc:spChg chg="mod">
          <ac:chgData name="rahulkumar08945@gmail.com" userId="eaa8108a85f67eff" providerId="LiveId" clId="{976B4AF6-5466-41E9-ADB9-06B4A7B7A643}" dt="2023-06-26T14:11:24.824" v="2211" actId="115"/>
          <ac:spMkLst>
            <pc:docMk/>
            <pc:sldMk cId="2437464445" sldId="1014"/>
            <ac:spMk id="2" creationId="{B9FAEF3B-1697-32DE-61BC-FD2AAE1BD91D}"/>
          </ac:spMkLst>
        </pc:spChg>
        <pc:spChg chg="mod">
          <ac:chgData name="rahulkumar08945@gmail.com" userId="eaa8108a85f67eff" providerId="LiveId" clId="{976B4AF6-5466-41E9-ADB9-06B4A7B7A643}" dt="2023-06-26T14:15:34.825" v="2218" actId="5793"/>
          <ac:spMkLst>
            <pc:docMk/>
            <pc:sldMk cId="2437464445" sldId="1014"/>
            <ac:spMk id="3" creationId="{73EE1EA1-685F-94DD-C1B0-0F1A8A66FF7A}"/>
          </ac:spMkLst>
        </pc:spChg>
      </pc:sldChg>
      <pc:sldChg chg="modSp new mod">
        <pc:chgData name="rahulkumar08945@gmail.com" userId="eaa8108a85f67eff" providerId="LiveId" clId="{976B4AF6-5466-41E9-ADB9-06B4A7B7A643}" dt="2023-06-25T16:10:57.243" v="134" actId="20577"/>
        <pc:sldMkLst>
          <pc:docMk/>
          <pc:sldMk cId="537929030" sldId="1015"/>
        </pc:sldMkLst>
        <pc:spChg chg="mod">
          <ac:chgData name="rahulkumar08945@gmail.com" userId="eaa8108a85f67eff" providerId="LiveId" clId="{976B4AF6-5466-41E9-ADB9-06B4A7B7A643}" dt="2023-06-25T16:07:12.202" v="128" actId="2711"/>
          <ac:spMkLst>
            <pc:docMk/>
            <pc:sldMk cId="537929030" sldId="1015"/>
            <ac:spMk id="2" creationId="{A8409AA2-5181-50A2-7F19-F71091BC6B30}"/>
          </ac:spMkLst>
        </pc:spChg>
        <pc:spChg chg="mod">
          <ac:chgData name="rahulkumar08945@gmail.com" userId="eaa8108a85f67eff" providerId="LiveId" clId="{976B4AF6-5466-41E9-ADB9-06B4A7B7A643}" dt="2023-06-25T16:10:57.243" v="134" actId="20577"/>
          <ac:spMkLst>
            <pc:docMk/>
            <pc:sldMk cId="537929030" sldId="1015"/>
            <ac:spMk id="3" creationId="{7515CC90-8DCC-8BEF-3AAC-5EC3769ACF02}"/>
          </ac:spMkLst>
        </pc:spChg>
      </pc:sldChg>
      <pc:sldChg chg="modSp del mod">
        <pc:chgData name="rahulkumar08945@gmail.com" userId="eaa8108a85f67eff" providerId="LiveId" clId="{976B4AF6-5466-41E9-ADB9-06B4A7B7A643}" dt="2023-06-26T14:16:16.378" v="2220" actId="2696"/>
        <pc:sldMkLst>
          <pc:docMk/>
          <pc:sldMk cId="628712564" sldId="1015"/>
        </pc:sldMkLst>
        <pc:spChg chg="mod">
          <ac:chgData name="rahulkumar08945@gmail.com" userId="eaa8108a85f67eff" providerId="LiveId" clId="{976B4AF6-5466-41E9-ADB9-06B4A7B7A643}" dt="2023-06-26T14:11:32.963" v="2212" actId="115"/>
          <ac:spMkLst>
            <pc:docMk/>
            <pc:sldMk cId="628712564" sldId="1015"/>
            <ac:spMk id="2" creationId="{A8409AA2-5181-50A2-7F19-F71091BC6B30}"/>
          </ac:spMkLst>
        </pc:spChg>
      </pc:sldChg>
      <pc:sldChg chg="add">
        <pc:chgData name="rahulkumar08945@gmail.com" userId="eaa8108a85f67eff" providerId="LiveId" clId="{976B4AF6-5466-41E9-ADB9-06B4A7B7A643}" dt="2023-06-26T14:16:27.878" v="2221"/>
        <pc:sldMkLst>
          <pc:docMk/>
          <pc:sldMk cId="845293709" sldId="1015"/>
        </pc:sldMkLst>
      </pc:sldChg>
      <pc:sldChg chg="modSp new del mod">
        <pc:chgData name="rahulkumar08945@gmail.com" userId="eaa8108a85f67eff" providerId="LiveId" clId="{976B4AF6-5466-41E9-ADB9-06B4A7B7A643}" dt="2023-06-25T15:52:52.859" v="75" actId="47"/>
        <pc:sldMkLst>
          <pc:docMk/>
          <pc:sldMk cId="4279382365" sldId="1015"/>
        </pc:sldMkLst>
        <pc:spChg chg="mod">
          <ac:chgData name="rahulkumar08945@gmail.com" userId="eaa8108a85f67eff" providerId="LiveId" clId="{976B4AF6-5466-41E9-ADB9-06B4A7B7A643}" dt="2023-06-25T15:52:45.413" v="74" actId="20577"/>
          <ac:spMkLst>
            <pc:docMk/>
            <pc:sldMk cId="4279382365" sldId="1015"/>
            <ac:spMk id="3" creationId="{0CFB9853-0D12-0B8C-1650-C37CF7F2C30E}"/>
          </ac:spMkLst>
        </pc:spChg>
      </pc:sldChg>
      <pc:sldChg chg="add del">
        <pc:chgData name="rahulkumar08945@gmail.com" userId="eaa8108a85f67eff" providerId="LiveId" clId="{976B4AF6-5466-41E9-ADB9-06B4A7B7A643}" dt="2023-06-25T17:37:19.394" v="1306" actId="2696"/>
        <pc:sldMkLst>
          <pc:docMk/>
          <pc:sldMk cId="186314644" sldId="1016"/>
        </pc:sldMkLst>
      </pc:sldChg>
      <pc:sldChg chg="add">
        <pc:chgData name="rahulkumar08945@gmail.com" userId="eaa8108a85f67eff" providerId="LiveId" clId="{976B4AF6-5466-41E9-ADB9-06B4A7B7A643}" dt="2023-06-25T17:37:21.834" v="1307"/>
        <pc:sldMkLst>
          <pc:docMk/>
          <pc:sldMk cId="1586177030" sldId="1016"/>
        </pc:sldMkLst>
      </pc:sldChg>
      <pc:sldChg chg="del">
        <pc:chgData name="rahulkumar08945@gmail.com" userId="eaa8108a85f67eff" providerId="LiveId" clId="{976B4AF6-5466-41E9-ADB9-06B4A7B7A643}" dt="2023-06-26T14:03:13.475" v="2192" actId="2696"/>
        <pc:sldMkLst>
          <pc:docMk/>
          <pc:sldMk cId="2063982301" sldId="1016"/>
        </pc:sldMkLst>
      </pc:sldChg>
      <pc:sldChg chg="modSp add del mod">
        <pc:chgData name="rahulkumar08945@gmail.com" userId="eaa8108a85f67eff" providerId="LiveId" clId="{976B4AF6-5466-41E9-ADB9-06B4A7B7A643}" dt="2023-06-27T02:10:57.944" v="3451" actId="2696"/>
        <pc:sldMkLst>
          <pc:docMk/>
          <pc:sldMk cId="2541224776" sldId="1016"/>
        </pc:sldMkLst>
        <pc:spChg chg="mod">
          <ac:chgData name="rahulkumar08945@gmail.com" userId="eaa8108a85f67eff" providerId="LiveId" clId="{976B4AF6-5466-41E9-ADB9-06B4A7B7A643}" dt="2023-06-26T14:04:19.390" v="2196" actId="115"/>
          <ac:spMkLst>
            <pc:docMk/>
            <pc:sldMk cId="2541224776" sldId="1016"/>
            <ac:spMk id="2" creationId="{3E5F7907-7D5B-A046-EB19-8535F2E982B8}"/>
          </ac:spMkLst>
        </pc:spChg>
      </pc:sldChg>
      <pc:sldChg chg="add">
        <pc:chgData name="rahulkumar08945@gmail.com" userId="eaa8108a85f67eff" providerId="LiveId" clId="{976B4AF6-5466-41E9-ADB9-06B4A7B7A643}" dt="2023-06-27T02:11:10.576" v="3452"/>
        <pc:sldMkLst>
          <pc:docMk/>
          <pc:sldMk cId="3584267303" sldId="1016"/>
        </pc:sldMkLst>
      </pc:sldChg>
      <pc:sldChg chg="modSp new del mod">
        <pc:chgData name="rahulkumar08945@gmail.com" userId="eaa8108a85f67eff" providerId="LiveId" clId="{976B4AF6-5466-41E9-ADB9-06B4A7B7A643}" dt="2023-06-25T17:37:05.343" v="1304" actId="2696"/>
        <pc:sldMkLst>
          <pc:docMk/>
          <pc:sldMk cId="3725762021" sldId="1016"/>
        </pc:sldMkLst>
        <pc:spChg chg="mod">
          <ac:chgData name="rahulkumar08945@gmail.com" userId="eaa8108a85f67eff" providerId="LiveId" clId="{976B4AF6-5466-41E9-ADB9-06B4A7B7A643}" dt="2023-06-25T16:12:55.544" v="154" actId="113"/>
          <ac:spMkLst>
            <pc:docMk/>
            <pc:sldMk cId="3725762021" sldId="1016"/>
            <ac:spMk id="2" creationId="{3E5F7907-7D5B-A046-EB19-8535F2E982B8}"/>
          </ac:spMkLst>
        </pc:spChg>
        <pc:spChg chg="mod">
          <ac:chgData name="rahulkumar08945@gmail.com" userId="eaa8108a85f67eff" providerId="LiveId" clId="{976B4AF6-5466-41E9-ADB9-06B4A7B7A643}" dt="2023-06-25T16:15:31.963" v="177" actId="5793"/>
          <ac:spMkLst>
            <pc:docMk/>
            <pc:sldMk cId="3725762021" sldId="1016"/>
            <ac:spMk id="3" creationId="{A37E430C-A02C-621E-BE7F-73D168AB790D}"/>
          </ac:spMkLst>
        </pc:spChg>
      </pc:sldChg>
      <pc:sldChg chg="addSp delSp modSp new mod">
        <pc:chgData name="rahulkumar08945@gmail.com" userId="eaa8108a85f67eff" providerId="LiveId" clId="{976B4AF6-5466-41E9-ADB9-06B4A7B7A643}" dt="2023-06-25T16:43:48.150" v="1054" actId="948"/>
        <pc:sldMkLst>
          <pc:docMk/>
          <pc:sldMk cId="1916972060" sldId="1017"/>
        </pc:sldMkLst>
        <pc:spChg chg="mod">
          <ac:chgData name="rahulkumar08945@gmail.com" userId="eaa8108a85f67eff" providerId="LiveId" clId="{976B4AF6-5466-41E9-ADB9-06B4A7B7A643}" dt="2023-06-25T16:29:51.015" v="193"/>
          <ac:spMkLst>
            <pc:docMk/>
            <pc:sldMk cId="1916972060" sldId="1017"/>
            <ac:spMk id="2" creationId="{868C42D7-AEBC-0A94-19F6-A88652F8FC3E}"/>
          </ac:spMkLst>
        </pc:spChg>
        <pc:spChg chg="add del mod">
          <ac:chgData name="rahulkumar08945@gmail.com" userId="eaa8108a85f67eff" providerId="LiveId" clId="{976B4AF6-5466-41E9-ADB9-06B4A7B7A643}" dt="2023-06-25T16:39:13.169" v="859" actId="21"/>
          <ac:spMkLst>
            <pc:docMk/>
            <pc:sldMk cId="1916972060" sldId="1017"/>
            <ac:spMk id="3" creationId="{23E22948-ED82-DE5F-6473-8A5D8CC46234}"/>
          </ac:spMkLst>
        </pc:spChg>
        <pc:spChg chg="add del mod">
          <ac:chgData name="rahulkumar08945@gmail.com" userId="eaa8108a85f67eff" providerId="LiveId" clId="{976B4AF6-5466-41E9-ADB9-06B4A7B7A643}" dt="2023-06-25T16:38:35.743" v="856" actId="21"/>
          <ac:spMkLst>
            <pc:docMk/>
            <pc:sldMk cId="1916972060" sldId="1017"/>
            <ac:spMk id="6" creationId="{9C2A240C-1974-77C8-342A-23457D97AFD2}"/>
          </ac:spMkLst>
        </pc:spChg>
        <pc:spChg chg="add del mod">
          <ac:chgData name="rahulkumar08945@gmail.com" userId="eaa8108a85f67eff" providerId="LiveId" clId="{976B4AF6-5466-41E9-ADB9-06B4A7B7A643}" dt="2023-06-25T16:38:34.626" v="854"/>
          <ac:spMkLst>
            <pc:docMk/>
            <pc:sldMk cId="1916972060" sldId="1017"/>
            <ac:spMk id="7" creationId="{DBE0E7B5-0E9B-A2C3-F759-36E7175BE2D1}"/>
          </ac:spMkLst>
        </pc:spChg>
        <pc:spChg chg="add del mod">
          <ac:chgData name="rahulkumar08945@gmail.com" userId="eaa8108a85f67eff" providerId="LiveId" clId="{976B4AF6-5466-41E9-ADB9-06B4A7B7A643}" dt="2023-06-25T16:39:17.370" v="860" actId="21"/>
          <ac:spMkLst>
            <pc:docMk/>
            <pc:sldMk cId="1916972060" sldId="1017"/>
            <ac:spMk id="9" creationId="{D61FB8D6-17C4-7143-3CAC-C9E88EA990D5}"/>
          </ac:spMkLst>
        </pc:spChg>
        <pc:spChg chg="add del mod">
          <ac:chgData name="rahulkumar08945@gmail.com" userId="eaa8108a85f67eff" providerId="LiveId" clId="{976B4AF6-5466-41E9-ADB9-06B4A7B7A643}" dt="2023-06-25T16:39:21.607" v="862"/>
          <ac:spMkLst>
            <pc:docMk/>
            <pc:sldMk cId="1916972060" sldId="1017"/>
            <ac:spMk id="10" creationId="{B564E2AD-EB12-4CD4-6251-0D58091F06C5}"/>
          </ac:spMkLst>
        </pc:spChg>
        <pc:spChg chg="add mod">
          <ac:chgData name="rahulkumar08945@gmail.com" userId="eaa8108a85f67eff" providerId="LiveId" clId="{976B4AF6-5466-41E9-ADB9-06B4A7B7A643}" dt="2023-06-25T16:43:48.150" v="1054" actId="948"/>
          <ac:spMkLst>
            <pc:docMk/>
            <pc:sldMk cId="1916972060" sldId="1017"/>
            <ac:spMk id="12" creationId="{E55A8534-1B9D-DC2A-E205-E896AC0C8F62}"/>
          </ac:spMkLst>
        </pc:spChg>
      </pc:sldChg>
      <pc:sldChg chg="new del">
        <pc:chgData name="rahulkumar08945@gmail.com" userId="eaa8108a85f67eff" providerId="LiveId" clId="{976B4AF6-5466-41E9-ADB9-06B4A7B7A643}" dt="2023-06-25T16:18:15.801" v="182" actId="47"/>
        <pc:sldMkLst>
          <pc:docMk/>
          <pc:sldMk cId="3028276315" sldId="1017"/>
        </pc:sldMkLst>
      </pc:sldChg>
      <pc:sldChg chg="addSp new del mod">
        <pc:chgData name="rahulkumar08945@gmail.com" userId="eaa8108a85f67eff" providerId="LiveId" clId="{976B4AF6-5466-41E9-ADB9-06B4A7B7A643}" dt="2023-06-25T17:11:58.746" v="1129" actId="47"/>
        <pc:sldMkLst>
          <pc:docMk/>
          <pc:sldMk cId="1374913042" sldId="1018"/>
        </pc:sldMkLst>
        <pc:spChg chg="add">
          <ac:chgData name="rahulkumar08945@gmail.com" userId="eaa8108a85f67eff" providerId="LiveId" clId="{976B4AF6-5466-41E9-ADB9-06B4A7B7A643}" dt="2023-06-25T16:38:48.863" v="858" actId="22"/>
          <ac:spMkLst>
            <pc:docMk/>
            <pc:sldMk cId="1374913042" sldId="1018"/>
            <ac:spMk id="6" creationId="{543DCBE4-B158-AAB0-FD83-97BF7729A568}"/>
          </ac:spMkLst>
        </pc:spChg>
      </pc:sldChg>
      <pc:sldChg chg="addSp delSp modSp new del mod">
        <pc:chgData name="rahulkumar08945@gmail.com" userId="eaa8108a85f67eff" providerId="LiveId" clId="{976B4AF6-5466-41E9-ADB9-06B4A7B7A643}" dt="2023-06-26T13:02:56.927" v="1353" actId="47"/>
        <pc:sldMkLst>
          <pc:docMk/>
          <pc:sldMk cId="1278788895" sldId="1019"/>
        </pc:sldMkLst>
        <pc:spChg chg="mod">
          <ac:chgData name="rahulkumar08945@gmail.com" userId="eaa8108a85f67eff" providerId="LiveId" clId="{976B4AF6-5466-41E9-ADB9-06B4A7B7A643}" dt="2023-06-25T17:03:09.617" v="1070" actId="2711"/>
          <ac:spMkLst>
            <pc:docMk/>
            <pc:sldMk cId="1278788895" sldId="1019"/>
            <ac:spMk id="2" creationId="{042F6C5F-6073-5FA7-B121-DB6DD89F18A5}"/>
          </ac:spMkLst>
        </pc:spChg>
        <pc:spChg chg="mod">
          <ac:chgData name="rahulkumar08945@gmail.com" userId="eaa8108a85f67eff" providerId="LiveId" clId="{976B4AF6-5466-41E9-ADB9-06B4A7B7A643}" dt="2023-06-25T17:06:14.318" v="1108" actId="27636"/>
          <ac:spMkLst>
            <pc:docMk/>
            <pc:sldMk cId="1278788895" sldId="1019"/>
            <ac:spMk id="3" creationId="{2F131B76-7009-1649-2ECD-26CBDD51C915}"/>
          </ac:spMkLst>
        </pc:spChg>
        <pc:graphicFrameChg chg="add del modGraphic">
          <ac:chgData name="rahulkumar08945@gmail.com" userId="eaa8108a85f67eff" providerId="LiveId" clId="{976B4AF6-5466-41E9-ADB9-06B4A7B7A643}" dt="2023-06-25T17:03:56.608" v="1074" actId="27309"/>
          <ac:graphicFrameMkLst>
            <pc:docMk/>
            <pc:sldMk cId="1278788895" sldId="1019"/>
            <ac:graphicFrameMk id="6" creationId="{311C246D-32B0-1AD6-7568-D4302C22A262}"/>
          </ac:graphicFrameMkLst>
        </pc:graphicFrameChg>
      </pc:sldChg>
      <pc:sldChg chg="addSp modSp new del mod">
        <pc:chgData name="rahulkumar08945@gmail.com" userId="eaa8108a85f67eff" providerId="LiveId" clId="{976B4AF6-5466-41E9-ADB9-06B4A7B7A643}" dt="2023-06-26T13:03:25.826" v="1355" actId="2696"/>
        <pc:sldMkLst>
          <pc:docMk/>
          <pc:sldMk cId="1547880152" sldId="1020"/>
        </pc:sldMkLst>
        <pc:spChg chg="mod">
          <ac:chgData name="rahulkumar08945@gmail.com" userId="eaa8108a85f67eff" providerId="LiveId" clId="{976B4AF6-5466-41E9-ADB9-06B4A7B7A643}" dt="2023-06-25T17:04:05.664" v="1077"/>
          <ac:spMkLst>
            <pc:docMk/>
            <pc:sldMk cId="1547880152" sldId="1020"/>
            <ac:spMk id="2" creationId="{BE1E46D5-AAD3-D2C2-8579-A5897F8AE80F}"/>
          </ac:spMkLst>
        </pc:spChg>
        <pc:spChg chg="mod">
          <ac:chgData name="rahulkumar08945@gmail.com" userId="eaa8108a85f67eff" providerId="LiveId" clId="{976B4AF6-5466-41E9-ADB9-06B4A7B7A643}" dt="2023-06-25T17:29:56.229" v="1301" actId="2711"/>
          <ac:spMkLst>
            <pc:docMk/>
            <pc:sldMk cId="1547880152" sldId="1020"/>
            <ac:spMk id="3" creationId="{7675006C-C600-67FD-62E9-2E3E6FBB3B2D}"/>
          </ac:spMkLst>
        </pc:spChg>
        <pc:picChg chg="add mod">
          <ac:chgData name="rahulkumar08945@gmail.com" userId="eaa8108a85f67eff" providerId="LiveId" clId="{976B4AF6-5466-41E9-ADB9-06B4A7B7A643}" dt="2023-06-25T17:42:34.740" v="1328" actId="1038"/>
          <ac:picMkLst>
            <pc:docMk/>
            <pc:sldMk cId="1547880152" sldId="1020"/>
            <ac:picMk id="5" creationId="{35909040-6C39-7DA0-9F4D-5F6D0869DDCF}"/>
          </ac:picMkLst>
        </pc:picChg>
        <pc:picChg chg="add mod">
          <ac:chgData name="rahulkumar08945@gmail.com" userId="eaa8108a85f67eff" providerId="LiveId" clId="{976B4AF6-5466-41E9-ADB9-06B4A7B7A643}" dt="2023-06-25T17:42:19.393" v="1322" actId="1076"/>
          <ac:picMkLst>
            <pc:docMk/>
            <pc:sldMk cId="1547880152" sldId="1020"/>
            <ac:picMk id="6" creationId="{17DEA28B-7587-34A0-072A-47C9B8B9F9AC}"/>
          </ac:picMkLst>
        </pc:picChg>
        <pc:picChg chg="add mod">
          <ac:chgData name="rahulkumar08945@gmail.com" userId="eaa8108a85f67eff" providerId="LiveId" clId="{976B4AF6-5466-41E9-ADB9-06B4A7B7A643}" dt="2023-06-25T17:42:16.086" v="1321" actId="14100"/>
          <ac:picMkLst>
            <pc:docMk/>
            <pc:sldMk cId="1547880152" sldId="1020"/>
            <ac:picMk id="7" creationId="{728AD274-75AC-700F-743D-FED109BC3945}"/>
          </ac:picMkLst>
        </pc:picChg>
      </pc:sldChg>
      <pc:sldChg chg="modSp add mod">
        <pc:chgData name="rahulkumar08945@gmail.com" userId="eaa8108a85f67eff" providerId="LiveId" clId="{976B4AF6-5466-41E9-ADB9-06B4A7B7A643}" dt="2023-06-26T13:51:03.579" v="2129" actId="115"/>
        <pc:sldMkLst>
          <pc:docMk/>
          <pc:sldMk cId="3586374831" sldId="1020"/>
        </pc:sldMkLst>
        <pc:spChg chg="mod">
          <ac:chgData name="rahulkumar08945@gmail.com" userId="eaa8108a85f67eff" providerId="LiveId" clId="{976B4AF6-5466-41E9-ADB9-06B4A7B7A643}" dt="2023-06-26T13:51:03.579" v="2129" actId="115"/>
          <ac:spMkLst>
            <pc:docMk/>
            <pc:sldMk cId="3586374831" sldId="1020"/>
            <ac:spMk id="2" creationId="{BE1E46D5-AAD3-D2C2-8579-A5897F8AE80F}"/>
          </ac:spMkLst>
        </pc:spChg>
        <pc:spChg chg="mod">
          <ac:chgData name="rahulkumar08945@gmail.com" userId="eaa8108a85f67eff" providerId="LiveId" clId="{976B4AF6-5466-41E9-ADB9-06B4A7B7A643}" dt="2023-06-26T13:03:47.321" v="1367" actId="20577"/>
          <ac:spMkLst>
            <pc:docMk/>
            <pc:sldMk cId="3586374831" sldId="1020"/>
            <ac:spMk id="3" creationId="{7675006C-C600-67FD-62E9-2E3E6FBB3B2D}"/>
          </ac:spMkLst>
        </pc:spChg>
      </pc:sldChg>
      <pc:sldChg chg="new del">
        <pc:chgData name="rahulkumar08945@gmail.com" userId="eaa8108a85f67eff" providerId="LiveId" clId="{976B4AF6-5466-41E9-ADB9-06B4A7B7A643}" dt="2023-06-25T17:04:02.176" v="1076" actId="680"/>
        <pc:sldMkLst>
          <pc:docMk/>
          <pc:sldMk cId="795633196" sldId="1021"/>
        </pc:sldMkLst>
      </pc:sldChg>
      <pc:sldChg chg="add del">
        <pc:chgData name="rahulkumar08945@gmail.com" userId="eaa8108a85f67eff" providerId="LiveId" clId="{976B4AF6-5466-41E9-ADB9-06B4A7B7A643}" dt="2023-06-26T13:47:08.016" v="2084" actId="47"/>
        <pc:sldMkLst>
          <pc:docMk/>
          <pc:sldMk cId="896741645" sldId="1021"/>
        </pc:sldMkLst>
      </pc:sldChg>
      <pc:sldChg chg="addSp modSp new del">
        <pc:chgData name="rahulkumar08945@gmail.com" userId="eaa8108a85f67eff" providerId="LiveId" clId="{976B4AF6-5466-41E9-ADB9-06B4A7B7A643}" dt="2023-06-26T13:05:08.674" v="1376" actId="2696"/>
        <pc:sldMkLst>
          <pc:docMk/>
          <pc:sldMk cId="2944455488" sldId="1021"/>
        </pc:sldMkLst>
        <pc:picChg chg="add mod">
          <ac:chgData name="rahulkumar08945@gmail.com" userId="eaa8108a85f67eff" providerId="LiveId" clId="{976B4AF6-5466-41E9-ADB9-06B4A7B7A643}" dt="2023-06-25T17:09:02.250" v="1114" actId="14100"/>
          <ac:picMkLst>
            <pc:docMk/>
            <pc:sldMk cId="2944455488" sldId="1021"/>
            <ac:picMk id="1026" creationId="{FF7C1353-B2A1-92C0-8EB1-09477CF1A8DC}"/>
          </ac:picMkLst>
        </pc:picChg>
      </pc:sldChg>
      <pc:sldChg chg="add">
        <pc:chgData name="rahulkumar08945@gmail.com" userId="eaa8108a85f67eff" providerId="LiveId" clId="{976B4AF6-5466-41E9-ADB9-06B4A7B7A643}" dt="2023-06-27T02:12:02.184" v="3454"/>
        <pc:sldMkLst>
          <pc:docMk/>
          <pc:sldMk cId="1019691343" sldId="1022"/>
        </pc:sldMkLst>
      </pc:sldChg>
      <pc:sldChg chg="add del">
        <pc:chgData name="rahulkumar08945@gmail.com" userId="eaa8108a85f67eff" providerId="LiveId" clId="{976B4AF6-5466-41E9-ADB9-06B4A7B7A643}" dt="2023-06-26T14:03:58.716" v="2194" actId="2696"/>
        <pc:sldMkLst>
          <pc:docMk/>
          <pc:sldMk cId="2249045860" sldId="1022"/>
        </pc:sldMkLst>
      </pc:sldChg>
      <pc:sldChg chg="addSp modSp new del">
        <pc:chgData name="rahulkumar08945@gmail.com" userId="eaa8108a85f67eff" providerId="LiveId" clId="{976B4AF6-5466-41E9-ADB9-06B4A7B7A643}" dt="2023-06-26T13:56:22.583" v="2169" actId="2696"/>
        <pc:sldMkLst>
          <pc:docMk/>
          <pc:sldMk cId="2437084488" sldId="1022"/>
        </pc:sldMkLst>
        <pc:picChg chg="add mod">
          <ac:chgData name="rahulkumar08945@gmail.com" userId="eaa8108a85f67eff" providerId="LiveId" clId="{976B4AF6-5466-41E9-ADB9-06B4A7B7A643}" dt="2023-06-25T17:10:36.547" v="1128" actId="1035"/>
          <ac:picMkLst>
            <pc:docMk/>
            <pc:sldMk cId="2437084488" sldId="1022"/>
            <ac:picMk id="2050" creationId="{ACFD5789-F43A-4A2C-C6B8-A50260E84971}"/>
          </ac:picMkLst>
        </pc:picChg>
      </pc:sldChg>
      <pc:sldChg chg="add del">
        <pc:chgData name="rahulkumar08945@gmail.com" userId="eaa8108a85f67eff" providerId="LiveId" clId="{976B4AF6-5466-41E9-ADB9-06B4A7B7A643}" dt="2023-06-26T16:50:55.471" v="2730" actId="2696"/>
        <pc:sldMkLst>
          <pc:docMk/>
          <pc:sldMk cId="3161607598" sldId="1022"/>
        </pc:sldMkLst>
      </pc:sldChg>
      <pc:sldChg chg="add del">
        <pc:chgData name="rahulkumar08945@gmail.com" userId="eaa8108a85f67eff" providerId="LiveId" clId="{976B4AF6-5466-41E9-ADB9-06B4A7B7A643}" dt="2023-06-27T02:11:52.823" v="3453" actId="2696"/>
        <pc:sldMkLst>
          <pc:docMk/>
          <pc:sldMk cId="4106069629" sldId="1022"/>
        </pc:sldMkLst>
      </pc:sldChg>
      <pc:sldChg chg="add del">
        <pc:chgData name="rahulkumar08945@gmail.com" userId="eaa8108a85f67eff" providerId="LiveId" clId="{976B4AF6-5466-41E9-ADB9-06B4A7B7A643}" dt="2023-06-27T02:10:34.803" v="3449" actId="2696"/>
        <pc:sldMkLst>
          <pc:docMk/>
          <pc:sldMk cId="601263703" sldId="1023"/>
        </pc:sldMkLst>
      </pc:sldChg>
      <pc:sldChg chg="modSp new mod">
        <pc:chgData name="rahulkumar08945@gmail.com" userId="eaa8108a85f67eff" providerId="LiveId" clId="{976B4AF6-5466-41E9-ADB9-06B4A7B7A643}" dt="2023-06-25T17:18:30.610" v="1255" actId="2711"/>
        <pc:sldMkLst>
          <pc:docMk/>
          <pc:sldMk cId="677947704" sldId="1023"/>
        </pc:sldMkLst>
        <pc:spChg chg="mod">
          <ac:chgData name="rahulkumar08945@gmail.com" userId="eaa8108a85f67eff" providerId="LiveId" clId="{976B4AF6-5466-41E9-ADB9-06B4A7B7A643}" dt="2023-06-25T17:12:40.009" v="1143" actId="1035"/>
          <ac:spMkLst>
            <pc:docMk/>
            <pc:sldMk cId="677947704" sldId="1023"/>
            <ac:spMk id="2" creationId="{AA6C91C5-8C96-54D0-5260-B45386B02B17}"/>
          </ac:spMkLst>
        </pc:spChg>
        <pc:spChg chg="mod">
          <ac:chgData name="rahulkumar08945@gmail.com" userId="eaa8108a85f67eff" providerId="LiveId" clId="{976B4AF6-5466-41E9-ADB9-06B4A7B7A643}" dt="2023-06-25T17:18:30.610" v="1255" actId="2711"/>
          <ac:spMkLst>
            <pc:docMk/>
            <pc:sldMk cId="677947704" sldId="1023"/>
            <ac:spMk id="3" creationId="{2C6759C4-7524-8435-3104-EFB9A151D7A8}"/>
          </ac:spMkLst>
        </pc:spChg>
      </pc:sldChg>
      <pc:sldChg chg="add">
        <pc:chgData name="rahulkumar08945@gmail.com" userId="eaa8108a85f67eff" providerId="LiveId" clId="{976B4AF6-5466-41E9-ADB9-06B4A7B7A643}" dt="2023-06-27T02:10:43.329" v="3450"/>
        <pc:sldMkLst>
          <pc:docMk/>
          <pc:sldMk cId="2068170123" sldId="1023"/>
        </pc:sldMkLst>
      </pc:sldChg>
      <pc:sldChg chg="modSp del mod">
        <pc:chgData name="rahulkumar08945@gmail.com" userId="eaa8108a85f67eff" providerId="LiveId" clId="{976B4AF6-5466-41E9-ADB9-06B4A7B7A643}" dt="2023-06-26T16:47:18.645" v="2726" actId="2696"/>
        <pc:sldMkLst>
          <pc:docMk/>
          <pc:sldMk cId="3758548872" sldId="1023"/>
        </pc:sldMkLst>
        <pc:spChg chg="mod">
          <ac:chgData name="rahulkumar08945@gmail.com" userId="eaa8108a85f67eff" providerId="LiveId" clId="{976B4AF6-5466-41E9-ADB9-06B4A7B7A643}" dt="2023-06-26T14:15:50.457" v="2219" actId="115"/>
          <ac:spMkLst>
            <pc:docMk/>
            <pc:sldMk cId="3758548872" sldId="1023"/>
            <ac:spMk id="2" creationId="{AA6C91C5-8C96-54D0-5260-B45386B02B17}"/>
          </ac:spMkLst>
        </pc:spChg>
      </pc:sldChg>
      <pc:sldChg chg="modSp new mod">
        <pc:chgData name="rahulkumar08945@gmail.com" userId="eaa8108a85f67eff" providerId="LiveId" clId="{976B4AF6-5466-41E9-ADB9-06B4A7B7A643}" dt="2023-06-25T17:18:53.593" v="1260" actId="1036"/>
        <pc:sldMkLst>
          <pc:docMk/>
          <pc:sldMk cId="839308523" sldId="1024"/>
        </pc:sldMkLst>
        <pc:spChg chg="mod">
          <ac:chgData name="rahulkumar08945@gmail.com" userId="eaa8108a85f67eff" providerId="LiveId" clId="{976B4AF6-5466-41E9-ADB9-06B4A7B7A643}" dt="2023-06-25T17:18:53.593" v="1260" actId="1036"/>
          <ac:spMkLst>
            <pc:docMk/>
            <pc:sldMk cId="839308523" sldId="1024"/>
            <ac:spMk id="2" creationId="{2001B397-9745-1AA1-8383-2DB1993029B2}"/>
          </ac:spMkLst>
        </pc:spChg>
        <pc:spChg chg="mod">
          <ac:chgData name="rahulkumar08945@gmail.com" userId="eaa8108a85f67eff" providerId="LiveId" clId="{976B4AF6-5466-41E9-ADB9-06B4A7B7A643}" dt="2023-06-25T17:18:43.577" v="1256" actId="2711"/>
          <ac:spMkLst>
            <pc:docMk/>
            <pc:sldMk cId="839308523" sldId="1024"/>
            <ac:spMk id="3" creationId="{1CE68D43-EB2C-AFED-1ACF-00BFC279AD36}"/>
          </ac:spMkLst>
        </pc:spChg>
      </pc:sldChg>
      <pc:sldChg chg="add">
        <pc:chgData name="rahulkumar08945@gmail.com" userId="eaa8108a85f67eff" providerId="LiveId" clId="{976B4AF6-5466-41E9-ADB9-06B4A7B7A643}" dt="2023-06-27T02:10:43.329" v="3450"/>
        <pc:sldMkLst>
          <pc:docMk/>
          <pc:sldMk cId="3047121697" sldId="1024"/>
        </pc:sldMkLst>
      </pc:sldChg>
      <pc:sldChg chg="del">
        <pc:chgData name="rahulkumar08945@gmail.com" userId="eaa8108a85f67eff" providerId="LiveId" clId="{976B4AF6-5466-41E9-ADB9-06B4A7B7A643}" dt="2023-06-26T16:47:18.645" v="2726" actId="2696"/>
        <pc:sldMkLst>
          <pc:docMk/>
          <pc:sldMk cId="3058948775" sldId="1024"/>
        </pc:sldMkLst>
      </pc:sldChg>
      <pc:sldChg chg="modSp add del mod">
        <pc:chgData name="rahulkumar08945@gmail.com" userId="eaa8108a85f67eff" providerId="LiveId" clId="{976B4AF6-5466-41E9-ADB9-06B4A7B7A643}" dt="2023-06-27T02:10:34.803" v="3449" actId="2696"/>
        <pc:sldMkLst>
          <pc:docMk/>
          <pc:sldMk cId="3756000060" sldId="1024"/>
        </pc:sldMkLst>
        <pc:spChg chg="mod">
          <ac:chgData name="rahulkumar08945@gmail.com" userId="eaa8108a85f67eff" providerId="LiveId" clId="{976B4AF6-5466-41E9-ADB9-06B4A7B7A643}" dt="2023-06-26T16:56:15.488" v="2740" actId="115"/>
          <ac:spMkLst>
            <pc:docMk/>
            <pc:sldMk cId="3756000060" sldId="1024"/>
            <ac:spMk id="2" creationId="{2001B397-9745-1AA1-8383-2DB1993029B2}"/>
          </ac:spMkLst>
        </pc:spChg>
      </pc:sldChg>
      <pc:sldChg chg="addSp delSp modSp new mod">
        <pc:chgData name="rahulkumar08945@gmail.com" userId="eaa8108a85f67eff" providerId="LiveId" clId="{976B4AF6-5466-41E9-ADB9-06B4A7B7A643}" dt="2023-06-25T17:26:32.950" v="1282" actId="20577"/>
        <pc:sldMkLst>
          <pc:docMk/>
          <pc:sldMk cId="96574431" sldId="1025"/>
        </pc:sldMkLst>
        <pc:spChg chg="mod">
          <ac:chgData name="rahulkumar08945@gmail.com" userId="eaa8108a85f67eff" providerId="LiveId" clId="{976B4AF6-5466-41E9-ADB9-06B4A7B7A643}" dt="2023-06-25T17:26:32.950" v="1282" actId="20577"/>
          <ac:spMkLst>
            <pc:docMk/>
            <pc:sldMk cId="96574431" sldId="1025"/>
            <ac:spMk id="3" creationId="{6D7796D0-6DEB-8E08-DE60-2496B598C2B0}"/>
          </ac:spMkLst>
        </pc:spChg>
        <pc:spChg chg="add del">
          <ac:chgData name="rahulkumar08945@gmail.com" userId="eaa8108a85f67eff" providerId="LiveId" clId="{976B4AF6-5466-41E9-ADB9-06B4A7B7A643}" dt="2023-06-25T17:25:01.367" v="1263" actId="22"/>
          <ac:spMkLst>
            <pc:docMk/>
            <pc:sldMk cId="96574431" sldId="1025"/>
            <ac:spMk id="6" creationId="{8238296B-F485-16EF-491C-D7AA3CB7C7BD}"/>
          </ac:spMkLst>
        </pc:spChg>
      </pc:sldChg>
      <pc:sldChg chg="modSp new mod">
        <pc:chgData name="rahulkumar08945@gmail.com" userId="eaa8108a85f67eff" providerId="LiveId" clId="{976B4AF6-5466-41E9-ADB9-06B4A7B7A643}" dt="2023-06-25T17:27:38.114" v="1290"/>
        <pc:sldMkLst>
          <pc:docMk/>
          <pc:sldMk cId="106734114" sldId="1026"/>
        </pc:sldMkLst>
        <pc:spChg chg="mod">
          <ac:chgData name="rahulkumar08945@gmail.com" userId="eaa8108a85f67eff" providerId="LiveId" clId="{976B4AF6-5466-41E9-ADB9-06B4A7B7A643}" dt="2023-06-25T17:27:38.114" v="1290"/>
          <ac:spMkLst>
            <pc:docMk/>
            <pc:sldMk cId="106734114" sldId="1026"/>
            <ac:spMk id="3" creationId="{18863504-0AC4-8EA7-53D6-2FB6D53B60B4}"/>
          </ac:spMkLst>
        </pc:spChg>
      </pc:sldChg>
      <pc:sldChg chg="add">
        <pc:chgData name="rahulkumar08945@gmail.com" userId="eaa8108a85f67eff" providerId="LiveId" clId="{976B4AF6-5466-41E9-ADB9-06B4A7B7A643}" dt="2023-06-25T17:39:21.445" v="1308"/>
        <pc:sldMkLst>
          <pc:docMk/>
          <pc:sldMk cId="3631272408" sldId="1027"/>
        </pc:sldMkLst>
      </pc:sldChg>
      <pc:sldChg chg="add">
        <pc:chgData name="rahulkumar08945@gmail.com" userId="eaa8108a85f67eff" providerId="LiveId" clId="{976B4AF6-5466-41E9-ADB9-06B4A7B7A643}" dt="2023-06-25T17:39:21.445" v="1308"/>
        <pc:sldMkLst>
          <pc:docMk/>
          <pc:sldMk cId="4223393917" sldId="1028"/>
        </pc:sldMkLst>
      </pc:sldChg>
      <pc:sldChg chg="add">
        <pc:chgData name="rahulkumar08945@gmail.com" userId="eaa8108a85f67eff" providerId="LiveId" clId="{976B4AF6-5466-41E9-ADB9-06B4A7B7A643}" dt="2023-06-25T17:39:21.445" v="1308"/>
        <pc:sldMkLst>
          <pc:docMk/>
          <pc:sldMk cId="2061985346" sldId="1029"/>
        </pc:sldMkLst>
      </pc:sldChg>
      <pc:sldChg chg="add">
        <pc:chgData name="rahulkumar08945@gmail.com" userId="eaa8108a85f67eff" providerId="LiveId" clId="{976B4AF6-5466-41E9-ADB9-06B4A7B7A643}" dt="2023-06-25T17:39:21.445" v="1308"/>
        <pc:sldMkLst>
          <pc:docMk/>
          <pc:sldMk cId="3268121014" sldId="1030"/>
        </pc:sldMkLst>
      </pc:sldChg>
      <pc:sldChg chg="add">
        <pc:chgData name="rahulkumar08945@gmail.com" userId="eaa8108a85f67eff" providerId="LiveId" clId="{976B4AF6-5466-41E9-ADB9-06B4A7B7A643}" dt="2023-06-25T17:39:21.445" v="1308"/>
        <pc:sldMkLst>
          <pc:docMk/>
          <pc:sldMk cId="2577596699" sldId="1031"/>
        </pc:sldMkLst>
      </pc:sldChg>
      <pc:sldChg chg="del">
        <pc:chgData name="rahulkumar08945@gmail.com" userId="eaa8108a85f67eff" providerId="LiveId" clId="{976B4AF6-5466-41E9-ADB9-06B4A7B7A643}" dt="2023-06-26T16:49:31.829" v="2728" actId="2696"/>
        <pc:sldMkLst>
          <pc:docMk/>
          <pc:sldMk cId="961005736" sldId="1032"/>
        </pc:sldMkLst>
      </pc:sldChg>
      <pc:sldChg chg="add">
        <pc:chgData name="rahulkumar08945@gmail.com" userId="eaa8108a85f67eff" providerId="LiveId" clId="{976B4AF6-5466-41E9-ADB9-06B4A7B7A643}" dt="2023-06-26T16:49:45.774" v="2729"/>
        <pc:sldMkLst>
          <pc:docMk/>
          <pc:sldMk cId="1705323783" sldId="1032"/>
        </pc:sldMkLst>
      </pc:sldChg>
      <pc:sldChg chg="modSp mod">
        <pc:chgData name="rahulkumar08945@gmail.com" userId="eaa8108a85f67eff" providerId="LiveId" clId="{976B4AF6-5466-41E9-ADB9-06B4A7B7A643}" dt="2023-06-26T13:52:29.814" v="2137" actId="207"/>
        <pc:sldMkLst>
          <pc:docMk/>
          <pc:sldMk cId="706088936" sldId="1033"/>
        </pc:sldMkLst>
        <pc:spChg chg="mod">
          <ac:chgData name="rahulkumar08945@gmail.com" userId="eaa8108a85f67eff" providerId="LiveId" clId="{976B4AF6-5466-41E9-ADB9-06B4A7B7A643}" dt="2023-06-26T13:50:53.856" v="2128" actId="115"/>
          <ac:spMkLst>
            <pc:docMk/>
            <pc:sldMk cId="706088936" sldId="1033"/>
            <ac:spMk id="2" creationId="{24A61870-A476-4186-2AF5-43AC3CBDE3DB}"/>
          </ac:spMkLst>
        </pc:spChg>
        <pc:spChg chg="mod">
          <ac:chgData name="rahulkumar08945@gmail.com" userId="eaa8108a85f67eff" providerId="LiveId" clId="{976B4AF6-5466-41E9-ADB9-06B4A7B7A643}" dt="2023-06-26T13:52:29.814" v="2137" actId="207"/>
          <ac:spMkLst>
            <pc:docMk/>
            <pc:sldMk cId="706088936" sldId="1033"/>
            <ac:spMk id="3" creationId="{460D9190-D372-3F57-9CED-8474FBD30A9A}"/>
          </ac:spMkLst>
        </pc:spChg>
      </pc:sldChg>
      <pc:sldChg chg="modSp del mod">
        <pc:chgData name="rahulkumar08945@gmail.com" userId="eaa8108a85f67eff" providerId="LiveId" clId="{976B4AF6-5466-41E9-ADB9-06B4A7B7A643}" dt="2023-06-26T13:07:01.224" v="1404" actId="2696"/>
        <pc:sldMkLst>
          <pc:docMk/>
          <pc:sldMk cId="1488589673" sldId="1034"/>
        </pc:sldMkLst>
        <pc:spChg chg="mod">
          <ac:chgData name="rahulkumar08945@gmail.com" userId="eaa8108a85f67eff" providerId="LiveId" clId="{976B4AF6-5466-41E9-ADB9-06B4A7B7A643}" dt="2023-06-26T13:05:49.141" v="1401" actId="113"/>
          <ac:spMkLst>
            <pc:docMk/>
            <pc:sldMk cId="1488589673" sldId="1034"/>
            <ac:spMk id="2" creationId="{CDB35128-641C-7C17-6481-C6D72B69447C}"/>
          </ac:spMkLst>
        </pc:spChg>
        <pc:spChg chg="mod">
          <ac:chgData name="rahulkumar08945@gmail.com" userId="eaa8108a85f67eff" providerId="LiveId" clId="{976B4AF6-5466-41E9-ADB9-06B4A7B7A643}" dt="2023-06-26T13:01:48.733" v="1352" actId="2711"/>
          <ac:spMkLst>
            <pc:docMk/>
            <pc:sldMk cId="1488589673" sldId="1034"/>
            <ac:spMk id="3" creationId="{75782A13-07E3-0387-3CC5-B3E8259C8B2E}"/>
          </ac:spMkLst>
        </pc:spChg>
      </pc:sldChg>
      <pc:sldChg chg="modSp add mod">
        <pc:chgData name="rahulkumar08945@gmail.com" userId="eaa8108a85f67eff" providerId="LiveId" clId="{976B4AF6-5466-41E9-ADB9-06B4A7B7A643}" dt="2023-06-26T13:53:05.361" v="2146" actId="1035"/>
        <pc:sldMkLst>
          <pc:docMk/>
          <pc:sldMk cId="2141715926" sldId="1034"/>
        </pc:sldMkLst>
        <pc:spChg chg="mod">
          <ac:chgData name="rahulkumar08945@gmail.com" userId="eaa8108a85f67eff" providerId="LiveId" clId="{976B4AF6-5466-41E9-ADB9-06B4A7B7A643}" dt="2023-06-26T13:52:57.747" v="2142" actId="1035"/>
          <ac:spMkLst>
            <pc:docMk/>
            <pc:sldMk cId="2141715926" sldId="1034"/>
            <ac:spMk id="2" creationId="{CDB35128-641C-7C17-6481-C6D72B69447C}"/>
          </ac:spMkLst>
        </pc:spChg>
        <pc:spChg chg="mod">
          <ac:chgData name="rahulkumar08945@gmail.com" userId="eaa8108a85f67eff" providerId="LiveId" clId="{976B4AF6-5466-41E9-ADB9-06B4A7B7A643}" dt="2023-06-26T13:53:05.361" v="2146" actId="1035"/>
          <ac:spMkLst>
            <pc:docMk/>
            <pc:sldMk cId="2141715926" sldId="1034"/>
            <ac:spMk id="3" creationId="{75782A13-07E3-0387-3CC5-B3E8259C8B2E}"/>
          </ac:spMkLst>
        </pc:spChg>
      </pc:sldChg>
      <pc:sldChg chg="modSp mod">
        <pc:chgData name="rahulkumar08945@gmail.com" userId="eaa8108a85f67eff" providerId="LiveId" clId="{976B4AF6-5466-41E9-ADB9-06B4A7B7A643}" dt="2023-06-26T13:54:50.779" v="2163" actId="20577"/>
        <pc:sldMkLst>
          <pc:docMk/>
          <pc:sldMk cId="2215167947" sldId="1035"/>
        </pc:sldMkLst>
        <pc:spChg chg="mod">
          <ac:chgData name="rahulkumar08945@gmail.com" userId="eaa8108a85f67eff" providerId="LiveId" clId="{976B4AF6-5466-41E9-ADB9-06B4A7B7A643}" dt="2023-06-26T13:11:58.826" v="1448" actId="115"/>
          <ac:spMkLst>
            <pc:docMk/>
            <pc:sldMk cId="2215167947" sldId="1035"/>
            <ac:spMk id="2" creationId="{DC69E85F-5549-AD51-27C5-D2DCE21684E7}"/>
          </ac:spMkLst>
        </pc:spChg>
        <pc:spChg chg="mod">
          <ac:chgData name="rahulkumar08945@gmail.com" userId="eaa8108a85f67eff" providerId="LiveId" clId="{976B4AF6-5466-41E9-ADB9-06B4A7B7A643}" dt="2023-06-26T13:54:50.779" v="2163" actId="20577"/>
          <ac:spMkLst>
            <pc:docMk/>
            <pc:sldMk cId="2215167947" sldId="1035"/>
            <ac:spMk id="3" creationId="{119DC207-B333-6FAA-594A-279CACA1BD4C}"/>
          </ac:spMkLst>
        </pc:spChg>
      </pc:sldChg>
      <pc:sldChg chg="addSp delSp modSp new mod">
        <pc:chgData name="rahulkumar08945@gmail.com" userId="eaa8108a85f67eff" providerId="LiveId" clId="{976B4AF6-5466-41E9-ADB9-06B4A7B7A643}" dt="2023-06-26T13:59:40.853" v="2187" actId="20577"/>
        <pc:sldMkLst>
          <pc:docMk/>
          <pc:sldMk cId="895146434" sldId="1036"/>
        </pc:sldMkLst>
        <pc:spChg chg="add del mod">
          <ac:chgData name="rahulkumar08945@gmail.com" userId="eaa8108a85f67eff" providerId="LiveId" clId="{976B4AF6-5466-41E9-ADB9-06B4A7B7A643}" dt="2023-06-26T13:59:36.395" v="2184" actId="20577"/>
          <ac:spMkLst>
            <pc:docMk/>
            <pc:sldMk cId="895146434" sldId="1036"/>
            <ac:spMk id="2" creationId="{BC9EE3EF-F367-0731-77D3-85AC02EC07D9}"/>
          </ac:spMkLst>
        </pc:spChg>
        <pc:spChg chg="add del mod">
          <ac:chgData name="rahulkumar08945@gmail.com" userId="eaa8108a85f67eff" providerId="LiveId" clId="{976B4AF6-5466-41E9-ADB9-06B4A7B7A643}" dt="2023-06-26T13:59:40.853" v="2187" actId="20577"/>
          <ac:spMkLst>
            <pc:docMk/>
            <pc:sldMk cId="895146434" sldId="1036"/>
            <ac:spMk id="3" creationId="{6C36355B-DFC3-A02D-3B0B-58363D7D828F}"/>
          </ac:spMkLst>
        </pc:spChg>
        <pc:spChg chg="add del mod">
          <ac:chgData name="rahulkumar08945@gmail.com" userId="eaa8108a85f67eff" providerId="LiveId" clId="{976B4AF6-5466-41E9-ADB9-06B4A7B7A643}" dt="2023-06-26T13:17:07.560" v="1504"/>
          <ac:spMkLst>
            <pc:docMk/>
            <pc:sldMk cId="895146434" sldId="1036"/>
            <ac:spMk id="6" creationId="{98E90D95-B8C0-8BB0-D4D6-50A9DA3919C8}"/>
          </ac:spMkLst>
        </pc:spChg>
        <pc:spChg chg="add del mod">
          <ac:chgData name="rahulkumar08945@gmail.com" userId="eaa8108a85f67eff" providerId="LiveId" clId="{976B4AF6-5466-41E9-ADB9-06B4A7B7A643}" dt="2023-06-26T13:22:37.040" v="1774"/>
          <ac:spMkLst>
            <pc:docMk/>
            <pc:sldMk cId="895146434" sldId="1036"/>
            <ac:spMk id="7" creationId="{DCD3C024-F406-4F37-44CC-0075279372E7}"/>
          </ac:spMkLst>
        </pc:spChg>
        <pc:spChg chg="add del">
          <ac:chgData name="rahulkumar08945@gmail.com" userId="eaa8108a85f67eff" providerId="LiveId" clId="{976B4AF6-5466-41E9-ADB9-06B4A7B7A643}" dt="2023-06-26T13:23:00.661" v="1782" actId="22"/>
          <ac:spMkLst>
            <pc:docMk/>
            <pc:sldMk cId="895146434" sldId="1036"/>
            <ac:spMk id="9" creationId="{B0CFBCBA-38AA-DB2F-3527-A8F4E740F1BB}"/>
          </ac:spMkLst>
        </pc:spChg>
        <pc:spChg chg="add del mod">
          <ac:chgData name="rahulkumar08945@gmail.com" userId="eaa8108a85f67eff" providerId="LiveId" clId="{976B4AF6-5466-41E9-ADB9-06B4A7B7A643}" dt="2023-06-26T13:25:44.258" v="1839" actId="478"/>
          <ac:spMkLst>
            <pc:docMk/>
            <pc:sldMk cId="895146434" sldId="1036"/>
            <ac:spMk id="11" creationId="{0CFAC5C4-D621-FFDB-D43C-BA2AB6427AEF}"/>
          </ac:spMkLst>
        </pc:spChg>
      </pc:sldChg>
      <pc:sldChg chg="addSp modSp new del mod">
        <pc:chgData name="rahulkumar08945@gmail.com" userId="eaa8108a85f67eff" providerId="LiveId" clId="{976B4AF6-5466-41E9-ADB9-06B4A7B7A643}" dt="2023-06-26T14:00:23.883" v="2189" actId="47"/>
        <pc:sldMkLst>
          <pc:docMk/>
          <pc:sldMk cId="3685998851" sldId="1037"/>
        </pc:sldMkLst>
        <pc:spChg chg="add mod">
          <ac:chgData name="rahulkumar08945@gmail.com" userId="eaa8108a85f67eff" providerId="LiveId" clId="{976B4AF6-5466-41E9-ADB9-06B4A7B7A643}" dt="2023-06-26T13:34:58.460" v="2014" actId="21"/>
          <ac:spMkLst>
            <pc:docMk/>
            <pc:sldMk cId="3685998851" sldId="1037"/>
            <ac:spMk id="6" creationId="{B76A3EE1-78FC-04A3-A734-E2B6549717EE}"/>
          </ac:spMkLst>
        </pc:spChg>
      </pc:sldChg>
      <pc:sldChg chg="modSp new del mod">
        <pc:chgData name="rahulkumar08945@gmail.com" userId="eaa8108a85f67eff" providerId="LiveId" clId="{976B4AF6-5466-41E9-ADB9-06B4A7B7A643}" dt="2023-06-26T13:30:31.130" v="1944" actId="47"/>
        <pc:sldMkLst>
          <pc:docMk/>
          <pc:sldMk cId="467018830" sldId="1038"/>
        </pc:sldMkLst>
        <pc:spChg chg="mod">
          <ac:chgData name="rahulkumar08945@gmail.com" userId="eaa8108a85f67eff" providerId="LiveId" clId="{976B4AF6-5466-41E9-ADB9-06B4A7B7A643}" dt="2023-06-26T13:19:05.815" v="1524" actId="404"/>
          <ac:spMkLst>
            <pc:docMk/>
            <pc:sldMk cId="467018830" sldId="1038"/>
            <ac:spMk id="2" creationId="{EB80E8EC-5693-2487-371B-EBD39C61816F}"/>
          </ac:spMkLst>
        </pc:spChg>
        <pc:spChg chg="mod">
          <ac:chgData name="rahulkumar08945@gmail.com" userId="eaa8108a85f67eff" providerId="LiveId" clId="{976B4AF6-5466-41E9-ADB9-06B4A7B7A643}" dt="2023-06-26T13:18:51.867" v="1519" actId="2711"/>
          <ac:spMkLst>
            <pc:docMk/>
            <pc:sldMk cId="467018830" sldId="1038"/>
            <ac:spMk id="3" creationId="{519A9356-F377-91E4-5450-C553CB3A9AFB}"/>
          </ac:spMkLst>
        </pc:spChg>
        <pc:spChg chg="mod">
          <ac:chgData name="rahulkumar08945@gmail.com" userId="eaa8108a85f67eff" providerId="LiveId" clId="{976B4AF6-5466-41E9-ADB9-06B4A7B7A643}" dt="2023-06-26T13:18:51.867" v="1519" actId="2711"/>
          <ac:spMkLst>
            <pc:docMk/>
            <pc:sldMk cId="467018830" sldId="1038"/>
            <ac:spMk id="4" creationId="{3C66EA57-41BC-727C-E2FA-72455F8A7E41}"/>
          </ac:spMkLst>
        </pc:spChg>
      </pc:sldChg>
      <pc:sldChg chg="addSp delSp modSp new mod">
        <pc:chgData name="rahulkumar08945@gmail.com" userId="eaa8108a85f67eff" providerId="LiveId" clId="{976B4AF6-5466-41E9-ADB9-06B4A7B7A643}" dt="2023-06-26T13:59:21.932" v="2181" actId="20577"/>
        <pc:sldMkLst>
          <pc:docMk/>
          <pc:sldMk cId="1091338243" sldId="1039"/>
        </pc:sldMkLst>
        <pc:spChg chg="del mod">
          <ac:chgData name="rahulkumar08945@gmail.com" userId="eaa8108a85f67eff" providerId="LiveId" clId="{976B4AF6-5466-41E9-ADB9-06B4A7B7A643}" dt="2023-06-26T13:31:10.265" v="1948" actId="21"/>
          <ac:spMkLst>
            <pc:docMk/>
            <pc:sldMk cId="1091338243" sldId="1039"/>
            <ac:spMk id="2" creationId="{CBAFD1B7-8267-2233-4BB5-C820F9DC4DA6}"/>
          </ac:spMkLst>
        </pc:spChg>
        <pc:spChg chg="mod">
          <ac:chgData name="rahulkumar08945@gmail.com" userId="eaa8108a85f67eff" providerId="LiveId" clId="{976B4AF6-5466-41E9-ADB9-06B4A7B7A643}" dt="2023-06-26T13:37:11.654" v="2041" actId="207"/>
          <ac:spMkLst>
            <pc:docMk/>
            <pc:sldMk cId="1091338243" sldId="1039"/>
            <ac:spMk id="3" creationId="{E6C9A399-9897-B566-6D1E-6F03BD6E9C91}"/>
          </ac:spMkLst>
        </pc:spChg>
        <pc:spChg chg="mod">
          <ac:chgData name="rahulkumar08945@gmail.com" userId="eaa8108a85f67eff" providerId="LiveId" clId="{976B4AF6-5466-41E9-ADB9-06B4A7B7A643}" dt="2023-06-26T13:37:00.382" v="2039" actId="12"/>
          <ac:spMkLst>
            <pc:docMk/>
            <pc:sldMk cId="1091338243" sldId="1039"/>
            <ac:spMk id="4" creationId="{5DA2415A-9602-BDA5-1717-40C8FADD5D70}"/>
          </ac:spMkLst>
        </pc:spChg>
        <pc:spChg chg="add del mod">
          <ac:chgData name="rahulkumar08945@gmail.com" userId="eaa8108a85f67eff" providerId="LiveId" clId="{976B4AF6-5466-41E9-ADB9-06B4A7B7A643}" dt="2023-06-26T13:31:15.717" v="1949" actId="21"/>
          <ac:spMkLst>
            <pc:docMk/>
            <pc:sldMk cId="1091338243" sldId="1039"/>
            <ac:spMk id="6" creationId="{64E1D2E8-F84F-FE3F-F4CD-F0433A9C86E4}"/>
          </ac:spMkLst>
        </pc:spChg>
        <pc:spChg chg="add mod">
          <ac:chgData name="rahulkumar08945@gmail.com" userId="eaa8108a85f67eff" providerId="LiveId" clId="{976B4AF6-5466-41E9-ADB9-06B4A7B7A643}" dt="2023-06-26T13:57:11.823" v="2173" actId="207"/>
          <ac:spMkLst>
            <pc:docMk/>
            <pc:sldMk cId="1091338243" sldId="1039"/>
            <ac:spMk id="8" creationId="{93C4CC22-2D68-1295-88CF-37CA71C2F60B}"/>
          </ac:spMkLst>
        </pc:spChg>
        <pc:spChg chg="add mod">
          <ac:chgData name="rahulkumar08945@gmail.com" userId="eaa8108a85f67eff" providerId="LiveId" clId="{976B4AF6-5466-41E9-ADB9-06B4A7B7A643}" dt="2023-06-26T13:59:21.932" v="2181" actId="20577"/>
          <ac:spMkLst>
            <pc:docMk/>
            <pc:sldMk cId="1091338243" sldId="1039"/>
            <ac:spMk id="10" creationId="{782539DE-2ADF-7515-B18B-DB0A3D5BB40B}"/>
          </ac:spMkLst>
        </pc:spChg>
      </pc:sldChg>
      <pc:sldChg chg="modSp new mod">
        <pc:chgData name="rahulkumar08945@gmail.com" userId="eaa8108a85f67eff" providerId="LiveId" clId="{976B4AF6-5466-41E9-ADB9-06B4A7B7A643}" dt="2023-06-26T15:54:42.982" v="2317" actId="20577"/>
        <pc:sldMkLst>
          <pc:docMk/>
          <pc:sldMk cId="1879698130" sldId="1040"/>
        </pc:sldMkLst>
        <pc:spChg chg="mod">
          <ac:chgData name="rahulkumar08945@gmail.com" userId="eaa8108a85f67eff" providerId="LiveId" clId="{976B4AF6-5466-41E9-ADB9-06B4A7B7A643}" dt="2023-06-26T15:39:55.582" v="2224" actId="27636"/>
          <ac:spMkLst>
            <pc:docMk/>
            <pc:sldMk cId="1879698130" sldId="1040"/>
            <ac:spMk id="2" creationId="{BDB77463-DFFB-3EE0-5747-3A278B23C2D7}"/>
          </ac:spMkLst>
        </pc:spChg>
        <pc:spChg chg="mod">
          <ac:chgData name="rahulkumar08945@gmail.com" userId="eaa8108a85f67eff" providerId="LiveId" clId="{976B4AF6-5466-41E9-ADB9-06B4A7B7A643}" dt="2023-06-26T15:54:42.982" v="2317" actId="20577"/>
          <ac:spMkLst>
            <pc:docMk/>
            <pc:sldMk cId="1879698130" sldId="1040"/>
            <ac:spMk id="3" creationId="{4F940A84-D0A1-0135-5057-ABCF350FFB6E}"/>
          </ac:spMkLst>
        </pc:spChg>
      </pc:sldChg>
      <pc:sldChg chg="modSp new del mod">
        <pc:chgData name="rahulkumar08945@gmail.com" userId="eaa8108a85f67eff" providerId="LiveId" clId="{976B4AF6-5466-41E9-ADB9-06B4A7B7A643}" dt="2023-06-26T14:00:18.500" v="2188" actId="47"/>
        <pc:sldMkLst>
          <pc:docMk/>
          <pc:sldMk cId="3248290921" sldId="1040"/>
        </pc:sldMkLst>
        <pc:spChg chg="mod">
          <ac:chgData name="rahulkumar08945@gmail.com" userId="eaa8108a85f67eff" providerId="LiveId" clId="{976B4AF6-5466-41E9-ADB9-06B4A7B7A643}" dt="2023-06-26T13:33:09.035" v="1966"/>
          <ac:spMkLst>
            <pc:docMk/>
            <pc:sldMk cId="3248290921" sldId="1040"/>
            <ac:spMk id="2" creationId="{50BD131A-F3A5-6F17-67C9-A7CC67F28452}"/>
          </ac:spMkLst>
        </pc:spChg>
      </pc:sldChg>
      <pc:sldChg chg="new del">
        <pc:chgData name="rahulkumar08945@gmail.com" userId="eaa8108a85f67eff" providerId="LiveId" clId="{976B4AF6-5466-41E9-ADB9-06B4A7B7A643}" dt="2023-06-26T13:41:40.175" v="2061" actId="47"/>
        <pc:sldMkLst>
          <pc:docMk/>
          <pc:sldMk cId="1079890520" sldId="1041"/>
        </pc:sldMkLst>
      </pc:sldChg>
      <pc:sldChg chg="modSp new mod">
        <pc:chgData name="rahulkumar08945@gmail.com" userId="eaa8108a85f67eff" providerId="LiveId" clId="{976B4AF6-5466-41E9-ADB9-06B4A7B7A643}" dt="2023-06-26T15:44:10.399" v="2248" actId="207"/>
        <pc:sldMkLst>
          <pc:docMk/>
          <pc:sldMk cId="2472537370" sldId="1041"/>
        </pc:sldMkLst>
        <pc:spChg chg="mod">
          <ac:chgData name="rahulkumar08945@gmail.com" userId="eaa8108a85f67eff" providerId="LiveId" clId="{976B4AF6-5466-41E9-ADB9-06B4A7B7A643}" dt="2023-06-26T15:40:33.680" v="2228"/>
          <ac:spMkLst>
            <pc:docMk/>
            <pc:sldMk cId="2472537370" sldId="1041"/>
            <ac:spMk id="2" creationId="{A22C9523-51A0-F786-826D-A0FB4223AA5D}"/>
          </ac:spMkLst>
        </pc:spChg>
        <pc:spChg chg="mod">
          <ac:chgData name="rahulkumar08945@gmail.com" userId="eaa8108a85f67eff" providerId="LiveId" clId="{976B4AF6-5466-41E9-ADB9-06B4A7B7A643}" dt="2023-06-26T15:44:10.399" v="2248" actId="207"/>
          <ac:spMkLst>
            <pc:docMk/>
            <pc:sldMk cId="2472537370" sldId="1041"/>
            <ac:spMk id="3" creationId="{DCB51D56-5766-434D-FDAB-95FB52FFB369}"/>
          </ac:spMkLst>
        </pc:spChg>
      </pc:sldChg>
      <pc:sldChg chg="modSp new mod">
        <pc:chgData name="rahulkumar08945@gmail.com" userId="eaa8108a85f67eff" providerId="LiveId" clId="{976B4AF6-5466-41E9-ADB9-06B4A7B7A643}" dt="2023-06-26T15:59:12.644" v="2370" actId="207"/>
        <pc:sldMkLst>
          <pc:docMk/>
          <pc:sldMk cId="1232839538" sldId="1042"/>
        </pc:sldMkLst>
        <pc:spChg chg="mod">
          <ac:chgData name="rahulkumar08945@gmail.com" userId="eaa8108a85f67eff" providerId="LiveId" clId="{976B4AF6-5466-41E9-ADB9-06B4A7B7A643}" dt="2023-06-26T15:59:12.644" v="2370" actId="207"/>
          <ac:spMkLst>
            <pc:docMk/>
            <pc:sldMk cId="1232839538" sldId="1042"/>
            <ac:spMk id="3" creationId="{1115C135-D7B7-661A-D0A2-8729EF8DAE8D}"/>
          </ac:spMkLst>
        </pc:spChg>
      </pc:sldChg>
      <pc:sldChg chg="modSp new mod">
        <pc:chgData name="rahulkumar08945@gmail.com" userId="eaa8108a85f67eff" providerId="LiveId" clId="{976B4AF6-5466-41E9-ADB9-06B4A7B7A643}" dt="2023-06-26T15:59:25.666" v="2372" actId="207"/>
        <pc:sldMkLst>
          <pc:docMk/>
          <pc:sldMk cId="4197283587" sldId="1043"/>
        </pc:sldMkLst>
        <pc:spChg chg="mod">
          <ac:chgData name="rahulkumar08945@gmail.com" userId="eaa8108a85f67eff" providerId="LiveId" clId="{976B4AF6-5466-41E9-ADB9-06B4A7B7A643}" dt="2023-06-26T15:59:25.666" v="2372" actId="207"/>
          <ac:spMkLst>
            <pc:docMk/>
            <pc:sldMk cId="4197283587" sldId="1043"/>
            <ac:spMk id="3" creationId="{85609574-0039-9A5B-F9D7-E30D8179109C}"/>
          </ac:spMkLst>
        </pc:spChg>
      </pc:sldChg>
      <pc:sldChg chg="modSp new mod">
        <pc:chgData name="rahulkumar08945@gmail.com" userId="eaa8108a85f67eff" providerId="LiveId" clId="{976B4AF6-5466-41E9-ADB9-06B4A7B7A643}" dt="2023-06-26T15:59:41.277" v="2374" actId="207"/>
        <pc:sldMkLst>
          <pc:docMk/>
          <pc:sldMk cId="1318053529" sldId="1044"/>
        </pc:sldMkLst>
        <pc:spChg chg="mod">
          <ac:chgData name="rahulkumar08945@gmail.com" userId="eaa8108a85f67eff" providerId="LiveId" clId="{976B4AF6-5466-41E9-ADB9-06B4A7B7A643}" dt="2023-06-26T15:59:41.277" v="2374" actId="207"/>
          <ac:spMkLst>
            <pc:docMk/>
            <pc:sldMk cId="1318053529" sldId="1044"/>
            <ac:spMk id="3" creationId="{14C05174-7987-3BF8-62E4-8467167825E2}"/>
          </ac:spMkLst>
        </pc:spChg>
      </pc:sldChg>
      <pc:sldChg chg="modSp new mod">
        <pc:chgData name="rahulkumar08945@gmail.com" userId="eaa8108a85f67eff" providerId="LiveId" clId="{976B4AF6-5466-41E9-ADB9-06B4A7B7A643}" dt="2023-06-26T15:49:42.984" v="2275"/>
        <pc:sldMkLst>
          <pc:docMk/>
          <pc:sldMk cId="3829339287" sldId="1045"/>
        </pc:sldMkLst>
        <pc:spChg chg="mod">
          <ac:chgData name="rahulkumar08945@gmail.com" userId="eaa8108a85f67eff" providerId="LiveId" clId="{976B4AF6-5466-41E9-ADB9-06B4A7B7A643}" dt="2023-06-26T15:49:42.984" v="2275"/>
          <ac:spMkLst>
            <pc:docMk/>
            <pc:sldMk cId="3829339287" sldId="1045"/>
            <ac:spMk id="3" creationId="{4F917754-BE5A-53B9-BC18-C95EA7BA0123}"/>
          </ac:spMkLst>
        </pc:spChg>
      </pc:sldChg>
      <pc:sldChg chg="modSp new mod">
        <pc:chgData name="rahulkumar08945@gmail.com" userId="eaa8108a85f67eff" providerId="LiveId" clId="{976B4AF6-5466-41E9-ADB9-06B4A7B7A643}" dt="2023-06-26T15:59:57.694" v="2376" actId="207"/>
        <pc:sldMkLst>
          <pc:docMk/>
          <pc:sldMk cId="1096110421" sldId="1046"/>
        </pc:sldMkLst>
        <pc:spChg chg="mod">
          <ac:chgData name="rahulkumar08945@gmail.com" userId="eaa8108a85f67eff" providerId="LiveId" clId="{976B4AF6-5466-41E9-ADB9-06B4A7B7A643}" dt="2023-06-26T15:59:57.694" v="2376" actId="207"/>
          <ac:spMkLst>
            <pc:docMk/>
            <pc:sldMk cId="1096110421" sldId="1046"/>
            <ac:spMk id="3" creationId="{B870F3F2-46D1-EE7F-134D-AC0FBDD031B2}"/>
          </ac:spMkLst>
        </pc:spChg>
      </pc:sldChg>
      <pc:sldChg chg="modSp new mod">
        <pc:chgData name="rahulkumar08945@gmail.com" userId="eaa8108a85f67eff" providerId="LiveId" clId="{976B4AF6-5466-41E9-ADB9-06B4A7B7A643}" dt="2023-06-26T16:00:11.420" v="2378" actId="207"/>
        <pc:sldMkLst>
          <pc:docMk/>
          <pc:sldMk cId="2320822363" sldId="1047"/>
        </pc:sldMkLst>
        <pc:spChg chg="mod">
          <ac:chgData name="rahulkumar08945@gmail.com" userId="eaa8108a85f67eff" providerId="LiveId" clId="{976B4AF6-5466-41E9-ADB9-06B4A7B7A643}" dt="2023-06-26T16:00:11.420" v="2378" actId="207"/>
          <ac:spMkLst>
            <pc:docMk/>
            <pc:sldMk cId="2320822363" sldId="1047"/>
            <ac:spMk id="3" creationId="{9E871781-2BBB-4754-5989-16E0C41BC22C}"/>
          </ac:spMkLst>
        </pc:spChg>
      </pc:sldChg>
      <pc:sldChg chg="modSp new mod">
        <pc:chgData name="rahulkumar08945@gmail.com" userId="eaa8108a85f67eff" providerId="LiveId" clId="{976B4AF6-5466-41E9-ADB9-06B4A7B7A643}" dt="2023-06-26T16:00:33.239" v="2381" actId="20577"/>
        <pc:sldMkLst>
          <pc:docMk/>
          <pc:sldMk cId="266888471" sldId="1048"/>
        </pc:sldMkLst>
        <pc:spChg chg="mod">
          <ac:chgData name="rahulkumar08945@gmail.com" userId="eaa8108a85f67eff" providerId="LiveId" clId="{976B4AF6-5466-41E9-ADB9-06B4A7B7A643}" dt="2023-06-26T16:00:33.239" v="2381" actId="20577"/>
          <ac:spMkLst>
            <pc:docMk/>
            <pc:sldMk cId="266888471" sldId="1048"/>
            <ac:spMk id="3" creationId="{389F49DD-3BBE-4E0B-EE30-38A6881BE23B}"/>
          </ac:spMkLst>
        </pc:spChg>
      </pc:sldChg>
      <pc:sldChg chg="addSp delSp modSp new mod">
        <pc:chgData name="rahulkumar08945@gmail.com" userId="eaa8108a85f67eff" providerId="LiveId" clId="{976B4AF6-5466-41E9-ADB9-06B4A7B7A643}" dt="2023-06-26T16:00:42.443" v="2382" actId="207"/>
        <pc:sldMkLst>
          <pc:docMk/>
          <pc:sldMk cId="66880685" sldId="1049"/>
        </pc:sldMkLst>
        <pc:spChg chg="mod">
          <ac:chgData name="rahulkumar08945@gmail.com" userId="eaa8108a85f67eff" providerId="LiveId" clId="{976B4AF6-5466-41E9-ADB9-06B4A7B7A643}" dt="2023-06-26T16:00:42.443" v="2382" actId="207"/>
          <ac:spMkLst>
            <pc:docMk/>
            <pc:sldMk cId="66880685" sldId="1049"/>
            <ac:spMk id="3" creationId="{F23C2EA0-37A3-B06D-8470-9B196F505892}"/>
          </ac:spMkLst>
        </pc:spChg>
        <pc:spChg chg="add del">
          <ac:chgData name="rahulkumar08945@gmail.com" userId="eaa8108a85f67eff" providerId="LiveId" clId="{976B4AF6-5466-41E9-ADB9-06B4A7B7A643}" dt="2023-06-26T15:52:17.309" v="2298" actId="22"/>
          <ac:spMkLst>
            <pc:docMk/>
            <pc:sldMk cId="66880685" sldId="1049"/>
            <ac:spMk id="6" creationId="{0F7C95F4-27E9-A54B-2B71-215C0C52B101}"/>
          </ac:spMkLst>
        </pc:spChg>
      </pc:sldChg>
      <pc:sldChg chg="modSp new mod">
        <pc:chgData name="rahulkumar08945@gmail.com" userId="eaa8108a85f67eff" providerId="LiveId" clId="{976B4AF6-5466-41E9-ADB9-06B4A7B7A643}" dt="2023-06-26T17:08:11.473" v="2907" actId="404"/>
        <pc:sldMkLst>
          <pc:docMk/>
          <pc:sldMk cId="3476577267" sldId="1050"/>
        </pc:sldMkLst>
        <pc:spChg chg="mod">
          <ac:chgData name="rahulkumar08945@gmail.com" userId="eaa8108a85f67eff" providerId="LiveId" clId="{976B4AF6-5466-41E9-ADB9-06B4A7B7A643}" dt="2023-06-26T17:08:11.473" v="2907" actId="404"/>
          <ac:spMkLst>
            <pc:docMk/>
            <pc:sldMk cId="3476577267" sldId="1050"/>
            <ac:spMk id="2" creationId="{0544CEC5-48A3-8024-82CB-2C3108448FA5}"/>
          </ac:spMkLst>
        </pc:spChg>
        <pc:spChg chg="mod">
          <ac:chgData name="rahulkumar08945@gmail.com" userId="eaa8108a85f67eff" providerId="LiveId" clId="{976B4AF6-5466-41E9-ADB9-06B4A7B7A643}" dt="2023-06-26T16:32:33.799" v="2534" actId="5793"/>
          <ac:spMkLst>
            <pc:docMk/>
            <pc:sldMk cId="3476577267" sldId="1050"/>
            <ac:spMk id="3" creationId="{DFEB0C9A-B1DB-FE35-C1BC-21167A6FF52F}"/>
          </ac:spMkLst>
        </pc:spChg>
        <pc:spChg chg="mod">
          <ac:chgData name="rahulkumar08945@gmail.com" userId="eaa8108a85f67eff" providerId="LiveId" clId="{976B4AF6-5466-41E9-ADB9-06B4A7B7A643}" dt="2023-06-26T16:32:02.990" v="2465" actId="2711"/>
          <ac:spMkLst>
            <pc:docMk/>
            <pc:sldMk cId="3476577267" sldId="1050"/>
            <ac:spMk id="4" creationId="{20FFDD80-1599-CA80-1D55-61E03F93DA03}"/>
          </ac:spMkLst>
        </pc:spChg>
      </pc:sldChg>
      <pc:sldChg chg="delSp modSp new mod">
        <pc:chgData name="rahulkumar08945@gmail.com" userId="eaa8108a85f67eff" providerId="LiveId" clId="{976B4AF6-5466-41E9-ADB9-06B4A7B7A643}" dt="2023-06-26T16:41:48.053" v="2698" actId="20577"/>
        <pc:sldMkLst>
          <pc:docMk/>
          <pc:sldMk cId="2917467395" sldId="1051"/>
        </pc:sldMkLst>
        <pc:spChg chg="del">
          <ac:chgData name="rahulkumar08945@gmail.com" userId="eaa8108a85f67eff" providerId="LiveId" clId="{976B4AF6-5466-41E9-ADB9-06B4A7B7A643}" dt="2023-06-26T16:31:22.697" v="2447" actId="21"/>
          <ac:spMkLst>
            <pc:docMk/>
            <pc:sldMk cId="2917467395" sldId="1051"/>
            <ac:spMk id="2" creationId="{99761DE1-DB10-59DE-37B4-2AF3479CD9FA}"/>
          </ac:spMkLst>
        </pc:spChg>
        <pc:spChg chg="mod">
          <ac:chgData name="rahulkumar08945@gmail.com" userId="eaa8108a85f67eff" providerId="LiveId" clId="{976B4AF6-5466-41E9-ADB9-06B4A7B7A643}" dt="2023-06-26T16:41:48.053" v="2698" actId="20577"/>
          <ac:spMkLst>
            <pc:docMk/>
            <pc:sldMk cId="2917467395" sldId="1051"/>
            <ac:spMk id="3" creationId="{38BE5EFE-94CA-E488-E1C8-3E2B949476B0}"/>
          </ac:spMkLst>
        </pc:spChg>
        <pc:spChg chg="mod">
          <ac:chgData name="rahulkumar08945@gmail.com" userId="eaa8108a85f67eff" providerId="LiveId" clId="{976B4AF6-5466-41E9-ADB9-06B4A7B7A643}" dt="2023-06-26T16:33:21.058" v="2539" actId="12"/>
          <ac:spMkLst>
            <pc:docMk/>
            <pc:sldMk cId="2917467395" sldId="1051"/>
            <ac:spMk id="4" creationId="{BD0CAE10-860B-703E-AD8A-86A28E3594F3}"/>
          </ac:spMkLst>
        </pc:spChg>
      </pc:sldChg>
      <pc:sldChg chg="modSp new mod">
        <pc:chgData name="rahulkumar08945@gmail.com" userId="eaa8108a85f67eff" providerId="LiveId" clId="{976B4AF6-5466-41E9-ADB9-06B4A7B7A643}" dt="2023-06-26T17:29:54.310" v="3365" actId="313"/>
        <pc:sldMkLst>
          <pc:docMk/>
          <pc:sldMk cId="3906807626" sldId="1052"/>
        </pc:sldMkLst>
        <pc:spChg chg="mod">
          <ac:chgData name="rahulkumar08945@gmail.com" userId="eaa8108a85f67eff" providerId="LiveId" clId="{976B4AF6-5466-41E9-ADB9-06B4A7B7A643}" dt="2023-06-26T17:07:56.268" v="2906" actId="255"/>
          <ac:spMkLst>
            <pc:docMk/>
            <pc:sldMk cId="3906807626" sldId="1052"/>
            <ac:spMk id="2" creationId="{C07A68DB-CAC9-6A35-8CB6-F4BA0A8D709B}"/>
          </ac:spMkLst>
        </pc:spChg>
        <pc:spChg chg="mod">
          <ac:chgData name="rahulkumar08945@gmail.com" userId="eaa8108a85f67eff" providerId="LiveId" clId="{976B4AF6-5466-41E9-ADB9-06B4A7B7A643}" dt="2023-06-26T17:29:54.310" v="3365" actId="313"/>
          <ac:spMkLst>
            <pc:docMk/>
            <pc:sldMk cId="3906807626" sldId="1052"/>
            <ac:spMk id="3" creationId="{D8979A8D-19BC-09D5-3878-3FD2D1B254E3}"/>
          </ac:spMkLst>
        </pc:spChg>
        <pc:spChg chg="mod">
          <ac:chgData name="rahulkumar08945@gmail.com" userId="eaa8108a85f67eff" providerId="LiveId" clId="{976B4AF6-5466-41E9-ADB9-06B4A7B7A643}" dt="2023-06-26T16:32:42.265" v="2535" actId="2711"/>
          <ac:spMkLst>
            <pc:docMk/>
            <pc:sldMk cId="3906807626" sldId="1052"/>
            <ac:spMk id="4" creationId="{50A6D7ED-1DD0-C755-6584-0A08523E1EF9}"/>
          </ac:spMkLst>
        </pc:spChg>
      </pc:sldChg>
      <pc:sldChg chg="addSp delSp modSp new del mod ord">
        <pc:chgData name="rahulkumar08945@gmail.com" userId="eaa8108a85f67eff" providerId="LiveId" clId="{976B4AF6-5466-41E9-ADB9-06B4A7B7A643}" dt="2023-06-26T17:26:25.298" v="3250" actId="47"/>
        <pc:sldMkLst>
          <pc:docMk/>
          <pc:sldMk cId="312655405" sldId="1053"/>
        </pc:sldMkLst>
        <pc:spChg chg="del">
          <ac:chgData name="rahulkumar08945@gmail.com" userId="eaa8108a85f67eff" providerId="LiveId" clId="{976B4AF6-5466-41E9-ADB9-06B4A7B7A643}" dt="2023-06-26T16:34:09.737" v="2548" actId="21"/>
          <ac:spMkLst>
            <pc:docMk/>
            <pc:sldMk cId="312655405" sldId="1053"/>
            <ac:spMk id="2" creationId="{CAD901DA-71A6-995B-08F8-1865398AC245}"/>
          </ac:spMkLst>
        </pc:spChg>
        <pc:spChg chg="mod">
          <ac:chgData name="rahulkumar08945@gmail.com" userId="eaa8108a85f67eff" providerId="LiveId" clId="{976B4AF6-5466-41E9-ADB9-06B4A7B7A643}" dt="2023-06-26T17:24:09.023" v="3211" actId="21"/>
          <ac:spMkLst>
            <pc:docMk/>
            <pc:sldMk cId="312655405" sldId="1053"/>
            <ac:spMk id="3" creationId="{3BFA12DC-4152-F750-6FCE-3FF97B0F9006}"/>
          </ac:spMkLst>
        </pc:spChg>
        <pc:spChg chg="mod">
          <ac:chgData name="rahulkumar08945@gmail.com" userId="eaa8108a85f67eff" providerId="LiveId" clId="{976B4AF6-5466-41E9-ADB9-06B4A7B7A643}" dt="2023-06-26T16:34:35.607" v="2567" actId="12"/>
          <ac:spMkLst>
            <pc:docMk/>
            <pc:sldMk cId="312655405" sldId="1053"/>
            <ac:spMk id="4" creationId="{E726B806-B5E1-0B56-4F66-79BDAB7B0057}"/>
          </ac:spMkLst>
        </pc:spChg>
        <pc:spChg chg="add del">
          <ac:chgData name="rahulkumar08945@gmail.com" userId="eaa8108a85f67eff" providerId="LiveId" clId="{976B4AF6-5466-41E9-ADB9-06B4A7B7A643}" dt="2023-06-26T16:16:54.825" v="2391" actId="22"/>
          <ac:spMkLst>
            <pc:docMk/>
            <pc:sldMk cId="312655405" sldId="1053"/>
            <ac:spMk id="6" creationId="{DA5A31A8-A62B-2A98-F32B-D89E3E4E5E10}"/>
          </ac:spMkLst>
        </pc:spChg>
        <pc:spChg chg="add del">
          <ac:chgData name="rahulkumar08945@gmail.com" userId="eaa8108a85f67eff" providerId="LiveId" clId="{976B4AF6-5466-41E9-ADB9-06B4A7B7A643}" dt="2023-06-26T17:18:18.995" v="3156" actId="22"/>
          <ac:spMkLst>
            <pc:docMk/>
            <pc:sldMk cId="312655405" sldId="1053"/>
            <ac:spMk id="8" creationId="{A911A88B-B4AA-62A9-6621-9FF89EA60EE1}"/>
          </ac:spMkLst>
        </pc:spChg>
      </pc:sldChg>
      <pc:sldChg chg="delSp modSp new mod">
        <pc:chgData name="rahulkumar08945@gmail.com" userId="eaa8108a85f67eff" providerId="LiveId" clId="{976B4AF6-5466-41E9-ADB9-06B4A7B7A643}" dt="2023-06-26T17:26:50.953" v="3253" actId="20577"/>
        <pc:sldMkLst>
          <pc:docMk/>
          <pc:sldMk cId="4003592286" sldId="1054"/>
        </pc:sldMkLst>
        <pc:spChg chg="del">
          <ac:chgData name="rahulkumar08945@gmail.com" userId="eaa8108a85f67eff" providerId="LiveId" clId="{976B4AF6-5466-41E9-ADB9-06B4A7B7A643}" dt="2023-06-26T16:35:32.431" v="2580" actId="21"/>
          <ac:spMkLst>
            <pc:docMk/>
            <pc:sldMk cId="4003592286" sldId="1054"/>
            <ac:spMk id="2" creationId="{0FAE4192-0DE3-67F2-A930-099FC9B6F9BB}"/>
          </ac:spMkLst>
        </pc:spChg>
        <pc:spChg chg="mod">
          <ac:chgData name="rahulkumar08945@gmail.com" userId="eaa8108a85f67eff" providerId="LiveId" clId="{976B4AF6-5466-41E9-ADB9-06B4A7B7A643}" dt="2023-06-26T17:26:50.953" v="3253" actId="20577"/>
          <ac:spMkLst>
            <pc:docMk/>
            <pc:sldMk cId="4003592286" sldId="1054"/>
            <ac:spMk id="3" creationId="{963851A7-FEA7-A880-87D1-D4706863501D}"/>
          </ac:spMkLst>
        </pc:spChg>
      </pc:sldChg>
      <pc:sldChg chg="delSp modSp new mod">
        <pc:chgData name="rahulkumar08945@gmail.com" userId="eaa8108a85f67eff" providerId="LiveId" clId="{976B4AF6-5466-41E9-ADB9-06B4A7B7A643}" dt="2023-06-26T17:27:04.956" v="3260" actId="20577"/>
        <pc:sldMkLst>
          <pc:docMk/>
          <pc:sldMk cId="1869676150" sldId="1055"/>
        </pc:sldMkLst>
        <pc:spChg chg="del">
          <ac:chgData name="rahulkumar08945@gmail.com" userId="eaa8108a85f67eff" providerId="LiveId" clId="{976B4AF6-5466-41E9-ADB9-06B4A7B7A643}" dt="2023-06-26T16:37:10.768" v="2613" actId="21"/>
          <ac:spMkLst>
            <pc:docMk/>
            <pc:sldMk cId="1869676150" sldId="1055"/>
            <ac:spMk id="2" creationId="{F82F252C-70B7-CA81-1CDA-54C6665B9899}"/>
          </ac:spMkLst>
        </pc:spChg>
        <pc:spChg chg="mod">
          <ac:chgData name="rahulkumar08945@gmail.com" userId="eaa8108a85f67eff" providerId="LiveId" clId="{976B4AF6-5466-41E9-ADB9-06B4A7B7A643}" dt="2023-06-26T17:27:04.956" v="3260" actId="20577"/>
          <ac:spMkLst>
            <pc:docMk/>
            <pc:sldMk cId="1869676150" sldId="1055"/>
            <ac:spMk id="3" creationId="{9779656C-3262-9DDF-9E36-2AA8C9BB4592}"/>
          </ac:spMkLst>
        </pc:spChg>
        <pc:spChg chg="mod">
          <ac:chgData name="rahulkumar08945@gmail.com" userId="eaa8108a85f67eff" providerId="LiveId" clId="{976B4AF6-5466-41E9-ADB9-06B4A7B7A643}" dt="2023-06-26T16:37:42.530" v="2631" actId="1035"/>
          <ac:spMkLst>
            <pc:docMk/>
            <pc:sldMk cId="1869676150" sldId="1055"/>
            <ac:spMk id="4" creationId="{ADC430F0-3AAC-39D5-4F43-EABC55C2135B}"/>
          </ac:spMkLst>
        </pc:spChg>
      </pc:sldChg>
      <pc:sldChg chg="addSp delSp modSp new mod">
        <pc:chgData name="rahulkumar08945@gmail.com" userId="eaa8108a85f67eff" providerId="LiveId" clId="{976B4AF6-5466-41E9-ADB9-06B4A7B7A643}" dt="2023-06-26T17:30:24.741" v="3374" actId="1035"/>
        <pc:sldMkLst>
          <pc:docMk/>
          <pc:sldMk cId="825533635" sldId="1056"/>
        </pc:sldMkLst>
        <pc:spChg chg="del mod">
          <ac:chgData name="rahulkumar08945@gmail.com" userId="eaa8108a85f67eff" providerId="LiveId" clId="{976B4AF6-5466-41E9-ADB9-06B4A7B7A643}" dt="2023-06-26T17:30:18.554" v="3367" actId="21"/>
          <ac:spMkLst>
            <pc:docMk/>
            <pc:sldMk cId="825533635" sldId="1056"/>
            <ac:spMk id="2" creationId="{84373CC6-23CA-9F28-5778-58C0BC1933F6}"/>
          </ac:spMkLst>
        </pc:spChg>
        <pc:spChg chg="mod">
          <ac:chgData name="rahulkumar08945@gmail.com" userId="eaa8108a85f67eff" providerId="LiveId" clId="{976B4AF6-5466-41E9-ADB9-06B4A7B7A643}" dt="2023-06-26T17:30:24.741" v="3374" actId="1035"/>
          <ac:spMkLst>
            <pc:docMk/>
            <pc:sldMk cId="825533635" sldId="1056"/>
            <ac:spMk id="3" creationId="{219ECBA8-5326-99BA-DA3F-EFE8A66899DE}"/>
          </ac:spMkLst>
        </pc:spChg>
        <pc:spChg chg="add del">
          <ac:chgData name="rahulkumar08945@gmail.com" userId="eaa8108a85f67eff" providerId="LiveId" clId="{976B4AF6-5466-41E9-ADB9-06B4A7B7A643}" dt="2023-06-26T17:17:54.154" v="3152" actId="22"/>
          <ac:spMkLst>
            <pc:docMk/>
            <pc:sldMk cId="825533635" sldId="1056"/>
            <ac:spMk id="6" creationId="{98C2A4AE-CAA8-D76B-78BF-FA9CC009E9FF}"/>
          </ac:spMkLst>
        </pc:spChg>
      </pc:sldChg>
      <pc:sldChg chg="new del">
        <pc:chgData name="rahulkumar08945@gmail.com" userId="eaa8108a85f67eff" providerId="LiveId" clId="{976B4AF6-5466-41E9-ADB9-06B4A7B7A643}" dt="2023-06-26T16:21:45.278" v="2435" actId="47"/>
        <pc:sldMkLst>
          <pc:docMk/>
          <pc:sldMk cId="2309253019" sldId="1056"/>
        </pc:sldMkLst>
      </pc:sldChg>
      <pc:sldChg chg="addSp delSp modSp new mod">
        <pc:chgData name="rahulkumar08945@gmail.com" userId="eaa8108a85f67eff" providerId="LiveId" clId="{976B4AF6-5466-41E9-ADB9-06B4A7B7A643}" dt="2023-06-26T17:25:52.445" v="3249" actId="20577"/>
        <pc:sldMkLst>
          <pc:docMk/>
          <pc:sldMk cId="2651604623" sldId="1057"/>
        </pc:sldMkLst>
        <pc:spChg chg="del">
          <ac:chgData name="rahulkumar08945@gmail.com" userId="eaa8108a85f67eff" providerId="LiveId" clId="{976B4AF6-5466-41E9-ADB9-06B4A7B7A643}" dt="2023-06-26T17:24:40.483" v="3216" actId="21"/>
          <ac:spMkLst>
            <pc:docMk/>
            <pc:sldMk cId="2651604623" sldId="1057"/>
            <ac:spMk id="2" creationId="{E48729BD-56D7-04A7-6F50-C2762154B87A}"/>
          </ac:spMkLst>
        </pc:spChg>
        <pc:spChg chg="mod">
          <ac:chgData name="rahulkumar08945@gmail.com" userId="eaa8108a85f67eff" providerId="LiveId" clId="{976B4AF6-5466-41E9-ADB9-06B4A7B7A643}" dt="2023-06-26T17:25:52.445" v="3249" actId="20577"/>
          <ac:spMkLst>
            <pc:docMk/>
            <pc:sldMk cId="2651604623" sldId="1057"/>
            <ac:spMk id="3" creationId="{BD1AE9F3-A055-556A-C383-DCF7CCB01B60}"/>
          </ac:spMkLst>
        </pc:spChg>
        <pc:spChg chg="add del">
          <ac:chgData name="rahulkumar08945@gmail.com" userId="eaa8108a85f67eff" providerId="LiveId" clId="{976B4AF6-5466-41E9-ADB9-06B4A7B7A643}" dt="2023-06-26T17:24:28.250" v="3214" actId="22"/>
          <ac:spMkLst>
            <pc:docMk/>
            <pc:sldMk cId="2651604623" sldId="1057"/>
            <ac:spMk id="6" creationId="{D2CFF18B-DE97-1129-D138-744B57027014}"/>
          </ac:spMkLst>
        </pc:spChg>
      </pc:sldChg>
      <pc:sldChg chg="modSp new mod">
        <pc:chgData name="rahulkumar08945@gmail.com" userId="eaa8108a85f67eff" providerId="LiveId" clId="{976B4AF6-5466-41E9-ADB9-06B4A7B7A643}" dt="2023-06-27T02:10:10.957" v="3448" actId="113"/>
        <pc:sldMkLst>
          <pc:docMk/>
          <pc:sldMk cId="2043651166" sldId="1058"/>
        </pc:sldMkLst>
        <pc:spChg chg="mod">
          <ac:chgData name="rahulkumar08945@gmail.com" userId="eaa8108a85f67eff" providerId="LiveId" clId="{976B4AF6-5466-41E9-ADB9-06B4A7B7A643}" dt="2023-06-27T02:01:22.608" v="3377" actId="27636"/>
          <ac:spMkLst>
            <pc:docMk/>
            <pc:sldMk cId="2043651166" sldId="1058"/>
            <ac:spMk id="2" creationId="{8B054588-67D6-7BB5-51C1-D8A6D52502DE}"/>
          </ac:spMkLst>
        </pc:spChg>
        <pc:spChg chg="mod">
          <ac:chgData name="rahulkumar08945@gmail.com" userId="eaa8108a85f67eff" providerId="LiveId" clId="{976B4AF6-5466-41E9-ADB9-06B4A7B7A643}" dt="2023-06-27T02:10:10.957" v="3448" actId="113"/>
          <ac:spMkLst>
            <pc:docMk/>
            <pc:sldMk cId="2043651166" sldId="1058"/>
            <ac:spMk id="3" creationId="{263381E3-3E5C-87DD-CE58-3BE1FB95EF1F}"/>
          </ac:spMkLst>
        </pc:spChg>
      </pc:sldChg>
    </pc:docChg>
  </pc:docChgLst>
  <pc:docChgLst>
    <pc:chgData name="Rahul Kumar" userId="eaa8108a85f67eff" providerId="LiveId" clId="{5AFEBD3C-9608-4861-A7C2-44ADA0CC3585}"/>
    <pc:docChg chg="undo custSel modSld">
      <pc:chgData name="Rahul Kumar" userId="eaa8108a85f67eff" providerId="LiveId" clId="{5AFEBD3C-9608-4861-A7C2-44ADA0CC3585}" dt="2024-07-16T04:53:46.052" v="653" actId="207"/>
      <pc:docMkLst>
        <pc:docMk/>
      </pc:docMkLst>
      <pc:sldChg chg="addSp delSp modSp mod">
        <pc:chgData name="Rahul Kumar" userId="eaa8108a85f67eff" providerId="LiveId" clId="{5AFEBD3C-9608-4861-A7C2-44ADA0CC3585}" dt="2024-07-16T04:37:53.786" v="549" actId="1037"/>
        <pc:sldMkLst>
          <pc:docMk/>
          <pc:sldMk cId="0" sldId="256"/>
        </pc:sldMkLst>
        <pc:spChg chg="mod">
          <ac:chgData name="Rahul Kumar" userId="eaa8108a85f67eff" providerId="LiveId" clId="{5AFEBD3C-9608-4861-A7C2-44ADA0CC3585}" dt="2024-07-16T04:37:06.650" v="484" actId="1035"/>
          <ac:spMkLst>
            <pc:docMk/>
            <pc:sldMk cId="0" sldId="256"/>
            <ac:spMk id="2" creationId="{8F494C7E-1148-6FBD-5A19-E29FA60E51F6}"/>
          </ac:spMkLst>
        </pc:spChg>
        <pc:spChg chg="mod">
          <ac:chgData name="Rahul Kumar" userId="eaa8108a85f67eff" providerId="LiveId" clId="{5AFEBD3C-9608-4861-A7C2-44ADA0CC3585}" dt="2024-07-16T04:16:14.057" v="1" actId="404"/>
          <ac:spMkLst>
            <pc:docMk/>
            <pc:sldMk cId="0" sldId="256"/>
            <ac:spMk id="6" creationId="{581CC655-124A-F845-63F4-003C75BF8110}"/>
          </ac:spMkLst>
        </pc:spChg>
        <pc:spChg chg="mod">
          <ac:chgData name="Rahul Kumar" userId="eaa8108a85f67eff" providerId="LiveId" clId="{5AFEBD3C-9608-4861-A7C2-44ADA0CC3585}" dt="2024-07-16T04:37:13.060" v="499" actId="1036"/>
          <ac:spMkLst>
            <pc:docMk/>
            <pc:sldMk cId="0" sldId="256"/>
            <ac:spMk id="9" creationId="{2C7018B3-BA7C-3397-47B4-7A2B7E50B4CC}"/>
          </ac:spMkLst>
        </pc:spChg>
        <pc:spChg chg="mod">
          <ac:chgData name="Rahul Kumar" userId="eaa8108a85f67eff" providerId="LiveId" clId="{5AFEBD3C-9608-4861-A7C2-44ADA0CC3585}" dt="2024-07-16T04:37:18.910" v="511" actId="1035"/>
          <ac:spMkLst>
            <pc:docMk/>
            <pc:sldMk cId="0" sldId="256"/>
            <ac:spMk id="10" creationId="{22D9F5CC-9DCC-8A61-5E1C-E28539097573}"/>
          </ac:spMkLst>
        </pc:spChg>
        <pc:spChg chg="mod">
          <ac:chgData name="Rahul Kumar" userId="eaa8108a85f67eff" providerId="LiveId" clId="{5AFEBD3C-9608-4861-A7C2-44ADA0CC3585}" dt="2024-07-16T04:37:53.786" v="549" actId="1037"/>
          <ac:spMkLst>
            <pc:docMk/>
            <pc:sldMk cId="0" sldId="256"/>
            <ac:spMk id="11" creationId="{1F85E682-B874-4790-6EAC-80BA10029669}"/>
          </ac:spMkLst>
        </pc:spChg>
        <pc:spChg chg="del mod">
          <ac:chgData name="Rahul Kumar" userId="eaa8108a85f67eff" providerId="LiveId" clId="{5AFEBD3C-9608-4861-A7C2-44ADA0CC3585}" dt="2024-07-16T04:17:26.047" v="234" actId="478"/>
          <ac:spMkLst>
            <pc:docMk/>
            <pc:sldMk cId="0" sldId="256"/>
            <ac:spMk id="16" creationId="{20863D78-1815-83C5-6AA1-973C8840FECC}"/>
          </ac:spMkLst>
        </pc:spChg>
        <pc:picChg chg="add mod">
          <ac:chgData name="Rahul Kumar" userId="eaa8108a85f67eff" providerId="LiveId" clId="{5AFEBD3C-9608-4861-A7C2-44ADA0CC3585}" dt="2024-07-16T04:37:47.221" v="544" actId="1038"/>
          <ac:picMkLst>
            <pc:docMk/>
            <pc:sldMk cId="0" sldId="256"/>
            <ac:picMk id="3" creationId="{D68B3F19-4E3B-EC18-6DA7-97BAF02D567C}"/>
          </ac:picMkLst>
        </pc:picChg>
        <pc:picChg chg="add mod">
          <ac:chgData name="Rahul Kumar" userId="eaa8108a85f67eff" providerId="LiveId" clId="{5AFEBD3C-9608-4861-A7C2-44ADA0CC3585}" dt="2024-07-16T04:35:37.746" v="471" actId="1038"/>
          <ac:picMkLst>
            <pc:docMk/>
            <pc:sldMk cId="0" sldId="256"/>
            <ac:picMk id="4" creationId="{F15D0385-9030-9815-787F-805CD76E9837}"/>
          </ac:picMkLst>
        </pc:picChg>
        <pc:picChg chg="add mod">
          <ac:chgData name="Rahul Kumar" userId="eaa8108a85f67eff" providerId="LiveId" clId="{5AFEBD3C-9608-4861-A7C2-44ADA0CC3585}" dt="2024-07-16T04:35:41.710" v="473" actId="1038"/>
          <ac:picMkLst>
            <pc:docMk/>
            <pc:sldMk cId="0" sldId="256"/>
            <ac:picMk id="5" creationId="{522A0C32-C6B4-1BB3-5BBB-042BAA3CB523}"/>
          </ac:picMkLst>
        </pc:picChg>
        <pc:picChg chg="add del mod">
          <ac:chgData name="Rahul Kumar" userId="eaa8108a85f67eff" providerId="LiveId" clId="{5AFEBD3C-9608-4861-A7C2-44ADA0CC3585}" dt="2024-07-16T04:22:19.301" v="244" actId="478"/>
          <ac:picMkLst>
            <pc:docMk/>
            <pc:sldMk cId="0" sldId="256"/>
            <ac:picMk id="1026" creationId="{242E2BD9-53F0-C14B-4749-86AA5DAA7E5F}"/>
          </ac:picMkLst>
        </pc:picChg>
      </pc:sldChg>
      <pc:sldChg chg="addSp modSp mod">
        <pc:chgData name="Rahul Kumar" userId="eaa8108a85f67eff" providerId="LiveId" clId="{5AFEBD3C-9608-4861-A7C2-44ADA0CC3585}" dt="2024-07-16T04:38:08.318" v="551" actId="14100"/>
        <pc:sldMkLst>
          <pc:docMk/>
          <pc:sldMk cId="0" sldId="257"/>
        </pc:sldMkLst>
        <pc:spChg chg="mod">
          <ac:chgData name="Rahul Kumar" userId="eaa8108a85f67eff" providerId="LiveId" clId="{5AFEBD3C-9608-4861-A7C2-44ADA0CC3585}" dt="2024-07-16T04:23:04.884" v="291" actId="20577"/>
          <ac:spMkLst>
            <pc:docMk/>
            <pc:sldMk cId="0" sldId="257"/>
            <ac:spMk id="3" creationId="{00000000-0000-0000-0000-000000000000}"/>
          </ac:spMkLst>
        </pc:spChg>
        <pc:spChg chg="mod">
          <ac:chgData name="Rahul Kumar" userId="eaa8108a85f67eff" providerId="LiveId" clId="{5AFEBD3C-9608-4861-A7C2-44ADA0CC3585}" dt="2024-07-16T04:22:56.187" v="287" actId="404"/>
          <ac:spMkLst>
            <pc:docMk/>
            <pc:sldMk cId="0" sldId="257"/>
            <ac:spMk id="5" creationId="{F38F28EA-9F11-8416-7C28-4C47EE85B383}"/>
          </ac:spMkLst>
        </pc:spChg>
        <pc:picChg chg="add mod">
          <ac:chgData name="Rahul Kumar" userId="eaa8108a85f67eff" providerId="LiveId" clId="{5AFEBD3C-9608-4861-A7C2-44ADA0CC3585}" dt="2024-07-16T04:38:02.342" v="550" actId="14100"/>
          <ac:picMkLst>
            <pc:docMk/>
            <pc:sldMk cId="0" sldId="257"/>
            <ac:picMk id="4" creationId="{D0353220-5AEC-7E63-4BA1-245FE623E863}"/>
          </ac:picMkLst>
        </pc:picChg>
        <pc:picChg chg="add mod">
          <ac:chgData name="Rahul Kumar" userId="eaa8108a85f67eff" providerId="LiveId" clId="{5AFEBD3C-9608-4861-A7C2-44ADA0CC3585}" dt="2024-07-16T04:38:08.318" v="551" actId="14100"/>
          <ac:picMkLst>
            <pc:docMk/>
            <pc:sldMk cId="0" sldId="257"/>
            <ac:picMk id="6" creationId="{5F12C282-BF13-CAD5-2C9E-27793BAD33F0}"/>
          </ac:picMkLst>
        </pc:picChg>
      </pc:sldChg>
      <pc:sldChg chg="addSp delSp modSp mod">
        <pc:chgData name="Rahul Kumar" userId="eaa8108a85f67eff" providerId="LiveId" clId="{5AFEBD3C-9608-4861-A7C2-44ADA0CC3585}" dt="2024-07-16T04:53:46.052" v="653" actId="207"/>
        <pc:sldMkLst>
          <pc:docMk/>
          <pc:sldMk cId="706088936" sldId="1033"/>
        </pc:sldMkLst>
        <pc:spChg chg="mod">
          <ac:chgData name="Rahul Kumar" userId="eaa8108a85f67eff" providerId="LiveId" clId="{5AFEBD3C-9608-4861-A7C2-44ADA0CC3585}" dt="2024-07-16T04:52:25.403" v="608" actId="20577"/>
          <ac:spMkLst>
            <pc:docMk/>
            <pc:sldMk cId="706088936" sldId="1033"/>
            <ac:spMk id="2" creationId="{24A61870-A476-4186-2AF5-43AC3CBDE3DB}"/>
          </ac:spMkLst>
        </pc:spChg>
        <pc:spChg chg="mod">
          <ac:chgData name="Rahul Kumar" userId="eaa8108a85f67eff" providerId="LiveId" clId="{5AFEBD3C-9608-4861-A7C2-44ADA0CC3585}" dt="2024-07-16T04:24:29.971" v="292" actId="14100"/>
          <ac:spMkLst>
            <pc:docMk/>
            <pc:sldMk cId="706088936" sldId="1033"/>
            <ac:spMk id="3" creationId="{460D9190-D372-3F57-9CED-8474FBD30A9A}"/>
          </ac:spMkLst>
        </pc:spChg>
        <pc:spChg chg="add del mod">
          <ac:chgData name="Rahul Kumar" userId="eaa8108a85f67eff" providerId="LiveId" clId="{5AFEBD3C-9608-4861-A7C2-44ADA0CC3585}" dt="2024-07-16T04:29:06.302" v="427" actId="11529"/>
          <ac:spMkLst>
            <pc:docMk/>
            <pc:sldMk cId="706088936" sldId="1033"/>
            <ac:spMk id="5" creationId="{FD110FA5-8FAB-F988-3F4D-EF275B981914}"/>
          </ac:spMkLst>
        </pc:spChg>
        <pc:spChg chg="add del">
          <ac:chgData name="Rahul Kumar" userId="eaa8108a85f67eff" providerId="LiveId" clId="{5AFEBD3C-9608-4861-A7C2-44ADA0CC3585}" dt="2024-07-16T04:29:25.663" v="429" actId="11529"/>
          <ac:spMkLst>
            <pc:docMk/>
            <pc:sldMk cId="706088936" sldId="1033"/>
            <ac:spMk id="6" creationId="{C20B81A7-6005-D7C9-472A-B42E857A4111}"/>
          </ac:spMkLst>
        </pc:spChg>
        <pc:spChg chg="add del mod">
          <ac:chgData name="Rahul Kumar" userId="eaa8108a85f67eff" providerId="LiveId" clId="{5AFEBD3C-9608-4861-A7C2-44ADA0CC3585}" dt="2024-07-16T04:33:01.349" v="443" actId="478"/>
          <ac:spMkLst>
            <pc:docMk/>
            <pc:sldMk cId="706088936" sldId="1033"/>
            <ac:spMk id="7" creationId="{9369A6E1-FFE9-29F0-F3BD-4A932A7B9990}"/>
          </ac:spMkLst>
        </pc:spChg>
        <pc:spChg chg="add del mod">
          <ac:chgData name="Rahul Kumar" userId="eaa8108a85f67eff" providerId="LiveId" clId="{5AFEBD3C-9608-4861-A7C2-44ADA0CC3585}" dt="2024-07-16T04:33:29.072" v="447" actId="11529"/>
          <ac:spMkLst>
            <pc:docMk/>
            <pc:sldMk cId="706088936" sldId="1033"/>
            <ac:spMk id="8" creationId="{5B179E76-6BEA-1BF2-F034-FF150705D73B}"/>
          </ac:spMkLst>
        </pc:spChg>
        <pc:spChg chg="add del mod">
          <ac:chgData name="Rahul Kumar" userId="eaa8108a85f67eff" providerId="LiveId" clId="{5AFEBD3C-9608-4861-A7C2-44ADA0CC3585}" dt="2024-07-16T04:34:23.635" v="451" actId="11529"/>
          <ac:spMkLst>
            <pc:docMk/>
            <pc:sldMk cId="706088936" sldId="1033"/>
            <ac:spMk id="9" creationId="{A406671E-D7BB-16D7-F1FA-3502EBE9C944}"/>
          </ac:spMkLst>
        </pc:spChg>
        <pc:spChg chg="add mod">
          <ac:chgData name="Rahul Kumar" userId="eaa8108a85f67eff" providerId="LiveId" clId="{5AFEBD3C-9608-4861-A7C2-44ADA0CC3585}" dt="2024-07-16T04:39:42.363" v="553"/>
          <ac:spMkLst>
            <pc:docMk/>
            <pc:sldMk cId="706088936" sldId="1033"/>
            <ac:spMk id="12" creationId="{120E777A-B827-844D-B5C7-309C234E5086}"/>
          </ac:spMkLst>
        </pc:spChg>
        <pc:spChg chg="add del mod">
          <ac:chgData name="Rahul Kumar" userId="eaa8108a85f67eff" providerId="LiveId" clId="{5AFEBD3C-9608-4861-A7C2-44ADA0CC3585}" dt="2024-07-16T04:49:51.241" v="589" actId="11529"/>
          <ac:spMkLst>
            <pc:docMk/>
            <pc:sldMk cId="706088936" sldId="1033"/>
            <ac:spMk id="13" creationId="{150B2E28-4A7B-9CDF-B93C-0E81FFA28E8B}"/>
          </ac:spMkLst>
        </pc:spChg>
        <pc:spChg chg="add mod">
          <ac:chgData name="Rahul Kumar" userId="eaa8108a85f67eff" providerId="LiveId" clId="{5AFEBD3C-9608-4861-A7C2-44ADA0CC3585}" dt="2024-07-16T04:53:46.052" v="653" actId="207"/>
          <ac:spMkLst>
            <pc:docMk/>
            <pc:sldMk cId="706088936" sldId="1033"/>
            <ac:spMk id="14" creationId="{D8DC1D13-475C-43A3-65AB-5BDE52363A55}"/>
          </ac:spMkLst>
        </pc:spChg>
        <pc:picChg chg="add mod">
          <ac:chgData name="Rahul Kumar" userId="eaa8108a85f67eff" providerId="LiveId" clId="{5AFEBD3C-9608-4861-A7C2-44ADA0CC3585}" dt="2024-07-16T04:26:19.908" v="413" actId="14100"/>
          <ac:picMkLst>
            <pc:docMk/>
            <pc:sldMk cId="706088936" sldId="1033"/>
            <ac:picMk id="2050" creationId="{BD1C4E0D-23C0-40C7-E39A-344372A9BBEB}"/>
          </ac:picMkLst>
        </pc:picChg>
        <pc:picChg chg="add mod">
          <ac:chgData name="Rahul Kumar" userId="eaa8108a85f67eff" providerId="LiveId" clId="{5AFEBD3C-9608-4861-A7C2-44ADA0CC3585}" dt="2024-07-16T04:27:46.616" v="414" actId="14100"/>
          <ac:picMkLst>
            <pc:docMk/>
            <pc:sldMk cId="706088936" sldId="1033"/>
            <ac:picMk id="2052" creationId="{8AB95D1E-C0A3-C480-BE48-65B52956F24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BBAA8F-6811-4081-BEBC-67527AD40E50}" type="datetimeFigureOut">
              <a:rPr lang="en-IN" smtClean="0"/>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438AB-9326-4649-B071-25A0F37C4B3E}" type="slidenum">
              <a:rPr lang="en-IN" smtClean="0"/>
              <a:t>‹#›</a:t>
            </a:fld>
            <a:endParaRPr lang="en-IN"/>
          </a:p>
        </p:txBody>
      </p:sp>
    </p:spTree>
    <p:extLst>
      <p:ext uri="{BB962C8B-B14F-4D97-AF65-F5344CB8AC3E}">
        <p14:creationId xmlns:p14="http://schemas.microsoft.com/office/powerpoint/2010/main" val="1024950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702AE2-8465-40C0-A7E6-1678F490BF06}" type="datetime1">
              <a:rPr lang="en-US" smtClean="0"/>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80CEB2-D04E-40B5-BE78-6C7605D53046}" type="datetime1">
              <a:rPr lang="en-US" smtClean="0"/>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DBE87B-FDBB-4656-AFA2-E02608F9FAE5}" type="datetime1">
              <a:rPr lang="en-US" smtClean="0"/>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6264655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872004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83B279-1521-4AC9-AE12-FF7C14FDA1C5}" type="datetime1">
              <a:rPr lang="en-US" smtClean="0"/>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17A8E-FE01-42C6-B24D-E13D68C6F3ED}" type="datetime1">
              <a:rPr lang="en-US" smtClean="0"/>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E62D04-5AFB-4C3F-95D5-8EBD48478F90}" type="datetime1">
              <a:rPr lang="en-US" smtClean="0"/>
              <a:t>12/17/2025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D6AD693-3DAA-44C0-B86D-A85860C6454A}" type="datetime1">
              <a:rPr lang="en-US" smtClean="0"/>
              <a:t>12/17/2025</a:t>
            </a:fld>
            <a:endParaRPr lang="en-US"/>
          </a:p>
        </p:txBody>
      </p:sp>
      <p:sp>
        <p:nvSpPr>
          <p:cNvPr id="8" name="Footer Placeholder 7"/>
          <p:cNvSpPr>
            <a:spLocks noGrp="1"/>
          </p:cNvSpPr>
          <p:nvPr>
            <p:ph type="ftr" sz="quarter" idx="11"/>
          </p:nvPr>
        </p:nvSpPr>
        <p:spPr/>
        <p:txBody>
          <a:bodyPr/>
          <a:lstStyle/>
          <a:p>
            <a:r>
              <a:rPr lang="en-US"/>
              <a:t>2nd BN NDRF KOLKATA</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C33235A-6090-4CF1-A8E5-2C000A6181E9}" type="datetime1">
              <a:rPr lang="en-US" smtClean="0"/>
              <a:t>12/17/2025</a:t>
            </a:fld>
            <a:endParaRPr lang="en-US"/>
          </a:p>
        </p:txBody>
      </p:sp>
      <p:sp>
        <p:nvSpPr>
          <p:cNvPr id="4" name="Footer Placeholder 3"/>
          <p:cNvSpPr>
            <a:spLocks noGrp="1"/>
          </p:cNvSpPr>
          <p:nvPr>
            <p:ph type="ftr" sz="quarter" idx="11"/>
          </p:nvPr>
        </p:nvSpPr>
        <p:spPr/>
        <p:txBody>
          <a:bodyPr/>
          <a:lstStyle/>
          <a:p>
            <a:r>
              <a:rPr lang="en-US"/>
              <a:t>2nd BN NDRF KOLKATA</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FD9804-E4C9-47FC-B5E4-DE03F7AC2C5B}" type="datetime1">
              <a:rPr lang="en-US" smtClean="0"/>
              <a:t>12/17/2025</a:t>
            </a:fld>
            <a:endParaRPr lang="en-US"/>
          </a:p>
        </p:txBody>
      </p:sp>
      <p:sp>
        <p:nvSpPr>
          <p:cNvPr id="3" name="Footer Placeholder 2"/>
          <p:cNvSpPr>
            <a:spLocks noGrp="1"/>
          </p:cNvSpPr>
          <p:nvPr>
            <p:ph type="ftr" sz="quarter" idx="11"/>
          </p:nvPr>
        </p:nvSpPr>
        <p:spPr/>
        <p:txBody>
          <a:bodyPr/>
          <a:lstStyle/>
          <a:p>
            <a:r>
              <a:rPr lang="en-US"/>
              <a:t>2nd BN NDRF KOLKATA</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817588-967C-4299-82B5-70FF856C8856}" type="datetime1">
              <a:rPr lang="en-US" smtClean="0"/>
              <a:t>12/17/2025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896DD0-210C-4032-A6B7-9B301FEAFE6F}" type="datetime1">
              <a:rPr lang="en-US" smtClean="0"/>
              <a:t>12/17/2025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F6FEB6-1A4F-40F3-ABBB-997620EE1263}" type="datetime1">
              <a:rPr lang="en-US" smtClean="0"/>
              <a:t>12/17/2025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2nd BN NDRF KOLKATA</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Air radiation dose rate｜Fukui Prefectural Environmental Radiation Research  and Monitoring Center">
            <a:extLst>
              <a:ext uri="{FF2B5EF4-FFF2-40B4-BE49-F238E27FC236}">
                <a16:creationId xmlns:a16="http://schemas.microsoft.com/office/drawing/2014/main" id="{2A431904-9E2F-4B84-96B6-068B0A78652A}"/>
              </a:ext>
            </a:extLst>
          </p:cNvPr>
          <p:cNvPicPr>
            <a:picLocks noChangeAspect="1" noChangeArrowheads="1"/>
          </p:cNvPicPr>
          <p:nvPr/>
        </p:nvPicPr>
        <p:blipFill rotWithShape="1">
          <a:blip r:embed="rId2">
            <a:duotone>
              <a:prstClr val="black"/>
              <a:schemeClr val="accent1">
                <a:tint val="45000"/>
                <a:satMod val="400000"/>
              </a:schemeClr>
            </a:duotone>
            <a:extLst>
              <a:ext uri="{28A0092B-C50C-407E-A947-70E740481C1C}">
                <a14:useLocalDpi xmlns:a14="http://schemas.microsoft.com/office/drawing/2010/main" val="0"/>
              </a:ext>
            </a:extLst>
          </a:blip>
          <a:srcRect t="31676" b="13022"/>
          <a:stretch/>
        </p:blipFill>
        <p:spPr bwMode="auto">
          <a:xfrm>
            <a:off x="0" y="1"/>
            <a:ext cx="12192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03C086D4-8D88-6581-DCBE-A608AA60381F}"/>
              </a:ext>
            </a:extLst>
          </p:cNvPr>
          <p:cNvSpPr/>
          <p:nvPr/>
        </p:nvSpPr>
        <p:spPr>
          <a:xfrm>
            <a:off x="1919538" y="404664"/>
            <a:ext cx="8302151"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a:defRPr/>
            </a:pPr>
            <a:endParaRPr lang="en-IN" sz="9600" b="1" dirty="0">
              <a:ln w="22225">
                <a:solidFill>
                  <a:schemeClr val="accent2"/>
                </a:solidFill>
                <a:prstDash val="solid"/>
              </a:ln>
              <a:solidFill>
                <a:schemeClr val="accent2">
                  <a:lumMod val="40000"/>
                  <a:lumOff val="60000"/>
                </a:schemeClr>
              </a:solidFill>
            </a:endParaRPr>
          </a:p>
        </p:txBody>
      </p:sp>
      <p:pic>
        <p:nvPicPr>
          <p:cNvPr id="5126" name="Picture 5">
            <a:extLst>
              <a:ext uri="{FF2B5EF4-FFF2-40B4-BE49-F238E27FC236}">
                <a16:creationId xmlns:a16="http://schemas.microsoft.com/office/drawing/2014/main" id="{B2EF86AD-E08D-4FAB-AFC4-55065237A79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879600"/>
            <a:ext cx="506941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object 4">
            <a:extLst>
              <a:ext uri="{FF2B5EF4-FFF2-40B4-BE49-F238E27FC236}">
                <a16:creationId xmlns:a16="http://schemas.microsoft.com/office/drawing/2014/main" id="{EB4F269D-964F-421D-80DC-7C9996FA95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7">
            <a:extLst>
              <a:ext uri="{FF2B5EF4-FFF2-40B4-BE49-F238E27FC236}">
                <a16:creationId xmlns:a16="http://schemas.microsoft.com/office/drawing/2014/main" id="{F1526DB0-0FFF-45B8-B78C-64A763D21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2" descr="Federal Emergency Management Agency (FEMA) Chemical, Biological,  Radiological, and Nuclear (CBRN) Office: Chemical Portfolio Ove">
            <a:extLst>
              <a:ext uri="{FF2B5EF4-FFF2-40B4-BE49-F238E27FC236}">
                <a16:creationId xmlns:a16="http://schemas.microsoft.com/office/drawing/2014/main" id="{19C4483A-FC07-4075-8CC3-BFC1F7D7CB6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9418" y="0"/>
            <a:ext cx="1847849"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9">
            <a:extLst>
              <a:ext uri="{FF2B5EF4-FFF2-40B4-BE49-F238E27FC236}">
                <a16:creationId xmlns:a16="http://schemas.microsoft.com/office/drawing/2014/main" id="{D6760140-9D6C-4E66-8152-88AD7A49ADE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5600700"/>
            <a:ext cx="12192000"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1" name="Rectangle 1">
            <a:extLst>
              <a:ext uri="{FF2B5EF4-FFF2-40B4-BE49-F238E27FC236}">
                <a16:creationId xmlns:a16="http://schemas.microsoft.com/office/drawing/2014/main" id="{50C2DF8B-A530-4A3D-A02D-A0DB9F335AEB}"/>
              </a:ext>
            </a:extLst>
          </p:cNvPr>
          <p:cNvSpPr>
            <a:spLocks noChangeArrowheads="1"/>
          </p:cNvSpPr>
          <p:nvPr/>
        </p:nvSpPr>
        <p:spPr bwMode="auto">
          <a:xfrm>
            <a:off x="-111466" y="1969927"/>
            <a:ext cx="684106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hi-IN" sz="4800" b="1" dirty="0">
                <a:solidFill>
                  <a:srgbClr val="FF0000"/>
                </a:solidFill>
              </a:rPr>
              <a:t>मात्रात्मक परिमाण</a:t>
            </a:r>
          </a:p>
        </p:txBody>
      </p:sp>
      <p:sp>
        <p:nvSpPr>
          <p:cNvPr id="3" name="TextBox 2">
            <a:extLst>
              <a:ext uri="{FF2B5EF4-FFF2-40B4-BE49-F238E27FC236}">
                <a16:creationId xmlns:a16="http://schemas.microsoft.com/office/drawing/2014/main" id="{C8FFA377-F744-108E-9EBF-F3CBC4954AF6}"/>
              </a:ext>
            </a:extLst>
          </p:cNvPr>
          <p:cNvSpPr txBox="1"/>
          <p:nvPr/>
        </p:nvSpPr>
        <p:spPr>
          <a:xfrm>
            <a:off x="7467600" y="6120937"/>
            <a:ext cx="6319776" cy="610680"/>
          </a:xfrm>
          <a:prstGeom prst="rect">
            <a:avLst/>
          </a:prstGeom>
          <a:noFill/>
        </p:spPr>
        <p:txBody>
          <a:bodyPr wrap="square">
            <a:spAutoFit/>
          </a:bodyPr>
          <a:lstStyle/>
          <a:p>
            <a:pPr>
              <a:lnSpc>
                <a:spcPct val="107000"/>
              </a:lnSpc>
              <a:spcAft>
                <a:spcPts val="800"/>
              </a:spcAft>
              <a:buNone/>
            </a:pPr>
            <a:r>
              <a:rPr lang="hi-IN" sz="3200" b="1" dirty="0">
                <a:effectLst/>
                <a:latin typeface="Kruti Dev 092" pitchFamily="2" charset="0"/>
                <a:ea typeface="Calibri" panose="020F0502020204030204" pitchFamily="34" charset="0"/>
                <a:cs typeface="Mangal" panose="02040503050203030202" pitchFamily="18" charset="0"/>
              </a:rPr>
              <a:t>उप निरीक्षक/</a:t>
            </a:r>
            <a:r>
              <a:rPr lang="hi-IN" sz="3200" b="1" dirty="0" err="1">
                <a:effectLst/>
                <a:latin typeface="Kruti Dev 092" pitchFamily="2" charset="0"/>
                <a:ea typeface="Calibri" panose="020F0502020204030204" pitchFamily="34" charset="0"/>
                <a:cs typeface="Mangal" panose="02040503050203030202" pitchFamily="18" charset="0"/>
              </a:rPr>
              <a:t>जीडी</a:t>
            </a:r>
            <a:r>
              <a:rPr lang="hi-IN" sz="3200" b="1" dirty="0">
                <a:effectLst/>
                <a:latin typeface="Kruti Dev 092" pitchFamily="2" charset="0"/>
                <a:ea typeface="Calibri" panose="020F0502020204030204" pitchFamily="34" charset="0"/>
                <a:cs typeface="Mangal" panose="02040503050203030202" pitchFamily="18" charset="0"/>
              </a:rPr>
              <a:t> राजू </a:t>
            </a:r>
            <a:r>
              <a:rPr lang="hi-IN" sz="3200" b="1" dirty="0" err="1">
                <a:effectLst/>
                <a:latin typeface="Kruti Dev 092" pitchFamily="2" charset="0"/>
                <a:ea typeface="Calibri" panose="020F0502020204030204" pitchFamily="34" charset="0"/>
                <a:cs typeface="Mangal" panose="02040503050203030202" pitchFamily="18" charset="0"/>
              </a:rPr>
              <a:t>रॉय</a:t>
            </a:r>
            <a:endParaRPr lang="en-IN" sz="4000" b="1" dirty="0">
              <a:effectLst/>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0" y="2103474"/>
            <a:ext cx="3048000" cy="1295400"/>
          </a:xfrm>
        </p:spPr>
        <p:txBody>
          <a:bodyPr>
            <a:noAutofit/>
          </a:bodyPr>
          <a:lstStyle/>
          <a:p>
            <a:r>
              <a:rPr lang="hi-IN" sz="4000" b="1" dirty="0">
                <a:solidFill>
                  <a:srgbClr val="C00000"/>
                </a:solidFill>
              </a:rPr>
              <a:t>अवशोषित मात्रा (</a:t>
            </a:r>
            <a:r>
              <a:rPr lang="en-US" sz="4000" b="1" dirty="0">
                <a:solidFill>
                  <a:srgbClr val="C00000"/>
                </a:solidFill>
              </a:rPr>
              <a:t>D)</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3352800" y="1368052"/>
            <a:ext cx="8610600" cy="4562596"/>
          </a:xfrm>
          <a:prstGeom prst="rect">
            <a:avLst/>
          </a:prstGeom>
        </p:spPr>
        <p:txBody>
          <a:bodyPr wrap="square">
            <a:spAutoFit/>
          </a:bodyPr>
          <a:lstStyle/>
          <a:p>
            <a:pPr algn="just">
              <a:lnSpc>
                <a:spcPct val="150000"/>
              </a:lnSpc>
              <a:buFont typeface="Wingdings" pitchFamily="2" charset="2"/>
              <a:buChar char="v"/>
              <a:defRPr/>
            </a:pPr>
            <a:r>
              <a:rPr lang="en-US" sz="2800" dirty="0">
                <a:latin typeface="Open Sans" panose="020B0606030504020204"/>
              </a:rPr>
              <a:t> </a:t>
            </a:r>
            <a:r>
              <a:rPr lang="hi-IN" sz="2800" dirty="0"/>
              <a:t>किसी बिंदु पर अवशोषित मात्रा (साधारणतः मात्रा) वह ऊर्जा होती है जो उस बिंदु पर माध्यम के प्रति इकाई द्रव्यमान में अवशोषित होती है।</a:t>
            </a:r>
            <a:endParaRPr lang="en-US" sz="2800" dirty="0">
              <a:latin typeface="Open Sans" panose="020B0606030504020204"/>
            </a:endParaRPr>
          </a:p>
          <a:p>
            <a:pPr algn="just">
              <a:lnSpc>
                <a:spcPct val="150000"/>
              </a:lnSpc>
              <a:spcBef>
                <a:spcPts val="0"/>
              </a:spcBef>
              <a:buNone/>
              <a:defRPr/>
            </a:pPr>
            <a:r>
              <a:rPr lang="en-US" sz="2800" dirty="0">
                <a:latin typeface="Open Sans" panose="020B0606030504020204"/>
              </a:rPr>
              <a:t>                    </a:t>
            </a:r>
            <a:r>
              <a:rPr lang="hi-IN" sz="2800" dirty="0"/>
              <a:t>मात्रा की इकाई: ग्रे (</a:t>
            </a:r>
            <a:r>
              <a:rPr lang="en-US" sz="2800" dirty="0"/>
              <a:t>Gray - Gy)</a:t>
            </a:r>
            <a:r>
              <a:rPr lang="en-US" sz="2800" dirty="0">
                <a:latin typeface="Open Sans" panose="020B0606030504020204"/>
              </a:rPr>
              <a:t> </a:t>
            </a:r>
          </a:p>
          <a:p>
            <a:pPr algn="just">
              <a:lnSpc>
                <a:spcPct val="150000"/>
              </a:lnSpc>
              <a:spcBef>
                <a:spcPts val="0"/>
              </a:spcBef>
              <a:buNone/>
              <a:defRPr/>
            </a:pPr>
            <a:r>
              <a:rPr lang="en-US" sz="2800" dirty="0">
                <a:latin typeface="Open Sans" panose="020B0606030504020204"/>
              </a:rPr>
              <a:t>	           	1 Gy     =  100 rad </a:t>
            </a:r>
          </a:p>
          <a:p>
            <a:pPr marL="457200" indent="-4763" algn="just">
              <a:lnSpc>
                <a:spcPct val="150000"/>
              </a:lnSpc>
              <a:spcBef>
                <a:spcPts val="0"/>
              </a:spcBef>
              <a:buFont typeface="Wingdings" panose="05000000000000000000" pitchFamily="2" charset="2"/>
              <a:buChar char="Ø"/>
              <a:defRPr/>
            </a:pPr>
            <a:r>
              <a:rPr lang="en-US" sz="2800" dirty="0">
                <a:latin typeface="Open Sans" panose="020B0606030504020204"/>
              </a:rPr>
              <a:t> </a:t>
            </a:r>
            <a:r>
              <a:rPr lang="hi-IN" sz="2800" dirty="0"/>
              <a:t>जूल प्रति किलोग्राम (</a:t>
            </a:r>
            <a:r>
              <a:rPr lang="en-US" sz="2800" dirty="0"/>
              <a:t>Joules/Kg) </a:t>
            </a:r>
            <a:r>
              <a:rPr lang="hi-IN" sz="2800" dirty="0"/>
              <a:t>को ग्रे (</a:t>
            </a:r>
            <a:r>
              <a:rPr lang="en-US" sz="2800" dirty="0"/>
              <a:t>Gray - Gy) </a:t>
            </a:r>
            <a:r>
              <a:rPr lang="hi-IN" sz="2800" dirty="0"/>
              <a:t>नाम से दर्शाया जाता है।</a:t>
            </a:r>
            <a:endParaRPr lang="en-US" sz="2800" dirty="0">
              <a:latin typeface="Open Sans" panose="020B0606030504020204"/>
            </a:endParaRPr>
          </a:p>
        </p:txBody>
      </p:sp>
    </p:spTree>
    <p:extLst>
      <p:ext uri="{BB962C8B-B14F-4D97-AF65-F5344CB8AC3E}">
        <p14:creationId xmlns:p14="http://schemas.microsoft.com/office/powerpoint/2010/main" val="1619395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4422775" y="61188"/>
            <a:ext cx="4264025" cy="939800"/>
          </a:xfrm>
        </p:spPr>
        <p:txBody>
          <a:bodyPr>
            <a:noAutofit/>
          </a:bodyPr>
          <a:lstStyle/>
          <a:p>
            <a:r>
              <a:rPr lang="hi-IN" sz="4000" b="1" dirty="0">
                <a:solidFill>
                  <a:srgbClr val="C00000"/>
                </a:solidFill>
              </a:rPr>
              <a:t>समतुल्य मात्रा (</a:t>
            </a:r>
            <a:r>
              <a:rPr lang="en-US" sz="4000" b="1" dirty="0">
                <a:solidFill>
                  <a:srgbClr val="C00000"/>
                </a:solidFill>
              </a:rPr>
              <a:t>H)</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1619251" y="1170123"/>
            <a:ext cx="10337798" cy="5426101"/>
          </a:xfrm>
          <a:prstGeom prst="rect">
            <a:avLst/>
          </a:prstGeom>
        </p:spPr>
        <p:txBody>
          <a:bodyPr wrap="square">
            <a:spAutoFit/>
          </a:bodyPr>
          <a:lstStyle/>
          <a:p>
            <a:pPr algn="just">
              <a:lnSpc>
                <a:spcPct val="90000"/>
              </a:lnSpc>
              <a:spcBef>
                <a:spcPct val="0"/>
              </a:spcBef>
            </a:pPr>
            <a:r>
              <a:rPr lang="hi-IN" sz="2800" b="1" dirty="0"/>
              <a:t> </a:t>
            </a:r>
            <a:r>
              <a:rPr lang="en-US" sz="2800" b="1" dirty="0"/>
              <a:t>  </a:t>
            </a:r>
            <a:r>
              <a:rPr lang="hi-IN" sz="2800" b="1" dirty="0"/>
              <a:t>समतुल्य मात्रा (</a:t>
            </a:r>
            <a:r>
              <a:rPr lang="en-US" sz="2800" b="1" dirty="0"/>
              <a:t>Equivalent Dose)</a:t>
            </a:r>
            <a:r>
              <a:rPr lang="en-US" sz="2800" dirty="0"/>
              <a:t> </a:t>
            </a:r>
            <a:r>
              <a:rPr lang="hi-IN" sz="2800" dirty="0"/>
              <a:t>को अवशोषित मात्रा (</a:t>
            </a:r>
            <a:r>
              <a:rPr lang="en-US" sz="2800" dirty="0"/>
              <a:t>Absorbed Dose) </a:t>
            </a:r>
            <a:r>
              <a:rPr lang="hi-IN" sz="2800" dirty="0"/>
              <a:t>और विकिरण भारांक गुणक (</a:t>
            </a:r>
            <a:r>
              <a:rPr lang="en-US" sz="2800" dirty="0"/>
              <a:t>Radiation Weighting Factor) </a:t>
            </a:r>
            <a:r>
              <a:rPr lang="hi-IN" sz="2800" dirty="0"/>
              <a:t>के गुणनफल के रूप में परिभाषित किया जाता है।</a:t>
            </a:r>
            <a:r>
              <a:rPr lang="en-US" sz="2600" dirty="0">
                <a:latin typeface="Open Sans" panose="020B0606030504020204"/>
              </a:rPr>
              <a:t> </a:t>
            </a:r>
            <a:r>
              <a:rPr lang="hi-IN" sz="2800" dirty="0"/>
              <a:t>समतुल्य मात्रा की इकाई </a:t>
            </a:r>
            <a:r>
              <a:rPr lang="hi-IN" sz="2800" b="1" dirty="0"/>
              <a:t>सीवर्ट (</a:t>
            </a:r>
            <a:r>
              <a:rPr lang="en-US" sz="2800" b="1" dirty="0"/>
              <a:t>Sievert - </a:t>
            </a:r>
            <a:r>
              <a:rPr lang="en-US" sz="2800" b="1" dirty="0" err="1"/>
              <a:t>Sv</a:t>
            </a:r>
            <a:r>
              <a:rPr lang="en-US" sz="2800" b="1" dirty="0"/>
              <a:t>)</a:t>
            </a:r>
            <a:r>
              <a:rPr lang="en-US" sz="2800" dirty="0"/>
              <a:t> </a:t>
            </a:r>
            <a:r>
              <a:rPr lang="hi-IN" sz="2800" dirty="0"/>
              <a:t>होती है।</a:t>
            </a:r>
            <a:r>
              <a:rPr lang="en-US" altLang="en-US" sz="2600" dirty="0">
                <a:latin typeface="Open Sans" panose="020B0606030504020204"/>
              </a:rPr>
              <a:t> </a:t>
            </a:r>
          </a:p>
          <a:p>
            <a:pPr algn="just">
              <a:lnSpc>
                <a:spcPct val="90000"/>
              </a:lnSpc>
              <a:spcBef>
                <a:spcPct val="0"/>
              </a:spcBef>
            </a:pPr>
            <a:r>
              <a:rPr lang="en-US" altLang="en-US" sz="2600" dirty="0">
                <a:latin typeface="Open Sans" panose="020B0606030504020204"/>
              </a:rPr>
              <a:t>     			H</a:t>
            </a:r>
            <a:r>
              <a:rPr lang="en-US" altLang="en-US" sz="2600" baseline="-25000" dirty="0">
                <a:latin typeface="Open Sans" panose="020B0606030504020204"/>
              </a:rPr>
              <a:t>T</a:t>
            </a:r>
            <a:r>
              <a:rPr lang="en-US" altLang="en-US" sz="2600" dirty="0">
                <a:latin typeface="Open Sans" panose="020B0606030504020204"/>
              </a:rPr>
              <a:t> =</a:t>
            </a:r>
            <a:r>
              <a:rPr lang="en-US" altLang="en-US" sz="2600" dirty="0">
                <a:latin typeface="Open Sans" panose="020B0606030504020204"/>
                <a:cs typeface="Times New Roman" panose="02020603050405020304" pitchFamily="18" charset="0"/>
                <a:sym typeface="Symbol" panose="05050102010706020507" pitchFamily="18" charset="2"/>
              </a:rPr>
              <a:t></a:t>
            </a:r>
            <a:r>
              <a:rPr lang="en-US" altLang="en-US" sz="2600" dirty="0">
                <a:latin typeface="Open Sans" panose="020B0606030504020204"/>
              </a:rPr>
              <a:t>  W</a:t>
            </a:r>
            <a:r>
              <a:rPr lang="en-US" altLang="en-US" sz="2600" baseline="-25000" dirty="0">
                <a:latin typeface="Open Sans" panose="020B0606030504020204"/>
              </a:rPr>
              <a:t>R</a:t>
            </a:r>
            <a:r>
              <a:rPr lang="en-US" altLang="en-US" sz="2600" dirty="0">
                <a:latin typeface="Open Sans" panose="020B0606030504020204"/>
              </a:rPr>
              <a:t> * D</a:t>
            </a:r>
            <a:r>
              <a:rPr lang="en-US" altLang="en-US" sz="2600" baseline="-25000" dirty="0">
                <a:latin typeface="Open Sans" panose="020B0606030504020204"/>
              </a:rPr>
              <a:t>TR</a:t>
            </a:r>
            <a:endParaRPr lang="en-US" sz="2800" b="1" dirty="0"/>
          </a:p>
          <a:p>
            <a:r>
              <a:rPr lang="en-US" sz="2800" b="1" dirty="0"/>
              <a:t> HT</a:t>
            </a:r>
            <a:r>
              <a:rPr lang="en-US" sz="2800" dirty="0"/>
              <a:t> </a:t>
            </a:r>
            <a:r>
              <a:rPr lang="hi-IN" sz="2800" dirty="0"/>
              <a:t>समतुल्य मात्रा (</a:t>
            </a:r>
            <a:r>
              <a:rPr lang="en-US" sz="2800" dirty="0"/>
              <a:t>Equivalent Dose) </a:t>
            </a:r>
            <a:r>
              <a:rPr lang="hi-IN" sz="2800" dirty="0"/>
              <a:t>है जिसकी इकाई </a:t>
            </a:r>
            <a:r>
              <a:rPr lang="hi-IN" sz="2800" b="1" dirty="0"/>
              <a:t>सीवर्ट </a:t>
            </a:r>
            <a:r>
              <a:rPr lang="hi-IN" sz="2800" dirty="0"/>
              <a:t>होती है।</a:t>
            </a:r>
            <a:endParaRPr lang="en-US" altLang="en-US" sz="2600" dirty="0">
              <a:latin typeface="Open Sans" panose="020B0606030504020204"/>
            </a:endParaRPr>
          </a:p>
          <a:p>
            <a:pPr algn="just">
              <a:lnSpc>
                <a:spcPct val="90000"/>
              </a:lnSpc>
              <a:spcBef>
                <a:spcPct val="0"/>
              </a:spcBef>
            </a:pPr>
            <a:r>
              <a:rPr lang="en-US" altLang="en-US" sz="2600" dirty="0">
                <a:latin typeface="Open Sans" panose="020B0606030504020204"/>
              </a:rPr>
              <a:t> </a:t>
            </a:r>
            <a:r>
              <a:rPr lang="en-US" sz="2800" b="1" dirty="0"/>
              <a:t>WR</a:t>
            </a:r>
            <a:r>
              <a:rPr lang="en-US" sz="2800" dirty="0"/>
              <a:t> </a:t>
            </a:r>
            <a:r>
              <a:rPr lang="hi-IN" sz="2800" dirty="0"/>
              <a:t>विकिरण भारांक गुणक (</a:t>
            </a:r>
            <a:r>
              <a:rPr lang="en-US" sz="2800" dirty="0"/>
              <a:t>Radiation Weighting Factor) </a:t>
            </a:r>
            <a:r>
              <a:rPr lang="hi-IN" sz="2800" dirty="0"/>
              <a:t>है।</a:t>
            </a:r>
            <a:endParaRPr lang="en-US" altLang="en-US" sz="2600" dirty="0">
              <a:latin typeface="Open Sans" panose="020B0606030504020204"/>
            </a:endParaRPr>
          </a:p>
          <a:p>
            <a:pPr algn="just">
              <a:lnSpc>
                <a:spcPct val="90000"/>
              </a:lnSpc>
              <a:spcBef>
                <a:spcPct val="0"/>
              </a:spcBef>
            </a:pPr>
            <a:r>
              <a:rPr lang="en-US" altLang="en-US" sz="2600" dirty="0">
                <a:latin typeface="Open Sans" panose="020B0606030504020204"/>
              </a:rPr>
              <a:t> </a:t>
            </a:r>
            <a:r>
              <a:rPr lang="en-US" sz="2800" b="1" dirty="0"/>
              <a:t>DTR</a:t>
            </a:r>
            <a:r>
              <a:rPr lang="en-US" sz="2800" dirty="0"/>
              <a:t> </a:t>
            </a:r>
            <a:r>
              <a:rPr lang="hi-IN" sz="2800" dirty="0"/>
              <a:t>ऊतक </a:t>
            </a:r>
            <a:r>
              <a:rPr lang="en-US" sz="2800" b="1" dirty="0"/>
              <a:t>T</a:t>
            </a:r>
            <a:r>
              <a:rPr lang="en-US" sz="2800" dirty="0"/>
              <a:t> </a:t>
            </a:r>
            <a:r>
              <a:rPr lang="hi-IN" sz="2800" dirty="0"/>
              <a:t>में विकिरण </a:t>
            </a:r>
            <a:r>
              <a:rPr lang="en-US" sz="2800" b="1" dirty="0"/>
              <a:t>R</a:t>
            </a:r>
            <a:r>
              <a:rPr lang="en-US" sz="2800" dirty="0"/>
              <a:t> </a:t>
            </a:r>
            <a:r>
              <a:rPr lang="hi-IN" sz="2800" dirty="0"/>
              <a:t>के कारण ग्रे (</a:t>
            </a:r>
            <a:r>
              <a:rPr lang="en-US" sz="2800" dirty="0"/>
              <a:t>Gray) </a:t>
            </a:r>
            <a:r>
              <a:rPr lang="hi-IN" sz="2800" dirty="0"/>
              <a:t>में अवशोषित </a:t>
            </a:r>
            <a:r>
              <a:rPr lang="en-US" sz="2800" dirty="0"/>
              <a:t>  </a:t>
            </a:r>
            <a:r>
              <a:rPr lang="hi-IN" sz="2800" dirty="0"/>
              <a:t>मात्रा (</a:t>
            </a:r>
            <a:r>
              <a:rPr lang="en-US" sz="2800" dirty="0"/>
              <a:t>absorbed dose) </a:t>
            </a:r>
            <a:r>
              <a:rPr lang="hi-IN" sz="2800" dirty="0"/>
              <a:t>है।</a:t>
            </a:r>
            <a:endParaRPr lang="en-US" altLang="en-US" sz="2600" dirty="0">
              <a:latin typeface="Open Sans" panose="020B0606030504020204"/>
            </a:endParaRPr>
          </a:p>
          <a:p>
            <a:pPr algn="just">
              <a:lnSpc>
                <a:spcPct val="90000"/>
              </a:lnSpc>
              <a:spcBef>
                <a:spcPct val="0"/>
              </a:spcBef>
            </a:pPr>
            <a:r>
              <a:rPr lang="hi-IN" sz="2800" dirty="0"/>
              <a:t> समतुल्य मात्रा (</a:t>
            </a:r>
            <a:r>
              <a:rPr lang="en-US" sz="2800" dirty="0"/>
              <a:t>Equivalent Dose) </a:t>
            </a:r>
            <a:r>
              <a:rPr lang="hi-IN" sz="2800" dirty="0"/>
              <a:t>की इकाई </a:t>
            </a:r>
            <a:r>
              <a:rPr lang="hi-IN" sz="2800" b="1" dirty="0"/>
              <a:t>जूल/किलोग्राम (</a:t>
            </a:r>
            <a:r>
              <a:rPr lang="en-US" sz="2800" b="1" dirty="0"/>
              <a:t>Joules/kg)</a:t>
            </a:r>
            <a:r>
              <a:rPr lang="en-US" sz="2800" dirty="0"/>
              <a:t> </a:t>
            </a:r>
            <a:r>
              <a:rPr lang="hi-IN" sz="2800" dirty="0"/>
              <a:t>होती है, जिसे </a:t>
            </a:r>
            <a:r>
              <a:rPr lang="hi-IN" sz="2800" b="1" dirty="0"/>
              <a:t>सीवर्ट</a:t>
            </a:r>
            <a:r>
              <a:rPr lang="en-US" sz="2800" b="1" dirty="0"/>
              <a:t> </a:t>
            </a:r>
            <a:r>
              <a:rPr lang="hi-IN" sz="2800" dirty="0"/>
              <a:t>कहा जाता है।</a:t>
            </a:r>
            <a:endParaRPr lang="en-US" altLang="en-US" sz="2600" dirty="0">
              <a:latin typeface="Open Sans" panose="020B0606030504020204"/>
            </a:endParaRPr>
          </a:p>
          <a:p>
            <a:pPr algn="just">
              <a:lnSpc>
                <a:spcPct val="90000"/>
              </a:lnSpc>
              <a:spcBef>
                <a:spcPct val="0"/>
              </a:spcBef>
            </a:pPr>
            <a:endParaRPr lang="en-US" sz="2600" dirty="0">
              <a:latin typeface="Open Sans" panose="020B0606030504020204"/>
            </a:endParaRPr>
          </a:p>
          <a:p>
            <a:pPr algn="just">
              <a:lnSpc>
                <a:spcPct val="90000"/>
              </a:lnSpc>
              <a:spcBef>
                <a:spcPct val="0"/>
              </a:spcBef>
            </a:pPr>
            <a:r>
              <a:rPr lang="en-US" sz="2400" b="1" dirty="0">
                <a:ln w="1905"/>
                <a:latin typeface="Open Sans" panose="020B0606030504020204"/>
              </a:rPr>
              <a:t>H</a:t>
            </a:r>
            <a:r>
              <a:rPr lang="en-US" sz="2400" b="1" baseline="-25000" dirty="0">
                <a:ln w="1905"/>
                <a:latin typeface="Open Sans" panose="020B0606030504020204"/>
              </a:rPr>
              <a:t>T</a:t>
            </a:r>
            <a:r>
              <a:rPr lang="en-US" sz="2400" b="1" dirty="0">
                <a:ln w="1905"/>
                <a:latin typeface="Open Sans" panose="020B0606030504020204"/>
              </a:rPr>
              <a:t> = D</a:t>
            </a:r>
            <a:r>
              <a:rPr lang="en-US" sz="2400" b="1" baseline="-25000" dirty="0">
                <a:ln w="1905"/>
                <a:latin typeface="Open Sans" panose="020B0606030504020204"/>
              </a:rPr>
              <a:t>T1</a:t>
            </a:r>
            <a:r>
              <a:rPr lang="en-US" sz="2400" b="1" dirty="0">
                <a:ln w="1905"/>
                <a:latin typeface="Open Sans" panose="020B0606030504020204"/>
              </a:rPr>
              <a:t>W</a:t>
            </a:r>
            <a:r>
              <a:rPr lang="en-US" sz="2400" b="1" baseline="-25000" dirty="0">
                <a:ln w="1905"/>
                <a:latin typeface="Open Sans" panose="020B0606030504020204"/>
              </a:rPr>
              <a:t>R1</a:t>
            </a:r>
            <a:r>
              <a:rPr lang="en-US" sz="2400" b="1" dirty="0">
                <a:ln w="1905"/>
                <a:latin typeface="Open Sans" panose="020B0606030504020204"/>
              </a:rPr>
              <a:t> + D</a:t>
            </a:r>
            <a:r>
              <a:rPr lang="en-US" sz="2400" b="1" baseline="-25000" dirty="0">
                <a:ln w="1905"/>
                <a:latin typeface="Open Sans" panose="020B0606030504020204"/>
              </a:rPr>
              <a:t>T2</a:t>
            </a:r>
            <a:r>
              <a:rPr lang="en-US" sz="2400" b="1" dirty="0">
                <a:ln w="1905"/>
                <a:latin typeface="Open Sans" panose="020B0606030504020204"/>
              </a:rPr>
              <a:t>W</a:t>
            </a:r>
            <a:r>
              <a:rPr lang="en-US" sz="2400" b="1" baseline="-25000" dirty="0">
                <a:ln w="1905"/>
                <a:latin typeface="Open Sans" panose="020B0606030504020204"/>
              </a:rPr>
              <a:t>R2</a:t>
            </a:r>
            <a:r>
              <a:rPr lang="en-US" sz="2400" b="1" dirty="0">
                <a:ln w="1905"/>
                <a:latin typeface="Open Sans" panose="020B0606030504020204"/>
              </a:rPr>
              <a:t> + D</a:t>
            </a:r>
            <a:r>
              <a:rPr lang="en-US" sz="2400" b="1" baseline="-25000" dirty="0">
                <a:ln w="1905"/>
                <a:latin typeface="Open Sans" panose="020B0606030504020204"/>
              </a:rPr>
              <a:t>T3</a:t>
            </a:r>
            <a:r>
              <a:rPr lang="en-US" sz="2400" b="1" dirty="0">
                <a:ln w="1905"/>
                <a:latin typeface="Open Sans" panose="020B0606030504020204"/>
              </a:rPr>
              <a:t>W</a:t>
            </a:r>
            <a:r>
              <a:rPr lang="en-US" sz="2400" b="1" baseline="-25000" dirty="0">
                <a:ln w="1905"/>
                <a:latin typeface="Open Sans" panose="020B0606030504020204"/>
              </a:rPr>
              <a:t>R3 </a:t>
            </a:r>
            <a:r>
              <a:rPr lang="en-US" sz="2400" b="1" dirty="0">
                <a:ln w="1905"/>
                <a:latin typeface="Open Sans" panose="020B0606030504020204"/>
              </a:rPr>
              <a:t>+…</a:t>
            </a:r>
          </a:p>
          <a:p>
            <a:pPr algn="just">
              <a:lnSpc>
                <a:spcPct val="90000"/>
              </a:lnSpc>
              <a:spcBef>
                <a:spcPct val="0"/>
              </a:spcBef>
            </a:pPr>
            <a:endParaRPr lang="en-US" sz="2600" dirty="0">
              <a:latin typeface="Open Sans" panose="020B0606030504020204"/>
            </a:endParaRPr>
          </a:p>
        </p:txBody>
      </p:sp>
    </p:spTree>
    <p:extLst>
      <p:ext uri="{BB962C8B-B14F-4D97-AF65-F5344CB8AC3E}">
        <p14:creationId xmlns:p14="http://schemas.microsoft.com/office/powerpoint/2010/main" val="647684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609600" y="2895600"/>
            <a:ext cx="3276600" cy="1295400"/>
          </a:xfrm>
        </p:spPr>
        <p:txBody>
          <a:bodyPr>
            <a:noAutofit/>
          </a:bodyPr>
          <a:lstStyle/>
          <a:p>
            <a:r>
              <a:rPr lang="hi-IN" sz="4000" b="1" dirty="0">
                <a:solidFill>
                  <a:srgbClr val="C00000"/>
                </a:solidFill>
              </a:rPr>
              <a:t>समतुल्य मात्रा</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a:extLst>
              <a:ext uri="{FF2B5EF4-FFF2-40B4-BE49-F238E27FC236}">
                <a16:creationId xmlns:a16="http://schemas.microsoft.com/office/drawing/2014/main" id="{5BD81EE4-62C0-4EF1-A404-3C6BB7D4C58F}"/>
              </a:ext>
            </a:extLst>
          </p:cNvPr>
          <p:cNvSpPr txBox="1">
            <a:spLocks noChangeArrowheads="1"/>
          </p:cNvSpPr>
          <p:nvPr/>
        </p:nvSpPr>
        <p:spPr bwMode="auto">
          <a:xfrm>
            <a:off x="9829800" y="2362201"/>
            <a:ext cx="685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a:latin typeface="Arial Black" panose="020B0A04020102020204" pitchFamily="34" charset="0"/>
              </a:rPr>
              <a:t>R</a:t>
            </a:r>
            <a:r>
              <a:rPr lang="en-US" altLang="en-US" sz="2400" baseline="-25000">
                <a:latin typeface="Arial Black" panose="020B0A04020102020204" pitchFamily="34" charset="0"/>
              </a:rPr>
              <a:t>3</a:t>
            </a:r>
            <a:endParaRPr lang="en-US" altLang="en-US" sz="2400">
              <a:latin typeface="Arial Black" panose="020B0A04020102020204" pitchFamily="34" charset="0"/>
            </a:endParaRPr>
          </a:p>
        </p:txBody>
      </p:sp>
      <p:sp>
        <p:nvSpPr>
          <p:cNvPr id="9" name="Text Box 12">
            <a:extLst>
              <a:ext uri="{FF2B5EF4-FFF2-40B4-BE49-F238E27FC236}">
                <a16:creationId xmlns:a16="http://schemas.microsoft.com/office/drawing/2014/main" id="{714A4645-DB72-4DAC-8C9C-AE69C7764DFB}"/>
              </a:ext>
            </a:extLst>
          </p:cNvPr>
          <p:cNvSpPr txBox="1">
            <a:spLocks noChangeArrowheads="1"/>
          </p:cNvSpPr>
          <p:nvPr/>
        </p:nvSpPr>
        <p:spPr bwMode="auto">
          <a:xfrm>
            <a:off x="4800600" y="4262967"/>
            <a:ext cx="685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a:latin typeface="Arial Black" panose="020B0A04020102020204" pitchFamily="34" charset="0"/>
              </a:rPr>
              <a:t>R</a:t>
            </a:r>
            <a:r>
              <a:rPr lang="en-US" altLang="en-US" sz="2400" baseline="-25000">
                <a:latin typeface="Arial Black" panose="020B0A04020102020204" pitchFamily="34" charset="0"/>
              </a:rPr>
              <a:t>2</a:t>
            </a:r>
            <a:endParaRPr lang="en-US" altLang="en-US" sz="2400">
              <a:latin typeface="Arial Black" panose="020B0A04020102020204" pitchFamily="34" charset="0"/>
            </a:endParaRPr>
          </a:p>
        </p:txBody>
      </p:sp>
      <p:sp>
        <p:nvSpPr>
          <p:cNvPr id="10" name="Rectangle 21">
            <a:extLst>
              <a:ext uri="{FF2B5EF4-FFF2-40B4-BE49-F238E27FC236}">
                <a16:creationId xmlns:a16="http://schemas.microsoft.com/office/drawing/2014/main" id="{E7B70D94-F99C-4FDC-88AB-C0A1787EA3F4}"/>
              </a:ext>
            </a:extLst>
          </p:cNvPr>
          <p:cNvSpPr/>
          <p:nvPr/>
        </p:nvSpPr>
        <p:spPr>
          <a:xfrm>
            <a:off x="5562600" y="1092200"/>
            <a:ext cx="3733800" cy="4495800"/>
          </a:xfrm>
          <a:prstGeom prst="rect">
            <a:avLst/>
          </a:prstGeom>
          <a:blipFill>
            <a:blip r:embed="rId4"/>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2" name="Right Arrow 26">
            <a:extLst>
              <a:ext uri="{FF2B5EF4-FFF2-40B4-BE49-F238E27FC236}">
                <a16:creationId xmlns:a16="http://schemas.microsoft.com/office/drawing/2014/main" id="{2D4B57BA-76A8-4944-BD13-F54E12E85BA2}"/>
              </a:ext>
            </a:extLst>
          </p:cNvPr>
          <p:cNvSpPr/>
          <p:nvPr/>
        </p:nvSpPr>
        <p:spPr>
          <a:xfrm>
            <a:off x="4800600" y="2250018"/>
            <a:ext cx="1676400" cy="264583"/>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3" name="Text Box 10">
            <a:extLst>
              <a:ext uri="{FF2B5EF4-FFF2-40B4-BE49-F238E27FC236}">
                <a16:creationId xmlns:a16="http://schemas.microsoft.com/office/drawing/2014/main" id="{4C9A6BE9-B7C4-439C-9BF8-F6FDC68F7141}"/>
              </a:ext>
            </a:extLst>
          </p:cNvPr>
          <p:cNvSpPr txBox="1">
            <a:spLocks noChangeArrowheads="1"/>
          </p:cNvSpPr>
          <p:nvPr/>
        </p:nvSpPr>
        <p:spPr bwMode="auto">
          <a:xfrm>
            <a:off x="5867400" y="1824567"/>
            <a:ext cx="685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a:latin typeface="Arial Black" panose="020B0A04020102020204" pitchFamily="34" charset="0"/>
              </a:rPr>
              <a:t>R</a:t>
            </a:r>
            <a:r>
              <a:rPr lang="en-US" altLang="en-US" sz="2400" baseline="-25000">
                <a:latin typeface="Arial Black" panose="020B0A04020102020204" pitchFamily="34" charset="0"/>
              </a:rPr>
              <a:t>1</a:t>
            </a:r>
            <a:endParaRPr lang="en-US" altLang="en-US" sz="2400">
              <a:latin typeface="Arial Black" panose="020B0A04020102020204" pitchFamily="34" charset="0"/>
            </a:endParaRPr>
          </a:p>
        </p:txBody>
      </p:sp>
      <p:sp>
        <p:nvSpPr>
          <p:cNvPr id="14" name="Text Box 13">
            <a:extLst>
              <a:ext uri="{FF2B5EF4-FFF2-40B4-BE49-F238E27FC236}">
                <a16:creationId xmlns:a16="http://schemas.microsoft.com/office/drawing/2014/main" id="{DC553B9E-8A9E-477A-A437-375E08F2BD2D}"/>
              </a:ext>
            </a:extLst>
          </p:cNvPr>
          <p:cNvSpPr txBox="1">
            <a:spLocks noChangeArrowheads="1"/>
          </p:cNvSpPr>
          <p:nvPr/>
        </p:nvSpPr>
        <p:spPr bwMode="auto">
          <a:xfrm>
            <a:off x="6858000" y="2129367"/>
            <a:ext cx="762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400">
                <a:latin typeface="Arial Black" panose="020B0A04020102020204" pitchFamily="34" charset="0"/>
              </a:rPr>
              <a:t>D</a:t>
            </a:r>
            <a:r>
              <a:rPr lang="en-US" altLang="en-US" sz="2400" baseline="-25000">
                <a:latin typeface="Arial Black" panose="020B0A04020102020204" pitchFamily="34" charset="0"/>
              </a:rPr>
              <a:t>T1</a:t>
            </a:r>
          </a:p>
        </p:txBody>
      </p:sp>
      <p:sp>
        <p:nvSpPr>
          <p:cNvPr id="15" name="Right Arrow 31">
            <a:extLst>
              <a:ext uri="{FF2B5EF4-FFF2-40B4-BE49-F238E27FC236}">
                <a16:creationId xmlns:a16="http://schemas.microsoft.com/office/drawing/2014/main" id="{2A79AB0C-E96B-49D6-B468-B07086A02586}"/>
              </a:ext>
            </a:extLst>
          </p:cNvPr>
          <p:cNvSpPr/>
          <p:nvPr/>
        </p:nvSpPr>
        <p:spPr>
          <a:xfrm rot="20107638">
            <a:off x="4648201" y="3636434"/>
            <a:ext cx="2849033" cy="218017"/>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6" name="Rectangle 15">
            <a:extLst>
              <a:ext uri="{FF2B5EF4-FFF2-40B4-BE49-F238E27FC236}">
                <a16:creationId xmlns:a16="http://schemas.microsoft.com/office/drawing/2014/main" id="{916D77AC-3C47-4612-ACC6-058BBBB8923F}"/>
              </a:ext>
            </a:extLst>
          </p:cNvPr>
          <p:cNvSpPr>
            <a:spLocks noChangeArrowheads="1"/>
          </p:cNvSpPr>
          <p:nvPr/>
        </p:nvSpPr>
        <p:spPr bwMode="auto">
          <a:xfrm>
            <a:off x="7162801" y="3276601"/>
            <a:ext cx="7072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400">
                <a:latin typeface="Arial Black" panose="020B0A04020102020204" pitchFamily="34" charset="0"/>
              </a:rPr>
              <a:t>D</a:t>
            </a:r>
            <a:r>
              <a:rPr lang="en-US" altLang="en-US" sz="2400" baseline="-25000">
                <a:latin typeface="Arial Black" panose="020B0A04020102020204" pitchFamily="34" charset="0"/>
              </a:rPr>
              <a:t>T2</a:t>
            </a:r>
          </a:p>
        </p:txBody>
      </p:sp>
      <p:sp>
        <p:nvSpPr>
          <p:cNvPr id="17" name="5-Point Star 33">
            <a:extLst>
              <a:ext uri="{FF2B5EF4-FFF2-40B4-BE49-F238E27FC236}">
                <a16:creationId xmlns:a16="http://schemas.microsoft.com/office/drawing/2014/main" id="{3F73BDE2-97D2-4766-9F91-1A6504F4E61C}"/>
              </a:ext>
            </a:extLst>
          </p:cNvPr>
          <p:cNvSpPr/>
          <p:nvPr/>
        </p:nvSpPr>
        <p:spPr>
          <a:xfrm>
            <a:off x="7315200" y="2819400"/>
            <a:ext cx="381000" cy="457200"/>
          </a:xfrm>
          <a:prstGeom prst="star5">
            <a:avLst>
              <a:gd name="adj" fmla="val 19098"/>
              <a:gd name="hf" fmla="val 105146"/>
              <a:gd name="vf" fmla="val 11055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8" name="Left Arrow 36">
            <a:extLst>
              <a:ext uri="{FF2B5EF4-FFF2-40B4-BE49-F238E27FC236}">
                <a16:creationId xmlns:a16="http://schemas.microsoft.com/office/drawing/2014/main" id="{FE77066F-B821-4EDB-AE7F-F1028324F0DD}"/>
              </a:ext>
            </a:extLst>
          </p:cNvPr>
          <p:cNvSpPr/>
          <p:nvPr/>
        </p:nvSpPr>
        <p:spPr>
          <a:xfrm>
            <a:off x="8534400" y="2819400"/>
            <a:ext cx="2971800" cy="228600"/>
          </a:xfrm>
          <a:prstGeom prst="lef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9" name="5-Point Star 37">
            <a:extLst>
              <a:ext uri="{FF2B5EF4-FFF2-40B4-BE49-F238E27FC236}">
                <a16:creationId xmlns:a16="http://schemas.microsoft.com/office/drawing/2014/main" id="{35DABFD8-E9FC-48CE-BB7B-10D4CF646ECA}"/>
              </a:ext>
            </a:extLst>
          </p:cNvPr>
          <p:cNvSpPr/>
          <p:nvPr/>
        </p:nvSpPr>
        <p:spPr>
          <a:xfrm>
            <a:off x="8153400" y="2667000"/>
            <a:ext cx="381000" cy="457200"/>
          </a:xfrm>
          <a:prstGeom prst="star5">
            <a:avLst>
              <a:gd name="adj" fmla="val 19098"/>
              <a:gd name="hf" fmla="val 105146"/>
              <a:gd name="vf" fmla="val 110557"/>
            </a:avLst>
          </a:prstGeom>
          <a:solidFill>
            <a:srgbClr val="FC10C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0" name="Rectangle 16">
            <a:extLst>
              <a:ext uri="{FF2B5EF4-FFF2-40B4-BE49-F238E27FC236}">
                <a16:creationId xmlns:a16="http://schemas.microsoft.com/office/drawing/2014/main" id="{46503803-8BA4-4AEF-83DE-9210A7D1B642}"/>
              </a:ext>
            </a:extLst>
          </p:cNvPr>
          <p:cNvSpPr>
            <a:spLocks noChangeArrowheads="1"/>
          </p:cNvSpPr>
          <p:nvPr/>
        </p:nvSpPr>
        <p:spPr bwMode="auto">
          <a:xfrm>
            <a:off x="8208434" y="3124201"/>
            <a:ext cx="7072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400">
                <a:latin typeface="Arial Black" panose="020B0A04020102020204" pitchFamily="34" charset="0"/>
              </a:rPr>
              <a:t>D</a:t>
            </a:r>
            <a:r>
              <a:rPr lang="en-US" altLang="en-US" sz="2400" baseline="-25000">
                <a:latin typeface="Arial Black" panose="020B0A04020102020204" pitchFamily="34" charset="0"/>
              </a:rPr>
              <a:t>T3</a:t>
            </a:r>
          </a:p>
        </p:txBody>
      </p:sp>
      <p:sp>
        <p:nvSpPr>
          <p:cNvPr id="21" name="Text Box 17">
            <a:extLst>
              <a:ext uri="{FF2B5EF4-FFF2-40B4-BE49-F238E27FC236}">
                <a16:creationId xmlns:a16="http://schemas.microsoft.com/office/drawing/2014/main" id="{7C998247-A11D-4AF3-B21D-3E8BCEB275C8}"/>
              </a:ext>
            </a:extLst>
          </p:cNvPr>
          <p:cNvSpPr txBox="1">
            <a:spLocks noChangeArrowheads="1"/>
          </p:cNvSpPr>
          <p:nvPr/>
        </p:nvSpPr>
        <p:spPr bwMode="auto">
          <a:xfrm>
            <a:off x="5334000" y="5830669"/>
            <a:ext cx="6096000" cy="523220"/>
          </a:xfrm>
          <a:prstGeom prst="rect">
            <a:avLst/>
          </a:prstGeom>
          <a:noFill/>
          <a:ln w="9525">
            <a:noFill/>
            <a:miter lim="800000"/>
            <a:headEnd/>
            <a:tailEnd/>
          </a:ln>
        </p:spPr>
        <p:txBody>
          <a:bodyPr wrap="square">
            <a:spAutoFit/>
          </a:bodyPr>
          <a:lstStyle/>
          <a:p>
            <a:pPr>
              <a:spcBef>
                <a:spcPct val="50000"/>
              </a:spcBef>
              <a:defRPr/>
            </a:pPr>
            <a:r>
              <a:rPr lang="en-US" sz="2800" b="1" dirty="0">
                <a:ln w="1905"/>
                <a:effectLst>
                  <a:innerShdw blurRad="69850" dist="43180" dir="5400000">
                    <a:srgbClr val="000000">
                      <a:alpha val="65000"/>
                    </a:srgbClr>
                  </a:innerShdw>
                </a:effectLst>
                <a:latin typeface="Open Sans" panose="020B0606030504020204"/>
              </a:rPr>
              <a:t>H</a:t>
            </a:r>
            <a:r>
              <a:rPr lang="en-US" sz="2800" b="1" baseline="-25000" dirty="0">
                <a:ln w="1905"/>
                <a:effectLst>
                  <a:innerShdw blurRad="69850" dist="43180" dir="5400000">
                    <a:srgbClr val="000000">
                      <a:alpha val="65000"/>
                    </a:srgbClr>
                  </a:innerShdw>
                </a:effectLst>
                <a:latin typeface="Open Sans" panose="020B0606030504020204"/>
              </a:rPr>
              <a:t>T</a:t>
            </a:r>
            <a:r>
              <a:rPr lang="en-US" sz="2800" b="1" dirty="0">
                <a:ln w="1905"/>
                <a:effectLst>
                  <a:innerShdw blurRad="69850" dist="43180" dir="5400000">
                    <a:srgbClr val="000000">
                      <a:alpha val="65000"/>
                    </a:srgbClr>
                  </a:innerShdw>
                </a:effectLst>
                <a:latin typeface="Open Sans" panose="020B0606030504020204"/>
              </a:rPr>
              <a:t> = D</a:t>
            </a:r>
            <a:r>
              <a:rPr lang="en-US" sz="2800" b="1" baseline="-25000" dirty="0">
                <a:ln w="1905"/>
                <a:effectLst>
                  <a:innerShdw blurRad="69850" dist="43180" dir="5400000">
                    <a:srgbClr val="000000">
                      <a:alpha val="65000"/>
                    </a:srgbClr>
                  </a:innerShdw>
                </a:effectLst>
                <a:latin typeface="Open Sans" panose="020B0606030504020204"/>
              </a:rPr>
              <a:t>T1</a:t>
            </a:r>
            <a:r>
              <a:rPr lang="en-US" sz="2800" b="1" dirty="0">
                <a:ln w="1905"/>
                <a:effectLst>
                  <a:innerShdw blurRad="69850" dist="43180" dir="5400000">
                    <a:srgbClr val="000000">
                      <a:alpha val="65000"/>
                    </a:srgbClr>
                  </a:innerShdw>
                </a:effectLst>
                <a:latin typeface="Open Sans" panose="020B0606030504020204"/>
              </a:rPr>
              <a:t>W</a:t>
            </a:r>
            <a:r>
              <a:rPr lang="en-US" sz="2800" b="1" baseline="-25000" dirty="0">
                <a:ln w="1905"/>
                <a:effectLst>
                  <a:innerShdw blurRad="69850" dist="43180" dir="5400000">
                    <a:srgbClr val="000000">
                      <a:alpha val="65000"/>
                    </a:srgbClr>
                  </a:innerShdw>
                </a:effectLst>
                <a:latin typeface="Open Sans" panose="020B0606030504020204"/>
              </a:rPr>
              <a:t>R1</a:t>
            </a:r>
            <a:r>
              <a:rPr lang="en-US" sz="2800" b="1" dirty="0">
                <a:ln w="1905"/>
                <a:effectLst>
                  <a:innerShdw blurRad="69850" dist="43180" dir="5400000">
                    <a:srgbClr val="000000">
                      <a:alpha val="65000"/>
                    </a:srgbClr>
                  </a:innerShdw>
                </a:effectLst>
                <a:latin typeface="Open Sans" panose="020B0606030504020204"/>
              </a:rPr>
              <a:t> + D</a:t>
            </a:r>
            <a:r>
              <a:rPr lang="en-US" sz="2800" b="1" baseline="-25000" dirty="0">
                <a:ln w="1905"/>
                <a:effectLst>
                  <a:innerShdw blurRad="69850" dist="43180" dir="5400000">
                    <a:srgbClr val="000000">
                      <a:alpha val="65000"/>
                    </a:srgbClr>
                  </a:innerShdw>
                </a:effectLst>
                <a:latin typeface="Open Sans" panose="020B0606030504020204"/>
              </a:rPr>
              <a:t>T2</a:t>
            </a:r>
            <a:r>
              <a:rPr lang="en-US" sz="2800" b="1" dirty="0">
                <a:ln w="1905"/>
                <a:effectLst>
                  <a:innerShdw blurRad="69850" dist="43180" dir="5400000">
                    <a:srgbClr val="000000">
                      <a:alpha val="65000"/>
                    </a:srgbClr>
                  </a:innerShdw>
                </a:effectLst>
                <a:latin typeface="Open Sans" panose="020B0606030504020204"/>
              </a:rPr>
              <a:t>W</a:t>
            </a:r>
            <a:r>
              <a:rPr lang="en-US" sz="2800" b="1" baseline="-25000" dirty="0">
                <a:ln w="1905"/>
                <a:effectLst>
                  <a:innerShdw blurRad="69850" dist="43180" dir="5400000">
                    <a:srgbClr val="000000">
                      <a:alpha val="65000"/>
                    </a:srgbClr>
                  </a:innerShdw>
                </a:effectLst>
                <a:latin typeface="Open Sans" panose="020B0606030504020204"/>
              </a:rPr>
              <a:t>R2</a:t>
            </a:r>
            <a:r>
              <a:rPr lang="en-US" sz="2800" b="1" dirty="0">
                <a:ln w="1905"/>
                <a:effectLst>
                  <a:innerShdw blurRad="69850" dist="43180" dir="5400000">
                    <a:srgbClr val="000000">
                      <a:alpha val="65000"/>
                    </a:srgbClr>
                  </a:innerShdw>
                </a:effectLst>
                <a:latin typeface="Open Sans" panose="020B0606030504020204"/>
              </a:rPr>
              <a:t> + D</a:t>
            </a:r>
            <a:r>
              <a:rPr lang="en-US" sz="2800" b="1" baseline="-25000" dirty="0">
                <a:ln w="1905"/>
                <a:effectLst>
                  <a:innerShdw blurRad="69850" dist="43180" dir="5400000">
                    <a:srgbClr val="000000">
                      <a:alpha val="65000"/>
                    </a:srgbClr>
                  </a:innerShdw>
                </a:effectLst>
                <a:latin typeface="Open Sans" panose="020B0606030504020204"/>
              </a:rPr>
              <a:t>T3</a:t>
            </a:r>
            <a:r>
              <a:rPr lang="en-US" sz="2800" b="1" dirty="0">
                <a:ln w="1905"/>
                <a:effectLst>
                  <a:innerShdw blurRad="69850" dist="43180" dir="5400000">
                    <a:srgbClr val="000000">
                      <a:alpha val="65000"/>
                    </a:srgbClr>
                  </a:innerShdw>
                </a:effectLst>
                <a:latin typeface="Open Sans" panose="020B0606030504020204"/>
              </a:rPr>
              <a:t>W</a:t>
            </a:r>
            <a:r>
              <a:rPr lang="en-US" sz="2800" b="1" baseline="-25000" dirty="0">
                <a:ln w="1905"/>
                <a:effectLst>
                  <a:innerShdw blurRad="69850" dist="43180" dir="5400000">
                    <a:srgbClr val="000000">
                      <a:alpha val="65000"/>
                    </a:srgbClr>
                  </a:innerShdw>
                </a:effectLst>
                <a:latin typeface="Open Sans" panose="020B0606030504020204"/>
              </a:rPr>
              <a:t>R3 </a:t>
            </a:r>
            <a:r>
              <a:rPr lang="en-US" sz="2800" b="1" dirty="0">
                <a:ln w="1905"/>
                <a:effectLst>
                  <a:innerShdw blurRad="69850" dist="43180" dir="5400000">
                    <a:srgbClr val="000000">
                      <a:alpha val="65000"/>
                    </a:srgbClr>
                  </a:innerShdw>
                </a:effectLst>
                <a:latin typeface="Open Sans" panose="020B0606030504020204"/>
              </a:rPr>
              <a:t>+…</a:t>
            </a:r>
          </a:p>
        </p:txBody>
      </p:sp>
    </p:spTree>
    <p:extLst>
      <p:ext uri="{BB962C8B-B14F-4D97-AF65-F5344CB8AC3E}">
        <p14:creationId xmlns:p14="http://schemas.microsoft.com/office/powerpoint/2010/main" val="392076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2000"/>
                                        <p:tgtEl>
                                          <p:spTgt spid="12"/>
                                        </p:tgtEl>
                                      </p:cBhvr>
                                    </p:animEffect>
                                  </p:childTnLst>
                                </p:cTn>
                              </p:par>
                              <p:par>
                                <p:cTn id="13" presetID="10"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2000"/>
                                        <p:tgtEl>
                                          <p:spTgt spid="13"/>
                                        </p:tgtEl>
                                      </p:cBhvr>
                                    </p:animEffect>
                                  </p:childTnLst>
                                </p:cTn>
                              </p:par>
                              <p:par>
                                <p:cTn id="16" presetID="10" presetClass="entr" presetSubtype="0"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2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2000"/>
                                        <p:tgtEl>
                                          <p:spTgt spid="15"/>
                                        </p:tgtEl>
                                      </p:cBhvr>
                                    </p:animEffect>
                                  </p:childTnLst>
                                </p:cTn>
                              </p:par>
                              <p:par>
                                <p:cTn id="24" presetID="10" presetClass="entr" presetSubtype="0"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2000"/>
                                        <p:tgtEl>
                                          <p:spTgt spid="9"/>
                                        </p:tgtEl>
                                      </p:cBhvr>
                                    </p:animEffect>
                                  </p:childTnLst>
                                </p:cTn>
                              </p:par>
                              <p:par>
                                <p:cTn id="27" presetID="10"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2000"/>
                                        <p:tgtEl>
                                          <p:spTgt spid="17"/>
                                        </p:tgtEl>
                                      </p:cBhvr>
                                    </p:animEffect>
                                  </p:childTnLst>
                                </p:cTn>
                              </p:par>
                              <p:par>
                                <p:cTn id="30" presetID="10" presetClass="entr" presetSubtype="0" fill="hold"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20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2000"/>
                                        <p:tgtEl>
                                          <p:spTgt spid="19"/>
                                        </p:tgtEl>
                                      </p:cBhvr>
                                    </p:animEffect>
                                  </p:childTnLst>
                                </p:cTn>
                              </p:par>
                              <p:par>
                                <p:cTn id="38" presetID="10" presetClass="entr" presetSubtype="0" fill="hold"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2000"/>
                                        <p:tgtEl>
                                          <p:spTgt spid="8"/>
                                        </p:tgtEl>
                                      </p:cBhvr>
                                    </p:animEffect>
                                  </p:childTnLst>
                                </p:cTn>
                              </p:par>
                              <p:par>
                                <p:cTn id="41" presetID="10"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2000"/>
                                        <p:tgtEl>
                                          <p:spTgt spid="18"/>
                                        </p:tgtEl>
                                      </p:cBhvr>
                                    </p:animEffect>
                                  </p:childTnLst>
                                </p:cTn>
                              </p:par>
                              <p:par>
                                <p:cTn id="44" presetID="10" presetClass="entr" presetSubtype="0" fill="hold"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2" grpId="0" animBg="1"/>
      <p:bldP spid="13" grpId="0"/>
      <p:bldP spid="14" grpId="0"/>
      <p:bldP spid="15" grpId="0" animBg="1"/>
      <p:bldP spid="16" grpId="0"/>
      <p:bldP spid="18" grpId="0" animBg="1"/>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4953000" y="-353643"/>
            <a:ext cx="3505200" cy="2667000"/>
          </a:xfrm>
        </p:spPr>
        <p:txBody>
          <a:bodyPr>
            <a:noAutofit/>
          </a:bodyPr>
          <a:lstStyle/>
          <a:p>
            <a:r>
              <a:rPr lang="hi-IN" sz="4000" b="1" dirty="0">
                <a:solidFill>
                  <a:srgbClr val="C00000"/>
                </a:solidFill>
              </a:rPr>
              <a:t>विकिरण भारांक गुणक (</a:t>
            </a:r>
            <a:r>
              <a:rPr lang="en-US" sz="4000" b="1" dirty="0">
                <a:solidFill>
                  <a:srgbClr val="C00000"/>
                </a:solidFill>
              </a:rPr>
              <a:t>Wᵣ)</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Table 7">
            <a:extLst>
              <a:ext uri="{FF2B5EF4-FFF2-40B4-BE49-F238E27FC236}">
                <a16:creationId xmlns:a16="http://schemas.microsoft.com/office/drawing/2014/main" id="{E429D449-652A-4CAC-8105-72E79F55531F}"/>
              </a:ext>
            </a:extLst>
          </p:cNvPr>
          <p:cNvGraphicFramePr>
            <a:graphicFrameLocks noGrp="1"/>
          </p:cNvGraphicFramePr>
          <p:nvPr>
            <p:extLst>
              <p:ext uri="{D42A27DB-BD31-4B8C-83A1-F6EECF244321}">
                <p14:modId xmlns:p14="http://schemas.microsoft.com/office/powerpoint/2010/main" val="229393357"/>
              </p:ext>
            </p:extLst>
          </p:nvPr>
        </p:nvGraphicFramePr>
        <p:xfrm>
          <a:off x="2095500" y="1905000"/>
          <a:ext cx="8305800" cy="4373130"/>
        </p:xfrm>
        <a:graphic>
          <a:graphicData uri="http://schemas.openxmlformats.org/drawingml/2006/table">
            <a:tbl>
              <a:tblPr firstRow="1" bandRow="1">
                <a:tableStyleId>{5940675A-B579-460E-94D1-54222C63F5DA}</a:tableStyleId>
              </a:tblPr>
              <a:tblGrid>
                <a:gridCol w="4465484">
                  <a:extLst>
                    <a:ext uri="{9D8B030D-6E8A-4147-A177-3AD203B41FA5}">
                      <a16:colId xmlns:a16="http://schemas.microsoft.com/office/drawing/2014/main" val="20000"/>
                    </a:ext>
                  </a:extLst>
                </a:gridCol>
                <a:gridCol w="3840316">
                  <a:extLst>
                    <a:ext uri="{9D8B030D-6E8A-4147-A177-3AD203B41FA5}">
                      <a16:colId xmlns:a16="http://schemas.microsoft.com/office/drawing/2014/main" val="20001"/>
                    </a:ext>
                  </a:extLst>
                </a:gridCol>
              </a:tblGrid>
              <a:tr h="809469">
                <a:tc>
                  <a:txBody>
                    <a:bodyPr/>
                    <a:lstStyle/>
                    <a:p>
                      <a:pPr algn="ctr"/>
                      <a:r>
                        <a:rPr lang="hi-IN" sz="2400" dirty="0"/>
                        <a:t>विकिरण का प्रकार और ऊर्जा सीमा</a:t>
                      </a:r>
                      <a:endParaRPr lang="en-IN" sz="2400" b="1" u="none" dirty="0">
                        <a:latin typeface="Open Sans" panose="020B0606030504020204"/>
                      </a:endParaRPr>
                    </a:p>
                  </a:txBody>
                  <a:tcPr marL="121920" marR="12192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i-IN" sz="2400" dirty="0"/>
                        <a:t>विकिरण भारांक गुणक (</a:t>
                      </a:r>
                      <a:r>
                        <a:rPr lang="en-US" sz="2400" dirty="0"/>
                        <a:t>Wᵣ)</a:t>
                      </a:r>
                      <a:endParaRPr lang="en-IN" sz="2400" b="1" u="none" dirty="0">
                        <a:latin typeface="Open Sans" panose="020B0606030504020204"/>
                      </a:endParaRPr>
                    </a:p>
                  </a:txBody>
                  <a:tcPr marL="121920" marR="121920"/>
                </a:tc>
                <a:extLst>
                  <a:ext uri="{0D108BD9-81ED-4DB2-BD59-A6C34878D82A}">
                    <a16:rowId xmlns:a16="http://schemas.microsoft.com/office/drawing/2014/main" val="10000"/>
                  </a:ext>
                </a:extLst>
              </a:tr>
              <a:tr h="574622">
                <a:tc>
                  <a:txBody>
                    <a:bodyPr/>
                    <a:lstStyle/>
                    <a:p>
                      <a:r>
                        <a:rPr lang="en-IN" sz="2400" b="0" u="none" dirty="0">
                          <a:latin typeface="Open Sans" panose="020B0606030504020204"/>
                        </a:rPr>
                        <a:t>X and γ rays, all energies</a:t>
                      </a:r>
                    </a:p>
                  </a:txBody>
                  <a:tcPr marL="121920" marR="121920"/>
                </a:tc>
                <a:tc>
                  <a:txBody>
                    <a:bodyPr/>
                    <a:lstStyle/>
                    <a:p>
                      <a:pPr algn="ctr"/>
                      <a:r>
                        <a:rPr lang="en-US" sz="2400" b="0" u="none" dirty="0">
                          <a:latin typeface="Open Sans" panose="020B0606030504020204"/>
                        </a:rPr>
                        <a:t>1</a:t>
                      </a:r>
                      <a:endParaRPr lang="en-IN" sz="2400" b="0" u="none" dirty="0">
                        <a:latin typeface="Open Sans" panose="020B0606030504020204"/>
                      </a:endParaRPr>
                    </a:p>
                  </a:txBody>
                  <a:tcPr marL="121920" marR="121920"/>
                </a:tc>
                <a:extLst>
                  <a:ext uri="{0D108BD9-81ED-4DB2-BD59-A6C34878D82A}">
                    <a16:rowId xmlns:a16="http://schemas.microsoft.com/office/drawing/2014/main" val="10001"/>
                  </a:ext>
                </a:extLst>
              </a:tr>
              <a:tr h="1888760">
                <a:tc>
                  <a:txBody>
                    <a:bodyPr/>
                    <a:lstStyle/>
                    <a:p>
                      <a:r>
                        <a:rPr lang="da-DK" sz="2400" b="0" u="none" dirty="0">
                          <a:latin typeface="Open Sans" panose="020B0606030504020204"/>
                        </a:rPr>
                        <a:t>Neutrons: </a:t>
                      </a:r>
                    </a:p>
                    <a:p>
                      <a:r>
                        <a:rPr lang="da-DK" sz="2400" b="0" u="none" dirty="0">
                          <a:latin typeface="Open Sans" panose="020B0606030504020204"/>
                        </a:rPr>
                        <a:t>         &lt; 10 keV </a:t>
                      </a:r>
                    </a:p>
                    <a:p>
                      <a:r>
                        <a:rPr lang="da-DK" sz="2400" b="0" u="none" dirty="0">
                          <a:latin typeface="Open Sans" panose="020B0606030504020204"/>
                        </a:rPr>
                        <a:t>         10 keV to 100 keV </a:t>
                      </a:r>
                    </a:p>
                    <a:p>
                      <a:r>
                        <a:rPr lang="da-DK" sz="2400" b="0" u="none" dirty="0">
                          <a:latin typeface="Open Sans" panose="020B0606030504020204"/>
                        </a:rPr>
                        <a:t>         &gt; 100 keV to 2 MeV </a:t>
                      </a:r>
                    </a:p>
                    <a:p>
                      <a:r>
                        <a:rPr lang="da-DK" sz="2400" b="0" u="none" baseline="0" dirty="0">
                          <a:latin typeface="Open Sans" panose="020B0606030504020204"/>
                        </a:rPr>
                        <a:t>         </a:t>
                      </a:r>
                      <a:r>
                        <a:rPr lang="da-DK" sz="2400" b="0" u="none" dirty="0">
                          <a:latin typeface="Open Sans" panose="020B0606030504020204"/>
                        </a:rPr>
                        <a:t>&gt; 2 MeV to 20 MeV</a:t>
                      </a:r>
                    </a:p>
                    <a:p>
                      <a:r>
                        <a:rPr lang="da-DK" sz="2400" b="0" u="none" baseline="0" dirty="0">
                          <a:latin typeface="Open Sans" panose="020B0606030504020204"/>
                        </a:rPr>
                        <a:t>         </a:t>
                      </a:r>
                      <a:r>
                        <a:rPr lang="da-DK" sz="2400" b="0" u="none" dirty="0">
                          <a:latin typeface="Open Sans" panose="020B0606030504020204"/>
                        </a:rPr>
                        <a:t>&gt; 20 MeV 5 </a:t>
                      </a:r>
                      <a:endParaRPr lang="en-IN" sz="2400" b="0" u="none" dirty="0">
                        <a:latin typeface="Open Sans" panose="020B0606030504020204"/>
                      </a:endParaRPr>
                    </a:p>
                  </a:txBody>
                  <a:tcPr marL="121920" marR="121920"/>
                </a:tc>
                <a:tc>
                  <a:txBody>
                    <a:bodyPr/>
                    <a:lstStyle/>
                    <a:p>
                      <a:pPr algn="ctr"/>
                      <a:endParaRPr lang="en-US" sz="2400" b="0" u="none" dirty="0">
                        <a:latin typeface="Open Sans" panose="020B0606030504020204"/>
                      </a:endParaRPr>
                    </a:p>
                    <a:p>
                      <a:pPr algn="ctr"/>
                      <a:r>
                        <a:rPr lang="en-US" sz="2400" b="0" u="none" dirty="0">
                          <a:latin typeface="Open Sans" panose="020B0606030504020204"/>
                        </a:rPr>
                        <a:t>5</a:t>
                      </a:r>
                    </a:p>
                    <a:p>
                      <a:pPr algn="ctr"/>
                      <a:r>
                        <a:rPr lang="en-US" sz="2400" b="0" u="none" dirty="0">
                          <a:latin typeface="Open Sans" panose="020B0606030504020204"/>
                        </a:rPr>
                        <a:t>10</a:t>
                      </a:r>
                    </a:p>
                    <a:p>
                      <a:pPr algn="ctr"/>
                      <a:r>
                        <a:rPr lang="en-US" sz="2400" b="0" u="none" dirty="0">
                          <a:latin typeface="Open Sans" panose="020B0606030504020204"/>
                        </a:rPr>
                        <a:t>20</a:t>
                      </a:r>
                    </a:p>
                    <a:p>
                      <a:pPr algn="ctr"/>
                      <a:r>
                        <a:rPr lang="en-US" sz="2400" b="0" u="none" dirty="0">
                          <a:latin typeface="Open Sans" panose="020B0606030504020204"/>
                        </a:rPr>
                        <a:t>10</a:t>
                      </a:r>
                    </a:p>
                    <a:p>
                      <a:pPr algn="ctr"/>
                      <a:r>
                        <a:rPr lang="en-US" sz="2400" b="0" u="none" dirty="0">
                          <a:latin typeface="Open Sans" panose="020B0606030504020204"/>
                        </a:rPr>
                        <a:t>5</a:t>
                      </a:r>
                      <a:endParaRPr lang="en-IN" sz="2400" b="0" u="none" dirty="0">
                        <a:latin typeface="Open Sans" panose="020B0606030504020204"/>
                      </a:endParaRPr>
                    </a:p>
                  </a:txBody>
                  <a:tcPr marL="121920" marR="121920"/>
                </a:tc>
                <a:extLst>
                  <a:ext uri="{0D108BD9-81ED-4DB2-BD59-A6C34878D82A}">
                    <a16:rowId xmlns:a16="http://schemas.microsoft.com/office/drawing/2014/main" val="10002"/>
                  </a:ext>
                </a:extLst>
              </a:tr>
              <a:tr h="689548">
                <a:tc>
                  <a:txBody>
                    <a:bodyPr/>
                    <a:lstStyle/>
                    <a:p>
                      <a:r>
                        <a:rPr lang="el-GR" sz="2400" b="1" dirty="0"/>
                        <a:t>α </a:t>
                      </a:r>
                      <a:r>
                        <a:rPr lang="hi-IN" sz="2400" b="1" dirty="0"/>
                        <a:t>कण, विखंडन खंड, भारी नाभिक</a:t>
                      </a:r>
                      <a:endParaRPr lang="hi-IN" sz="2400" dirty="0"/>
                    </a:p>
                  </a:txBody>
                  <a:tcPr marL="121920" marR="121920"/>
                </a:tc>
                <a:tc>
                  <a:txBody>
                    <a:bodyPr/>
                    <a:lstStyle/>
                    <a:p>
                      <a:pPr algn="ctr"/>
                      <a:r>
                        <a:rPr lang="en-US" sz="2400" b="0" u="none" dirty="0">
                          <a:latin typeface="Open Sans" panose="020B0606030504020204"/>
                        </a:rPr>
                        <a:t>20</a:t>
                      </a:r>
                      <a:endParaRPr lang="en-IN" sz="2400" b="0" u="none" dirty="0">
                        <a:latin typeface="Open Sans" panose="020B0606030504020204"/>
                      </a:endParaRPr>
                    </a:p>
                  </a:txBody>
                  <a:tcPr marL="121920" marR="12192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6870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609600" y="2286000"/>
            <a:ext cx="3276600" cy="1905000"/>
          </a:xfrm>
        </p:spPr>
        <p:txBody>
          <a:bodyPr>
            <a:noAutofit/>
          </a:bodyPr>
          <a:lstStyle/>
          <a:p>
            <a:r>
              <a:rPr lang="hi-IN" sz="4000" b="1" dirty="0">
                <a:solidFill>
                  <a:srgbClr val="C00000"/>
                </a:solidFill>
              </a:rPr>
              <a:t>रोएंटजन समतुल्य मानव (</a:t>
            </a:r>
            <a:r>
              <a:rPr lang="en-US" sz="4000" b="1" dirty="0">
                <a:solidFill>
                  <a:srgbClr val="C00000"/>
                </a:solidFill>
              </a:rPr>
              <a:t>REM)</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4495800" y="1170123"/>
            <a:ext cx="7086600" cy="5208926"/>
          </a:xfrm>
          <a:prstGeom prst="rect">
            <a:avLst/>
          </a:prstGeom>
        </p:spPr>
        <p:txBody>
          <a:bodyPr wrap="square">
            <a:spAutoFit/>
          </a:bodyPr>
          <a:lstStyle/>
          <a:p>
            <a:pPr indent="452438" algn="just">
              <a:lnSpc>
                <a:spcPct val="150000"/>
              </a:lnSpc>
              <a:buFont typeface="Wingdings" pitchFamily="2" charset="2"/>
              <a:buChar char="q"/>
              <a:defRPr/>
            </a:pPr>
            <a:r>
              <a:rPr lang="hi-IN" sz="2800" b="1" dirty="0"/>
              <a:t> रेम (</a:t>
            </a:r>
            <a:r>
              <a:rPr lang="en-US" sz="2800" b="1" dirty="0"/>
              <a:t>rem)</a:t>
            </a:r>
            <a:r>
              <a:rPr lang="en-US" sz="2800" dirty="0"/>
              <a:t> </a:t>
            </a:r>
            <a:r>
              <a:rPr lang="hi-IN" sz="2800" dirty="0"/>
              <a:t>एक पुरानी इकाई है जिसका उपयोग </a:t>
            </a:r>
            <a:r>
              <a:rPr lang="hi-IN" sz="2800" b="1" dirty="0"/>
              <a:t>समान खुराक (</a:t>
            </a:r>
            <a:r>
              <a:rPr lang="en-US" sz="2800" b="1" dirty="0"/>
              <a:t>Equivalent Dose)</a:t>
            </a:r>
            <a:r>
              <a:rPr lang="en-US" sz="2800" dirty="0"/>
              <a:t> </a:t>
            </a:r>
            <a:r>
              <a:rPr lang="hi-IN" sz="2800" dirty="0"/>
              <a:t>नामक मात्रा को व्यक्त करने के लिए किया जाता था।</a:t>
            </a:r>
            <a:endParaRPr lang="en-US" sz="2800" dirty="0">
              <a:latin typeface="Open Sans" panose="020B0606030504020204"/>
              <a:ea typeface="Arial Unicode MS" pitchFamily="34" charset="-128"/>
              <a:cs typeface="Arial Unicode MS" pitchFamily="34" charset="-128"/>
            </a:endParaRPr>
          </a:p>
          <a:p>
            <a:pPr indent="452438" algn="just">
              <a:lnSpc>
                <a:spcPct val="150000"/>
              </a:lnSpc>
              <a:defRPr/>
            </a:pPr>
            <a:endParaRPr lang="en-US" sz="2800" dirty="0">
              <a:latin typeface="Open Sans" panose="020B0606030504020204"/>
              <a:ea typeface="Arial Unicode MS" pitchFamily="34" charset="-128"/>
              <a:cs typeface="Arial Unicode MS" pitchFamily="34" charset="-128"/>
            </a:endParaRPr>
          </a:p>
          <a:p>
            <a:pPr indent="452438">
              <a:lnSpc>
                <a:spcPct val="150000"/>
              </a:lnSpc>
              <a:buFont typeface="Wingdings" pitchFamily="2" charset="2"/>
              <a:buChar char="q"/>
              <a:defRPr/>
            </a:pPr>
            <a:r>
              <a:rPr lang="hi-IN" sz="2800" b="1" dirty="0"/>
              <a:t>समान खुराक</a:t>
            </a:r>
            <a:r>
              <a:rPr lang="hi-IN" sz="2800" dirty="0"/>
              <a:t> को अक्सर </a:t>
            </a:r>
            <a:r>
              <a:rPr lang="hi-IN" sz="2800" b="1" dirty="0"/>
              <a:t>रेम</a:t>
            </a:r>
            <a:r>
              <a:rPr lang="hi-IN" sz="2800" dirty="0"/>
              <a:t> में व्यक्त किया जाता है।</a:t>
            </a:r>
            <a:r>
              <a:rPr lang="en-US" sz="2800" dirty="0">
                <a:latin typeface="Open Sans" panose="020B0606030504020204"/>
                <a:ea typeface="Arial Unicode MS" pitchFamily="34" charset="-128"/>
                <a:cs typeface="Arial Unicode MS" pitchFamily="34" charset="-128"/>
              </a:rPr>
              <a:t> </a:t>
            </a:r>
            <a:br>
              <a:rPr lang="en-US" sz="2800" i="1" dirty="0">
                <a:latin typeface="Open Sans" panose="020B0606030504020204"/>
                <a:ea typeface="Arial Unicode MS" pitchFamily="34" charset="-128"/>
                <a:cs typeface="Arial Unicode MS" pitchFamily="34" charset="-128"/>
              </a:rPr>
            </a:br>
            <a:endParaRPr lang="en-US" sz="2800" i="1" dirty="0">
              <a:latin typeface="Open Sans" panose="020B0606030504020204"/>
              <a:ea typeface="Arial Unicode MS" pitchFamily="34" charset="-128"/>
              <a:cs typeface="Arial Unicode MS" pitchFamily="34" charset="-128"/>
            </a:endParaRPr>
          </a:p>
          <a:p>
            <a:pPr indent="452438" algn="just">
              <a:lnSpc>
                <a:spcPct val="150000"/>
              </a:lnSpc>
              <a:buFont typeface="Wingdings" pitchFamily="2" charset="2"/>
              <a:buChar char="q"/>
              <a:defRPr/>
            </a:pPr>
            <a:r>
              <a:rPr lang="hi-IN" sz="2800" b="1" dirty="0"/>
              <a:t>1 सिवर्ट (</a:t>
            </a:r>
            <a:r>
              <a:rPr lang="en-US" sz="2800" b="1" dirty="0" err="1"/>
              <a:t>Sv</a:t>
            </a:r>
            <a:r>
              <a:rPr lang="en-US" sz="2800" b="1" dirty="0"/>
              <a:t>) = 100 </a:t>
            </a:r>
            <a:r>
              <a:rPr lang="hi-IN" sz="2800" b="1" dirty="0"/>
              <a:t>रेम (</a:t>
            </a:r>
            <a:r>
              <a:rPr lang="en-US" sz="2800" b="1" dirty="0"/>
              <a:t>rem)</a:t>
            </a:r>
            <a:endParaRPr lang="en-US" sz="2600" dirty="0">
              <a:latin typeface="Open Sans" panose="020B0606030504020204"/>
            </a:endParaRPr>
          </a:p>
        </p:txBody>
      </p:sp>
    </p:spTree>
    <p:extLst>
      <p:ext uri="{BB962C8B-B14F-4D97-AF65-F5344CB8AC3E}">
        <p14:creationId xmlns:p14="http://schemas.microsoft.com/office/powerpoint/2010/main" val="3259802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609600" y="2895600"/>
            <a:ext cx="3276600" cy="1295400"/>
          </a:xfrm>
        </p:spPr>
        <p:txBody>
          <a:bodyPr>
            <a:noAutofit/>
          </a:bodyPr>
          <a:lstStyle/>
          <a:p>
            <a:r>
              <a:rPr lang="hi-IN" sz="4000" b="1" dirty="0">
                <a:solidFill>
                  <a:srgbClr val="C00000"/>
                </a:solidFill>
              </a:rPr>
              <a:t>समतुल्य मात्रा</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4191000" y="838200"/>
            <a:ext cx="7543800" cy="5155066"/>
          </a:xfrm>
          <a:prstGeom prst="rect">
            <a:avLst/>
          </a:prstGeom>
        </p:spPr>
        <p:txBody>
          <a:bodyPr wrap="square">
            <a:spAutoFit/>
          </a:bodyPr>
          <a:lstStyle/>
          <a:p>
            <a:pPr marL="457200" indent="-457200">
              <a:lnSpc>
                <a:spcPct val="200000"/>
              </a:lnSpc>
              <a:buFont typeface="Wingdings" panose="05000000000000000000" pitchFamily="2" charset="2"/>
              <a:buChar char="ü"/>
            </a:pPr>
            <a:r>
              <a:rPr lang="hi-IN" sz="2800" dirty="0"/>
              <a:t>यदि </a:t>
            </a:r>
            <a:r>
              <a:rPr lang="el-GR" sz="2800" dirty="0"/>
              <a:t>α (</a:t>
            </a:r>
            <a:r>
              <a:rPr lang="hi-IN" sz="2800" dirty="0"/>
              <a:t>अल्फा) से अवशोषित मात्रा 1 </a:t>
            </a:r>
            <a:r>
              <a:rPr lang="en-US" sz="2800" dirty="0"/>
              <a:t>Gy </a:t>
            </a:r>
            <a:r>
              <a:rPr lang="hi-IN" sz="2800" dirty="0"/>
              <a:t>है; तो समतुल्य मात्रा 20 </a:t>
            </a:r>
            <a:r>
              <a:rPr lang="en-US" sz="2800" dirty="0" err="1"/>
              <a:t>Sv</a:t>
            </a:r>
            <a:r>
              <a:rPr lang="en-US" sz="2800" dirty="0"/>
              <a:t> </a:t>
            </a:r>
            <a:r>
              <a:rPr lang="hi-IN" sz="2800" dirty="0"/>
              <a:t>होगी।</a:t>
            </a:r>
            <a:endParaRPr lang="en-US" sz="2800" dirty="0"/>
          </a:p>
          <a:p>
            <a:pPr marL="457200" indent="-457200">
              <a:lnSpc>
                <a:spcPct val="200000"/>
              </a:lnSpc>
              <a:buFont typeface="Wingdings" panose="05000000000000000000" pitchFamily="2" charset="2"/>
              <a:buChar char="ü"/>
            </a:pPr>
            <a:r>
              <a:rPr lang="hi-IN" sz="2800" dirty="0"/>
              <a:t>यदि </a:t>
            </a:r>
            <a:r>
              <a:rPr lang="el-GR" sz="2800" dirty="0"/>
              <a:t>γ (</a:t>
            </a:r>
            <a:r>
              <a:rPr lang="hi-IN" sz="2800" dirty="0"/>
              <a:t>गामा) से अवशोषित मात्रा 20 </a:t>
            </a:r>
            <a:r>
              <a:rPr lang="en-US" sz="2800" dirty="0"/>
              <a:t>Gy </a:t>
            </a:r>
            <a:r>
              <a:rPr lang="hi-IN" sz="2800" dirty="0"/>
              <a:t>है; तो समतुल्य मात्रा 20 </a:t>
            </a:r>
            <a:r>
              <a:rPr lang="en-US" sz="2800" dirty="0" err="1"/>
              <a:t>Sv</a:t>
            </a:r>
            <a:r>
              <a:rPr lang="en-US" sz="2800" dirty="0"/>
              <a:t> </a:t>
            </a:r>
            <a:r>
              <a:rPr lang="hi-IN" sz="2800" dirty="0"/>
              <a:t>होगी।</a:t>
            </a:r>
            <a:endParaRPr lang="en-US" sz="2800" dirty="0"/>
          </a:p>
          <a:p>
            <a:pPr marL="457200" indent="-457200">
              <a:lnSpc>
                <a:spcPct val="200000"/>
              </a:lnSpc>
              <a:buFont typeface="Wingdings" panose="05000000000000000000" pitchFamily="2" charset="2"/>
              <a:buChar char="ü"/>
            </a:pPr>
            <a:r>
              <a:rPr lang="hi-IN" sz="2800" dirty="0"/>
              <a:t>इस प्रकार जैविक क्षति की दृष्टि से 1 </a:t>
            </a:r>
            <a:r>
              <a:rPr lang="en-US" sz="2800" dirty="0"/>
              <a:t>Gy </a:t>
            </a:r>
            <a:r>
              <a:rPr lang="hi-IN" sz="2800" dirty="0"/>
              <a:t>की </a:t>
            </a:r>
            <a:r>
              <a:rPr lang="el-GR" sz="2800" dirty="0"/>
              <a:t>α </a:t>
            </a:r>
            <a:r>
              <a:rPr lang="hi-IN" sz="2800" dirty="0"/>
              <a:t>मात्रा 20 </a:t>
            </a:r>
            <a:r>
              <a:rPr lang="en-US" sz="2800" dirty="0"/>
              <a:t>Gy </a:t>
            </a:r>
            <a:r>
              <a:rPr lang="hi-IN" sz="2800" dirty="0"/>
              <a:t>की </a:t>
            </a:r>
            <a:r>
              <a:rPr lang="el-GR" sz="2800" dirty="0"/>
              <a:t>γ </a:t>
            </a:r>
            <a:r>
              <a:rPr lang="hi-IN" sz="2800" dirty="0"/>
              <a:t>मात्रा के समकक्ष होती है।</a:t>
            </a:r>
            <a:endParaRPr lang="en-US" sz="2600" dirty="0">
              <a:latin typeface="Open Sans" panose="020B0606030504020204"/>
            </a:endParaRPr>
          </a:p>
        </p:txBody>
      </p:sp>
    </p:spTree>
    <p:extLst>
      <p:ext uri="{BB962C8B-B14F-4D97-AF65-F5344CB8AC3E}">
        <p14:creationId xmlns:p14="http://schemas.microsoft.com/office/powerpoint/2010/main" val="3660377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4684185" y="0"/>
            <a:ext cx="2743200" cy="1295400"/>
          </a:xfrm>
        </p:spPr>
        <p:txBody>
          <a:bodyPr>
            <a:noAutofit/>
          </a:bodyPr>
          <a:lstStyle/>
          <a:p>
            <a:r>
              <a:rPr lang="hi-IN" sz="4000" b="1" dirty="0">
                <a:solidFill>
                  <a:srgbClr val="C00000"/>
                </a:solidFill>
              </a:rPr>
              <a:t>प्रभावी मात्रा </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2133599" y="1208027"/>
            <a:ext cx="8608485" cy="5208926"/>
          </a:xfrm>
          <a:prstGeom prst="rect">
            <a:avLst/>
          </a:prstGeom>
        </p:spPr>
        <p:txBody>
          <a:bodyPr wrap="square">
            <a:spAutoFit/>
          </a:bodyPr>
          <a:lstStyle/>
          <a:p>
            <a:pPr algn="just">
              <a:lnSpc>
                <a:spcPct val="150000"/>
              </a:lnSpc>
              <a:buFont typeface="Wingdings" pitchFamily="2" charset="2"/>
              <a:buChar char="q"/>
              <a:defRPr/>
            </a:pPr>
            <a:r>
              <a:rPr lang="en-US" sz="2800" dirty="0">
                <a:latin typeface="Open Sans" panose="020B0606030504020204"/>
              </a:rPr>
              <a:t> </a:t>
            </a:r>
            <a:r>
              <a:rPr lang="hi-IN" sz="2800" dirty="0"/>
              <a:t>जैसा कि हम जानते हैं, विभिन्न ऊतकों (</a:t>
            </a:r>
            <a:r>
              <a:rPr lang="en-US" sz="2800" dirty="0"/>
              <a:t>tissues) </a:t>
            </a:r>
            <a:r>
              <a:rPr lang="hi-IN" sz="2800" dirty="0"/>
              <a:t>की विकिरण </a:t>
            </a:r>
            <a:r>
              <a:rPr lang="en-US" sz="2800" dirty="0"/>
              <a:t> </a:t>
            </a:r>
            <a:r>
              <a:rPr lang="hi-IN" sz="2800" dirty="0"/>
              <a:t>के प्रति संवेदनशीलता अलग-अलग होती है।</a:t>
            </a:r>
            <a:br>
              <a:rPr lang="hi-IN" sz="2800" dirty="0"/>
            </a:br>
            <a:r>
              <a:rPr lang="hi-IN" sz="2800" dirty="0"/>
              <a:t>इसलिए इसे ध्यान में रखने के लिए </a:t>
            </a:r>
            <a:r>
              <a:rPr lang="hi-IN" sz="2800" b="1" dirty="0"/>
              <a:t>प्रभावी मात्रा</a:t>
            </a:r>
            <a:r>
              <a:rPr lang="en-US" sz="2800" dirty="0"/>
              <a:t> </a:t>
            </a:r>
            <a:r>
              <a:rPr lang="hi-IN" sz="2800" dirty="0"/>
              <a:t>की अवधारणा प्रस्तुत की गई।</a:t>
            </a:r>
            <a:endParaRPr lang="en-US" sz="2800" dirty="0">
              <a:latin typeface="Open Sans" panose="020B0606030504020204"/>
            </a:endParaRPr>
          </a:p>
          <a:p>
            <a:pPr algn="just">
              <a:lnSpc>
                <a:spcPct val="150000"/>
              </a:lnSpc>
              <a:buFont typeface="Wingdings" pitchFamily="2" charset="2"/>
              <a:buChar char="q"/>
              <a:defRPr/>
            </a:pPr>
            <a:r>
              <a:rPr lang="en-US" sz="2800" dirty="0">
                <a:latin typeface="Open Sans" panose="020B0606030504020204"/>
              </a:rPr>
              <a:t> </a:t>
            </a:r>
            <a:r>
              <a:rPr lang="hi-IN" sz="2800" dirty="0"/>
              <a:t>विकिरण मात्रा या तो </a:t>
            </a:r>
            <a:r>
              <a:rPr lang="hi-IN" sz="2800" b="1" dirty="0"/>
              <a:t>समान रूप से पूरे शरीर पर</a:t>
            </a:r>
            <a:r>
              <a:rPr lang="en-US" sz="2800" dirty="0"/>
              <a:t> </a:t>
            </a:r>
            <a:r>
              <a:rPr lang="hi-IN" sz="2800" dirty="0"/>
              <a:t>हो सकती है या </a:t>
            </a:r>
            <a:r>
              <a:rPr lang="hi-IN" sz="2800" b="1" dirty="0"/>
              <a:t>असमान</a:t>
            </a:r>
            <a:r>
              <a:rPr lang="en-US" sz="2800" b="1" dirty="0"/>
              <a:t> </a:t>
            </a:r>
            <a:r>
              <a:rPr lang="hi-IN" sz="2800" b="1" dirty="0"/>
              <a:t>रूप</a:t>
            </a:r>
            <a:r>
              <a:rPr lang="en-US" sz="2800" b="1" dirty="0"/>
              <a:t> </a:t>
            </a:r>
            <a:r>
              <a:rPr lang="hi-IN" sz="2800" b="1" dirty="0"/>
              <a:t>से</a:t>
            </a:r>
            <a:r>
              <a:rPr lang="en-US" sz="2800" dirty="0"/>
              <a:t>।</a:t>
            </a:r>
            <a:br>
              <a:rPr lang="en-US" sz="2800" dirty="0"/>
            </a:br>
            <a:r>
              <a:rPr lang="hi-IN" sz="2800" dirty="0"/>
              <a:t>जब असमान विकिरण होता है, तो केवल कुछ विशिष्ट ऊतक या अंग ही विकिरण की मात्रा प्राप्त करते हैं।</a:t>
            </a:r>
            <a:endParaRPr lang="en-US" sz="2600" dirty="0">
              <a:latin typeface="Open Sans" panose="020B0606030504020204"/>
            </a:endParaRPr>
          </a:p>
        </p:txBody>
      </p:sp>
    </p:spTree>
    <p:extLst>
      <p:ext uri="{BB962C8B-B14F-4D97-AF65-F5344CB8AC3E}">
        <p14:creationId xmlns:p14="http://schemas.microsoft.com/office/powerpoint/2010/main" val="3694009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914400" y="2895600"/>
            <a:ext cx="2743200" cy="1295400"/>
          </a:xfrm>
        </p:spPr>
        <p:txBody>
          <a:bodyPr>
            <a:noAutofit/>
          </a:bodyPr>
          <a:lstStyle/>
          <a:p>
            <a:r>
              <a:rPr lang="hi-IN" sz="4000" b="1" dirty="0">
                <a:solidFill>
                  <a:srgbClr val="C00000"/>
                </a:solidFill>
              </a:rPr>
              <a:t>प्रभावी मात्रा</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a:extLst>
              <a:ext uri="{FF2B5EF4-FFF2-40B4-BE49-F238E27FC236}">
                <a16:creationId xmlns:a16="http://schemas.microsoft.com/office/drawing/2014/main" id="{13D61DA3-F175-42EA-99DC-898E9999BEB8}"/>
              </a:ext>
            </a:extLst>
          </p:cNvPr>
          <p:cNvSpPr txBox="1">
            <a:spLocks noChangeArrowheads="1"/>
          </p:cNvSpPr>
          <p:nvPr/>
        </p:nvSpPr>
        <p:spPr bwMode="auto">
          <a:xfrm>
            <a:off x="10423849" y="4114802"/>
            <a:ext cx="6718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a:latin typeface="Arial Black" panose="020B0A04020102020204" pitchFamily="34" charset="0"/>
              </a:rPr>
              <a:t>R</a:t>
            </a:r>
            <a:r>
              <a:rPr lang="en-US" altLang="en-US" sz="2400" baseline="-25000">
                <a:latin typeface="Arial Black" panose="020B0A04020102020204" pitchFamily="34" charset="0"/>
              </a:rPr>
              <a:t>3</a:t>
            </a:r>
            <a:endParaRPr lang="en-US" altLang="en-US" sz="2400">
              <a:latin typeface="Arial Black" panose="020B0A04020102020204" pitchFamily="34" charset="0"/>
            </a:endParaRPr>
          </a:p>
        </p:txBody>
      </p:sp>
      <p:sp>
        <p:nvSpPr>
          <p:cNvPr id="9" name="Text Box 12">
            <a:extLst>
              <a:ext uri="{FF2B5EF4-FFF2-40B4-BE49-F238E27FC236}">
                <a16:creationId xmlns:a16="http://schemas.microsoft.com/office/drawing/2014/main" id="{9B885925-9780-4FC5-BB35-E64F1603A395}"/>
              </a:ext>
            </a:extLst>
          </p:cNvPr>
          <p:cNvSpPr txBox="1">
            <a:spLocks noChangeArrowheads="1"/>
          </p:cNvSpPr>
          <p:nvPr/>
        </p:nvSpPr>
        <p:spPr bwMode="auto">
          <a:xfrm>
            <a:off x="5394649" y="3881968"/>
            <a:ext cx="6718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a:latin typeface="Arial Black" panose="020B0A04020102020204" pitchFamily="34" charset="0"/>
              </a:rPr>
              <a:t>R</a:t>
            </a:r>
            <a:r>
              <a:rPr lang="en-US" altLang="en-US" sz="2400" baseline="-25000">
                <a:latin typeface="Arial Black" panose="020B0A04020102020204" pitchFamily="34" charset="0"/>
              </a:rPr>
              <a:t>2</a:t>
            </a:r>
            <a:endParaRPr lang="en-US" altLang="en-US" sz="2400">
              <a:latin typeface="Arial Black" panose="020B0A04020102020204" pitchFamily="34" charset="0"/>
            </a:endParaRPr>
          </a:p>
        </p:txBody>
      </p:sp>
      <p:sp>
        <p:nvSpPr>
          <p:cNvPr id="10" name="Rectangle 21">
            <a:extLst>
              <a:ext uri="{FF2B5EF4-FFF2-40B4-BE49-F238E27FC236}">
                <a16:creationId xmlns:a16="http://schemas.microsoft.com/office/drawing/2014/main" id="{5164480C-5C54-48F0-BF9E-117B1547ABBF}"/>
              </a:ext>
            </a:extLst>
          </p:cNvPr>
          <p:cNvSpPr/>
          <p:nvPr/>
        </p:nvSpPr>
        <p:spPr>
          <a:xfrm>
            <a:off x="6156649" y="1219200"/>
            <a:ext cx="3657600" cy="4419600"/>
          </a:xfrm>
          <a:prstGeom prst="rect">
            <a:avLst/>
          </a:prstGeom>
          <a:blipFill>
            <a:blip r:embed="rId4"/>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2" name="Right Arrow 26">
            <a:extLst>
              <a:ext uri="{FF2B5EF4-FFF2-40B4-BE49-F238E27FC236}">
                <a16:creationId xmlns:a16="http://schemas.microsoft.com/office/drawing/2014/main" id="{3FC0BE7D-7D56-428D-B1B2-E5821536BB74}"/>
              </a:ext>
            </a:extLst>
          </p:cNvPr>
          <p:cNvSpPr/>
          <p:nvPr/>
        </p:nvSpPr>
        <p:spPr>
          <a:xfrm rot="21186024">
            <a:off x="5244362" y="1795916"/>
            <a:ext cx="2465354" cy="18519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3" name="Text Box 10">
            <a:extLst>
              <a:ext uri="{FF2B5EF4-FFF2-40B4-BE49-F238E27FC236}">
                <a16:creationId xmlns:a16="http://schemas.microsoft.com/office/drawing/2014/main" id="{7C26E078-2112-4C47-914D-82AB3A1057D5}"/>
              </a:ext>
            </a:extLst>
          </p:cNvPr>
          <p:cNvSpPr txBox="1">
            <a:spLocks noChangeArrowheads="1"/>
          </p:cNvSpPr>
          <p:nvPr/>
        </p:nvSpPr>
        <p:spPr bwMode="auto">
          <a:xfrm>
            <a:off x="6537649" y="1291168"/>
            <a:ext cx="6718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a:latin typeface="Arial Black" panose="020B0A04020102020204" pitchFamily="34" charset="0"/>
              </a:rPr>
              <a:t>R</a:t>
            </a:r>
            <a:r>
              <a:rPr lang="en-US" altLang="en-US" sz="2400" baseline="-25000">
                <a:latin typeface="Arial Black" panose="020B0A04020102020204" pitchFamily="34" charset="0"/>
              </a:rPr>
              <a:t>1</a:t>
            </a:r>
            <a:endParaRPr lang="en-US" altLang="en-US" sz="2400">
              <a:latin typeface="Arial Black" panose="020B0A04020102020204" pitchFamily="34" charset="0"/>
            </a:endParaRPr>
          </a:p>
        </p:txBody>
      </p:sp>
      <p:sp>
        <p:nvSpPr>
          <p:cNvPr id="14" name="Text Box 13">
            <a:extLst>
              <a:ext uri="{FF2B5EF4-FFF2-40B4-BE49-F238E27FC236}">
                <a16:creationId xmlns:a16="http://schemas.microsoft.com/office/drawing/2014/main" id="{FB0819AC-68FB-4E87-A9B1-4C65F9D33EC4}"/>
              </a:ext>
            </a:extLst>
          </p:cNvPr>
          <p:cNvSpPr txBox="1">
            <a:spLocks noChangeArrowheads="1"/>
          </p:cNvSpPr>
          <p:nvPr/>
        </p:nvSpPr>
        <p:spPr bwMode="auto">
          <a:xfrm>
            <a:off x="8061649" y="1462618"/>
            <a:ext cx="74644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400">
                <a:latin typeface="Arial Black" panose="020B0A04020102020204" pitchFamily="34" charset="0"/>
              </a:rPr>
              <a:t>H</a:t>
            </a:r>
            <a:r>
              <a:rPr lang="en-US" altLang="en-US" sz="2400" baseline="-25000">
                <a:latin typeface="Arial Black" panose="020B0A04020102020204" pitchFamily="34" charset="0"/>
              </a:rPr>
              <a:t>T1</a:t>
            </a:r>
          </a:p>
        </p:txBody>
      </p:sp>
      <p:sp>
        <p:nvSpPr>
          <p:cNvPr id="15" name="Right Arrow 31">
            <a:extLst>
              <a:ext uri="{FF2B5EF4-FFF2-40B4-BE49-F238E27FC236}">
                <a16:creationId xmlns:a16="http://schemas.microsoft.com/office/drawing/2014/main" id="{2AACF1FC-59AB-4E1D-B0F0-3A61C98BEBB5}"/>
              </a:ext>
            </a:extLst>
          </p:cNvPr>
          <p:cNvSpPr/>
          <p:nvPr/>
        </p:nvSpPr>
        <p:spPr>
          <a:xfrm rot="20107638">
            <a:off x="5244169" y="4006550"/>
            <a:ext cx="2790889" cy="21432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6" name="Rectangle 15">
            <a:extLst>
              <a:ext uri="{FF2B5EF4-FFF2-40B4-BE49-F238E27FC236}">
                <a16:creationId xmlns:a16="http://schemas.microsoft.com/office/drawing/2014/main" id="{94B21668-CCE8-46F7-BBFF-F52A7EB557B7}"/>
              </a:ext>
            </a:extLst>
          </p:cNvPr>
          <p:cNvSpPr>
            <a:spLocks noChangeArrowheads="1"/>
          </p:cNvSpPr>
          <p:nvPr/>
        </p:nvSpPr>
        <p:spPr bwMode="auto">
          <a:xfrm>
            <a:off x="7756849" y="3657602"/>
            <a:ext cx="8537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400" dirty="0">
                <a:latin typeface="Arial Black" panose="020B0A04020102020204" pitchFamily="34" charset="0"/>
              </a:rPr>
              <a:t>H</a:t>
            </a:r>
            <a:r>
              <a:rPr lang="en-US" altLang="en-US" sz="2400" baseline="-25000" dirty="0">
                <a:latin typeface="Arial Black" panose="020B0A04020102020204" pitchFamily="34" charset="0"/>
              </a:rPr>
              <a:t>T2</a:t>
            </a:r>
          </a:p>
        </p:txBody>
      </p:sp>
      <p:sp>
        <p:nvSpPr>
          <p:cNvPr id="17" name="5-Point Star 33">
            <a:extLst>
              <a:ext uri="{FF2B5EF4-FFF2-40B4-BE49-F238E27FC236}">
                <a16:creationId xmlns:a16="http://schemas.microsoft.com/office/drawing/2014/main" id="{44AD799F-FE51-4F83-B54E-3003D3167A49}"/>
              </a:ext>
            </a:extLst>
          </p:cNvPr>
          <p:cNvSpPr/>
          <p:nvPr/>
        </p:nvSpPr>
        <p:spPr>
          <a:xfrm>
            <a:off x="7909249" y="3200400"/>
            <a:ext cx="373224" cy="449451"/>
          </a:xfrm>
          <a:prstGeom prst="star5">
            <a:avLst>
              <a:gd name="adj" fmla="val 19098"/>
              <a:gd name="hf" fmla="val 105146"/>
              <a:gd name="vf" fmla="val 11055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8" name="5-Point Star 34">
            <a:extLst>
              <a:ext uri="{FF2B5EF4-FFF2-40B4-BE49-F238E27FC236}">
                <a16:creationId xmlns:a16="http://schemas.microsoft.com/office/drawing/2014/main" id="{50D2331C-2529-4A37-A974-18CCD88E064D}"/>
              </a:ext>
            </a:extLst>
          </p:cNvPr>
          <p:cNvSpPr/>
          <p:nvPr/>
        </p:nvSpPr>
        <p:spPr>
          <a:xfrm>
            <a:off x="7756849" y="1447800"/>
            <a:ext cx="373224" cy="449451"/>
          </a:xfrm>
          <a:prstGeom prst="star5">
            <a:avLst>
              <a:gd name="adj" fmla="val 19098"/>
              <a:gd name="hf" fmla="val 105146"/>
              <a:gd name="vf" fmla="val 11055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9" name="Left Arrow 36">
            <a:extLst>
              <a:ext uri="{FF2B5EF4-FFF2-40B4-BE49-F238E27FC236}">
                <a16:creationId xmlns:a16="http://schemas.microsoft.com/office/drawing/2014/main" id="{53352D2B-70FA-4A7D-80AF-1D99411D4A40}"/>
              </a:ext>
            </a:extLst>
          </p:cNvPr>
          <p:cNvSpPr/>
          <p:nvPr/>
        </p:nvSpPr>
        <p:spPr>
          <a:xfrm>
            <a:off x="8366449" y="4572000"/>
            <a:ext cx="2911151" cy="149817"/>
          </a:xfrm>
          <a:prstGeom prst="lef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0" name="5-Point Star 37">
            <a:extLst>
              <a:ext uri="{FF2B5EF4-FFF2-40B4-BE49-F238E27FC236}">
                <a16:creationId xmlns:a16="http://schemas.microsoft.com/office/drawing/2014/main" id="{3C83FAB1-2511-4F67-9640-89C6F1AA8C99}"/>
              </a:ext>
            </a:extLst>
          </p:cNvPr>
          <p:cNvSpPr/>
          <p:nvPr/>
        </p:nvSpPr>
        <p:spPr>
          <a:xfrm>
            <a:off x="8061649" y="4343400"/>
            <a:ext cx="373224" cy="449451"/>
          </a:xfrm>
          <a:prstGeom prst="star5">
            <a:avLst>
              <a:gd name="adj" fmla="val 19098"/>
              <a:gd name="hf" fmla="val 105146"/>
              <a:gd name="vf" fmla="val 110557"/>
            </a:avLst>
          </a:prstGeom>
          <a:solidFill>
            <a:srgbClr val="FC10C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1" name="Rectangle 16">
            <a:extLst>
              <a:ext uri="{FF2B5EF4-FFF2-40B4-BE49-F238E27FC236}">
                <a16:creationId xmlns:a16="http://schemas.microsoft.com/office/drawing/2014/main" id="{F4F3D27E-342F-4BCB-91BE-817920A76606}"/>
              </a:ext>
            </a:extLst>
          </p:cNvPr>
          <p:cNvSpPr>
            <a:spLocks noChangeArrowheads="1"/>
          </p:cNvSpPr>
          <p:nvPr/>
        </p:nvSpPr>
        <p:spPr bwMode="auto">
          <a:xfrm>
            <a:off x="7985449" y="4796369"/>
            <a:ext cx="8537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400" dirty="0">
                <a:latin typeface="Arial Black" panose="020B0A04020102020204" pitchFamily="34" charset="0"/>
              </a:rPr>
              <a:t>H</a:t>
            </a:r>
            <a:r>
              <a:rPr lang="en-US" altLang="en-US" sz="2400" baseline="-25000" dirty="0">
                <a:latin typeface="Arial Black" panose="020B0A04020102020204" pitchFamily="34" charset="0"/>
              </a:rPr>
              <a:t>T3</a:t>
            </a:r>
          </a:p>
        </p:txBody>
      </p:sp>
      <p:sp>
        <p:nvSpPr>
          <p:cNvPr id="22" name="Rectangle 14">
            <a:extLst>
              <a:ext uri="{FF2B5EF4-FFF2-40B4-BE49-F238E27FC236}">
                <a16:creationId xmlns:a16="http://schemas.microsoft.com/office/drawing/2014/main" id="{105417D9-7B2B-4454-997B-49DB73835527}"/>
              </a:ext>
            </a:extLst>
          </p:cNvPr>
          <p:cNvSpPr txBox="1">
            <a:spLocks noChangeArrowheads="1"/>
          </p:cNvSpPr>
          <p:nvPr/>
        </p:nvSpPr>
        <p:spPr bwMode="auto">
          <a:xfrm>
            <a:off x="5105400" y="5791200"/>
            <a:ext cx="6705600" cy="762000"/>
          </a:xfrm>
          <a:prstGeom prst="rect">
            <a:avLst/>
          </a:prstGeom>
          <a:noFill/>
          <a:ln>
            <a:noFill/>
          </a:ln>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spcBef>
                <a:spcPct val="0"/>
              </a:spcBef>
              <a:buFontTx/>
              <a:buNone/>
              <a:defRPr/>
            </a:pPr>
            <a:r>
              <a:rPr lang="en-US" sz="2800" b="1" spc="51" dirty="0">
                <a:ln w="11430"/>
                <a:latin typeface="Open Sans" panose="020B0606030504020204"/>
              </a:rPr>
              <a:t>E = H</a:t>
            </a:r>
            <a:r>
              <a:rPr lang="en-US" sz="2800" b="1" spc="51" baseline="-25000" dirty="0">
                <a:ln w="11430"/>
                <a:latin typeface="Open Sans" panose="020B0606030504020204"/>
              </a:rPr>
              <a:t>T1</a:t>
            </a:r>
            <a:r>
              <a:rPr lang="en-US" sz="2800" b="1" spc="51" dirty="0">
                <a:ln w="11430"/>
                <a:latin typeface="Open Sans" panose="020B0606030504020204"/>
              </a:rPr>
              <a:t> W</a:t>
            </a:r>
            <a:r>
              <a:rPr lang="en-US" sz="2800" b="1" spc="51" baseline="-25000" dirty="0">
                <a:ln w="11430"/>
                <a:latin typeface="Open Sans" panose="020B0606030504020204"/>
              </a:rPr>
              <a:t>T1</a:t>
            </a:r>
            <a:r>
              <a:rPr lang="en-US" sz="2800" b="1" spc="51" dirty="0">
                <a:ln w="11430"/>
                <a:latin typeface="Open Sans" panose="020B0606030504020204"/>
              </a:rPr>
              <a:t> + H</a:t>
            </a:r>
            <a:r>
              <a:rPr lang="en-US" sz="2800" b="1" spc="51" baseline="-25000" dirty="0">
                <a:ln w="11430"/>
                <a:latin typeface="Open Sans" panose="020B0606030504020204"/>
              </a:rPr>
              <a:t>T2</a:t>
            </a:r>
            <a:r>
              <a:rPr lang="en-US" sz="2800" b="1" spc="51" dirty="0">
                <a:ln w="11430"/>
                <a:latin typeface="Open Sans" panose="020B0606030504020204"/>
              </a:rPr>
              <a:t> W</a:t>
            </a:r>
            <a:r>
              <a:rPr lang="en-US" sz="2800" b="1" spc="51" baseline="-25000" dirty="0">
                <a:ln w="11430"/>
                <a:latin typeface="Open Sans" panose="020B0606030504020204"/>
              </a:rPr>
              <a:t>T2</a:t>
            </a:r>
            <a:r>
              <a:rPr lang="en-US" sz="2800" b="1" spc="51" dirty="0">
                <a:ln w="11430"/>
                <a:latin typeface="Open Sans" panose="020B0606030504020204"/>
              </a:rPr>
              <a:t> + H</a:t>
            </a:r>
            <a:r>
              <a:rPr lang="en-US" sz="2800" b="1" spc="51" baseline="-25000" dirty="0">
                <a:ln w="11430"/>
                <a:latin typeface="Open Sans" panose="020B0606030504020204"/>
              </a:rPr>
              <a:t>T3 </a:t>
            </a:r>
            <a:r>
              <a:rPr lang="en-US" sz="2800" b="1" spc="51" dirty="0">
                <a:ln w="11430"/>
                <a:latin typeface="Open Sans" panose="020B0606030504020204"/>
              </a:rPr>
              <a:t>W</a:t>
            </a:r>
            <a:r>
              <a:rPr lang="en-US" sz="2800" b="1" spc="51" baseline="-25000" dirty="0">
                <a:ln w="11430"/>
                <a:latin typeface="Open Sans" panose="020B0606030504020204"/>
              </a:rPr>
              <a:t>T3</a:t>
            </a:r>
            <a:r>
              <a:rPr lang="en-US" sz="2800" b="1" spc="51" dirty="0">
                <a:ln w="11430"/>
                <a:latin typeface="Open Sans" panose="020B0606030504020204"/>
              </a:rPr>
              <a:t> …….</a:t>
            </a:r>
          </a:p>
        </p:txBody>
      </p:sp>
    </p:spTree>
    <p:extLst>
      <p:ext uri="{BB962C8B-B14F-4D97-AF65-F5344CB8AC3E}">
        <p14:creationId xmlns:p14="http://schemas.microsoft.com/office/powerpoint/2010/main" val="368071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2000"/>
                                        <p:tgtEl>
                                          <p:spTgt spid="13"/>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2000"/>
                                        <p:tgtEl>
                                          <p:spTgt spid="18"/>
                                        </p:tgtEl>
                                      </p:cBhvr>
                                    </p:animEffect>
                                  </p:childTnLst>
                                </p:cTn>
                              </p:par>
                              <p:par>
                                <p:cTn id="21" presetID="10"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20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2000"/>
                                        <p:tgtEl>
                                          <p:spTgt spid="9"/>
                                        </p:tgtEl>
                                      </p:cBhvr>
                                    </p:animEffect>
                                  </p:childTnLst>
                                </p:cTn>
                              </p:par>
                              <p:par>
                                <p:cTn id="29" presetID="10"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20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2000"/>
                                        <p:tgtEl>
                                          <p:spTgt spid="17"/>
                                        </p:tgtEl>
                                      </p:cBhvr>
                                    </p:animEffect>
                                  </p:childTnLst>
                                </p:cTn>
                              </p:par>
                              <p:par>
                                <p:cTn id="37" presetID="10"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20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fade">
                                      <p:cBhvr>
                                        <p:cTn id="44" dur="2000"/>
                                        <p:tgtEl>
                                          <p:spTgt spid="19"/>
                                        </p:tgtEl>
                                      </p:cBhvr>
                                    </p:animEffect>
                                  </p:childTnLst>
                                </p:cTn>
                              </p:par>
                              <p:par>
                                <p:cTn id="45" presetID="10" presetClass="entr" presetSubtype="0" fill="hold" nodeType="with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20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2000"/>
                                        <p:tgtEl>
                                          <p:spTgt spid="20"/>
                                        </p:tgtEl>
                                      </p:cBhvr>
                                    </p:animEffect>
                                  </p:childTnLst>
                                </p:cTn>
                              </p:par>
                              <p:par>
                                <p:cTn id="53" presetID="10" presetClass="entr" presetSubtype="0" fill="hold" nodeType="with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2" grpId="0" animBg="1"/>
      <p:bldP spid="13" grpId="0"/>
      <p:bldP spid="14" grpId="0"/>
      <p:bldP spid="15" grpId="0" animBg="1"/>
      <p:bldP spid="16" grpId="0"/>
      <p:bldP spid="19" grpId="0" animBg="1"/>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914400" y="2895600"/>
            <a:ext cx="2743200" cy="1295400"/>
          </a:xfrm>
        </p:spPr>
        <p:txBody>
          <a:bodyPr>
            <a:noAutofit/>
          </a:bodyPr>
          <a:lstStyle/>
          <a:p>
            <a:r>
              <a:rPr lang="hi-IN" sz="4000" b="1" dirty="0">
                <a:solidFill>
                  <a:srgbClr val="C00000"/>
                </a:solidFill>
              </a:rPr>
              <a:t>प्रभावी मात्रा</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3962400" y="1447934"/>
            <a:ext cx="7696200" cy="5155066"/>
          </a:xfrm>
          <a:prstGeom prst="rect">
            <a:avLst/>
          </a:prstGeom>
        </p:spPr>
        <p:txBody>
          <a:bodyPr wrap="square">
            <a:spAutoFit/>
          </a:bodyPr>
          <a:lstStyle/>
          <a:p>
            <a:pPr algn="just">
              <a:lnSpc>
                <a:spcPct val="200000"/>
              </a:lnSpc>
              <a:buFont typeface="Wingdings" panose="05000000000000000000" pitchFamily="2" charset="2"/>
              <a:buChar char="q"/>
              <a:defRPr/>
            </a:pPr>
            <a:r>
              <a:rPr lang="hi-IN" sz="2800" dirty="0"/>
              <a:t>प्रभावी मात्रा (</a:t>
            </a:r>
            <a:r>
              <a:rPr lang="en-US" sz="2800" dirty="0"/>
              <a:t>Effective Dose) </a:t>
            </a:r>
            <a:r>
              <a:rPr lang="hi-IN" sz="2800" dirty="0"/>
              <a:t>की गणना किसी ऊतक (</a:t>
            </a:r>
            <a:r>
              <a:rPr lang="en-US" sz="2800" dirty="0"/>
              <a:t>tissue) </a:t>
            </a:r>
            <a:r>
              <a:rPr lang="hi-IN" sz="2800" dirty="0"/>
              <a:t>की मात्रा को उस ऊतक के </a:t>
            </a:r>
            <a:r>
              <a:rPr lang="hi-IN" sz="2800" b="1" dirty="0"/>
              <a:t>ऊतक भार कारक (</a:t>
            </a:r>
            <a:r>
              <a:rPr lang="en-US" sz="2800" b="1" dirty="0"/>
              <a:t>Tissue Weighting Factor - WT)</a:t>
            </a:r>
            <a:r>
              <a:rPr lang="en-US" sz="2800" dirty="0"/>
              <a:t> </a:t>
            </a:r>
            <a:r>
              <a:rPr lang="hi-IN" sz="2800" dirty="0"/>
              <a:t>से गुणा करके की जाती है।</a:t>
            </a:r>
            <a:endParaRPr lang="en-US" altLang="en-US" sz="2800" dirty="0">
              <a:latin typeface="Open Sans" panose="020B0606030504020204"/>
              <a:cs typeface="Times New Roman" panose="02020603050405020304" pitchFamily="18" charset="0"/>
              <a:sym typeface="Symbol" panose="05050102010706020507" pitchFamily="18" charset="2"/>
            </a:endParaRPr>
          </a:p>
          <a:p>
            <a:pPr algn="just">
              <a:lnSpc>
                <a:spcPct val="200000"/>
              </a:lnSpc>
              <a:defRPr/>
            </a:pPr>
            <a:r>
              <a:rPr lang="en-US" altLang="en-US" sz="2800" dirty="0">
                <a:latin typeface="Open Sans" panose="020B0606030504020204"/>
                <a:cs typeface="Times New Roman" panose="02020603050405020304" pitchFamily="18" charset="0"/>
              </a:rPr>
              <a:t>          </a:t>
            </a:r>
            <a:r>
              <a:rPr lang="hi-IN" sz="2800" b="1" dirty="0"/>
              <a:t>प्रभावी मात्रा (</a:t>
            </a:r>
            <a:r>
              <a:rPr lang="en-US" sz="2800" b="1" dirty="0"/>
              <a:t>E)</a:t>
            </a:r>
            <a:r>
              <a:rPr lang="en-US" sz="2800" dirty="0"/>
              <a:t> = </a:t>
            </a:r>
            <a:r>
              <a:rPr lang="el-GR" sz="2800" dirty="0"/>
              <a:t>Σ (</a:t>
            </a:r>
            <a:r>
              <a:rPr lang="en-US" sz="2800" dirty="0"/>
              <a:t>WT × HT)</a:t>
            </a:r>
          </a:p>
          <a:p>
            <a:pPr algn="just">
              <a:lnSpc>
                <a:spcPct val="200000"/>
              </a:lnSpc>
              <a:defRPr/>
            </a:pPr>
            <a:r>
              <a:rPr lang="en-US" altLang="en-US" sz="2800" baseline="-25000" dirty="0">
                <a:latin typeface="Open Sans" panose="020B0606030504020204"/>
                <a:cs typeface="Times New Roman" panose="02020603050405020304" pitchFamily="18" charset="0"/>
              </a:rPr>
              <a:t> 	</a:t>
            </a:r>
            <a:r>
              <a:rPr lang="hi-IN" sz="2800" b="1" dirty="0"/>
              <a:t>प्रभावी मात्रा की इकाई</a:t>
            </a:r>
            <a:r>
              <a:rPr lang="hi-IN" sz="2800" dirty="0"/>
              <a:t> = </a:t>
            </a:r>
            <a:r>
              <a:rPr lang="hi-IN" sz="2800" b="1" dirty="0"/>
              <a:t>सिवर्ट (</a:t>
            </a:r>
            <a:r>
              <a:rPr lang="en-US" sz="2800" b="1" dirty="0"/>
              <a:t>Sievert)</a:t>
            </a:r>
            <a:endParaRPr lang="en-US" altLang="en-US" sz="2800" dirty="0">
              <a:latin typeface="Open Sans" panose="020B0606030504020204"/>
              <a:cs typeface="Times New Roman" panose="02020603050405020304" pitchFamily="18" charset="0"/>
            </a:endParaRPr>
          </a:p>
        </p:txBody>
      </p:sp>
    </p:spTree>
    <p:extLst>
      <p:ext uri="{BB962C8B-B14F-4D97-AF65-F5344CB8AC3E}">
        <p14:creationId xmlns:p14="http://schemas.microsoft.com/office/powerpoint/2010/main" val="3572221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381000" y="2133600"/>
            <a:ext cx="3505200" cy="2667000"/>
          </a:xfrm>
        </p:spPr>
        <p:txBody>
          <a:bodyPr>
            <a:noAutofit/>
          </a:bodyPr>
          <a:lstStyle/>
          <a:p>
            <a:r>
              <a:rPr lang="hi-IN" sz="4000" b="1" dirty="0">
                <a:solidFill>
                  <a:srgbClr val="C00000"/>
                </a:solidFill>
              </a:rPr>
              <a:t>ऊतक भार कारक </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Table 8">
            <a:extLst>
              <a:ext uri="{FF2B5EF4-FFF2-40B4-BE49-F238E27FC236}">
                <a16:creationId xmlns:a16="http://schemas.microsoft.com/office/drawing/2014/main" id="{D8071604-1449-430E-B0FA-2AE0130026A6}"/>
              </a:ext>
            </a:extLst>
          </p:cNvPr>
          <p:cNvGraphicFramePr>
            <a:graphicFrameLocks noGrp="1"/>
          </p:cNvGraphicFramePr>
          <p:nvPr>
            <p:extLst>
              <p:ext uri="{D42A27DB-BD31-4B8C-83A1-F6EECF244321}">
                <p14:modId xmlns:p14="http://schemas.microsoft.com/office/powerpoint/2010/main" val="2189565332"/>
              </p:ext>
            </p:extLst>
          </p:nvPr>
        </p:nvGraphicFramePr>
        <p:xfrm>
          <a:off x="3200400" y="1066802"/>
          <a:ext cx="8915400" cy="5655467"/>
        </p:xfrm>
        <a:graphic>
          <a:graphicData uri="http://schemas.openxmlformats.org/drawingml/2006/table">
            <a:tbl>
              <a:tblPr/>
              <a:tblGrid>
                <a:gridCol w="4546854">
                  <a:extLst>
                    <a:ext uri="{9D8B030D-6E8A-4147-A177-3AD203B41FA5}">
                      <a16:colId xmlns:a16="http://schemas.microsoft.com/office/drawing/2014/main" val="20000"/>
                    </a:ext>
                  </a:extLst>
                </a:gridCol>
                <a:gridCol w="4368546">
                  <a:extLst>
                    <a:ext uri="{9D8B030D-6E8A-4147-A177-3AD203B41FA5}">
                      <a16:colId xmlns:a16="http://schemas.microsoft.com/office/drawing/2014/main" val="20001"/>
                    </a:ext>
                  </a:extLst>
                </a:gridCol>
              </a:tblGrid>
              <a:tr h="730893">
                <a:tc>
                  <a:txBody>
                    <a:bodyPr/>
                    <a:lstStyle/>
                    <a:p>
                      <a:pPr algn="ctr"/>
                      <a:r>
                        <a:rPr lang="hi-IN" sz="2400" dirty="0"/>
                        <a:t>अंग (</a:t>
                      </a:r>
                      <a:r>
                        <a:rPr lang="en-US" sz="2400" dirty="0"/>
                        <a:t>Organ)</a:t>
                      </a:r>
                      <a:r>
                        <a:rPr lang="en-IN" sz="2400" b="1" dirty="0">
                          <a:solidFill>
                            <a:srgbClr val="333333"/>
                          </a:solidFill>
                          <a:effectLst/>
                          <a:latin typeface="Comic Sans MS" pitchFamily="66" charset="0"/>
                        </a:rPr>
                        <a:t>                      </a:t>
                      </a:r>
                    </a:p>
                  </a:txBody>
                  <a:tcPr marL="81549" marR="81549" marT="30559" marB="30559" anchor="ctr">
                    <a:lnL>
                      <a:noFill/>
                    </a:lnL>
                    <a:lnR>
                      <a:noFill/>
                    </a:lnR>
                    <a:lnT>
                      <a:noFill/>
                    </a:lnT>
                    <a:lnB>
                      <a:noFill/>
                    </a:lnB>
                    <a:solidFill>
                      <a:schemeClr val="bg1"/>
                    </a:solidFill>
                  </a:tcPr>
                </a:tc>
                <a:tc>
                  <a:txBody>
                    <a:bodyPr/>
                    <a:lstStyle/>
                    <a:p>
                      <a:pPr marL="0" indent="0" algn="ctr"/>
                      <a:r>
                        <a:rPr lang="hi-IN" sz="2400" dirty="0"/>
                        <a:t>ऊतक भार कारक</a:t>
                      </a:r>
                      <a:endParaRPr lang="en-IN" sz="2400" b="1" dirty="0">
                        <a:solidFill>
                          <a:srgbClr val="333333"/>
                        </a:solidFill>
                        <a:effectLst/>
                        <a:latin typeface="Comic Sans MS" pitchFamily="66" charset="0"/>
                      </a:endParaRPr>
                    </a:p>
                  </a:txBody>
                  <a:tcPr marL="81549" marR="81549" marT="30559" marB="30559">
                    <a:lnL>
                      <a:noFill/>
                    </a:lnL>
                    <a:lnR>
                      <a:noFill/>
                    </a:lnR>
                    <a:lnT>
                      <a:noFill/>
                    </a:lnT>
                    <a:lnB>
                      <a:noFill/>
                    </a:lnB>
                    <a:solidFill>
                      <a:schemeClr val="bg1"/>
                    </a:solidFill>
                  </a:tcPr>
                </a:tc>
                <a:extLst>
                  <a:ext uri="{0D108BD9-81ED-4DB2-BD59-A6C34878D82A}">
                    <a16:rowId xmlns:a16="http://schemas.microsoft.com/office/drawing/2014/main" val="10000"/>
                  </a:ext>
                </a:extLst>
              </a:tr>
              <a:tr h="281202">
                <a:tc>
                  <a:txBody>
                    <a:bodyPr/>
                    <a:lstStyle/>
                    <a:p>
                      <a:pPr algn="ctr"/>
                      <a:r>
                        <a:rPr lang="hi-IN" sz="1600" dirty="0"/>
                        <a:t>जनन ग्रंथि</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0.20</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01"/>
                  </a:ext>
                </a:extLst>
              </a:tr>
              <a:tr h="281202">
                <a:tc>
                  <a:txBody>
                    <a:bodyPr/>
                    <a:lstStyle/>
                    <a:p>
                      <a:pPr algn="ctr"/>
                      <a:r>
                        <a:rPr lang="hi-IN" sz="1600" b="1" dirty="0"/>
                        <a:t>बृहदान्त्र</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a:solidFill>
                            <a:srgbClr val="333333"/>
                          </a:solidFill>
                          <a:effectLst/>
                          <a:latin typeface="Comic Sans MS" pitchFamily="66" charset="0"/>
                        </a:rPr>
                        <a:t>0.12</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02"/>
                  </a:ext>
                </a:extLst>
              </a:tr>
              <a:tr h="281202">
                <a:tc>
                  <a:txBody>
                    <a:bodyPr/>
                    <a:lstStyle/>
                    <a:p>
                      <a:pPr algn="ctr"/>
                      <a:r>
                        <a:rPr lang="hi-IN" sz="1600" dirty="0"/>
                        <a:t>अस्थि मज्जा (लाल)</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a:solidFill>
                            <a:srgbClr val="333333"/>
                          </a:solidFill>
                          <a:effectLst/>
                          <a:latin typeface="Comic Sans MS" pitchFamily="66" charset="0"/>
                        </a:rPr>
                        <a:t>0.12</a:t>
                      </a:r>
                    </a:p>
                  </a:txBody>
                  <a:tcPr marL="81549" marR="81549" marT="30559" marB="30559">
                    <a:lnL>
                      <a:noFill/>
                    </a:lnL>
                    <a:lnR>
                      <a:noFill/>
                    </a:lnR>
                    <a:lnT>
                      <a:noFill/>
                    </a:lnT>
                    <a:lnB>
                      <a:noFill/>
                    </a:lnB>
                    <a:solidFill>
                      <a:schemeClr val="bg1"/>
                    </a:solidFill>
                  </a:tcPr>
                </a:tc>
                <a:extLst>
                  <a:ext uri="{0D108BD9-81ED-4DB2-BD59-A6C34878D82A}">
                    <a16:rowId xmlns:a16="http://schemas.microsoft.com/office/drawing/2014/main" val="10003"/>
                  </a:ext>
                </a:extLst>
              </a:tr>
              <a:tr h="281202">
                <a:tc>
                  <a:txBody>
                    <a:bodyPr/>
                    <a:lstStyle/>
                    <a:p>
                      <a:pPr algn="ctr"/>
                      <a:r>
                        <a:rPr lang="hi-IN" sz="1600" b="1" dirty="0"/>
                        <a:t>फेफड़ा</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0.12</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04"/>
                  </a:ext>
                </a:extLst>
              </a:tr>
              <a:tr h="281202">
                <a:tc>
                  <a:txBody>
                    <a:bodyPr/>
                    <a:lstStyle/>
                    <a:p>
                      <a:pPr algn="ctr"/>
                      <a:r>
                        <a:rPr lang="hi-IN" sz="1600" b="1" dirty="0"/>
                        <a:t>पेट</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0.12</a:t>
                      </a:r>
                    </a:p>
                  </a:txBody>
                  <a:tcPr marL="81549" marR="81549" marT="30559" marB="30559">
                    <a:lnL>
                      <a:noFill/>
                    </a:lnL>
                    <a:lnR>
                      <a:noFill/>
                    </a:lnR>
                    <a:lnT>
                      <a:noFill/>
                    </a:lnT>
                    <a:lnB>
                      <a:noFill/>
                    </a:lnB>
                    <a:solidFill>
                      <a:schemeClr val="bg1"/>
                    </a:solidFill>
                  </a:tcPr>
                </a:tc>
                <a:extLst>
                  <a:ext uri="{0D108BD9-81ED-4DB2-BD59-A6C34878D82A}">
                    <a16:rowId xmlns:a16="http://schemas.microsoft.com/office/drawing/2014/main" val="10005"/>
                  </a:ext>
                </a:extLst>
              </a:tr>
              <a:tr h="281202">
                <a:tc>
                  <a:txBody>
                    <a:bodyPr/>
                    <a:lstStyle/>
                    <a:p>
                      <a:pPr algn="ctr"/>
                      <a:r>
                        <a:rPr lang="hi-IN" sz="1600" dirty="0"/>
                        <a:t>मूत्राशय</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0.05</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06"/>
                  </a:ext>
                </a:extLst>
              </a:tr>
              <a:tr h="281202">
                <a:tc>
                  <a:txBody>
                    <a:bodyPr/>
                    <a:lstStyle/>
                    <a:p>
                      <a:pPr algn="ctr"/>
                      <a:r>
                        <a:rPr lang="hi-IN" sz="1600" dirty="0"/>
                        <a:t>छाती</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0.05</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07"/>
                  </a:ext>
                </a:extLst>
              </a:tr>
              <a:tr h="281202">
                <a:tc>
                  <a:txBody>
                    <a:bodyPr/>
                    <a:lstStyle/>
                    <a:p>
                      <a:pPr algn="ctr"/>
                      <a:r>
                        <a:rPr lang="hi-IN" sz="1600" dirty="0"/>
                        <a:t>यकृत</a:t>
                      </a:r>
                      <a:endParaRPr lang="en-IN" sz="1600" b="0" dirty="0">
                        <a:solidFill>
                          <a:srgbClr val="333333"/>
                        </a:solidFill>
                        <a:effectLst/>
                        <a:latin typeface="Comic Sans MS" pitchFamily="66" charset="0"/>
                      </a:endParaRPr>
                    </a:p>
                  </a:txBody>
                  <a:tcPr marL="81549" marR="81549" marT="30559" marB="30559" anchor="ctr">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0.05</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08"/>
                  </a:ext>
                </a:extLst>
              </a:tr>
              <a:tr h="0">
                <a:tc>
                  <a:txBody>
                    <a:bodyPr/>
                    <a:lstStyle/>
                    <a:p>
                      <a:pPr algn="ctr"/>
                      <a:r>
                        <a:rPr lang="hi-IN" sz="1600" dirty="0"/>
                        <a:t>थायरॉयड ग्रंथि</a:t>
                      </a:r>
                      <a:endParaRPr lang="en-IN" sz="1600" b="0" dirty="0">
                        <a:solidFill>
                          <a:srgbClr val="333333"/>
                        </a:solidFill>
                        <a:effectLst/>
                        <a:latin typeface="Comic Sans MS" pitchFamily="66" charset="0"/>
                      </a:endParaRPr>
                    </a:p>
                  </a:txBody>
                  <a:tcPr marL="81549" marR="81549" marT="30559" marB="30559">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0.05</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09"/>
                  </a:ext>
                </a:extLst>
              </a:tr>
              <a:tr h="281202">
                <a:tc>
                  <a:txBody>
                    <a:bodyPr/>
                    <a:lstStyle/>
                    <a:p>
                      <a:pPr algn="ctr"/>
                      <a:r>
                        <a:rPr lang="hi-IN" sz="1600" dirty="0"/>
                        <a:t>ग्रासनली</a:t>
                      </a:r>
                      <a:endParaRPr lang="en-IN" sz="1600" b="0" dirty="0">
                        <a:solidFill>
                          <a:srgbClr val="333333"/>
                        </a:solidFill>
                        <a:effectLst/>
                        <a:latin typeface="Comic Sans MS" pitchFamily="66" charset="0"/>
                      </a:endParaRPr>
                    </a:p>
                  </a:txBody>
                  <a:tcPr marL="81549" marR="81549" marT="30559" marB="30559">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0.05</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10"/>
                  </a:ext>
                </a:extLst>
              </a:tr>
              <a:tr h="281202">
                <a:tc>
                  <a:txBody>
                    <a:bodyPr/>
                    <a:lstStyle/>
                    <a:p>
                      <a:pPr algn="ctr"/>
                      <a:r>
                        <a:rPr lang="hi-IN" sz="1600" b="1" dirty="0"/>
                        <a:t>त्वचा</a:t>
                      </a:r>
                      <a:endParaRPr lang="en-IN" sz="1600" b="0" dirty="0">
                        <a:solidFill>
                          <a:srgbClr val="333333"/>
                        </a:solidFill>
                        <a:effectLst/>
                        <a:latin typeface="Comic Sans MS" pitchFamily="66" charset="0"/>
                      </a:endParaRPr>
                    </a:p>
                  </a:txBody>
                  <a:tcPr marL="81549" marR="81549" marT="30559" marB="30559">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0.01</a:t>
                      </a:r>
                    </a:p>
                  </a:txBody>
                  <a:tcPr marL="81549" marR="81549" marT="30559" marB="30559" anchor="ctr">
                    <a:lnL>
                      <a:noFill/>
                    </a:lnL>
                    <a:lnR>
                      <a:noFill/>
                    </a:lnR>
                    <a:lnT>
                      <a:noFill/>
                    </a:lnT>
                    <a:lnB>
                      <a:noFill/>
                    </a:lnB>
                    <a:solidFill>
                      <a:schemeClr val="bg1"/>
                    </a:solidFill>
                  </a:tcPr>
                </a:tc>
                <a:extLst>
                  <a:ext uri="{0D108BD9-81ED-4DB2-BD59-A6C34878D82A}">
                    <a16:rowId xmlns:a16="http://schemas.microsoft.com/office/drawing/2014/main" val="10011"/>
                  </a:ext>
                </a:extLst>
              </a:tr>
              <a:tr h="281202">
                <a:tc>
                  <a:txBody>
                    <a:bodyPr/>
                    <a:lstStyle/>
                    <a:p>
                      <a:pPr algn="ctr"/>
                      <a:r>
                        <a:rPr lang="hi-IN" sz="1600" dirty="0"/>
                        <a:t>अस्थि सतह</a:t>
                      </a:r>
                      <a:endParaRPr lang="en-IN" sz="1600" b="0" dirty="0">
                        <a:solidFill>
                          <a:srgbClr val="333333"/>
                        </a:solidFill>
                        <a:effectLst/>
                        <a:latin typeface="Comic Sans MS" pitchFamily="66" charset="0"/>
                      </a:endParaRPr>
                    </a:p>
                  </a:txBody>
                  <a:tcPr marL="81549" marR="81549" marT="30559" marB="30559">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0.01</a:t>
                      </a:r>
                    </a:p>
                  </a:txBody>
                  <a:tcPr marL="81549" marR="81549" marT="30559" marB="30559">
                    <a:lnL>
                      <a:noFill/>
                    </a:lnL>
                    <a:lnR>
                      <a:noFill/>
                    </a:lnR>
                    <a:lnT>
                      <a:noFill/>
                    </a:lnT>
                    <a:lnB>
                      <a:noFill/>
                    </a:lnB>
                    <a:solidFill>
                      <a:schemeClr val="bg1"/>
                    </a:solidFill>
                  </a:tcPr>
                </a:tc>
                <a:extLst>
                  <a:ext uri="{0D108BD9-81ED-4DB2-BD59-A6C34878D82A}">
                    <a16:rowId xmlns:a16="http://schemas.microsoft.com/office/drawing/2014/main" val="10012"/>
                  </a:ext>
                </a:extLst>
              </a:tr>
              <a:tr h="0">
                <a:tc>
                  <a:txBody>
                    <a:bodyPr/>
                    <a:lstStyle/>
                    <a:p>
                      <a:pPr algn="ctr"/>
                      <a:r>
                        <a:rPr lang="hi-IN" sz="1600" dirty="0"/>
                        <a:t>अधिवृक्क ग्रंथि, मस्तिष्क, छोटी आंत, गुर्दा, पेशी, अग्न्याशय, प्लीहा, थाइमस, गर्भाशय</a:t>
                      </a:r>
                      <a:endParaRPr lang="en-US" sz="1600" dirty="0"/>
                    </a:p>
                    <a:p>
                      <a:pPr algn="ctr"/>
                      <a:r>
                        <a:rPr lang="hi-IN" sz="1600" dirty="0"/>
                        <a:t>भारांक गुणांक 0.05 इन अंगों की औसत खुराक पर लागू किया जाता है</a:t>
                      </a:r>
                    </a:p>
                    <a:p>
                      <a:pPr algn="ctr"/>
                      <a:endParaRPr lang="en-IN" sz="1500" b="0" dirty="0">
                        <a:solidFill>
                          <a:srgbClr val="333333"/>
                        </a:solidFill>
                        <a:effectLst/>
                        <a:latin typeface="Comic Sans MS" pitchFamily="66" charset="0"/>
                      </a:endParaRPr>
                    </a:p>
                  </a:txBody>
                  <a:tcPr marL="81549" marR="81549" marT="30559" marB="30559">
                    <a:lnL>
                      <a:noFill/>
                    </a:lnL>
                    <a:lnR>
                      <a:noFill/>
                    </a:lnR>
                    <a:lnT>
                      <a:noFill/>
                    </a:lnT>
                    <a:lnB>
                      <a:noFill/>
                    </a:lnB>
                    <a:solidFill>
                      <a:schemeClr val="bg1"/>
                    </a:solidFill>
                  </a:tcPr>
                </a:tc>
                <a:tc>
                  <a:txBody>
                    <a:bodyPr/>
                    <a:lstStyle/>
                    <a:p>
                      <a:pPr algn="ctr"/>
                      <a:r>
                        <a:rPr lang="en-IN" sz="1200" b="0" dirty="0">
                          <a:solidFill>
                            <a:srgbClr val="333333"/>
                          </a:solidFill>
                          <a:effectLst/>
                          <a:latin typeface="Comic Sans MS" pitchFamily="66" charset="0"/>
                        </a:rPr>
                        <a:t>0.05</a:t>
                      </a:r>
                    </a:p>
                  </a:txBody>
                  <a:tcPr marL="81549" marR="81549" marT="30559" marB="30559">
                    <a:lnL>
                      <a:noFill/>
                    </a:lnL>
                    <a:lnR>
                      <a:noFill/>
                    </a:lnR>
                    <a:lnT>
                      <a:noFill/>
                    </a:lnT>
                    <a:lnB>
                      <a:noFill/>
                    </a:lnB>
                    <a:solidFill>
                      <a:schemeClr val="bg1"/>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957314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FAB27C0-53E7-412F-A2E0-EBAC4A6AC639}"/>
              </a:ext>
            </a:extLst>
          </p:cNvPr>
          <p:cNvSpPr>
            <a:spLocks noGrp="1"/>
          </p:cNvSpPr>
          <p:nvPr>
            <p:ph type="dt" sz="quarter" idx="10"/>
          </p:nvPr>
        </p:nvSpPr>
        <p:spPr/>
        <p:txBody>
          <a:bodyPr/>
          <a:lstStyle/>
          <a:p>
            <a:pPr>
              <a:defRPr/>
            </a:pPr>
            <a:fld id="{405CC373-F437-4989-9B17-3993FE30875D}" type="datetime1">
              <a:rPr lang="en-US" smtClean="0">
                <a:solidFill>
                  <a:prstClr val="black">
                    <a:tint val="75000"/>
                  </a:prstClr>
                </a:solidFill>
              </a:rPr>
              <a:pPr>
                <a:defRPr/>
              </a:pPr>
              <a:t>12/17/2025</a:t>
            </a:fld>
            <a:endParaRPr lang="en-US" dirty="0">
              <a:solidFill>
                <a:prstClr val="black">
                  <a:tint val="75000"/>
                </a:prstClr>
              </a:solidFill>
            </a:endParaRPr>
          </a:p>
        </p:txBody>
      </p:sp>
      <p:sp>
        <p:nvSpPr>
          <p:cNvPr id="6147" name="Slide Number Placeholder 4">
            <a:extLst>
              <a:ext uri="{FF2B5EF4-FFF2-40B4-BE49-F238E27FC236}">
                <a16:creationId xmlns:a16="http://schemas.microsoft.com/office/drawing/2014/main" id="{66733083-2A88-40C3-837D-2AB9AEF48E3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4267">
                <a:solidFill>
                  <a:schemeClr val="tx1"/>
                </a:solidFill>
                <a:latin typeface="Calibri" panose="020F0502020204030204" pitchFamily="34" charset="0"/>
              </a:defRPr>
            </a:lvl1pPr>
            <a:lvl2pPr marL="990575" indent="-380990">
              <a:spcBef>
                <a:spcPct val="20000"/>
              </a:spcBef>
              <a:buFont typeface="Arial" panose="020B0604020202020204" pitchFamily="34" charset="0"/>
              <a:buChar char="–"/>
              <a:defRPr sz="3733">
                <a:solidFill>
                  <a:schemeClr val="tx1"/>
                </a:solidFill>
                <a:latin typeface="Calibri" panose="020F0502020204030204" pitchFamily="34" charset="0"/>
              </a:defRPr>
            </a:lvl2pPr>
            <a:lvl3pPr marL="1523962" indent="-304792">
              <a:spcBef>
                <a:spcPct val="20000"/>
              </a:spcBef>
              <a:buFont typeface="Arial" panose="020B0604020202020204" pitchFamily="34" charset="0"/>
              <a:buChar char="•"/>
              <a:defRPr sz="3200">
                <a:solidFill>
                  <a:schemeClr val="tx1"/>
                </a:solidFill>
                <a:latin typeface="Calibri" panose="020F0502020204030204" pitchFamily="34" charset="0"/>
              </a:defRPr>
            </a:lvl3pPr>
            <a:lvl4pPr marL="2133547" indent="-304792">
              <a:spcBef>
                <a:spcPct val="20000"/>
              </a:spcBef>
              <a:buFont typeface="Arial" panose="020B0604020202020204" pitchFamily="34" charset="0"/>
              <a:buChar char="–"/>
              <a:defRPr sz="2667">
                <a:solidFill>
                  <a:schemeClr val="tx1"/>
                </a:solidFill>
                <a:latin typeface="Calibri" panose="020F0502020204030204" pitchFamily="34" charset="0"/>
              </a:defRPr>
            </a:lvl4pPr>
            <a:lvl5pPr marL="2743131" indent="-304792">
              <a:spcBef>
                <a:spcPct val="20000"/>
              </a:spcBef>
              <a:buFont typeface="Arial" panose="020B0604020202020204" pitchFamily="34" charset="0"/>
              <a:buChar char="»"/>
              <a:defRPr sz="2667">
                <a:solidFill>
                  <a:schemeClr val="tx1"/>
                </a:solidFill>
                <a:latin typeface="Calibri" panose="020F0502020204030204" pitchFamily="34" charset="0"/>
              </a:defRPr>
            </a:lvl5pPr>
            <a:lvl6pPr marL="3352716" indent="-304792" eaLnBrk="0" fontAlgn="base" hangingPunct="0">
              <a:spcBef>
                <a:spcPct val="20000"/>
              </a:spcBef>
              <a:spcAft>
                <a:spcPct val="0"/>
              </a:spcAft>
              <a:buFont typeface="Arial" panose="020B0604020202020204" pitchFamily="34" charset="0"/>
              <a:buChar char="»"/>
              <a:defRPr sz="2667">
                <a:solidFill>
                  <a:schemeClr val="tx1"/>
                </a:solidFill>
                <a:latin typeface="Calibri" panose="020F0502020204030204" pitchFamily="34" charset="0"/>
              </a:defRPr>
            </a:lvl6pPr>
            <a:lvl7pPr marL="3962301" indent="-304792" eaLnBrk="0" fontAlgn="base" hangingPunct="0">
              <a:spcBef>
                <a:spcPct val="20000"/>
              </a:spcBef>
              <a:spcAft>
                <a:spcPct val="0"/>
              </a:spcAft>
              <a:buFont typeface="Arial" panose="020B0604020202020204" pitchFamily="34" charset="0"/>
              <a:buChar char="»"/>
              <a:defRPr sz="2667">
                <a:solidFill>
                  <a:schemeClr val="tx1"/>
                </a:solidFill>
                <a:latin typeface="Calibri" panose="020F0502020204030204" pitchFamily="34" charset="0"/>
              </a:defRPr>
            </a:lvl7pPr>
            <a:lvl8pPr marL="4571886" indent="-304792" eaLnBrk="0" fontAlgn="base" hangingPunct="0">
              <a:spcBef>
                <a:spcPct val="20000"/>
              </a:spcBef>
              <a:spcAft>
                <a:spcPct val="0"/>
              </a:spcAft>
              <a:buFont typeface="Arial" panose="020B0604020202020204" pitchFamily="34" charset="0"/>
              <a:buChar char="»"/>
              <a:defRPr sz="2667">
                <a:solidFill>
                  <a:schemeClr val="tx1"/>
                </a:solidFill>
                <a:latin typeface="Calibri" panose="020F0502020204030204" pitchFamily="34" charset="0"/>
              </a:defRPr>
            </a:lvl8pPr>
            <a:lvl9pPr marL="5181470" indent="-304792" eaLnBrk="0" fontAlgn="base" hangingPunct="0">
              <a:spcBef>
                <a:spcPct val="20000"/>
              </a:spcBef>
              <a:spcAft>
                <a:spcPct val="0"/>
              </a:spcAft>
              <a:buFont typeface="Arial" panose="020B0604020202020204" pitchFamily="34" charset="0"/>
              <a:buChar char="»"/>
              <a:defRPr sz="2667">
                <a:solidFill>
                  <a:schemeClr val="tx1"/>
                </a:solidFill>
                <a:latin typeface="Calibri" panose="020F0502020204030204" pitchFamily="34" charset="0"/>
              </a:defRPr>
            </a:lvl9pPr>
          </a:lstStyle>
          <a:p>
            <a:pPr>
              <a:spcBef>
                <a:spcPct val="0"/>
              </a:spcBef>
              <a:buFontTx/>
              <a:buNone/>
            </a:pPr>
            <a:fld id="{0A5D9AE6-B4C6-49DC-805F-05FD33F059A9}" type="slidenum">
              <a:rPr lang="en-US" altLang="en-US" sz="1600">
                <a:solidFill>
                  <a:srgbClr val="898989"/>
                </a:solidFill>
              </a:rPr>
              <a:pPr>
                <a:spcBef>
                  <a:spcPct val="0"/>
                </a:spcBef>
                <a:buFontTx/>
                <a:buNone/>
              </a:pPr>
              <a:t>2</a:t>
            </a:fld>
            <a:endParaRPr lang="en-US" altLang="en-US" sz="1600">
              <a:solidFill>
                <a:srgbClr val="898989"/>
              </a:solidFill>
            </a:endParaRPr>
          </a:p>
        </p:txBody>
      </p:sp>
      <p:pic>
        <p:nvPicPr>
          <p:cNvPr id="6148" name="object 4">
            <a:extLst>
              <a:ext uri="{FF2B5EF4-FFF2-40B4-BE49-F238E27FC236}">
                <a16:creationId xmlns:a16="http://schemas.microsoft.com/office/drawing/2014/main" id="{16966DA3-3D9B-4883-8886-99B24565EE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a:extLst>
              <a:ext uri="{FF2B5EF4-FFF2-40B4-BE49-F238E27FC236}">
                <a16:creationId xmlns:a16="http://schemas.microsoft.com/office/drawing/2014/main" id="{F2FF3065-9367-4BB4-BD1E-53446CFDD8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itle 1">
            <a:extLst>
              <a:ext uri="{FF2B5EF4-FFF2-40B4-BE49-F238E27FC236}">
                <a16:creationId xmlns:a16="http://schemas.microsoft.com/office/drawing/2014/main" id="{D36E4758-E223-4507-BA07-2ED32472F77A}"/>
              </a:ext>
            </a:extLst>
          </p:cNvPr>
          <p:cNvSpPr txBox="1">
            <a:spLocks noChangeArrowheads="1"/>
          </p:cNvSpPr>
          <p:nvPr/>
        </p:nvSpPr>
        <p:spPr bwMode="auto">
          <a:xfrm>
            <a:off x="1042878" y="1587795"/>
            <a:ext cx="312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hi-IN" sz="4000" b="1" dirty="0">
                <a:solidFill>
                  <a:srgbClr val="C00000"/>
                </a:solidFill>
              </a:rPr>
              <a:t>उद्देश्य</a:t>
            </a:r>
            <a:endParaRPr lang="en-US" altLang="en-US" sz="4000" b="1" dirty="0">
              <a:solidFill>
                <a:srgbClr val="C00000"/>
              </a:solidFill>
              <a:latin typeface="Open Sans" panose="020B0606030504020204"/>
              <a:cs typeface="Sans Serif Collection" panose="020B0502040504020204" pitchFamily="34" charset="0"/>
            </a:endParaRPr>
          </a:p>
        </p:txBody>
      </p:sp>
      <p:sp>
        <p:nvSpPr>
          <p:cNvPr id="6151" name="Rectangle 8">
            <a:extLst>
              <a:ext uri="{FF2B5EF4-FFF2-40B4-BE49-F238E27FC236}">
                <a16:creationId xmlns:a16="http://schemas.microsoft.com/office/drawing/2014/main" id="{F7792A75-070B-4B60-9527-A4B8B21A70D5}"/>
              </a:ext>
            </a:extLst>
          </p:cNvPr>
          <p:cNvSpPr>
            <a:spLocks noChangeArrowheads="1"/>
          </p:cNvSpPr>
          <p:nvPr/>
        </p:nvSpPr>
        <p:spPr bwMode="auto">
          <a:xfrm>
            <a:off x="685800" y="2362200"/>
            <a:ext cx="3784600" cy="1977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5588" indent="-25558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50000"/>
              </a:lnSpc>
              <a:buFont typeface="Wingdings" panose="05000000000000000000" pitchFamily="2" charset="2"/>
              <a:buChar char="§"/>
            </a:pPr>
            <a:r>
              <a:rPr lang="hi-IN" sz="2800" b="1" dirty="0">
                <a:solidFill>
                  <a:srgbClr val="C00000"/>
                </a:solidFill>
              </a:rPr>
              <a:t>इस पाठ को पूरा करने के बाद आप सक्षम होंगे:</a:t>
            </a:r>
            <a:endParaRPr lang="en-US" altLang="en-US" sz="2800" b="1" u="sng" dirty="0">
              <a:solidFill>
                <a:srgbClr val="C00000"/>
              </a:solidFill>
              <a:latin typeface="Open Sans" panose="020B0606030504020204"/>
            </a:endParaRPr>
          </a:p>
        </p:txBody>
      </p:sp>
      <p:sp>
        <p:nvSpPr>
          <p:cNvPr id="6152" name="Rectangle 9">
            <a:extLst>
              <a:ext uri="{FF2B5EF4-FFF2-40B4-BE49-F238E27FC236}">
                <a16:creationId xmlns:a16="http://schemas.microsoft.com/office/drawing/2014/main" id="{89434B7D-5D4B-4653-AB06-049799FF596A}"/>
              </a:ext>
            </a:extLst>
          </p:cNvPr>
          <p:cNvSpPr>
            <a:spLocks noChangeArrowheads="1"/>
          </p:cNvSpPr>
          <p:nvPr/>
        </p:nvSpPr>
        <p:spPr bwMode="auto">
          <a:xfrm>
            <a:off x="5101168" y="1219200"/>
            <a:ext cx="6633633" cy="526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200000"/>
              </a:lnSpc>
              <a:spcBef>
                <a:spcPct val="0"/>
              </a:spcBef>
              <a:buFont typeface="Wingdings" panose="05000000000000000000" pitchFamily="2" charset="2"/>
              <a:buChar char="Ø"/>
            </a:pPr>
            <a:r>
              <a:rPr lang="en-US" altLang="en-US" sz="2800" dirty="0">
                <a:latin typeface="Open Sans" panose="020B0606030504020204"/>
                <a:cs typeface="Times New Roman" panose="02020603050405020304" pitchFamily="18" charset="0"/>
              </a:rPr>
              <a:t> </a:t>
            </a:r>
            <a:r>
              <a:rPr lang="hi-IN" sz="2800" dirty="0"/>
              <a:t>विकिरण और एक्सपोज़र</a:t>
            </a:r>
            <a:endParaRPr lang="en-US" altLang="en-US" sz="2800" dirty="0">
              <a:latin typeface="Open Sans" panose="020B0606030504020204"/>
              <a:cs typeface="Times New Roman" panose="02020603050405020304" pitchFamily="18" charset="0"/>
            </a:endParaRPr>
          </a:p>
          <a:p>
            <a:pPr>
              <a:lnSpc>
                <a:spcPct val="200000"/>
              </a:lnSpc>
              <a:spcBef>
                <a:spcPct val="0"/>
              </a:spcBef>
              <a:buFont typeface="Wingdings" panose="05000000000000000000" pitchFamily="2" charset="2"/>
              <a:buChar char="Ø"/>
            </a:pPr>
            <a:r>
              <a:rPr lang="en-US" altLang="en-US" sz="2800" dirty="0">
                <a:latin typeface="Open Sans" panose="020B0606030504020204"/>
                <a:cs typeface="Times New Roman" panose="02020603050405020304" pitchFamily="18" charset="0"/>
              </a:rPr>
              <a:t> </a:t>
            </a:r>
            <a:r>
              <a:rPr lang="hi-IN" sz="2800" dirty="0"/>
              <a:t>अवशोषित मात्रा</a:t>
            </a:r>
            <a:endParaRPr lang="en-US" sz="2800" dirty="0"/>
          </a:p>
          <a:p>
            <a:pPr>
              <a:lnSpc>
                <a:spcPct val="200000"/>
              </a:lnSpc>
              <a:spcBef>
                <a:spcPct val="0"/>
              </a:spcBef>
              <a:buFont typeface="Wingdings" panose="05000000000000000000" pitchFamily="2" charset="2"/>
              <a:buChar char="Ø"/>
            </a:pPr>
            <a:r>
              <a:rPr lang="en-US" altLang="en-US" sz="2800" dirty="0">
                <a:latin typeface="Open Sans" panose="020B0606030504020204"/>
                <a:cs typeface="Times New Roman" panose="02020603050405020304" pitchFamily="18" charset="0"/>
              </a:rPr>
              <a:t> </a:t>
            </a:r>
            <a:r>
              <a:rPr lang="hi-IN" sz="2800" dirty="0"/>
              <a:t>समतुल्य मात्रा</a:t>
            </a:r>
            <a:endParaRPr lang="en-US" sz="2800" dirty="0"/>
          </a:p>
          <a:p>
            <a:pPr>
              <a:lnSpc>
                <a:spcPct val="200000"/>
              </a:lnSpc>
              <a:spcBef>
                <a:spcPct val="0"/>
              </a:spcBef>
              <a:buFont typeface="Wingdings" panose="05000000000000000000" pitchFamily="2" charset="2"/>
              <a:buChar char="Ø"/>
            </a:pPr>
            <a:r>
              <a:rPr lang="en-US" altLang="en-US" sz="2800" dirty="0">
                <a:latin typeface="Open Sans" panose="020B0606030504020204"/>
                <a:cs typeface="Times New Roman" panose="02020603050405020304" pitchFamily="18" charset="0"/>
              </a:rPr>
              <a:t> </a:t>
            </a:r>
            <a:r>
              <a:rPr lang="hi-IN" sz="2800" dirty="0"/>
              <a:t>प्रभावी मात्रा </a:t>
            </a:r>
            <a:endParaRPr lang="en-US" sz="2800" dirty="0"/>
          </a:p>
          <a:p>
            <a:pPr>
              <a:lnSpc>
                <a:spcPct val="200000"/>
              </a:lnSpc>
              <a:spcBef>
                <a:spcPct val="0"/>
              </a:spcBef>
              <a:buFont typeface="Wingdings" panose="05000000000000000000" pitchFamily="2" charset="2"/>
              <a:buChar char="Ø"/>
            </a:pPr>
            <a:r>
              <a:rPr lang="hi-IN" sz="2800" dirty="0"/>
              <a:t>वजन कारकों का वर्णन करें</a:t>
            </a:r>
            <a:endParaRPr lang="en-US" sz="2800" dirty="0"/>
          </a:p>
          <a:p>
            <a:pPr>
              <a:lnSpc>
                <a:spcPct val="200000"/>
              </a:lnSpc>
              <a:spcBef>
                <a:spcPct val="0"/>
              </a:spcBef>
              <a:buFont typeface="Wingdings" panose="05000000000000000000" pitchFamily="2" charset="2"/>
              <a:buChar char="Ø"/>
            </a:pPr>
            <a:r>
              <a:rPr lang="hi-IN" sz="2800" dirty="0"/>
              <a:t>निष्कर्ष </a:t>
            </a:r>
            <a:endParaRPr lang="en-US" altLang="en-US" sz="2800" dirty="0">
              <a:latin typeface="Open Sans" panose="020B0606030504020204"/>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609600" y="2895600"/>
            <a:ext cx="3048000" cy="1295400"/>
          </a:xfrm>
        </p:spPr>
        <p:txBody>
          <a:bodyPr>
            <a:noAutofit/>
          </a:bodyPr>
          <a:lstStyle/>
          <a:p>
            <a:r>
              <a:rPr lang="hi-IN" sz="4000" b="1" dirty="0">
                <a:solidFill>
                  <a:srgbClr val="C00000"/>
                </a:solidFill>
              </a:rPr>
              <a:t>विकिरण इकाई</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Group 40">
            <a:extLst>
              <a:ext uri="{FF2B5EF4-FFF2-40B4-BE49-F238E27FC236}">
                <a16:creationId xmlns:a16="http://schemas.microsoft.com/office/drawing/2014/main" id="{37571613-62B2-4A32-8E14-06089C1B109F}"/>
              </a:ext>
            </a:extLst>
          </p:cNvPr>
          <p:cNvGraphicFramePr>
            <a:graphicFrameLocks noGrp="1"/>
          </p:cNvGraphicFramePr>
          <p:nvPr>
            <p:ph idx="1"/>
            <p:extLst>
              <p:ext uri="{D42A27DB-BD31-4B8C-83A1-F6EECF244321}">
                <p14:modId xmlns:p14="http://schemas.microsoft.com/office/powerpoint/2010/main" val="3938370435"/>
              </p:ext>
            </p:extLst>
          </p:nvPr>
        </p:nvGraphicFramePr>
        <p:xfrm>
          <a:off x="3810000" y="1520868"/>
          <a:ext cx="7924800" cy="4364962"/>
        </p:xfrm>
        <a:graphic>
          <a:graphicData uri="http://schemas.openxmlformats.org/drawingml/2006/table">
            <a:tbl>
              <a:tblPr/>
              <a:tblGrid>
                <a:gridCol w="2521059">
                  <a:extLst>
                    <a:ext uri="{9D8B030D-6E8A-4147-A177-3AD203B41FA5}">
                      <a16:colId xmlns:a16="http://schemas.microsoft.com/office/drawing/2014/main" val="20000"/>
                    </a:ext>
                  </a:extLst>
                </a:gridCol>
                <a:gridCol w="1385804">
                  <a:extLst>
                    <a:ext uri="{9D8B030D-6E8A-4147-A177-3AD203B41FA5}">
                      <a16:colId xmlns:a16="http://schemas.microsoft.com/office/drawing/2014/main" val="20001"/>
                    </a:ext>
                  </a:extLst>
                </a:gridCol>
                <a:gridCol w="1418096">
                  <a:extLst>
                    <a:ext uri="{9D8B030D-6E8A-4147-A177-3AD203B41FA5}">
                      <a16:colId xmlns:a16="http://schemas.microsoft.com/office/drawing/2014/main" val="20002"/>
                    </a:ext>
                  </a:extLst>
                </a:gridCol>
                <a:gridCol w="2599841">
                  <a:extLst>
                    <a:ext uri="{9D8B030D-6E8A-4147-A177-3AD203B41FA5}">
                      <a16:colId xmlns:a16="http://schemas.microsoft.com/office/drawing/2014/main" val="20003"/>
                    </a:ext>
                  </a:extLst>
                </a:gridCol>
              </a:tblGrid>
              <a:tr h="944816">
                <a:tc>
                  <a:txBody>
                    <a:bodyPr/>
                    <a:lstStyle/>
                    <a:p>
                      <a:r>
                        <a:rPr lang="en-US" sz="2400" b="0" dirty="0"/>
                        <a:t>        </a:t>
                      </a:r>
                      <a:r>
                        <a:rPr lang="hi-IN" sz="2400" b="0" dirty="0"/>
                        <a:t>मात्रा</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lang="hi-IN" sz="2400" dirty="0"/>
                        <a:t>प्रतीक</a:t>
                      </a:r>
                      <a:endParaRPr kumimoji="0" lang="en-US" sz="2400" b="1"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450850" algn="l"/>
                        </a:tabLst>
                      </a:pPr>
                      <a:r>
                        <a:rPr lang="hi-IN" sz="2400" dirty="0"/>
                        <a:t>एस.आई. इकाई का नाम</a:t>
                      </a:r>
                      <a:endParaRPr kumimoji="0" lang="en-US" sz="2400" b="1"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lang="hi-IN" sz="2400" dirty="0"/>
                        <a:t>रूपांतरण</a:t>
                      </a:r>
                      <a:endParaRPr kumimoji="0" lang="en-US" sz="2400" b="1"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extLst>
                  <a:ext uri="{0D108BD9-81ED-4DB2-BD59-A6C34878D82A}">
                    <a16:rowId xmlns:a16="http://schemas.microsoft.com/office/drawing/2014/main" val="10000"/>
                  </a:ext>
                </a:extLst>
              </a:tr>
              <a:tr h="934783">
                <a:tc>
                  <a:txBody>
                    <a:bodyPr/>
                    <a:lstStyle/>
                    <a:p>
                      <a:endParaRPr lang="en-US" sz="2400" b="0" dirty="0"/>
                    </a:p>
                    <a:p>
                      <a:r>
                        <a:rPr lang="hi-IN" sz="2400" b="0" dirty="0"/>
                        <a:t>अवशोषित मात्रा</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D</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Gray</a:t>
                      </a:r>
                    </a:p>
                    <a:p>
                      <a:pPr marL="342900" marR="0" lvl="0" indent="-342900" algn="ctr" defTabSz="914400" rtl="0" eaLnBrk="0" fontAlgn="base" latinLnBrk="0" hangingPunct="0">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Gy</a:t>
                      </a: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1 </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Gy</a:t>
                      </a: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 = 100 </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Rad</a:t>
                      </a:r>
                      <a:endPar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extLst>
                  <a:ext uri="{0D108BD9-81ED-4DB2-BD59-A6C34878D82A}">
                    <a16:rowId xmlns:a16="http://schemas.microsoft.com/office/drawing/2014/main" val="10001"/>
                  </a:ext>
                </a:extLst>
              </a:tr>
              <a:tr h="9906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450850" algn="l"/>
                        </a:tabLst>
                      </a:pPr>
                      <a:r>
                        <a:rPr lang="hi-IN" sz="2400" b="0" dirty="0"/>
                        <a:t>समतुल्य मात्रा</a:t>
                      </a:r>
                      <a:endPar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H</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Sievert</a:t>
                      </a:r>
                    </a:p>
                    <a:p>
                      <a:pPr marL="342900" marR="0" lvl="0" indent="-342900" algn="ctr" defTabSz="914400" rtl="0" eaLnBrk="0" fontAlgn="base" latinLnBrk="0" hangingPunct="0">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Sv</a:t>
                      </a: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1 </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Sv</a:t>
                      </a: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 = 100 </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Rem</a:t>
                      </a:r>
                      <a:endPar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extLst>
                  <a:ext uri="{0D108BD9-81ED-4DB2-BD59-A6C34878D82A}">
                    <a16:rowId xmlns:a16="http://schemas.microsoft.com/office/drawing/2014/main" val="10002"/>
                  </a:ext>
                </a:extLst>
              </a:tr>
              <a:tr h="125086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450850" algn="l"/>
                        </a:tabLst>
                      </a:pPr>
                      <a:r>
                        <a:rPr lang="hi-IN" sz="2400" b="0" dirty="0"/>
                        <a:t>प्रभावी मात्रा </a:t>
                      </a:r>
                      <a:endPar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E</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Sievert</a:t>
                      </a:r>
                    </a:p>
                    <a:p>
                      <a:pPr marL="342900" marR="0" lvl="0" indent="-342900" algn="ctr" defTabSz="914400" rtl="0" eaLnBrk="0" fontAlgn="base" latinLnBrk="0" hangingPunct="0">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Sv</a:t>
                      </a: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a:t>
                      </a: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450850" algn="l"/>
                        </a:tabLst>
                      </a:pP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1 </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Sv</a:t>
                      </a:r>
                      <a:r>
                        <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rPr>
                        <a:t> = 100 </a:t>
                      </a:r>
                      <a:r>
                        <a:rPr kumimoji="0" lang="en-US" sz="2400" b="0" i="0" u="none" strike="noStrike" cap="none" normalizeH="0" baseline="0" dirty="0" err="1">
                          <a:ln>
                            <a:noFill/>
                          </a:ln>
                          <a:solidFill>
                            <a:schemeClr val="tx1"/>
                          </a:solidFill>
                          <a:effectLst/>
                          <a:latin typeface="Open Sans" panose="020B0606030504020204"/>
                          <a:ea typeface="MS Mincho" pitchFamily="49" charset="-128"/>
                          <a:cs typeface="Times New Roman" pitchFamily="18" charset="0"/>
                        </a:rPr>
                        <a:t>Rem</a:t>
                      </a:r>
                      <a:endParaRPr kumimoji="0" lang="en-US" sz="2400" b="0" i="0" u="none" strike="noStrike" cap="none" normalizeH="0" baseline="0" dirty="0">
                        <a:ln>
                          <a:noFill/>
                        </a:ln>
                        <a:solidFill>
                          <a:schemeClr val="tx1"/>
                        </a:solidFill>
                        <a:effectLst/>
                        <a:latin typeface="Open Sans" panose="020B0606030504020204"/>
                        <a:ea typeface="MS Mincho" pitchFamily="49" charset="-128"/>
                        <a:cs typeface="Times New Roman" pitchFamily="18" charset="0"/>
                      </a:endParaRPr>
                    </a:p>
                  </a:txBody>
                  <a:tcPr marL="121920" marR="121920" marT="45717" marB="45717"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headEnd type="none" w="med" len="med"/>
                      <a:tailEnd type="none" w="med" len="med"/>
                    </a:lnTlToBr>
                    <a:lnBlToTr>
                      <a:noFill/>
                      <a:headEnd type="none" w="med" len="med"/>
                      <a:tailEnd type="none" w="med" len="med"/>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589779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609600" y="2057400"/>
            <a:ext cx="3429000" cy="2667000"/>
          </a:xfrm>
        </p:spPr>
        <p:txBody>
          <a:bodyPr>
            <a:noAutofit/>
          </a:bodyPr>
          <a:lstStyle/>
          <a:p>
            <a:r>
              <a:rPr lang="hi-IN" sz="4000" b="1" dirty="0">
                <a:solidFill>
                  <a:srgbClr val="C00000"/>
                </a:solidFill>
              </a:rPr>
              <a:t>विकिरण संपर्क के लिए वार्षिक सीमाएँ</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4495800" y="1371734"/>
            <a:ext cx="7086600" cy="5155066"/>
          </a:xfrm>
          <a:prstGeom prst="rect">
            <a:avLst/>
          </a:prstGeom>
        </p:spPr>
        <p:txBody>
          <a:bodyPr wrap="square">
            <a:spAutoFit/>
          </a:bodyPr>
          <a:lstStyle/>
          <a:p>
            <a:pPr algn="just">
              <a:lnSpc>
                <a:spcPct val="200000"/>
              </a:lnSpc>
              <a:buFont typeface="Wingdings" panose="05000000000000000000" pitchFamily="2" charset="2"/>
              <a:buChar char="q"/>
              <a:defRPr/>
            </a:pPr>
            <a:r>
              <a:rPr lang="en-US" altLang="en-US" sz="2800" dirty="0">
                <a:latin typeface="Open Sans" panose="020B0606030504020204"/>
                <a:cs typeface="Times New Roman" panose="02020603050405020304" pitchFamily="18" charset="0"/>
              </a:rPr>
              <a:t> </a:t>
            </a:r>
            <a:r>
              <a:rPr lang="hi-IN" sz="2800" b="1" dirty="0"/>
              <a:t>व्यावसायिक कर्मचारी</a:t>
            </a:r>
            <a:r>
              <a:rPr lang="hi-IN" sz="2800" dirty="0"/>
              <a:t> – 20 </a:t>
            </a:r>
            <a:r>
              <a:rPr lang="en-US" sz="2800" dirty="0"/>
              <a:t>mSv</a:t>
            </a:r>
            <a:endParaRPr lang="en-US" altLang="en-US" sz="2800" dirty="0">
              <a:latin typeface="Open Sans" panose="020B0606030504020204"/>
              <a:cs typeface="Times New Roman" panose="02020603050405020304" pitchFamily="18" charset="0"/>
            </a:endParaRPr>
          </a:p>
          <a:p>
            <a:pPr algn="just">
              <a:lnSpc>
                <a:spcPct val="200000"/>
              </a:lnSpc>
              <a:buFont typeface="Wingdings" panose="05000000000000000000" pitchFamily="2" charset="2"/>
              <a:buChar char="q"/>
              <a:defRPr/>
            </a:pPr>
            <a:r>
              <a:rPr lang="en-US" altLang="en-US" sz="2800" dirty="0">
                <a:latin typeface="Open Sans" panose="020B0606030504020204"/>
                <a:cs typeface="Times New Roman" panose="02020603050405020304" pitchFamily="18" charset="0"/>
              </a:rPr>
              <a:t> </a:t>
            </a:r>
            <a:r>
              <a:rPr lang="hi-IN" sz="2800" b="1" dirty="0"/>
              <a:t>सामान्य जनसंख्या</a:t>
            </a:r>
            <a:r>
              <a:rPr lang="hi-IN" sz="2800" dirty="0"/>
              <a:t> – 1 </a:t>
            </a:r>
            <a:r>
              <a:rPr lang="en-US" sz="2800" dirty="0"/>
              <a:t>mSv</a:t>
            </a:r>
          </a:p>
          <a:p>
            <a:pPr algn="just">
              <a:lnSpc>
                <a:spcPct val="200000"/>
              </a:lnSpc>
              <a:buFont typeface="Wingdings" panose="05000000000000000000" pitchFamily="2" charset="2"/>
              <a:buChar char="q"/>
              <a:defRPr/>
            </a:pPr>
            <a:r>
              <a:rPr lang="hi-IN" sz="2800" dirty="0"/>
              <a:t>ये सीमाएँ प्राकृतिक और चिकित्सीय स्रोतों से होने वाले विकिरण के अतिरिक्त हैं।</a:t>
            </a:r>
            <a:endParaRPr lang="en-US" sz="2800" dirty="0"/>
          </a:p>
          <a:p>
            <a:pPr algn="just">
              <a:lnSpc>
                <a:spcPct val="200000"/>
              </a:lnSpc>
              <a:buFont typeface="Wingdings" panose="05000000000000000000" pitchFamily="2" charset="2"/>
              <a:buChar char="q"/>
              <a:defRPr/>
            </a:pPr>
            <a:r>
              <a:rPr lang="en-US" altLang="en-US" sz="2800" dirty="0">
                <a:latin typeface="Open Sans" panose="020B0606030504020204"/>
                <a:cs typeface="Times New Roman" panose="02020603050405020304" pitchFamily="18" charset="0"/>
              </a:rPr>
              <a:t> </a:t>
            </a:r>
            <a:r>
              <a:rPr lang="hi-IN" sz="2800" dirty="0"/>
              <a:t>एक साधारण छाती का एक्स-रे लगभग </a:t>
            </a:r>
            <a:r>
              <a:rPr lang="hi-IN" sz="2800" b="1" dirty="0"/>
              <a:t>0.2 </a:t>
            </a:r>
            <a:r>
              <a:rPr lang="en-US" sz="2800" b="1" dirty="0"/>
              <a:t>mSv</a:t>
            </a:r>
            <a:r>
              <a:rPr lang="en-US" sz="2800" dirty="0"/>
              <a:t> </a:t>
            </a:r>
            <a:r>
              <a:rPr lang="hi-IN" sz="2800" dirty="0"/>
              <a:t>विकिरण देता है</a:t>
            </a:r>
            <a:endParaRPr lang="en-US" altLang="en-US" sz="2800" dirty="0">
              <a:latin typeface="Open Sans" panose="020B0606030504020204"/>
              <a:cs typeface="Times New Roman" panose="02020603050405020304" pitchFamily="18" charset="0"/>
            </a:endParaRPr>
          </a:p>
        </p:txBody>
      </p:sp>
    </p:spTree>
    <p:extLst>
      <p:ext uri="{BB962C8B-B14F-4D97-AF65-F5344CB8AC3E}">
        <p14:creationId xmlns:p14="http://schemas.microsoft.com/office/powerpoint/2010/main" val="1631925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655128" y="-86222"/>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2" y="2626709"/>
            <a:ext cx="4254779" cy="7864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lvl="0" algn="ctr">
              <a:lnSpc>
                <a:spcPct val="120000"/>
              </a:lnSpc>
              <a:buClr>
                <a:srgbClr val="C00000"/>
              </a:buClr>
              <a:buSzPts val="3600"/>
            </a:pPr>
            <a:r>
              <a:rPr lang="hi-IN" sz="4000" b="1" dirty="0">
                <a:solidFill>
                  <a:srgbClr val="C00000"/>
                </a:solidFill>
              </a:rPr>
              <a:t>समीक्षा</a:t>
            </a:r>
            <a:r>
              <a:rPr lang="en-US" altLang="en-US" sz="4000" b="1" dirty="0">
                <a:solidFill>
                  <a:srgbClr val="C00000"/>
                </a:solidFill>
                <a:latin typeface="Tw Cen MT" panose="020B0602020104020603" pitchFamily="34" charset="0"/>
              </a:rPr>
              <a:t> </a:t>
            </a:r>
            <a:endParaRPr lang="en-US" sz="4000" b="1" dirty="0">
              <a:solidFill>
                <a:srgbClr val="C00000"/>
              </a:solidFill>
              <a:latin typeface="Open Sans"/>
            </a:endParaRPr>
          </a:p>
        </p:txBody>
      </p:sp>
      <p:sp>
        <p:nvSpPr>
          <p:cNvPr id="223" name="Ensure your safety and the safety of your crew, the patient, and bystanders…"/>
          <p:cNvSpPr txBox="1"/>
          <p:nvPr/>
        </p:nvSpPr>
        <p:spPr>
          <a:xfrm>
            <a:off x="4724701" y="1066800"/>
            <a:ext cx="7010099" cy="51417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indent="-457200">
              <a:lnSpc>
                <a:spcPct val="200000"/>
              </a:lnSpc>
              <a:spcBef>
                <a:spcPct val="0"/>
              </a:spcBef>
              <a:buFont typeface="Wingdings" panose="05000000000000000000" pitchFamily="2" charset="2"/>
              <a:buChar char="ü"/>
            </a:pPr>
            <a:r>
              <a:rPr lang="hi-IN" sz="2800" dirty="0"/>
              <a:t> विकिरण और अनावरण</a:t>
            </a:r>
            <a:endParaRPr lang="en-US" altLang="en-US" sz="2800" dirty="0">
              <a:latin typeface="Open Sans" panose="020B0606030504020204"/>
              <a:cs typeface="Times New Roman" panose="02020603050405020304" pitchFamily="18" charset="0"/>
            </a:endParaRPr>
          </a:p>
          <a:p>
            <a:pPr marL="457200" indent="-457200">
              <a:lnSpc>
                <a:spcPct val="200000"/>
              </a:lnSpc>
              <a:spcBef>
                <a:spcPct val="0"/>
              </a:spcBef>
              <a:buFont typeface="Wingdings" panose="05000000000000000000" pitchFamily="2" charset="2"/>
              <a:buChar char="ü"/>
            </a:pPr>
            <a:r>
              <a:rPr lang="en-US" altLang="en-US" sz="2800" dirty="0">
                <a:latin typeface="Open Sans" panose="020B0606030504020204"/>
                <a:cs typeface="Times New Roman" panose="02020603050405020304" pitchFamily="18" charset="0"/>
              </a:rPr>
              <a:t> </a:t>
            </a:r>
            <a:r>
              <a:rPr lang="hi-IN" sz="2800" dirty="0"/>
              <a:t>अवशोषित मात्रा</a:t>
            </a:r>
            <a:endParaRPr lang="en-US" sz="2800" dirty="0"/>
          </a:p>
          <a:p>
            <a:pPr marL="457200" indent="-457200">
              <a:lnSpc>
                <a:spcPct val="200000"/>
              </a:lnSpc>
              <a:spcBef>
                <a:spcPct val="0"/>
              </a:spcBef>
              <a:buFont typeface="Wingdings" panose="05000000000000000000" pitchFamily="2" charset="2"/>
              <a:buChar char="ü"/>
            </a:pPr>
            <a:r>
              <a:rPr lang="en-US" altLang="en-US" sz="2800" dirty="0">
                <a:latin typeface="Open Sans" panose="020B0606030504020204"/>
                <a:cs typeface="Times New Roman" panose="02020603050405020304" pitchFamily="18" charset="0"/>
              </a:rPr>
              <a:t> </a:t>
            </a:r>
            <a:r>
              <a:rPr lang="hi-IN" sz="2800" dirty="0"/>
              <a:t>समतुल्य मात्रा</a:t>
            </a:r>
            <a:endParaRPr lang="en-US" sz="2800" dirty="0"/>
          </a:p>
          <a:p>
            <a:pPr marL="457200" indent="-457200">
              <a:lnSpc>
                <a:spcPct val="200000"/>
              </a:lnSpc>
              <a:spcBef>
                <a:spcPct val="0"/>
              </a:spcBef>
              <a:buFont typeface="Wingdings" panose="05000000000000000000" pitchFamily="2" charset="2"/>
              <a:buChar char="ü"/>
            </a:pPr>
            <a:r>
              <a:rPr lang="en-US" altLang="en-US" sz="2800" dirty="0">
                <a:latin typeface="Open Sans" panose="020B0606030504020204"/>
                <a:cs typeface="Times New Roman" panose="02020603050405020304" pitchFamily="18" charset="0"/>
              </a:rPr>
              <a:t> </a:t>
            </a:r>
            <a:r>
              <a:rPr lang="hi-IN" sz="2800" dirty="0"/>
              <a:t>प्रभावी मात्रा</a:t>
            </a:r>
            <a:endParaRPr lang="en-US" sz="2800" dirty="0"/>
          </a:p>
          <a:p>
            <a:pPr marL="457200" indent="-457200">
              <a:lnSpc>
                <a:spcPct val="200000"/>
              </a:lnSpc>
              <a:spcBef>
                <a:spcPct val="0"/>
              </a:spcBef>
              <a:buFont typeface="Wingdings" panose="05000000000000000000" pitchFamily="2" charset="2"/>
              <a:buChar char="ü"/>
            </a:pPr>
            <a:r>
              <a:rPr lang="hi-IN" sz="2800" dirty="0"/>
              <a:t>भारांक कारकों का वर्णन करें</a:t>
            </a:r>
            <a:endParaRPr lang="en-US" sz="2800" dirty="0"/>
          </a:p>
          <a:p>
            <a:pPr marL="457200" indent="-457200">
              <a:lnSpc>
                <a:spcPct val="200000"/>
              </a:lnSpc>
              <a:spcBef>
                <a:spcPct val="0"/>
              </a:spcBef>
              <a:buFont typeface="Wingdings" panose="05000000000000000000" pitchFamily="2" charset="2"/>
              <a:buChar char="ü"/>
            </a:pPr>
            <a:r>
              <a:rPr lang="hi-IN" sz="2800" dirty="0"/>
              <a:t>निष्कर्ष</a:t>
            </a:r>
            <a:endParaRPr lang="en-US" altLang="en-US" sz="2800" dirty="0">
              <a:latin typeface="Open Sans" panose="020B0606030504020204"/>
              <a:cs typeface="Times New Roman" panose="02020603050405020304"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45495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837767" y="3103014"/>
            <a:ext cx="4087091"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r>
              <a:rPr lang="hi-IN" sz="4000" b="1" dirty="0">
                <a:solidFill>
                  <a:srgbClr val="C00000"/>
                </a:solidFill>
              </a:rPr>
              <a:t>"कोई प्रश्न?"</a:t>
            </a:r>
            <a:endParaRPr lang="hi-IN" sz="4000" dirty="0">
              <a:solidFill>
                <a:srgbClr val="C00000"/>
              </a:solidFill>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11441" y="1765969"/>
            <a:ext cx="3368693" cy="3368693"/>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8" y="2057400"/>
            <a:ext cx="3740727" cy="3401291"/>
          </a:xfrm>
        </p:spPr>
        <p:txBody>
          <a:bodyPr>
            <a:normAutofit/>
          </a:bodyPr>
          <a:lstStyle/>
          <a:p>
            <a:r>
              <a:rPr lang="hi-IN" sz="5400" b="1" dirty="0">
                <a:solidFill>
                  <a:srgbClr val="C00000"/>
                </a:solidFill>
              </a:rPr>
              <a:t>"मूल्यांकन"</a:t>
            </a:r>
            <a:endParaRPr lang="hi-IN" sz="5400" dirty="0">
              <a:solidFill>
                <a:srgbClr val="C00000"/>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24</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lnSpc>
                <a:spcPct val="150000"/>
              </a:lnSpc>
              <a:buNone/>
            </a:pPr>
            <a:endParaRPr lang="en-US" sz="2400" dirty="0">
              <a:solidFill>
                <a:schemeClr val="tx1"/>
              </a:solidFill>
              <a:latin typeface="Open sans" panose="020B0606030504020204"/>
            </a:endParaRPr>
          </a:p>
          <a:p>
            <a:pPr>
              <a:lnSpc>
                <a:spcPct val="200000"/>
              </a:lnSpc>
            </a:pPr>
            <a:r>
              <a:rPr lang="en-GB" altLang="en-US" sz="2800" dirty="0">
                <a:solidFill>
                  <a:schemeClr val="tx1"/>
                </a:solidFill>
                <a:latin typeface="Open sans" panose="020B0606030504020204"/>
                <a:cs typeface="Times New Roman" panose="02020603050405020304" pitchFamily="18" charset="0"/>
              </a:rPr>
              <a:t>1. </a:t>
            </a:r>
            <a:r>
              <a:rPr lang="hi-IN" sz="2800" dirty="0">
                <a:solidFill>
                  <a:schemeClr val="tx1"/>
                </a:solidFill>
              </a:rPr>
              <a:t>अवशोषित मात्रा का प्रतीक है…</a:t>
            </a:r>
            <a:endParaRPr lang="en-US" altLang="en-US" sz="2800" dirty="0">
              <a:solidFill>
                <a:schemeClr val="tx1"/>
              </a:solidFill>
              <a:latin typeface="Open sans" panose="020B0606030504020204"/>
              <a:cs typeface="Times New Roman" panose="02020603050405020304" pitchFamily="18" charset="0"/>
            </a:endParaRPr>
          </a:p>
          <a:p>
            <a:r>
              <a:rPr lang="hi-IN" sz="2800" b="1" dirty="0">
                <a:solidFill>
                  <a:srgbClr val="FF0000"/>
                </a:solidFill>
              </a:rPr>
              <a:t>उत्तर – </a:t>
            </a:r>
            <a:r>
              <a:rPr lang="en-US" sz="2800" b="1" dirty="0">
                <a:solidFill>
                  <a:srgbClr val="FF0000"/>
                </a:solidFill>
              </a:rPr>
              <a:t>D</a:t>
            </a:r>
            <a:endParaRPr lang="en-US" sz="2800" dirty="0">
              <a:solidFill>
                <a:srgbClr val="FF0000"/>
              </a:solidFill>
            </a:endParaRPr>
          </a:p>
          <a:p>
            <a:pPr>
              <a:lnSpc>
                <a:spcPct val="200000"/>
              </a:lnSpc>
            </a:pPr>
            <a:r>
              <a:rPr lang="en-GB" altLang="en-US" sz="2800" dirty="0">
                <a:solidFill>
                  <a:schemeClr val="tx1"/>
                </a:solidFill>
                <a:latin typeface="Open sans" panose="020B0606030504020204"/>
                <a:cs typeface="Times New Roman" panose="02020603050405020304" pitchFamily="18" charset="0"/>
              </a:rPr>
              <a:t>2</a:t>
            </a:r>
            <a:r>
              <a:rPr lang="hi-IN" sz="2800" dirty="0">
                <a:solidFill>
                  <a:schemeClr val="tx1"/>
                </a:solidFill>
              </a:rPr>
              <a:t>1 सीवर्ट (</a:t>
            </a:r>
            <a:r>
              <a:rPr lang="en-US" sz="2800" dirty="0">
                <a:solidFill>
                  <a:schemeClr val="tx1"/>
                </a:solidFill>
              </a:rPr>
              <a:t>Sievert) </a:t>
            </a:r>
            <a:r>
              <a:rPr lang="hi-IN" sz="2800" dirty="0">
                <a:solidFill>
                  <a:schemeClr val="tx1"/>
                </a:solidFill>
              </a:rPr>
              <a:t>बराबर होता है …… </a:t>
            </a:r>
            <a:r>
              <a:rPr lang="en-US" sz="2800" dirty="0">
                <a:solidFill>
                  <a:schemeClr val="tx1"/>
                </a:solidFill>
              </a:rPr>
              <a:t>REM।</a:t>
            </a:r>
          </a:p>
          <a:p>
            <a:pPr>
              <a:lnSpc>
                <a:spcPct val="200000"/>
              </a:lnSpc>
            </a:pPr>
            <a:r>
              <a:rPr lang="hi-IN" sz="2800" b="1" dirty="0">
                <a:solidFill>
                  <a:srgbClr val="FF0000"/>
                </a:solidFill>
              </a:rPr>
              <a:t>उत्तर – 100 </a:t>
            </a:r>
            <a:r>
              <a:rPr lang="en-US" sz="2800" b="1" dirty="0">
                <a:solidFill>
                  <a:srgbClr val="FF0000"/>
                </a:solidFill>
              </a:rPr>
              <a:t>REM</a:t>
            </a:r>
            <a:r>
              <a:rPr lang="en-US" sz="2800" b="1" dirty="0">
                <a:solidFill>
                  <a:srgbClr val="FF0000"/>
                </a:solidFill>
                <a:latin typeface="Open sans" panose="020B0606030504020204"/>
              </a:rPr>
              <a:t> </a:t>
            </a:r>
          </a:p>
          <a:p>
            <a:pPr marL="0" indent="0">
              <a:buNone/>
            </a:pPr>
            <a:r>
              <a:rPr lang="en-US" sz="2800" dirty="0">
                <a:solidFill>
                  <a:srgbClr val="FF0000"/>
                </a:solidFill>
                <a:latin typeface="Open sans" panose="020B0606030504020204"/>
              </a:rPr>
              <a:t>  </a:t>
            </a:r>
          </a:p>
          <a:p>
            <a:pPr algn="ctr"/>
            <a:endParaRPr lang="en-IN" dirty="0"/>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3304197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3724569"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9142" tIns="39142" rIns="39142" bIns="39142">
            <a:spAutoFit/>
          </a:bodyPr>
          <a:lstStyle/>
          <a:p>
            <a:pPr algn="ctr"/>
            <a:r>
              <a:rPr lang="hi-IN" sz="4000" b="1" dirty="0">
                <a:solidFill>
                  <a:srgbClr val="C00000"/>
                </a:solidFill>
              </a:rPr>
              <a:t>"धन्यवाद"</a:t>
            </a:r>
            <a:endParaRPr lang="en-US" sz="4000" dirty="0">
              <a:solidFill>
                <a:srgbClr val="C00000"/>
              </a:solidFill>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1601" y="112697"/>
            <a:ext cx="5782244" cy="6293972"/>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8800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7171" name="AutoShape 4">
            <a:extLst>
              <a:ext uri="{FF2B5EF4-FFF2-40B4-BE49-F238E27FC236}">
                <a16:creationId xmlns:a16="http://schemas.microsoft.com/office/drawing/2014/main" id="{62BE9528-11E4-4F62-BFF7-29512D1AD676}"/>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7172" name="Title 1">
            <a:extLst>
              <a:ext uri="{FF2B5EF4-FFF2-40B4-BE49-F238E27FC236}">
                <a16:creationId xmlns:a16="http://schemas.microsoft.com/office/drawing/2014/main" id="{F1E298CD-EC5C-4AF3-B774-F2CAB7A3C398}"/>
              </a:ext>
            </a:extLst>
          </p:cNvPr>
          <p:cNvSpPr>
            <a:spLocks noGrp="1"/>
          </p:cNvSpPr>
          <p:nvPr>
            <p:ph type="title"/>
          </p:nvPr>
        </p:nvSpPr>
        <p:spPr>
          <a:xfrm>
            <a:off x="609600" y="3124200"/>
            <a:ext cx="3048000" cy="711200"/>
          </a:xfrm>
        </p:spPr>
        <p:txBody>
          <a:bodyPr/>
          <a:lstStyle/>
          <a:p>
            <a:r>
              <a:rPr lang="hi-IN" sz="4000" b="1" dirty="0">
                <a:solidFill>
                  <a:srgbClr val="C00000"/>
                </a:solidFill>
              </a:rPr>
              <a:t>विकिरण</a:t>
            </a:r>
            <a:endParaRPr lang="en-IN" altLang="en-US" sz="4000" b="1" dirty="0">
              <a:solidFill>
                <a:srgbClr val="C00000"/>
              </a:solidFill>
              <a:latin typeface="Open Sans" panose="020B0606030504020204"/>
              <a:cs typeface="Times New Roman" panose="02020603050405020304" pitchFamily="18" charset="0"/>
            </a:endParaRPr>
          </a:p>
        </p:txBody>
      </p:sp>
      <p:sp>
        <p:nvSpPr>
          <p:cNvPr id="7173" name="Content Placeholder 2">
            <a:extLst>
              <a:ext uri="{FF2B5EF4-FFF2-40B4-BE49-F238E27FC236}">
                <a16:creationId xmlns:a16="http://schemas.microsoft.com/office/drawing/2014/main" id="{FF028554-5F8B-48F6-9611-180433D98224}"/>
              </a:ext>
            </a:extLst>
          </p:cNvPr>
          <p:cNvSpPr>
            <a:spLocks noGrp="1"/>
          </p:cNvSpPr>
          <p:nvPr>
            <p:ph idx="1"/>
          </p:nvPr>
        </p:nvSpPr>
        <p:spPr>
          <a:xfrm>
            <a:off x="4064000" y="1549400"/>
            <a:ext cx="7416800" cy="3810000"/>
          </a:xfrm>
        </p:spPr>
        <p:txBody>
          <a:bodyPr>
            <a:normAutofit fontScale="92500"/>
          </a:bodyPr>
          <a:lstStyle/>
          <a:p>
            <a:pPr marL="0" indent="0" algn="just">
              <a:lnSpc>
                <a:spcPct val="200000"/>
              </a:lnSpc>
              <a:spcBef>
                <a:spcPct val="0"/>
              </a:spcBef>
              <a:buFont typeface="Wingdings" panose="05000000000000000000" pitchFamily="2" charset="2"/>
              <a:buChar char="§"/>
            </a:pPr>
            <a:r>
              <a:rPr lang="en-US" altLang="en-US" sz="2800" dirty="0">
                <a:latin typeface="Open Sans" panose="020B0606030504020204"/>
                <a:cs typeface="Times New Roman" panose="02020603050405020304" pitchFamily="18" charset="0"/>
              </a:rPr>
              <a:t> </a:t>
            </a:r>
            <a:r>
              <a:rPr lang="hi-IN" sz="2800" dirty="0"/>
              <a:t>विकिरण वह प्रक्रिया है जिसमें ऊर्जा का उत्सर्जन या संचरण कणों के रूप में या विद्युतचुंबकीय तरंगों के रूप में परमाणु के नाभिक से अंतरिक्ष या किसी पदार्थ माध्यम के माध्यम से होता है।</a:t>
            </a:r>
            <a:endParaRPr lang="en-IN" altLang="en-US" sz="2800" dirty="0">
              <a:latin typeface="Open Sans" panose="020B0606030504020204"/>
              <a:cs typeface="Times New Roman" panose="02020603050405020304" pitchFamily="18" charset="0"/>
            </a:endParaRPr>
          </a:p>
        </p:txBody>
      </p:sp>
      <p:pic>
        <p:nvPicPr>
          <p:cNvPr id="7174" name="object 4">
            <a:extLst>
              <a:ext uri="{FF2B5EF4-FFF2-40B4-BE49-F238E27FC236}">
                <a16:creationId xmlns:a16="http://schemas.microsoft.com/office/drawing/2014/main" id="{DF1F9281-EFC0-487B-83CE-0A4008EC06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5">
            <a:extLst>
              <a:ext uri="{FF2B5EF4-FFF2-40B4-BE49-F238E27FC236}">
                <a16:creationId xmlns:a16="http://schemas.microsoft.com/office/drawing/2014/main" id="{9142FA52-C37A-4EBD-B511-4BED88C41F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8195" name="AutoShape 4">
            <a:extLst>
              <a:ext uri="{FF2B5EF4-FFF2-40B4-BE49-F238E27FC236}">
                <a16:creationId xmlns:a16="http://schemas.microsoft.com/office/drawing/2014/main" id="{79055CCA-23ED-4073-9E5F-D880E72698E9}"/>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8196" name="Title 1">
            <a:extLst>
              <a:ext uri="{FF2B5EF4-FFF2-40B4-BE49-F238E27FC236}">
                <a16:creationId xmlns:a16="http://schemas.microsoft.com/office/drawing/2014/main" id="{1FD113FE-19E1-4F7D-8CBF-1C46ED9FD438}"/>
              </a:ext>
            </a:extLst>
          </p:cNvPr>
          <p:cNvSpPr>
            <a:spLocks noGrp="1"/>
          </p:cNvSpPr>
          <p:nvPr>
            <p:ph type="title"/>
          </p:nvPr>
        </p:nvSpPr>
        <p:spPr>
          <a:xfrm>
            <a:off x="234951" y="1803400"/>
            <a:ext cx="3422649" cy="3251200"/>
          </a:xfrm>
        </p:spPr>
        <p:txBody>
          <a:bodyPr/>
          <a:lstStyle/>
          <a:p>
            <a:r>
              <a:rPr lang="hi-IN" sz="4000" b="1" dirty="0">
                <a:solidFill>
                  <a:srgbClr val="C00000"/>
                </a:solidFill>
              </a:rPr>
              <a:t>आयनीकरण विकिरण और गैर-आयनीकरण विकिरण</a:t>
            </a:r>
            <a:endParaRPr lang="en-IN" altLang="en-US" sz="4000" b="1" dirty="0">
              <a:solidFill>
                <a:srgbClr val="C00000"/>
              </a:solidFill>
              <a:latin typeface="Open Sans" panose="020B0606030504020204"/>
              <a:cs typeface="Times New Roman" panose="02020603050405020304" pitchFamily="18" charset="0"/>
            </a:endParaRPr>
          </a:p>
        </p:txBody>
      </p:sp>
      <p:pic>
        <p:nvPicPr>
          <p:cNvPr id="8197" name="object 4">
            <a:extLst>
              <a:ext uri="{FF2B5EF4-FFF2-40B4-BE49-F238E27FC236}">
                <a16:creationId xmlns:a16="http://schemas.microsoft.com/office/drawing/2014/main" id="{FE80D096-79F8-4437-A482-0F5B4CE53E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15">
            <a:extLst>
              <a:ext uri="{FF2B5EF4-FFF2-40B4-BE49-F238E27FC236}">
                <a16:creationId xmlns:a16="http://schemas.microsoft.com/office/drawing/2014/main" id="{B4FC47D2-0A77-43BC-BF42-C5C58DCA68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Difference Between Ionizing and Non-Ionizing Radiation">
            <a:extLst>
              <a:ext uri="{FF2B5EF4-FFF2-40B4-BE49-F238E27FC236}">
                <a16:creationId xmlns:a16="http://schemas.microsoft.com/office/drawing/2014/main" id="{3F7ABE61-505F-4F6A-8985-1D9068A1D442}"/>
              </a:ext>
            </a:extLst>
          </p:cNvPr>
          <p:cNvPicPr>
            <a:picLocks noChangeAspect="1" noChangeArrowheads="1"/>
          </p:cNvPicPr>
          <p:nvPr/>
        </p:nvPicPr>
        <p:blipFill rotWithShape="1">
          <a:blip r:embed="rId4"/>
          <a:srcRect t="3125" b="4687"/>
          <a:stretch/>
        </p:blipFill>
        <p:spPr bwMode="auto">
          <a:xfrm>
            <a:off x="4098924" y="1164167"/>
            <a:ext cx="7575551" cy="4876800"/>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0243" name="AutoShape 4">
            <a:extLst>
              <a:ext uri="{FF2B5EF4-FFF2-40B4-BE49-F238E27FC236}">
                <a16:creationId xmlns:a16="http://schemas.microsoft.com/office/drawing/2014/main" id="{2D88E15B-EFBE-4CD5-8452-7B9E65F7DCA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0244" name="Title 1">
            <a:extLst>
              <a:ext uri="{FF2B5EF4-FFF2-40B4-BE49-F238E27FC236}">
                <a16:creationId xmlns:a16="http://schemas.microsoft.com/office/drawing/2014/main" id="{3A95E7A8-5BAE-43A3-9572-2571B7B67503}"/>
              </a:ext>
            </a:extLst>
          </p:cNvPr>
          <p:cNvSpPr>
            <a:spLocks noGrp="1"/>
          </p:cNvSpPr>
          <p:nvPr>
            <p:ph type="title"/>
          </p:nvPr>
        </p:nvSpPr>
        <p:spPr>
          <a:xfrm>
            <a:off x="495300" y="1786466"/>
            <a:ext cx="3962400" cy="1422400"/>
          </a:xfrm>
        </p:spPr>
        <p:txBody>
          <a:bodyPr/>
          <a:lstStyle/>
          <a:p>
            <a:br>
              <a:rPr lang="en-US" sz="4000" b="1" dirty="0"/>
            </a:br>
            <a:r>
              <a:rPr lang="hi-IN" sz="4000" b="1" dirty="0">
                <a:solidFill>
                  <a:srgbClr val="C00000"/>
                </a:solidFill>
              </a:rPr>
              <a:t>विकिरण का प्रवेश</a:t>
            </a:r>
            <a:endParaRPr lang="hi-IN" sz="4000" dirty="0">
              <a:solidFill>
                <a:srgbClr val="C00000"/>
              </a:solidFill>
            </a:endParaRPr>
          </a:p>
        </p:txBody>
      </p:sp>
      <p:pic>
        <p:nvPicPr>
          <p:cNvPr id="10245" name="object 4">
            <a:extLst>
              <a:ext uri="{FF2B5EF4-FFF2-40B4-BE49-F238E27FC236}">
                <a16:creationId xmlns:a16="http://schemas.microsoft.com/office/drawing/2014/main" id="{ECE34612-F185-4D03-A06C-7F212D0C38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15">
            <a:extLst>
              <a:ext uri="{FF2B5EF4-FFF2-40B4-BE49-F238E27FC236}">
                <a16:creationId xmlns:a16="http://schemas.microsoft.com/office/drawing/2014/main" id="{AA918157-32E9-4F35-B813-64BBCDCA1A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Content Placeholder 3" descr="Screenshot_2019-04-01-18-43-49-218.jpeg">
            <a:extLst>
              <a:ext uri="{FF2B5EF4-FFF2-40B4-BE49-F238E27FC236}">
                <a16:creationId xmlns:a16="http://schemas.microsoft.com/office/drawing/2014/main" id="{5E9C006A-0C2F-415D-AADC-2AF3D858536F}"/>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4876800" y="1295401"/>
            <a:ext cx="6807200" cy="4999567"/>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683709" y="2070100"/>
            <a:ext cx="4510615" cy="2413000"/>
          </a:xfrm>
        </p:spPr>
        <p:txBody>
          <a:bodyPr>
            <a:normAutofit/>
          </a:bodyPr>
          <a:lstStyle/>
          <a:p>
            <a:r>
              <a:rPr lang="hi-IN" sz="4000" b="1" dirty="0">
                <a:solidFill>
                  <a:srgbClr val="C00000"/>
                </a:solidFill>
              </a:rPr>
              <a:t>मात्रात्मक राशियों का क्रम</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6096000" y="1295400"/>
            <a:ext cx="5334000" cy="4896533"/>
          </a:xfrm>
          <a:prstGeom prst="rect">
            <a:avLst/>
          </a:prstGeom>
        </p:spPr>
        <p:txBody>
          <a:bodyPr wrap="square">
            <a:spAutoFit/>
          </a:bodyPr>
          <a:lstStyle/>
          <a:p>
            <a:pPr marL="457200" lvl="0" indent="-457200" defTabSz="1066800">
              <a:lnSpc>
                <a:spcPct val="200000"/>
              </a:lnSpc>
              <a:spcBef>
                <a:spcPct val="0"/>
              </a:spcBef>
              <a:spcAft>
                <a:spcPct val="35000"/>
              </a:spcAft>
              <a:buFont typeface="Wingdings" panose="05000000000000000000" pitchFamily="2" charset="2"/>
              <a:buChar char="v"/>
            </a:pPr>
            <a:r>
              <a:rPr lang="hi-IN" sz="2800" dirty="0"/>
              <a:t>रेडियोधर्मिता</a:t>
            </a:r>
            <a:endParaRPr lang="en-IN" sz="2800" dirty="0">
              <a:ln w="1905"/>
              <a:effectLst>
                <a:innerShdw blurRad="69850" dist="43180" dir="5400000">
                  <a:srgbClr val="000000">
                    <a:alpha val="65000"/>
                  </a:srgbClr>
                </a:innerShdw>
              </a:effectLst>
              <a:latin typeface="Open Sans" panose="020B0606030504020204"/>
              <a:cs typeface="Times New Roman" pitchFamily="18" charset="0"/>
            </a:endParaRPr>
          </a:p>
          <a:p>
            <a:pPr marL="457200" lvl="0" indent="-457200" defTabSz="1066800">
              <a:lnSpc>
                <a:spcPct val="200000"/>
              </a:lnSpc>
              <a:spcBef>
                <a:spcPct val="0"/>
              </a:spcBef>
              <a:spcAft>
                <a:spcPct val="35000"/>
              </a:spcAft>
              <a:buFont typeface="Wingdings" panose="05000000000000000000" pitchFamily="2" charset="2"/>
              <a:buChar char="v"/>
            </a:pPr>
            <a:r>
              <a:rPr lang="hi-IN" sz="2800" dirty="0"/>
              <a:t>संपर्क</a:t>
            </a:r>
            <a:endParaRPr lang="en-US" sz="2800" dirty="0"/>
          </a:p>
          <a:p>
            <a:pPr marL="457200" lvl="0" indent="-457200" defTabSz="1066800">
              <a:lnSpc>
                <a:spcPct val="200000"/>
              </a:lnSpc>
              <a:spcBef>
                <a:spcPct val="0"/>
              </a:spcBef>
              <a:spcAft>
                <a:spcPct val="35000"/>
              </a:spcAft>
              <a:buFont typeface="Wingdings" panose="05000000000000000000" pitchFamily="2" charset="2"/>
              <a:buChar char="v"/>
            </a:pPr>
            <a:r>
              <a:rPr lang="hi-IN" sz="2800" dirty="0"/>
              <a:t>अवशोषित मात्रा</a:t>
            </a:r>
            <a:endParaRPr lang="en-US" sz="2800" dirty="0"/>
          </a:p>
          <a:p>
            <a:pPr marL="457200" lvl="0" indent="-457200" defTabSz="1066800">
              <a:lnSpc>
                <a:spcPct val="200000"/>
              </a:lnSpc>
              <a:spcBef>
                <a:spcPct val="0"/>
              </a:spcBef>
              <a:spcAft>
                <a:spcPct val="35000"/>
              </a:spcAft>
              <a:buFont typeface="Wingdings" panose="05000000000000000000" pitchFamily="2" charset="2"/>
              <a:buChar char="v"/>
            </a:pPr>
            <a:r>
              <a:rPr lang="hi-IN" sz="2800" dirty="0"/>
              <a:t>समतुल्य मात्रा</a:t>
            </a:r>
            <a:endParaRPr lang="en-US" sz="2800" dirty="0"/>
          </a:p>
          <a:p>
            <a:pPr marL="457200" lvl="0" indent="-457200" defTabSz="1066800">
              <a:lnSpc>
                <a:spcPct val="200000"/>
              </a:lnSpc>
              <a:spcBef>
                <a:spcPct val="0"/>
              </a:spcBef>
              <a:spcAft>
                <a:spcPct val="35000"/>
              </a:spcAft>
              <a:buFont typeface="Wingdings" panose="05000000000000000000" pitchFamily="2" charset="2"/>
              <a:buChar char="v"/>
            </a:pPr>
            <a:r>
              <a:rPr lang="hi-IN" sz="2800" dirty="0"/>
              <a:t>प्रभावी मात्रा</a:t>
            </a:r>
            <a:endParaRPr lang="en-IN" sz="2800" dirty="0">
              <a:ln w="1905"/>
              <a:effectLst>
                <a:innerShdw blurRad="69850" dist="43180" dir="5400000">
                  <a:srgbClr val="000000">
                    <a:alpha val="65000"/>
                  </a:srgbClr>
                </a:innerShdw>
              </a:effectLst>
              <a:latin typeface="Open Sans" panose="020B0606030504020204"/>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4915343" y="-135467"/>
            <a:ext cx="3276600" cy="1447800"/>
          </a:xfrm>
        </p:spPr>
        <p:txBody>
          <a:bodyPr>
            <a:noAutofit/>
          </a:bodyPr>
          <a:lstStyle/>
          <a:p>
            <a:r>
              <a:rPr lang="hi-IN" sz="4000" b="1" dirty="0">
                <a:solidFill>
                  <a:srgbClr val="C00000"/>
                </a:solidFill>
              </a:rPr>
              <a:t>रेडियो-सक्रियता</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1840345" y="1382280"/>
            <a:ext cx="9619290" cy="5208926"/>
          </a:xfrm>
          <a:prstGeom prst="rect">
            <a:avLst/>
          </a:prstGeom>
        </p:spPr>
        <p:txBody>
          <a:bodyPr wrap="square">
            <a:spAutoFit/>
          </a:bodyPr>
          <a:lstStyle/>
          <a:p>
            <a:pPr algn="just">
              <a:lnSpc>
                <a:spcPct val="150000"/>
              </a:lnSpc>
              <a:buFont typeface="Wingdings" panose="05000000000000000000" pitchFamily="2" charset="2"/>
              <a:buChar char="v"/>
            </a:pPr>
            <a:r>
              <a:rPr lang="en-US" sz="2800" dirty="0"/>
              <a:t> </a:t>
            </a:r>
            <a:r>
              <a:rPr lang="hi-IN" sz="2800" dirty="0"/>
              <a:t>रेडियोधर्मिता की इकाई बेकरेल (</a:t>
            </a:r>
            <a:r>
              <a:rPr lang="en-US" sz="2800" dirty="0"/>
              <a:t>Becquerel - Bq) </a:t>
            </a:r>
            <a:r>
              <a:rPr lang="hi-IN" sz="2800" dirty="0"/>
              <a:t>है, जो प्रति सेकंड एक विघटन या क्षय के बराबर होती है।</a:t>
            </a:r>
            <a:endParaRPr lang="en-US" sz="2800" dirty="0"/>
          </a:p>
          <a:p>
            <a:pPr algn="just">
              <a:lnSpc>
                <a:spcPct val="150000"/>
              </a:lnSpc>
              <a:buFont typeface="Wingdings" panose="05000000000000000000" pitchFamily="2" charset="2"/>
              <a:buChar char="v"/>
            </a:pPr>
            <a:endParaRPr lang="en-US" sz="2800" dirty="0"/>
          </a:p>
          <a:p>
            <a:pPr algn="just">
              <a:lnSpc>
                <a:spcPct val="150000"/>
              </a:lnSpc>
              <a:buFont typeface="Wingdings" panose="05000000000000000000" pitchFamily="2" charset="2"/>
              <a:buChar char="v"/>
            </a:pPr>
            <a:r>
              <a:rPr lang="hi-IN" sz="2800" dirty="0"/>
              <a:t> यह परिभाषित किया जाता है कि किसी रेडियोधर्मी पदार्थ के अस्थिर नाभिक के प्रति सेकंड विघटन (क्षय) की संख्या।</a:t>
            </a:r>
            <a:r>
              <a:rPr lang="en-US" altLang="en-US" sz="2800" dirty="0">
                <a:latin typeface="Open Sans" panose="020B0606030504020204"/>
              </a:rPr>
              <a:t> </a:t>
            </a:r>
          </a:p>
          <a:p>
            <a:pPr algn="just">
              <a:lnSpc>
                <a:spcPct val="150000"/>
              </a:lnSpc>
            </a:pPr>
            <a:endParaRPr lang="en-US" altLang="en-US" sz="2800" dirty="0">
              <a:latin typeface="Open Sans" panose="020B0606030504020204"/>
            </a:endParaRPr>
          </a:p>
          <a:p>
            <a:pPr algn="just">
              <a:lnSpc>
                <a:spcPct val="150000"/>
              </a:lnSpc>
              <a:buFont typeface="Wingdings" panose="05000000000000000000" pitchFamily="2" charset="2"/>
              <a:buChar char="v"/>
            </a:pPr>
            <a:r>
              <a:rPr lang="en-US" sz="2800" dirty="0"/>
              <a:t> </a:t>
            </a:r>
            <a:r>
              <a:rPr lang="hi-IN" sz="2800" dirty="0"/>
              <a:t>पहले रेडियोधर्मिता की इकाई क्यूरी (</a:t>
            </a:r>
            <a:r>
              <a:rPr lang="en-US" sz="2800" dirty="0"/>
              <a:t>Curie - Ci) </a:t>
            </a:r>
            <a:r>
              <a:rPr lang="hi-IN" sz="2800" dirty="0"/>
              <a:t>थी।</a:t>
            </a:r>
            <a:br>
              <a:rPr lang="hi-IN" sz="2800" dirty="0"/>
            </a:br>
            <a:r>
              <a:rPr lang="en-US" sz="2800" dirty="0"/>
              <a:t>    </a:t>
            </a:r>
            <a:r>
              <a:rPr lang="hi-IN" sz="2800" dirty="0"/>
              <a:t>1 </a:t>
            </a:r>
            <a:r>
              <a:rPr lang="en-US" sz="2800" dirty="0"/>
              <a:t>Ci = 3.7 × 10¹⁰ Bq</a:t>
            </a:r>
            <a:endParaRPr lang="en-US" altLang="en-US" sz="2800" dirty="0">
              <a:latin typeface="Open Sans" panose="020B0606030504020204"/>
            </a:endParaRPr>
          </a:p>
        </p:txBody>
      </p:sp>
    </p:spTree>
    <p:extLst>
      <p:ext uri="{BB962C8B-B14F-4D97-AF65-F5344CB8AC3E}">
        <p14:creationId xmlns:p14="http://schemas.microsoft.com/office/powerpoint/2010/main" val="26243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234951" y="2895600"/>
            <a:ext cx="3270249" cy="914400"/>
          </a:xfrm>
        </p:spPr>
        <p:txBody>
          <a:bodyPr>
            <a:noAutofit/>
          </a:bodyPr>
          <a:lstStyle/>
          <a:p>
            <a:r>
              <a:rPr lang="hi-IN" sz="4000" b="1" dirty="0">
                <a:solidFill>
                  <a:srgbClr val="C00000"/>
                </a:solidFill>
              </a:rPr>
              <a:t>विकिरण अनावरण</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3505200" y="1051245"/>
            <a:ext cx="8293098" cy="5105885"/>
          </a:xfrm>
          <a:prstGeom prst="rect">
            <a:avLst/>
          </a:prstGeom>
        </p:spPr>
        <p:txBody>
          <a:bodyPr wrap="square">
            <a:spAutoFit/>
          </a:bodyPr>
          <a:lstStyle/>
          <a:p>
            <a:pPr marL="271463" indent="-271463" algn="just">
              <a:lnSpc>
                <a:spcPct val="150000"/>
              </a:lnSpc>
              <a:spcBef>
                <a:spcPct val="20000"/>
              </a:spcBef>
              <a:buFont typeface="Wingdings" pitchFamily="2" charset="2"/>
              <a:buChar char="v"/>
              <a:defRPr/>
            </a:pPr>
            <a:r>
              <a:rPr lang="en-US" sz="2400" dirty="0">
                <a:latin typeface="Open Sans" panose="020B0606030504020204"/>
              </a:rPr>
              <a:t>r</a:t>
            </a:r>
            <a:r>
              <a:rPr lang="hi-IN" sz="2400" dirty="0"/>
              <a:t>एक्सपोज़र (</a:t>
            </a:r>
            <a:r>
              <a:rPr lang="en-US" sz="2400" dirty="0"/>
              <a:t>Exposure) </a:t>
            </a:r>
            <a:r>
              <a:rPr lang="hi-IN" sz="2400" dirty="0"/>
              <a:t>उस ऊर्जा की मात्रा से संबंधित है जो एक्स-रे या गामा किरणों द्वारा प्रति इकाई द्रव्यमान वायु में स्थानांतरित की जाती है।</a:t>
            </a:r>
            <a:endParaRPr lang="en-US" sz="2400" dirty="0">
              <a:latin typeface="Open Sans" panose="020B0606030504020204"/>
            </a:endParaRPr>
          </a:p>
          <a:p>
            <a:pPr marL="271463" indent="-271463" algn="just">
              <a:lnSpc>
                <a:spcPct val="150000"/>
              </a:lnSpc>
              <a:spcBef>
                <a:spcPct val="20000"/>
              </a:spcBef>
              <a:buFont typeface="Wingdings" pitchFamily="2" charset="2"/>
              <a:buChar char="v"/>
              <a:defRPr/>
            </a:pPr>
            <a:r>
              <a:rPr lang="hi-IN" sz="2400" dirty="0"/>
              <a:t> यह एक्स-रे या गामा विकिरण की वह मात्रा है जो वायु में प्रति किलोग्राम 1 कूलॉम्ब विद्युत आवेश (धनात्मक या ऋणात्मक) उत्पन्न करती है।</a:t>
            </a:r>
            <a:endParaRPr lang="en-US" sz="2400" dirty="0">
              <a:latin typeface="Open Sans" panose="020B0606030504020204"/>
            </a:endParaRPr>
          </a:p>
          <a:p>
            <a:pPr marL="271463" indent="-271463" algn="just">
              <a:lnSpc>
                <a:spcPct val="150000"/>
              </a:lnSpc>
              <a:buFont typeface="Wingdings" pitchFamily="2" charset="2"/>
              <a:buChar char="v"/>
              <a:defRPr/>
            </a:pPr>
            <a:r>
              <a:rPr lang="hi-IN" sz="2400" dirty="0"/>
              <a:t>एक्सपोज़र की </a:t>
            </a:r>
            <a:r>
              <a:rPr lang="en-US" sz="2400" dirty="0"/>
              <a:t>SI </a:t>
            </a:r>
            <a:r>
              <a:rPr lang="hi-IN" sz="2400" dirty="0"/>
              <a:t>इकाई कूलॉम्ब प्रति किलोग्राम (</a:t>
            </a:r>
            <a:r>
              <a:rPr lang="en-US" sz="2400" dirty="0"/>
              <a:t>C/kg) </a:t>
            </a:r>
            <a:r>
              <a:rPr lang="hi-IN" sz="2400" dirty="0"/>
              <a:t>है।एक और प्रचलित इकाई रोएंटजन (</a:t>
            </a:r>
            <a:r>
              <a:rPr lang="en-US" sz="2400" dirty="0"/>
              <a:t>Roentgen) </a:t>
            </a:r>
            <a:r>
              <a:rPr lang="hi-IN" sz="2400" dirty="0"/>
              <a:t>है।</a:t>
            </a:r>
            <a:br>
              <a:rPr lang="hi-IN" sz="2400" dirty="0"/>
            </a:br>
            <a:r>
              <a:rPr lang="hi-IN" sz="2400" dirty="0"/>
              <a:t>1 </a:t>
            </a:r>
            <a:r>
              <a:rPr lang="en-US" sz="2400" dirty="0"/>
              <a:t>R = 2.58 × 10⁻⁴ </a:t>
            </a:r>
            <a:r>
              <a:rPr lang="hi-IN" sz="2400" dirty="0"/>
              <a:t>कूलॉम्ब/किलोग्राम</a:t>
            </a:r>
            <a:endParaRPr lang="en-US" sz="2400" i="1" dirty="0">
              <a:latin typeface="Open Sans" panose="020B0606030504020204"/>
            </a:endParaRPr>
          </a:p>
        </p:txBody>
      </p:sp>
    </p:spTree>
    <p:extLst>
      <p:ext uri="{BB962C8B-B14F-4D97-AF65-F5344CB8AC3E}">
        <p14:creationId xmlns:p14="http://schemas.microsoft.com/office/powerpoint/2010/main" val="2856997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sz="2400">
              <a:latin typeface="Times New Roman" panose="02020603050405020304" pitchFamily="18" charset="0"/>
              <a:cs typeface="Times New Roman" panose="02020603050405020304" pitchFamily="18" charset="0"/>
            </a:endParaRPr>
          </a:p>
        </p:txBody>
      </p:sp>
      <p:sp>
        <p:nvSpPr>
          <p:cNvPr id="11267" name="AutoShape 4">
            <a:extLst>
              <a:ext uri="{FF2B5EF4-FFF2-40B4-BE49-F238E27FC236}">
                <a16:creationId xmlns:a16="http://schemas.microsoft.com/office/drawing/2014/main" id="{2F87A7FF-59D1-41BE-BEA9-789DE352599A}"/>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1268" name="Title 1">
            <a:extLst>
              <a:ext uri="{FF2B5EF4-FFF2-40B4-BE49-F238E27FC236}">
                <a16:creationId xmlns:a16="http://schemas.microsoft.com/office/drawing/2014/main" id="{CB774038-9992-485D-9731-AEEA8382A721}"/>
              </a:ext>
            </a:extLst>
          </p:cNvPr>
          <p:cNvSpPr>
            <a:spLocks noGrp="1"/>
          </p:cNvSpPr>
          <p:nvPr>
            <p:ph type="title"/>
          </p:nvPr>
        </p:nvSpPr>
        <p:spPr>
          <a:xfrm>
            <a:off x="1142999" y="2895600"/>
            <a:ext cx="2183701" cy="914400"/>
          </a:xfrm>
        </p:spPr>
        <p:txBody>
          <a:bodyPr>
            <a:noAutofit/>
          </a:bodyPr>
          <a:lstStyle/>
          <a:p>
            <a:r>
              <a:rPr lang="hi-IN" sz="4000" b="1" dirty="0">
                <a:solidFill>
                  <a:srgbClr val="C00000"/>
                </a:solidFill>
              </a:rPr>
              <a:t>विकिरण मात्रा</a:t>
            </a:r>
            <a:endParaRPr lang="en-IN" altLang="en-US" sz="4000" b="1" dirty="0">
              <a:solidFill>
                <a:srgbClr val="C00000"/>
              </a:solidFill>
              <a:latin typeface="Open Sans" panose="020B0606030504020204"/>
              <a:cs typeface="Times New Roman" panose="02020603050405020304" pitchFamily="18" charset="0"/>
            </a:endParaRPr>
          </a:p>
        </p:txBody>
      </p:sp>
      <p:pic>
        <p:nvPicPr>
          <p:cNvPr id="11269" name="object 4">
            <a:extLst>
              <a:ext uri="{FF2B5EF4-FFF2-40B4-BE49-F238E27FC236}">
                <a16:creationId xmlns:a16="http://schemas.microsoft.com/office/drawing/2014/main" id="{1DE9F817-033B-4759-A3A4-6C7AEAF6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2085" y="27518"/>
            <a:ext cx="1435100" cy="108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5">
            <a:extLst>
              <a:ext uri="{FF2B5EF4-FFF2-40B4-BE49-F238E27FC236}">
                <a16:creationId xmlns:a16="http://schemas.microsoft.com/office/drawing/2014/main" id="{9174B389-E6C8-4E7F-888E-955F3D9172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1" y="118533"/>
            <a:ext cx="13843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B6B165C-66E6-4F60-9EFA-92AE44470E61}"/>
              </a:ext>
            </a:extLst>
          </p:cNvPr>
          <p:cNvSpPr/>
          <p:nvPr/>
        </p:nvSpPr>
        <p:spPr>
          <a:xfrm>
            <a:off x="3810000" y="1066800"/>
            <a:ext cx="7772400" cy="2335126"/>
          </a:xfrm>
          <a:prstGeom prst="rect">
            <a:avLst/>
          </a:prstGeom>
        </p:spPr>
        <p:txBody>
          <a:bodyPr wrap="square">
            <a:spAutoFit/>
          </a:bodyPr>
          <a:lstStyle/>
          <a:p>
            <a:pPr algn="just">
              <a:lnSpc>
                <a:spcPct val="150000"/>
              </a:lnSpc>
              <a:buFont typeface="Wingdings" pitchFamily="2" charset="2"/>
              <a:buChar char="Ø"/>
              <a:defRPr/>
            </a:pPr>
            <a:r>
              <a:rPr lang="hi-IN" sz="2400" dirty="0"/>
              <a:t> जीवित या निर्जीव प्राणी द्वारा प्राप्त विकिरण की मात्रा को “मात्रा (</a:t>
            </a:r>
            <a:r>
              <a:rPr lang="en-US" sz="2400" dirty="0"/>
              <a:t>Dose)” </a:t>
            </a:r>
            <a:r>
              <a:rPr lang="hi-IN" sz="2400" dirty="0"/>
              <a:t>कहा जाता है।</a:t>
            </a:r>
            <a:endParaRPr lang="en-US" sz="2400" dirty="0">
              <a:latin typeface="Open Sans" panose="020B0606030504020204"/>
            </a:endParaRPr>
          </a:p>
          <a:p>
            <a:pPr algn="just">
              <a:lnSpc>
                <a:spcPct val="150000"/>
              </a:lnSpc>
              <a:buFont typeface="Wingdings" pitchFamily="2" charset="2"/>
              <a:buChar char="Ø"/>
              <a:defRPr/>
            </a:pPr>
            <a:r>
              <a:rPr lang="hi-IN" sz="2400" dirty="0"/>
              <a:t>ऐसी मात्राओं के मापन को </a:t>
            </a:r>
            <a:r>
              <a:rPr lang="hi-IN" sz="2400" b="1" dirty="0"/>
              <a:t>डोज़िमीट्री (</a:t>
            </a:r>
            <a:r>
              <a:rPr lang="en-US" sz="2400" b="1" dirty="0"/>
              <a:t>Dosimetry)</a:t>
            </a:r>
            <a:r>
              <a:rPr lang="en-US" sz="2400" dirty="0"/>
              <a:t> </a:t>
            </a:r>
            <a:r>
              <a:rPr lang="hi-IN" sz="2400" dirty="0"/>
              <a:t>कहा जाता है।</a:t>
            </a:r>
            <a:r>
              <a:rPr lang="en-US" sz="2800" b="1" dirty="0"/>
              <a:t> </a:t>
            </a:r>
            <a:r>
              <a:rPr lang="en-US" sz="2800" dirty="0"/>
              <a:t>          </a:t>
            </a:r>
          </a:p>
        </p:txBody>
      </p:sp>
      <p:sp>
        <p:nvSpPr>
          <p:cNvPr id="8" name="Rectangle 3">
            <a:extLst>
              <a:ext uri="{FF2B5EF4-FFF2-40B4-BE49-F238E27FC236}">
                <a16:creationId xmlns:a16="http://schemas.microsoft.com/office/drawing/2014/main" id="{469C56DA-E4B3-48CB-98AB-434325052E27}"/>
              </a:ext>
            </a:extLst>
          </p:cNvPr>
          <p:cNvSpPr/>
          <p:nvPr/>
        </p:nvSpPr>
        <p:spPr>
          <a:xfrm>
            <a:off x="9144000" y="2743200"/>
            <a:ext cx="2921699" cy="3886200"/>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9" name="Straight Arrow Connector 4">
            <a:extLst>
              <a:ext uri="{FF2B5EF4-FFF2-40B4-BE49-F238E27FC236}">
                <a16:creationId xmlns:a16="http://schemas.microsoft.com/office/drawing/2014/main" id="{4BE93580-FCF3-4D41-8D0E-991BEC610E71}"/>
              </a:ext>
            </a:extLst>
          </p:cNvPr>
          <p:cNvCxnSpPr>
            <a:cxnSpLocks/>
          </p:cNvCxnSpPr>
          <p:nvPr/>
        </p:nvCxnSpPr>
        <p:spPr>
          <a:xfrm flipV="1">
            <a:off x="6172200" y="3200400"/>
            <a:ext cx="4267200" cy="1066800"/>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45BD158-DF05-4630-B57F-0EDC2D4975F2}"/>
              </a:ext>
            </a:extLst>
          </p:cNvPr>
          <p:cNvCxnSpPr>
            <a:cxnSpLocks/>
          </p:cNvCxnSpPr>
          <p:nvPr/>
        </p:nvCxnSpPr>
        <p:spPr>
          <a:xfrm flipV="1">
            <a:off x="6172200" y="3733800"/>
            <a:ext cx="4191000" cy="685800"/>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D6DAB573-0E03-4F93-8D5E-B2928349507F}"/>
              </a:ext>
            </a:extLst>
          </p:cNvPr>
          <p:cNvCxnSpPr>
            <a:cxnSpLocks/>
          </p:cNvCxnSpPr>
          <p:nvPr/>
        </p:nvCxnSpPr>
        <p:spPr>
          <a:xfrm>
            <a:off x="6324600" y="4495800"/>
            <a:ext cx="4114800" cy="76200"/>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8">
            <a:extLst>
              <a:ext uri="{FF2B5EF4-FFF2-40B4-BE49-F238E27FC236}">
                <a16:creationId xmlns:a16="http://schemas.microsoft.com/office/drawing/2014/main" id="{093D0789-4924-45A5-BB2C-EEF9E767FC51}"/>
              </a:ext>
            </a:extLst>
          </p:cNvPr>
          <p:cNvCxnSpPr>
            <a:cxnSpLocks/>
          </p:cNvCxnSpPr>
          <p:nvPr/>
        </p:nvCxnSpPr>
        <p:spPr>
          <a:xfrm>
            <a:off x="6172200" y="4724400"/>
            <a:ext cx="4191000" cy="762000"/>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9">
            <a:extLst>
              <a:ext uri="{FF2B5EF4-FFF2-40B4-BE49-F238E27FC236}">
                <a16:creationId xmlns:a16="http://schemas.microsoft.com/office/drawing/2014/main" id="{7D86405A-2105-4E1F-9ADA-2F24FD5BD7D4}"/>
              </a:ext>
            </a:extLst>
          </p:cNvPr>
          <p:cNvCxnSpPr>
            <a:cxnSpLocks/>
          </p:cNvCxnSpPr>
          <p:nvPr/>
        </p:nvCxnSpPr>
        <p:spPr>
          <a:xfrm>
            <a:off x="6172200" y="4953000"/>
            <a:ext cx="4267200" cy="1447800"/>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5" name="Picture 3" descr="C:\Users\SURYA\Desktop\AYtD.gif">
            <a:extLst>
              <a:ext uri="{FF2B5EF4-FFF2-40B4-BE49-F238E27FC236}">
                <a16:creationId xmlns:a16="http://schemas.microsoft.com/office/drawing/2014/main" id="{B6285A95-7056-4B9E-82D1-3EB130CA14E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3962400"/>
            <a:ext cx="2823632" cy="1509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471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2000"/>
                                        <p:tgtEl>
                                          <p:spTgt spid="9"/>
                                        </p:tgtEl>
                                      </p:cBhvr>
                                    </p:animEffect>
                                  </p:childTnLst>
                                </p:cTn>
                              </p:par>
                              <p:par>
                                <p:cTn id="18" presetID="10"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2000"/>
                                        <p:tgtEl>
                                          <p:spTgt spid="10"/>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2000"/>
                                        <p:tgtEl>
                                          <p:spTgt spid="12"/>
                                        </p:tgtEl>
                                      </p:cBhvr>
                                    </p:animEffect>
                                  </p:childTnLst>
                                </p:cTn>
                              </p:par>
                              <p:par>
                                <p:cTn id="24" presetID="10" presetClass="entr" presetSubtype="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2000"/>
                                        <p:tgtEl>
                                          <p:spTgt spid="13"/>
                                        </p:tgtEl>
                                      </p:cBhvr>
                                    </p:animEffect>
                                  </p:childTnLst>
                                </p:cTn>
                              </p:par>
                              <p:par>
                                <p:cTn id="27" presetID="10"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3745</TotalTime>
  <Words>1109</Words>
  <Application>Microsoft Office PowerPoint</Application>
  <PresentationFormat>Widescreen</PresentationFormat>
  <Paragraphs>175</Paragraphs>
  <Slides>25</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25</vt:i4>
      </vt:variant>
    </vt:vector>
  </HeadingPairs>
  <TitlesOfParts>
    <vt:vector size="38" baseType="lpstr">
      <vt:lpstr>Arial</vt:lpstr>
      <vt:lpstr>Arial Black</vt:lpstr>
      <vt:lpstr>Calibri</vt:lpstr>
      <vt:lpstr>Comic Sans MS</vt:lpstr>
      <vt:lpstr>Kruti Dev 092</vt:lpstr>
      <vt:lpstr>Noto Sans Symbols</vt:lpstr>
      <vt:lpstr>Open Sans</vt:lpstr>
      <vt:lpstr>Open Sans</vt:lpstr>
      <vt:lpstr>Open Sans SemiBold</vt:lpstr>
      <vt:lpstr>Times New Roman</vt:lpstr>
      <vt:lpstr>Tw Cen MT</vt:lpstr>
      <vt:lpstr>Wingdings</vt:lpstr>
      <vt:lpstr>Office Theme</vt:lpstr>
      <vt:lpstr>PowerPoint Presentation</vt:lpstr>
      <vt:lpstr>PowerPoint Presentation</vt:lpstr>
      <vt:lpstr>विकिरण</vt:lpstr>
      <vt:lpstr>आयनीकरण विकिरण और गैर-आयनीकरण विकिरण</vt:lpstr>
      <vt:lpstr> विकिरण का प्रवेश</vt:lpstr>
      <vt:lpstr>मात्रात्मक राशियों का क्रम</vt:lpstr>
      <vt:lpstr>रेडियो-सक्रियता</vt:lpstr>
      <vt:lpstr>विकिरण अनावरण</vt:lpstr>
      <vt:lpstr>विकिरण मात्रा</vt:lpstr>
      <vt:lpstr>अवशोषित मात्रा (D)</vt:lpstr>
      <vt:lpstr>समतुल्य मात्रा (H)</vt:lpstr>
      <vt:lpstr>समतुल्य मात्रा</vt:lpstr>
      <vt:lpstr>विकिरण भारांक गुणक (Wᵣ)</vt:lpstr>
      <vt:lpstr>रोएंटजन समतुल्य मानव (REM)</vt:lpstr>
      <vt:lpstr>समतुल्य मात्रा</vt:lpstr>
      <vt:lpstr>प्रभावी मात्रा </vt:lpstr>
      <vt:lpstr>प्रभावी मात्रा</vt:lpstr>
      <vt:lpstr>प्रभावी मात्रा</vt:lpstr>
      <vt:lpstr>ऊतक भार कारक </vt:lpstr>
      <vt:lpstr>विकिरण इकाई</vt:lpstr>
      <vt:lpstr>विकिरण संपर्क के लिए वार्षिक सीमाएँ</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Priji r</dc:creator>
  <cp:lastModifiedBy>08 TH BN NDRF GHAZIABAD</cp:lastModifiedBy>
  <cp:revision>208</cp:revision>
  <dcterms:created xsi:type="dcterms:W3CDTF">2006-08-16T00:00:00Z</dcterms:created>
  <dcterms:modified xsi:type="dcterms:W3CDTF">2025-12-17T11:02:40Z</dcterms:modified>
</cp:coreProperties>
</file>