
<file path=[Content_Types].xml><?xml version="1.0" encoding="utf-8"?>
<Types xmlns="http://schemas.openxmlformats.org/package/2006/content-types">
  <Default Extension="gif" ContentType="image/gif"/>
  <Default Extension="jpeg" ContentType="image/jpeg"/>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3"/>
  </p:notesMasterIdLst>
  <p:sldIdLst>
    <p:sldId id="256" r:id="rId2"/>
    <p:sldId id="257" r:id="rId3"/>
    <p:sldId id="275" r:id="rId4"/>
    <p:sldId id="6187" r:id="rId5"/>
    <p:sldId id="6195" r:id="rId6"/>
    <p:sldId id="6196" r:id="rId7"/>
    <p:sldId id="6188" r:id="rId8"/>
    <p:sldId id="259" r:id="rId9"/>
    <p:sldId id="260" r:id="rId10"/>
    <p:sldId id="386" r:id="rId11"/>
    <p:sldId id="6189" r:id="rId12"/>
    <p:sldId id="6190" r:id="rId13"/>
    <p:sldId id="6183" r:id="rId14"/>
    <p:sldId id="6191" r:id="rId15"/>
    <p:sldId id="6192" r:id="rId16"/>
    <p:sldId id="6193" r:id="rId17"/>
    <p:sldId id="6194" r:id="rId18"/>
    <p:sldId id="6198" r:id="rId19"/>
    <p:sldId id="6171" r:id="rId20"/>
    <p:sldId id="6200" r:id="rId21"/>
    <p:sldId id="6199" r:id="rId22"/>
    <p:sldId id="6201" r:id="rId23"/>
    <p:sldId id="6202" r:id="rId24"/>
    <p:sldId id="317" r:id="rId25"/>
    <p:sldId id="6203" r:id="rId26"/>
    <p:sldId id="6204" r:id="rId27"/>
    <p:sldId id="6205" r:id="rId28"/>
    <p:sldId id="6206" r:id="rId29"/>
    <p:sldId id="6207" r:id="rId30"/>
    <p:sldId id="6208" r:id="rId31"/>
    <p:sldId id="6209" r:id="rId32"/>
    <p:sldId id="6210" r:id="rId33"/>
    <p:sldId id="6211" r:id="rId34"/>
    <p:sldId id="6212" r:id="rId35"/>
    <p:sldId id="6213" r:id="rId36"/>
    <p:sldId id="6214" r:id="rId37"/>
    <p:sldId id="6215" r:id="rId38"/>
    <p:sldId id="6216" r:id="rId39"/>
    <p:sldId id="6217" r:id="rId40"/>
    <p:sldId id="6218" r:id="rId41"/>
    <p:sldId id="6219" r:id="rId42"/>
    <p:sldId id="6220" r:id="rId43"/>
    <p:sldId id="6221" r:id="rId44"/>
    <p:sldId id="6222" r:id="rId45"/>
    <p:sldId id="6223" r:id="rId46"/>
    <p:sldId id="6224" r:id="rId47"/>
    <p:sldId id="6225" r:id="rId48"/>
    <p:sldId id="6226" r:id="rId49"/>
    <p:sldId id="6227" r:id="rId50"/>
    <p:sldId id="6228" r:id="rId51"/>
    <p:sldId id="274" r:id="rId5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5pPr>
    <a:lvl6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6pPr>
    <a:lvl7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7pPr>
    <a:lvl8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8pPr>
    <a:lvl9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6C0A"/>
    <a:srgbClr val="F790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632096-3708-4142-A14F-2E0A9F4CEDD7}" v="202" dt="2025-09-15T05:26:43.066"/>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7F3F4"/>
          </a:solidFill>
        </a:fill>
      </a:tcStyle>
    </a:wholeTbl>
    <a:band2H>
      <a:tcTxStyle/>
      <a:tcStyle>
        <a:tcBdr/>
        <a:fill>
          <a:solidFill>
            <a:srgbClr val="F3F9FA"/>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rial"/>
          <a:ea typeface="Arial"/>
          <a:cs typeface="Arial"/>
        </a:font>
        <a:srgbClr val="000000"/>
      </a:tcTxStyle>
      <a:tcStyle>
        <a:tcBdr>
          <a:left>
            <a:ln w="12700" cap="flat">
              <a:noFill/>
              <a:miter lim="400000"/>
            </a:ln>
          </a:left>
          <a:right>
            <a:ln w="12700" cap="flat">
              <a:noFill/>
              <a:miter lim="400000"/>
            </a:ln>
          </a:right>
          <a:top>
            <a:ln w="635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635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25" autoAdjust="0"/>
    <p:restoredTop sz="87805" autoAdjust="0"/>
  </p:normalViewPr>
  <p:slideViewPr>
    <p:cSldViewPr snapToGrid="0">
      <p:cViewPr varScale="1">
        <p:scale>
          <a:sx n="49" d="100"/>
          <a:sy n="49" d="100"/>
        </p:scale>
        <p:origin x="978" y="54"/>
      </p:cViewPr>
      <p:guideLst>
        <p:guide orient="horz" pos="4320"/>
        <p:guide pos="76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AN SINGH" userId="cf93d647e8583ced" providerId="LiveId" clId="{0369EAA2-502D-4E43-A93D-DD36393BC89F}"/>
    <pc:docChg chg="undo custSel modSld sldOrd">
      <pc:chgData name="CHARAN SINGH" userId="cf93d647e8583ced" providerId="LiveId" clId="{0369EAA2-502D-4E43-A93D-DD36393BC89F}" dt="2025-09-15T05:26:43.066" v="580" actId="255"/>
      <pc:docMkLst>
        <pc:docMk/>
      </pc:docMkLst>
      <pc:sldChg chg="modSp mod">
        <pc:chgData name="CHARAN SINGH" userId="cf93d647e8583ced" providerId="LiveId" clId="{0369EAA2-502D-4E43-A93D-DD36393BC89F}" dt="2025-09-15T04:28:57.248" v="411" actId="1036"/>
        <pc:sldMkLst>
          <pc:docMk/>
          <pc:sldMk cId="0" sldId="256"/>
        </pc:sldMkLst>
        <pc:spChg chg="mod">
          <ac:chgData name="CHARAN SINGH" userId="cf93d647e8583ced" providerId="LiveId" clId="{0369EAA2-502D-4E43-A93D-DD36393BC89F}" dt="2025-09-15T04:28:57.248" v="411" actId="1036"/>
          <ac:spMkLst>
            <pc:docMk/>
            <pc:sldMk cId="0" sldId="256"/>
            <ac:spMk id="9" creationId="{72473347-6BEE-3525-8885-93B0C9BDE2E2}"/>
          </ac:spMkLst>
        </pc:spChg>
        <pc:spChg chg="mod">
          <ac:chgData name="CHARAN SINGH" userId="cf93d647e8583ced" providerId="LiveId" clId="{0369EAA2-502D-4E43-A93D-DD36393BC89F}" dt="2025-09-15T04:27:15.270" v="409" actId="1076"/>
          <ac:spMkLst>
            <pc:docMk/>
            <pc:sldMk cId="0" sldId="256"/>
            <ac:spMk id="83" creationId="{00000000-0000-0000-0000-000000000000}"/>
          </ac:spMkLst>
        </pc:spChg>
        <pc:spChg chg="mod">
          <ac:chgData name="CHARAN SINGH" userId="cf93d647e8583ced" providerId="LiveId" clId="{0369EAA2-502D-4E43-A93D-DD36393BC89F}" dt="2025-09-11T12:41:33.257" v="0"/>
          <ac:spMkLst>
            <pc:docMk/>
            <pc:sldMk cId="0" sldId="256"/>
            <ac:spMk id="84" creationId="{00000000-0000-0000-0000-000000000000}"/>
          </ac:spMkLst>
        </pc:spChg>
      </pc:sldChg>
      <pc:sldChg chg="modSp mod">
        <pc:chgData name="CHARAN SINGH" userId="cf93d647e8583ced" providerId="LiveId" clId="{0369EAA2-502D-4E43-A93D-DD36393BC89F}" dt="2025-09-15T04:30:22.978" v="419"/>
        <pc:sldMkLst>
          <pc:docMk/>
          <pc:sldMk cId="0" sldId="257"/>
        </pc:sldMkLst>
        <pc:spChg chg="mod">
          <ac:chgData name="CHARAN SINGH" userId="cf93d647e8583ced" providerId="LiveId" clId="{0369EAA2-502D-4E43-A93D-DD36393BC89F}" dt="2025-09-15T04:30:22.978" v="419"/>
          <ac:spMkLst>
            <pc:docMk/>
            <pc:sldMk cId="0" sldId="257"/>
            <ac:spMk id="2" creationId="{EBC88503-D9C9-8469-8868-CB6A6E8838C2}"/>
          </ac:spMkLst>
        </pc:spChg>
        <pc:spChg chg="mod">
          <ac:chgData name="CHARAN SINGH" userId="cf93d647e8583ced" providerId="LiveId" clId="{0369EAA2-502D-4E43-A93D-DD36393BC89F}" dt="2025-09-11T12:41:44.579" v="1"/>
          <ac:spMkLst>
            <pc:docMk/>
            <pc:sldMk cId="0" sldId="257"/>
            <ac:spMk id="6" creationId="{D3DB3725-B6EF-8DE8-0BDC-B71D6415B706}"/>
          </ac:spMkLst>
        </pc:spChg>
      </pc:sldChg>
      <pc:sldChg chg="modSp mod">
        <pc:chgData name="CHARAN SINGH" userId="cf93d647e8583ced" providerId="LiveId" clId="{0369EAA2-502D-4E43-A93D-DD36393BC89F}" dt="2025-09-11T12:49:46.353" v="42" actId="255"/>
        <pc:sldMkLst>
          <pc:docMk/>
          <pc:sldMk cId="0" sldId="260"/>
        </pc:sldMkLst>
        <pc:spChg chg="mod">
          <ac:chgData name="CHARAN SINGH" userId="cf93d647e8583ced" providerId="LiveId" clId="{0369EAA2-502D-4E43-A93D-DD36393BC89F}" dt="2025-09-11T12:49:46.353" v="42" actId="255"/>
          <ac:spMkLst>
            <pc:docMk/>
            <pc:sldMk cId="0" sldId="260"/>
            <ac:spMk id="14" creationId="{00000000-0000-0000-0000-000000000000}"/>
          </ac:spMkLst>
        </pc:spChg>
      </pc:sldChg>
      <pc:sldChg chg="modSp modAnim">
        <pc:chgData name="CHARAN SINGH" userId="cf93d647e8583ced" providerId="LiveId" clId="{0369EAA2-502D-4E43-A93D-DD36393BC89F}" dt="2025-09-15T05:26:43.066" v="580" actId="255"/>
        <pc:sldMkLst>
          <pc:docMk/>
          <pc:sldMk cId="0" sldId="274"/>
        </pc:sldMkLst>
        <pc:spChg chg="mod">
          <ac:chgData name="CHARAN SINGH" userId="cf93d647e8583ced" providerId="LiveId" clId="{0369EAA2-502D-4E43-A93D-DD36393BC89F}" dt="2025-09-15T05:26:43.066" v="580" actId="255"/>
          <ac:spMkLst>
            <pc:docMk/>
            <pc:sldMk cId="0" sldId="274"/>
            <ac:spMk id="2" creationId="{E9A6B61E-3BFB-8B6A-B54D-9BFC4C887C61}"/>
          </ac:spMkLst>
        </pc:spChg>
      </pc:sldChg>
      <pc:sldChg chg="modSp mod">
        <pc:chgData name="CHARAN SINGH" userId="cf93d647e8583ced" providerId="LiveId" clId="{0369EAA2-502D-4E43-A93D-DD36393BC89F}" dt="2025-09-11T12:43:07.222" v="13" actId="20577"/>
        <pc:sldMkLst>
          <pc:docMk/>
          <pc:sldMk cId="3173233629" sldId="275"/>
        </pc:sldMkLst>
        <pc:spChg chg="mod">
          <ac:chgData name="CHARAN SINGH" userId="cf93d647e8583ced" providerId="LiveId" clId="{0369EAA2-502D-4E43-A93D-DD36393BC89F}" dt="2025-09-11T12:42:33.497" v="6"/>
          <ac:spMkLst>
            <pc:docMk/>
            <pc:sldMk cId="3173233629" sldId="275"/>
            <ac:spMk id="6" creationId="{800CDD3E-D678-F499-FEBF-63CF25662869}"/>
          </ac:spMkLst>
        </pc:spChg>
        <pc:spChg chg="mod">
          <ac:chgData name="CHARAN SINGH" userId="cf93d647e8583ced" providerId="LiveId" clId="{0369EAA2-502D-4E43-A93D-DD36393BC89F}" dt="2025-09-11T12:43:07.222" v="13" actId="20577"/>
          <ac:spMkLst>
            <pc:docMk/>
            <pc:sldMk cId="3173233629" sldId="275"/>
            <ac:spMk id="11" creationId="{BEF55332-CC02-5DD3-398F-EB9D59495A1F}"/>
          </ac:spMkLst>
        </pc:spChg>
      </pc:sldChg>
      <pc:sldChg chg="modSp mod">
        <pc:chgData name="CHARAN SINGH" userId="cf93d647e8583ced" providerId="LiveId" clId="{0369EAA2-502D-4E43-A93D-DD36393BC89F}" dt="2025-09-15T04:57:20.282" v="498"/>
        <pc:sldMkLst>
          <pc:docMk/>
          <pc:sldMk cId="2350842309" sldId="317"/>
        </pc:sldMkLst>
        <pc:graphicFrameChg chg="mod modGraphic">
          <ac:chgData name="CHARAN SINGH" userId="cf93d647e8583ced" providerId="LiveId" clId="{0369EAA2-502D-4E43-A93D-DD36393BC89F}" dt="2025-09-15T04:57:20.282" v="498"/>
          <ac:graphicFrameMkLst>
            <pc:docMk/>
            <pc:sldMk cId="2350842309" sldId="317"/>
            <ac:graphicFrameMk id="5" creationId="{00000000-0000-0000-0000-000000000000}"/>
          </ac:graphicFrameMkLst>
        </pc:graphicFrameChg>
      </pc:sldChg>
      <pc:sldChg chg="modSp">
        <pc:chgData name="CHARAN SINGH" userId="cf93d647e8583ced" providerId="LiveId" clId="{0369EAA2-502D-4E43-A93D-DD36393BC89F}" dt="2025-09-11T12:48:09.444" v="32"/>
        <pc:sldMkLst>
          <pc:docMk/>
          <pc:sldMk cId="2216460570" sldId="386"/>
        </pc:sldMkLst>
        <pc:spChg chg="mod">
          <ac:chgData name="CHARAN SINGH" userId="cf93d647e8583ced" providerId="LiveId" clId="{0369EAA2-502D-4E43-A93D-DD36393BC89F}" dt="2025-09-11T12:48:09.444" v="32"/>
          <ac:spMkLst>
            <pc:docMk/>
            <pc:sldMk cId="2216460570" sldId="386"/>
            <ac:spMk id="2" creationId="{2AB2C0AC-F30F-4877-85C6-340A71A37181}"/>
          </ac:spMkLst>
        </pc:spChg>
      </pc:sldChg>
      <pc:sldChg chg="modSp mod">
        <pc:chgData name="CHARAN SINGH" userId="cf93d647e8583ced" providerId="LiveId" clId="{0369EAA2-502D-4E43-A93D-DD36393BC89F}" dt="2025-09-15T04:50:32.701" v="480" actId="20577"/>
        <pc:sldMkLst>
          <pc:docMk/>
          <pc:sldMk cId="2068259244" sldId="6171"/>
        </pc:sldMkLst>
        <pc:spChg chg="mod">
          <ac:chgData name="CHARAN SINGH" userId="cf93d647e8583ced" providerId="LiveId" clId="{0369EAA2-502D-4E43-A93D-DD36393BC89F}" dt="2025-09-11T12:55:32.172" v="82"/>
          <ac:spMkLst>
            <pc:docMk/>
            <pc:sldMk cId="2068259244" sldId="6171"/>
            <ac:spMk id="17" creationId="{E7645391-39DB-8EAC-6661-5E00876ACD4E}"/>
          </ac:spMkLst>
        </pc:spChg>
        <pc:spChg chg="mod">
          <ac:chgData name="CHARAN SINGH" userId="cf93d647e8583ced" providerId="LiveId" clId="{0369EAA2-502D-4E43-A93D-DD36393BC89F}" dt="2025-09-11T12:55:44.805" v="83" actId="1076"/>
          <ac:spMkLst>
            <pc:docMk/>
            <pc:sldMk cId="2068259244" sldId="6171"/>
            <ac:spMk id="31" creationId="{A9BE80DF-4A1E-1A72-18A1-40585378BB8A}"/>
          </ac:spMkLst>
        </pc:spChg>
        <pc:spChg chg="mod">
          <ac:chgData name="CHARAN SINGH" userId="cf93d647e8583ced" providerId="LiveId" clId="{0369EAA2-502D-4E43-A93D-DD36393BC89F}" dt="2025-09-15T04:50:32.701" v="480" actId="20577"/>
          <ac:spMkLst>
            <pc:docMk/>
            <pc:sldMk cId="2068259244" sldId="6171"/>
            <ac:spMk id="32" creationId="{E1C4F679-48D6-7487-5409-D53115E0DB3F}"/>
          </ac:spMkLst>
        </pc:spChg>
        <pc:spChg chg="mod">
          <ac:chgData name="CHARAN SINGH" userId="cf93d647e8583ced" providerId="LiveId" clId="{0369EAA2-502D-4E43-A93D-DD36393BC89F}" dt="2025-09-11T12:56:27.715" v="85" actId="20577"/>
          <ac:spMkLst>
            <pc:docMk/>
            <pc:sldMk cId="2068259244" sldId="6171"/>
            <ac:spMk id="34" creationId="{188A231B-D6B9-C43B-2164-55399BF209D9}"/>
          </ac:spMkLst>
        </pc:spChg>
        <pc:spChg chg="mod">
          <ac:chgData name="CHARAN SINGH" userId="cf93d647e8583ced" providerId="LiveId" clId="{0369EAA2-502D-4E43-A93D-DD36393BC89F}" dt="2025-09-11T12:56:37.905" v="86" actId="1076"/>
          <ac:spMkLst>
            <pc:docMk/>
            <pc:sldMk cId="2068259244" sldId="6171"/>
            <ac:spMk id="39" creationId="{676C8FE2-A6F2-B231-5E39-015EAA166CCE}"/>
          </ac:spMkLst>
        </pc:spChg>
      </pc:sldChg>
      <pc:sldChg chg="modSp mod">
        <pc:chgData name="CHARAN SINGH" userId="cf93d647e8583ced" providerId="LiveId" clId="{0369EAA2-502D-4E43-A93D-DD36393BC89F}" dt="2025-09-15T04:42:41.438" v="451"/>
        <pc:sldMkLst>
          <pc:docMk/>
          <pc:sldMk cId="971749217" sldId="6183"/>
        </pc:sldMkLst>
        <pc:spChg chg="mod">
          <ac:chgData name="CHARAN SINGH" userId="cf93d647e8583ced" providerId="LiveId" clId="{0369EAA2-502D-4E43-A93D-DD36393BC89F}" dt="2025-09-11T12:52:15.817" v="54"/>
          <ac:spMkLst>
            <pc:docMk/>
            <pc:sldMk cId="971749217" sldId="6183"/>
            <ac:spMk id="9" creationId="{4BCBC726-52B5-8FD8-1363-2E929D717D62}"/>
          </ac:spMkLst>
        </pc:spChg>
        <pc:spChg chg="mod">
          <ac:chgData name="CHARAN SINGH" userId="cf93d647e8583ced" providerId="LiveId" clId="{0369EAA2-502D-4E43-A93D-DD36393BC89F}" dt="2025-09-15T04:42:41.438" v="451"/>
          <ac:spMkLst>
            <pc:docMk/>
            <pc:sldMk cId="971749217" sldId="6183"/>
            <ac:spMk id="10" creationId="{DF2F23FE-75B3-A98D-57CD-0D4ABEF48677}"/>
          </ac:spMkLst>
        </pc:spChg>
      </pc:sldChg>
      <pc:sldChg chg="modSp mod">
        <pc:chgData name="CHARAN SINGH" userId="cf93d647e8583ced" providerId="LiveId" clId="{0369EAA2-502D-4E43-A93D-DD36393BC89F}" dt="2025-09-11T12:43:31.026" v="18"/>
        <pc:sldMkLst>
          <pc:docMk/>
          <pc:sldMk cId="920482105" sldId="6187"/>
        </pc:sldMkLst>
        <pc:spChg chg="mod">
          <ac:chgData name="CHARAN SINGH" userId="cf93d647e8583ced" providerId="LiveId" clId="{0369EAA2-502D-4E43-A93D-DD36393BC89F}" dt="2025-09-11T12:43:31.026" v="18"/>
          <ac:spMkLst>
            <pc:docMk/>
            <pc:sldMk cId="920482105" sldId="6187"/>
            <ac:spMk id="10" creationId="{2F77172B-EA70-6A03-127C-5284E651BF74}"/>
          </ac:spMkLst>
        </pc:spChg>
      </pc:sldChg>
      <pc:sldChg chg="modSp">
        <pc:chgData name="CHARAN SINGH" userId="cf93d647e8583ced" providerId="LiveId" clId="{0369EAA2-502D-4E43-A93D-DD36393BC89F}" dt="2025-09-11T12:45:34.935" v="31"/>
        <pc:sldMkLst>
          <pc:docMk/>
          <pc:sldMk cId="3889814241" sldId="6188"/>
        </pc:sldMkLst>
        <pc:spChg chg="mod">
          <ac:chgData name="CHARAN SINGH" userId="cf93d647e8583ced" providerId="LiveId" clId="{0369EAA2-502D-4E43-A93D-DD36393BC89F}" dt="2025-09-11T12:45:34.935" v="31"/>
          <ac:spMkLst>
            <pc:docMk/>
            <pc:sldMk cId="3889814241" sldId="6188"/>
            <ac:spMk id="72" creationId="{00000000-0000-0000-0000-000000000000}"/>
          </ac:spMkLst>
        </pc:spChg>
        <pc:spChg chg="mod">
          <ac:chgData name="CHARAN SINGH" userId="cf93d647e8583ced" providerId="LiveId" clId="{0369EAA2-502D-4E43-A93D-DD36393BC89F}" dt="2025-09-11T12:45:34.935" v="31"/>
          <ac:spMkLst>
            <pc:docMk/>
            <pc:sldMk cId="3889814241" sldId="6188"/>
            <ac:spMk id="75" creationId="{00000000-0000-0000-0000-000000000000}"/>
          </ac:spMkLst>
        </pc:spChg>
        <pc:spChg chg="mod">
          <ac:chgData name="CHARAN SINGH" userId="cf93d647e8583ced" providerId="LiveId" clId="{0369EAA2-502D-4E43-A93D-DD36393BC89F}" dt="2025-09-11T12:45:34.935" v="31"/>
          <ac:spMkLst>
            <pc:docMk/>
            <pc:sldMk cId="3889814241" sldId="6188"/>
            <ac:spMk id="82" creationId="{00000000-0000-0000-0000-000000000000}"/>
          </ac:spMkLst>
        </pc:spChg>
        <pc:spChg chg="mod">
          <ac:chgData name="CHARAN SINGH" userId="cf93d647e8583ced" providerId="LiveId" clId="{0369EAA2-502D-4E43-A93D-DD36393BC89F}" dt="2025-09-11T12:45:34.935" v="31"/>
          <ac:spMkLst>
            <pc:docMk/>
            <pc:sldMk cId="3889814241" sldId="6188"/>
            <ac:spMk id="88" creationId="{00000000-0000-0000-0000-000000000000}"/>
          </ac:spMkLst>
        </pc:spChg>
        <pc:spChg chg="mod">
          <ac:chgData name="CHARAN SINGH" userId="cf93d647e8583ced" providerId="LiveId" clId="{0369EAA2-502D-4E43-A93D-DD36393BC89F}" dt="2025-09-11T12:45:34.935" v="31"/>
          <ac:spMkLst>
            <pc:docMk/>
            <pc:sldMk cId="3889814241" sldId="6188"/>
            <ac:spMk id="92" creationId="{00000000-0000-0000-0000-000000000000}"/>
          </ac:spMkLst>
        </pc:spChg>
        <pc:spChg chg="mod">
          <ac:chgData name="CHARAN SINGH" userId="cf93d647e8583ced" providerId="LiveId" clId="{0369EAA2-502D-4E43-A93D-DD36393BC89F}" dt="2025-09-11T12:45:34.935" v="31"/>
          <ac:spMkLst>
            <pc:docMk/>
            <pc:sldMk cId="3889814241" sldId="6188"/>
            <ac:spMk id="94" creationId="{00000000-0000-0000-0000-000000000000}"/>
          </ac:spMkLst>
        </pc:spChg>
        <pc:spChg chg="mod">
          <ac:chgData name="CHARAN SINGH" userId="cf93d647e8583ced" providerId="LiveId" clId="{0369EAA2-502D-4E43-A93D-DD36393BC89F}" dt="2025-09-11T12:45:34.935" v="31"/>
          <ac:spMkLst>
            <pc:docMk/>
            <pc:sldMk cId="3889814241" sldId="6188"/>
            <ac:spMk id="95" creationId="{00000000-0000-0000-0000-000000000000}"/>
          </ac:spMkLst>
        </pc:spChg>
        <pc:spChg chg="mod">
          <ac:chgData name="CHARAN SINGH" userId="cf93d647e8583ced" providerId="LiveId" clId="{0369EAA2-502D-4E43-A93D-DD36393BC89F}" dt="2025-09-11T12:45:34.935" v="31"/>
          <ac:spMkLst>
            <pc:docMk/>
            <pc:sldMk cId="3889814241" sldId="6188"/>
            <ac:spMk id="100" creationId="{00000000-0000-0000-0000-000000000000}"/>
          </ac:spMkLst>
        </pc:spChg>
        <pc:spChg chg="mod">
          <ac:chgData name="CHARAN SINGH" userId="cf93d647e8583ced" providerId="LiveId" clId="{0369EAA2-502D-4E43-A93D-DD36393BC89F}" dt="2025-09-11T12:45:34.935" v="31"/>
          <ac:spMkLst>
            <pc:docMk/>
            <pc:sldMk cId="3889814241" sldId="6188"/>
            <ac:spMk id="102" creationId="{00000000-0000-0000-0000-000000000000}"/>
          </ac:spMkLst>
        </pc:spChg>
        <pc:spChg chg="mod">
          <ac:chgData name="CHARAN SINGH" userId="cf93d647e8583ced" providerId="LiveId" clId="{0369EAA2-502D-4E43-A93D-DD36393BC89F}" dt="2025-09-11T12:45:34.935" v="31"/>
          <ac:spMkLst>
            <pc:docMk/>
            <pc:sldMk cId="3889814241" sldId="6188"/>
            <ac:spMk id="103" creationId="{00000000-0000-0000-0000-000000000000}"/>
          </ac:spMkLst>
        </pc:spChg>
      </pc:sldChg>
      <pc:sldChg chg="modSp">
        <pc:chgData name="CHARAN SINGH" userId="cf93d647e8583ced" providerId="LiveId" clId="{0369EAA2-502D-4E43-A93D-DD36393BC89F}" dt="2025-09-11T12:50:10.808" v="43"/>
        <pc:sldMkLst>
          <pc:docMk/>
          <pc:sldMk cId="3562860544" sldId="6189"/>
        </pc:sldMkLst>
        <pc:spChg chg="mod">
          <ac:chgData name="CHARAN SINGH" userId="cf93d647e8583ced" providerId="LiveId" clId="{0369EAA2-502D-4E43-A93D-DD36393BC89F}" dt="2025-09-11T12:50:10.808" v="43"/>
          <ac:spMkLst>
            <pc:docMk/>
            <pc:sldMk cId="3562860544" sldId="6189"/>
            <ac:spMk id="2" creationId="{8CAAEF2C-5164-94BB-F9E3-920CBB584E44}"/>
          </ac:spMkLst>
        </pc:spChg>
      </pc:sldChg>
      <pc:sldChg chg="modSp mod">
        <pc:chgData name="CHARAN SINGH" userId="cf93d647e8583ced" providerId="LiveId" clId="{0369EAA2-502D-4E43-A93D-DD36393BC89F}" dt="2025-09-11T12:51:58.442" v="53" actId="113"/>
        <pc:sldMkLst>
          <pc:docMk/>
          <pc:sldMk cId="2824374900" sldId="6190"/>
        </pc:sldMkLst>
        <pc:spChg chg="mod">
          <ac:chgData name="CHARAN SINGH" userId="cf93d647e8583ced" providerId="LiveId" clId="{0369EAA2-502D-4E43-A93D-DD36393BC89F}" dt="2025-09-11T12:51:19.368" v="44"/>
          <ac:spMkLst>
            <pc:docMk/>
            <pc:sldMk cId="2824374900" sldId="6190"/>
            <ac:spMk id="9" creationId="{EB51B3A5-1C42-9CAE-9154-88D1C6FA0D98}"/>
          </ac:spMkLst>
        </pc:spChg>
        <pc:spChg chg="mod">
          <ac:chgData name="CHARAN SINGH" userId="cf93d647e8583ced" providerId="LiveId" clId="{0369EAA2-502D-4E43-A93D-DD36393BC89F}" dt="2025-09-11T12:51:58.442" v="53" actId="113"/>
          <ac:spMkLst>
            <pc:docMk/>
            <pc:sldMk cId="2824374900" sldId="6190"/>
            <ac:spMk id="10" creationId="{11EE0217-6E48-0494-C8F9-5A676C38FF5D}"/>
          </ac:spMkLst>
        </pc:spChg>
      </pc:sldChg>
      <pc:sldChg chg="modSp mod">
        <pc:chgData name="CHARAN SINGH" userId="cf93d647e8583ced" providerId="LiveId" clId="{0369EAA2-502D-4E43-A93D-DD36393BC89F}" dt="2025-09-15T04:44:51.496" v="455" actId="207"/>
        <pc:sldMkLst>
          <pc:docMk/>
          <pc:sldMk cId="290706792" sldId="6191"/>
        </pc:sldMkLst>
        <pc:spChg chg="mod">
          <ac:chgData name="CHARAN SINGH" userId="cf93d647e8583ced" providerId="LiveId" clId="{0369EAA2-502D-4E43-A93D-DD36393BC89F}" dt="2025-09-11T12:52:49.801" v="61"/>
          <ac:spMkLst>
            <pc:docMk/>
            <pc:sldMk cId="290706792" sldId="6191"/>
            <ac:spMk id="9" creationId="{2970B09C-C5C1-2F08-5831-325C00BE0749}"/>
          </ac:spMkLst>
        </pc:spChg>
        <pc:spChg chg="mod">
          <ac:chgData name="CHARAN SINGH" userId="cf93d647e8583ced" providerId="LiveId" clId="{0369EAA2-502D-4E43-A93D-DD36393BC89F}" dt="2025-09-15T04:44:51.496" v="455" actId="207"/>
          <ac:spMkLst>
            <pc:docMk/>
            <pc:sldMk cId="290706792" sldId="6191"/>
            <ac:spMk id="10" creationId="{62D4881E-5D77-3A79-5BBE-81CFB24ACC85}"/>
          </ac:spMkLst>
        </pc:spChg>
      </pc:sldChg>
      <pc:sldChg chg="modSp mod">
        <pc:chgData name="CHARAN SINGH" userId="cf93d647e8583ced" providerId="LiveId" clId="{0369EAA2-502D-4E43-A93D-DD36393BC89F}" dt="2025-09-11T12:53:51.721" v="69" actId="255"/>
        <pc:sldMkLst>
          <pc:docMk/>
          <pc:sldMk cId="422920752" sldId="6192"/>
        </pc:sldMkLst>
        <pc:spChg chg="mod">
          <ac:chgData name="CHARAN SINGH" userId="cf93d647e8583ced" providerId="LiveId" clId="{0369EAA2-502D-4E43-A93D-DD36393BC89F}" dt="2025-09-11T12:53:22.836" v="63"/>
          <ac:spMkLst>
            <pc:docMk/>
            <pc:sldMk cId="422920752" sldId="6192"/>
            <ac:spMk id="9" creationId="{033C40FF-1BCF-27BA-BA63-68A2A8877FAC}"/>
          </ac:spMkLst>
        </pc:spChg>
        <pc:spChg chg="mod">
          <ac:chgData name="CHARAN SINGH" userId="cf93d647e8583ced" providerId="LiveId" clId="{0369EAA2-502D-4E43-A93D-DD36393BC89F}" dt="2025-09-11T12:53:51.721" v="69" actId="255"/>
          <ac:spMkLst>
            <pc:docMk/>
            <pc:sldMk cId="422920752" sldId="6192"/>
            <ac:spMk id="10" creationId="{2B84239C-9298-D6F7-6929-346A1994D8E3}"/>
          </ac:spMkLst>
        </pc:spChg>
      </pc:sldChg>
      <pc:sldChg chg="modSp ord">
        <pc:chgData name="CHARAN SINGH" userId="cf93d647e8583ced" providerId="LiveId" clId="{0369EAA2-502D-4E43-A93D-DD36393BC89F}" dt="2025-09-15T04:45:54.334" v="457"/>
        <pc:sldMkLst>
          <pc:docMk/>
          <pc:sldMk cId="4120906637" sldId="6193"/>
        </pc:sldMkLst>
        <pc:spChg chg="mod">
          <ac:chgData name="CHARAN SINGH" userId="cf93d647e8583ced" providerId="LiveId" clId="{0369EAA2-502D-4E43-A93D-DD36393BC89F}" dt="2025-09-11T12:54:02.085" v="70"/>
          <ac:spMkLst>
            <pc:docMk/>
            <pc:sldMk cId="4120906637" sldId="6193"/>
            <ac:spMk id="9" creationId="{08CFA75B-DE92-3ABB-996B-D2CBAF138654}"/>
          </ac:spMkLst>
        </pc:spChg>
      </pc:sldChg>
      <pc:sldChg chg="modSp mod">
        <pc:chgData name="CHARAN SINGH" userId="cf93d647e8583ced" providerId="LiveId" clId="{0369EAA2-502D-4E43-A93D-DD36393BC89F}" dt="2025-09-11T12:54:43.512" v="76" actId="20577"/>
        <pc:sldMkLst>
          <pc:docMk/>
          <pc:sldMk cId="3689828895" sldId="6194"/>
        </pc:sldMkLst>
        <pc:spChg chg="mod">
          <ac:chgData name="CHARAN SINGH" userId="cf93d647e8583ced" providerId="LiveId" clId="{0369EAA2-502D-4E43-A93D-DD36393BC89F}" dt="2025-09-11T12:54:29.825" v="71"/>
          <ac:spMkLst>
            <pc:docMk/>
            <pc:sldMk cId="3689828895" sldId="6194"/>
            <ac:spMk id="9" creationId="{1F082B92-70CD-0286-6D59-D07F496FF74E}"/>
          </ac:spMkLst>
        </pc:spChg>
        <pc:spChg chg="mod">
          <ac:chgData name="CHARAN SINGH" userId="cf93d647e8583ced" providerId="LiveId" clId="{0369EAA2-502D-4E43-A93D-DD36393BC89F}" dt="2025-09-11T12:54:43.512" v="76" actId="20577"/>
          <ac:spMkLst>
            <pc:docMk/>
            <pc:sldMk cId="3689828895" sldId="6194"/>
            <ac:spMk id="10" creationId="{80039F13-9A53-88AA-EF04-4195B9ADF6BA}"/>
          </ac:spMkLst>
        </pc:spChg>
      </pc:sldChg>
      <pc:sldChg chg="modSp mod">
        <pc:chgData name="CHARAN SINGH" userId="cf93d647e8583ced" providerId="LiveId" clId="{0369EAA2-502D-4E43-A93D-DD36393BC89F}" dt="2025-09-15T04:34:14.003" v="425" actId="6549"/>
        <pc:sldMkLst>
          <pc:docMk/>
          <pc:sldMk cId="2462509977" sldId="6195"/>
        </pc:sldMkLst>
        <pc:spChg chg="mod">
          <ac:chgData name="CHARAN SINGH" userId="cf93d647e8583ced" providerId="LiveId" clId="{0369EAA2-502D-4E43-A93D-DD36393BC89F}" dt="2025-09-15T04:34:14.003" v="425" actId="6549"/>
          <ac:spMkLst>
            <pc:docMk/>
            <pc:sldMk cId="2462509977" sldId="6195"/>
            <ac:spMk id="10" creationId="{A96311C9-EFD7-96E7-0B9E-F1DF54227122}"/>
          </ac:spMkLst>
        </pc:spChg>
      </pc:sldChg>
      <pc:sldChg chg="modSp mod">
        <pc:chgData name="CHARAN SINGH" userId="cf93d647e8583ced" providerId="LiveId" clId="{0369EAA2-502D-4E43-A93D-DD36393BC89F}" dt="2025-09-15T04:37:31.880" v="449" actId="255"/>
        <pc:sldMkLst>
          <pc:docMk/>
          <pc:sldMk cId="2116534214" sldId="6196"/>
        </pc:sldMkLst>
        <pc:spChg chg="mod">
          <ac:chgData name="CHARAN SINGH" userId="cf93d647e8583ced" providerId="LiveId" clId="{0369EAA2-502D-4E43-A93D-DD36393BC89F}" dt="2025-09-15T04:37:31.880" v="449" actId="255"/>
          <ac:spMkLst>
            <pc:docMk/>
            <pc:sldMk cId="2116534214" sldId="6196"/>
            <ac:spMk id="10" creationId="{BA2BDA60-661A-15BA-8069-0B8147534BD6}"/>
          </ac:spMkLst>
        </pc:spChg>
      </pc:sldChg>
      <pc:sldChg chg="modSp mod">
        <pc:chgData name="CHARAN SINGH" userId="cf93d647e8583ced" providerId="LiveId" clId="{0369EAA2-502D-4E43-A93D-DD36393BC89F}" dt="2025-09-15T04:48:34.516" v="459" actId="207"/>
        <pc:sldMkLst>
          <pc:docMk/>
          <pc:sldMk cId="947660573" sldId="6198"/>
        </pc:sldMkLst>
        <pc:spChg chg="mod">
          <ac:chgData name="CHARAN SINGH" userId="cf93d647e8583ced" providerId="LiveId" clId="{0369EAA2-502D-4E43-A93D-DD36393BC89F}" dt="2025-09-11T12:55:04.543" v="77"/>
          <ac:spMkLst>
            <pc:docMk/>
            <pc:sldMk cId="947660573" sldId="6198"/>
            <ac:spMk id="9" creationId="{3B946591-57F6-33FF-C75E-20AF28365169}"/>
          </ac:spMkLst>
        </pc:spChg>
        <pc:spChg chg="mod">
          <ac:chgData name="CHARAN SINGH" userId="cf93d647e8583ced" providerId="LiveId" clId="{0369EAA2-502D-4E43-A93D-DD36393BC89F}" dt="2025-09-15T04:48:34.516" v="459" actId="207"/>
          <ac:spMkLst>
            <pc:docMk/>
            <pc:sldMk cId="947660573" sldId="6198"/>
            <ac:spMk id="10" creationId="{343B15C2-2BC4-D55C-DCE1-D4C1D0C6391B}"/>
          </ac:spMkLst>
        </pc:spChg>
      </pc:sldChg>
      <pc:sldChg chg="modSp mod">
        <pc:chgData name="CHARAN SINGH" userId="cf93d647e8583ced" providerId="LiveId" clId="{0369EAA2-502D-4E43-A93D-DD36393BC89F}" dt="2025-09-15T04:54:39.352" v="488"/>
        <pc:sldMkLst>
          <pc:docMk/>
          <pc:sldMk cId="531026900" sldId="6199"/>
        </pc:sldMkLst>
        <pc:spChg chg="mod">
          <ac:chgData name="CHARAN SINGH" userId="cf93d647e8583ced" providerId="LiveId" clId="{0369EAA2-502D-4E43-A93D-DD36393BC89F}" dt="2025-09-12T04:31:51.703" v="124"/>
          <ac:spMkLst>
            <pc:docMk/>
            <pc:sldMk cId="531026900" sldId="6199"/>
            <ac:spMk id="9" creationId="{C74957EE-F9C8-7120-DD5D-20FE6B9C1791}"/>
          </ac:spMkLst>
        </pc:spChg>
        <pc:spChg chg="mod">
          <ac:chgData name="CHARAN SINGH" userId="cf93d647e8583ced" providerId="LiveId" clId="{0369EAA2-502D-4E43-A93D-DD36393BC89F}" dt="2025-09-15T04:54:39.352" v="488"/>
          <ac:spMkLst>
            <pc:docMk/>
            <pc:sldMk cId="531026900" sldId="6199"/>
            <ac:spMk id="10" creationId="{48101E1A-1BC3-94A1-2D4A-ED5F716DD5A5}"/>
          </ac:spMkLst>
        </pc:spChg>
      </pc:sldChg>
      <pc:sldChg chg="modSp mod">
        <pc:chgData name="CHARAN SINGH" userId="cf93d647e8583ced" providerId="LiveId" clId="{0369EAA2-502D-4E43-A93D-DD36393BC89F}" dt="2025-09-12T04:28:55.825" v="123" actId="20577"/>
        <pc:sldMkLst>
          <pc:docMk/>
          <pc:sldMk cId="1523882587" sldId="6200"/>
        </pc:sldMkLst>
        <pc:spChg chg="mod">
          <ac:chgData name="CHARAN SINGH" userId="cf93d647e8583ced" providerId="LiveId" clId="{0369EAA2-502D-4E43-A93D-DD36393BC89F}" dt="2025-09-12T04:28:55.825" v="123" actId="20577"/>
          <ac:spMkLst>
            <pc:docMk/>
            <pc:sldMk cId="1523882587" sldId="6200"/>
            <ac:spMk id="4" creationId="{23FAADE0-B8E2-A50F-5691-EC58372093CE}"/>
          </ac:spMkLst>
        </pc:spChg>
        <pc:spChg chg="mod">
          <ac:chgData name="CHARAN SINGH" userId="cf93d647e8583ced" providerId="LiveId" clId="{0369EAA2-502D-4E43-A93D-DD36393BC89F}" dt="2025-09-12T04:28:05.489" v="87"/>
          <ac:spMkLst>
            <pc:docMk/>
            <pc:sldMk cId="1523882587" sldId="6200"/>
            <ac:spMk id="17" creationId="{8F118EA1-2B09-05A2-4E9C-34643E4797E7}"/>
          </ac:spMkLst>
        </pc:spChg>
      </pc:sldChg>
      <pc:sldChg chg="modSp mod">
        <pc:chgData name="CHARAN SINGH" userId="cf93d647e8583ced" providerId="LiveId" clId="{0369EAA2-502D-4E43-A93D-DD36393BC89F}" dt="2025-09-15T04:56:12.018" v="493" actId="207"/>
        <pc:sldMkLst>
          <pc:docMk/>
          <pc:sldMk cId="3832623544" sldId="6201"/>
        </pc:sldMkLst>
        <pc:spChg chg="mod">
          <ac:chgData name="CHARAN SINGH" userId="cf93d647e8583ced" providerId="LiveId" clId="{0369EAA2-502D-4E43-A93D-DD36393BC89F}" dt="2025-09-15T04:56:12.018" v="493" actId="207"/>
          <ac:spMkLst>
            <pc:docMk/>
            <pc:sldMk cId="3832623544" sldId="6201"/>
            <ac:spMk id="2" creationId="{9E1BD60C-968D-96A0-0613-39A76AAECB01}"/>
          </ac:spMkLst>
        </pc:spChg>
      </pc:sldChg>
      <pc:sldChg chg="modSp mod">
        <pc:chgData name="CHARAN SINGH" userId="cf93d647e8583ced" providerId="LiveId" clId="{0369EAA2-502D-4E43-A93D-DD36393BC89F}" dt="2025-09-15T04:56:29.964" v="494" actId="20577"/>
        <pc:sldMkLst>
          <pc:docMk/>
          <pc:sldMk cId="2066228674" sldId="6202"/>
        </pc:sldMkLst>
        <pc:spChg chg="mod">
          <ac:chgData name="CHARAN SINGH" userId="cf93d647e8583ced" providerId="LiveId" clId="{0369EAA2-502D-4E43-A93D-DD36393BC89F}" dt="2025-09-15T04:56:05.099" v="492" actId="207"/>
          <ac:spMkLst>
            <pc:docMk/>
            <pc:sldMk cId="2066228674" sldId="6202"/>
            <ac:spMk id="2" creationId="{7700D819-4568-FE6F-0872-82A2DA3BD523}"/>
          </ac:spMkLst>
        </pc:spChg>
        <pc:spChg chg="mod">
          <ac:chgData name="CHARAN SINGH" userId="cf93d647e8583ced" providerId="LiveId" clId="{0369EAA2-502D-4E43-A93D-DD36393BC89F}" dt="2025-09-12T06:04:48.869" v="407" actId="20577"/>
          <ac:spMkLst>
            <pc:docMk/>
            <pc:sldMk cId="2066228674" sldId="6202"/>
            <ac:spMk id="4" creationId="{918BAAD1-B98B-DA42-A404-7362A4FD1D4C}"/>
          </ac:spMkLst>
        </pc:spChg>
        <pc:graphicFrameChg chg="mod">
          <ac:chgData name="CHARAN SINGH" userId="cf93d647e8583ced" providerId="LiveId" clId="{0369EAA2-502D-4E43-A93D-DD36393BC89F}" dt="2025-09-15T04:56:29.964" v="494" actId="20577"/>
          <ac:graphicFrameMkLst>
            <pc:docMk/>
            <pc:sldMk cId="2066228674" sldId="6202"/>
            <ac:graphicFrameMk id="3" creationId="{515301CB-02B4-486A-7260-400B26746E9E}"/>
          </ac:graphicFrameMkLst>
        </pc:graphicFrameChg>
      </pc:sldChg>
      <pc:sldChg chg="modSp mod">
        <pc:chgData name="CHARAN SINGH" userId="cf93d647e8583ced" providerId="LiveId" clId="{0369EAA2-502D-4E43-A93D-DD36393BC89F}" dt="2025-09-12T04:35:28.641" v="133"/>
        <pc:sldMkLst>
          <pc:docMk/>
          <pc:sldMk cId="3245605946" sldId="6203"/>
        </pc:sldMkLst>
        <pc:spChg chg="mod">
          <ac:chgData name="CHARAN SINGH" userId="cf93d647e8583ced" providerId="LiveId" clId="{0369EAA2-502D-4E43-A93D-DD36393BC89F}" dt="2025-09-12T04:34:52.261" v="131"/>
          <ac:spMkLst>
            <pc:docMk/>
            <pc:sldMk cId="3245605946" sldId="6203"/>
            <ac:spMk id="3" creationId="{1DCA8CEE-CCA1-9E1F-91DD-EEDB462D69CB}"/>
          </ac:spMkLst>
        </pc:spChg>
        <pc:spChg chg="mod">
          <ac:chgData name="CHARAN SINGH" userId="cf93d647e8583ced" providerId="LiveId" clId="{0369EAA2-502D-4E43-A93D-DD36393BC89F}" dt="2025-09-12T04:34:45.702" v="130"/>
          <ac:spMkLst>
            <pc:docMk/>
            <pc:sldMk cId="3245605946" sldId="6203"/>
            <ac:spMk id="9" creationId="{74C13D5B-3F6A-0DF9-F4E8-4438A91AAF96}"/>
          </ac:spMkLst>
        </pc:spChg>
        <pc:spChg chg="mod">
          <ac:chgData name="CHARAN SINGH" userId="cf93d647e8583ced" providerId="LiveId" clId="{0369EAA2-502D-4E43-A93D-DD36393BC89F}" dt="2025-09-12T04:35:28.641" v="133"/>
          <ac:spMkLst>
            <pc:docMk/>
            <pc:sldMk cId="3245605946" sldId="6203"/>
            <ac:spMk id="10" creationId="{E780135C-49AA-AAAE-07BC-26B788AC6577}"/>
          </ac:spMkLst>
        </pc:spChg>
      </pc:sldChg>
      <pc:sldChg chg="modSp mod">
        <pc:chgData name="CHARAN SINGH" userId="cf93d647e8583ced" providerId="LiveId" clId="{0369EAA2-502D-4E43-A93D-DD36393BC89F}" dt="2025-09-15T05:01:37.362" v="515"/>
        <pc:sldMkLst>
          <pc:docMk/>
          <pc:sldMk cId="3828315641" sldId="6204"/>
        </pc:sldMkLst>
        <pc:spChg chg="mod">
          <ac:chgData name="CHARAN SINGH" userId="cf93d647e8583ced" providerId="LiveId" clId="{0369EAA2-502D-4E43-A93D-DD36393BC89F}" dt="2025-09-12T04:36:08.117" v="135"/>
          <ac:spMkLst>
            <pc:docMk/>
            <pc:sldMk cId="3828315641" sldId="6204"/>
            <ac:spMk id="3" creationId="{68F61BD3-84A3-7FF2-2C61-EC36055C7C41}"/>
          </ac:spMkLst>
        </pc:spChg>
        <pc:spChg chg="mod">
          <ac:chgData name="CHARAN SINGH" userId="cf93d647e8583ced" providerId="LiveId" clId="{0369EAA2-502D-4E43-A93D-DD36393BC89F}" dt="2025-09-12T04:36:00.886" v="134"/>
          <ac:spMkLst>
            <pc:docMk/>
            <pc:sldMk cId="3828315641" sldId="6204"/>
            <ac:spMk id="9" creationId="{BC10313E-E59C-2D4A-0BFC-5D6378030460}"/>
          </ac:spMkLst>
        </pc:spChg>
        <pc:spChg chg="mod">
          <ac:chgData name="CHARAN SINGH" userId="cf93d647e8583ced" providerId="LiveId" clId="{0369EAA2-502D-4E43-A93D-DD36393BC89F}" dt="2025-09-15T05:01:37.362" v="515"/>
          <ac:spMkLst>
            <pc:docMk/>
            <pc:sldMk cId="3828315641" sldId="6204"/>
            <ac:spMk id="10" creationId="{7766DD27-3FE3-1E88-CB1C-33C78B911C6F}"/>
          </ac:spMkLst>
        </pc:spChg>
      </pc:sldChg>
      <pc:sldChg chg="modSp mod">
        <pc:chgData name="CHARAN SINGH" userId="cf93d647e8583ced" providerId="LiveId" clId="{0369EAA2-502D-4E43-A93D-DD36393BC89F}" dt="2025-09-12T04:37:48.628" v="143"/>
        <pc:sldMkLst>
          <pc:docMk/>
          <pc:sldMk cId="2226777184" sldId="6205"/>
        </pc:sldMkLst>
        <pc:spChg chg="mod">
          <ac:chgData name="CHARAN SINGH" userId="cf93d647e8583ced" providerId="LiveId" clId="{0369EAA2-502D-4E43-A93D-DD36393BC89F}" dt="2025-09-12T04:37:13.980" v="139"/>
          <ac:spMkLst>
            <pc:docMk/>
            <pc:sldMk cId="2226777184" sldId="6205"/>
            <ac:spMk id="9" creationId="{3A672AC8-DC75-8154-84BB-41E5C086000E}"/>
          </ac:spMkLst>
        </pc:spChg>
        <pc:spChg chg="mod">
          <ac:chgData name="CHARAN SINGH" userId="cf93d647e8583ced" providerId="LiveId" clId="{0369EAA2-502D-4E43-A93D-DD36393BC89F}" dt="2025-09-12T04:37:48.628" v="143"/>
          <ac:spMkLst>
            <pc:docMk/>
            <pc:sldMk cId="2226777184" sldId="6205"/>
            <ac:spMk id="10" creationId="{6DF4FB59-DC99-8DDF-F174-C51612F94D56}"/>
          </ac:spMkLst>
        </pc:spChg>
      </pc:sldChg>
      <pc:sldChg chg="modSp mod">
        <pc:chgData name="CHARAN SINGH" userId="cf93d647e8583ced" providerId="LiveId" clId="{0369EAA2-502D-4E43-A93D-DD36393BC89F}" dt="2025-09-15T05:02:50.058" v="517" actId="20577"/>
        <pc:sldMkLst>
          <pc:docMk/>
          <pc:sldMk cId="4215009902" sldId="6206"/>
        </pc:sldMkLst>
        <pc:spChg chg="mod">
          <ac:chgData name="CHARAN SINGH" userId="cf93d647e8583ced" providerId="LiveId" clId="{0369EAA2-502D-4E43-A93D-DD36393BC89F}" dt="2025-09-12T04:38:04.669" v="144"/>
          <ac:spMkLst>
            <pc:docMk/>
            <pc:sldMk cId="4215009902" sldId="6206"/>
            <ac:spMk id="9" creationId="{CB9E0166-3881-F343-4FF1-540333CA73B4}"/>
          </ac:spMkLst>
        </pc:spChg>
        <pc:spChg chg="mod">
          <ac:chgData name="CHARAN SINGH" userId="cf93d647e8583ced" providerId="LiveId" clId="{0369EAA2-502D-4E43-A93D-DD36393BC89F}" dt="2025-09-15T05:02:50.058" v="517" actId="20577"/>
          <ac:spMkLst>
            <pc:docMk/>
            <pc:sldMk cId="4215009902" sldId="6206"/>
            <ac:spMk id="10" creationId="{A916C426-8BBC-4181-2DB9-E020E6A3BEE7}"/>
          </ac:spMkLst>
        </pc:spChg>
      </pc:sldChg>
      <pc:sldChg chg="modSp mod">
        <pc:chgData name="CHARAN SINGH" userId="cf93d647e8583ced" providerId="LiveId" clId="{0369EAA2-502D-4E43-A93D-DD36393BC89F}" dt="2025-09-12T04:39:17.195" v="152"/>
        <pc:sldMkLst>
          <pc:docMk/>
          <pc:sldMk cId="521164322" sldId="6207"/>
        </pc:sldMkLst>
        <pc:spChg chg="mod">
          <ac:chgData name="CHARAN SINGH" userId="cf93d647e8583ced" providerId="LiveId" clId="{0369EAA2-502D-4E43-A93D-DD36393BC89F}" dt="2025-09-12T04:38:57.829" v="149"/>
          <ac:spMkLst>
            <pc:docMk/>
            <pc:sldMk cId="521164322" sldId="6207"/>
            <ac:spMk id="3" creationId="{EF60414B-2CA1-C0D3-073F-23AC528AF94C}"/>
          </ac:spMkLst>
        </pc:spChg>
        <pc:spChg chg="mod">
          <ac:chgData name="CHARAN SINGH" userId="cf93d647e8583ced" providerId="LiveId" clId="{0369EAA2-502D-4E43-A93D-DD36393BC89F}" dt="2025-09-12T04:38:52.381" v="148"/>
          <ac:spMkLst>
            <pc:docMk/>
            <pc:sldMk cId="521164322" sldId="6207"/>
            <ac:spMk id="9" creationId="{8C70D266-8622-7222-DBCB-A3E4E447F761}"/>
          </ac:spMkLst>
        </pc:spChg>
        <pc:spChg chg="mod">
          <ac:chgData name="CHARAN SINGH" userId="cf93d647e8583ced" providerId="LiveId" clId="{0369EAA2-502D-4E43-A93D-DD36393BC89F}" dt="2025-09-12T04:39:17.195" v="152"/>
          <ac:spMkLst>
            <pc:docMk/>
            <pc:sldMk cId="521164322" sldId="6207"/>
            <ac:spMk id="10" creationId="{F2930B69-99C0-4284-5FA6-CF96E2FA8959}"/>
          </ac:spMkLst>
        </pc:spChg>
      </pc:sldChg>
      <pc:sldChg chg="modSp mod">
        <pc:chgData name="CHARAN SINGH" userId="cf93d647e8583ced" providerId="LiveId" clId="{0369EAA2-502D-4E43-A93D-DD36393BC89F}" dt="2025-09-15T05:04:36.539" v="524"/>
        <pc:sldMkLst>
          <pc:docMk/>
          <pc:sldMk cId="523968150" sldId="6208"/>
        </pc:sldMkLst>
        <pc:spChg chg="mod">
          <ac:chgData name="CHARAN SINGH" userId="cf93d647e8583ced" providerId="LiveId" clId="{0369EAA2-502D-4E43-A93D-DD36393BC89F}" dt="2025-09-12T04:39:34.019" v="154"/>
          <ac:spMkLst>
            <pc:docMk/>
            <pc:sldMk cId="523968150" sldId="6208"/>
            <ac:spMk id="3" creationId="{3DC1E209-D27B-A26D-8606-FE3B66FA1E3B}"/>
          </ac:spMkLst>
        </pc:spChg>
        <pc:spChg chg="mod">
          <ac:chgData name="CHARAN SINGH" userId="cf93d647e8583ced" providerId="LiveId" clId="{0369EAA2-502D-4E43-A93D-DD36393BC89F}" dt="2025-09-12T04:39:28.647" v="153"/>
          <ac:spMkLst>
            <pc:docMk/>
            <pc:sldMk cId="523968150" sldId="6208"/>
            <ac:spMk id="9" creationId="{C35951D5-13AE-4BB7-9FE6-6C5FF240AE06}"/>
          </ac:spMkLst>
        </pc:spChg>
        <pc:spChg chg="mod">
          <ac:chgData name="CHARAN SINGH" userId="cf93d647e8583ced" providerId="LiveId" clId="{0369EAA2-502D-4E43-A93D-DD36393BC89F}" dt="2025-09-15T05:04:36.539" v="524"/>
          <ac:spMkLst>
            <pc:docMk/>
            <pc:sldMk cId="523968150" sldId="6208"/>
            <ac:spMk id="10" creationId="{14EA9FBC-A44F-272B-7CBC-682C2178C08E}"/>
          </ac:spMkLst>
        </pc:spChg>
      </pc:sldChg>
      <pc:sldChg chg="modSp">
        <pc:chgData name="CHARAN SINGH" userId="cf93d647e8583ced" providerId="LiveId" clId="{0369EAA2-502D-4E43-A93D-DD36393BC89F}" dt="2025-09-12T04:40:23.011" v="160"/>
        <pc:sldMkLst>
          <pc:docMk/>
          <pc:sldMk cId="3964542984" sldId="6209"/>
        </pc:sldMkLst>
        <pc:spChg chg="mod">
          <ac:chgData name="CHARAN SINGH" userId="cf93d647e8583ced" providerId="LiveId" clId="{0369EAA2-502D-4E43-A93D-DD36393BC89F}" dt="2025-09-12T04:40:13.839" v="159"/>
          <ac:spMkLst>
            <pc:docMk/>
            <pc:sldMk cId="3964542984" sldId="6209"/>
            <ac:spMk id="3" creationId="{ECB90844-5F3A-44B8-23EB-6A819720C2E8}"/>
          </ac:spMkLst>
        </pc:spChg>
        <pc:spChg chg="mod">
          <ac:chgData name="CHARAN SINGH" userId="cf93d647e8583ced" providerId="LiveId" clId="{0369EAA2-502D-4E43-A93D-DD36393BC89F}" dt="2025-09-12T04:40:07.832" v="158"/>
          <ac:spMkLst>
            <pc:docMk/>
            <pc:sldMk cId="3964542984" sldId="6209"/>
            <ac:spMk id="9" creationId="{83B24439-50C1-8671-79E7-1ED7F888456F}"/>
          </ac:spMkLst>
        </pc:spChg>
        <pc:spChg chg="mod">
          <ac:chgData name="CHARAN SINGH" userId="cf93d647e8583ced" providerId="LiveId" clId="{0369EAA2-502D-4E43-A93D-DD36393BC89F}" dt="2025-09-12T04:40:23.011" v="160"/>
          <ac:spMkLst>
            <pc:docMk/>
            <pc:sldMk cId="3964542984" sldId="6209"/>
            <ac:spMk id="10" creationId="{486A6D89-900E-ADED-56C7-EA71830549C4}"/>
          </ac:spMkLst>
        </pc:spChg>
      </pc:sldChg>
      <pc:sldChg chg="modSp mod">
        <pc:chgData name="CHARAN SINGH" userId="cf93d647e8583ced" providerId="LiveId" clId="{0369EAA2-502D-4E43-A93D-DD36393BC89F}" dt="2025-09-15T05:10:06.063" v="530" actId="207"/>
        <pc:sldMkLst>
          <pc:docMk/>
          <pc:sldMk cId="3271400487" sldId="6210"/>
        </pc:sldMkLst>
        <pc:spChg chg="mod">
          <ac:chgData name="CHARAN SINGH" userId="cf93d647e8583ced" providerId="LiveId" clId="{0369EAA2-502D-4E43-A93D-DD36393BC89F}" dt="2025-09-12T04:40:46.290" v="162"/>
          <ac:spMkLst>
            <pc:docMk/>
            <pc:sldMk cId="3271400487" sldId="6210"/>
            <ac:spMk id="3" creationId="{E0D37F4F-8602-7CBB-BB61-E75CFD6F6DBB}"/>
          </ac:spMkLst>
        </pc:spChg>
        <pc:spChg chg="mod">
          <ac:chgData name="CHARAN SINGH" userId="cf93d647e8583ced" providerId="LiveId" clId="{0369EAA2-502D-4E43-A93D-DD36393BC89F}" dt="2025-09-12T04:40:41.054" v="161"/>
          <ac:spMkLst>
            <pc:docMk/>
            <pc:sldMk cId="3271400487" sldId="6210"/>
            <ac:spMk id="9" creationId="{3B6D641F-B64D-8655-58BF-28BFDE5BF87D}"/>
          </ac:spMkLst>
        </pc:spChg>
        <pc:spChg chg="mod">
          <ac:chgData name="CHARAN SINGH" userId="cf93d647e8583ced" providerId="LiveId" clId="{0369EAA2-502D-4E43-A93D-DD36393BC89F}" dt="2025-09-15T05:10:06.063" v="530" actId="207"/>
          <ac:spMkLst>
            <pc:docMk/>
            <pc:sldMk cId="3271400487" sldId="6210"/>
            <ac:spMk id="10" creationId="{C8E922BF-399C-F924-BB72-7165BB7E04DA}"/>
          </ac:spMkLst>
        </pc:spChg>
      </pc:sldChg>
      <pc:sldChg chg="modSp mod">
        <pc:chgData name="CHARAN SINGH" userId="cf93d647e8583ced" providerId="LiveId" clId="{0369EAA2-502D-4E43-A93D-DD36393BC89F}" dt="2025-09-15T05:10:56.892" v="531" actId="20577"/>
        <pc:sldMkLst>
          <pc:docMk/>
          <pc:sldMk cId="3167410269" sldId="6211"/>
        </pc:sldMkLst>
        <pc:spChg chg="mod">
          <ac:chgData name="CHARAN SINGH" userId="cf93d647e8583ced" providerId="LiveId" clId="{0369EAA2-502D-4E43-A93D-DD36393BC89F}" dt="2025-09-12T04:41:38.793" v="164"/>
          <ac:spMkLst>
            <pc:docMk/>
            <pc:sldMk cId="3167410269" sldId="6211"/>
            <ac:spMk id="9" creationId="{FA91863E-4586-5AEA-5395-CD2ADC54D5E9}"/>
          </ac:spMkLst>
        </pc:spChg>
        <pc:spChg chg="mod">
          <ac:chgData name="CHARAN SINGH" userId="cf93d647e8583ced" providerId="LiveId" clId="{0369EAA2-502D-4E43-A93D-DD36393BC89F}" dt="2025-09-15T05:10:56.892" v="531" actId="20577"/>
          <ac:spMkLst>
            <pc:docMk/>
            <pc:sldMk cId="3167410269" sldId="6211"/>
            <ac:spMk id="10" creationId="{F3D4241F-7C16-1E89-19FC-4577304997D2}"/>
          </ac:spMkLst>
        </pc:spChg>
      </pc:sldChg>
      <pc:sldChg chg="modSp mod">
        <pc:chgData name="CHARAN SINGH" userId="cf93d647e8583ced" providerId="LiveId" clId="{0369EAA2-502D-4E43-A93D-DD36393BC89F}" dt="2025-09-15T05:11:14.694" v="534" actId="20577"/>
        <pc:sldMkLst>
          <pc:docMk/>
          <pc:sldMk cId="1006167905" sldId="6212"/>
        </pc:sldMkLst>
        <pc:spChg chg="mod">
          <ac:chgData name="CHARAN SINGH" userId="cf93d647e8583ced" providerId="LiveId" clId="{0369EAA2-502D-4E43-A93D-DD36393BC89F}" dt="2025-09-12T04:42:52.263" v="170"/>
          <ac:spMkLst>
            <pc:docMk/>
            <pc:sldMk cId="1006167905" sldId="6212"/>
            <ac:spMk id="9" creationId="{07C78490-B861-2BC0-67FA-CE31A2477DE6}"/>
          </ac:spMkLst>
        </pc:spChg>
        <pc:spChg chg="mod">
          <ac:chgData name="CHARAN SINGH" userId="cf93d647e8583ced" providerId="LiveId" clId="{0369EAA2-502D-4E43-A93D-DD36393BC89F}" dt="2025-09-15T05:11:14.694" v="534" actId="20577"/>
          <ac:spMkLst>
            <pc:docMk/>
            <pc:sldMk cId="1006167905" sldId="6212"/>
            <ac:spMk id="10" creationId="{C81B37A6-2430-D40A-3E30-71572B5719A3}"/>
          </ac:spMkLst>
        </pc:spChg>
      </pc:sldChg>
      <pc:sldChg chg="modSp mod">
        <pc:chgData name="CHARAN SINGH" userId="cf93d647e8583ced" providerId="LiveId" clId="{0369EAA2-502D-4E43-A93D-DD36393BC89F}" dt="2025-09-12T04:47:35.533" v="178"/>
        <pc:sldMkLst>
          <pc:docMk/>
          <pc:sldMk cId="3343385567" sldId="6214"/>
        </pc:sldMkLst>
        <pc:spChg chg="mod">
          <ac:chgData name="CHARAN SINGH" userId="cf93d647e8583ced" providerId="LiveId" clId="{0369EAA2-502D-4E43-A93D-DD36393BC89F}" dt="2025-09-12T04:43:47.580" v="176"/>
          <ac:spMkLst>
            <pc:docMk/>
            <pc:sldMk cId="3343385567" sldId="6214"/>
            <ac:spMk id="9" creationId="{A31B77E4-6E4F-7E7D-5BB1-4F6F05938CC0}"/>
          </ac:spMkLst>
        </pc:spChg>
        <pc:spChg chg="mod">
          <ac:chgData name="CHARAN SINGH" userId="cf93d647e8583ced" providerId="LiveId" clId="{0369EAA2-502D-4E43-A93D-DD36393BC89F}" dt="2025-09-12T04:47:35.533" v="178"/>
          <ac:spMkLst>
            <pc:docMk/>
            <pc:sldMk cId="3343385567" sldId="6214"/>
            <ac:spMk id="10" creationId="{F0E2898A-BBBD-36E9-88A8-494A39477662}"/>
          </ac:spMkLst>
        </pc:spChg>
      </pc:sldChg>
      <pc:sldChg chg="addSp delSp modSp mod">
        <pc:chgData name="CHARAN SINGH" userId="cf93d647e8583ced" providerId="LiveId" clId="{0369EAA2-502D-4E43-A93D-DD36393BC89F}" dt="2025-09-15T05:14:16.344" v="550"/>
        <pc:sldMkLst>
          <pc:docMk/>
          <pc:sldMk cId="4033994884" sldId="6215"/>
        </pc:sldMkLst>
        <pc:spChg chg="mod">
          <ac:chgData name="CHARAN SINGH" userId="cf93d647e8583ced" providerId="LiveId" clId="{0369EAA2-502D-4E43-A93D-DD36393BC89F}" dt="2025-09-12T04:47:51.593" v="179"/>
          <ac:spMkLst>
            <pc:docMk/>
            <pc:sldMk cId="4033994884" sldId="6215"/>
            <ac:spMk id="9" creationId="{3E8A6EE4-E53E-24F9-97E3-51E3A61464FF}"/>
          </ac:spMkLst>
        </pc:spChg>
        <pc:spChg chg="mod">
          <ac:chgData name="CHARAN SINGH" userId="cf93d647e8583ced" providerId="LiveId" clId="{0369EAA2-502D-4E43-A93D-DD36393BC89F}" dt="2025-09-15T05:14:16.344" v="550"/>
          <ac:spMkLst>
            <pc:docMk/>
            <pc:sldMk cId="4033994884" sldId="6215"/>
            <ac:spMk id="10" creationId="{CC8E5624-7B5E-B2E0-54B5-466FC34C75E6}"/>
          </ac:spMkLst>
        </pc:spChg>
      </pc:sldChg>
      <pc:sldChg chg="addSp delSp modSp mod">
        <pc:chgData name="CHARAN SINGH" userId="cf93d647e8583ced" providerId="LiveId" clId="{0369EAA2-502D-4E43-A93D-DD36393BC89F}" dt="2025-09-12T04:53:20.819" v="289" actId="20577"/>
        <pc:sldMkLst>
          <pc:docMk/>
          <pc:sldMk cId="3509955727" sldId="6216"/>
        </pc:sldMkLst>
        <pc:spChg chg="mod">
          <ac:chgData name="CHARAN SINGH" userId="cf93d647e8583ced" providerId="LiveId" clId="{0369EAA2-502D-4E43-A93D-DD36393BC89F}" dt="2025-09-12T04:52:04.397" v="279"/>
          <ac:spMkLst>
            <pc:docMk/>
            <pc:sldMk cId="3509955727" sldId="6216"/>
            <ac:spMk id="9" creationId="{59AFD42B-F13A-8258-80E5-560D24932E49}"/>
          </ac:spMkLst>
        </pc:spChg>
        <pc:spChg chg="mod">
          <ac:chgData name="CHARAN SINGH" userId="cf93d647e8583ced" providerId="LiveId" clId="{0369EAA2-502D-4E43-A93D-DD36393BC89F}" dt="2025-09-12T04:53:20.819" v="289" actId="20577"/>
          <ac:spMkLst>
            <pc:docMk/>
            <pc:sldMk cId="3509955727" sldId="6216"/>
            <ac:spMk id="10" creationId="{DDE2F770-76A1-3200-6162-B8ABBF9174B9}"/>
          </ac:spMkLst>
        </pc:spChg>
      </pc:sldChg>
      <pc:sldChg chg="modSp mod">
        <pc:chgData name="CHARAN SINGH" userId="cf93d647e8583ced" providerId="LiveId" clId="{0369EAA2-502D-4E43-A93D-DD36393BC89F}" dt="2025-09-15T05:15:16.577" v="551" actId="255"/>
        <pc:sldMkLst>
          <pc:docMk/>
          <pc:sldMk cId="3641716883" sldId="6217"/>
        </pc:sldMkLst>
        <pc:spChg chg="mod">
          <ac:chgData name="CHARAN SINGH" userId="cf93d647e8583ced" providerId="LiveId" clId="{0369EAA2-502D-4E43-A93D-DD36393BC89F}" dt="2025-09-12T04:53:43.060" v="290"/>
          <ac:spMkLst>
            <pc:docMk/>
            <pc:sldMk cId="3641716883" sldId="6217"/>
            <ac:spMk id="9" creationId="{4956FD84-CFDA-E8E3-41E5-CAB4FFD98A10}"/>
          </ac:spMkLst>
        </pc:spChg>
        <pc:spChg chg="mod">
          <ac:chgData name="CHARAN SINGH" userId="cf93d647e8583ced" providerId="LiveId" clId="{0369EAA2-502D-4E43-A93D-DD36393BC89F}" dt="2025-09-15T05:15:16.577" v="551" actId="255"/>
          <ac:spMkLst>
            <pc:docMk/>
            <pc:sldMk cId="3641716883" sldId="6217"/>
            <ac:spMk id="10" creationId="{5E48EB16-111D-B9C0-0BDD-9E9671CABE26}"/>
          </ac:spMkLst>
        </pc:spChg>
      </pc:sldChg>
      <pc:sldChg chg="modSp">
        <pc:chgData name="CHARAN SINGH" userId="cf93d647e8583ced" providerId="LiveId" clId="{0369EAA2-502D-4E43-A93D-DD36393BC89F}" dt="2025-09-12T04:54:56.360" v="296"/>
        <pc:sldMkLst>
          <pc:docMk/>
          <pc:sldMk cId="3875201141" sldId="6218"/>
        </pc:sldMkLst>
        <pc:spChg chg="mod">
          <ac:chgData name="CHARAN SINGH" userId="cf93d647e8583ced" providerId="LiveId" clId="{0369EAA2-502D-4E43-A93D-DD36393BC89F}" dt="2025-09-12T04:54:31.958" v="295"/>
          <ac:spMkLst>
            <pc:docMk/>
            <pc:sldMk cId="3875201141" sldId="6218"/>
            <ac:spMk id="9" creationId="{52D5C119-CEB7-FEE5-E4F4-438E9F5FEB4A}"/>
          </ac:spMkLst>
        </pc:spChg>
        <pc:spChg chg="mod">
          <ac:chgData name="CHARAN SINGH" userId="cf93d647e8583ced" providerId="LiveId" clId="{0369EAA2-502D-4E43-A93D-DD36393BC89F}" dt="2025-09-12T04:54:56.360" v="296"/>
          <ac:spMkLst>
            <pc:docMk/>
            <pc:sldMk cId="3875201141" sldId="6218"/>
            <ac:spMk id="10" creationId="{6CE39046-9E11-0ECC-1C62-EDD8EE1A4F3B}"/>
          </ac:spMkLst>
        </pc:spChg>
      </pc:sldChg>
      <pc:sldChg chg="modSp mod">
        <pc:chgData name="CHARAN SINGH" userId="cf93d647e8583ced" providerId="LiveId" clId="{0369EAA2-502D-4E43-A93D-DD36393BC89F}" dt="2025-09-15T05:17:52.037" v="557" actId="20577"/>
        <pc:sldMkLst>
          <pc:docMk/>
          <pc:sldMk cId="4213084804" sldId="6219"/>
        </pc:sldMkLst>
        <pc:spChg chg="mod">
          <ac:chgData name="CHARAN SINGH" userId="cf93d647e8583ced" providerId="LiveId" clId="{0369EAA2-502D-4E43-A93D-DD36393BC89F}" dt="2025-09-12T04:55:14.158" v="297"/>
          <ac:spMkLst>
            <pc:docMk/>
            <pc:sldMk cId="4213084804" sldId="6219"/>
            <ac:spMk id="9" creationId="{8D9976C4-18DA-7C8D-856A-EECF797F8AB3}"/>
          </ac:spMkLst>
        </pc:spChg>
        <pc:spChg chg="mod">
          <ac:chgData name="CHARAN SINGH" userId="cf93d647e8583ced" providerId="LiveId" clId="{0369EAA2-502D-4E43-A93D-DD36393BC89F}" dt="2025-09-15T05:17:52.037" v="557" actId="20577"/>
          <ac:spMkLst>
            <pc:docMk/>
            <pc:sldMk cId="4213084804" sldId="6219"/>
            <ac:spMk id="10" creationId="{E341B724-61F4-7F54-002B-DB28DC44597B}"/>
          </ac:spMkLst>
        </pc:spChg>
      </pc:sldChg>
      <pc:sldChg chg="modSp">
        <pc:chgData name="CHARAN SINGH" userId="cf93d647e8583ced" providerId="LiveId" clId="{0369EAA2-502D-4E43-A93D-DD36393BC89F}" dt="2025-09-12T04:56:17.747" v="300"/>
        <pc:sldMkLst>
          <pc:docMk/>
          <pc:sldMk cId="743650221" sldId="6220"/>
        </pc:sldMkLst>
        <pc:spChg chg="mod">
          <ac:chgData name="CHARAN SINGH" userId="cf93d647e8583ced" providerId="LiveId" clId="{0369EAA2-502D-4E43-A93D-DD36393BC89F}" dt="2025-09-12T04:56:02.443" v="299"/>
          <ac:spMkLst>
            <pc:docMk/>
            <pc:sldMk cId="743650221" sldId="6220"/>
            <ac:spMk id="9" creationId="{45D11FD6-C49D-6433-050B-E992B2F8718C}"/>
          </ac:spMkLst>
        </pc:spChg>
        <pc:spChg chg="mod">
          <ac:chgData name="CHARAN SINGH" userId="cf93d647e8583ced" providerId="LiveId" clId="{0369EAA2-502D-4E43-A93D-DD36393BC89F}" dt="2025-09-12T04:56:17.747" v="300"/>
          <ac:spMkLst>
            <pc:docMk/>
            <pc:sldMk cId="743650221" sldId="6220"/>
            <ac:spMk id="10" creationId="{35ECF846-5602-2960-0517-F4F2B3B6DDEE}"/>
          </ac:spMkLst>
        </pc:spChg>
      </pc:sldChg>
      <pc:sldChg chg="modSp mod">
        <pc:chgData name="CHARAN SINGH" userId="cf93d647e8583ced" providerId="LiveId" clId="{0369EAA2-502D-4E43-A93D-DD36393BC89F}" dt="2025-09-15T05:19:10.871" v="559" actId="20577"/>
        <pc:sldMkLst>
          <pc:docMk/>
          <pc:sldMk cId="1852745660" sldId="6221"/>
        </pc:sldMkLst>
        <pc:spChg chg="mod">
          <ac:chgData name="CHARAN SINGH" userId="cf93d647e8583ced" providerId="LiveId" clId="{0369EAA2-502D-4E43-A93D-DD36393BC89F}" dt="2025-09-12T05:05:41.468" v="402"/>
          <ac:spMkLst>
            <pc:docMk/>
            <pc:sldMk cId="1852745660" sldId="6221"/>
            <ac:spMk id="9" creationId="{72457DA0-8442-336E-320D-7EDCF2567C10}"/>
          </ac:spMkLst>
        </pc:spChg>
        <pc:spChg chg="mod">
          <ac:chgData name="CHARAN SINGH" userId="cf93d647e8583ced" providerId="LiveId" clId="{0369EAA2-502D-4E43-A93D-DD36393BC89F}" dt="2025-09-15T05:19:10.871" v="559" actId="20577"/>
          <ac:spMkLst>
            <pc:docMk/>
            <pc:sldMk cId="1852745660" sldId="6221"/>
            <ac:spMk id="10" creationId="{6011BBA4-86F5-00F0-7090-0BB30E5282EC}"/>
          </ac:spMkLst>
        </pc:spChg>
      </pc:sldChg>
      <pc:sldChg chg="modSp mod">
        <pc:chgData name="CHARAN SINGH" userId="cf93d647e8583ced" providerId="LiveId" clId="{0369EAA2-502D-4E43-A93D-DD36393BC89F}" dt="2025-09-12T04:58:03.716" v="318"/>
        <pc:sldMkLst>
          <pc:docMk/>
          <pc:sldMk cId="3003175118" sldId="6222"/>
        </pc:sldMkLst>
        <pc:spChg chg="mod">
          <ac:chgData name="CHARAN SINGH" userId="cf93d647e8583ced" providerId="LiveId" clId="{0369EAA2-502D-4E43-A93D-DD36393BC89F}" dt="2025-09-12T04:56:34.709" v="301"/>
          <ac:spMkLst>
            <pc:docMk/>
            <pc:sldMk cId="3003175118" sldId="6222"/>
            <ac:spMk id="9" creationId="{624CBB00-7E27-CBA9-DE58-8F00D806E072}"/>
          </ac:spMkLst>
        </pc:spChg>
        <pc:spChg chg="mod">
          <ac:chgData name="CHARAN SINGH" userId="cf93d647e8583ced" providerId="LiveId" clId="{0369EAA2-502D-4E43-A93D-DD36393BC89F}" dt="2025-09-12T04:58:03.716" v="318"/>
          <ac:spMkLst>
            <pc:docMk/>
            <pc:sldMk cId="3003175118" sldId="6222"/>
            <ac:spMk id="10" creationId="{745E575E-D37C-0D0F-E5ED-258FB0960D59}"/>
          </ac:spMkLst>
        </pc:spChg>
      </pc:sldChg>
      <pc:sldChg chg="modSp mod">
        <pc:chgData name="CHARAN SINGH" userId="cf93d647e8583ced" providerId="LiveId" clId="{0369EAA2-502D-4E43-A93D-DD36393BC89F}" dt="2025-09-15T05:22:26.186" v="564" actId="20577"/>
        <pc:sldMkLst>
          <pc:docMk/>
          <pc:sldMk cId="2776531371" sldId="6223"/>
        </pc:sldMkLst>
        <pc:spChg chg="mod">
          <ac:chgData name="CHARAN SINGH" userId="cf93d647e8583ced" providerId="LiveId" clId="{0369EAA2-502D-4E43-A93D-DD36393BC89F}" dt="2025-09-12T04:58:18.125" v="319"/>
          <ac:spMkLst>
            <pc:docMk/>
            <pc:sldMk cId="2776531371" sldId="6223"/>
            <ac:spMk id="9" creationId="{063BFC9F-D7DD-4FBC-15D8-7AFE776F309A}"/>
          </ac:spMkLst>
        </pc:spChg>
        <pc:spChg chg="mod">
          <ac:chgData name="CHARAN SINGH" userId="cf93d647e8583ced" providerId="LiveId" clId="{0369EAA2-502D-4E43-A93D-DD36393BC89F}" dt="2025-09-15T05:22:26.186" v="564" actId="20577"/>
          <ac:spMkLst>
            <pc:docMk/>
            <pc:sldMk cId="2776531371" sldId="6223"/>
            <ac:spMk id="10" creationId="{F1D4CCC9-BD5B-E633-5B8D-C15C07ABAC58}"/>
          </ac:spMkLst>
        </pc:spChg>
      </pc:sldChg>
      <pc:sldChg chg="modSp">
        <pc:chgData name="CHARAN SINGH" userId="cf93d647e8583ced" providerId="LiveId" clId="{0369EAA2-502D-4E43-A93D-DD36393BC89F}" dt="2025-09-12T04:59:09.424" v="322"/>
        <pc:sldMkLst>
          <pc:docMk/>
          <pc:sldMk cId="21653048" sldId="6224"/>
        </pc:sldMkLst>
        <pc:spChg chg="mod">
          <ac:chgData name="CHARAN SINGH" userId="cf93d647e8583ced" providerId="LiveId" clId="{0369EAA2-502D-4E43-A93D-DD36393BC89F}" dt="2025-09-12T04:58:59.099" v="321"/>
          <ac:spMkLst>
            <pc:docMk/>
            <pc:sldMk cId="21653048" sldId="6224"/>
            <ac:spMk id="9" creationId="{4C881F99-DC76-70EE-BBC9-FCBD9B975332}"/>
          </ac:spMkLst>
        </pc:spChg>
        <pc:spChg chg="mod">
          <ac:chgData name="CHARAN SINGH" userId="cf93d647e8583ced" providerId="LiveId" clId="{0369EAA2-502D-4E43-A93D-DD36393BC89F}" dt="2025-09-12T04:59:09.424" v="322"/>
          <ac:spMkLst>
            <pc:docMk/>
            <pc:sldMk cId="21653048" sldId="6224"/>
            <ac:spMk id="10" creationId="{A49517BB-5B01-368B-F843-4C2187CE0D50}"/>
          </ac:spMkLst>
        </pc:spChg>
      </pc:sldChg>
      <pc:sldChg chg="modSp">
        <pc:chgData name="CHARAN SINGH" userId="cf93d647e8583ced" providerId="LiveId" clId="{0369EAA2-502D-4E43-A93D-DD36393BC89F}" dt="2025-09-12T04:59:44.228" v="324"/>
        <pc:sldMkLst>
          <pc:docMk/>
          <pc:sldMk cId="3803602286" sldId="6225"/>
        </pc:sldMkLst>
        <pc:spChg chg="mod">
          <ac:chgData name="CHARAN SINGH" userId="cf93d647e8583ced" providerId="LiveId" clId="{0369EAA2-502D-4E43-A93D-DD36393BC89F}" dt="2025-09-12T04:59:29.476" v="323"/>
          <ac:spMkLst>
            <pc:docMk/>
            <pc:sldMk cId="3803602286" sldId="6225"/>
            <ac:spMk id="9" creationId="{3A47851E-C7CC-5568-B5FA-D22A6AB32094}"/>
          </ac:spMkLst>
        </pc:spChg>
        <pc:spChg chg="mod">
          <ac:chgData name="CHARAN SINGH" userId="cf93d647e8583ced" providerId="LiveId" clId="{0369EAA2-502D-4E43-A93D-DD36393BC89F}" dt="2025-09-12T04:59:44.228" v="324"/>
          <ac:spMkLst>
            <pc:docMk/>
            <pc:sldMk cId="3803602286" sldId="6225"/>
            <ac:spMk id="10" creationId="{8C0FC9B9-FF84-A516-B507-17022B55AB09}"/>
          </ac:spMkLst>
        </pc:spChg>
      </pc:sldChg>
      <pc:sldChg chg="modSp">
        <pc:chgData name="CHARAN SINGH" userId="cf93d647e8583ced" providerId="LiveId" clId="{0369EAA2-502D-4E43-A93D-DD36393BC89F}" dt="2025-09-12T05:00:34.776" v="326"/>
        <pc:sldMkLst>
          <pc:docMk/>
          <pc:sldMk cId="3546193078" sldId="6226"/>
        </pc:sldMkLst>
        <pc:spChg chg="mod">
          <ac:chgData name="CHARAN SINGH" userId="cf93d647e8583ced" providerId="LiveId" clId="{0369EAA2-502D-4E43-A93D-DD36393BC89F}" dt="2025-09-12T04:59:55.657" v="325"/>
          <ac:spMkLst>
            <pc:docMk/>
            <pc:sldMk cId="3546193078" sldId="6226"/>
            <ac:spMk id="9" creationId="{7DBF936F-F547-0251-2C9A-3E5020056ABD}"/>
          </ac:spMkLst>
        </pc:spChg>
        <pc:spChg chg="mod">
          <ac:chgData name="CHARAN SINGH" userId="cf93d647e8583ced" providerId="LiveId" clId="{0369EAA2-502D-4E43-A93D-DD36393BC89F}" dt="2025-09-12T05:00:34.776" v="326"/>
          <ac:spMkLst>
            <pc:docMk/>
            <pc:sldMk cId="3546193078" sldId="6226"/>
            <ac:spMk id="10" creationId="{B123A1F0-A4B2-A975-8F35-044C20D0EA63}"/>
          </ac:spMkLst>
        </pc:spChg>
      </pc:sldChg>
      <pc:sldChg chg="modSp mod">
        <pc:chgData name="CHARAN SINGH" userId="cf93d647e8583ced" providerId="LiveId" clId="{0369EAA2-502D-4E43-A93D-DD36393BC89F}" dt="2025-09-12T05:02:15.483" v="331" actId="20577"/>
        <pc:sldMkLst>
          <pc:docMk/>
          <pc:sldMk cId="961964207" sldId="6227"/>
        </pc:sldMkLst>
        <pc:spChg chg="mod">
          <ac:chgData name="CHARAN SINGH" userId="cf93d647e8583ced" providerId="LiveId" clId="{0369EAA2-502D-4E43-A93D-DD36393BC89F}" dt="2025-09-12T05:02:02.214" v="330" actId="20577"/>
          <ac:spMkLst>
            <pc:docMk/>
            <pc:sldMk cId="961964207" sldId="6227"/>
            <ac:spMk id="9" creationId="{E2395E40-C384-6013-C04E-88955EC606E6}"/>
          </ac:spMkLst>
        </pc:spChg>
        <pc:spChg chg="mod">
          <ac:chgData name="CHARAN SINGH" userId="cf93d647e8583ced" providerId="LiveId" clId="{0369EAA2-502D-4E43-A93D-DD36393BC89F}" dt="2025-09-12T05:02:15.483" v="331" actId="20577"/>
          <ac:spMkLst>
            <pc:docMk/>
            <pc:sldMk cId="961964207" sldId="6227"/>
            <ac:spMk id="10" creationId="{EE6B7D73-E8F9-3670-CEC1-C256A5397AAB}"/>
          </ac:spMkLst>
        </pc:spChg>
      </pc:sldChg>
      <pc:sldChg chg="addSp delSp modSp mod">
        <pc:chgData name="CHARAN SINGH" userId="cf93d647e8583ced" providerId="LiveId" clId="{0369EAA2-502D-4E43-A93D-DD36393BC89F}" dt="2025-09-15T05:26:29.267" v="579" actId="20577"/>
        <pc:sldMkLst>
          <pc:docMk/>
          <pc:sldMk cId="2851997407" sldId="6228"/>
        </pc:sldMkLst>
        <pc:spChg chg="mod">
          <ac:chgData name="CHARAN SINGH" userId="cf93d647e8583ced" providerId="LiveId" clId="{0369EAA2-502D-4E43-A93D-DD36393BC89F}" dt="2025-09-15T05:26:29.267" v="579" actId="20577"/>
          <ac:spMkLst>
            <pc:docMk/>
            <pc:sldMk cId="2851997407" sldId="6228"/>
            <ac:spMk id="9" creationId="{ED07A746-6EF1-623C-3B62-A0E9E72B9AA5}"/>
          </ac:spMkLst>
        </pc:spChg>
        <pc:spChg chg="mod">
          <ac:chgData name="CHARAN SINGH" userId="cf93d647e8583ced" providerId="LiveId" clId="{0369EAA2-502D-4E43-A93D-DD36393BC89F}" dt="2025-09-12T05:04:38.264" v="397"/>
          <ac:spMkLst>
            <pc:docMk/>
            <pc:sldMk cId="2851997407" sldId="6228"/>
            <ac:spMk id="10" creationId="{D66CACFE-292B-B425-F1BD-18BFB6BB513C}"/>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3823C2-9AD4-4E2E-8620-B983A36679F3}" type="doc">
      <dgm:prSet loTypeId="urn:microsoft.com/office/officeart/2005/8/layout/radial6#1" loCatId="cycle" qsTypeId="urn:microsoft.com/office/officeart/2005/8/quickstyle/simple1" qsCatId="simple" csTypeId="urn:microsoft.com/office/officeart/2005/8/colors/colorful1" csCatId="colorful" phldr="1"/>
      <dgm:spPr/>
      <dgm:t>
        <a:bodyPr/>
        <a:lstStyle/>
        <a:p>
          <a:endParaRPr lang="en-IN"/>
        </a:p>
      </dgm:t>
    </dgm:pt>
    <dgm:pt modelId="{7DA5DB4F-7285-4AE9-BD94-A0EC433E527E}">
      <dgm:prSet phldrT="[Text]"/>
      <dgm:spPr/>
      <dgm:t>
        <a:bodyPr anchor="t"/>
        <a:lstStyle/>
        <a:p>
          <a:r>
            <a:rPr lang="en-IN" dirty="0">
              <a:latin typeface="Arial" pitchFamily="34" charset="0"/>
              <a:cs typeface="Arial" pitchFamily="34" charset="0"/>
            </a:rPr>
            <a:t> </a:t>
          </a:r>
          <a:r>
            <a:rPr lang="hi-IN" dirty="0">
              <a:latin typeface="Arial" pitchFamily="34" charset="0"/>
              <a:cs typeface="Arial" pitchFamily="34" charset="0"/>
            </a:rPr>
            <a:t>अप्रत्यक्ष प्रभाव</a:t>
          </a:r>
          <a:endParaRPr lang="en-IN" dirty="0"/>
        </a:p>
      </dgm:t>
    </dgm:pt>
    <dgm:pt modelId="{D735AD51-E554-48E3-9B27-86D142879FB9}" type="parTrans" cxnId="{07DBBA5F-8D06-4364-9663-25F23ED0D152}">
      <dgm:prSet/>
      <dgm:spPr/>
      <dgm:t>
        <a:bodyPr/>
        <a:lstStyle/>
        <a:p>
          <a:endParaRPr lang="en-IN">
            <a:solidFill>
              <a:schemeClr val="tx1"/>
            </a:solidFill>
          </a:endParaRPr>
        </a:p>
      </dgm:t>
    </dgm:pt>
    <dgm:pt modelId="{D3B8706B-64AC-4A20-84BC-5616596A22FE}" type="sibTrans" cxnId="{07DBBA5F-8D06-4364-9663-25F23ED0D152}">
      <dgm:prSet/>
      <dgm:spPr/>
      <dgm:t>
        <a:bodyPr/>
        <a:lstStyle/>
        <a:p>
          <a:endParaRPr lang="en-IN">
            <a:solidFill>
              <a:schemeClr val="tx1"/>
            </a:solidFill>
          </a:endParaRPr>
        </a:p>
      </dgm:t>
    </dgm:pt>
    <dgm:pt modelId="{CC97744D-8A08-4A57-B2CD-AD455A9BDD04}">
      <dgm:prSet phldrT="[Text]"/>
      <dgm:spPr/>
      <dgm:t>
        <a:bodyPr/>
        <a:lstStyle/>
        <a:p>
          <a:pPr rtl="0"/>
          <a:r>
            <a:rPr kumimoji="0" lang="hi-IN" b="0" i="0" u="none" strike="noStrike" cap="none" normalizeH="0" baseline="0" dirty="0">
              <a:ln/>
              <a:effectLst/>
              <a:latin typeface="Arial" charset="0"/>
            </a:rPr>
            <a:t>शिक्षा में विश्वास की कमी</a:t>
          </a:r>
          <a:endParaRPr lang="en-IN" dirty="0"/>
        </a:p>
      </dgm:t>
    </dgm:pt>
    <dgm:pt modelId="{D25BE081-7673-4218-BB18-6657203D61AD}" type="parTrans" cxnId="{E146AE0E-7EAF-48F4-8614-5E4E9F0FF87B}">
      <dgm:prSet/>
      <dgm:spPr/>
      <dgm:t>
        <a:bodyPr/>
        <a:lstStyle/>
        <a:p>
          <a:endParaRPr lang="en-IN">
            <a:solidFill>
              <a:schemeClr val="tx1"/>
            </a:solidFill>
          </a:endParaRPr>
        </a:p>
      </dgm:t>
    </dgm:pt>
    <dgm:pt modelId="{1754BEAC-550C-4EAD-94BA-EE63C996CE22}" type="sibTrans" cxnId="{E146AE0E-7EAF-48F4-8614-5E4E9F0FF87B}">
      <dgm:prSet/>
      <dgm:spPr/>
      <dgm:t>
        <a:bodyPr/>
        <a:lstStyle/>
        <a:p>
          <a:endParaRPr lang="en-IN">
            <a:solidFill>
              <a:schemeClr val="tx1"/>
            </a:solidFill>
          </a:endParaRPr>
        </a:p>
      </dgm:t>
    </dgm:pt>
    <dgm:pt modelId="{11510979-FFE8-48CA-87B7-97C4826DECA3}">
      <dgm:prSet phldrT="[Text]"/>
      <dgm:spPr/>
      <dgm:t>
        <a:bodyPr/>
        <a:lstStyle/>
        <a:p>
          <a:pPr rtl="0"/>
          <a:r>
            <a:rPr kumimoji="0" lang="hi-IN" b="0" i="0" u="none" strike="noStrike" cap="none" normalizeH="0" baseline="0" dirty="0">
              <a:ln/>
              <a:effectLst/>
              <a:latin typeface="Arial" charset="0"/>
            </a:rPr>
            <a:t>शिक्षा की गुणवत्ता में कमी</a:t>
          </a:r>
          <a:endParaRPr lang="en-IN" dirty="0"/>
        </a:p>
      </dgm:t>
    </dgm:pt>
    <dgm:pt modelId="{B366C538-C285-4259-B12A-DB8972DB888F}" type="parTrans" cxnId="{1645D441-EE36-4F91-A044-35C96A33B13C}">
      <dgm:prSet/>
      <dgm:spPr/>
      <dgm:t>
        <a:bodyPr/>
        <a:lstStyle/>
        <a:p>
          <a:endParaRPr lang="en-IN">
            <a:solidFill>
              <a:schemeClr val="tx1"/>
            </a:solidFill>
          </a:endParaRPr>
        </a:p>
      </dgm:t>
    </dgm:pt>
    <dgm:pt modelId="{D41BDDA4-3E07-4666-B532-49D214019165}" type="sibTrans" cxnId="{1645D441-EE36-4F91-A044-35C96A33B13C}">
      <dgm:prSet/>
      <dgm:spPr/>
      <dgm:t>
        <a:bodyPr/>
        <a:lstStyle/>
        <a:p>
          <a:endParaRPr lang="en-IN">
            <a:solidFill>
              <a:schemeClr val="tx1"/>
            </a:solidFill>
          </a:endParaRPr>
        </a:p>
      </dgm:t>
    </dgm:pt>
    <dgm:pt modelId="{9AC5C4CB-BEC2-4400-BFDC-5ED8A197900E}">
      <dgm:prSet phldrT="[Text]"/>
      <dgm:spPr/>
      <dgm:t>
        <a:bodyPr/>
        <a:lstStyle/>
        <a:p>
          <a:pPr rtl="0"/>
          <a:r>
            <a:rPr lang="hi-IN" dirty="0">
              <a:latin typeface="Arial" charset="0"/>
            </a:rPr>
            <a:t>मनोवैज्ञानिक सामाजिक प्रभाव</a:t>
          </a:r>
          <a:endParaRPr lang="en-IN" dirty="0"/>
        </a:p>
      </dgm:t>
    </dgm:pt>
    <dgm:pt modelId="{73C6B7EC-0E49-4811-A48B-F66D3217C725}" type="parTrans" cxnId="{C2574487-C066-4E22-A139-4F28A422AA52}">
      <dgm:prSet/>
      <dgm:spPr/>
      <dgm:t>
        <a:bodyPr/>
        <a:lstStyle/>
        <a:p>
          <a:endParaRPr lang="en-IN">
            <a:solidFill>
              <a:schemeClr val="tx1"/>
            </a:solidFill>
          </a:endParaRPr>
        </a:p>
      </dgm:t>
    </dgm:pt>
    <dgm:pt modelId="{5CD70217-18A1-48DD-9B71-CC789044A8DF}" type="sibTrans" cxnId="{C2574487-C066-4E22-A139-4F28A422AA52}">
      <dgm:prSet/>
      <dgm:spPr/>
      <dgm:t>
        <a:bodyPr/>
        <a:lstStyle/>
        <a:p>
          <a:endParaRPr lang="en-IN">
            <a:solidFill>
              <a:schemeClr val="tx1"/>
            </a:solidFill>
          </a:endParaRPr>
        </a:p>
      </dgm:t>
    </dgm:pt>
    <dgm:pt modelId="{AC15287A-DE14-437A-87E5-D39A1E5B422C}">
      <dgm:prSet phldrT="[Text]"/>
      <dgm:spPr/>
      <dgm:t>
        <a:bodyPr/>
        <a:lstStyle/>
        <a:p>
          <a:pPr rtl="0"/>
          <a:r>
            <a:rPr lang="hi-IN" dirty="0">
              <a:latin typeface="Arial" charset="0"/>
            </a:rPr>
            <a:t>ड्रॉपआउट दर में वृद्धि</a:t>
          </a:r>
          <a:endParaRPr lang="en-IN" dirty="0"/>
        </a:p>
      </dgm:t>
    </dgm:pt>
    <dgm:pt modelId="{C7AC7919-6974-45C1-A9C5-519E08D68748}" type="parTrans" cxnId="{68F1F1B7-0C96-4BFF-831C-D4363B3774BE}">
      <dgm:prSet/>
      <dgm:spPr/>
      <dgm:t>
        <a:bodyPr/>
        <a:lstStyle/>
        <a:p>
          <a:endParaRPr lang="en-IN">
            <a:solidFill>
              <a:schemeClr val="tx1"/>
            </a:solidFill>
          </a:endParaRPr>
        </a:p>
      </dgm:t>
    </dgm:pt>
    <dgm:pt modelId="{A6F0DBD9-9F42-43BF-AF58-5753AA808AD4}" type="sibTrans" cxnId="{68F1F1B7-0C96-4BFF-831C-D4363B3774BE}">
      <dgm:prSet/>
      <dgm:spPr/>
      <dgm:t>
        <a:bodyPr/>
        <a:lstStyle/>
        <a:p>
          <a:endParaRPr lang="en-IN">
            <a:solidFill>
              <a:schemeClr val="tx1"/>
            </a:solidFill>
          </a:endParaRPr>
        </a:p>
      </dgm:t>
    </dgm:pt>
    <dgm:pt modelId="{CC119471-68F9-4847-BC2D-7179FB30D0F4}">
      <dgm:prSet/>
      <dgm:spPr/>
      <dgm:t>
        <a:bodyPr/>
        <a:lstStyle/>
        <a:p>
          <a:pPr rtl="0"/>
          <a:r>
            <a:rPr kumimoji="0" lang="hi-IN" b="0" i="0" u="none" strike="noStrike" cap="none" normalizeH="0" baseline="0" dirty="0">
              <a:ln/>
              <a:effectLst/>
              <a:latin typeface="Arial" charset="0"/>
            </a:rPr>
            <a:t>बढ़ा हुआ तनाव</a:t>
          </a:r>
          <a:endParaRPr kumimoji="0" lang="en-IN" b="0" i="0" u="none" strike="noStrike" cap="none" normalizeH="0" baseline="0" dirty="0">
            <a:ln/>
            <a:effectLst/>
            <a:latin typeface="Arial" charset="0"/>
          </a:endParaRPr>
        </a:p>
      </dgm:t>
    </dgm:pt>
    <dgm:pt modelId="{40A0D71B-8DAD-47BC-859A-0CC3E40E859B}" type="parTrans" cxnId="{50495169-1525-43EB-AE85-556904E04B31}">
      <dgm:prSet/>
      <dgm:spPr/>
      <dgm:t>
        <a:bodyPr/>
        <a:lstStyle/>
        <a:p>
          <a:endParaRPr lang="en-IN">
            <a:solidFill>
              <a:schemeClr val="tx1"/>
            </a:solidFill>
          </a:endParaRPr>
        </a:p>
      </dgm:t>
    </dgm:pt>
    <dgm:pt modelId="{B2E4D90E-38F5-4EC6-89CA-4040C1794F2E}" type="sibTrans" cxnId="{50495169-1525-43EB-AE85-556904E04B31}">
      <dgm:prSet/>
      <dgm:spPr/>
      <dgm:t>
        <a:bodyPr/>
        <a:lstStyle/>
        <a:p>
          <a:endParaRPr lang="en-IN">
            <a:solidFill>
              <a:schemeClr val="tx1"/>
            </a:solidFill>
          </a:endParaRPr>
        </a:p>
      </dgm:t>
    </dgm:pt>
    <dgm:pt modelId="{E4261431-37FF-444F-8A0E-966C66759806}" type="pres">
      <dgm:prSet presAssocID="{633823C2-9AD4-4E2E-8620-B983A36679F3}" presName="Name0" presStyleCnt="0">
        <dgm:presLayoutVars>
          <dgm:chMax val="1"/>
          <dgm:dir/>
          <dgm:animLvl val="ctr"/>
          <dgm:resizeHandles val="exact"/>
        </dgm:presLayoutVars>
      </dgm:prSet>
      <dgm:spPr/>
    </dgm:pt>
    <dgm:pt modelId="{0029C962-8AFB-433A-97A3-39D06125C665}" type="pres">
      <dgm:prSet presAssocID="{7DA5DB4F-7285-4AE9-BD94-A0EC433E527E}" presName="centerShape" presStyleLbl="node0" presStyleIdx="0" presStyleCnt="1"/>
      <dgm:spPr/>
    </dgm:pt>
    <dgm:pt modelId="{7EEE0CC7-BCF0-456E-8881-44DA7E6ED00B}" type="pres">
      <dgm:prSet presAssocID="{CC97744D-8A08-4A57-B2CD-AD455A9BDD04}" presName="node" presStyleLbl="node1" presStyleIdx="0" presStyleCnt="5">
        <dgm:presLayoutVars>
          <dgm:bulletEnabled val="1"/>
        </dgm:presLayoutVars>
      </dgm:prSet>
      <dgm:spPr/>
    </dgm:pt>
    <dgm:pt modelId="{D641D088-AA81-4626-947D-04F5685364C6}" type="pres">
      <dgm:prSet presAssocID="{CC97744D-8A08-4A57-B2CD-AD455A9BDD04}" presName="dummy" presStyleCnt="0"/>
      <dgm:spPr/>
    </dgm:pt>
    <dgm:pt modelId="{E8A8C500-99BE-49D0-B48E-7C039EC7691D}" type="pres">
      <dgm:prSet presAssocID="{1754BEAC-550C-4EAD-94BA-EE63C996CE22}" presName="sibTrans" presStyleLbl="sibTrans2D1" presStyleIdx="0" presStyleCnt="5" custScaleX="103201"/>
      <dgm:spPr/>
    </dgm:pt>
    <dgm:pt modelId="{F7761E1D-89D9-405B-BA8E-7A5015E13335}" type="pres">
      <dgm:prSet presAssocID="{11510979-FFE8-48CA-87B7-97C4826DECA3}" presName="node" presStyleLbl="node1" presStyleIdx="1" presStyleCnt="5">
        <dgm:presLayoutVars>
          <dgm:bulletEnabled val="1"/>
        </dgm:presLayoutVars>
      </dgm:prSet>
      <dgm:spPr/>
    </dgm:pt>
    <dgm:pt modelId="{A7A1C2BC-1BD6-49FA-B49B-8289A455F6F6}" type="pres">
      <dgm:prSet presAssocID="{11510979-FFE8-48CA-87B7-97C4826DECA3}" presName="dummy" presStyleCnt="0"/>
      <dgm:spPr/>
    </dgm:pt>
    <dgm:pt modelId="{96330476-BEB9-40CC-9B4E-BFE4690508B8}" type="pres">
      <dgm:prSet presAssocID="{D41BDDA4-3E07-4666-B532-49D214019165}" presName="sibTrans" presStyleLbl="sibTrans2D1" presStyleIdx="1" presStyleCnt="5"/>
      <dgm:spPr/>
    </dgm:pt>
    <dgm:pt modelId="{519D3871-6F90-4AD3-8AE8-31171B759DFC}" type="pres">
      <dgm:prSet presAssocID="{9AC5C4CB-BEC2-4400-BFDC-5ED8A197900E}" presName="node" presStyleLbl="node1" presStyleIdx="2" presStyleCnt="5">
        <dgm:presLayoutVars>
          <dgm:bulletEnabled val="1"/>
        </dgm:presLayoutVars>
      </dgm:prSet>
      <dgm:spPr/>
    </dgm:pt>
    <dgm:pt modelId="{5073F71C-AA6F-4A19-9754-FD3DD257D14C}" type="pres">
      <dgm:prSet presAssocID="{9AC5C4CB-BEC2-4400-BFDC-5ED8A197900E}" presName="dummy" presStyleCnt="0"/>
      <dgm:spPr/>
    </dgm:pt>
    <dgm:pt modelId="{FFB2D1B4-3073-4C3C-BF95-19ABCCB277E2}" type="pres">
      <dgm:prSet presAssocID="{5CD70217-18A1-48DD-9B71-CC789044A8DF}" presName="sibTrans" presStyleLbl="sibTrans2D1" presStyleIdx="2" presStyleCnt="5"/>
      <dgm:spPr/>
    </dgm:pt>
    <dgm:pt modelId="{F8E3CCB6-7416-4DDA-88E6-7473357A322F}" type="pres">
      <dgm:prSet presAssocID="{CC119471-68F9-4847-BC2D-7179FB30D0F4}" presName="node" presStyleLbl="node1" presStyleIdx="3" presStyleCnt="5">
        <dgm:presLayoutVars>
          <dgm:bulletEnabled val="1"/>
        </dgm:presLayoutVars>
      </dgm:prSet>
      <dgm:spPr/>
    </dgm:pt>
    <dgm:pt modelId="{36D11274-A588-4E58-87DA-D17AF02EC4F7}" type="pres">
      <dgm:prSet presAssocID="{CC119471-68F9-4847-BC2D-7179FB30D0F4}" presName="dummy" presStyleCnt="0"/>
      <dgm:spPr/>
    </dgm:pt>
    <dgm:pt modelId="{2F0E1B28-0BF6-4A90-9A62-0BCDF98C8546}" type="pres">
      <dgm:prSet presAssocID="{B2E4D90E-38F5-4EC6-89CA-4040C1794F2E}" presName="sibTrans" presStyleLbl="sibTrans2D1" presStyleIdx="3" presStyleCnt="5"/>
      <dgm:spPr/>
    </dgm:pt>
    <dgm:pt modelId="{251D489F-CB55-4840-8939-48A6D86551C1}" type="pres">
      <dgm:prSet presAssocID="{AC15287A-DE14-437A-87E5-D39A1E5B422C}" presName="node" presStyleLbl="node1" presStyleIdx="4" presStyleCnt="5">
        <dgm:presLayoutVars>
          <dgm:bulletEnabled val="1"/>
        </dgm:presLayoutVars>
      </dgm:prSet>
      <dgm:spPr/>
    </dgm:pt>
    <dgm:pt modelId="{4AE22DDA-6311-491C-8D7D-64BC6A585D3B}" type="pres">
      <dgm:prSet presAssocID="{AC15287A-DE14-437A-87E5-D39A1E5B422C}" presName="dummy" presStyleCnt="0"/>
      <dgm:spPr/>
    </dgm:pt>
    <dgm:pt modelId="{C98640E2-A260-4F31-9EAD-D7A5DA954E9D}" type="pres">
      <dgm:prSet presAssocID="{A6F0DBD9-9F42-43BF-AF58-5753AA808AD4}" presName="sibTrans" presStyleLbl="sibTrans2D1" presStyleIdx="4" presStyleCnt="5"/>
      <dgm:spPr/>
    </dgm:pt>
  </dgm:ptLst>
  <dgm:cxnLst>
    <dgm:cxn modelId="{E146AE0E-7EAF-48F4-8614-5E4E9F0FF87B}" srcId="{7DA5DB4F-7285-4AE9-BD94-A0EC433E527E}" destId="{CC97744D-8A08-4A57-B2CD-AD455A9BDD04}" srcOrd="0" destOrd="0" parTransId="{D25BE081-7673-4218-BB18-6657203D61AD}" sibTransId="{1754BEAC-550C-4EAD-94BA-EE63C996CE22}"/>
    <dgm:cxn modelId="{10DC8121-9CB4-4C29-8B38-BF90C5B31327}" type="presOf" srcId="{CC97744D-8A08-4A57-B2CD-AD455A9BDD04}" destId="{7EEE0CC7-BCF0-456E-8881-44DA7E6ED00B}" srcOrd="0" destOrd="0" presId="urn:microsoft.com/office/officeart/2005/8/layout/radial6#1"/>
    <dgm:cxn modelId="{215E9B2F-7108-4604-9F83-360CF5F60A59}" type="presOf" srcId="{1754BEAC-550C-4EAD-94BA-EE63C996CE22}" destId="{E8A8C500-99BE-49D0-B48E-7C039EC7691D}" srcOrd="0" destOrd="0" presId="urn:microsoft.com/office/officeart/2005/8/layout/radial6#1"/>
    <dgm:cxn modelId="{F9150532-0189-4C5F-86D9-1DAC22FC1768}" type="presOf" srcId="{7DA5DB4F-7285-4AE9-BD94-A0EC433E527E}" destId="{0029C962-8AFB-433A-97A3-39D06125C665}" srcOrd="0" destOrd="0" presId="urn:microsoft.com/office/officeart/2005/8/layout/radial6#1"/>
    <dgm:cxn modelId="{07DBBA5F-8D06-4364-9663-25F23ED0D152}" srcId="{633823C2-9AD4-4E2E-8620-B983A36679F3}" destId="{7DA5DB4F-7285-4AE9-BD94-A0EC433E527E}" srcOrd="0" destOrd="0" parTransId="{D735AD51-E554-48E3-9B27-86D142879FB9}" sibTransId="{D3B8706B-64AC-4A20-84BC-5616596A22FE}"/>
    <dgm:cxn modelId="{1645D441-EE36-4F91-A044-35C96A33B13C}" srcId="{7DA5DB4F-7285-4AE9-BD94-A0EC433E527E}" destId="{11510979-FFE8-48CA-87B7-97C4826DECA3}" srcOrd="1" destOrd="0" parTransId="{B366C538-C285-4259-B12A-DB8972DB888F}" sibTransId="{D41BDDA4-3E07-4666-B532-49D214019165}"/>
    <dgm:cxn modelId="{E9D81669-C613-4062-A188-46E04D545853}" type="presOf" srcId="{B2E4D90E-38F5-4EC6-89CA-4040C1794F2E}" destId="{2F0E1B28-0BF6-4A90-9A62-0BCDF98C8546}" srcOrd="0" destOrd="0" presId="urn:microsoft.com/office/officeart/2005/8/layout/radial6#1"/>
    <dgm:cxn modelId="{50495169-1525-43EB-AE85-556904E04B31}" srcId="{7DA5DB4F-7285-4AE9-BD94-A0EC433E527E}" destId="{CC119471-68F9-4847-BC2D-7179FB30D0F4}" srcOrd="3" destOrd="0" parTransId="{40A0D71B-8DAD-47BC-859A-0CC3E40E859B}" sibTransId="{B2E4D90E-38F5-4EC6-89CA-4040C1794F2E}"/>
    <dgm:cxn modelId="{F6BF5559-DF7F-439E-8D67-C5D1ACE02FB4}" type="presOf" srcId="{5CD70217-18A1-48DD-9B71-CC789044A8DF}" destId="{FFB2D1B4-3073-4C3C-BF95-19ABCCB277E2}" srcOrd="0" destOrd="0" presId="urn:microsoft.com/office/officeart/2005/8/layout/radial6#1"/>
    <dgm:cxn modelId="{70A16F7B-5407-4DF3-95E2-12C7C6F45077}" type="presOf" srcId="{11510979-FFE8-48CA-87B7-97C4826DECA3}" destId="{F7761E1D-89D9-405B-BA8E-7A5015E13335}" srcOrd="0" destOrd="0" presId="urn:microsoft.com/office/officeart/2005/8/layout/radial6#1"/>
    <dgm:cxn modelId="{C2574487-C066-4E22-A139-4F28A422AA52}" srcId="{7DA5DB4F-7285-4AE9-BD94-A0EC433E527E}" destId="{9AC5C4CB-BEC2-4400-BFDC-5ED8A197900E}" srcOrd="2" destOrd="0" parTransId="{73C6B7EC-0E49-4811-A48B-F66D3217C725}" sibTransId="{5CD70217-18A1-48DD-9B71-CC789044A8DF}"/>
    <dgm:cxn modelId="{70670291-8BB6-423A-A252-C8540FF70045}" type="presOf" srcId="{633823C2-9AD4-4E2E-8620-B983A36679F3}" destId="{E4261431-37FF-444F-8A0E-966C66759806}" srcOrd="0" destOrd="0" presId="urn:microsoft.com/office/officeart/2005/8/layout/radial6#1"/>
    <dgm:cxn modelId="{DCE44594-23B3-479C-9C4C-4F09EB5FF40E}" type="presOf" srcId="{D41BDDA4-3E07-4666-B532-49D214019165}" destId="{96330476-BEB9-40CC-9B4E-BFE4690508B8}" srcOrd="0" destOrd="0" presId="urn:microsoft.com/office/officeart/2005/8/layout/radial6#1"/>
    <dgm:cxn modelId="{68F1F1B7-0C96-4BFF-831C-D4363B3774BE}" srcId="{7DA5DB4F-7285-4AE9-BD94-A0EC433E527E}" destId="{AC15287A-DE14-437A-87E5-D39A1E5B422C}" srcOrd="4" destOrd="0" parTransId="{C7AC7919-6974-45C1-A9C5-519E08D68748}" sibTransId="{A6F0DBD9-9F42-43BF-AF58-5753AA808AD4}"/>
    <dgm:cxn modelId="{75E85BBC-72FD-4457-8FB8-6C53BAEA1672}" type="presOf" srcId="{A6F0DBD9-9F42-43BF-AF58-5753AA808AD4}" destId="{C98640E2-A260-4F31-9EAD-D7A5DA954E9D}" srcOrd="0" destOrd="0" presId="urn:microsoft.com/office/officeart/2005/8/layout/radial6#1"/>
    <dgm:cxn modelId="{17CE93CA-7DFA-4EE1-A1E5-8EF8D8BD0F29}" type="presOf" srcId="{9AC5C4CB-BEC2-4400-BFDC-5ED8A197900E}" destId="{519D3871-6F90-4AD3-8AE8-31171B759DFC}" srcOrd="0" destOrd="0" presId="urn:microsoft.com/office/officeart/2005/8/layout/radial6#1"/>
    <dgm:cxn modelId="{632053DA-F905-42A1-A9B9-D9E9A4A4156D}" type="presOf" srcId="{CC119471-68F9-4847-BC2D-7179FB30D0F4}" destId="{F8E3CCB6-7416-4DDA-88E6-7473357A322F}" srcOrd="0" destOrd="0" presId="urn:microsoft.com/office/officeart/2005/8/layout/radial6#1"/>
    <dgm:cxn modelId="{554906DB-68C7-44FE-9D13-715C4B4D4DF0}" type="presOf" srcId="{AC15287A-DE14-437A-87E5-D39A1E5B422C}" destId="{251D489F-CB55-4840-8939-48A6D86551C1}" srcOrd="0" destOrd="0" presId="urn:microsoft.com/office/officeart/2005/8/layout/radial6#1"/>
    <dgm:cxn modelId="{E61B86E1-1226-49F9-84B1-3D40317D9C21}" type="presParOf" srcId="{E4261431-37FF-444F-8A0E-966C66759806}" destId="{0029C962-8AFB-433A-97A3-39D06125C665}" srcOrd="0" destOrd="0" presId="urn:microsoft.com/office/officeart/2005/8/layout/radial6#1"/>
    <dgm:cxn modelId="{8854EC51-BEA3-468D-9C0F-4942C25995CA}" type="presParOf" srcId="{E4261431-37FF-444F-8A0E-966C66759806}" destId="{7EEE0CC7-BCF0-456E-8881-44DA7E6ED00B}" srcOrd="1" destOrd="0" presId="urn:microsoft.com/office/officeart/2005/8/layout/radial6#1"/>
    <dgm:cxn modelId="{0996C10B-A0A7-4C69-A979-6BAF373FEF81}" type="presParOf" srcId="{E4261431-37FF-444F-8A0E-966C66759806}" destId="{D641D088-AA81-4626-947D-04F5685364C6}" srcOrd="2" destOrd="0" presId="urn:microsoft.com/office/officeart/2005/8/layout/radial6#1"/>
    <dgm:cxn modelId="{431D0A75-6D2E-4793-8042-EF5FE63AA839}" type="presParOf" srcId="{E4261431-37FF-444F-8A0E-966C66759806}" destId="{E8A8C500-99BE-49D0-B48E-7C039EC7691D}" srcOrd="3" destOrd="0" presId="urn:microsoft.com/office/officeart/2005/8/layout/radial6#1"/>
    <dgm:cxn modelId="{E3D0D8B6-D1B2-4B4D-834B-0F9426985B7B}" type="presParOf" srcId="{E4261431-37FF-444F-8A0E-966C66759806}" destId="{F7761E1D-89D9-405B-BA8E-7A5015E13335}" srcOrd="4" destOrd="0" presId="urn:microsoft.com/office/officeart/2005/8/layout/radial6#1"/>
    <dgm:cxn modelId="{DA61641B-CB35-4CF8-A69F-88E87FDA035E}" type="presParOf" srcId="{E4261431-37FF-444F-8A0E-966C66759806}" destId="{A7A1C2BC-1BD6-49FA-B49B-8289A455F6F6}" srcOrd="5" destOrd="0" presId="urn:microsoft.com/office/officeart/2005/8/layout/radial6#1"/>
    <dgm:cxn modelId="{3D394E1C-C5E7-4C2A-B859-0BB74D15C432}" type="presParOf" srcId="{E4261431-37FF-444F-8A0E-966C66759806}" destId="{96330476-BEB9-40CC-9B4E-BFE4690508B8}" srcOrd="6" destOrd="0" presId="urn:microsoft.com/office/officeart/2005/8/layout/radial6#1"/>
    <dgm:cxn modelId="{E9B50D9F-DE38-449C-B373-D3B964CE02B7}" type="presParOf" srcId="{E4261431-37FF-444F-8A0E-966C66759806}" destId="{519D3871-6F90-4AD3-8AE8-31171B759DFC}" srcOrd="7" destOrd="0" presId="urn:microsoft.com/office/officeart/2005/8/layout/radial6#1"/>
    <dgm:cxn modelId="{2B652B98-566F-4078-ABFF-98F59890707B}" type="presParOf" srcId="{E4261431-37FF-444F-8A0E-966C66759806}" destId="{5073F71C-AA6F-4A19-9754-FD3DD257D14C}" srcOrd="8" destOrd="0" presId="urn:microsoft.com/office/officeart/2005/8/layout/radial6#1"/>
    <dgm:cxn modelId="{B01E7B3E-16F2-47BB-AC1A-3310945B0427}" type="presParOf" srcId="{E4261431-37FF-444F-8A0E-966C66759806}" destId="{FFB2D1B4-3073-4C3C-BF95-19ABCCB277E2}" srcOrd="9" destOrd="0" presId="urn:microsoft.com/office/officeart/2005/8/layout/radial6#1"/>
    <dgm:cxn modelId="{7E8968B5-9DC0-4F6D-9275-770D6E467368}" type="presParOf" srcId="{E4261431-37FF-444F-8A0E-966C66759806}" destId="{F8E3CCB6-7416-4DDA-88E6-7473357A322F}" srcOrd="10" destOrd="0" presId="urn:microsoft.com/office/officeart/2005/8/layout/radial6#1"/>
    <dgm:cxn modelId="{0D0C77D7-5480-4ED7-9026-397970A11097}" type="presParOf" srcId="{E4261431-37FF-444F-8A0E-966C66759806}" destId="{36D11274-A588-4E58-87DA-D17AF02EC4F7}" srcOrd="11" destOrd="0" presId="urn:microsoft.com/office/officeart/2005/8/layout/radial6#1"/>
    <dgm:cxn modelId="{F743E241-4E3F-4364-A1B6-E22EFBF4C8D2}" type="presParOf" srcId="{E4261431-37FF-444F-8A0E-966C66759806}" destId="{2F0E1B28-0BF6-4A90-9A62-0BCDF98C8546}" srcOrd="12" destOrd="0" presId="urn:microsoft.com/office/officeart/2005/8/layout/radial6#1"/>
    <dgm:cxn modelId="{774F0D29-2143-4FAA-BBCF-9BA3D0973C85}" type="presParOf" srcId="{E4261431-37FF-444F-8A0E-966C66759806}" destId="{251D489F-CB55-4840-8939-48A6D86551C1}" srcOrd="13" destOrd="0" presId="urn:microsoft.com/office/officeart/2005/8/layout/radial6#1"/>
    <dgm:cxn modelId="{5E448C27-53D2-4115-BC19-C5DD5F9FACE5}" type="presParOf" srcId="{E4261431-37FF-444F-8A0E-966C66759806}" destId="{4AE22DDA-6311-491C-8D7D-64BC6A585D3B}" srcOrd="14" destOrd="0" presId="urn:microsoft.com/office/officeart/2005/8/layout/radial6#1"/>
    <dgm:cxn modelId="{4D0A5A46-08E7-4EEE-BA1A-0DBAB39D11AD}" type="presParOf" srcId="{E4261431-37FF-444F-8A0E-966C66759806}" destId="{C98640E2-A260-4F31-9EAD-D7A5DA954E9D}" srcOrd="15" destOrd="0" presId="urn:microsoft.com/office/officeart/2005/8/layout/radial6#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F54502D-5C30-4389-A6AD-6E06EF8E44A3}" type="doc">
      <dgm:prSet loTypeId="urn:microsoft.com/office/officeart/2005/8/layout/matrix3" loCatId="matrix" qsTypeId="urn:microsoft.com/office/officeart/2005/8/quickstyle/3d2" qsCatId="3D" csTypeId="urn:microsoft.com/office/officeart/2005/8/colors/colorful5" csCatId="colorful" phldr="1"/>
      <dgm:spPr/>
      <dgm:t>
        <a:bodyPr/>
        <a:lstStyle/>
        <a:p>
          <a:endParaRPr lang="en-US"/>
        </a:p>
      </dgm:t>
    </dgm:pt>
    <dgm:pt modelId="{D7CA07A2-AD18-4558-9448-7B83501B45BC}">
      <dgm:prSet phldrT="[Text]"/>
      <dgm:spPr>
        <a:solidFill>
          <a:schemeClr val="accent1">
            <a:lumMod val="50000"/>
          </a:schemeClr>
        </a:solidFill>
      </dgm:spPr>
      <dgm:t>
        <a:bodyPr/>
        <a:lstStyle/>
        <a:p>
          <a:r>
            <a:rPr lang="hi-IN"/>
            <a:t>खेल का मैदान</a:t>
          </a:r>
          <a:endParaRPr lang="en-US" dirty="0"/>
        </a:p>
      </dgm:t>
    </dgm:pt>
    <dgm:pt modelId="{4586F954-950A-43C9-9FC2-F39CD1BCD5AB}" type="parTrans" cxnId="{5CDAAB98-BE2E-4A27-B000-8D827736D74D}">
      <dgm:prSet/>
      <dgm:spPr/>
      <dgm:t>
        <a:bodyPr/>
        <a:lstStyle/>
        <a:p>
          <a:endParaRPr lang="en-US"/>
        </a:p>
      </dgm:t>
    </dgm:pt>
    <dgm:pt modelId="{A7DEA3BA-5DBF-40B0-88CB-0B2339096234}" type="sibTrans" cxnId="{5CDAAB98-BE2E-4A27-B000-8D827736D74D}">
      <dgm:prSet/>
      <dgm:spPr/>
      <dgm:t>
        <a:bodyPr/>
        <a:lstStyle/>
        <a:p>
          <a:endParaRPr lang="en-US"/>
        </a:p>
      </dgm:t>
    </dgm:pt>
    <dgm:pt modelId="{DE2050C3-9F29-44DD-8922-3C4492B8DCB6}">
      <dgm:prSet phldrT="[Text]"/>
      <dgm:spPr>
        <a:solidFill>
          <a:schemeClr val="accent3">
            <a:lumMod val="75000"/>
          </a:schemeClr>
        </a:solidFill>
      </dgm:spPr>
      <dgm:t>
        <a:bodyPr/>
        <a:lstStyle/>
        <a:p>
          <a:r>
            <a:rPr lang="hi-IN" dirty="0"/>
            <a:t>स्कूल कैंटीन</a:t>
          </a:r>
          <a:endParaRPr lang="en-US" dirty="0"/>
        </a:p>
      </dgm:t>
    </dgm:pt>
    <dgm:pt modelId="{488D8297-A7A4-4A5E-867E-764053F29CE5}" type="parTrans" cxnId="{D129582A-77AE-4F83-BA8C-9B75C76477E9}">
      <dgm:prSet/>
      <dgm:spPr/>
      <dgm:t>
        <a:bodyPr/>
        <a:lstStyle/>
        <a:p>
          <a:endParaRPr lang="en-US"/>
        </a:p>
      </dgm:t>
    </dgm:pt>
    <dgm:pt modelId="{BD74225C-EAB4-4B84-A313-5F41E9575EBA}" type="sibTrans" cxnId="{D129582A-77AE-4F83-BA8C-9B75C76477E9}">
      <dgm:prSet/>
      <dgm:spPr/>
      <dgm:t>
        <a:bodyPr/>
        <a:lstStyle/>
        <a:p>
          <a:endParaRPr lang="en-US"/>
        </a:p>
      </dgm:t>
    </dgm:pt>
    <dgm:pt modelId="{89895727-D297-4972-A8A7-A06AF5E6B7CB}">
      <dgm:prSet phldrT="[Text]"/>
      <dgm:spPr>
        <a:solidFill>
          <a:schemeClr val="accent6">
            <a:lumMod val="50000"/>
          </a:schemeClr>
        </a:solidFill>
      </dgm:spPr>
      <dgm:t>
        <a:bodyPr/>
        <a:lstStyle/>
        <a:p>
          <a:r>
            <a:rPr lang="hi-IN" dirty="0"/>
            <a:t>प्रयोगशालाएं और पुस्तकालय</a:t>
          </a:r>
          <a:endParaRPr lang="en-US" dirty="0"/>
        </a:p>
      </dgm:t>
    </dgm:pt>
    <dgm:pt modelId="{2219DD0C-F734-4DE9-9C43-3B393A03EFF0}" type="parTrans" cxnId="{C72C7A94-EE4A-49E0-91A8-E015AB3E9F36}">
      <dgm:prSet/>
      <dgm:spPr/>
      <dgm:t>
        <a:bodyPr/>
        <a:lstStyle/>
        <a:p>
          <a:endParaRPr lang="en-US"/>
        </a:p>
      </dgm:t>
    </dgm:pt>
    <dgm:pt modelId="{4AA756C2-F094-440B-BC1B-7AB398F73B02}" type="sibTrans" cxnId="{C72C7A94-EE4A-49E0-91A8-E015AB3E9F36}">
      <dgm:prSet/>
      <dgm:spPr/>
      <dgm:t>
        <a:bodyPr/>
        <a:lstStyle/>
        <a:p>
          <a:endParaRPr lang="en-US"/>
        </a:p>
      </dgm:t>
    </dgm:pt>
    <dgm:pt modelId="{82207C43-5F9D-4466-95B0-B3EF245CB3A5}">
      <dgm:prSet phldrT="[Text]"/>
      <dgm:spPr>
        <a:solidFill>
          <a:schemeClr val="accent1">
            <a:lumMod val="10000"/>
          </a:schemeClr>
        </a:solidFill>
      </dgm:spPr>
      <dgm:t>
        <a:bodyPr/>
        <a:lstStyle/>
        <a:p>
          <a:r>
            <a:rPr lang="hi-IN" dirty="0"/>
            <a:t>स्कूल की इमारत में कक्षा के कमरे</a:t>
          </a:r>
          <a:endParaRPr lang="en-US" dirty="0"/>
        </a:p>
      </dgm:t>
    </dgm:pt>
    <dgm:pt modelId="{9B160C93-534D-437E-BD31-28659DB6604C}" type="parTrans" cxnId="{8AAC17D7-16F9-4EA8-AF32-8921944C6997}">
      <dgm:prSet/>
      <dgm:spPr/>
      <dgm:t>
        <a:bodyPr/>
        <a:lstStyle/>
        <a:p>
          <a:endParaRPr lang="en-US"/>
        </a:p>
      </dgm:t>
    </dgm:pt>
    <dgm:pt modelId="{25116E99-6EC4-4D83-9999-745EFD7AA017}" type="sibTrans" cxnId="{8AAC17D7-16F9-4EA8-AF32-8921944C6997}">
      <dgm:prSet/>
      <dgm:spPr/>
      <dgm:t>
        <a:bodyPr/>
        <a:lstStyle/>
        <a:p>
          <a:endParaRPr lang="en-US"/>
        </a:p>
      </dgm:t>
    </dgm:pt>
    <dgm:pt modelId="{783DB8F3-AE5D-4F73-AD4A-18B0CFA5F73F}" type="pres">
      <dgm:prSet presAssocID="{4F54502D-5C30-4389-A6AD-6E06EF8E44A3}" presName="matrix" presStyleCnt="0">
        <dgm:presLayoutVars>
          <dgm:chMax val="1"/>
          <dgm:dir/>
          <dgm:resizeHandles val="exact"/>
        </dgm:presLayoutVars>
      </dgm:prSet>
      <dgm:spPr/>
    </dgm:pt>
    <dgm:pt modelId="{482557BD-88AE-4A04-B0F6-DF7C4BFB08D1}" type="pres">
      <dgm:prSet presAssocID="{4F54502D-5C30-4389-A6AD-6E06EF8E44A3}" presName="diamond" presStyleLbl="bgShp" presStyleIdx="0" presStyleCnt="1"/>
      <dgm:spPr>
        <a:solidFill>
          <a:schemeClr val="accent6">
            <a:lumMod val="40000"/>
            <a:lumOff val="60000"/>
          </a:schemeClr>
        </a:solidFill>
      </dgm:spPr>
    </dgm:pt>
    <dgm:pt modelId="{CA5AA2DB-2953-477E-A905-8242A5FCA6F3}" type="pres">
      <dgm:prSet presAssocID="{4F54502D-5C30-4389-A6AD-6E06EF8E44A3}" presName="quad1" presStyleLbl="node1" presStyleIdx="0" presStyleCnt="4">
        <dgm:presLayoutVars>
          <dgm:chMax val="0"/>
          <dgm:chPref val="0"/>
          <dgm:bulletEnabled val="1"/>
        </dgm:presLayoutVars>
      </dgm:prSet>
      <dgm:spPr/>
    </dgm:pt>
    <dgm:pt modelId="{B15149DE-00DE-4A48-BABD-0F5554424319}" type="pres">
      <dgm:prSet presAssocID="{4F54502D-5C30-4389-A6AD-6E06EF8E44A3}" presName="quad2" presStyleLbl="node1" presStyleIdx="1" presStyleCnt="4">
        <dgm:presLayoutVars>
          <dgm:chMax val="0"/>
          <dgm:chPref val="0"/>
          <dgm:bulletEnabled val="1"/>
        </dgm:presLayoutVars>
      </dgm:prSet>
      <dgm:spPr/>
    </dgm:pt>
    <dgm:pt modelId="{57BBF971-F154-437A-9135-E0681CD65EFC}" type="pres">
      <dgm:prSet presAssocID="{4F54502D-5C30-4389-A6AD-6E06EF8E44A3}" presName="quad3" presStyleLbl="node1" presStyleIdx="2" presStyleCnt="4">
        <dgm:presLayoutVars>
          <dgm:chMax val="0"/>
          <dgm:chPref val="0"/>
          <dgm:bulletEnabled val="1"/>
        </dgm:presLayoutVars>
      </dgm:prSet>
      <dgm:spPr/>
    </dgm:pt>
    <dgm:pt modelId="{99225FAC-D835-4F39-B8DC-AC0DB9DA4FEE}" type="pres">
      <dgm:prSet presAssocID="{4F54502D-5C30-4389-A6AD-6E06EF8E44A3}" presName="quad4" presStyleLbl="node1" presStyleIdx="3" presStyleCnt="4">
        <dgm:presLayoutVars>
          <dgm:chMax val="0"/>
          <dgm:chPref val="0"/>
          <dgm:bulletEnabled val="1"/>
        </dgm:presLayoutVars>
      </dgm:prSet>
      <dgm:spPr/>
    </dgm:pt>
  </dgm:ptLst>
  <dgm:cxnLst>
    <dgm:cxn modelId="{786E8F03-A61B-4EA5-B21C-A3182561C972}" type="presOf" srcId="{82207C43-5F9D-4466-95B0-B3EF245CB3A5}" destId="{99225FAC-D835-4F39-B8DC-AC0DB9DA4FEE}" srcOrd="0" destOrd="0" presId="urn:microsoft.com/office/officeart/2005/8/layout/matrix3"/>
    <dgm:cxn modelId="{E923B50D-F0C6-42B5-852F-07B62B761CF6}" type="presOf" srcId="{DE2050C3-9F29-44DD-8922-3C4492B8DCB6}" destId="{B15149DE-00DE-4A48-BABD-0F5554424319}" srcOrd="0" destOrd="0" presId="urn:microsoft.com/office/officeart/2005/8/layout/matrix3"/>
    <dgm:cxn modelId="{001F9A11-13B1-4C5E-A6AC-DABACAE45811}" type="presOf" srcId="{89895727-D297-4972-A8A7-A06AF5E6B7CB}" destId="{57BBF971-F154-437A-9135-E0681CD65EFC}" srcOrd="0" destOrd="0" presId="urn:microsoft.com/office/officeart/2005/8/layout/matrix3"/>
    <dgm:cxn modelId="{F2AAF722-3F6E-4FE1-A10D-28CACEB5580B}" type="presOf" srcId="{D7CA07A2-AD18-4558-9448-7B83501B45BC}" destId="{CA5AA2DB-2953-477E-A905-8242A5FCA6F3}" srcOrd="0" destOrd="0" presId="urn:microsoft.com/office/officeart/2005/8/layout/matrix3"/>
    <dgm:cxn modelId="{D129582A-77AE-4F83-BA8C-9B75C76477E9}" srcId="{4F54502D-5C30-4389-A6AD-6E06EF8E44A3}" destId="{DE2050C3-9F29-44DD-8922-3C4492B8DCB6}" srcOrd="1" destOrd="0" parTransId="{488D8297-A7A4-4A5E-867E-764053F29CE5}" sibTransId="{BD74225C-EAB4-4B84-A313-5F41E9575EBA}"/>
    <dgm:cxn modelId="{DD2DF531-DE8F-4C1C-9A82-1D5C5AA7AB4A}" type="presOf" srcId="{4F54502D-5C30-4389-A6AD-6E06EF8E44A3}" destId="{783DB8F3-AE5D-4F73-AD4A-18B0CFA5F73F}" srcOrd="0" destOrd="0" presId="urn:microsoft.com/office/officeart/2005/8/layout/matrix3"/>
    <dgm:cxn modelId="{C72C7A94-EE4A-49E0-91A8-E015AB3E9F36}" srcId="{4F54502D-5C30-4389-A6AD-6E06EF8E44A3}" destId="{89895727-D297-4972-A8A7-A06AF5E6B7CB}" srcOrd="2" destOrd="0" parTransId="{2219DD0C-F734-4DE9-9C43-3B393A03EFF0}" sibTransId="{4AA756C2-F094-440B-BC1B-7AB398F73B02}"/>
    <dgm:cxn modelId="{5CDAAB98-BE2E-4A27-B000-8D827736D74D}" srcId="{4F54502D-5C30-4389-A6AD-6E06EF8E44A3}" destId="{D7CA07A2-AD18-4558-9448-7B83501B45BC}" srcOrd="0" destOrd="0" parTransId="{4586F954-950A-43C9-9FC2-F39CD1BCD5AB}" sibTransId="{A7DEA3BA-5DBF-40B0-88CB-0B2339096234}"/>
    <dgm:cxn modelId="{8AAC17D7-16F9-4EA8-AF32-8921944C6997}" srcId="{4F54502D-5C30-4389-A6AD-6E06EF8E44A3}" destId="{82207C43-5F9D-4466-95B0-B3EF245CB3A5}" srcOrd="3" destOrd="0" parTransId="{9B160C93-534D-437E-BD31-28659DB6604C}" sibTransId="{25116E99-6EC4-4D83-9999-745EFD7AA017}"/>
    <dgm:cxn modelId="{5DF9A21F-E6CE-4C87-8EE1-C2F90C73810E}" type="presParOf" srcId="{783DB8F3-AE5D-4F73-AD4A-18B0CFA5F73F}" destId="{482557BD-88AE-4A04-B0F6-DF7C4BFB08D1}" srcOrd="0" destOrd="0" presId="urn:microsoft.com/office/officeart/2005/8/layout/matrix3"/>
    <dgm:cxn modelId="{2CADE016-8005-4742-B309-C78C7D0810E1}" type="presParOf" srcId="{783DB8F3-AE5D-4F73-AD4A-18B0CFA5F73F}" destId="{CA5AA2DB-2953-477E-A905-8242A5FCA6F3}" srcOrd="1" destOrd="0" presId="urn:microsoft.com/office/officeart/2005/8/layout/matrix3"/>
    <dgm:cxn modelId="{851F1ADB-6E5F-4CDC-831B-4F67D43C39A7}" type="presParOf" srcId="{783DB8F3-AE5D-4F73-AD4A-18B0CFA5F73F}" destId="{B15149DE-00DE-4A48-BABD-0F5554424319}" srcOrd="2" destOrd="0" presId="urn:microsoft.com/office/officeart/2005/8/layout/matrix3"/>
    <dgm:cxn modelId="{3E680B4E-4D1B-41C0-96D2-E92B3C81E84C}" type="presParOf" srcId="{783DB8F3-AE5D-4F73-AD4A-18B0CFA5F73F}" destId="{57BBF971-F154-437A-9135-E0681CD65EFC}" srcOrd="3" destOrd="0" presId="urn:microsoft.com/office/officeart/2005/8/layout/matrix3"/>
    <dgm:cxn modelId="{7994CB80-ADAD-4A36-8CB7-BAA36031579A}" type="presParOf" srcId="{783DB8F3-AE5D-4F73-AD4A-18B0CFA5F73F}" destId="{99225FAC-D835-4F39-B8DC-AC0DB9DA4FEE}"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4305FC4-CCFF-44A5-9FF3-DDE94768B3F3}" type="doc">
      <dgm:prSet loTypeId="urn:microsoft.com/office/officeart/2005/8/layout/matrix2" loCatId="matrix" qsTypeId="urn:microsoft.com/office/officeart/2005/8/quickstyle/3d3" qsCatId="3D" csTypeId="urn:microsoft.com/office/officeart/2005/8/colors/colorful5" csCatId="colorful" phldr="1"/>
      <dgm:spPr/>
      <dgm:t>
        <a:bodyPr/>
        <a:lstStyle/>
        <a:p>
          <a:endParaRPr lang="en-US"/>
        </a:p>
      </dgm:t>
    </dgm:pt>
    <dgm:pt modelId="{15ABBB57-65F3-483F-A083-F005CE207676}">
      <dgm:prSet phldrT="[Text]"/>
      <dgm:spPr>
        <a:solidFill>
          <a:schemeClr val="accent1">
            <a:lumMod val="90000"/>
          </a:schemeClr>
        </a:solidFill>
      </dgm:spPr>
      <dgm:t>
        <a:bodyPr/>
        <a:lstStyle/>
        <a:p>
          <a:r>
            <a:rPr lang="hi-IN" dirty="0">
              <a:solidFill>
                <a:schemeClr val="tx1"/>
              </a:solidFill>
            </a:rPr>
            <a:t>स्कूल आपदा प्रबंधन</a:t>
          </a:r>
          <a:r>
            <a:rPr lang="hi-IN"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i-IN" dirty="0">
              <a:solidFill>
                <a:schemeClr val="tx1"/>
              </a:solidFill>
            </a:rPr>
            <a:t> योजना</a:t>
          </a:r>
          <a:endParaRPr lang="en-US" dirty="0">
            <a:solidFill>
              <a:schemeClr val="tx1"/>
            </a:solidFill>
          </a:endParaRPr>
        </a:p>
      </dgm:t>
    </dgm:pt>
    <dgm:pt modelId="{537D049D-BA4E-477B-965B-96AE089F2846}" type="parTrans" cxnId="{2357C33C-438D-4FF7-A71D-CA2D14C96C00}">
      <dgm:prSet/>
      <dgm:spPr/>
      <dgm:t>
        <a:bodyPr/>
        <a:lstStyle/>
        <a:p>
          <a:endParaRPr lang="en-US"/>
        </a:p>
      </dgm:t>
    </dgm:pt>
    <dgm:pt modelId="{FC64AB4E-1B84-44E9-B0F0-CC10A9A903D7}" type="sibTrans" cxnId="{2357C33C-438D-4FF7-A71D-CA2D14C96C00}">
      <dgm:prSet/>
      <dgm:spPr/>
      <dgm:t>
        <a:bodyPr/>
        <a:lstStyle/>
        <a:p>
          <a:endParaRPr lang="en-US"/>
        </a:p>
      </dgm:t>
    </dgm:pt>
    <dgm:pt modelId="{5E5B3CB8-9F27-4FED-AF2B-3B1DFEF307D3}">
      <dgm:prSet phldrT="[Text]"/>
      <dgm:spPr>
        <a:solidFill>
          <a:schemeClr val="accent3">
            <a:lumMod val="20000"/>
            <a:lumOff val="80000"/>
          </a:schemeClr>
        </a:solidFill>
      </dgm:spPr>
      <dgm:t>
        <a:bodyPr/>
        <a:lstStyle/>
        <a:p>
          <a:r>
            <a:rPr lang="hi-IN" dirty="0">
              <a:solidFill>
                <a:schemeClr val="tx1"/>
              </a:solidFill>
            </a:rPr>
            <a:t>स्कूल में सुरक्षित स्थानों की पहचान</a:t>
          </a:r>
          <a:endParaRPr lang="en-US" dirty="0">
            <a:solidFill>
              <a:schemeClr val="tx1"/>
            </a:solidFill>
          </a:endParaRPr>
        </a:p>
      </dgm:t>
    </dgm:pt>
    <dgm:pt modelId="{01EA13B2-379C-46F6-9B2A-AE81C170FFAF}" type="parTrans" cxnId="{DF92C100-0668-4960-9458-DFEE106C97AF}">
      <dgm:prSet/>
      <dgm:spPr/>
      <dgm:t>
        <a:bodyPr/>
        <a:lstStyle/>
        <a:p>
          <a:endParaRPr lang="en-US"/>
        </a:p>
      </dgm:t>
    </dgm:pt>
    <dgm:pt modelId="{C11DAAA3-3184-4702-8B27-6686736FE2E7}" type="sibTrans" cxnId="{DF92C100-0668-4960-9458-DFEE106C97AF}">
      <dgm:prSet/>
      <dgm:spPr/>
      <dgm:t>
        <a:bodyPr/>
        <a:lstStyle/>
        <a:p>
          <a:endParaRPr lang="en-US"/>
        </a:p>
      </dgm:t>
    </dgm:pt>
    <dgm:pt modelId="{1CD20F00-A96A-4FF9-B022-A60036FB0B16}">
      <dgm:prSet phldrT="[Text]"/>
      <dgm:spPr>
        <a:solidFill>
          <a:schemeClr val="accent6">
            <a:lumMod val="20000"/>
            <a:lumOff val="80000"/>
          </a:schemeClr>
        </a:solidFill>
      </dgm:spPr>
      <dgm:t>
        <a:bodyPr/>
        <a:lstStyle/>
        <a:p>
          <a:r>
            <a:rPr lang="hi-IN" dirty="0">
              <a:solidFill>
                <a:schemeClr val="tx1"/>
              </a:solidFill>
            </a:rPr>
            <a:t>वरिष्ठ अनुभाग</a:t>
          </a:r>
          <a:endParaRPr lang="en-US" dirty="0">
            <a:solidFill>
              <a:schemeClr val="tx1"/>
            </a:solidFill>
          </a:endParaRPr>
        </a:p>
      </dgm:t>
    </dgm:pt>
    <dgm:pt modelId="{283B3933-16DE-4A1E-A5D9-8AFBBD3EA034}" type="parTrans" cxnId="{C8B5AEB2-119D-4306-9D39-1D00DF1EA063}">
      <dgm:prSet/>
      <dgm:spPr/>
      <dgm:t>
        <a:bodyPr/>
        <a:lstStyle/>
        <a:p>
          <a:endParaRPr lang="en-US"/>
        </a:p>
      </dgm:t>
    </dgm:pt>
    <dgm:pt modelId="{F16FEA85-5E23-47D0-92DD-457A62457D72}" type="sibTrans" cxnId="{C8B5AEB2-119D-4306-9D39-1D00DF1EA063}">
      <dgm:prSet/>
      <dgm:spPr/>
      <dgm:t>
        <a:bodyPr/>
        <a:lstStyle/>
        <a:p>
          <a:endParaRPr lang="en-US"/>
        </a:p>
      </dgm:t>
    </dgm:pt>
    <dgm:pt modelId="{275D21A6-1673-4FF1-9B72-9E5603247A8B}">
      <dgm:prSet phldrT="[Text]"/>
      <dgm:spPr>
        <a:solidFill>
          <a:schemeClr val="accent2">
            <a:lumMod val="20000"/>
            <a:lumOff val="80000"/>
          </a:schemeClr>
        </a:solidFill>
      </dgm:spPr>
      <dgm:t>
        <a:bodyPr/>
        <a:lstStyle/>
        <a:p>
          <a:r>
            <a:rPr lang="hi-IN" dirty="0">
              <a:solidFill>
                <a:schemeClr val="tx1"/>
              </a:solidFill>
            </a:rPr>
            <a:t>वैकल्पिक सीढ़ियों/मार्गों की पहचान</a:t>
          </a:r>
          <a:endParaRPr lang="en-US" dirty="0">
            <a:solidFill>
              <a:schemeClr val="tx1"/>
            </a:solidFill>
          </a:endParaRPr>
        </a:p>
      </dgm:t>
    </dgm:pt>
    <dgm:pt modelId="{C25D19F7-B062-42A3-A9D6-F6AD3D0A4D20}" type="parTrans" cxnId="{75ED4791-569D-454C-B993-929EFECEB81D}">
      <dgm:prSet/>
      <dgm:spPr/>
      <dgm:t>
        <a:bodyPr/>
        <a:lstStyle/>
        <a:p>
          <a:endParaRPr lang="en-US"/>
        </a:p>
      </dgm:t>
    </dgm:pt>
    <dgm:pt modelId="{A5AE1025-D369-4473-9260-C3050EE7C127}" type="sibTrans" cxnId="{75ED4791-569D-454C-B993-929EFECEB81D}">
      <dgm:prSet/>
      <dgm:spPr/>
      <dgm:t>
        <a:bodyPr/>
        <a:lstStyle/>
        <a:p>
          <a:endParaRPr lang="en-US"/>
        </a:p>
      </dgm:t>
    </dgm:pt>
    <dgm:pt modelId="{AAEAF0C6-DD38-4C9C-916E-263B06DB5051}" type="pres">
      <dgm:prSet presAssocID="{D4305FC4-CCFF-44A5-9FF3-DDE94768B3F3}" presName="matrix" presStyleCnt="0">
        <dgm:presLayoutVars>
          <dgm:chMax val="1"/>
          <dgm:dir/>
          <dgm:resizeHandles val="exact"/>
        </dgm:presLayoutVars>
      </dgm:prSet>
      <dgm:spPr/>
    </dgm:pt>
    <dgm:pt modelId="{4EEFBCD3-3748-4C1E-B616-05BC96025A53}" type="pres">
      <dgm:prSet presAssocID="{D4305FC4-CCFF-44A5-9FF3-DDE94768B3F3}" presName="axisShape" presStyleLbl="bgShp" presStyleIdx="0" presStyleCnt="1"/>
      <dgm:spPr/>
    </dgm:pt>
    <dgm:pt modelId="{5857FA88-7CD3-4624-B361-C94DD2E8B468}" type="pres">
      <dgm:prSet presAssocID="{D4305FC4-CCFF-44A5-9FF3-DDE94768B3F3}" presName="rect1" presStyleLbl="node1" presStyleIdx="0" presStyleCnt="4">
        <dgm:presLayoutVars>
          <dgm:chMax val="0"/>
          <dgm:chPref val="0"/>
          <dgm:bulletEnabled val="1"/>
        </dgm:presLayoutVars>
      </dgm:prSet>
      <dgm:spPr/>
    </dgm:pt>
    <dgm:pt modelId="{81B9EFFA-95FE-4ED8-9803-55A3AADEB3FF}" type="pres">
      <dgm:prSet presAssocID="{D4305FC4-CCFF-44A5-9FF3-DDE94768B3F3}" presName="rect2" presStyleLbl="node1" presStyleIdx="1" presStyleCnt="4">
        <dgm:presLayoutVars>
          <dgm:chMax val="0"/>
          <dgm:chPref val="0"/>
          <dgm:bulletEnabled val="1"/>
        </dgm:presLayoutVars>
      </dgm:prSet>
      <dgm:spPr/>
    </dgm:pt>
    <dgm:pt modelId="{E28ABE03-38B7-4BD3-BDEA-63CE4D036BC0}" type="pres">
      <dgm:prSet presAssocID="{D4305FC4-CCFF-44A5-9FF3-DDE94768B3F3}" presName="rect3" presStyleLbl="node1" presStyleIdx="2" presStyleCnt="4">
        <dgm:presLayoutVars>
          <dgm:chMax val="0"/>
          <dgm:chPref val="0"/>
          <dgm:bulletEnabled val="1"/>
        </dgm:presLayoutVars>
      </dgm:prSet>
      <dgm:spPr/>
    </dgm:pt>
    <dgm:pt modelId="{A2BBE96B-5E97-42ED-BF16-A8F73E7EFE72}" type="pres">
      <dgm:prSet presAssocID="{D4305FC4-CCFF-44A5-9FF3-DDE94768B3F3}" presName="rect4" presStyleLbl="node1" presStyleIdx="3" presStyleCnt="4">
        <dgm:presLayoutVars>
          <dgm:chMax val="0"/>
          <dgm:chPref val="0"/>
          <dgm:bulletEnabled val="1"/>
        </dgm:presLayoutVars>
      </dgm:prSet>
      <dgm:spPr/>
    </dgm:pt>
  </dgm:ptLst>
  <dgm:cxnLst>
    <dgm:cxn modelId="{DF92C100-0668-4960-9458-DFEE106C97AF}" srcId="{D4305FC4-CCFF-44A5-9FF3-DDE94768B3F3}" destId="{5E5B3CB8-9F27-4FED-AF2B-3B1DFEF307D3}" srcOrd="1" destOrd="0" parTransId="{01EA13B2-379C-46F6-9B2A-AE81C170FFAF}" sibTransId="{C11DAAA3-3184-4702-8B27-6686736FE2E7}"/>
    <dgm:cxn modelId="{2357C33C-438D-4FF7-A71D-CA2D14C96C00}" srcId="{D4305FC4-CCFF-44A5-9FF3-DDE94768B3F3}" destId="{15ABBB57-65F3-483F-A083-F005CE207676}" srcOrd="0" destOrd="0" parTransId="{537D049D-BA4E-477B-965B-96AE089F2846}" sibTransId="{FC64AB4E-1B84-44E9-B0F0-CC10A9A903D7}"/>
    <dgm:cxn modelId="{B7A06860-4C2B-44F6-A659-39445837A5E2}" type="presOf" srcId="{1CD20F00-A96A-4FF9-B022-A60036FB0B16}" destId="{E28ABE03-38B7-4BD3-BDEA-63CE4D036BC0}" srcOrd="0" destOrd="0" presId="urn:microsoft.com/office/officeart/2005/8/layout/matrix2"/>
    <dgm:cxn modelId="{350D2569-5834-4F68-9640-1570A5A3097D}" type="presOf" srcId="{5E5B3CB8-9F27-4FED-AF2B-3B1DFEF307D3}" destId="{81B9EFFA-95FE-4ED8-9803-55A3AADEB3FF}" srcOrd="0" destOrd="0" presId="urn:microsoft.com/office/officeart/2005/8/layout/matrix2"/>
    <dgm:cxn modelId="{CA68174D-FBEF-4C5F-AC02-72F582BDC1BB}" type="presOf" srcId="{D4305FC4-CCFF-44A5-9FF3-DDE94768B3F3}" destId="{AAEAF0C6-DD38-4C9C-916E-263B06DB5051}" srcOrd="0" destOrd="0" presId="urn:microsoft.com/office/officeart/2005/8/layout/matrix2"/>
    <dgm:cxn modelId="{75ED4791-569D-454C-B993-929EFECEB81D}" srcId="{D4305FC4-CCFF-44A5-9FF3-DDE94768B3F3}" destId="{275D21A6-1673-4FF1-9B72-9E5603247A8B}" srcOrd="3" destOrd="0" parTransId="{C25D19F7-B062-42A3-A9D6-F6AD3D0A4D20}" sibTransId="{A5AE1025-D369-4473-9260-C3050EE7C127}"/>
    <dgm:cxn modelId="{C8B5AEB2-119D-4306-9D39-1D00DF1EA063}" srcId="{D4305FC4-CCFF-44A5-9FF3-DDE94768B3F3}" destId="{1CD20F00-A96A-4FF9-B022-A60036FB0B16}" srcOrd="2" destOrd="0" parTransId="{283B3933-16DE-4A1E-A5D9-8AFBBD3EA034}" sibTransId="{F16FEA85-5E23-47D0-92DD-457A62457D72}"/>
    <dgm:cxn modelId="{691300BA-F371-4F78-9030-2C64BFF52EE9}" type="presOf" srcId="{15ABBB57-65F3-483F-A083-F005CE207676}" destId="{5857FA88-7CD3-4624-B361-C94DD2E8B468}" srcOrd="0" destOrd="0" presId="urn:microsoft.com/office/officeart/2005/8/layout/matrix2"/>
    <dgm:cxn modelId="{60988CCB-E234-4872-BD1B-CA927B42F38F}" type="presOf" srcId="{275D21A6-1673-4FF1-9B72-9E5603247A8B}" destId="{A2BBE96B-5E97-42ED-BF16-A8F73E7EFE72}" srcOrd="0" destOrd="0" presId="urn:microsoft.com/office/officeart/2005/8/layout/matrix2"/>
    <dgm:cxn modelId="{A0A29807-4A2F-4214-92EE-BEE344D1B3D9}" type="presParOf" srcId="{AAEAF0C6-DD38-4C9C-916E-263B06DB5051}" destId="{4EEFBCD3-3748-4C1E-B616-05BC96025A53}" srcOrd="0" destOrd="0" presId="urn:microsoft.com/office/officeart/2005/8/layout/matrix2"/>
    <dgm:cxn modelId="{C76D56B4-DAD4-4664-900E-CFD7A1F8A104}" type="presParOf" srcId="{AAEAF0C6-DD38-4C9C-916E-263B06DB5051}" destId="{5857FA88-7CD3-4624-B361-C94DD2E8B468}" srcOrd="1" destOrd="0" presId="urn:microsoft.com/office/officeart/2005/8/layout/matrix2"/>
    <dgm:cxn modelId="{28823134-385F-491A-A0CC-50BD77915CF4}" type="presParOf" srcId="{AAEAF0C6-DD38-4C9C-916E-263B06DB5051}" destId="{81B9EFFA-95FE-4ED8-9803-55A3AADEB3FF}" srcOrd="2" destOrd="0" presId="urn:microsoft.com/office/officeart/2005/8/layout/matrix2"/>
    <dgm:cxn modelId="{28619753-9C99-4281-9BD0-BED3A308B353}" type="presParOf" srcId="{AAEAF0C6-DD38-4C9C-916E-263B06DB5051}" destId="{E28ABE03-38B7-4BD3-BDEA-63CE4D036BC0}" srcOrd="3" destOrd="0" presId="urn:microsoft.com/office/officeart/2005/8/layout/matrix2"/>
    <dgm:cxn modelId="{77492BCD-BF74-4E4D-B9D9-36C4D8FA231B}" type="presParOf" srcId="{AAEAF0C6-DD38-4C9C-916E-263B06DB5051}" destId="{A2BBE96B-5E97-42ED-BF16-A8F73E7EFE72}"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4305FC4-CCFF-44A5-9FF3-DDE94768B3F3}" type="doc">
      <dgm:prSet loTypeId="urn:microsoft.com/office/officeart/2005/8/layout/matrix2" loCatId="matrix" qsTypeId="urn:microsoft.com/office/officeart/2005/8/quickstyle/3d3" qsCatId="3D" csTypeId="urn:microsoft.com/office/officeart/2005/8/colors/colorful5" csCatId="colorful" phldr="1"/>
      <dgm:spPr/>
      <dgm:t>
        <a:bodyPr/>
        <a:lstStyle/>
        <a:p>
          <a:endParaRPr lang="en-US"/>
        </a:p>
      </dgm:t>
    </dgm:pt>
    <dgm:pt modelId="{15ABBB57-65F3-483F-A083-F005CE207676}">
      <dgm:prSet phldrT="[Text]"/>
      <dgm:spPr/>
      <dgm:t>
        <a:bodyPr/>
        <a:lstStyle/>
        <a:p>
          <a:r>
            <a:rPr lang="hi-IN" dirty="0">
              <a:solidFill>
                <a:schemeClr val="bg1"/>
              </a:solidFill>
            </a:rPr>
            <a:t>स्कूल आपदा प्रबंधन</a:t>
          </a:r>
          <a:r>
            <a:rPr lang="hi-IN"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hi-IN" dirty="0">
              <a:solidFill>
                <a:schemeClr val="bg1"/>
              </a:solidFill>
            </a:rPr>
            <a:t> </a:t>
          </a:r>
          <a:r>
            <a:rPr lang="hi-IN" dirty="0"/>
            <a:t>योजना</a:t>
          </a:r>
          <a:endParaRPr lang="en-US" dirty="0"/>
        </a:p>
      </dgm:t>
    </dgm:pt>
    <dgm:pt modelId="{537D049D-BA4E-477B-965B-96AE089F2846}" type="parTrans" cxnId="{2357C33C-438D-4FF7-A71D-CA2D14C96C00}">
      <dgm:prSet/>
      <dgm:spPr/>
      <dgm:t>
        <a:bodyPr/>
        <a:lstStyle/>
        <a:p>
          <a:endParaRPr lang="en-US"/>
        </a:p>
      </dgm:t>
    </dgm:pt>
    <dgm:pt modelId="{FC64AB4E-1B84-44E9-B0F0-CC10A9A903D7}" type="sibTrans" cxnId="{2357C33C-438D-4FF7-A71D-CA2D14C96C00}">
      <dgm:prSet/>
      <dgm:spPr/>
      <dgm:t>
        <a:bodyPr/>
        <a:lstStyle/>
        <a:p>
          <a:endParaRPr lang="en-US"/>
        </a:p>
      </dgm:t>
    </dgm:pt>
    <dgm:pt modelId="{5E5B3CB8-9F27-4FED-AF2B-3B1DFEF307D3}">
      <dgm:prSet phldrT="[Text]"/>
      <dgm:spPr/>
      <dgm:t>
        <a:bodyPr/>
        <a:lstStyle/>
        <a:p>
          <a:r>
            <a:rPr lang="hi-IN" dirty="0"/>
            <a:t>स्कूल में सुरक्षित स्थानों की पहचान</a:t>
          </a:r>
          <a:endParaRPr lang="en-US" dirty="0"/>
        </a:p>
      </dgm:t>
    </dgm:pt>
    <dgm:pt modelId="{01EA13B2-379C-46F6-9B2A-AE81C170FFAF}" type="parTrans" cxnId="{DF92C100-0668-4960-9458-DFEE106C97AF}">
      <dgm:prSet/>
      <dgm:spPr/>
      <dgm:t>
        <a:bodyPr/>
        <a:lstStyle/>
        <a:p>
          <a:endParaRPr lang="en-US"/>
        </a:p>
      </dgm:t>
    </dgm:pt>
    <dgm:pt modelId="{C11DAAA3-3184-4702-8B27-6686736FE2E7}" type="sibTrans" cxnId="{DF92C100-0668-4960-9458-DFEE106C97AF}">
      <dgm:prSet/>
      <dgm:spPr/>
      <dgm:t>
        <a:bodyPr/>
        <a:lstStyle/>
        <a:p>
          <a:endParaRPr lang="en-US"/>
        </a:p>
      </dgm:t>
    </dgm:pt>
    <dgm:pt modelId="{1CD20F00-A96A-4FF9-B022-A60036FB0B16}">
      <dgm:prSet phldrT="[Text]"/>
      <dgm:spPr/>
      <dgm:t>
        <a:bodyPr/>
        <a:lstStyle/>
        <a:p>
          <a:r>
            <a:rPr lang="hi-IN" dirty="0"/>
            <a:t>वरिष्ठ अनुभाग</a:t>
          </a:r>
          <a:endParaRPr lang="en-US" dirty="0"/>
        </a:p>
      </dgm:t>
    </dgm:pt>
    <dgm:pt modelId="{283B3933-16DE-4A1E-A5D9-8AFBBD3EA034}" type="parTrans" cxnId="{C8B5AEB2-119D-4306-9D39-1D00DF1EA063}">
      <dgm:prSet/>
      <dgm:spPr/>
      <dgm:t>
        <a:bodyPr/>
        <a:lstStyle/>
        <a:p>
          <a:endParaRPr lang="en-US"/>
        </a:p>
      </dgm:t>
    </dgm:pt>
    <dgm:pt modelId="{F16FEA85-5E23-47D0-92DD-457A62457D72}" type="sibTrans" cxnId="{C8B5AEB2-119D-4306-9D39-1D00DF1EA063}">
      <dgm:prSet/>
      <dgm:spPr/>
      <dgm:t>
        <a:bodyPr/>
        <a:lstStyle/>
        <a:p>
          <a:endParaRPr lang="en-US"/>
        </a:p>
      </dgm:t>
    </dgm:pt>
    <dgm:pt modelId="{275D21A6-1673-4FF1-9B72-9E5603247A8B}">
      <dgm:prSet phldrT="[Text]"/>
      <dgm:spPr/>
      <dgm:t>
        <a:bodyPr/>
        <a:lstStyle/>
        <a:p>
          <a:r>
            <a:rPr lang="hi-IN" dirty="0"/>
            <a:t>वैकल्पिक सीढ़ियों/मार्गों की पहचान</a:t>
          </a:r>
          <a:endParaRPr lang="en-US" dirty="0"/>
        </a:p>
      </dgm:t>
    </dgm:pt>
    <dgm:pt modelId="{C25D19F7-B062-42A3-A9D6-F6AD3D0A4D20}" type="parTrans" cxnId="{75ED4791-569D-454C-B993-929EFECEB81D}">
      <dgm:prSet/>
      <dgm:spPr/>
      <dgm:t>
        <a:bodyPr/>
        <a:lstStyle/>
        <a:p>
          <a:endParaRPr lang="en-US"/>
        </a:p>
      </dgm:t>
    </dgm:pt>
    <dgm:pt modelId="{A5AE1025-D369-4473-9260-C3050EE7C127}" type="sibTrans" cxnId="{75ED4791-569D-454C-B993-929EFECEB81D}">
      <dgm:prSet/>
      <dgm:spPr/>
      <dgm:t>
        <a:bodyPr/>
        <a:lstStyle/>
        <a:p>
          <a:endParaRPr lang="en-US"/>
        </a:p>
      </dgm:t>
    </dgm:pt>
    <dgm:pt modelId="{AAEAF0C6-DD38-4C9C-916E-263B06DB5051}" type="pres">
      <dgm:prSet presAssocID="{D4305FC4-CCFF-44A5-9FF3-DDE94768B3F3}" presName="matrix" presStyleCnt="0">
        <dgm:presLayoutVars>
          <dgm:chMax val="1"/>
          <dgm:dir/>
          <dgm:resizeHandles val="exact"/>
        </dgm:presLayoutVars>
      </dgm:prSet>
      <dgm:spPr/>
    </dgm:pt>
    <dgm:pt modelId="{4EEFBCD3-3748-4C1E-B616-05BC96025A53}" type="pres">
      <dgm:prSet presAssocID="{D4305FC4-CCFF-44A5-9FF3-DDE94768B3F3}" presName="axisShape" presStyleLbl="bgShp" presStyleIdx="0" presStyleCnt="1"/>
      <dgm:spPr/>
    </dgm:pt>
    <dgm:pt modelId="{5857FA88-7CD3-4624-B361-C94DD2E8B468}" type="pres">
      <dgm:prSet presAssocID="{D4305FC4-CCFF-44A5-9FF3-DDE94768B3F3}" presName="rect1" presStyleLbl="node1" presStyleIdx="0" presStyleCnt="4" custLinFactNeighborX="3759" custLinFactNeighborY="-1410">
        <dgm:presLayoutVars>
          <dgm:chMax val="0"/>
          <dgm:chPref val="0"/>
          <dgm:bulletEnabled val="1"/>
        </dgm:presLayoutVars>
      </dgm:prSet>
      <dgm:spPr/>
    </dgm:pt>
    <dgm:pt modelId="{81B9EFFA-95FE-4ED8-9803-55A3AADEB3FF}" type="pres">
      <dgm:prSet presAssocID="{D4305FC4-CCFF-44A5-9FF3-DDE94768B3F3}" presName="rect2" presStyleLbl="node1" presStyleIdx="1" presStyleCnt="4">
        <dgm:presLayoutVars>
          <dgm:chMax val="0"/>
          <dgm:chPref val="0"/>
          <dgm:bulletEnabled val="1"/>
        </dgm:presLayoutVars>
      </dgm:prSet>
      <dgm:spPr/>
    </dgm:pt>
    <dgm:pt modelId="{E28ABE03-38B7-4BD3-BDEA-63CE4D036BC0}" type="pres">
      <dgm:prSet presAssocID="{D4305FC4-CCFF-44A5-9FF3-DDE94768B3F3}" presName="rect3" presStyleLbl="node1" presStyleIdx="2" presStyleCnt="4">
        <dgm:presLayoutVars>
          <dgm:chMax val="0"/>
          <dgm:chPref val="0"/>
          <dgm:bulletEnabled val="1"/>
        </dgm:presLayoutVars>
      </dgm:prSet>
      <dgm:spPr/>
    </dgm:pt>
    <dgm:pt modelId="{A2BBE96B-5E97-42ED-BF16-A8F73E7EFE72}" type="pres">
      <dgm:prSet presAssocID="{D4305FC4-CCFF-44A5-9FF3-DDE94768B3F3}" presName="rect4" presStyleLbl="node1" presStyleIdx="3" presStyleCnt="4">
        <dgm:presLayoutVars>
          <dgm:chMax val="0"/>
          <dgm:chPref val="0"/>
          <dgm:bulletEnabled val="1"/>
        </dgm:presLayoutVars>
      </dgm:prSet>
      <dgm:spPr/>
    </dgm:pt>
  </dgm:ptLst>
  <dgm:cxnLst>
    <dgm:cxn modelId="{DF92C100-0668-4960-9458-DFEE106C97AF}" srcId="{D4305FC4-CCFF-44A5-9FF3-DDE94768B3F3}" destId="{5E5B3CB8-9F27-4FED-AF2B-3B1DFEF307D3}" srcOrd="1" destOrd="0" parTransId="{01EA13B2-379C-46F6-9B2A-AE81C170FFAF}" sibTransId="{C11DAAA3-3184-4702-8B27-6686736FE2E7}"/>
    <dgm:cxn modelId="{2357C33C-438D-4FF7-A71D-CA2D14C96C00}" srcId="{D4305FC4-CCFF-44A5-9FF3-DDE94768B3F3}" destId="{15ABBB57-65F3-483F-A083-F005CE207676}" srcOrd="0" destOrd="0" parTransId="{537D049D-BA4E-477B-965B-96AE089F2846}" sibTransId="{FC64AB4E-1B84-44E9-B0F0-CC10A9A903D7}"/>
    <dgm:cxn modelId="{B7A06860-4C2B-44F6-A659-39445837A5E2}" type="presOf" srcId="{1CD20F00-A96A-4FF9-B022-A60036FB0B16}" destId="{E28ABE03-38B7-4BD3-BDEA-63CE4D036BC0}" srcOrd="0" destOrd="0" presId="urn:microsoft.com/office/officeart/2005/8/layout/matrix2"/>
    <dgm:cxn modelId="{350D2569-5834-4F68-9640-1570A5A3097D}" type="presOf" srcId="{5E5B3CB8-9F27-4FED-AF2B-3B1DFEF307D3}" destId="{81B9EFFA-95FE-4ED8-9803-55A3AADEB3FF}" srcOrd="0" destOrd="0" presId="urn:microsoft.com/office/officeart/2005/8/layout/matrix2"/>
    <dgm:cxn modelId="{CA68174D-FBEF-4C5F-AC02-72F582BDC1BB}" type="presOf" srcId="{D4305FC4-CCFF-44A5-9FF3-DDE94768B3F3}" destId="{AAEAF0C6-DD38-4C9C-916E-263B06DB5051}" srcOrd="0" destOrd="0" presId="urn:microsoft.com/office/officeart/2005/8/layout/matrix2"/>
    <dgm:cxn modelId="{75ED4791-569D-454C-B993-929EFECEB81D}" srcId="{D4305FC4-CCFF-44A5-9FF3-DDE94768B3F3}" destId="{275D21A6-1673-4FF1-9B72-9E5603247A8B}" srcOrd="3" destOrd="0" parTransId="{C25D19F7-B062-42A3-A9D6-F6AD3D0A4D20}" sibTransId="{A5AE1025-D369-4473-9260-C3050EE7C127}"/>
    <dgm:cxn modelId="{C8B5AEB2-119D-4306-9D39-1D00DF1EA063}" srcId="{D4305FC4-CCFF-44A5-9FF3-DDE94768B3F3}" destId="{1CD20F00-A96A-4FF9-B022-A60036FB0B16}" srcOrd="2" destOrd="0" parTransId="{283B3933-16DE-4A1E-A5D9-8AFBBD3EA034}" sibTransId="{F16FEA85-5E23-47D0-92DD-457A62457D72}"/>
    <dgm:cxn modelId="{691300BA-F371-4F78-9030-2C64BFF52EE9}" type="presOf" srcId="{15ABBB57-65F3-483F-A083-F005CE207676}" destId="{5857FA88-7CD3-4624-B361-C94DD2E8B468}" srcOrd="0" destOrd="0" presId="urn:microsoft.com/office/officeart/2005/8/layout/matrix2"/>
    <dgm:cxn modelId="{60988CCB-E234-4872-BD1B-CA927B42F38F}" type="presOf" srcId="{275D21A6-1673-4FF1-9B72-9E5603247A8B}" destId="{A2BBE96B-5E97-42ED-BF16-A8F73E7EFE72}" srcOrd="0" destOrd="0" presId="urn:microsoft.com/office/officeart/2005/8/layout/matrix2"/>
    <dgm:cxn modelId="{A0A29807-4A2F-4214-92EE-BEE344D1B3D9}" type="presParOf" srcId="{AAEAF0C6-DD38-4C9C-916E-263B06DB5051}" destId="{4EEFBCD3-3748-4C1E-B616-05BC96025A53}" srcOrd="0" destOrd="0" presId="urn:microsoft.com/office/officeart/2005/8/layout/matrix2"/>
    <dgm:cxn modelId="{C76D56B4-DAD4-4664-900E-CFD7A1F8A104}" type="presParOf" srcId="{AAEAF0C6-DD38-4C9C-916E-263B06DB5051}" destId="{5857FA88-7CD3-4624-B361-C94DD2E8B468}" srcOrd="1" destOrd="0" presId="urn:microsoft.com/office/officeart/2005/8/layout/matrix2"/>
    <dgm:cxn modelId="{28823134-385F-491A-A0CC-50BD77915CF4}" type="presParOf" srcId="{AAEAF0C6-DD38-4C9C-916E-263B06DB5051}" destId="{81B9EFFA-95FE-4ED8-9803-55A3AADEB3FF}" srcOrd="2" destOrd="0" presId="urn:microsoft.com/office/officeart/2005/8/layout/matrix2"/>
    <dgm:cxn modelId="{28619753-9C99-4281-9BD0-BED3A308B353}" type="presParOf" srcId="{AAEAF0C6-DD38-4C9C-916E-263B06DB5051}" destId="{E28ABE03-38B7-4BD3-BDEA-63CE4D036BC0}" srcOrd="3" destOrd="0" presId="urn:microsoft.com/office/officeart/2005/8/layout/matrix2"/>
    <dgm:cxn modelId="{77492BCD-BF74-4E4D-B9D9-36C4D8FA231B}" type="presParOf" srcId="{AAEAF0C6-DD38-4C9C-916E-263B06DB5051}" destId="{A2BBE96B-5E97-42ED-BF16-A8F73E7EFE72}" srcOrd="4" destOrd="0" presId="urn:microsoft.com/office/officeart/2005/8/layout/matrix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8640E2-A260-4F31-9EAD-D7A5DA954E9D}">
      <dsp:nvSpPr>
        <dsp:cNvPr id="0" name=""/>
        <dsp:cNvSpPr/>
      </dsp:nvSpPr>
      <dsp:spPr>
        <a:xfrm>
          <a:off x="3037208" y="1417674"/>
          <a:ext cx="9457280" cy="9457280"/>
        </a:xfrm>
        <a:prstGeom prst="blockArc">
          <a:avLst>
            <a:gd name="adj1" fmla="val 11880000"/>
            <a:gd name="adj2" fmla="val 16200000"/>
            <a:gd name="adj3" fmla="val 464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F0E1B28-0BF6-4A90-9A62-0BCDF98C8546}">
      <dsp:nvSpPr>
        <dsp:cNvPr id="0" name=""/>
        <dsp:cNvSpPr/>
      </dsp:nvSpPr>
      <dsp:spPr>
        <a:xfrm>
          <a:off x="3037208" y="1417674"/>
          <a:ext cx="9457280" cy="9457280"/>
        </a:xfrm>
        <a:prstGeom prst="blockArc">
          <a:avLst>
            <a:gd name="adj1" fmla="val 7560000"/>
            <a:gd name="adj2" fmla="val 11880000"/>
            <a:gd name="adj3" fmla="val 464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FB2D1B4-3073-4C3C-BF95-19ABCCB277E2}">
      <dsp:nvSpPr>
        <dsp:cNvPr id="0" name=""/>
        <dsp:cNvSpPr/>
      </dsp:nvSpPr>
      <dsp:spPr>
        <a:xfrm>
          <a:off x="3037208" y="1417674"/>
          <a:ext cx="9457280" cy="9457280"/>
        </a:xfrm>
        <a:prstGeom prst="blockArc">
          <a:avLst>
            <a:gd name="adj1" fmla="val 3240000"/>
            <a:gd name="adj2" fmla="val 7560000"/>
            <a:gd name="adj3" fmla="val 464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6330476-BEB9-40CC-9B4E-BFE4690508B8}">
      <dsp:nvSpPr>
        <dsp:cNvPr id="0" name=""/>
        <dsp:cNvSpPr/>
      </dsp:nvSpPr>
      <dsp:spPr>
        <a:xfrm>
          <a:off x="3037208" y="1417674"/>
          <a:ext cx="9457280" cy="9457280"/>
        </a:xfrm>
        <a:prstGeom prst="blockArc">
          <a:avLst>
            <a:gd name="adj1" fmla="val 20520000"/>
            <a:gd name="adj2" fmla="val 3240000"/>
            <a:gd name="adj3" fmla="val 464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8A8C500-99BE-49D0-B48E-7C039EC7691D}">
      <dsp:nvSpPr>
        <dsp:cNvPr id="0" name=""/>
        <dsp:cNvSpPr/>
      </dsp:nvSpPr>
      <dsp:spPr>
        <a:xfrm>
          <a:off x="2885845" y="1417674"/>
          <a:ext cx="9760007" cy="9457280"/>
        </a:xfrm>
        <a:prstGeom prst="blockArc">
          <a:avLst>
            <a:gd name="adj1" fmla="val 16200000"/>
            <a:gd name="adj2" fmla="val 20520000"/>
            <a:gd name="adj3" fmla="val 464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029C962-8AFB-433A-97A3-39D06125C665}">
      <dsp:nvSpPr>
        <dsp:cNvPr id="0" name=""/>
        <dsp:cNvSpPr/>
      </dsp:nvSpPr>
      <dsp:spPr>
        <a:xfrm>
          <a:off x="5589287" y="3969752"/>
          <a:ext cx="4353122" cy="435312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t" anchorCtr="0">
          <a:noAutofit/>
        </a:bodyPr>
        <a:lstStyle/>
        <a:p>
          <a:pPr marL="0" lvl="0" indent="0" algn="ctr" defTabSz="2889250">
            <a:lnSpc>
              <a:spcPct val="90000"/>
            </a:lnSpc>
            <a:spcBef>
              <a:spcPct val="0"/>
            </a:spcBef>
            <a:spcAft>
              <a:spcPct val="35000"/>
            </a:spcAft>
            <a:buNone/>
          </a:pPr>
          <a:r>
            <a:rPr lang="en-IN" sz="6500" kern="1200" dirty="0">
              <a:latin typeface="Arial" pitchFamily="34" charset="0"/>
              <a:cs typeface="Arial" pitchFamily="34" charset="0"/>
            </a:rPr>
            <a:t> </a:t>
          </a:r>
          <a:r>
            <a:rPr lang="hi-IN" sz="6500" kern="1200" dirty="0">
              <a:latin typeface="Arial" pitchFamily="34" charset="0"/>
              <a:cs typeface="Arial" pitchFamily="34" charset="0"/>
            </a:rPr>
            <a:t>अप्रत्यक्ष प्रभाव</a:t>
          </a:r>
          <a:endParaRPr lang="en-IN" sz="6500" kern="1200" dirty="0"/>
        </a:p>
      </dsp:txBody>
      <dsp:txXfrm>
        <a:off x="6226787" y="4607252"/>
        <a:ext cx="3078122" cy="3078122"/>
      </dsp:txXfrm>
    </dsp:sp>
    <dsp:sp modelId="{7EEE0CC7-BCF0-456E-8881-44DA7E6ED00B}">
      <dsp:nvSpPr>
        <dsp:cNvPr id="0" name=""/>
        <dsp:cNvSpPr/>
      </dsp:nvSpPr>
      <dsp:spPr>
        <a:xfrm>
          <a:off x="6242256" y="3779"/>
          <a:ext cx="3047185" cy="3047185"/>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rtl="0">
            <a:lnSpc>
              <a:spcPct val="90000"/>
            </a:lnSpc>
            <a:spcBef>
              <a:spcPct val="0"/>
            </a:spcBef>
            <a:spcAft>
              <a:spcPct val="35000"/>
            </a:spcAft>
            <a:buNone/>
          </a:pPr>
          <a:r>
            <a:rPr kumimoji="0" lang="hi-IN" sz="3400" b="0" i="0" u="none" strike="noStrike" kern="1200" cap="none" normalizeH="0" baseline="0" dirty="0">
              <a:ln/>
              <a:effectLst/>
              <a:latin typeface="Arial" charset="0"/>
            </a:rPr>
            <a:t>शिक्षा में विश्वास की कमी</a:t>
          </a:r>
          <a:endParaRPr lang="en-IN" sz="3400" kern="1200" dirty="0"/>
        </a:p>
      </dsp:txBody>
      <dsp:txXfrm>
        <a:off x="6688506" y="450029"/>
        <a:ext cx="2154685" cy="2154685"/>
      </dsp:txXfrm>
    </dsp:sp>
    <dsp:sp modelId="{F7761E1D-89D9-405B-BA8E-7A5015E13335}">
      <dsp:nvSpPr>
        <dsp:cNvPr id="0" name=""/>
        <dsp:cNvSpPr/>
      </dsp:nvSpPr>
      <dsp:spPr>
        <a:xfrm>
          <a:off x="10635130" y="3195389"/>
          <a:ext cx="3047185" cy="3047185"/>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rtl="0">
            <a:lnSpc>
              <a:spcPct val="90000"/>
            </a:lnSpc>
            <a:spcBef>
              <a:spcPct val="0"/>
            </a:spcBef>
            <a:spcAft>
              <a:spcPct val="35000"/>
            </a:spcAft>
            <a:buNone/>
          </a:pPr>
          <a:r>
            <a:rPr kumimoji="0" lang="hi-IN" sz="3400" b="0" i="0" u="none" strike="noStrike" kern="1200" cap="none" normalizeH="0" baseline="0" dirty="0">
              <a:ln/>
              <a:effectLst/>
              <a:latin typeface="Arial" charset="0"/>
            </a:rPr>
            <a:t>शिक्षा की गुणवत्ता में कमी</a:t>
          </a:r>
          <a:endParaRPr lang="en-IN" sz="3400" kern="1200" dirty="0"/>
        </a:p>
      </dsp:txBody>
      <dsp:txXfrm>
        <a:off x="11081380" y="3641639"/>
        <a:ext cx="2154685" cy="2154685"/>
      </dsp:txXfrm>
    </dsp:sp>
    <dsp:sp modelId="{519D3871-6F90-4AD3-8AE8-31171B759DFC}">
      <dsp:nvSpPr>
        <dsp:cNvPr id="0" name=""/>
        <dsp:cNvSpPr/>
      </dsp:nvSpPr>
      <dsp:spPr>
        <a:xfrm>
          <a:off x="8957201" y="8359523"/>
          <a:ext cx="3047185" cy="3047185"/>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rtl="0">
            <a:lnSpc>
              <a:spcPct val="90000"/>
            </a:lnSpc>
            <a:spcBef>
              <a:spcPct val="0"/>
            </a:spcBef>
            <a:spcAft>
              <a:spcPct val="35000"/>
            </a:spcAft>
            <a:buNone/>
          </a:pPr>
          <a:r>
            <a:rPr lang="hi-IN" sz="3400" kern="1200" dirty="0">
              <a:latin typeface="Arial" charset="0"/>
            </a:rPr>
            <a:t>मनोवैज्ञानिक सामाजिक प्रभाव</a:t>
          </a:r>
          <a:endParaRPr lang="en-IN" sz="3400" kern="1200" dirty="0"/>
        </a:p>
      </dsp:txBody>
      <dsp:txXfrm>
        <a:off x="9403451" y="8805773"/>
        <a:ext cx="2154685" cy="2154685"/>
      </dsp:txXfrm>
    </dsp:sp>
    <dsp:sp modelId="{F8E3CCB6-7416-4DDA-88E6-7473357A322F}">
      <dsp:nvSpPr>
        <dsp:cNvPr id="0" name=""/>
        <dsp:cNvSpPr/>
      </dsp:nvSpPr>
      <dsp:spPr>
        <a:xfrm>
          <a:off x="3527310" y="8359523"/>
          <a:ext cx="3047185" cy="3047185"/>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rtl="0">
            <a:lnSpc>
              <a:spcPct val="90000"/>
            </a:lnSpc>
            <a:spcBef>
              <a:spcPct val="0"/>
            </a:spcBef>
            <a:spcAft>
              <a:spcPct val="35000"/>
            </a:spcAft>
            <a:buNone/>
          </a:pPr>
          <a:r>
            <a:rPr kumimoji="0" lang="hi-IN" sz="3400" b="0" i="0" u="none" strike="noStrike" kern="1200" cap="none" normalizeH="0" baseline="0" dirty="0">
              <a:ln/>
              <a:effectLst/>
              <a:latin typeface="Arial" charset="0"/>
            </a:rPr>
            <a:t>बढ़ा हुआ तनाव</a:t>
          </a:r>
          <a:endParaRPr kumimoji="0" lang="en-IN" sz="3400" b="0" i="0" u="none" strike="noStrike" kern="1200" cap="none" normalizeH="0" baseline="0" dirty="0">
            <a:ln/>
            <a:effectLst/>
            <a:latin typeface="Arial" charset="0"/>
          </a:endParaRPr>
        </a:p>
      </dsp:txBody>
      <dsp:txXfrm>
        <a:off x="3973560" y="8805773"/>
        <a:ext cx="2154685" cy="2154685"/>
      </dsp:txXfrm>
    </dsp:sp>
    <dsp:sp modelId="{251D489F-CB55-4840-8939-48A6D86551C1}">
      <dsp:nvSpPr>
        <dsp:cNvPr id="0" name=""/>
        <dsp:cNvSpPr/>
      </dsp:nvSpPr>
      <dsp:spPr>
        <a:xfrm>
          <a:off x="1849381" y="3195389"/>
          <a:ext cx="3047185" cy="3047185"/>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rtl="0">
            <a:lnSpc>
              <a:spcPct val="90000"/>
            </a:lnSpc>
            <a:spcBef>
              <a:spcPct val="0"/>
            </a:spcBef>
            <a:spcAft>
              <a:spcPct val="35000"/>
            </a:spcAft>
            <a:buNone/>
          </a:pPr>
          <a:r>
            <a:rPr lang="hi-IN" sz="3400" kern="1200" dirty="0">
              <a:latin typeface="Arial" charset="0"/>
            </a:rPr>
            <a:t>ड्रॉपआउट दर में वृद्धि</a:t>
          </a:r>
          <a:endParaRPr lang="en-IN" sz="3400" kern="1200" dirty="0"/>
        </a:p>
      </dsp:txBody>
      <dsp:txXfrm>
        <a:off x="2295631" y="3641639"/>
        <a:ext cx="2154685" cy="21546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2557BD-88AE-4A04-B0F6-DF7C4BFB08D1}">
      <dsp:nvSpPr>
        <dsp:cNvPr id="0" name=""/>
        <dsp:cNvSpPr/>
      </dsp:nvSpPr>
      <dsp:spPr>
        <a:xfrm>
          <a:off x="2709333" y="0"/>
          <a:ext cx="10837333" cy="10837333"/>
        </a:xfrm>
        <a:prstGeom prst="diamond">
          <a:avLst/>
        </a:prstGeom>
        <a:solidFill>
          <a:schemeClr val="accent6">
            <a:lumMod val="40000"/>
            <a:lumOff val="60000"/>
          </a:schemeClr>
        </a:soli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CA5AA2DB-2953-477E-A905-8242A5FCA6F3}">
      <dsp:nvSpPr>
        <dsp:cNvPr id="0" name=""/>
        <dsp:cNvSpPr/>
      </dsp:nvSpPr>
      <dsp:spPr>
        <a:xfrm>
          <a:off x="3738880" y="1029546"/>
          <a:ext cx="4226559" cy="4226559"/>
        </a:xfrm>
        <a:prstGeom prst="roundRect">
          <a:avLst/>
        </a:prstGeom>
        <a:solidFill>
          <a:schemeClr val="accent1">
            <a:lumMod val="50000"/>
          </a:schemeClr>
        </a:solidFill>
        <a:ln>
          <a:noFill/>
        </a:ln>
        <a:effectLst>
          <a:outerShdw blurRad="101600" dist="12700" dir="2700000" rotWithShape="0">
            <a:srgbClr val="000000"/>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9550" tIns="209550" rIns="209550" bIns="209550" numCol="1" spcCol="1270" anchor="ctr" anchorCtr="0">
          <a:noAutofit/>
        </a:bodyPr>
        <a:lstStyle/>
        <a:p>
          <a:pPr marL="0" lvl="0" indent="0" algn="ctr" defTabSz="2444750">
            <a:lnSpc>
              <a:spcPct val="90000"/>
            </a:lnSpc>
            <a:spcBef>
              <a:spcPct val="0"/>
            </a:spcBef>
            <a:spcAft>
              <a:spcPct val="35000"/>
            </a:spcAft>
            <a:buNone/>
          </a:pPr>
          <a:r>
            <a:rPr lang="hi-IN" sz="5500" kern="1200"/>
            <a:t>खेल का मैदान</a:t>
          </a:r>
          <a:endParaRPr lang="en-US" sz="5500" kern="1200" dirty="0"/>
        </a:p>
      </dsp:txBody>
      <dsp:txXfrm>
        <a:off x="3945204" y="1235870"/>
        <a:ext cx="3813911" cy="3813911"/>
      </dsp:txXfrm>
    </dsp:sp>
    <dsp:sp modelId="{B15149DE-00DE-4A48-BABD-0F5554424319}">
      <dsp:nvSpPr>
        <dsp:cNvPr id="0" name=""/>
        <dsp:cNvSpPr/>
      </dsp:nvSpPr>
      <dsp:spPr>
        <a:xfrm>
          <a:off x="8290559" y="1029546"/>
          <a:ext cx="4226559" cy="4226559"/>
        </a:xfrm>
        <a:prstGeom prst="roundRect">
          <a:avLst/>
        </a:prstGeom>
        <a:solidFill>
          <a:schemeClr val="accent3">
            <a:lumMod val="75000"/>
          </a:schemeClr>
        </a:solidFill>
        <a:ln>
          <a:noFill/>
        </a:ln>
        <a:effectLst>
          <a:outerShdw blurRad="101600" dist="12700" dir="2700000" rotWithShape="0">
            <a:srgbClr val="000000"/>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9550" tIns="209550" rIns="209550" bIns="209550" numCol="1" spcCol="1270" anchor="ctr" anchorCtr="0">
          <a:noAutofit/>
        </a:bodyPr>
        <a:lstStyle/>
        <a:p>
          <a:pPr marL="0" lvl="0" indent="0" algn="ctr" defTabSz="2444750">
            <a:lnSpc>
              <a:spcPct val="90000"/>
            </a:lnSpc>
            <a:spcBef>
              <a:spcPct val="0"/>
            </a:spcBef>
            <a:spcAft>
              <a:spcPct val="35000"/>
            </a:spcAft>
            <a:buNone/>
          </a:pPr>
          <a:r>
            <a:rPr lang="hi-IN" sz="5500" kern="1200" dirty="0"/>
            <a:t>स्कूल कैंटीन</a:t>
          </a:r>
          <a:endParaRPr lang="en-US" sz="5500" kern="1200" dirty="0"/>
        </a:p>
      </dsp:txBody>
      <dsp:txXfrm>
        <a:off x="8496883" y="1235870"/>
        <a:ext cx="3813911" cy="3813911"/>
      </dsp:txXfrm>
    </dsp:sp>
    <dsp:sp modelId="{57BBF971-F154-437A-9135-E0681CD65EFC}">
      <dsp:nvSpPr>
        <dsp:cNvPr id="0" name=""/>
        <dsp:cNvSpPr/>
      </dsp:nvSpPr>
      <dsp:spPr>
        <a:xfrm>
          <a:off x="3738880" y="5581226"/>
          <a:ext cx="4226559" cy="4226559"/>
        </a:xfrm>
        <a:prstGeom prst="roundRect">
          <a:avLst/>
        </a:prstGeom>
        <a:solidFill>
          <a:schemeClr val="accent6">
            <a:lumMod val="50000"/>
          </a:schemeClr>
        </a:solidFill>
        <a:ln>
          <a:noFill/>
        </a:ln>
        <a:effectLst>
          <a:outerShdw blurRad="101600" dist="12700" dir="2700000" rotWithShape="0">
            <a:srgbClr val="000000"/>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9550" tIns="209550" rIns="209550" bIns="209550" numCol="1" spcCol="1270" anchor="ctr" anchorCtr="0">
          <a:noAutofit/>
        </a:bodyPr>
        <a:lstStyle/>
        <a:p>
          <a:pPr marL="0" lvl="0" indent="0" algn="ctr" defTabSz="2444750">
            <a:lnSpc>
              <a:spcPct val="90000"/>
            </a:lnSpc>
            <a:spcBef>
              <a:spcPct val="0"/>
            </a:spcBef>
            <a:spcAft>
              <a:spcPct val="35000"/>
            </a:spcAft>
            <a:buNone/>
          </a:pPr>
          <a:r>
            <a:rPr lang="hi-IN" sz="5500" kern="1200" dirty="0"/>
            <a:t>प्रयोगशालाएं और पुस्तकालय</a:t>
          </a:r>
          <a:endParaRPr lang="en-US" sz="5500" kern="1200" dirty="0"/>
        </a:p>
      </dsp:txBody>
      <dsp:txXfrm>
        <a:off x="3945204" y="5787550"/>
        <a:ext cx="3813911" cy="3813911"/>
      </dsp:txXfrm>
    </dsp:sp>
    <dsp:sp modelId="{99225FAC-D835-4F39-B8DC-AC0DB9DA4FEE}">
      <dsp:nvSpPr>
        <dsp:cNvPr id="0" name=""/>
        <dsp:cNvSpPr/>
      </dsp:nvSpPr>
      <dsp:spPr>
        <a:xfrm>
          <a:off x="8290559" y="5581226"/>
          <a:ext cx="4226559" cy="4226559"/>
        </a:xfrm>
        <a:prstGeom prst="roundRect">
          <a:avLst/>
        </a:prstGeom>
        <a:solidFill>
          <a:schemeClr val="accent1">
            <a:lumMod val="10000"/>
          </a:schemeClr>
        </a:solidFill>
        <a:ln>
          <a:noFill/>
        </a:ln>
        <a:effectLst>
          <a:outerShdw blurRad="101600" dist="12700" dir="2700000" rotWithShape="0">
            <a:srgbClr val="000000"/>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9550" tIns="209550" rIns="209550" bIns="209550" numCol="1" spcCol="1270" anchor="ctr" anchorCtr="0">
          <a:noAutofit/>
        </a:bodyPr>
        <a:lstStyle/>
        <a:p>
          <a:pPr marL="0" lvl="0" indent="0" algn="ctr" defTabSz="2444750">
            <a:lnSpc>
              <a:spcPct val="90000"/>
            </a:lnSpc>
            <a:spcBef>
              <a:spcPct val="0"/>
            </a:spcBef>
            <a:spcAft>
              <a:spcPct val="35000"/>
            </a:spcAft>
            <a:buNone/>
          </a:pPr>
          <a:r>
            <a:rPr lang="hi-IN" sz="5500" kern="1200" dirty="0"/>
            <a:t>स्कूल की इमारत में कक्षा के कमरे</a:t>
          </a:r>
          <a:endParaRPr lang="en-US" sz="5500" kern="1200" dirty="0"/>
        </a:p>
      </dsp:txBody>
      <dsp:txXfrm>
        <a:off x="8496883" y="5787550"/>
        <a:ext cx="3813911" cy="381391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EFBCD3-3748-4C1E-B616-05BC96025A53}">
      <dsp:nvSpPr>
        <dsp:cNvPr id="0" name=""/>
        <dsp:cNvSpPr/>
      </dsp:nvSpPr>
      <dsp:spPr>
        <a:xfrm>
          <a:off x="2342243" y="0"/>
          <a:ext cx="12315371" cy="12315371"/>
        </a:xfrm>
        <a:prstGeom prst="quadArrow">
          <a:avLst>
            <a:gd name="adj1" fmla="val 2000"/>
            <a:gd name="adj2" fmla="val 4000"/>
            <a:gd name="adj3" fmla="val 5000"/>
          </a:avLst>
        </a:prstGeom>
        <a:solidFill>
          <a:schemeClr val="accent5">
            <a:tint val="40000"/>
            <a:hueOff val="0"/>
            <a:satOff val="0"/>
            <a:lumOff val="0"/>
            <a:alphaOff val="0"/>
          </a:schemeClr>
        </a:solidFill>
        <a:ln w="9525" cap="flat" cmpd="sng" algn="ctr">
          <a:solidFill>
            <a:schemeClr val="dk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5857FA88-7CD3-4624-B361-C94DD2E8B468}">
      <dsp:nvSpPr>
        <dsp:cNvPr id="0" name=""/>
        <dsp:cNvSpPr/>
      </dsp:nvSpPr>
      <dsp:spPr>
        <a:xfrm>
          <a:off x="3142742" y="800499"/>
          <a:ext cx="4926148" cy="4926148"/>
        </a:xfrm>
        <a:prstGeom prst="roundRect">
          <a:avLst/>
        </a:prstGeom>
        <a:solidFill>
          <a:schemeClr val="accent1">
            <a:lumMod val="90000"/>
          </a:schemeClr>
        </a:solidFill>
        <a:ln>
          <a:noFill/>
        </a:ln>
        <a:effectLst>
          <a:outerShdw blurRad="101600" dist="12700" dir="2700000" rotWithShape="0">
            <a:srgbClr val="000000"/>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36220" tIns="236220" rIns="236220" bIns="236220" numCol="1" spcCol="1270" anchor="ctr" anchorCtr="0">
          <a:noAutofit/>
        </a:bodyPr>
        <a:lstStyle/>
        <a:p>
          <a:pPr marL="0" lvl="0" indent="0" algn="ctr" defTabSz="2755900">
            <a:lnSpc>
              <a:spcPct val="90000"/>
            </a:lnSpc>
            <a:spcBef>
              <a:spcPct val="0"/>
            </a:spcBef>
            <a:spcAft>
              <a:spcPct val="35000"/>
            </a:spcAft>
            <a:buNone/>
          </a:pPr>
          <a:r>
            <a:rPr lang="hi-IN" sz="6200" kern="1200" dirty="0">
              <a:solidFill>
                <a:schemeClr val="tx1"/>
              </a:solidFill>
            </a:rPr>
            <a:t>स्कूल आपदा प्रबंधन</a:t>
          </a:r>
          <a:r>
            <a:rPr lang="hi-IN" sz="62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i-IN" sz="6200" kern="1200" dirty="0">
              <a:solidFill>
                <a:schemeClr val="tx1"/>
              </a:solidFill>
            </a:rPr>
            <a:t> योजना</a:t>
          </a:r>
          <a:endParaRPr lang="en-US" sz="6200" kern="1200" dirty="0">
            <a:solidFill>
              <a:schemeClr val="tx1"/>
            </a:solidFill>
          </a:endParaRPr>
        </a:p>
      </dsp:txBody>
      <dsp:txXfrm>
        <a:off x="3383217" y="1040974"/>
        <a:ext cx="4445198" cy="4445198"/>
      </dsp:txXfrm>
    </dsp:sp>
    <dsp:sp modelId="{81B9EFFA-95FE-4ED8-9803-55A3AADEB3FF}">
      <dsp:nvSpPr>
        <dsp:cNvPr id="0" name=""/>
        <dsp:cNvSpPr/>
      </dsp:nvSpPr>
      <dsp:spPr>
        <a:xfrm>
          <a:off x="8930966" y="800499"/>
          <a:ext cx="4926148" cy="4926148"/>
        </a:xfrm>
        <a:prstGeom prst="roundRect">
          <a:avLst/>
        </a:prstGeom>
        <a:solidFill>
          <a:schemeClr val="accent3">
            <a:lumMod val="20000"/>
            <a:lumOff val="80000"/>
          </a:schemeClr>
        </a:solidFill>
        <a:ln>
          <a:noFill/>
        </a:ln>
        <a:effectLst>
          <a:outerShdw blurRad="101600" dist="12700" dir="2700000" rotWithShape="0">
            <a:srgbClr val="000000"/>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36220" tIns="236220" rIns="236220" bIns="236220" numCol="1" spcCol="1270" anchor="ctr" anchorCtr="0">
          <a:noAutofit/>
        </a:bodyPr>
        <a:lstStyle/>
        <a:p>
          <a:pPr marL="0" lvl="0" indent="0" algn="ctr" defTabSz="2755900">
            <a:lnSpc>
              <a:spcPct val="90000"/>
            </a:lnSpc>
            <a:spcBef>
              <a:spcPct val="0"/>
            </a:spcBef>
            <a:spcAft>
              <a:spcPct val="35000"/>
            </a:spcAft>
            <a:buNone/>
          </a:pPr>
          <a:r>
            <a:rPr lang="hi-IN" sz="6200" kern="1200" dirty="0">
              <a:solidFill>
                <a:schemeClr val="tx1"/>
              </a:solidFill>
            </a:rPr>
            <a:t>स्कूल में सुरक्षित स्थानों की पहचान</a:t>
          </a:r>
          <a:endParaRPr lang="en-US" sz="6200" kern="1200" dirty="0">
            <a:solidFill>
              <a:schemeClr val="tx1"/>
            </a:solidFill>
          </a:endParaRPr>
        </a:p>
      </dsp:txBody>
      <dsp:txXfrm>
        <a:off x="9171441" y="1040974"/>
        <a:ext cx="4445198" cy="4445198"/>
      </dsp:txXfrm>
    </dsp:sp>
    <dsp:sp modelId="{E28ABE03-38B7-4BD3-BDEA-63CE4D036BC0}">
      <dsp:nvSpPr>
        <dsp:cNvPr id="0" name=""/>
        <dsp:cNvSpPr/>
      </dsp:nvSpPr>
      <dsp:spPr>
        <a:xfrm>
          <a:off x="3142742" y="6588723"/>
          <a:ext cx="4926148" cy="4926148"/>
        </a:xfrm>
        <a:prstGeom prst="roundRect">
          <a:avLst/>
        </a:prstGeom>
        <a:solidFill>
          <a:schemeClr val="accent6">
            <a:lumMod val="20000"/>
            <a:lumOff val="80000"/>
          </a:schemeClr>
        </a:solidFill>
        <a:ln>
          <a:noFill/>
        </a:ln>
        <a:effectLst>
          <a:outerShdw blurRad="101600" dist="12700" dir="2700000" rotWithShape="0">
            <a:srgbClr val="000000"/>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36220" tIns="236220" rIns="236220" bIns="236220" numCol="1" spcCol="1270" anchor="ctr" anchorCtr="0">
          <a:noAutofit/>
        </a:bodyPr>
        <a:lstStyle/>
        <a:p>
          <a:pPr marL="0" lvl="0" indent="0" algn="ctr" defTabSz="2755900">
            <a:lnSpc>
              <a:spcPct val="90000"/>
            </a:lnSpc>
            <a:spcBef>
              <a:spcPct val="0"/>
            </a:spcBef>
            <a:spcAft>
              <a:spcPct val="35000"/>
            </a:spcAft>
            <a:buNone/>
          </a:pPr>
          <a:r>
            <a:rPr lang="hi-IN" sz="6200" kern="1200" dirty="0">
              <a:solidFill>
                <a:schemeClr val="tx1"/>
              </a:solidFill>
            </a:rPr>
            <a:t>वरिष्ठ अनुभाग</a:t>
          </a:r>
          <a:endParaRPr lang="en-US" sz="6200" kern="1200" dirty="0">
            <a:solidFill>
              <a:schemeClr val="tx1"/>
            </a:solidFill>
          </a:endParaRPr>
        </a:p>
      </dsp:txBody>
      <dsp:txXfrm>
        <a:off x="3383217" y="6829198"/>
        <a:ext cx="4445198" cy="4445198"/>
      </dsp:txXfrm>
    </dsp:sp>
    <dsp:sp modelId="{A2BBE96B-5E97-42ED-BF16-A8F73E7EFE72}">
      <dsp:nvSpPr>
        <dsp:cNvPr id="0" name=""/>
        <dsp:cNvSpPr/>
      </dsp:nvSpPr>
      <dsp:spPr>
        <a:xfrm>
          <a:off x="8930966" y="6588723"/>
          <a:ext cx="4926148" cy="4926148"/>
        </a:xfrm>
        <a:prstGeom prst="roundRect">
          <a:avLst/>
        </a:prstGeom>
        <a:solidFill>
          <a:schemeClr val="accent2">
            <a:lumMod val="20000"/>
            <a:lumOff val="80000"/>
          </a:schemeClr>
        </a:solidFill>
        <a:ln>
          <a:noFill/>
        </a:ln>
        <a:effectLst>
          <a:outerShdw blurRad="101600" dist="12700" dir="2700000" rotWithShape="0">
            <a:srgbClr val="000000"/>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36220" tIns="236220" rIns="236220" bIns="236220" numCol="1" spcCol="1270" anchor="ctr" anchorCtr="0">
          <a:noAutofit/>
        </a:bodyPr>
        <a:lstStyle/>
        <a:p>
          <a:pPr marL="0" lvl="0" indent="0" algn="ctr" defTabSz="2755900">
            <a:lnSpc>
              <a:spcPct val="90000"/>
            </a:lnSpc>
            <a:spcBef>
              <a:spcPct val="0"/>
            </a:spcBef>
            <a:spcAft>
              <a:spcPct val="35000"/>
            </a:spcAft>
            <a:buNone/>
          </a:pPr>
          <a:r>
            <a:rPr lang="hi-IN" sz="6200" kern="1200" dirty="0">
              <a:solidFill>
                <a:schemeClr val="tx1"/>
              </a:solidFill>
            </a:rPr>
            <a:t>वैकल्पिक सीढ़ियों/मार्गों की पहचान</a:t>
          </a:r>
          <a:endParaRPr lang="en-US" sz="6200" kern="1200" dirty="0">
            <a:solidFill>
              <a:schemeClr val="tx1"/>
            </a:solidFill>
          </a:endParaRPr>
        </a:p>
      </dsp:txBody>
      <dsp:txXfrm>
        <a:off x="9171441" y="6829198"/>
        <a:ext cx="4445198" cy="444519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EFBCD3-3748-4C1E-B616-05BC96025A53}">
      <dsp:nvSpPr>
        <dsp:cNvPr id="0" name=""/>
        <dsp:cNvSpPr/>
      </dsp:nvSpPr>
      <dsp:spPr>
        <a:xfrm>
          <a:off x="2641599" y="0"/>
          <a:ext cx="12801600" cy="12801600"/>
        </a:xfrm>
        <a:prstGeom prst="quadArrow">
          <a:avLst>
            <a:gd name="adj1" fmla="val 2000"/>
            <a:gd name="adj2" fmla="val 4000"/>
            <a:gd name="adj3" fmla="val 5000"/>
          </a:avLst>
        </a:prstGeom>
        <a:solidFill>
          <a:schemeClr val="accent5">
            <a:tint val="40000"/>
            <a:hueOff val="0"/>
            <a:satOff val="0"/>
            <a:lumOff val="0"/>
            <a:alphaOff val="0"/>
          </a:schemeClr>
        </a:solidFill>
        <a:ln w="9525" cap="flat" cmpd="sng" algn="ctr">
          <a:solidFill>
            <a:schemeClr val="dk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5857FA88-7CD3-4624-B361-C94DD2E8B468}">
      <dsp:nvSpPr>
        <dsp:cNvPr id="0" name=""/>
        <dsp:cNvSpPr/>
      </dsp:nvSpPr>
      <dsp:spPr>
        <a:xfrm>
          <a:off x="3666188" y="759902"/>
          <a:ext cx="5120640" cy="5120640"/>
        </a:xfrm>
        <a:prstGeom prst="roundRect">
          <a:avLst/>
        </a:prstGeom>
        <a:solidFill>
          <a:schemeClr val="accent5">
            <a:hueOff val="0"/>
            <a:satOff val="0"/>
            <a:lumOff val="0"/>
            <a:alphaOff val="0"/>
          </a:schemeClr>
        </a:solidFill>
        <a:ln>
          <a:noFill/>
        </a:ln>
        <a:effectLst>
          <a:outerShdw blurRad="101600" dist="12700" dir="2700000" rotWithShape="0">
            <a:srgbClr val="000000"/>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hi-IN" sz="6500" kern="1200" dirty="0">
              <a:solidFill>
                <a:schemeClr val="bg1"/>
              </a:solidFill>
            </a:rPr>
            <a:t>स्कूल आपदा प्रबंधन</a:t>
          </a:r>
          <a:r>
            <a:rPr lang="hi-IN" sz="65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hi-IN" sz="6500" kern="1200" dirty="0">
              <a:solidFill>
                <a:schemeClr val="bg1"/>
              </a:solidFill>
            </a:rPr>
            <a:t> </a:t>
          </a:r>
          <a:r>
            <a:rPr lang="hi-IN" sz="6500" kern="1200" dirty="0"/>
            <a:t>योजना</a:t>
          </a:r>
          <a:endParaRPr lang="en-US" sz="6500" kern="1200" dirty="0"/>
        </a:p>
      </dsp:txBody>
      <dsp:txXfrm>
        <a:off x="3916157" y="1009871"/>
        <a:ext cx="4620702" cy="4620702"/>
      </dsp:txXfrm>
    </dsp:sp>
    <dsp:sp modelId="{81B9EFFA-95FE-4ED8-9803-55A3AADEB3FF}">
      <dsp:nvSpPr>
        <dsp:cNvPr id="0" name=""/>
        <dsp:cNvSpPr/>
      </dsp:nvSpPr>
      <dsp:spPr>
        <a:xfrm>
          <a:off x="9490456" y="832104"/>
          <a:ext cx="5120640" cy="5120640"/>
        </a:xfrm>
        <a:prstGeom prst="roundRect">
          <a:avLst/>
        </a:prstGeom>
        <a:solidFill>
          <a:schemeClr val="accent5">
            <a:hueOff val="-3311292"/>
            <a:satOff val="13270"/>
            <a:lumOff val="2876"/>
            <a:alphaOff val="0"/>
          </a:schemeClr>
        </a:solidFill>
        <a:ln>
          <a:noFill/>
        </a:ln>
        <a:effectLst>
          <a:outerShdw blurRad="101600" dist="12700" dir="2700000" rotWithShape="0">
            <a:srgbClr val="000000"/>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hi-IN" sz="6500" kern="1200" dirty="0"/>
            <a:t>स्कूल में सुरक्षित स्थानों की पहचान</a:t>
          </a:r>
          <a:endParaRPr lang="en-US" sz="6500" kern="1200" dirty="0"/>
        </a:p>
      </dsp:txBody>
      <dsp:txXfrm>
        <a:off x="9740425" y="1082073"/>
        <a:ext cx="4620702" cy="4620702"/>
      </dsp:txXfrm>
    </dsp:sp>
    <dsp:sp modelId="{E28ABE03-38B7-4BD3-BDEA-63CE4D036BC0}">
      <dsp:nvSpPr>
        <dsp:cNvPr id="0" name=""/>
        <dsp:cNvSpPr/>
      </dsp:nvSpPr>
      <dsp:spPr>
        <a:xfrm>
          <a:off x="3473704" y="6848856"/>
          <a:ext cx="5120640" cy="5120640"/>
        </a:xfrm>
        <a:prstGeom prst="roundRect">
          <a:avLst/>
        </a:prstGeom>
        <a:solidFill>
          <a:schemeClr val="accent5">
            <a:hueOff val="-6622584"/>
            <a:satOff val="26541"/>
            <a:lumOff val="5752"/>
            <a:alphaOff val="0"/>
          </a:schemeClr>
        </a:solidFill>
        <a:ln>
          <a:noFill/>
        </a:ln>
        <a:effectLst>
          <a:outerShdw blurRad="101600" dist="12700" dir="2700000" rotWithShape="0">
            <a:srgbClr val="000000"/>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hi-IN" sz="6500" kern="1200" dirty="0"/>
            <a:t>वरिष्ठ अनुभाग</a:t>
          </a:r>
          <a:endParaRPr lang="en-US" sz="6500" kern="1200" dirty="0"/>
        </a:p>
      </dsp:txBody>
      <dsp:txXfrm>
        <a:off x="3723673" y="7098825"/>
        <a:ext cx="4620702" cy="4620702"/>
      </dsp:txXfrm>
    </dsp:sp>
    <dsp:sp modelId="{A2BBE96B-5E97-42ED-BF16-A8F73E7EFE72}">
      <dsp:nvSpPr>
        <dsp:cNvPr id="0" name=""/>
        <dsp:cNvSpPr/>
      </dsp:nvSpPr>
      <dsp:spPr>
        <a:xfrm>
          <a:off x="9490456" y="6848856"/>
          <a:ext cx="5120640" cy="5120640"/>
        </a:xfrm>
        <a:prstGeom prst="roundRect">
          <a:avLst/>
        </a:prstGeom>
        <a:solidFill>
          <a:schemeClr val="accent5">
            <a:hueOff val="-9933876"/>
            <a:satOff val="39811"/>
            <a:lumOff val="8628"/>
            <a:alphaOff val="0"/>
          </a:schemeClr>
        </a:solidFill>
        <a:ln>
          <a:noFill/>
        </a:ln>
        <a:effectLst>
          <a:outerShdw blurRad="101600" dist="12700" dir="2700000" rotWithShape="0">
            <a:srgbClr val="000000"/>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hi-IN" sz="6500" kern="1200" dirty="0"/>
            <a:t>वैकल्पिक सीढ़ियों/मार्गों की पहचान</a:t>
          </a:r>
          <a:endParaRPr lang="en-US" sz="6500" kern="1200" dirty="0"/>
        </a:p>
      </dsp:txBody>
      <dsp:txXfrm>
        <a:off x="9740425" y="7098825"/>
        <a:ext cx="4620702" cy="4620702"/>
      </dsp:txXfrm>
    </dsp:sp>
  </dsp:spTree>
</dsp:drawing>
</file>

<file path=ppt/diagrams/layout1.xml><?xml version="1.0" encoding="utf-8"?>
<dgm:layoutDef xmlns:dgm="http://schemas.openxmlformats.org/drawingml/2006/diagram" xmlns:a="http://schemas.openxmlformats.org/drawingml/2006/main" uniqueId="urn:microsoft.com/office/officeart/2005/8/layout/radial6#1">
  <dgm:title val=""/>
  <dgm:desc val=""/>
  <dgm:catLst>
    <dgm:cat type="cycle" pri="9000"/>
    <dgm:cat type="relationship" pri="101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3" name="Shape 73"/>
          <p:cNvSpPr>
            <a:spLocks noGrp="1" noRot="1" noChangeAspect="1"/>
          </p:cNvSpPr>
          <p:nvPr>
            <p:ph type="sldImg"/>
          </p:nvPr>
        </p:nvSpPr>
        <p:spPr>
          <a:xfrm>
            <a:off x="1143000" y="685800"/>
            <a:ext cx="4572000" cy="3429000"/>
          </a:xfrm>
          <a:prstGeom prst="rect">
            <a:avLst/>
          </a:prstGeom>
        </p:spPr>
        <p:txBody>
          <a:bodyPr/>
          <a:lstStyle/>
          <a:p>
            <a:endParaRPr/>
          </a:p>
        </p:txBody>
      </p:sp>
      <p:sp>
        <p:nvSpPr>
          <p:cNvPr id="74" name="Shape 7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662545" latinLnBrk="0">
      <a:spcBef>
        <a:spcPts val="700"/>
      </a:spcBef>
      <a:defRPr>
        <a:latin typeface="+mn-lt"/>
        <a:ea typeface="+mn-ea"/>
        <a:cs typeface="+mn-cs"/>
        <a:sym typeface="Calibri"/>
      </a:defRPr>
    </a:lvl1pPr>
    <a:lvl2pPr indent="228600" defTabSz="1662545" latinLnBrk="0">
      <a:spcBef>
        <a:spcPts val="700"/>
      </a:spcBef>
      <a:defRPr>
        <a:latin typeface="+mn-lt"/>
        <a:ea typeface="+mn-ea"/>
        <a:cs typeface="+mn-cs"/>
        <a:sym typeface="Calibri"/>
      </a:defRPr>
    </a:lvl2pPr>
    <a:lvl3pPr indent="457200" defTabSz="1662545" latinLnBrk="0">
      <a:spcBef>
        <a:spcPts val="700"/>
      </a:spcBef>
      <a:defRPr>
        <a:latin typeface="+mn-lt"/>
        <a:ea typeface="+mn-ea"/>
        <a:cs typeface="+mn-cs"/>
        <a:sym typeface="Calibri"/>
      </a:defRPr>
    </a:lvl3pPr>
    <a:lvl4pPr indent="685800" defTabSz="1662545" latinLnBrk="0">
      <a:spcBef>
        <a:spcPts val="700"/>
      </a:spcBef>
      <a:defRPr>
        <a:latin typeface="+mn-lt"/>
        <a:ea typeface="+mn-ea"/>
        <a:cs typeface="+mn-cs"/>
        <a:sym typeface="Calibri"/>
      </a:defRPr>
    </a:lvl4pPr>
    <a:lvl5pPr indent="914400" defTabSz="1662545" latinLnBrk="0">
      <a:spcBef>
        <a:spcPts val="700"/>
      </a:spcBef>
      <a:defRPr>
        <a:latin typeface="+mn-lt"/>
        <a:ea typeface="+mn-ea"/>
        <a:cs typeface="+mn-cs"/>
        <a:sym typeface="Calibri"/>
      </a:defRPr>
    </a:lvl5pPr>
    <a:lvl6pPr indent="1143000" defTabSz="1662545" latinLnBrk="0">
      <a:spcBef>
        <a:spcPts val="700"/>
      </a:spcBef>
      <a:defRPr>
        <a:latin typeface="+mn-lt"/>
        <a:ea typeface="+mn-ea"/>
        <a:cs typeface="+mn-cs"/>
        <a:sym typeface="Calibri"/>
      </a:defRPr>
    </a:lvl6pPr>
    <a:lvl7pPr indent="1371600" defTabSz="1662545" latinLnBrk="0">
      <a:spcBef>
        <a:spcPts val="700"/>
      </a:spcBef>
      <a:defRPr>
        <a:latin typeface="+mn-lt"/>
        <a:ea typeface="+mn-ea"/>
        <a:cs typeface="+mn-cs"/>
        <a:sym typeface="Calibri"/>
      </a:defRPr>
    </a:lvl7pPr>
    <a:lvl8pPr indent="1600200" defTabSz="1662545" latinLnBrk="0">
      <a:spcBef>
        <a:spcPts val="700"/>
      </a:spcBef>
      <a:defRPr>
        <a:latin typeface="+mn-lt"/>
        <a:ea typeface="+mn-ea"/>
        <a:cs typeface="+mn-cs"/>
        <a:sym typeface="Calibri"/>
      </a:defRPr>
    </a:lvl8pPr>
    <a:lvl9pPr indent="1828800" defTabSz="1662545" latinLnBrk="0">
      <a:spcBef>
        <a:spcPts val="700"/>
      </a:spcBef>
      <a:defRPr>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25EA4A-3612-C3BA-84B3-8364FFC67D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5509E7-ED76-02BC-5486-752F6A7F65D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996209F-B2A7-498E-AC04-247D3C3F9A3C}"/>
              </a:ext>
            </a:extLst>
          </p:cNvPr>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2943206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34D6B7-0D95-7114-B3D4-AF1A517CF7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FC0FA2-8AEE-A106-7280-81E588C727A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CB8EAAC-20BD-05C2-B9CF-771EE8010961}"/>
              </a:ext>
            </a:extLst>
          </p:cNvPr>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355455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6194D-30F0-DF54-8CEB-3DF3733C3F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9C8E0C-7FCD-1F52-8C6E-E423CC65C95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AD8B678-9C8F-8456-0787-1AE98A68DC3D}"/>
              </a:ext>
            </a:extLst>
          </p:cNvPr>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16272414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D5E9A-0277-CBE0-525D-08AA37A114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81CFD7-AA56-09BD-A8BE-8E19A87F164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0962243-01E0-47FE-0F43-E3102450D6F1}"/>
              </a:ext>
            </a:extLst>
          </p:cNvPr>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3017854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6E338-AEFF-178B-D315-6CA9A209A9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7DD957-9B90-D185-B611-DF02272C6BF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73B9329-ED0E-C73C-DFE0-4EC6E60C089C}"/>
              </a:ext>
            </a:extLst>
          </p:cNvPr>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1891631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16C87-E70C-B130-A079-EF6F6F1C8B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1EEECA-7EC8-CA12-AB09-4A6405E91FD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6E2D630-05F0-C2DF-24FF-3E7714C66EF9}"/>
              </a:ext>
            </a:extLst>
          </p:cNvPr>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2307356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99C1B-BF86-3FA8-1C39-04C59AB325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E9CBD7-0D7F-55B0-9F8E-6000B53C245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061D082-0CAF-4B3E-A05E-8348935ED485}"/>
              </a:ext>
            </a:extLst>
          </p:cNvPr>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2938971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F01F65-4665-6AAB-3AF6-9FB4B58829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EFE3E4-CF03-372C-1C44-C2E4D21E40A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85246D9-C855-B02E-EC40-2BF7B1B54494}"/>
              </a:ext>
            </a:extLst>
          </p:cNvPr>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12893625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7BAD90-E73B-2869-FEA9-77BF2C329A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37BC46-DF26-37C4-3B1E-EB9CFAEB2BF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B3D6704-1973-97DB-843D-0339B1005D02}"/>
              </a:ext>
            </a:extLst>
          </p:cNvPr>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3916744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01">
    <p:bg>
      <p:bgPr>
        <a:solidFill>
          <a:srgbClr val="FFFFFF"/>
        </a:solidFill>
        <a:effectLst/>
      </p:bgPr>
    </p:bg>
    <p:spTree>
      <p:nvGrpSpPr>
        <p:cNvPr id="1" name=""/>
        <p:cNvGrpSpPr/>
        <p:nvPr/>
      </p:nvGrpSpPr>
      <p:grpSpPr>
        <a:xfrm>
          <a:off x="0" y="0"/>
          <a:ext cx="0" cy="0"/>
          <a:chOff x="0" y="0"/>
          <a:chExt cx="0" cy="0"/>
        </a:xfrm>
      </p:grpSpPr>
      <p:sp>
        <p:nvSpPr>
          <p:cNvPr id="15" name="Slide Number"/>
          <p:cNvSpPr txBox="1">
            <a:spLocks noGrp="1"/>
          </p:cNvSpPr>
          <p:nvPr>
            <p:ph type="sldNum" sz="quarter" idx="2"/>
          </p:nvPr>
        </p:nvSpPr>
        <p:spPr>
          <a:xfrm>
            <a:off x="22812204" y="12813338"/>
            <a:ext cx="969406" cy="902662"/>
          </a:xfrm>
          <a:prstGeom prst="rect">
            <a:avLst/>
          </a:prstGeom>
        </p:spPr>
        <p:txBody>
          <a:bodyPr lIns="78283" tIns="78283" rIns="78283" bIns="78283" anchor="t"/>
          <a:lstStyle>
            <a:lvl1pPr algn="ctr">
              <a:spcBef>
                <a:spcPts val="600"/>
              </a:spcBef>
              <a:defRPr sz="3000" b="1">
                <a:solidFill>
                  <a:srgbClr val="E46C0A"/>
                </a:solidFill>
                <a:latin typeface="Open Sans"/>
                <a:ea typeface="Open Sans"/>
                <a:cs typeface="Open Sans"/>
                <a:sym typeface="Open Sans"/>
              </a:defRPr>
            </a:lvl1pPr>
          </a:lstStyle>
          <a:p>
            <a:fld id="{86CB4B4D-7CA3-9044-876B-883B54F8677D}" type="slidenum">
              <a:rPr lang="en-IN" smtClean="0"/>
              <a:pPr/>
              <a:t>‹#›</a:t>
            </a:fld>
            <a:endParaRPr lang="en-IN"/>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efault 03">
    <p:bg>
      <p:bgPr>
        <a:solidFill>
          <a:schemeClr val="bg1"/>
        </a:solidFill>
        <a:effectLst/>
      </p:bgPr>
    </p:bg>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24F2B74D-F11E-A5DB-5043-8BE355B57385}"/>
              </a:ext>
            </a:extLst>
          </p:cNvPr>
          <p:cNvSpPr txBox="1">
            <a:spLocks/>
          </p:cNvSpPr>
          <p:nvPr userDrawn="1"/>
        </p:nvSpPr>
        <p:spPr>
          <a:xfrm>
            <a:off x="22812204" y="12813339"/>
            <a:ext cx="905046" cy="502612"/>
          </a:xfrm>
          <a:prstGeom prst="rect">
            <a:avLst/>
          </a:prstGeom>
        </p:spPr>
        <p:txBody>
          <a:bodyPr lIns="78283" tIns="78283" rIns="78283" bIns="78283" anchor="t"/>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662545" rtl="0" fontAlgn="auto" latinLnBrk="0" hangingPunct="0">
              <a:lnSpc>
                <a:spcPct val="100000"/>
              </a:lnSpc>
              <a:spcBef>
                <a:spcPts val="600"/>
              </a:spcBef>
              <a:spcAft>
                <a:spcPts val="0"/>
              </a:spcAft>
              <a:buClrTx/>
              <a:buSzTx/>
              <a:buFontTx/>
              <a:buNone/>
              <a:tabLst/>
              <a:defRPr kumimoji="0" sz="3000" b="1" i="0" u="none" strike="noStrike" cap="none" spc="0" normalizeH="0" baseline="0">
                <a:ln>
                  <a:noFill/>
                </a:ln>
                <a:solidFill>
                  <a:srgbClr val="535353"/>
                </a:solidFill>
                <a:effectLst/>
                <a:uFillTx/>
                <a:latin typeface="Open Sans"/>
                <a:ea typeface="Open Sans"/>
                <a:cs typeface="Open Sans"/>
                <a:sym typeface="Open Sans"/>
              </a:defRPr>
            </a:lvl1pPr>
            <a:lvl2pPr marL="0" marR="0" indent="4572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5pPr>
            <a:lvl6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6pPr>
            <a:lvl7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7pPr>
            <a:lvl8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8pPr>
            <a:lvl9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en-IN" smtClean="0">
                <a:solidFill>
                  <a:srgbClr val="E46C0A"/>
                </a:solidFill>
              </a:rPr>
              <a:pPr/>
              <a:t>‹#›</a:t>
            </a:fld>
            <a:endParaRPr lang="en-IN" dirty="0">
              <a:solidFill>
                <a:srgbClr val="E46C0A"/>
              </a:solidFill>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abl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2" name="Body Level One…"/>
          <p:cNvSpPr txBox="1">
            <a:spLocks noGrp="1"/>
          </p:cNvSpPr>
          <p:nvPr>
            <p:ph type="body" sz="quarter" idx="1"/>
          </p:nvPr>
        </p:nvSpPr>
        <p:spPr>
          <a:xfrm>
            <a:off x="16416469" y="3401615"/>
            <a:ext cx="7298268" cy="574940"/>
          </a:xfrm>
          <a:prstGeom prst="rect">
            <a:avLst/>
          </a:prstGeom>
        </p:spPr>
        <p:txBody>
          <a:bodyPr/>
          <a:lstStyle>
            <a:lvl1pPr>
              <a:spcBef>
                <a:spcPts val="1000"/>
              </a:spcBef>
              <a:defRPr sz="4200" b="1" i="0">
                <a:solidFill>
                  <a:srgbClr val="C00000"/>
                </a:solidFill>
              </a:defRPr>
            </a:lvl1pPr>
            <a:lvl2pPr marL="1057275" indent="-600075">
              <a:spcBef>
                <a:spcPts val="1000"/>
              </a:spcBef>
              <a:buSzPct val="100000"/>
              <a:buChar char="–"/>
              <a:defRPr sz="4200" b="1" i="0">
                <a:solidFill>
                  <a:srgbClr val="C00000"/>
                </a:solidFill>
              </a:defRPr>
            </a:lvl2pPr>
            <a:lvl3pPr marL="1447800" indent="-533400">
              <a:spcBef>
                <a:spcPts val="1000"/>
              </a:spcBef>
              <a:buSzPct val="100000"/>
              <a:buChar char="•"/>
              <a:defRPr sz="4200" b="1" i="0">
                <a:solidFill>
                  <a:srgbClr val="C00000"/>
                </a:solidFill>
              </a:defRPr>
            </a:lvl3pPr>
            <a:lvl4pPr marL="1971675" indent="-600075">
              <a:spcBef>
                <a:spcPts val="1000"/>
              </a:spcBef>
              <a:buSzPct val="100000"/>
              <a:buChar char="–"/>
              <a:defRPr sz="4200" b="1" i="0">
                <a:solidFill>
                  <a:srgbClr val="C00000"/>
                </a:solidFill>
              </a:defRPr>
            </a:lvl4pPr>
            <a:lvl5pPr marL="2428875" indent="-600075">
              <a:spcBef>
                <a:spcPts val="1000"/>
              </a:spcBef>
              <a:buSzPct val="100000"/>
              <a:buChar char="»"/>
              <a:defRPr sz="4200" b="1" i="0">
                <a:solidFill>
                  <a:srgbClr val="C00000"/>
                </a:solidFill>
              </a:defRPr>
            </a:lvl5pPr>
          </a:lstStyle>
          <a:p>
            <a:r>
              <a:t>Body Level One</a:t>
            </a:r>
          </a:p>
          <a:p>
            <a:pPr lvl="1"/>
            <a:r>
              <a:t>Body Level Two</a:t>
            </a:r>
          </a:p>
          <a:p>
            <a:pPr lvl="2"/>
            <a:r>
              <a:t>Body Level Three</a:t>
            </a:r>
          </a:p>
          <a:p>
            <a:pPr lvl="3"/>
            <a:r>
              <a:t>Body Level Four</a:t>
            </a:r>
          </a:p>
          <a:p>
            <a:pPr lvl="4"/>
            <a:r>
              <a:t>Body Level Five</a:t>
            </a:r>
          </a:p>
        </p:txBody>
      </p:sp>
      <p:sp>
        <p:nvSpPr>
          <p:cNvPr id="43" name="Text Placeholder 11"/>
          <p:cNvSpPr>
            <a:spLocks noGrp="1"/>
          </p:cNvSpPr>
          <p:nvPr>
            <p:ph type="body" sz="quarter" idx="13"/>
          </p:nvPr>
        </p:nvSpPr>
        <p:spPr>
          <a:xfrm>
            <a:off x="16416469" y="4169701"/>
            <a:ext cx="7296414" cy="1726209"/>
          </a:xfrm>
          <a:prstGeom prst="rect">
            <a:avLst/>
          </a:prstGeom>
        </p:spPr>
        <p:txBody>
          <a:bodyPr anchor="t"/>
          <a:lstStyle/>
          <a:p>
            <a:pPr>
              <a:spcBef>
                <a:spcPts val="600"/>
              </a:spcBef>
              <a:defRPr sz="2600" i="0">
                <a:solidFill>
                  <a:srgbClr val="000000"/>
                </a:solidFill>
              </a:defRPr>
            </a:pPr>
            <a:endParaRPr/>
          </a:p>
        </p:txBody>
      </p:sp>
      <p:sp>
        <p:nvSpPr>
          <p:cNvPr id="44" name="Text Placeholder 8"/>
          <p:cNvSpPr>
            <a:spLocks noGrp="1"/>
          </p:cNvSpPr>
          <p:nvPr>
            <p:ph type="body" sz="quarter" idx="14"/>
          </p:nvPr>
        </p:nvSpPr>
        <p:spPr>
          <a:xfrm>
            <a:off x="863599" y="905338"/>
            <a:ext cx="22851535" cy="960969"/>
          </a:xfrm>
          <a:prstGeom prst="rect">
            <a:avLst/>
          </a:prstGeom>
        </p:spPr>
        <p:txBody>
          <a:bodyPr/>
          <a:lstStyle/>
          <a:p>
            <a:pPr>
              <a:spcBef>
                <a:spcPts val="1700"/>
              </a:spcBef>
              <a:defRPr sz="7400" b="1" i="0">
                <a:solidFill>
                  <a:srgbClr val="C00000"/>
                </a:solidFill>
              </a:defRPr>
            </a:pPr>
            <a:endParaRPr/>
          </a:p>
        </p:txBody>
      </p:sp>
      <p:sp>
        <p:nvSpPr>
          <p:cNvPr id="45" name="Text Placeholder 10"/>
          <p:cNvSpPr>
            <a:spLocks noGrp="1"/>
          </p:cNvSpPr>
          <p:nvPr>
            <p:ph type="body" sz="quarter" idx="15"/>
          </p:nvPr>
        </p:nvSpPr>
        <p:spPr>
          <a:xfrm>
            <a:off x="863599" y="2060773"/>
            <a:ext cx="22851535" cy="766233"/>
          </a:xfrm>
          <a:prstGeom prst="rect">
            <a:avLst/>
          </a:prstGeom>
        </p:spPr>
        <p:txBody>
          <a:bodyPr/>
          <a:lstStyle/>
          <a:p>
            <a:pPr>
              <a:spcBef>
                <a:spcPts val="1200"/>
              </a:spcBef>
              <a:defRPr sz="5200">
                <a:solidFill>
                  <a:srgbClr val="000000"/>
                </a:solidFill>
              </a:defRPr>
            </a:pPr>
            <a:endParaRPr/>
          </a:p>
        </p:txBody>
      </p:sp>
      <p:sp>
        <p:nvSpPr>
          <p:cNvPr id="2" name="Slide Number">
            <a:extLst>
              <a:ext uri="{FF2B5EF4-FFF2-40B4-BE49-F238E27FC236}">
                <a16:creationId xmlns:a16="http://schemas.microsoft.com/office/drawing/2014/main" id="{5E2FD404-044F-4320-5F92-72E92DB0DDD7}"/>
              </a:ext>
            </a:extLst>
          </p:cNvPr>
          <p:cNvSpPr txBox="1">
            <a:spLocks/>
          </p:cNvSpPr>
          <p:nvPr userDrawn="1"/>
        </p:nvSpPr>
        <p:spPr>
          <a:xfrm>
            <a:off x="22812204" y="12813338"/>
            <a:ext cx="969406" cy="902662"/>
          </a:xfrm>
          <a:prstGeom prst="rect">
            <a:avLst/>
          </a:prstGeom>
        </p:spPr>
        <p:txBody>
          <a:bodyPr lIns="78283" tIns="78283" rIns="78283" bIns="78283" anchor="t"/>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662545" rtl="0" fontAlgn="auto" latinLnBrk="0" hangingPunct="0">
              <a:lnSpc>
                <a:spcPct val="100000"/>
              </a:lnSpc>
              <a:spcBef>
                <a:spcPts val="600"/>
              </a:spcBef>
              <a:spcAft>
                <a:spcPts val="0"/>
              </a:spcAft>
              <a:buClrTx/>
              <a:buSzTx/>
              <a:buFontTx/>
              <a:buNone/>
              <a:tabLst/>
              <a:defRPr kumimoji="0" sz="3000" b="1" i="0" u="none" strike="noStrike" cap="none" spc="0" normalizeH="0" baseline="0">
                <a:ln>
                  <a:noFill/>
                </a:ln>
                <a:solidFill>
                  <a:srgbClr val="535353"/>
                </a:solidFill>
                <a:effectLst/>
                <a:uFillTx/>
                <a:latin typeface="Open Sans"/>
                <a:ea typeface="Open Sans"/>
                <a:cs typeface="Open Sans"/>
                <a:sym typeface="Open Sans"/>
              </a:defRPr>
            </a:lvl1pPr>
            <a:lvl2pPr marL="0" marR="0" indent="4572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5pPr>
            <a:lvl6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6pPr>
            <a:lvl7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7pPr>
            <a:lvl8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8pPr>
            <a:lvl9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en-IN" smtClean="0">
                <a:solidFill>
                  <a:srgbClr val="E46C0A"/>
                </a:solidFill>
              </a:rPr>
              <a:pPr/>
              <a:t>‹#›</a:t>
            </a:fld>
            <a:endParaRPr lang="en-IN">
              <a:solidFill>
                <a:srgbClr val="E46C0A"/>
              </a:solidFill>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1_Red Section Header">
    <p:bg>
      <p:bgPr>
        <a:solidFill>
          <a:srgbClr val="535353"/>
        </a:solidFill>
        <a:effectLst/>
      </p:bgPr>
    </p:bg>
    <p:spTree>
      <p:nvGrpSpPr>
        <p:cNvPr id="1" name=""/>
        <p:cNvGrpSpPr/>
        <p:nvPr/>
      </p:nvGrpSpPr>
      <p:grpSpPr>
        <a:xfrm>
          <a:off x="0" y="0"/>
          <a:ext cx="0" cy="0"/>
          <a:chOff x="0" y="0"/>
          <a:chExt cx="0" cy="0"/>
        </a:xfrm>
      </p:grpSpPr>
      <p:pic>
        <p:nvPicPr>
          <p:cNvPr id="53" name="Picture 1" descr="Picture 1"/>
          <p:cNvPicPr>
            <a:picLocks noChangeAspect="1"/>
          </p:cNvPicPr>
          <p:nvPr/>
        </p:nvPicPr>
        <p:blipFill>
          <a:blip r:embed="rId2" cstate="print"/>
          <a:stretch>
            <a:fillRect/>
          </a:stretch>
        </p:blipFill>
        <p:spPr>
          <a:xfrm>
            <a:off x="8543594" y="2825551"/>
            <a:ext cx="3793068" cy="2698047"/>
          </a:xfrm>
          <a:prstGeom prst="rect">
            <a:avLst/>
          </a:prstGeom>
          <a:ln w="12700">
            <a:miter lim="400000"/>
          </a:ln>
        </p:spPr>
      </p:pic>
      <p:pic>
        <p:nvPicPr>
          <p:cNvPr id="54" name="Picture 2" descr="Picture 2"/>
          <p:cNvPicPr>
            <a:picLocks noChangeAspect="1"/>
          </p:cNvPicPr>
          <p:nvPr/>
        </p:nvPicPr>
        <p:blipFill>
          <a:blip r:embed="rId3" cstate="print"/>
          <a:stretch>
            <a:fillRect/>
          </a:stretch>
        </p:blipFill>
        <p:spPr>
          <a:xfrm>
            <a:off x="1822847" y="8184445"/>
            <a:ext cx="3781780" cy="3341513"/>
          </a:xfrm>
          <a:prstGeom prst="rect">
            <a:avLst/>
          </a:prstGeom>
          <a:ln w="12700">
            <a:miter lim="400000"/>
          </a:ln>
        </p:spPr>
      </p:pic>
      <p:sp>
        <p:nvSpPr>
          <p:cNvPr id="55" name="Body Level One…"/>
          <p:cNvSpPr txBox="1">
            <a:spLocks noGrp="1"/>
          </p:cNvSpPr>
          <p:nvPr>
            <p:ph type="body" sz="quarter" idx="1"/>
          </p:nvPr>
        </p:nvSpPr>
        <p:spPr>
          <a:xfrm>
            <a:off x="2782954" y="3593637"/>
            <a:ext cx="8640961" cy="6528726"/>
          </a:xfrm>
          <a:prstGeom prst="rect">
            <a:avLst/>
          </a:prstGeom>
        </p:spPr>
        <p:txBody>
          <a:bodyPr/>
          <a:lstStyle>
            <a:lvl1pPr>
              <a:spcBef>
                <a:spcPts val="1500"/>
              </a:spcBef>
              <a:defRPr sz="6400" i="0"/>
            </a:lvl1pPr>
            <a:lvl2pPr marL="1371600" indent="-914400">
              <a:spcBef>
                <a:spcPts val="1500"/>
              </a:spcBef>
              <a:buSzPct val="100000"/>
              <a:buChar char="–"/>
              <a:defRPr sz="6400" i="0"/>
            </a:lvl2pPr>
            <a:lvl3pPr marL="1727200" indent="-812800">
              <a:spcBef>
                <a:spcPts val="1500"/>
              </a:spcBef>
              <a:buSzPct val="100000"/>
              <a:buChar char="•"/>
              <a:defRPr sz="6400" i="0"/>
            </a:lvl3pPr>
            <a:lvl4pPr marL="2286000" indent="-914400">
              <a:spcBef>
                <a:spcPts val="1500"/>
              </a:spcBef>
              <a:buSzPct val="100000"/>
              <a:buChar char="–"/>
              <a:defRPr sz="6400" i="0"/>
            </a:lvl4pPr>
            <a:lvl5pPr marL="2743200" indent="-914400">
              <a:spcBef>
                <a:spcPts val="1500"/>
              </a:spcBef>
              <a:buSzPct val="100000"/>
              <a:buChar char="»"/>
              <a:defRPr sz="6400" i="0"/>
            </a:lvl5pPr>
          </a:lstStyle>
          <a:p>
            <a:r>
              <a:t>Body Level One</a:t>
            </a:r>
          </a:p>
          <a:p>
            <a:pPr lvl="1"/>
            <a:r>
              <a:t>Body Level Two</a:t>
            </a:r>
          </a:p>
          <a:p>
            <a:pPr lvl="2"/>
            <a:r>
              <a:t>Body Level Three</a:t>
            </a:r>
          </a:p>
          <a:p>
            <a:pPr lvl="3"/>
            <a:r>
              <a:t>Body Level Four</a:t>
            </a:r>
          </a:p>
          <a:p>
            <a:pPr lvl="4"/>
            <a:r>
              <a:t>Body Level Five</a:t>
            </a:r>
          </a:p>
        </p:txBody>
      </p:sp>
      <p:sp>
        <p:nvSpPr>
          <p:cNvPr id="56" name="Text Placeholder 10"/>
          <p:cNvSpPr>
            <a:spLocks noGrp="1"/>
          </p:cNvSpPr>
          <p:nvPr>
            <p:ph type="body" sz="quarter" idx="13"/>
          </p:nvPr>
        </p:nvSpPr>
        <p:spPr>
          <a:xfrm>
            <a:off x="6047316" y="10314384"/>
            <a:ext cx="6528727" cy="576065"/>
          </a:xfrm>
          <a:prstGeom prst="rect">
            <a:avLst/>
          </a:prstGeom>
        </p:spPr>
        <p:txBody>
          <a:bodyPr/>
          <a:lstStyle/>
          <a:p>
            <a:pPr algn="r">
              <a:lnSpc>
                <a:spcPct val="90000"/>
              </a:lnSpc>
              <a:spcBef>
                <a:spcPts val="800"/>
              </a:spcBef>
              <a:defRPr sz="3600" b="1" i="0"/>
            </a:pPr>
            <a:endParaRPr/>
          </a:p>
        </p:txBody>
      </p:sp>
      <p:sp>
        <p:nvSpPr>
          <p:cNvPr id="57" name="Text Placeholder 10"/>
          <p:cNvSpPr>
            <a:spLocks noGrp="1"/>
          </p:cNvSpPr>
          <p:nvPr>
            <p:ph type="body" sz="quarter" idx="14"/>
          </p:nvPr>
        </p:nvSpPr>
        <p:spPr>
          <a:xfrm>
            <a:off x="6047316" y="11082470"/>
            <a:ext cx="6528727" cy="576065"/>
          </a:xfrm>
          <a:prstGeom prst="rect">
            <a:avLst/>
          </a:prstGeom>
        </p:spPr>
        <p:txBody>
          <a:bodyPr/>
          <a:lstStyle/>
          <a:p>
            <a:pPr algn="r">
              <a:lnSpc>
                <a:spcPct val="90000"/>
              </a:lnSpc>
              <a:spcBef>
                <a:spcPts val="600"/>
              </a:spcBef>
              <a:defRPr sz="2600" i="0"/>
            </a:pPr>
            <a:endParaRPr/>
          </a:p>
        </p:txBody>
      </p:sp>
      <p:sp>
        <p:nvSpPr>
          <p:cNvPr id="2" name="Slide Number">
            <a:extLst>
              <a:ext uri="{FF2B5EF4-FFF2-40B4-BE49-F238E27FC236}">
                <a16:creationId xmlns:a16="http://schemas.microsoft.com/office/drawing/2014/main" id="{92B3DFEB-AD9F-FE6C-361E-0205A8A5B25B}"/>
              </a:ext>
            </a:extLst>
          </p:cNvPr>
          <p:cNvSpPr txBox="1">
            <a:spLocks noGrp="1"/>
          </p:cNvSpPr>
          <p:nvPr>
            <p:ph type="sldNum" sz="quarter" idx="4"/>
          </p:nvPr>
        </p:nvSpPr>
        <p:spPr>
          <a:xfrm>
            <a:off x="22812204" y="12813338"/>
            <a:ext cx="969406" cy="902662"/>
          </a:xfrm>
          <a:prstGeom prst="rect">
            <a:avLst/>
          </a:prstGeom>
        </p:spPr>
        <p:txBody>
          <a:bodyPr lIns="78283" tIns="78283" rIns="78283" bIns="78283" anchor="t"/>
          <a:lstStyle>
            <a:lvl1pPr algn="ctr">
              <a:spcBef>
                <a:spcPts val="600"/>
              </a:spcBef>
              <a:defRPr sz="3000" b="1">
                <a:solidFill>
                  <a:srgbClr val="E46C0A"/>
                </a:solidFill>
                <a:latin typeface="Open Sans"/>
                <a:ea typeface="Open Sans"/>
                <a:cs typeface="Open Sans"/>
                <a:sym typeface="Open Sans"/>
              </a:defRPr>
            </a:lvl1pPr>
          </a:lstStyle>
          <a:p>
            <a:fld id="{86CB4B4D-7CA3-9044-876B-883B54F8677D}" type="slidenum">
              <a:rPr lang="en-IN" smtClean="0"/>
              <a:pPr/>
              <a:t>‹#›</a:t>
            </a:fld>
            <a:endParaRPr lang="en-IN"/>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ver Slide - Urban Resilence">
    <p:spTree>
      <p:nvGrpSpPr>
        <p:cNvPr id="1" name=""/>
        <p:cNvGrpSpPr/>
        <p:nvPr/>
      </p:nvGrpSpPr>
      <p:grpSpPr>
        <a:xfrm>
          <a:off x="0" y="0"/>
          <a:ext cx="0" cy="0"/>
          <a:chOff x="0" y="0"/>
          <a:chExt cx="0" cy="0"/>
        </a:xfrm>
      </p:grpSpPr>
      <p:sp>
        <p:nvSpPr>
          <p:cNvPr id="65" name="Title Text"/>
          <p:cNvSpPr txBox="1">
            <a:spLocks noGrp="1"/>
          </p:cNvSpPr>
          <p:nvPr>
            <p:ph type="title"/>
          </p:nvPr>
        </p:nvSpPr>
        <p:spPr>
          <a:xfrm>
            <a:off x="2218794" y="10698426"/>
            <a:ext cx="20726401" cy="768087"/>
          </a:xfrm>
          <a:prstGeom prst="rect">
            <a:avLst/>
          </a:prstGeom>
        </p:spPr>
        <p:txBody>
          <a:bodyPr/>
          <a:lstStyle/>
          <a:p>
            <a:r>
              <a:t>Title Text</a:t>
            </a:r>
          </a:p>
        </p:txBody>
      </p:sp>
      <p:sp>
        <p:nvSpPr>
          <p:cNvPr id="66" name="Body Level One…"/>
          <p:cNvSpPr txBox="1">
            <a:spLocks noGrp="1"/>
          </p:cNvSpPr>
          <p:nvPr>
            <p:ph type="body" sz="quarter" idx="1"/>
          </p:nvPr>
        </p:nvSpPr>
        <p:spPr>
          <a:xfrm>
            <a:off x="2206890" y="11658533"/>
            <a:ext cx="20738305" cy="76808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 name="Slide Number">
            <a:extLst>
              <a:ext uri="{FF2B5EF4-FFF2-40B4-BE49-F238E27FC236}">
                <a16:creationId xmlns:a16="http://schemas.microsoft.com/office/drawing/2014/main" id="{DB766189-80CE-A703-E292-9366EB64CAE0}"/>
              </a:ext>
            </a:extLst>
          </p:cNvPr>
          <p:cNvSpPr txBox="1">
            <a:spLocks noGrp="1"/>
          </p:cNvSpPr>
          <p:nvPr>
            <p:ph type="sldNum" sz="quarter" idx="4"/>
          </p:nvPr>
        </p:nvSpPr>
        <p:spPr>
          <a:xfrm>
            <a:off x="22812204" y="12813338"/>
            <a:ext cx="969406" cy="902662"/>
          </a:xfrm>
          <a:prstGeom prst="rect">
            <a:avLst/>
          </a:prstGeom>
        </p:spPr>
        <p:txBody>
          <a:bodyPr lIns="78283" tIns="78283" rIns="78283" bIns="78283" anchor="t"/>
          <a:lstStyle>
            <a:lvl1pPr algn="ctr">
              <a:spcBef>
                <a:spcPts val="600"/>
              </a:spcBef>
              <a:defRPr sz="3000" b="1">
                <a:solidFill>
                  <a:srgbClr val="E46C0A"/>
                </a:solidFill>
                <a:latin typeface="Open Sans"/>
                <a:ea typeface="Open Sans"/>
                <a:cs typeface="Open Sans"/>
                <a:sym typeface="Open Sans"/>
              </a:defRPr>
            </a:lvl1pPr>
          </a:lstStyle>
          <a:p>
            <a:fld id="{86CB4B4D-7CA3-9044-876B-883B54F8677D}" type="slidenum">
              <a:rPr lang="en-IN" smtClean="0"/>
              <a:pPr/>
              <a:t>‹#›</a:t>
            </a:fld>
            <a:endParaRPr lang="en-IN"/>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r>
              <a:rPr lang="en-US" dirty="0"/>
              <a:t>.</a:t>
            </a:r>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55580E22-48E4-4802-96C7-B760A5134986}" type="datetime1">
              <a:rPr lang="en-US" smtClean="0"/>
              <a:t>12/20/2025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549889317"/>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7467" b="1" i="0">
                <a:solidFill>
                  <a:schemeClr val="tx1"/>
                </a:solidFill>
                <a:latin typeface="Georgia"/>
                <a:cs typeface="Georgia"/>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12/20/2025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8198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2A9E7F-ED96-1630-5F44-F7F1631848AF}"/>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1952137" y="38720"/>
            <a:ext cx="2231142" cy="2428598"/>
          </a:xfrm>
          <a:prstGeom prst="rect">
            <a:avLst/>
          </a:prstGeom>
        </p:spPr>
      </p:pic>
      <p:pic>
        <p:nvPicPr>
          <p:cNvPr id="6" name="Picture 5" descr="A logo with text on it&#10;&#10;AI-generated content may be incorrect.">
            <a:extLst>
              <a:ext uri="{FF2B5EF4-FFF2-40B4-BE49-F238E27FC236}">
                <a16:creationId xmlns:a16="http://schemas.microsoft.com/office/drawing/2014/main" id="{D5626698-A73A-12E1-1740-8A5598514734}"/>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2" name="PEER | MFR | INDIA">
            <a:extLst>
              <a:ext uri="{FF2B5EF4-FFF2-40B4-BE49-F238E27FC236}">
                <a16:creationId xmlns:a16="http://schemas.microsoft.com/office/drawing/2014/main" id="{5756C156-BAFF-F354-1A4C-767C3126B277}"/>
              </a:ext>
            </a:extLst>
          </p:cNvPr>
          <p:cNvSpPr txBox="1"/>
          <p:nvPr userDrawn="1"/>
        </p:nvSpPr>
        <p:spPr>
          <a:xfrm>
            <a:off x="602390" y="12876838"/>
            <a:ext cx="4642558" cy="5274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IN" dirty="0">
                <a:solidFill>
                  <a:srgbClr val="E46C0A"/>
                </a:solidFill>
              </a:rPr>
              <a:t>NDRF | DMO | INDIA</a:t>
            </a:r>
          </a:p>
        </p:txBody>
      </p:sp>
      <p:sp>
        <p:nvSpPr>
          <p:cNvPr id="3" name="Rectangle">
            <a:extLst>
              <a:ext uri="{FF2B5EF4-FFF2-40B4-BE49-F238E27FC236}">
                <a16:creationId xmlns:a16="http://schemas.microsoft.com/office/drawing/2014/main" id="{68B22D2E-D8EC-4A98-23F7-488A6E15488E}"/>
              </a:ext>
            </a:extLst>
          </p:cNvPr>
          <p:cNvSpPr/>
          <p:nvPr userDrawn="1"/>
        </p:nvSpPr>
        <p:spPr>
          <a:xfrm>
            <a:off x="1016000" y="13512800"/>
            <a:ext cx="3815338" cy="203200"/>
          </a:xfrm>
          <a:prstGeom prst="rect">
            <a:avLst/>
          </a:prstGeom>
          <a:solidFill>
            <a:srgbClr val="F7903B"/>
          </a:solidFill>
          <a:ln w="12700">
            <a:miter lim="400000"/>
          </a:ln>
        </p:spPr>
        <p:txBody>
          <a:bodyPr lIns="78283" tIns="78283" rIns="78283" bIns="78283"/>
          <a:lstStyle/>
          <a:p>
            <a:endParaRPr/>
          </a:p>
        </p:txBody>
      </p:sp>
      <p:sp>
        <p:nvSpPr>
          <p:cNvPr id="4" name="PPT 2 -">
            <a:extLst>
              <a:ext uri="{FF2B5EF4-FFF2-40B4-BE49-F238E27FC236}">
                <a16:creationId xmlns:a16="http://schemas.microsoft.com/office/drawing/2014/main" id="{8B0424C2-D99E-7E04-A2DF-88986D9AF56C}"/>
              </a:ext>
            </a:extLst>
          </p:cNvPr>
          <p:cNvSpPr txBox="1"/>
          <p:nvPr userDrawn="1"/>
        </p:nvSpPr>
        <p:spPr>
          <a:xfrm>
            <a:off x="21546984" y="12813338"/>
            <a:ext cx="1406834" cy="619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solidFill>
                  <a:srgbClr val="E46C0A"/>
                </a:solidFill>
              </a:rPr>
              <a:t>PPT </a:t>
            </a:r>
            <a:r>
              <a:rPr lang="en-US" b="1" dirty="0">
                <a:solidFill>
                  <a:srgbClr val="E46C0A"/>
                </a:solidFill>
              </a:rPr>
              <a:t>4</a:t>
            </a:r>
            <a:r>
              <a:rPr b="1" dirty="0">
                <a:solidFill>
                  <a:srgbClr val="E46C0A"/>
                </a:solidFill>
              </a:rPr>
              <a:t> -</a:t>
            </a:r>
          </a:p>
        </p:txBody>
      </p:sp>
      <p:sp>
        <p:nvSpPr>
          <p:cNvPr id="7" name="Rectangle">
            <a:extLst>
              <a:ext uri="{FF2B5EF4-FFF2-40B4-BE49-F238E27FC236}">
                <a16:creationId xmlns:a16="http://schemas.microsoft.com/office/drawing/2014/main" id="{96D4E023-009E-D84A-59B6-CFE974A124D7}"/>
              </a:ext>
            </a:extLst>
          </p:cNvPr>
          <p:cNvSpPr/>
          <p:nvPr userDrawn="1"/>
        </p:nvSpPr>
        <p:spPr>
          <a:xfrm>
            <a:off x="21539200" y="13512800"/>
            <a:ext cx="1879600" cy="203200"/>
          </a:xfrm>
          <a:prstGeom prst="rect">
            <a:avLst/>
          </a:prstGeom>
          <a:solidFill>
            <a:srgbClr val="F7903B"/>
          </a:solidFill>
          <a:ln w="12700">
            <a:miter lim="400000"/>
          </a:ln>
        </p:spPr>
        <p:txBody>
          <a:bodyPr lIns="78283" tIns="78283" rIns="78283" bIns="78283"/>
          <a:lstStyle/>
          <a:p>
            <a:endParaRPr/>
          </a:p>
        </p:txBody>
      </p:sp>
      <p:sp>
        <p:nvSpPr>
          <p:cNvPr id="8" name="Slide Number">
            <a:extLst>
              <a:ext uri="{FF2B5EF4-FFF2-40B4-BE49-F238E27FC236}">
                <a16:creationId xmlns:a16="http://schemas.microsoft.com/office/drawing/2014/main" id="{AE68C5C7-2EFC-EA6F-F155-AFCE48EDDBA0}"/>
              </a:ext>
            </a:extLst>
          </p:cNvPr>
          <p:cNvSpPr txBox="1">
            <a:spLocks noGrp="1"/>
          </p:cNvSpPr>
          <p:nvPr>
            <p:ph type="sldNum" sz="quarter" idx="4"/>
          </p:nvPr>
        </p:nvSpPr>
        <p:spPr>
          <a:xfrm>
            <a:off x="22812204" y="12813338"/>
            <a:ext cx="969406" cy="902662"/>
          </a:xfrm>
          <a:prstGeom prst="rect">
            <a:avLst/>
          </a:prstGeom>
        </p:spPr>
        <p:txBody>
          <a:bodyPr lIns="78283" tIns="78283" rIns="78283" bIns="78283" anchor="t"/>
          <a:lstStyle>
            <a:lvl1pPr algn="ctr">
              <a:spcBef>
                <a:spcPts val="600"/>
              </a:spcBef>
              <a:defRPr sz="3000" b="1">
                <a:solidFill>
                  <a:srgbClr val="E46C0A"/>
                </a:solidFill>
                <a:latin typeface="Open Sans"/>
                <a:ea typeface="Open Sans"/>
                <a:cs typeface="Open Sans"/>
                <a:sym typeface="Open Sans"/>
              </a:defRPr>
            </a:lvl1pPr>
          </a:lstStyle>
          <a:p>
            <a:fld id="{86CB4B4D-7CA3-9044-876B-883B54F8677D}" type="slidenum">
              <a:rPr lang="en-IN" smtClean="0"/>
              <a:pPr/>
              <a:t>‹#›</a:t>
            </a:fld>
            <a:endParaRPr lang="en-IN"/>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62" r:id="rId6"/>
    <p:sldLayoutId id="2147483663" r:id="rId7"/>
  </p:sldLayoutIdLst>
  <p:transition spd="med"/>
  <p:hf hdr="0" dt="0"/>
  <p:txStyles>
    <p:titleStyle>
      <a:lvl1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1pPr>
      <a:lvl2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2pPr>
      <a:lvl3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3pPr>
      <a:lvl4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4pPr>
      <a:lvl5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5pPr>
      <a:lvl6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6pPr>
      <a:lvl7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7pPr>
      <a:lvl8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8pPr>
      <a:lvl9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9pPr>
    </p:titleStyle>
    <p:bodyStyle>
      <a:lvl1pPr marL="0" marR="0" indent="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p:bodyStyle>
    <p:otherStyle>
      <a:lvl1pPr marL="0" marR="0" indent="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1pPr>
      <a:lvl2pPr marL="0" marR="0" indent="4572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2pPr>
      <a:lvl3pPr marL="0" marR="0" indent="9144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3pPr>
      <a:lvl4pPr marL="0" marR="0" indent="13716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4pPr>
      <a:lvl5pPr marL="0" marR="0" indent="18288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5pPr>
      <a:lvl6pPr marL="0" marR="0" indent="22860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6pPr>
      <a:lvl7pPr marL="0" marR="0" indent="27432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7pPr>
      <a:lvl8pPr marL="0" marR="0" indent="32004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8pPr>
      <a:lvl9pPr marL="0" marR="0" indent="36576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8.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8.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8.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8.png"/><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27.gif"/></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30.jpeg"/></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32.jpe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33.jpe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2.png"/><Relationship Id="rId12"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4.jp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jp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37FC53-ECDA-951A-DADC-B448EAB3AF74}"/>
              </a:ext>
            </a:extLst>
          </p:cNvPr>
          <p:cNvPicPr>
            <a:picLocks noChangeAspect="1"/>
          </p:cNvPicPr>
          <p:nvPr/>
        </p:nvPicPr>
        <p:blipFill>
          <a:blip r:embed="rId2">
            <a:extLst>
              <a:ext uri="{28A0092B-C50C-407E-A947-70E740481C1C}">
                <a14:useLocalDpi xmlns:a14="http://schemas.microsoft.com/office/drawing/2010/main" val="0"/>
              </a:ext>
            </a:extLst>
          </a:blip>
          <a:srcRect t="6816" b="6816"/>
          <a:stretch/>
        </p:blipFill>
        <p:spPr>
          <a:xfrm>
            <a:off x="25400" y="0"/>
            <a:ext cx="24333201" cy="13716000"/>
          </a:xfrm>
          <a:prstGeom prst="rect">
            <a:avLst/>
          </a:prstGeom>
        </p:spPr>
      </p:pic>
      <p:sp>
        <p:nvSpPr>
          <p:cNvPr id="9" name="Rectangle">
            <a:extLst>
              <a:ext uri="{FF2B5EF4-FFF2-40B4-BE49-F238E27FC236}">
                <a16:creationId xmlns:a16="http://schemas.microsoft.com/office/drawing/2014/main" id="{72473347-6BEE-3525-8885-93B0C9BDE2E2}"/>
              </a:ext>
            </a:extLst>
          </p:cNvPr>
          <p:cNvSpPr/>
          <p:nvPr/>
        </p:nvSpPr>
        <p:spPr>
          <a:xfrm>
            <a:off x="0" y="48353"/>
            <a:ext cx="24434800" cy="13766800"/>
          </a:xfrm>
          <a:prstGeom prst="rect">
            <a:avLst/>
          </a:prstGeom>
          <a:solidFill>
            <a:srgbClr val="535353">
              <a:alpha val="70000"/>
            </a:srgbClr>
          </a:solidFill>
          <a:ln w="12700">
            <a:miter lim="400000"/>
          </a:ln>
        </p:spPr>
        <p:txBody>
          <a:bodyPr lIns="78283" tIns="78283" rIns="78283" bIns="78283"/>
          <a:lstStyle/>
          <a:p>
            <a:endParaRPr/>
          </a:p>
        </p:txBody>
      </p:sp>
      <p:sp>
        <p:nvSpPr>
          <p:cNvPr id="78" name="Rectangle"/>
          <p:cNvSpPr/>
          <p:nvPr/>
        </p:nvSpPr>
        <p:spPr>
          <a:xfrm>
            <a:off x="1012733" y="13538588"/>
            <a:ext cx="3815338" cy="203200"/>
          </a:xfrm>
          <a:prstGeom prst="rect">
            <a:avLst/>
          </a:prstGeom>
          <a:solidFill>
            <a:srgbClr val="F7903B"/>
          </a:solidFill>
          <a:ln w="12700">
            <a:miter lim="400000"/>
          </a:ln>
        </p:spPr>
        <p:txBody>
          <a:bodyPr lIns="78283" tIns="78283" rIns="78283" bIns="78283"/>
          <a:lstStyle/>
          <a:p>
            <a:endParaRPr/>
          </a:p>
        </p:txBody>
      </p:sp>
      <p:sp>
        <p:nvSpPr>
          <p:cNvPr id="83" name="Shape"/>
          <p:cNvSpPr/>
          <p:nvPr/>
        </p:nvSpPr>
        <p:spPr>
          <a:xfrm>
            <a:off x="-87200" y="3452088"/>
            <a:ext cx="13772463" cy="4928531"/>
          </a:xfrm>
          <a:custGeom>
            <a:avLst/>
            <a:gdLst/>
            <a:ahLst/>
            <a:cxnLst>
              <a:cxn ang="0">
                <a:pos x="wd2" y="hd2"/>
              </a:cxn>
              <a:cxn ang="5400000">
                <a:pos x="wd2" y="hd2"/>
              </a:cxn>
              <a:cxn ang="10800000">
                <a:pos x="wd2" y="hd2"/>
              </a:cxn>
              <a:cxn ang="16200000">
                <a:pos x="wd2" y="hd2"/>
              </a:cxn>
            </a:cxnLst>
            <a:rect l="0" t="0" r="r" b="b"/>
            <a:pathLst>
              <a:path w="21600" h="21600" extrusionOk="0">
                <a:moveTo>
                  <a:pt x="3" y="0"/>
                </a:moveTo>
                <a:lnTo>
                  <a:pt x="21600" y="0"/>
                </a:lnTo>
                <a:lnTo>
                  <a:pt x="19937" y="21600"/>
                </a:lnTo>
                <a:lnTo>
                  <a:pt x="0" y="21600"/>
                </a:lnTo>
                <a:lnTo>
                  <a:pt x="3" y="0"/>
                </a:lnTo>
                <a:close/>
              </a:path>
            </a:pathLst>
          </a:custGeom>
          <a:solidFill>
            <a:schemeClr val="accent6">
              <a:alpha val="90000"/>
            </a:schemeClr>
          </a:solidFill>
          <a:ln w="12700">
            <a:miter lim="400000"/>
          </a:ln>
        </p:spPr>
        <p:txBody>
          <a:bodyPr lIns="78283" tIns="78283" rIns="78283" bIns="78283"/>
          <a:lstStyle/>
          <a:p>
            <a:endParaRPr/>
          </a:p>
        </p:txBody>
      </p:sp>
      <p:sp>
        <p:nvSpPr>
          <p:cNvPr id="84" name="LESSON 2…"/>
          <p:cNvSpPr txBox="1"/>
          <p:nvPr/>
        </p:nvSpPr>
        <p:spPr>
          <a:xfrm>
            <a:off x="768611" y="4575193"/>
            <a:ext cx="10382141" cy="21894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p>
            <a:pPr defTabSz="2438400">
              <a:defRPr sz="6400" b="1">
                <a:solidFill>
                  <a:srgbClr val="FFFFFF"/>
                </a:solidFill>
                <a:latin typeface="Open Sans"/>
                <a:ea typeface="Open Sans"/>
                <a:cs typeface="Open Sans"/>
                <a:sym typeface="Open Sans"/>
              </a:defRPr>
            </a:pPr>
            <a:r>
              <a:rPr lang="hi-IN" sz="6600" dirty="0"/>
              <a:t>पाठ 04
स्कूल सुरक्षा की अवधारणा</a:t>
            </a:r>
            <a:endParaRPr lang="en-US" sz="6600" dirty="0"/>
          </a:p>
        </p:txBody>
      </p:sp>
      <p:sp>
        <p:nvSpPr>
          <p:cNvPr id="85" name="Shape"/>
          <p:cNvSpPr/>
          <p:nvPr/>
        </p:nvSpPr>
        <p:spPr>
          <a:xfrm flipH="1">
            <a:off x="-87200" y="2457"/>
            <a:ext cx="24497477" cy="252214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19934" y="0"/>
                </a:lnTo>
                <a:lnTo>
                  <a:pt x="19328" y="7094"/>
                </a:lnTo>
                <a:lnTo>
                  <a:pt x="18721" y="0"/>
                </a:lnTo>
                <a:lnTo>
                  <a:pt x="0" y="0"/>
                </a:lnTo>
                <a:close/>
              </a:path>
            </a:pathLst>
          </a:custGeom>
          <a:solidFill>
            <a:schemeClr val="accent6">
              <a:lumMod val="40000"/>
              <a:lumOff val="60000"/>
            </a:schemeClr>
          </a:solidFill>
          <a:ln w="12700" cap="flat">
            <a:noFill/>
            <a:miter lim="400000"/>
          </a:ln>
          <a:effectLst/>
        </p:spPr>
        <p:txBody>
          <a:bodyPr wrap="square" lIns="78283" tIns="78283" rIns="78283" bIns="78283" numCol="1" anchor="t">
            <a:noAutofit/>
          </a:bodyPr>
          <a:lstStyle/>
          <a:p>
            <a:endParaRPr/>
          </a:p>
        </p:txBody>
      </p:sp>
      <p:grpSp>
        <p:nvGrpSpPr>
          <p:cNvPr id="93" name="Group"/>
          <p:cNvGrpSpPr/>
          <p:nvPr/>
        </p:nvGrpSpPr>
        <p:grpSpPr>
          <a:xfrm>
            <a:off x="21491667" y="12800826"/>
            <a:ext cx="1879600" cy="902664"/>
            <a:chOff x="0" y="0"/>
            <a:chExt cx="1879600" cy="902662"/>
          </a:xfrm>
        </p:grpSpPr>
        <p:sp>
          <p:nvSpPr>
            <p:cNvPr id="91" name="PPT 2 - 1"/>
            <p:cNvSpPr txBox="1"/>
            <p:nvPr/>
          </p:nvSpPr>
          <p:spPr>
            <a:xfrm>
              <a:off x="76885" y="0"/>
              <a:ext cx="1725832" cy="61975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numCol="1" anchor="t">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solidFill>
                    <a:schemeClr val="accent6">
                      <a:lumMod val="40000"/>
                      <a:lumOff val="60000"/>
                    </a:schemeClr>
                  </a:solidFill>
                </a:rPr>
                <a:t>PPT</a:t>
              </a:r>
              <a:r>
                <a:rPr lang="en-US" b="1" dirty="0">
                  <a:solidFill>
                    <a:schemeClr val="accent6">
                      <a:lumMod val="40000"/>
                      <a:lumOff val="60000"/>
                    </a:schemeClr>
                  </a:solidFill>
                </a:rPr>
                <a:t> 4 - 1</a:t>
              </a:r>
              <a:endParaRPr b="1" dirty="0">
                <a:solidFill>
                  <a:schemeClr val="accent6">
                    <a:lumMod val="40000"/>
                    <a:lumOff val="60000"/>
                  </a:schemeClr>
                </a:solidFill>
              </a:endParaRPr>
            </a:p>
          </p:txBody>
        </p:sp>
        <p:sp>
          <p:nvSpPr>
            <p:cNvPr id="92" name="Rectangle"/>
            <p:cNvSpPr/>
            <p:nvPr/>
          </p:nvSpPr>
          <p:spPr>
            <a:xfrm>
              <a:off x="0" y="699461"/>
              <a:ext cx="1879600" cy="203201"/>
            </a:xfrm>
            <a:prstGeom prst="rect">
              <a:avLst/>
            </a:prstGeom>
            <a:solidFill>
              <a:srgbClr val="F7903B"/>
            </a:solidFill>
            <a:ln w="12700" cap="flat">
              <a:noFill/>
              <a:miter lim="400000"/>
            </a:ln>
            <a:effectLst/>
          </p:spPr>
          <p:txBody>
            <a:bodyPr wrap="square" lIns="78283" tIns="78283" rIns="78283" bIns="78283" numCol="1" anchor="t">
              <a:noAutofit/>
            </a:bodyPr>
            <a:lstStyle/>
            <a:p>
              <a:endParaRPr/>
            </a:p>
          </p:txBody>
        </p:sp>
      </p:grpSp>
      <p:pic>
        <p:nvPicPr>
          <p:cNvPr id="3" name="Picture 2" descr="A logo with text on it&#10;&#10;AI-generated content may be incorrect.">
            <a:extLst>
              <a:ext uri="{FF2B5EF4-FFF2-40B4-BE49-F238E27FC236}">
                <a16:creationId xmlns:a16="http://schemas.microsoft.com/office/drawing/2014/main" id="{AD3090FD-6B08-3911-9B2E-4298BEB318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4941"/>
            <a:ext cx="3258094" cy="2219517"/>
          </a:xfrm>
          <a:prstGeom prst="rect">
            <a:avLst/>
          </a:prstGeom>
        </p:spPr>
      </p:pic>
      <p:sp>
        <p:nvSpPr>
          <p:cNvPr id="4" name="Rectangle: Rounded Corners 3">
            <a:extLst>
              <a:ext uri="{FF2B5EF4-FFF2-40B4-BE49-F238E27FC236}">
                <a16:creationId xmlns:a16="http://schemas.microsoft.com/office/drawing/2014/main" id="{2E9EC43E-C7B1-EF48-5F3B-E2AF3723BE8A}"/>
              </a:ext>
            </a:extLst>
          </p:cNvPr>
          <p:cNvSpPr/>
          <p:nvPr/>
        </p:nvSpPr>
        <p:spPr>
          <a:xfrm>
            <a:off x="4831338" y="631924"/>
            <a:ext cx="16234425" cy="992159"/>
          </a:xfrm>
          <a:prstGeom prst="roundRect">
            <a:avLst/>
          </a:prstGeom>
          <a:solidFill>
            <a:srgbClr val="FFFFFF"/>
          </a:solidFill>
          <a:ln w="25400" cap="flat">
            <a:solidFill>
              <a:schemeClr val="accent1"/>
            </a:solidFill>
            <a:prstDash val="solid"/>
            <a:round/>
          </a:ln>
          <a:effectLst>
            <a:outerShdw blurRad="101600" dist="12700" dir="2700000" rotWithShape="0">
              <a:srgbClr val="000000"/>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8283" tIns="78283" rIns="78283" bIns="78283" numCol="1" spcCol="38100" rtlCol="0" anchor="t">
            <a:spAutoFit/>
          </a:bodyPr>
          <a:lstStyle/>
          <a:p>
            <a:pPr algn="ctr"/>
            <a:r>
              <a:rPr lang="hi-IN" sz="4800" dirty="0">
                <a:solidFill>
                  <a:srgbClr val="C00000"/>
                </a:solidFill>
                <a:latin typeface="Arial Black" panose="020B0A04020102020204" pitchFamily="34" charset="0"/>
              </a:rPr>
              <a:t>आपदा प्रबंधन अभिविन्यास</a:t>
            </a:r>
            <a:endParaRPr kumimoji="0" lang="en-IN" sz="4800" b="0" i="0" u="none" strike="noStrike" cap="none" spc="0" normalizeH="0" baseline="0" dirty="0">
              <a:ln>
                <a:noFill/>
              </a:ln>
              <a:solidFill>
                <a:srgbClr val="C00000"/>
              </a:solidFill>
              <a:effectLst/>
              <a:uFillTx/>
              <a:latin typeface="Arial Black" panose="020B0A04020102020204" pitchFamily="34" charset="0"/>
              <a:sym typeface="Arial"/>
            </a:endParaRPr>
          </a:p>
        </p:txBody>
      </p:sp>
      <p:sp>
        <p:nvSpPr>
          <p:cNvPr id="5" name="PEER | CSSR | INDIA">
            <a:extLst>
              <a:ext uri="{FF2B5EF4-FFF2-40B4-BE49-F238E27FC236}">
                <a16:creationId xmlns:a16="http://schemas.microsoft.com/office/drawing/2014/main" id="{3EC7D4A0-11F1-2F27-2523-56E1BA3CB2CB}"/>
              </a:ext>
            </a:extLst>
          </p:cNvPr>
          <p:cNvSpPr txBox="1"/>
          <p:nvPr/>
        </p:nvSpPr>
        <p:spPr>
          <a:xfrm>
            <a:off x="602390" y="12960656"/>
            <a:ext cx="4642558" cy="5274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IN" dirty="0">
                <a:solidFill>
                  <a:schemeClr val="accent6">
                    <a:lumMod val="40000"/>
                    <a:lumOff val="60000"/>
                  </a:schemeClr>
                </a:solidFill>
              </a:rPr>
              <a:t>NDRF</a:t>
            </a:r>
            <a:r>
              <a:rPr dirty="0">
                <a:solidFill>
                  <a:schemeClr val="accent6">
                    <a:lumMod val="40000"/>
                    <a:lumOff val="60000"/>
                  </a:schemeClr>
                </a:solidFill>
              </a:rPr>
              <a:t> | </a:t>
            </a:r>
            <a:r>
              <a:rPr lang="en-US" dirty="0">
                <a:solidFill>
                  <a:schemeClr val="accent6">
                    <a:lumMod val="40000"/>
                    <a:lumOff val="60000"/>
                  </a:schemeClr>
                </a:solidFill>
              </a:rPr>
              <a:t>DMO</a:t>
            </a:r>
            <a:r>
              <a:rPr dirty="0">
                <a:solidFill>
                  <a:schemeClr val="accent6">
                    <a:lumMod val="40000"/>
                    <a:lumOff val="60000"/>
                  </a:schemeClr>
                </a:solidFill>
              </a:rPr>
              <a:t> | INDIA</a:t>
            </a:r>
          </a:p>
        </p:txBody>
      </p:sp>
      <p:sp>
        <p:nvSpPr>
          <p:cNvPr id="7" name="AutoShape 2" descr="32.4 The Disaster Management Cycle - Population Health for Nurses | OpenStax">
            <a:extLst>
              <a:ext uri="{FF2B5EF4-FFF2-40B4-BE49-F238E27FC236}">
                <a16:creationId xmlns:a16="http://schemas.microsoft.com/office/drawing/2014/main" id="{4D1BA03F-4B3F-23DC-01F7-7A1F6312F2C4}"/>
              </a:ext>
            </a:extLst>
          </p:cNvPr>
          <p:cNvSpPr>
            <a:spLocks noChangeAspect="1" noChangeArrowheads="1"/>
          </p:cNvSpPr>
          <p:nvPr/>
        </p:nvSpPr>
        <p:spPr bwMode="auto">
          <a:xfrm>
            <a:off x="12039600" y="6705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10" name="Picture 9" descr="A circular diagram of a process&#10;&#10;AI-generated content may be incorrect.">
            <a:extLst>
              <a:ext uri="{FF2B5EF4-FFF2-40B4-BE49-F238E27FC236}">
                <a16:creationId xmlns:a16="http://schemas.microsoft.com/office/drawing/2014/main" id="{75D8E960-3AA9-22EC-7685-3C46A378FF6B}"/>
              </a:ext>
            </a:extLst>
          </p:cNvPr>
          <p:cNvPicPr>
            <a:picLocks noChangeAspect="1"/>
          </p:cNvPicPr>
          <p:nvPr/>
        </p:nvPicPr>
        <p:blipFill>
          <a:blip r:embed="rId4">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tretch>
            <a:fillRect/>
          </a:stretch>
        </p:blipFill>
        <p:spPr>
          <a:xfrm>
            <a:off x="19014537" y="6858000"/>
            <a:ext cx="5215346" cy="5219977"/>
          </a:xfrm>
          <a:prstGeom prst="rect">
            <a:avLst/>
          </a:prstGeom>
        </p:spPr>
      </p:pic>
      <p:pic>
        <p:nvPicPr>
          <p:cNvPr id="8" name="Picture 7">
            <a:extLst>
              <a:ext uri="{FF2B5EF4-FFF2-40B4-BE49-F238E27FC236}">
                <a16:creationId xmlns:a16="http://schemas.microsoft.com/office/drawing/2014/main" id="{274221B2-EA61-963D-AC95-B9186F18D12E}"/>
              </a:ext>
            </a:extLst>
          </p:cNvPr>
          <p:cNvPicPr>
            <a:picLocks noChangeAspect="1"/>
          </p:cNvPicPr>
          <p:nvPr/>
        </p:nvPicPr>
        <p:blipFill>
          <a:blip r:embed="rId6"/>
          <a:stretch>
            <a:fillRect/>
          </a:stretch>
        </p:blipFill>
        <p:spPr>
          <a:xfrm>
            <a:off x="22362104" y="36182"/>
            <a:ext cx="1996496" cy="2280425"/>
          </a:xfrm>
          <a:prstGeom prst="rect">
            <a:avLst/>
          </a:prstGeom>
        </p:spPr>
      </p:pic>
      <p:sp>
        <p:nvSpPr>
          <p:cNvPr id="2" name="TextBox 1">
            <a:extLst>
              <a:ext uri="{FF2B5EF4-FFF2-40B4-BE49-F238E27FC236}">
                <a16:creationId xmlns:a16="http://schemas.microsoft.com/office/drawing/2014/main" id="{AC5EC712-4450-43FC-B492-DEDE81C3F3DA}"/>
              </a:ext>
            </a:extLst>
          </p:cNvPr>
          <p:cNvSpPr txBox="1"/>
          <p:nvPr/>
        </p:nvSpPr>
        <p:spPr>
          <a:xfrm>
            <a:off x="2240604" y="9503724"/>
            <a:ext cx="8463064" cy="12660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78283" tIns="78283" rIns="78283" bIns="78283"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5pPr>
            <a:lvl6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6pPr>
            <a:lvl7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7pPr>
            <a:lvl8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8pPr>
            <a:lvl9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9pPr>
          </a:lstStyle>
          <a:p>
            <a:pPr marL="0" marR="0" indent="0" algn="l" defTabSz="1662545" rtl="0" fontAlgn="auto" latinLnBrk="0"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chemeClr val="bg1"/>
                </a:solidFill>
                <a:effectLst/>
                <a:uFillTx/>
                <a:latin typeface="Arial"/>
                <a:ea typeface="Arial"/>
                <a:cs typeface="Arial"/>
                <a:sym typeface="Arial"/>
              </a:rPr>
              <a:t>Vetted by –</a:t>
            </a:r>
            <a:r>
              <a:rPr kumimoji="0" lang="en-US" sz="3600" b="1" i="0" u="none" strike="noStrike" cap="none" spc="0" normalizeH="0" baseline="0" dirty="0" err="1">
                <a:ln>
                  <a:noFill/>
                </a:ln>
                <a:solidFill>
                  <a:schemeClr val="bg1"/>
                </a:solidFill>
                <a:effectLst/>
                <a:uFillTx/>
                <a:latin typeface="Arial"/>
                <a:ea typeface="Arial"/>
                <a:cs typeface="Arial"/>
                <a:sym typeface="Arial"/>
              </a:rPr>
              <a:t>Sh</a:t>
            </a:r>
            <a:r>
              <a:rPr lang="en-US" b="1" dirty="0" err="1">
                <a:solidFill>
                  <a:schemeClr val="bg1"/>
                </a:solidFill>
              </a:rPr>
              <a:t>.</a:t>
            </a:r>
            <a:r>
              <a:rPr kumimoji="0" lang="en-US" sz="3600" b="1" i="0" u="none" strike="noStrike" cap="none" spc="0" normalizeH="0" baseline="0" dirty="0" err="1">
                <a:ln>
                  <a:noFill/>
                </a:ln>
                <a:solidFill>
                  <a:schemeClr val="bg1"/>
                </a:solidFill>
                <a:effectLst/>
                <a:uFillTx/>
                <a:latin typeface="Arial"/>
                <a:ea typeface="Arial"/>
                <a:cs typeface="Arial"/>
                <a:sym typeface="Arial"/>
              </a:rPr>
              <a:t>Pushpendra</a:t>
            </a:r>
            <a:r>
              <a:rPr kumimoji="0" lang="en-US" sz="3600" b="1" i="0" u="none" strike="noStrike" cap="none" spc="0" normalizeH="0" baseline="0" dirty="0">
                <a:ln>
                  <a:noFill/>
                </a:ln>
                <a:solidFill>
                  <a:schemeClr val="bg1"/>
                </a:solidFill>
                <a:effectLst/>
                <a:uFillTx/>
                <a:latin typeface="Arial"/>
                <a:ea typeface="Arial"/>
                <a:cs typeface="Arial"/>
                <a:sym typeface="Arial"/>
              </a:rPr>
              <a:t> Kumar, DC  </a:t>
            </a:r>
          </a:p>
          <a:p>
            <a:pPr marL="0" marR="0" indent="0" algn="l" defTabSz="1662545" rtl="0" fontAlgn="auto" latinLnBrk="0" hangingPunct="0">
              <a:lnSpc>
                <a:spcPct val="100000"/>
              </a:lnSpc>
              <a:spcBef>
                <a:spcPts val="0"/>
              </a:spcBef>
              <a:spcAft>
                <a:spcPts val="0"/>
              </a:spcAft>
              <a:buClrTx/>
              <a:buSzTx/>
              <a:buFontTx/>
              <a:buNone/>
              <a:tabLst/>
            </a:pPr>
            <a:r>
              <a:rPr lang="en-US" b="1" dirty="0">
                <a:solidFill>
                  <a:schemeClr val="bg1"/>
                </a:solidFill>
              </a:rPr>
              <a:t>                    2 BN NDRF </a:t>
            </a:r>
            <a:endParaRPr kumimoji="0" lang="en-US" sz="3600" b="1" i="0" u="none" strike="noStrike" cap="none" spc="0" normalizeH="0" baseline="0" dirty="0">
              <a:ln>
                <a:noFill/>
              </a:ln>
              <a:solidFill>
                <a:schemeClr val="bg1"/>
              </a:solidFill>
              <a:effectLst/>
              <a:uFillTx/>
              <a:latin typeface="Arial"/>
              <a:ea typeface="Arial"/>
              <a:cs typeface="Arial"/>
              <a:sym typeface="Arial"/>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48385D-1271-4415-1D3C-F3B1263B623D}"/>
            </a:ext>
          </a:extLst>
        </p:cNvPr>
        <p:cNvGrpSpPr/>
        <p:nvPr/>
      </p:nvGrpSpPr>
      <p:grpSpPr>
        <a:xfrm>
          <a:off x="0" y="0"/>
          <a:ext cx="0" cy="0"/>
          <a:chOff x="0" y="0"/>
          <a:chExt cx="0" cy="0"/>
        </a:xfrm>
      </p:grpSpPr>
      <p:sp>
        <p:nvSpPr>
          <p:cNvPr id="2" name="Abdominal Injury">
            <a:extLst>
              <a:ext uri="{FF2B5EF4-FFF2-40B4-BE49-F238E27FC236}">
                <a16:creationId xmlns:a16="http://schemas.microsoft.com/office/drawing/2014/main" id="{2AB2C0AC-F30F-4877-85C6-340A71A37181}"/>
              </a:ext>
            </a:extLst>
          </p:cNvPr>
          <p:cNvSpPr txBox="1"/>
          <p:nvPr/>
        </p:nvSpPr>
        <p:spPr>
          <a:xfrm>
            <a:off x="1077422" y="2177840"/>
            <a:ext cx="8312799" cy="23740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lnSpc>
                <a:spcPct val="90000"/>
              </a:lnSpc>
              <a:defRPr sz="7200" b="1" cap="all">
                <a:solidFill>
                  <a:srgbClr val="C00000"/>
                </a:solidFill>
                <a:latin typeface="Open Sans"/>
                <a:ea typeface="Open Sans"/>
                <a:cs typeface="Open Sans"/>
                <a:sym typeface="Open Sans"/>
              </a:defRPr>
            </a:lvl1pPr>
          </a:lstStyle>
          <a:p>
            <a:pPr>
              <a:lnSpc>
                <a:spcPct val="100000"/>
              </a:lnSpc>
            </a:pPr>
            <a:r>
              <a:rPr lang="hi-IN" dirty="0"/>
              <a:t>स्कूल पर आपदा का प्रभाव</a:t>
            </a:r>
            <a:endParaRPr lang="en-US" dirty="0"/>
          </a:p>
        </p:txBody>
      </p:sp>
      <p:sp>
        <p:nvSpPr>
          <p:cNvPr id="4" name="TextBox 3">
            <a:extLst>
              <a:ext uri="{FF2B5EF4-FFF2-40B4-BE49-F238E27FC236}">
                <a16:creationId xmlns:a16="http://schemas.microsoft.com/office/drawing/2014/main" id="{FD6EC9DD-0961-EBA5-E6C6-8613E8071170}"/>
              </a:ext>
            </a:extLst>
          </p:cNvPr>
          <p:cNvSpPr txBox="1"/>
          <p:nvPr/>
        </p:nvSpPr>
        <p:spPr>
          <a:xfrm>
            <a:off x="1077422" y="5659922"/>
            <a:ext cx="6022281"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hi-IN" sz="4000" dirty="0">
                <a:solidFill>
                  <a:srgbClr val="FF0000"/>
                </a:solidFill>
                <a:latin typeface="Open Sans" panose="020B0606030504020204" pitchFamily="34" charset="0"/>
                <a:ea typeface="Open Sans" panose="020B0606030504020204" pitchFamily="34" charset="0"/>
                <a:cs typeface="Open Sans" panose="020B0606030504020204" pitchFamily="34" charset="0"/>
              </a:rPr>
              <a:t>प्रत्यक्ष प्रभाव</a:t>
            </a:r>
            <a:endParaRPr lang="en-IN" sz="400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Arrow: Right 4">
            <a:extLst>
              <a:ext uri="{FF2B5EF4-FFF2-40B4-BE49-F238E27FC236}">
                <a16:creationId xmlns:a16="http://schemas.microsoft.com/office/drawing/2014/main" id="{F6D98CAF-2EAB-1ABC-2591-48258CC8578F}"/>
              </a:ext>
            </a:extLst>
          </p:cNvPr>
          <p:cNvSpPr/>
          <p:nvPr/>
        </p:nvSpPr>
        <p:spPr bwMode="auto">
          <a:xfrm>
            <a:off x="5666014" y="4743205"/>
            <a:ext cx="7097487" cy="3023437"/>
          </a:xfrm>
          <a:prstGeom prst="rightArrow">
            <a:avLst/>
          </a:prstGeom>
          <a:solidFill>
            <a:schemeClr val="accent2">
              <a:lumMod val="40000"/>
              <a:lumOff val="60000"/>
            </a:schemeClr>
          </a:solidFill>
          <a:ln w="9525" cap="flat" cmpd="sng" algn="ctr">
            <a:solidFill>
              <a:schemeClr val="tx1"/>
            </a:solidFill>
            <a:prstDash val="solid"/>
            <a:round/>
            <a:headEnd type="none" w="med" len="med"/>
            <a:tailEnd type="none" w="med" len="med"/>
          </a:ln>
          <a:effectLst/>
        </p:spPr>
        <p:txBody>
          <a:bodyPr vert="horz" wrap="square" lIns="182880" tIns="91440" rIns="182880" bIns="91440" numCol="1" rtlCol="0" anchor="ctr" anchorCtr="0" compatLnSpc="1">
            <a:prstTxWarp prst="textNoShape">
              <a:avLst/>
            </a:prstTxWarp>
          </a:bodyPr>
          <a:lstStyle/>
          <a:p>
            <a:pPr defTabSz="914411" fontAlgn="base">
              <a:lnSpc>
                <a:spcPct val="97000"/>
              </a:lnSpc>
              <a:spcBef>
                <a:spcPct val="0"/>
              </a:spcBef>
              <a:spcAft>
                <a:spcPct val="0"/>
              </a:spcAft>
              <a:buClr>
                <a:srgbClr val="000000"/>
              </a:buClr>
              <a:buSzPct val="100000"/>
            </a:pPr>
            <a:r>
              <a:rPr lang="hi-IN" sz="5600" dirty="0">
                <a:latin typeface="Open Sans" panose="020B0606030504020204" pitchFamily="34" charset="0"/>
                <a:ea typeface="Open Sans" panose="020B0606030504020204" pitchFamily="34" charset="0"/>
                <a:cs typeface="Open Sans" panose="020B0606030504020204" pitchFamily="34" charset="0"/>
              </a:rPr>
              <a:t>क्षतिग्रस्त स्कूल की इमारत</a:t>
            </a:r>
            <a:endParaRPr lang="en-IN" sz="56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Arrow: Left 5">
            <a:extLst>
              <a:ext uri="{FF2B5EF4-FFF2-40B4-BE49-F238E27FC236}">
                <a16:creationId xmlns:a16="http://schemas.microsoft.com/office/drawing/2014/main" id="{9F5FDA19-F248-A70C-D700-E96E662BA12C}"/>
              </a:ext>
            </a:extLst>
          </p:cNvPr>
          <p:cNvSpPr/>
          <p:nvPr/>
        </p:nvSpPr>
        <p:spPr bwMode="auto">
          <a:xfrm>
            <a:off x="11696703" y="9153422"/>
            <a:ext cx="7119257" cy="3143453"/>
          </a:xfrm>
          <a:prstGeom prst="leftArrow">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square" lIns="182880" tIns="91440" rIns="182880" bIns="91440" numCol="1" rtlCol="0" anchor="ctr" anchorCtr="0" compatLnSpc="1">
            <a:prstTxWarp prst="textNoShape">
              <a:avLst/>
            </a:prstTxWarp>
          </a:bodyPr>
          <a:lstStyle/>
          <a:p>
            <a:pPr defTabSz="914411" fontAlgn="base">
              <a:lnSpc>
                <a:spcPct val="97000"/>
              </a:lnSpc>
              <a:spcBef>
                <a:spcPct val="0"/>
              </a:spcBef>
              <a:spcAft>
                <a:spcPct val="0"/>
              </a:spcAft>
              <a:buClr>
                <a:srgbClr val="000000"/>
              </a:buClr>
              <a:buSzPct val="100000"/>
            </a:pPr>
            <a:r>
              <a:rPr lang="hi-IN" sz="5600" dirty="0">
                <a:latin typeface="Open Sans" panose="020B0606030504020204" pitchFamily="34" charset="0"/>
                <a:ea typeface="Open Sans" panose="020B0606030504020204" pitchFamily="34" charset="0"/>
                <a:cs typeface="Open Sans" panose="020B0606030504020204" pitchFamily="34" charset="0"/>
              </a:rPr>
              <a:t>घायल छात्र और कर्मचारी</a:t>
            </a:r>
            <a:endParaRPr lang="en-IN" sz="56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2" descr="7.1: DAMAGED STRUCTURE OF GOVERNMENT SECONDARY SCHOOL BUILDING AT... |  Download Scientific Diagram">
            <a:extLst>
              <a:ext uri="{FF2B5EF4-FFF2-40B4-BE49-F238E27FC236}">
                <a16:creationId xmlns:a16="http://schemas.microsoft.com/office/drawing/2014/main" id="{92F6E23C-D859-1EB3-D630-923A1DC8DDB7}"/>
              </a:ext>
            </a:extLst>
          </p:cNvPr>
          <p:cNvPicPr>
            <a:picLocks noChangeAspect="1" noChangeArrowheads="1"/>
          </p:cNvPicPr>
          <p:nvPr/>
        </p:nvPicPr>
        <p:blipFill>
          <a:blip r:embed="rId2" cstate="print"/>
          <a:srcRect/>
          <a:stretch>
            <a:fillRect/>
          </a:stretch>
        </p:blipFill>
        <p:spPr bwMode="auto">
          <a:xfrm>
            <a:off x="12763501" y="3429002"/>
            <a:ext cx="10629899" cy="5289549"/>
          </a:xfrm>
          <a:prstGeom prst="rect">
            <a:avLst/>
          </a:prstGeom>
          <a:noFill/>
        </p:spPr>
      </p:pic>
      <p:pic>
        <p:nvPicPr>
          <p:cNvPr id="13" name="Picture 4" descr="A teenage girl shot in the school in the United States.">
            <a:extLst>
              <a:ext uri="{FF2B5EF4-FFF2-40B4-BE49-F238E27FC236}">
                <a16:creationId xmlns:a16="http://schemas.microsoft.com/office/drawing/2014/main" id="{62C8B53A-8A5D-7EBC-B653-84C0B89B9135}"/>
              </a:ext>
            </a:extLst>
          </p:cNvPr>
          <p:cNvPicPr>
            <a:picLocks noChangeAspect="1" noChangeArrowheads="1"/>
          </p:cNvPicPr>
          <p:nvPr/>
        </p:nvPicPr>
        <p:blipFill>
          <a:blip r:embed="rId3" cstate="print"/>
          <a:srcRect/>
          <a:stretch>
            <a:fillRect/>
          </a:stretch>
        </p:blipFill>
        <p:spPr bwMode="auto">
          <a:xfrm>
            <a:off x="1333500" y="8572499"/>
            <a:ext cx="10363203" cy="4305301"/>
          </a:xfrm>
          <a:prstGeom prst="rect">
            <a:avLst/>
          </a:prstGeom>
          <a:noFill/>
        </p:spPr>
      </p:pic>
      <p:pic>
        <p:nvPicPr>
          <p:cNvPr id="3" name="Picture 2">
            <a:extLst>
              <a:ext uri="{FF2B5EF4-FFF2-40B4-BE49-F238E27FC236}">
                <a16:creationId xmlns:a16="http://schemas.microsoft.com/office/drawing/2014/main" id="{A487051B-F38D-9DCD-3B5B-885A1353BFB7}"/>
              </a:ext>
            </a:extLst>
          </p:cNvPr>
          <p:cNvPicPr>
            <a:picLocks noChangeAspect="1"/>
          </p:cNvPicPr>
          <p:nvPr/>
        </p:nvPicPr>
        <p:blipFill>
          <a:blip r:embed="rId4"/>
          <a:stretch>
            <a:fillRect/>
          </a:stretch>
        </p:blipFill>
        <p:spPr>
          <a:xfrm>
            <a:off x="22116065" y="53138"/>
            <a:ext cx="1996496" cy="2359322"/>
          </a:xfrm>
          <a:prstGeom prst="rect">
            <a:avLst/>
          </a:prstGeom>
        </p:spPr>
      </p:pic>
    </p:spTree>
    <p:extLst>
      <p:ext uri="{BB962C8B-B14F-4D97-AF65-F5344CB8AC3E}">
        <p14:creationId xmlns:p14="http://schemas.microsoft.com/office/powerpoint/2010/main" val="221646057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right)">
                                      <p:cBhvr>
                                        <p:cTn id="15" dur="500"/>
                                        <p:tgtEl>
                                          <p:spTgt spid="13"/>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CF0F0-8627-D8C0-EDBC-20015886880F}"/>
            </a:ext>
          </a:extLst>
        </p:cNvPr>
        <p:cNvGrpSpPr/>
        <p:nvPr/>
      </p:nvGrpSpPr>
      <p:grpSpPr>
        <a:xfrm>
          <a:off x="0" y="0"/>
          <a:ext cx="0" cy="0"/>
          <a:chOff x="0" y="0"/>
          <a:chExt cx="0" cy="0"/>
        </a:xfrm>
      </p:grpSpPr>
      <p:sp>
        <p:nvSpPr>
          <p:cNvPr id="2" name="Abdominal Injury">
            <a:extLst>
              <a:ext uri="{FF2B5EF4-FFF2-40B4-BE49-F238E27FC236}">
                <a16:creationId xmlns:a16="http://schemas.microsoft.com/office/drawing/2014/main" id="{8CAAEF2C-5164-94BB-F9E3-920CBB584E44}"/>
              </a:ext>
            </a:extLst>
          </p:cNvPr>
          <p:cNvSpPr txBox="1"/>
          <p:nvPr/>
        </p:nvSpPr>
        <p:spPr>
          <a:xfrm>
            <a:off x="1077422" y="2177840"/>
            <a:ext cx="8312799" cy="23740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lnSpc>
                <a:spcPct val="90000"/>
              </a:lnSpc>
              <a:defRPr sz="7200" b="1" cap="all">
                <a:solidFill>
                  <a:srgbClr val="C00000"/>
                </a:solidFill>
                <a:latin typeface="Open Sans"/>
                <a:ea typeface="Open Sans"/>
                <a:cs typeface="Open Sans"/>
                <a:sym typeface="Open Sans"/>
              </a:defRPr>
            </a:lvl1pPr>
          </a:lstStyle>
          <a:p>
            <a:pPr>
              <a:lnSpc>
                <a:spcPct val="100000"/>
              </a:lnSpc>
            </a:pPr>
            <a:r>
              <a:rPr lang="hi-IN" dirty="0"/>
              <a:t>स्कूल पर आपदा का प्रभाव</a:t>
            </a:r>
            <a:endParaRPr lang="en-US" dirty="0"/>
          </a:p>
        </p:txBody>
      </p:sp>
      <p:sp>
        <p:nvSpPr>
          <p:cNvPr id="4" name="TextBox 3">
            <a:extLst>
              <a:ext uri="{FF2B5EF4-FFF2-40B4-BE49-F238E27FC236}">
                <a16:creationId xmlns:a16="http://schemas.microsoft.com/office/drawing/2014/main" id="{A8E45D89-0839-73C6-7B03-D64A45D8903D}"/>
              </a:ext>
            </a:extLst>
          </p:cNvPr>
          <p:cNvSpPr txBox="1"/>
          <p:nvPr/>
        </p:nvSpPr>
        <p:spPr>
          <a:xfrm>
            <a:off x="1077422" y="5659922"/>
            <a:ext cx="6022281"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hi-IN" sz="4000">
                <a:solidFill>
                  <a:srgbClr val="FF0000"/>
                </a:solidFill>
                <a:latin typeface="Open Sans" panose="020B0606030504020204" pitchFamily="34" charset="0"/>
                <a:ea typeface="Open Sans" panose="020B0606030504020204" pitchFamily="34" charset="0"/>
                <a:cs typeface="Open Sans" panose="020B0606030504020204" pitchFamily="34" charset="0"/>
              </a:rPr>
              <a:t>अप्रत्यक्ष प्रभाव</a:t>
            </a:r>
            <a:endParaRPr lang="en-IN" sz="400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3" name="Diagram 2">
            <a:extLst>
              <a:ext uri="{FF2B5EF4-FFF2-40B4-BE49-F238E27FC236}">
                <a16:creationId xmlns:a16="http://schemas.microsoft.com/office/drawing/2014/main" id="{25808F37-7B3F-5586-8DF3-D424FDAC5FC8}"/>
              </a:ext>
            </a:extLst>
          </p:cNvPr>
          <p:cNvGraphicFramePr/>
          <p:nvPr>
            <p:extLst>
              <p:ext uri="{D42A27DB-BD31-4B8C-83A1-F6EECF244321}">
                <p14:modId xmlns:p14="http://schemas.microsoft.com/office/powerpoint/2010/main" val="1491470927"/>
              </p:ext>
            </p:extLst>
          </p:nvPr>
        </p:nvGraphicFramePr>
        <p:xfrm>
          <a:off x="7099702" y="979714"/>
          <a:ext cx="15531698" cy="114953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A9CFA606-E640-0206-24A3-D8B5855EDD50}"/>
              </a:ext>
            </a:extLst>
          </p:cNvPr>
          <p:cNvPicPr>
            <a:picLocks noChangeAspect="1"/>
          </p:cNvPicPr>
          <p:nvPr/>
        </p:nvPicPr>
        <p:blipFill>
          <a:blip r:embed="rId7"/>
          <a:stretch>
            <a:fillRect/>
          </a:stretch>
        </p:blipFill>
        <p:spPr>
          <a:xfrm>
            <a:off x="22116065" y="53138"/>
            <a:ext cx="1996496" cy="2359322"/>
          </a:xfrm>
          <a:prstGeom prst="rect">
            <a:avLst/>
          </a:prstGeom>
        </p:spPr>
      </p:pic>
    </p:spTree>
    <p:extLst>
      <p:ext uri="{BB962C8B-B14F-4D97-AF65-F5344CB8AC3E}">
        <p14:creationId xmlns:p14="http://schemas.microsoft.com/office/powerpoint/2010/main" val="356286054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FE6B5-CACF-8A6A-FB47-753F1B803FED}"/>
            </a:ext>
          </a:extLst>
        </p:cNvPr>
        <p:cNvGrpSpPr/>
        <p:nvPr/>
      </p:nvGrpSpPr>
      <p:grpSpPr>
        <a:xfrm>
          <a:off x="0" y="0"/>
          <a:ext cx="0" cy="0"/>
          <a:chOff x="0" y="0"/>
          <a:chExt cx="0" cy="0"/>
        </a:xfrm>
      </p:grpSpPr>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11EE0217-6E48-0494-C8F9-5A676C38FF5D}"/>
              </a:ext>
            </a:extLst>
          </p:cNvPr>
          <p:cNvSpPr txBox="1"/>
          <p:nvPr/>
        </p:nvSpPr>
        <p:spPr>
          <a:xfrm>
            <a:off x="8784771" y="5351787"/>
            <a:ext cx="15382807" cy="6642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857250" indent="-857250">
              <a:lnSpc>
                <a:spcPct val="100000"/>
              </a:lnSpc>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8000" dirty="0">
                <a:solidFill>
                  <a:schemeClr val="tx1"/>
                </a:solidFill>
                <a:latin typeface="Open Sans" panose="020B0606030504020204" pitchFamily="34" charset="0"/>
                <a:ea typeface="Open Sans" panose="020B0606030504020204" pitchFamily="34" charset="0"/>
                <a:cs typeface="Open Sans" panose="020B0606030504020204" pitchFamily="34" charset="0"/>
              </a:rPr>
              <a:t>मनोवैज्ञानिक प्रभाव (असुरक्षा और भय)।
स्कूल बंद हैं और आश्रय स्थल हैं।
ड्रॉप आउट दर बढ़ सकती है।
शिक्षा का निलंबन या व्यवधान।</a:t>
            </a:r>
            <a:endParaRPr lang="en-US" sz="8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5" name="Rectangle">
            <a:extLst>
              <a:ext uri="{FF2B5EF4-FFF2-40B4-BE49-F238E27FC236}">
                <a16:creationId xmlns:a16="http://schemas.microsoft.com/office/drawing/2014/main" id="{DB8D91AB-B9A6-1825-BD45-2BD455F5EE45}"/>
              </a:ext>
            </a:extLst>
          </p:cNvPr>
          <p:cNvSpPr/>
          <p:nvPr/>
        </p:nvSpPr>
        <p:spPr>
          <a:xfrm>
            <a:off x="21539200" y="13512800"/>
            <a:ext cx="1879600" cy="203200"/>
          </a:xfrm>
          <a:prstGeom prst="rect">
            <a:avLst/>
          </a:prstGeom>
          <a:solidFill>
            <a:srgbClr val="F7903B"/>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958E6BE0-4342-E64E-BF4A-B4DD617681F6}"/>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12</a:t>
            </a:fld>
            <a:endParaRPr dirty="0"/>
          </a:p>
        </p:txBody>
      </p:sp>
      <p:pic>
        <p:nvPicPr>
          <p:cNvPr id="6" name="Picture 5" descr="A logo with text on it&#10;&#10;AI-generated content may be incorrect.">
            <a:extLst>
              <a:ext uri="{FF2B5EF4-FFF2-40B4-BE49-F238E27FC236}">
                <a16:creationId xmlns:a16="http://schemas.microsoft.com/office/drawing/2014/main" id="{55775B6B-0AB5-1392-3279-2554569447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EB51B3A5-1C42-9CAE-9154-88D1C6FA0D98}"/>
              </a:ext>
            </a:extLst>
          </p:cNvPr>
          <p:cNvSpPr txBox="1"/>
          <p:nvPr/>
        </p:nvSpPr>
        <p:spPr>
          <a:xfrm>
            <a:off x="742862" y="2812493"/>
            <a:ext cx="7715337" cy="12660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hi-IN" dirty="0"/>
              <a:t>मनोसामाजिक प्रभाव</a:t>
            </a:r>
            <a:endParaRPr lang="en-US" dirty="0"/>
          </a:p>
        </p:txBody>
      </p:sp>
      <p:cxnSp>
        <p:nvCxnSpPr>
          <p:cNvPr id="3" name="Straight Connector 2">
            <a:extLst>
              <a:ext uri="{FF2B5EF4-FFF2-40B4-BE49-F238E27FC236}">
                <a16:creationId xmlns:a16="http://schemas.microsoft.com/office/drawing/2014/main" id="{E2F0F280-7A53-5D84-CAAF-6107C79045F8}"/>
              </a:ext>
            </a:extLst>
          </p:cNvPr>
          <p:cNvCxnSpPr/>
          <p:nvPr/>
        </p:nvCxnSpPr>
        <p:spPr>
          <a:xfrm>
            <a:off x="8784771" y="5186579"/>
            <a:ext cx="15162916" cy="0"/>
          </a:xfrm>
          <a:prstGeom prst="line">
            <a:avLst/>
          </a:prstGeom>
          <a:ln w="57150"/>
        </p:spPr>
        <p:style>
          <a:lnRef idx="1">
            <a:schemeClr val="accent6"/>
          </a:lnRef>
          <a:fillRef idx="0">
            <a:schemeClr val="accent6"/>
          </a:fillRef>
          <a:effectRef idx="0">
            <a:schemeClr val="accent6"/>
          </a:effectRef>
          <a:fontRef idx="minor">
            <a:schemeClr val="tx1"/>
          </a:fontRef>
        </p:style>
      </p:cxnSp>
      <p:pic>
        <p:nvPicPr>
          <p:cNvPr id="2" name="Picture 1">
            <a:extLst>
              <a:ext uri="{FF2B5EF4-FFF2-40B4-BE49-F238E27FC236}">
                <a16:creationId xmlns:a16="http://schemas.microsoft.com/office/drawing/2014/main" id="{83FED26A-A5CC-D74A-50CC-75CF321C744F}"/>
              </a:ext>
            </a:extLst>
          </p:cNvPr>
          <p:cNvPicPr>
            <a:picLocks noChangeAspect="1"/>
          </p:cNvPicPr>
          <p:nvPr/>
        </p:nvPicPr>
        <p:blipFill>
          <a:blip r:embed="rId4"/>
          <a:stretch>
            <a:fillRect/>
          </a:stretch>
        </p:blipFill>
        <p:spPr>
          <a:xfrm>
            <a:off x="22116065" y="53138"/>
            <a:ext cx="1996496" cy="2359322"/>
          </a:xfrm>
          <a:prstGeom prst="rect">
            <a:avLst/>
          </a:prstGeom>
        </p:spPr>
      </p:pic>
    </p:spTree>
    <p:extLst>
      <p:ext uri="{BB962C8B-B14F-4D97-AF65-F5344CB8AC3E}">
        <p14:creationId xmlns:p14="http://schemas.microsoft.com/office/powerpoint/2010/main" val="282437490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E9AC4-CC6C-BEDC-A9E7-9A50BB2327FF}"/>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20404C1D-6261-61DD-76F9-29B93FB95360}"/>
              </a:ext>
            </a:extLst>
          </p:cNvPr>
          <p:cNvSpPr/>
          <p:nvPr/>
        </p:nvSpPr>
        <p:spPr>
          <a:xfrm>
            <a:off x="8167732" y="0"/>
            <a:ext cx="16216268" cy="13716001"/>
          </a:xfrm>
          <a:prstGeom prst="rect">
            <a:avLst/>
          </a:prstGeom>
          <a:solidFill>
            <a:schemeClr val="accent6">
              <a:lumMod val="20000"/>
              <a:lumOff val="80000"/>
            </a:schemeClr>
          </a:solidFill>
          <a:ln w="12700">
            <a:miter lim="400000"/>
          </a:ln>
        </p:spPr>
        <p:txBody>
          <a:bodyPr lIns="78283" tIns="78283" rIns="78283" bIns="78283"/>
          <a:lstStyle/>
          <a:p>
            <a:endParaRPr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DF2F23FE-75B3-A98D-57CD-0D4ABEF48677}"/>
              </a:ext>
            </a:extLst>
          </p:cNvPr>
          <p:cNvSpPr txBox="1"/>
          <p:nvPr/>
        </p:nvSpPr>
        <p:spPr>
          <a:xfrm>
            <a:off x="8564880" y="3888736"/>
            <a:ext cx="15382807" cy="72931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857250" indent="-857250">
              <a:buFont typeface="Wingdings" panose="05000000000000000000" pitchFamily="2" charset="2"/>
              <a:buChar char="§"/>
              <a:defRPr sz="6400">
                <a:solidFill>
                  <a:srgbClr val="FFFFFF"/>
                </a:solidFill>
                <a:latin typeface="Open Sans Semibold"/>
                <a:ea typeface="Open Sans Semibold"/>
                <a:cs typeface="Open Sans Semibold"/>
                <a:sym typeface="Open Sans Semibold"/>
              </a:defRPr>
            </a:pPr>
            <a:r>
              <a:rPr lang="hi-IN" sz="6600" dirty="0">
                <a:solidFill>
                  <a:schemeClr val="tx1"/>
                </a:solidFill>
                <a:latin typeface="Open Sans" panose="020B0606030504020204" pitchFamily="34" charset="0"/>
                <a:ea typeface="Open Sans" panose="020B0606030504020204" pitchFamily="34" charset="0"/>
                <a:cs typeface="Open Sans" panose="020B0606030504020204" pitchFamily="34" charset="0"/>
              </a:rPr>
              <a:t>राष्ट्रीय आपदा प्रबंधन अधिनियम (2005)।
राष्ट्रीय आपदा प्रबंधन नीति (एनपीडीएम) 2009।
राष्ट्रीय शिक्षा नीति (एनईपी)।
शिक्षा का अधिकार अधिनियम 2009
राष्ट्रीय स्कूल सुरक्षा नीति दिशानिर्देश |</a:t>
            </a:r>
            <a:endParaRPr lang="en-US" sz="6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4" name="PPT 2 -">
            <a:extLst>
              <a:ext uri="{FF2B5EF4-FFF2-40B4-BE49-F238E27FC236}">
                <a16:creationId xmlns:a16="http://schemas.microsoft.com/office/drawing/2014/main" id="{5AC309B2-A3BA-4595-DE5A-2F68CDE2F30D}"/>
              </a:ext>
            </a:extLst>
          </p:cNvPr>
          <p:cNvSpPr txBox="1"/>
          <p:nvPr/>
        </p:nvSpPr>
        <p:spPr>
          <a:xfrm>
            <a:off x="21546984" y="12813338"/>
            <a:ext cx="1406834" cy="619760"/>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solidFill>
                  <a:srgbClr val="E46C0A"/>
                </a:solidFill>
              </a:rPr>
              <a:t>PPT </a:t>
            </a:r>
            <a:r>
              <a:rPr lang="en-US" b="1" dirty="0">
                <a:solidFill>
                  <a:srgbClr val="E46C0A"/>
                </a:solidFill>
              </a:rPr>
              <a:t>4</a:t>
            </a:r>
            <a:r>
              <a:rPr b="1" dirty="0">
                <a:solidFill>
                  <a:srgbClr val="E46C0A"/>
                </a:solidFill>
              </a:rPr>
              <a:t> -</a:t>
            </a:r>
          </a:p>
        </p:txBody>
      </p:sp>
      <p:sp>
        <p:nvSpPr>
          <p:cNvPr id="115" name="Rectangle">
            <a:extLst>
              <a:ext uri="{FF2B5EF4-FFF2-40B4-BE49-F238E27FC236}">
                <a16:creationId xmlns:a16="http://schemas.microsoft.com/office/drawing/2014/main" id="{F35702F7-FA42-5BEE-045A-1D2C0D42350F}"/>
              </a:ext>
            </a:extLst>
          </p:cNvPr>
          <p:cNvSpPr/>
          <p:nvPr/>
        </p:nvSpPr>
        <p:spPr>
          <a:xfrm>
            <a:off x="21539200" y="13512800"/>
            <a:ext cx="1879600" cy="203200"/>
          </a:xfrm>
          <a:prstGeom prst="rect">
            <a:avLst/>
          </a:prstGeom>
          <a:solidFill>
            <a:srgbClr val="F7903B"/>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80B1BE17-F014-5D7E-2F37-0F5CDAC72265}"/>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13</a:t>
            </a:fld>
            <a:endParaRPr dirty="0"/>
          </a:p>
        </p:txBody>
      </p:sp>
      <p:pic>
        <p:nvPicPr>
          <p:cNvPr id="6" name="Picture 5" descr="A logo with text on it&#10;&#10;AI-generated content may be incorrect.">
            <a:extLst>
              <a:ext uri="{FF2B5EF4-FFF2-40B4-BE49-F238E27FC236}">
                <a16:creationId xmlns:a16="http://schemas.microsoft.com/office/drawing/2014/main" id="{DF45F276-4521-28E2-CF59-810364048A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4BCBC726-52B5-8FD8-1363-2E929D717D62}"/>
              </a:ext>
            </a:extLst>
          </p:cNvPr>
          <p:cNvSpPr txBox="1"/>
          <p:nvPr/>
        </p:nvSpPr>
        <p:spPr>
          <a:xfrm>
            <a:off x="742863" y="2812493"/>
            <a:ext cx="7113118" cy="23740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hi-IN" dirty="0"/>
              <a:t>राष्ट्रीय नीति उपकरण</a:t>
            </a:r>
            <a:endParaRPr lang="en-US" dirty="0"/>
          </a:p>
        </p:txBody>
      </p:sp>
      <p:pic>
        <p:nvPicPr>
          <p:cNvPr id="2" name="Picture 1">
            <a:extLst>
              <a:ext uri="{FF2B5EF4-FFF2-40B4-BE49-F238E27FC236}">
                <a16:creationId xmlns:a16="http://schemas.microsoft.com/office/drawing/2014/main" id="{903CD056-1111-5EE8-D744-9CA12FF3ED55}"/>
              </a:ext>
            </a:extLst>
          </p:cNvPr>
          <p:cNvPicPr>
            <a:picLocks noChangeAspect="1"/>
          </p:cNvPicPr>
          <p:nvPr/>
        </p:nvPicPr>
        <p:blipFill>
          <a:blip r:embed="rId3"/>
          <a:stretch>
            <a:fillRect/>
          </a:stretch>
        </p:blipFill>
        <p:spPr>
          <a:xfrm>
            <a:off x="22116065" y="53138"/>
            <a:ext cx="1996496" cy="2359322"/>
          </a:xfrm>
          <a:prstGeom prst="rect">
            <a:avLst/>
          </a:prstGeom>
        </p:spPr>
      </p:pic>
    </p:spTree>
    <p:extLst>
      <p:ext uri="{BB962C8B-B14F-4D97-AF65-F5344CB8AC3E}">
        <p14:creationId xmlns:p14="http://schemas.microsoft.com/office/powerpoint/2010/main" val="97174921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9C69F-F7D8-8E68-2ECB-D99509522986}"/>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DF2E390D-CF53-C37C-5172-9A3C94416137}"/>
              </a:ext>
            </a:extLst>
          </p:cNvPr>
          <p:cNvSpPr/>
          <p:nvPr/>
        </p:nvSpPr>
        <p:spPr>
          <a:xfrm>
            <a:off x="8167732" y="0"/>
            <a:ext cx="16216268" cy="13716001"/>
          </a:xfrm>
          <a:prstGeom prst="rect">
            <a:avLst/>
          </a:prstGeom>
          <a:solidFill>
            <a:schemeClr val="accent6">
              <a:lumMod val="20000"/>
              <a:lumOff val="80000"/>
            </a:schemeClr>
          </a:solidFill>
          <a:ln w="12700">
            <a:miter lim="400000"/>
          </a:ln>
        </p:spPr>
        <p:txBody>
          <a:bodyPr lIns="78283" tIns="78283" rIns="78283" bIns="78283"/>
          <a:lstStyle/>
          <a:p>
            <a:endParaRPr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62D4881E-5D77-3A79-5BBE-81CFB24ACC85}"/>
              </a:ext>
            </a:extLst>
          </p:cNvPr>
          <p:cNvSpPr txBox="1"/>
          <p:nvPr/>
        </p:nvSpPr>
        <p:spPr>
          <a:xfrm>
            <a:off x="8564880" y="3888736"/>
            <a:ext cx="15382807" cy="95276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1143000" indent="-1143000">
              <a:buFont typeface="+mj-lt"/>
              <a:buAutoNum type="arabicParenR"/>
              <a:defRPr sz="6400">
                <a:solidFill>
                  <a:srgbClr val="FFFFFF"/>
                </a:solidFill>
                <a:latin typeface="Open Sans Semibold"/>
                <a:ea typeface="Open Sans Semibold"/>
                <a:cs typeface="Open Sans Semibold"/>
                <a:sym typeface="Open Sans Semibold"/>
              </a:defRPr>
            </a:pPr>
            <a:r>
              <a:rPr lang="hi-IN" sz="6600" dirty="0">
                <a:solidFill>
                  <a:schemeClr val="tx1"/>
                </a:solidFill>
                <a:latin typeface="Open Sans" panose="020B0606030504020204" pitchFamily="34" charset="0"/>
                <a:ea typeface="Open Sans" panose="020B0606030504020204" pitchFamily="34" charset="0"/>
                <a:cs typeface="Open Sans" panose="020B0606030504020204" pitchFamily="34" charset="0"/>
              </a:rPr>
              <a:t>सभी शिक्षण संस्थानों में </a:t>
            </a:r>
            <a:r>
              <a:rPr lang="hi-IN" sz="6400" dirty="0">
                <a:solidFill>
                  <a:schemeClr val="tx1"/>
                </a:solidFill>
              </a:rPr>
              <a:t>आपदा प्रबंधन</a:t>
            </a:r>
            <a:r>
              <a:rPr lang="hi-IN" sz="6600" dirty="0">
                <a:solidFill>
                  <a:schemeClr val="tx1"/>
                </a:solidFill>
                <a:latin typeface="Open Sans" panose="020B0606030504020204" pitchFamily="34" charset="0"/>
                <a:ea typeface="Open Sans" panose="020B0606030504020204" pitchFamily="34" charset="0"/>
                <a:cs typeface="Open Sans" panose="020B0606030504020204" pitchFamily="34" charset="0"/>
              </a:rPr>
              <a:t> प्लान होंगे।
संबद्धता चाहने वाले संस्थानों को </a:t>
            </a:r>
            <a:r>
              <a:rPr lang="hi-IN" sz="6400" dirty="0">
                <a:solidFill>
                  <a:schemeClr val="tx1"/>
                </a:solidFill>
              </a:rPr>
              <a:t>आपदा प्रबंधन</a:t>
            </a:r>
            <a:r>
              <a:rPr lang="hi-IN" sz="6600" dirty="0">
                <a:solidFill>
                  <a:schemeClr val="tx1"/>
                </a:solidFill>
                <a:latin typeface="Open Sans" panose="020B0606030504020204" pitchFamily="34" charset="0"/>
                <a:ea typeface="Open Sans" panose="020B0606030504020204" pitchFamily="34" charset="0"/>
                <a:cs typeface="Open Sans" panose="020B0606030504020204" pitchFamily="34" charset="0"/>
              </a:rPr>
              <a:t> योजनाओं की आवश्यकता होती है।
सभी नए शिक्षण संस्थानों को बिल्डिंग कोड का पालन करने की आवश्यकता है।
मौजूदा इमारतों की रेट्रोफिटिंग।
स्कूलों में अग्नि सुरक्षा के उपाय</a:t>
            </a:r>
            <a:endParaRPr lang="en-US" sz="6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4" name="PPT 2 -">
            <a:extLst>
              <a:ext uri="{FF2B5EF4-FFF2-40B4-BE49-F238E27FC236}">
                <a16:creationId xmlns:a16="http://schemas.microsoft.com/office/drawing/2014/main" id="{248D35BA-A4C9-EFA1-6B13-3DB83173A9AD}"/>
              </a:ext>
            </a:extLst>
          </p:cNvPr>
          <p:cNvSpPr txBox="1"/>
          <p:nvPr/>
        </p:nvSpPr>
        <p:spPr>
          <a:xfrm>
            <a:off x="21546984" y="12813338"/>
            <a:ext cx="1406834" cy="619760"/>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solidFill>
                  <a:srgbClr val="E46C0A"/>
                </a:solidFill>
              </a:rPr>
              <a:t>PPT </a:t>
            </a:r>
            <a:r>
              <a:rPr lang="en-US" b="1" dirty="0">
                <a:solidFill>
                  <a:srgbClr val="E46C0A"/>
                </a:solidFill>
              </a:rPr>
              <a:t>4</a:t>
            </a:r>
            <a:r>
              <a:rPr b="1" dirty="0">
                <a:solidFill>
                  <a:srgbClr val="E46C0A"/>
                </a:solidFill>
              </a:rPr>
              <a:t> -</a:t>
            </a:r>
          </a:p>
        </p:txBody>
      </p:sp>
      <p:sp>
        <p:nvSpPr>
          <p:cNvPr id="115" name="Rectangle">
            <a:extLst>
              <a:ext uri="{FF2B5EF4-FFF2-40B4-BE49-F238E27FC236}">
                <a16:creationId xmlns:a16="http://schemas.microsoft.com/office/drawing/2014/main" id="{0CC2D500-2663-8230-579D-89B9827F1965}"/>
              </a:ext>
            </a:extLst>
          </p:cNvPr>
          <p:cNvSpPr/>
          <p:nvPr/>
        </p:nvSpPr>
        <p:spPr>
          <a:xfrm>
            <a:off x="21539200" y="13512800"/>
            <a:ext cx="1879600" cy="203200"/>
          </a:xfrm>
          <a:prstGeom prst="rect">
            <a:avLst/>
          </a:prstGeom>
          <a:solidFill>
            <a:srgbClr val="F7903B"/>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5F676659-A27D-65B7-0BA1-2F5BCDDF1129}"/>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14</a:t>
            </a:fld>
            <a:endParaRPr dirty="0"/>
          </a:p>
        </p:txBody>
      </p:sp>
      <p:pic>
        <p:nvPicPr>
          <p:cNvPr id="6" name="Picture 5" descr="A logo with text on it&#10;&#10;AI-generated content may be incorrect.">
            <a:extLst>
              <a:ext uri="{FF2B5EF4-FFF2-40B4-BE49-F238E27FC236}">
                <a16:creationId xmlns:a16="http://schemas.microsoft.com/office/drawing/2014/main" id="{38EA0215-3C5D-0DA1-2855-F0D479B83C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2970B09C-C5C1-2F08-5831-325C00BE0749}"/>
              </a:ext>
            </a:extLst>
          </p:cNvPr>
          <p:cNvSpPr txBox="1"/>
          <p:nvPr/>
        </p:nvSpPr>
        <p:spPr>
          <a:xfrm>
            <a:off x="742863" y="2812493"/>
            <a:ext cx="7113118" cy="23740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hi-IN" dirty="0"/>
              <a:t>सुप्रीम कोर्ट का फैसला: 2004</a:t>
            </a:r>
            <a:endParaRPr lang="en-US" dirty="0"/>
          </a:p>
        </p:txBody>
      </p:sp>
      <p:pic>
        <p:nvPicPr>
          <p:cNvPr id="2" name="Picture 1">
            <a:extLst>
              <a:ext uri="{FF2B5EF4-FFF2-40B4-BE49-F238E27FC236}">
                <a16:creationId xmlns:a16="http://schemas.microsoft.com/office/drawing/2014/main" id="{CBB3E5A6-AFE9-1979-319B-024A03DF4A62}"/>
              </a:ext>
            </a:extLst>
          </p:cNvPr>
          <p:cNvPicPr>
            <a:picLocks noChangeAspect="1"/>
          </p:cNvPicPr>
          <p:nvPr/>
        </p:nvPicPr>
        <p:blipFill>
          <a:blip r:embed="rId3"/>
          <a:stretch>
            <a:fillRect/>
          </a:stretch>
        </p:blipFill>
        <p:spPr>
          <a:xfrm>
            <a:off x="22116065" y="53138"/>
            <a:ext cx="1996496" cy="2359322"/>
          </a:xfrm>
          <a:prstGeom prst="rect">
            <a:avLst/>
          </a:prstGeom>
        </p:spPr>
      </p:pic>
    </p:spTree>
    <p:extLst>
      <p:ext uri="{BB962C8B-B14F-4D97-AF65-F5344CB8AC3E}">
        <p14:creationId xmlns:p14="http://schemas.microsoft.com/office/powerpoint/2010/main" val="290706792"/>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991A8-A818-9BE6-B813-9FEA33C221EF}"/>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D5BB0329-9C09-A14F-0281-855609C96B3B}"/>
              </a:ext>
            </a:extLst>
          </p:cNvPr>
          <p:cNvSpPr/>
          <p:nvPr/>
        </p:nvSpPr>
        <p:spPr>
          <a:xfrm>
            <a:off x="8167732" y="0"/>
            <a:ext cx="16216268" cy="13716001"/>
          </a:xfrm>
          <a:prstGeom prst="rect">
            <a:avLst/>
          </a:prstGeom>
          <a:solidFill>
            <a:schemeClr val="accent6">
              <a:lumMod val="20000"/>
              <a:lumOff val="80000"/>
            </a:schemeClr>
          </a:solidFill>
          <a:ln w="12700">
            <a:miter lim="400000"/>
          </a:ln>
        </p:spPr>
        <p:txBody>
          <a:bodyPr lIns="78283" tIns="78283" rIns="78283" bIns="78283"/>
          <a:lstStyle/>
          <a:p>
            <a:endParaRPr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2B84239C-9298-D6F7-6929-346A1994D8E3}"/>
              </a:ext>
            </a:extLst>
          </p:cNvPr>
          <p:cNvSpPr txBox="1"/>
          <p:nvPr/>
        </p:nvSpPr>
        <p:spPr>
          <a:xfrm>
            <a:off x="8564880" y="3888736"/>
            <a:ext cx="15382807" cy="96048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1143000" indent="-1143000">
              <a:buFont typeface="+mj-lt"/>
              <a:buAutoNum type="arabicParenR" startAt="6"/>
              <a:defRPr sz="6400">
                <a:solidFill>
                  <a:srgbClr val="FFFFFF"/>
                </a:solidFill>
                <a:latin typeface="Open Sans Semibold"/>
                <a:ea typeface="Open Sans Semibold"/>
                <a:cs typeface="Open Sans Semibold"/>
                <a:sym typeface="Open Sans Semibold"/>
              </a:defRPr>
            </a:pPr>
            <a:r>
              <a:rPr lang="hi-IN"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स्कूल के शिक्षकों और अन्य कर्मचारियों का प्रशिक्षण।
स्कूल भवन विनिर्देश (आरसीसी छत, सीढ़ियां, वेंटिलेशन)।
एनडीएमए के दिशानिर्देशों को अक्षरश: लागू किया जाना चाहिए।
सख्त अनुपालन सुनिश्चित करने के लिए डीईओ/बीईओ को "नोडल अधिकारी" बनाया जाएगा।</a:t>
            </a:r>
            <a:endPar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4" name="PPT 2 -">
            <a:extLst>
              <a:ext uri="{FF2B5EF4-FFF2-40B4-BE49-F238E27FC236}">
                <a16:creationId xmlns:a16="http://schemas.microsoft.com/office/drawing/2014/main" id="{375989B3-216D-6EB5-CDAE-D38DCD7B4097}"/>
              </a:ext>
            </a:extLst>
          </p:cNvPr>
          <p:cNvSpPr txBox="1"/>
          <p:nvPr/>
        </p:nvSpPr>
        <p:spPr>
          <a:xfrm>
            <a:off x="21546984" y="12813338"/>
            <a:ext cx="1406834" cy="619760"/>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solidFill>
                  <a:srgbClr val="E46C0A"/>
                </a:solidFill>
              </a:rPr>
              <a:t>PPT </a:t>
            </a:r>
            <a:r>
              <a:rPr lang="en-US" b="1" dirty="0">
                <a:solidFill>
                  <a:srgbClr val="E46C0A"/>
                </a:solidFill>
              </a:rPr>
              <a:t>4</a:t>
            </a:r>
            <a:r>
              <a:rPr b="1" dirty="0">
                <a:solidFill>
                  <a:srgbClr val="E46C0A"/>
                </a:solidFill>
              </a:rPr>
              <a:t> -</a:t>
            </a:r>
          </a:p>
        </p:txBody>
      </p:sp>
      <p:sp>
        <p:nvSpPr>
          <p:cNvPr id="115" name="Rectangle">
            <a:extLst>
              <a:ext uri="{FF2B5EF4-FFF2-40B4-BE49-F238E27FC236}">
                <a16:creationId xmlns:a16="http://schemas.microsoft.com/office/drawing/2014/main" id="{8C7F2963-8A82-57FA-3958-00E6BA17D385}"/>
              </a:ext>
            </a:extLst>
          </p:cNvPr>
          <p:cNvSpPr/>
          <p:nvPr/>
        </p:nvSpPr>
        <p:spPr>
          <a:xfrm>
            <a:off x="21539200" y="13512800"/>
            <a:ext cx="1879600" cy="203200"/>
          </a:xfrm>
          <a:prstGeom prst="rect">
            <a:avLst/>
          </a:prstGeom>
          <a:solidFill>
            <a:srgbClr val="F7903B"/>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FBE77675-AD0C-BEC1-338F-3C72F80EAEA5}"/>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15</a:t>
            </a:fld>
            <a:endParaRPr dirty="0"/>
          </a:p>
        </p:txBody>
      </p:sp>
      <p:pic>
        <p:nvPicPr>
          <p:cNvPr id="6" name="Picture 5" descr="A logo with text on it&#10;&#10;AI-generated content may be incorrect.">
            <a:extLst>
              <a:ext uri="{FF2B5EF4-FFF2-40B4-BE49-F238E27FC236}">
                <a16:creationId xmlns:a16="http://schemas.microsoft.com/office/drawing/2014/main" id="{0DB103BB-3BCA-B9C2-CA64-4035183F56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033C40FF-1BCF-27BA-BA63-68A2A8877FAC}"/>
              </a:ext>
            </a:extLst>
          </p:cNvPr>
          <p:cNvSpPr txBox="1"/>
          <p:nvPr/>
        </p:nvSpPr>
        <p:spPr>
          <a:xfrm>
            <a:off x="742863" y="2812493"/>
            <a:ext cx="7113118" cy="23740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hi-IN" dirty="0"/>
              <a:t>सुप्रीम कोर्ट का फैसला: 2004</a:t>
            </a:r>
            <a:endParaRPr lang="en-US" dirty="0"/>
          </a:p>
        </p:txBody>
      </p:sp>
      <p:sp>
        <p:nvSpPr>
          <p:cNvPr id="2" name="Gunshot wounds">
            <a:extLst>
              <a:ext uri="{FF2B5EF4-FFF2-40B4-BE49-F238E27FC236}">
                <a16:creationId xmlns:a16="http://schemas.microsoft.com/office/drawing/2014/main" id="{873865D5-251E-F44B-5FA7-35DF017D5818}"/>
              </a:ext>
            </a:extLst>
          </p:cNvPr>
          <p:cNvSpPr txBox="1"/>
          <p:nvPr/>
        </p:nvSpPr>
        <p:spPr>
          <a:xfrm>
            <a:off x="884416" y="6294575"/>
            <a:ext cx="3189777" cy="5539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gn="ctr" defTabSz="1896340">
              <a:tabLst>
                <a:tab pos="2286000" algn="l"/>
                <a:tab pos="3644900" algn="l"/>
                <a:tab pos="5029200" algn="l"/>
                <a:tab pos="6388100" algn="l"/>
              </a:tabLst>
              <a:defRPr sz="5400">
                <a:solidFill>
                  <a:srgbClr val="333840"/>
                </a:solidFill>
                <a:latin typeface="Open Sans Semibold"/>
                <a:ea typeface="Open Sans Semibold"/>
                <a:cs typeface="Open Sans Semibold"/>
                <a:sym typeface="Open Sans Semibold"/>
              </a:defRPr>
            </a:lvl1pPr>
          </a:lstStyle>
          <a:p>
            <a:pPr algn="l"/>
            <a:r>
              <a:rPr lang="en-US" sz="3600" dirty="0">
                <a:solidFill>
                  <a:srgbClr val="FF0000"/>
                </a:solidFill>
                <a:latin typeface="Open Sans" panose="020B0606030504020204" pitchFamily="34" charset="0"/>
                <a:ea typeface="Open Sans" panose="020B0606030504020204" pitchFamily="34" charset="0"/>
                <a:cs typeface="Open Sans" panose="020B0606030504020204" pitchFamily="34" charset="0"/>
              </a:rPr>
              <a:t>CONT.</a:t>
            </a:r>
            <a:endParaRPr sz="360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C697F892-9B45-9C6B-93B8-D5D412975E39}"/>
              </a:ext>
            </a:extLst>
          </p:cNvPr>
          <p:cNvPicPr>
            <a:picLocks noChangeAspect="1"/>
          </p:cNvPicPr>
          <p:nvPr/>
        </p:nvPicPr>
        <p:blipFill>
          <a:blip r:embed="rId3"/>
          <a:stretch>
            <a:fillRect/>
          </a:stretch>
        </p:blipFill>
        <p:spPr>
          <a:xfrm>
            <a:off x="22116065" y="53138"/>
            <a:ext cx="1996496" cy="2359322"/>
          </a:xfrm>
          <a:prstGeom prst="rect">
            <a:avLst/>
          </a:prstGeom>
        </p:spPr>
      </p:pic>
    </p:spTree>
    <p:extLst>
      <p:ext uri="{BB962C8B-B14F-4D97-AF65-F5344CB8AC3E}">
        <p14:creationId xmlns:p14="http://schemas.microsoft.com/office/powerpoint/2010/main" val="422920752"/>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B32A33-EC5E-6D84-DBB2-35A378BC227D}"/>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D373CEE5-AE4B-FD0A-3DB2-9854C51F2545}"/>
              </a:ext>
            </a:extLst>
          </p:cNvPr>
          <p:cNvSpPr/>
          <p:nvPr/>
        </p:nvSpPr>
        <p:spPr>
          <a:xfrm>
            <a:off x="8167732" y="-53139"/>
            <a:ext cx="16216268" cy="13716001"/>
          </a:xfrm>
          <a:prstGeom prst="rect">
            <a:avLst/>
          </a:prstGeom>
          <a:solidFill>
            <a:schemeClr val="accent6">
              <a:lumMod val="20000"/>
              <a:lumOff val="80000"/>
            </a:schemeClr>
          </a:solidFill>
          <a:ln w="12700">
            <a:miter lim="400000"/>
          </a:ln>
        </p:spPr>
        <p:txBody>
          <a:bodyPr lIns="78283" tIns="78283" rIns="78283" bIns="78283"/>
          <a:lstStyle/>
          <a:p>
            <a:endParaRPr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04358C04-1501-9DD5-1C99-BD05307AA3DE}"/>
              </a:ext>
            </a:extLst>
          </p:cNvPr>
          <p:cNvSpPr txBox="1"/>
          <p:nvPr/>
        </p:nvSpPr>
        <p:spPr>
          <a:xfrm>
            <a:off x="8564880" y="3888736"/>
            <a:ext cx="15382807" cy="84291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857250" indent="-857250">
              <a:buFont typeface="Wingdings" panose="05000000000000000000" pitchFamily="2" charset="2"/>
              <a:buChar char="§"/>
              <a:defRPr sz="6400">
                <a:solidFill>
                  <a:srgbClr val="FFFFFF"/>
                </a:solidFill>
                <a:latin typeface="Open Sans Semibold"/>
                <a:ea typeface="Open Sans Semibold"/>
                <a:cs typeface="Open Sans Semibold"/>
                <a:sym typeface="Open Sans Semibold"/>
              </a:defRPr>
            </a:pPr>
            <a:r>
              <a:rPr lang="hi-IN"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शिक्षा का अधिकार अधिनियम 2009 देश में 14 वर्ष की आयु तक सभी बच्चों को मुफ्त और अनिवार्य शिक्षा की गारंटी देता है।
यह अधिनियम स्कूलों के स्थान और गुणवत्ता के संबंध में न्यूनतम मानदंड और मानक निर्धारित करता है।
प्रमुख मानकों में से एक "ऑल वेदर बिल्डिंग" तक पहुंच के संबंध में है।</a:t>
            </a:r>
            <a:endPar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4" name="PPT 2 -">
            <a:extLst>
              <a:ext uri="{FF2B5EF4-FFF2-40B4-BE49-F238E27FC236}">
                <a16:creationId xmlns:a16="http://schemas.microsoft.com/office/drawing/2014/main" id="{CED41255-ADC1-B16C-21E5-594317E402A2}"/>
              </a:ext>
            </a:extLst>
          </p:cNvPr>
          <p:cNvSpPr txBox="1"/>
          <p:nvPr/>
        </p:nvSpPr>
        <p:spPr>
          <a:xfrm>
            <a:off x="21546984" y="12813338"/>
            <a:ext cx="1406834" cy="619760"/>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solidFill>
                  <a:srgbClr val="E46C0A"/>
                </a:solidFill>
              </a:rPr>
              <a:t>PPT </a:t>
            </a:r>
            <a:r>
              <a:rPr lang="en-US" b="1" dirty="0">
                <a:solidFill>
                  <a:srgbClr val="E46C0A"/>
                </a:solidFill>
              </a:rPr>
              <a:t>4</a:t>
            </a:r>
            <a:r>
              <a:rPr b="1" dirty="0">
                <a:solidFill>
                  <a:srgbClr val="E46C0A"/>
                </a:solidFill>
              </a:rPr>
              <a:t> -</a:t>
            </a:r>
          </a:p>
        </p:txBody>
      </p:sp>
      <p:sp>
        <p:nvSpPr>
          <p:cNvPr id="115" name="Rectangle">
            <a:extLst>
              <a:ext uri="{FF2B5EF4-FFF2-40B4-BE49-F238E27FC236}">
                <a16:creationId xmlns:a16="http://schemas.microsoft.com/office/drawing/2014/main" id="{EDCCD632-5205-B3FC-60E6-877B62BCD2FF}"/>
              </a:ext>
            </a:extLst>
          </p:cNvPr>
          <p:cNvSpPr/>
          <p:nvPr/>
        </p:nvSpPr>
        <p:spPr>
          <a:xfrm>
            <a:off x="21539200" y="13512800"/>
            <a:ext cx="1879600" cy="203200"/>
          </a:xfrm>
          <a:prstGeom prst="rect">
            <a:avLst/>
          </a:prstGeom>
          <a:solidFill>
            <a:srgbClr val="F7903B"/>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F039D6C8-F5CF-F88F-ABF1-FA759F4FFEBD}"/>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16</a:t>
            </a:fld>
            <a:endParaRPr dirty="0"/>
          </a:p>
        </p:txBody>
      </p:sp>
      <p:pic>
        <p:nvPicPr>
          <p:cNvPr id="6" name="Picture 5" descr="A logo with text on it&#10;&#10;AI-generated content may be incorrect.">
            <a:extLst>
              <a:ext uri="{FF2B5EF4-FFF2-40B4-BE49-F238E27FC236}">
                <a16:creationId xmlns:a16="http://schemas.microsoft.com/office/drawing/2014/main" id="{0AEDAEA1-BC02-3922-183A-2FAC1E7C72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08CFA75B-DE92-3ABB-996B-D2CBAF138654}"/>
              </a:ext>
            </a:extLst>
          </p:cNvPr>
          <p:cNvSpPr txBox="1"/>
          <p:nvPr/>
        </p:nvSpPr>
        <p:spPr>
          <a:xfrm>
            <a:off x="742863" y="2812493"/>
            <a:ext cx="7113118" cy="23740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hi-IN" dirty="0"/>
              <a:t>शिक्षा का अधिकार अधिनियम - 2009</a:t>
            </a:r>
            <a:endParaRPr lang="en-US" dirty="0"/>
          </a:p>
        </p:txBody>
      </p:sp>
      <p:pic>
        <p:nvPicPr>
          <p:cNvPr id="2" name="Picture 1">
            <a:extLst>
              <a:ext uri="{FF2B5EF4-FFF2-40B4-BE49-F238E27FC236}">
                <a16:creationId xmlns:a16="http://schemas.microsoft.com/office/drawing/2014/main" id="{13EE8647-D325-34EA-2469-509D1B05B1B6}"/>
              </a:ext>
            </a:extLst>
          </p:cNvPr>
          <p:cNvPicPr>
            <a:picLocks noChangeAspect="1"/>
          </p:cNvPicPr>
          <p:nvPr/>
        </p:nvPicPr>
        <p:blipFill>
          <a:blip r:embed="rId3"/>
          <a:stretch>
            <a:fillRect/>
          </a:stretch>
        </p:blipFill>
        <p:spPr>
          <a:xfrm>
            <a:off x="22116065" y="53138"/>
            <a:ext cx="1996496" cy="2359322"/>
          </a:xfrm>
          <a:prstGeom prst="rect">
            <a:avLst/>
          </a:prstGeom>
        </p:spPr>
      </p:pic>
    </p:spTree>
    <p:extLst>
      <p:ext uri="{BB962C8B-B14F-4D97-AF65-F5344CB8AC3E}">
        <p14:creationId xmlns:p14="http://schemas.microsoft.com/office/powerpoint/2010/main" val="4120906637"/>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08EF09-2A74-3983-36F9-C15ED39D1AF8}"/>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794E5213-2730-F200-B97A-6FF6B659F1C2}"/>
              </a:ext>
            </a:extLst>
          </p:cNvPr>
          <p:cNvSpPr/>
          <p:nvPr/>
        </p:nvSpPr>
        <p:spPr>
          <a:xfrm>
            <a:off x="8167732" y="0"/>
            <a:ext cx="16216268" cy="13716001"/>
          </a:xfrm>
          <a:prstGeom prst="rect">
            <a:avLst/>
          </a:prstGeom>
          <a:solidFill>
            <a:schemeClr val="accent6">
              <a:lumMod val="20000"/>
              <a:lumOff val="80000"/>
            </a:schemeClr>
          </a:solidFill>
          <a:ln w="12700">
            <a:miter lim="400000"/>
          </a:ln>
        </p:spPr>
        <p:txBody>
          <a:bodyPr lIns="78283" tIns="78283" rIns="78283" bIns="78283"/>
          <a:lstStyle/>
          <a:p>
            <a:endParaRPr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80039F13-9A53-88AA-EF04-4195B9ADF6BA}"/>
              </a:ext>
            </a:extLst>
          </p:cNvPr>
          <p:cNvSpPr txBox="1"/>
          <p:nvPr/>
        </p:nvSpPr>
        <p:spPr>
          <a:xfrm>
            <a:off x="8564880" y="3888736"/>
            <a:ext cx="15382807" cy="87408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1143000" indent="-1143000">
              <a:lnSpc>
                <a:spcPct val="100000"/>
              </a:lnSpc>
              <a:buFont typeface="+mj-lt"/>
              <a:buAutoNum type="arabicParenR"/>
              <a:defRPr sz="6400">
                <a:solidFill>
                  <a:srgbClr val="FFFFFF"/>
                </a:solidFill>
                <a:latin typeface="Open Sans Semibold"/>
                <a:ea typeface="Open Sans Semibold"/>
                <a:cs typeface="Open Sans Semibold"/>
                <a:sym typeface="Open Sans Semibold"/>
              </a:defRPr>
            </a:pPr>
            <a:r>
              <a:rPr lang="hi-IN" sz="6600" dirty="0">
                <a:solidFill>
                  <a:schemeClr val="tx1"/>
                </a:solidFill>
                <a:latin typeface="Open Sans" panose="020B0606030504020204" pitchFamily="34" charset="0"/>
                <a:ea typeface="Open Sans" panose="020B0606030504020204" pitchFamily="34" charset="0"/>
                <a:cs typeface="Open Sans" panose="020B0606030504020204" pitchFamily="34" charset="0"/>
              </a:rPr>
              <a:t>टीम की संरचना और इसकी भूमिकाएं और जिम्मेदारियां।
उप-टीमों का गठन और भूमिकाओं की पहचान।
संसाधन सूची।
छात्रों और शिक्षक को सचेत करने के लिए तंत्र।
जगह में निकासी योजना के साथ नक्शा।</a:t>
            </a:r>
            <a:endParaRPr lang="en-US" sz="6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4" name="PPT 2 -">
            <a:extLst>
              <a:ext uri="{FF2B5EF4-FFF2-40B4-BE49-F238E27FC236}">
                <a16:creationId xmlns:a16="http://schemas.microsoft.com/office/drawing/2014/main" id="{43F4D6EB-E4C6-0697-1993-3A795C638D98}"/>
              </a:ext>
            </a:extLst>
          </p:cNvPr>
          <p:cNvSpPr txBox="1"/>
          <p:nvPr/>
        </p:nvSpPr>
        <p:spPr>
          <a:xfrm>
            <a:off x="21546984" y="12813338"/>
            <a:ext cx="1406834" cy="619760"/>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solidFill>
                  <a:srgbClr val="E46C0A"/>
                </a:solidFill>
              </a:rPr>
              <a:t>PPT </a:t>
            </a:r>
            <a:r>
              <a:rPr lang="en-US" b="1" dirty="0">
                <a:solidFill>
                  <a:srgbClr val="E46C0A"/>
                </a:solidFill>
              </a:rPr>
              <a:t>4</a:t>
            </a:r>
            <a:r>
              <a:rPr b="1" dirty="0">
                <a:solidFill>
                  <a:srgbClr val="E46C0A"/>
                </a:solidFill>
              </a:rPr>
              <a:t> -</a:t>
            </a:r>
          </a:p>
        </p:txBody>
      </p:sp>
      <p:sp>
        <p:nvSpPr>
          <p:cNvPr id="115" name="Rectangle">
            <a:extLst>
              <a:ext uri="{FF2B5EF4-FFF2-40B4-BE49-F238E27FC236}">
                <a16:creationId xmlns:a16="http://schemas.microsoft.com/office/drawing/2014/main" id="{0C07C25D-C94C-996A-85DF-25E56D6D0431}"/>
              </a:ext>
            </a:extLst>
          </p:cNvPr>
          <p:cNvSpPr/>
          <p:nvPr/>
        </p:nvSpPr>
        <p:spPr>
          <a:xfrm>
            <a:off x="21539200" y="13512800"/>
            <a:ext cx="1879600" cy="203200"/>
          </a:xfrm>
          <a:prstGeom prst="rect">
            <a:avLst/>
          </a:prstGeom>
          <a:solidFill>
            <a:srgbClr val="F7903B"/>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FE6258E4-3453-1263-D4A4-27A06B9F9429}"/>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17</a:t>
            </a:fld>
            <a:endParaRPr dirty="0"/>
          </a:p>
        </p:txBody>
      </p:sp>
      <p:pic>
        <p:nvPicPr>
          <p:cNvPr id="6" name="Picture 5" descr="A logo with text on it&#10;&#10;AI-generated content may be incorrect.">
            <a:extLst>
              <a:ext uri="{FF2B5EF4-FFF2-40B4-BE49-F238E27FC236}">
                <a16:creationId xmlns:a16="http://schemas.microsoft.com/office/drawing/2014/main" id="{F3D36962-2687-CB76-554A-CAC83FC8F5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1F082B92-70CD-0286-6D59-D07F496FF74E}"/>
              </a:ext>
            </a:extLst>
          </p:cNvPr>
          <p:cNvSpPr txBox="1"/>
          <p:nvPr/>
        </p:nvSpPr>
        <p:spPr>
          <a:xfrm>
            <a:off x="742863" y="2812493"/>
            <a:ext cx="7113118" cy="23740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hi-IN" dirty="0"/>
              <a:t>स्कूल सुरक्षा के लिए तैयारी</a:t>
            </a:r>
            <a:endParaRPr lang="en-US" dirty="0"/>
          </a:p>
        </p:txBody>
      </p:sp>
      <p:pic>
        <p:nvPicPr>
          <p:cNvPr id="2" name="Picture 1">
            <a:extLst>
              <a:ext uri="{FF2B5EF4-FFF2-40B4-BE49-F238E27FC236}">
                <a16:creationId xmlns:a16="http://schemas.microsoft.com/office/drawing/2014/main" id="{54E43239-FC77-BC14-957F-219579390B6B}"/>
              </a:ext>
            </a:extLst>
          </p:cNvPr>
          <p:cNvPicPr>
            <a:picLocks noChangeAspect="1"/>
          </p:cNvPicPr>
          <p:nvPr/>
        </p:nvPicPr>
        <p:blipFill>
          <a:blip r:embed="rId3"/>
          <a:stretch>
            <a:fillRect/>
          </a:stretch>
        </p:blipFill>
        <p:spPr>
          <a:xfrm>
            <a:off x="22116065" y="53138"/>
            <a:ext cx="1996496" cy="2359322"/>
          </a:xfrm>
          <a:prstGeom prst="rect">
            <a:avLst/>
          </a:prstGeom>
        </p:spPr>
      </p:pic>
    </p:spTree>
    <p:extLst>
      <p:ext uri="{BB962C8B-B14F-4D97-AF65-F5344CB8AC3E}">
        <p14:creationId xmlns:p14="http://schemas.microsoft.com/office/powerpoint/2010/main" val="3689828895"/>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6CA04-8750-B1F4-646E-774F4F4BC918}"/>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75121123-4182-0C9A-AD6D-BD8C6BEF2AD2}"/>
              </a:ext>
            </a:extLst>
          </p:cNvPr>
          <p:cNvSpPr/>
          <p:nvPr/>
        </p:nvSpPr>
        <p:spPr>
          <a:xfrm>
            <a:off x="8167732" y="0"/>
            <a:ext cx="16216268" cy="13716001"/>
          </a:xfrm>
          <a:prstGeom prst="rect">
            <a:avLst/>
          </a:prstGeom>
          <a:solidFill>
            <a:schemeClr val="accent6">
              <a:lumMod val="20000"/>
              <a:lumOff val="80000"/>
            </a:schemeClr>
          </a:solidFill>
          <a:ln w="12700">
            <a:miter lim="400000"/>
          </a:ln>
        </p:spPr>
        <p:txBody>
          <a:bodyPr lIns="78283" tIns="78283" rIns="78283" bIns="78283"/>
          <a:lstStyle/>
          <a:p>
            <a:endParaRPr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343B15C2-2BC4-D55C-DCE1-D4C1D0C6391B}"/>
              </a:ext>
            </a:extLst>
          </p:cNvPr>
          <p:cNvSpPr txBox="1"/>
          <p:nvPr/>
        </p:nvSpPr>
        <p:spPr>
          <a:xfrm>
            <a:off x="8564880" y="3888736"/>
            <a:ext cx="15382807" cy="87408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1143000" indent="-1143000">
              <a:lnSpc>
                <a:spcPct val="100000"/>
              </a:lnSpc>
              <a:buFont typeface="+mj-lt"/>
              <a:buAutoNum type="arabicParenR" startAt="6"/>
              <a:defRPr sz="6400">
                <a:solidFill>
                  <a:srgbClr val="FFFFFF"/>
                </a:solidFill>
                <a:latin typeface="Open Sans Semibold"/>
                <a:ea typeface="Open Sans Semibold"/>
                <a:cs typeface="Open Sans Semibold"/>
                <a:sym typeface="Open Sans Semibold"/>
              </a:defRPr>
            </a:pPr>
            <a:r>
              <a:rPr lang="hi-IN" sz="6600" dirty="0">
                <a:solidFill>
                  <a:schemeClr val="tx1"/>
                </a:solidFill>
                <a:latin typeface="Open Sans" panose="020B0606030504020204" pitchFamily="34" charset="0"/>
                <a:ea typeface="Open Sans" panose="020B0606030504020204" pitchFamily="34" charset="0"/>
                <a:cs typeface="Open Sans" panose="020B0606030504020204" pitchFamily="34" charset="0"/>
              </a:rPr>
              <a:t>विभिन्न तैयारियों के संचालन के लिए वार्षिक कैलेंडर।
मॉक ड्रिल आयोजित करने के लिए कार्य योजना
</a:t>
            </a:r>
            <a:r>
              <a:rPr lang="hi-IN" sz="6400" dirty="0">
                <a:solidFill>
                  <a:schemeClr val="tx1"/>
                </a:solidFill>
              </a:rPr>
              <a:t>आपदा प्रबंधन</a:t>
            </a:r>
            <a:r>
              <a:rPr lang="hi-IN" sz="6600" dirty="0">
                <a:solidFill>
                  <a:schemeClr val="tx1"/>
                </a:solidFill>
                <a:latin typeface="Open Sans" panose="020B0606030504020204" pitchFamily="34" charset="0"/>
                <a:ea typeface="Open Sans" panose="020B0606030504020204" pitchFamily="34" charset="0"/>
                <a:cs typeface="Open Sans" panose="020B0606030504020204" pitchFamily="34" charset="0"/>
              </a:rPr>
              <a:t> योजना को अपडेट करने के चरण
भूकंप ड्रिल/आग/रासायनिक दुर्घटना ड्रिल।
क्षमता निर्माण और प्रशिक्षण।</a:t>
            </a:r>
            <a:endParaRPr lang="en-US" sz="6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4" name="PPT 2 -">
            <a:extLst>
              <a:ext uri="{FF2B5EF4-FFF2-40B4-BE49-F238E27FC236}">
                <a16:creationId xmlns:a16="http://schemas.microsoft.com/office/drawing/2014/main" id="{93CEB8C8-9D26-9489-DE6F-4231888837C5}"/>
              </a:ext>
            </a:extLst>
          </p:cNvPr>
          <p:cNvSpPr txBox="1"/>
          <p:nvPr/>
        </p:nvSpPr>
        <p:spPr>
          <a:xfrm>
            <a:off x="21546984" y="12813338"/>
            <a:ext cx="1406834" cy="619760"/>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solidFill>
                  <a:srgbClr val="E46C0A"/>
                </a:solidFill>
              </a:rPr>
              <a:t>PPT </a:t>
            </a:r>
            <a:r>
              <a:rPr lang="en-US" b="1" dirty="0">
                <a:solidFill>
                  <a:srgbClr val="E46C0A"/>
                </a:solidFill>
              </a:rPr>
              <a:t>4</a:t>
            </a:r>
            <a:r>
              <a:rPr b="1" dirty="0">
                <a:solidFill>
                  <a:srgbClr val="E46C0A"/>
                </a:solidFill>
              </a:rPr>
              <a:t> -</a:t>
            </a:r>
          </a:p>
        </p:txBody>
      </p:sp>
      <p:sp>
        <p:nvSpPr>
          <p:cNvPr id="115" name="Rectangle">
            <a:extLst>
              <a:ext uri="{FF2B5EF4-FFF2-40B4-BE49-F238E27FC236}">
                <a16:creationId xmlns:a16="http://schemas.microsoft.com/office/drawing/2014/main" id="{F0CB19B8-D13D-2AF5-D1B6-27C0C37B2FA9}"/>
              </a:ext>
            </a:extLst>
          </p:cNvPr>
          <p:cNvSpPr/>
          <p:nvPr/>
        </p:nvSpPr>
        <p:spPr>
          <a:xfrm>
            <a:off x="21539200" y="13512800"/>
            <a:ext cx="1879600" cy="203200"/>
          </a:xfrm>
          <a:prstGeom prst="rect">
            <a:avLst/>
          </a:prstGeom>
          <a:solidFill>
            <a:srgbClr val="F7903B"/>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942C3569-E74C-833F-ADC6-9C8DBB036DCB}"/>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18</a:t>
            </a:fld>
            <a:endParaRPr dirty="0"/>
          </a:p>
        </p:txBody>
      </p:sp>
      <p:pic>
        <p:nvPicPr>
          <p:cNvPr id="6" name="Picture 5" descr="A logo with text on it&#10;&#10;AI-generated content may be incorrect.">
            <a:extLst>
              <a:ext uri="{FF2B5EF4-FFF2-40B4-BE49-F238E27FC236}">
                <a16:creationId xmlns:a16="http://schemas.microsoft.com/office/drawing/2014/main" id="{B5061946-6BBA-B5E2-A592-BA211083AF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3B946591-57F6-33FF-C75E-20AF28365169}"/>
              </a:ext>
            </a:extLst>
          </p:cNvPr>
          <p:cNvSpPr txBox="1"/>
          <p:nvPr/>
        </p:nvSpPr>
        <p:spPr>
          <a:xfrm>
            <a:off x="742863" y="2812493"/>
            <a:ext cx="7113118" cy="23740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hi-IN" dirty="0"/>
              <a:t>स्कूल सुरक्षा के लिए तैयारी</a:t>
            </a:r>
            <a:endParaRPr lang="en-US" dirty="0"/>
          </a:p>
        </p:txBody>
      </p:sp>
      <p:sp>
        <p:nvSpPr>
          <p:cNvPr id="3" name="Gunshot wounds">
            <a:extLst>
              <a:ext uri="{FF2B5EF4-FFF2-40B4-BE49-F238E27FC236}">
                <a16:creationId xmlns:a16="http://schemas.microsoft.com/office/drawing/2014/main" id="{2C105BB6-FDD1-0E79-A2CD-C511F8D791E3}"/>
              </a:ext>
            </a:extLst>
          </p:cNvPr>
          <p:cNvSpPr txBox="1"/>
          <p:nvPr/>
        </p:nvSpPr>
        <p:spPr>
          <a:xfrm>
            <a:off x="884416" y="6294575"/>
            <a:ext cx="3189777" cy="5539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gn="ctr" defTabSz="1896340">
              <a:tabLst>
                <a:tab pos="2286000" algn="l"/>
                <a:tab pos="3644900" algn="l"/>
                <a:tab pos="5029200" algn="l"/>
                <a:tab pos="6388100" algn="l"/>
              </a:tabLst>
              <a:defRPr sz="5400">
                <a:solidFill>
                  <a:srgbClr val="333840"/>
                </a:solidFill>
                <a:latin typeface="Open Sans Semibold"/>
                <a:ea typeface="Open Sans Semibold"/>
                <a:cs typeface="Open Sans Semibold"/>
                <a:sym typeface="Open Sans Semibold"/>
              </a:defRPr>
            </a:lvl1pPr>
          </a:lstStyle>
          <a:p>
            <a:pPr algn="l"/>
            <a:r>
              <a:rPr lang="en-US" sz="3600" dirty="0">
                <a:solidFill>
                  <a:srgbClr val="FF0000"/>
                </a:solidFill>
                <a:latin typeface="Open Sans" panose="020B0606030504020204" pitchFamily="34" charset="0"/>
                <a:ea typeface="Open Sans" panose="020B0606030504020204" pitchFamily="34" charset="0"/>
                <a:cs typeface="Open Sans" panose="020B0606030504020204" pitchFamily="34" charset="0"/>
              </a:rPr>
              <a:t>CONT.</a:t>
            </a:r>
            <a:endParaRPr sz="360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a:extLst>
              <a:ext uri="{FF2B5EF4-FFF2-40B4-BE49-F238E27FC236}">
                <a16:creationId xmlns:a16="http://schemas.microsoft.com/office/drawing/2014/main" id="{7AAD3952-07FF-B092-58B1-76F07E7F0F1F}"/>
              </a:ext>
            </a:extLst>
          </p:cNvPr>
          <p:cNvPicPr>
            <a:picLocks noChangeAspect="1"/>
          </p:cNvPicPr>
          <p:nvPr/>
        </p:nvPicPr>
        <p:blipFill>
          <a:blip r:embed="rId3"/>
          <a:stretch>
            <a:fillRect/>
          </a:stretch>
        </p:blipFill>
        <p:spPr>
          <a:xfrm>
            <a:off x="22116065" y="53138"/>
            <a:ext cx="1996496" cy="2359322"/>
          </a:xfrm>
          <a:prstGeom prst="rect">
            <a:avLst/>
          </a:prstGeom>
        </p:spPr>
      </p:pic>
    </p:spTree>
    <p:extLst>
      <p:ext uri="{BB962C8B-B14F-4D97-AF65-F5344CB8AC3E}">
        <p14:creationId xmlns:p14="http://schemas.microsoft.com/office/powerpoint/2010/main" val="947660573"/>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B66DC3-83BB-3CE2-78EF-D5FFC2F3E665}"/>
            </a:ext>
          </a:extLst>
        </p:cNvPr>
        <p:cNvGrpSpPr/>
        <p:nvPr/>
      </p:nvGrpSpPr>
      <p:grpSpPr>
        <a:xfrm>
          <a:off x="0" y="0"/>
          <a:ext cx="0" cy="0"/>
          <a:chOff x="0" y="0"/>
          <a:chExt cx="0" cy="0"/>
        </a:xfrm>
      </p:grpSpPr>
      <p:sp>
        <p:nvSpPr>
          <p:cNvPr id="17" name="Immediate Sources of Information">
            <a:extLst>
              <a:ext uri="{FF2B5EF4-FFF2-40B4-BE49-F238E27FC236}">
                <a16:creationId xmlns:a16="http://schemas.microsoft.com/office/drawing/2014/main" id="{E7645391-39DB-8EAC-6661-5E00876ACD4E}"/>
              </a:ext>
            </a:extLst>
          </p:cNvPr>
          <p:cNvSpPr txBox="1"/>
          <p:nvPr/>
        </p:nvSpPr>
        <p:spPr>
          <a:xfrm>
            <a:off x="2547257" y="561333"/>
            <a:ext cx="20415331" cy="21797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a:spAutoFit/>
          </a:bodyPr>
          <a:lstStyle>
            <a:lvl1pPr defTabSz="1896340">
              <a:lnSpc>
                <a:spcPct val="90000"/>
              </a:lnSpc>
              <a:defRPr sz="7200" b="1" cap="all">
                <a:solidFill>
                  <a:srgbClr val="C00000"/>
                </a:solidFill>
                <a:latin typeface="Open Sans"/>
                <a:ea typeface="Open Sans"/>
                <a:cs typeface="Open Sans"/>
                <a:sym typeface="Open Sans"/>
              </a:defRPr>
            </a:lvl1pPr>
          </a:lstStyle>
          <a:p>
            <a:pPr algn="ctr"/>
            <a:r>
              <a:rPr lang="hi-IN" dirty="0"/>
              <a:t>एक स्कूल आपदा प्रबंधन समिति के लिए संरचना
(एसडीएमसी)</a:t>
            </a:r>
            <a:endParaRPr lang="en-US" dirty="0"/>
          </a:p>
        </p:txBody>
      </p:sp>
      <p:grpSp>
        <p:nvGrpSpPr>
          <p:cNvPr id="28" name="Group 27">
            <a:extLst>
              <a:ext uri="{FF2B5EF4-FFF2-40B4-BE49-F238E27FC236}">
                <a16:creationId xmlns:a16="http://schemas.microsoft.com/office/drawing/2014/main" id="{D7DA7174-421D-D6CB-2CF9-E5A6F0F43B5C}"/>
              </a:ext>
            </a:extLst>
          </p:cNvPr>
          <p:cNvGrpSpPr/>
          <p:nvPr/>
        </p:nvGrpSpPr>
        <p:grpSpPr>
          <a:xfrm>
            <a:off x="1735423" y="3865523"/>
            <a:ext cx="21227165" cy="9289144"/>
            <a:chOff x="508936" y="1163107"/>
            <a:chExt cx="8406472" cy="3618443"/>
          </a:xfrm>
        </p:grpSpPr>
        <p:sp>
          <p:nvSpPr>
            <p:cNvPr id="29" name="Rectangle 28">
              <a:extLst>
                <a:ext uri="{FF2B5EF4-FFF2-40B4-BE49-F238E27FC236}">
                  <a16:creationId xmlns:a16="http://schemas.microsoft.com/office/drawing/2014/main" id="{D8FFA7E3-1400-CD71-E151-69EC71B04196}"/>
                </a:ext>
              </a:extLst>
            </p:cNvPr>
            <p:cNvSpPr/>
            <p:nvPr/>
          </p:nvSpPr>
          <p:spPr bwMode="auto">
            <a:xfrm>
              <a:off x="3875182" y="1163107"/>
              <a:ext cx="1552074" cy="339290"/>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txBody>
            <a:bodyPr vert="horz" wrap="square" lIns="182880" tIns="91440" rIns="182880" bIns="91440" numCol="1" rtlCol="0" anchor="t" anchorCtr="0" compatLnSpc="1">
              <a:prstTxWarp prst="textNoShape">
                <a:avLst/>
              </a:prstTxWarp>
            </a:bodyPr>
            <a:lstStyle/>
            <a:p>
              <a:pPr lvl="0" defTabSz="914411" fontAlgn="base" hangingPunct="1">
                <a:lnSpc>
                  <a:spcPct val="97000"/>
                </a:lnSpc>
                <a:spcBef>
                  <a:spcPct val="0"/>
                </a:spcBef>
                <a:spcAft>
                  <a:spcPct val="0"/>
                </a:spcAft>
                <a:buClr>
                  <a:srgbClr val="000000"/>
                </a:buClr>
                <a:buSzPct val="100000"/>
                <a:defRPr/>
              </a:pPr>
              <a:r>
                <a:rPr lang="hi-IN" sz="4000" kern="1200" dirty="0">
                  <a:solidFill>
                    <a:prstClr val="black"/>
                  </a:solidFill>
                  <a:latin typeface="Open Sans" panose="020B0606030504020204" pitchFamily="34" charset="0"/>
                  <a:ea typeface="Open Sans" panose="020B0606030504020204" pitchFamily="34" charset="0"/>
                  <a:cs typeface="Open Sans" panose="020B0606030504020204" pitchFamily="34" charset="0"/>
                </a:rPr>
                <a:t>प्रिंसिपल</a:t>
              </a:r>
              <a:endParaRPr kumimoji="0" lang="en-IN" sz="4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cxnSp>
          <p:nvCxnSpPr>
            <p:cNvPr id="30" name="Straight Arrow Connector 29">
              <a:extLst>
                <a:ext uri="{FF2B5EF4-FFF2-40B4-BE49-F238E27FC236}">
                  <a16:creationId xmlns:a16="http://schemas.microsoft.com/office/drawing/2014/main" id="{B5D5C1B1-8845-12D4-0F37-7759275ACD62}"/>
                </a:ext>
              </a:extLst>
            </p:cNvPr>
            <p:cNvCxnSpPr>
              <a:cxnSpLocks/>
              <a:stCxn id="29" idx="2"/>
            </p:cNvCxnSpPr>
            <p:nvPr/>
          </p:nvCxnSpPr>
          <p:spPr bwMode="auto">
            <a:xfrm>
              <a:off x="4651219" y="1502396"/>
              <a:ext cx="0" cy="288758"/>
            </a:xfrm>
            <a:prstGeom prst="straightConnector1">
              <a:avLst/>
            </a:prstGeom>
            <a:solidFill>
              <a:srgbClr val="00B8FF"/>
            </a:solidFill>
            <a:ln w="9525" cap="flat" cmpd="sng" algn="ctr">
              <a:solidFill>
                <a:sysClr val="windowText" lastClr="000000"/>
              </a:solidFill>
              <a:prstDash val="solid"/>
              <a:round/>
              <a:headEnd type="none" w="med" len="med"/>
              <a:tailEnd type="triangle"/>
            </a:ln>
            <a:effectLst/>
          </p:spPr>
        </p:cxnSp>
        <p:sp>
          <p:nvSpPr>
            <p:cNvPr id="31" name="Rectangle 30">
              <a:extLst>
                <a:ext uri="{FF2B5EF4-FFF2-40B4-BE49-F238E27FC236}">
                  <a16:creationId xmlns:a16="http://schemas.microsoft.com/office/drawing/2014/main" id="{A9BE80DF-4A1E-1A72-18A1-40585378BB8A}"/>
                </a:ext>
              </a:extLst>
            </p:cNvPr>
            <p:cNvSpPr/>
            <p:nvPr/>
          </p:nvSpPr>
          <p:spPr bwMode="auto">
            <a:xfrm>
              <a:off x="3458870" y="1905973"/>
              <a:ext cx="2382248" cy="391628"/>
            </a:xfrm>
            <a:prstGeom prst="rect">
              <a:avLst/>
            </a:prstGeom>
            <a:solidFill>
              <a:srgbClr val="8064A2">
                <a:lumMod val="40000"/>
                <a:lumOff val="60000"/>
              </a:srgbClr>
            </a:solidFill>
            <a:ln w="9525" cap="flat" cmpd="sng" algn="ctr">
              <a:solidFill>
                <a:sysClr val="windowText" lastClr="000000"/>
              </a:solidFill>
              <a:prstDash val="solid"/>
              <a:round/>
              <a:headEnd type="none" w="med" len="med"/>
              <a:tailEnd type="none" w="med" len="med"/>
            </a:ln>
            <a:effectLst/>
          </p:spPr>
          <p:txBody>
            <a:bodyPr vert="horz" wrap="square" lIns="182880" tIns="91440" rIns="182880" bIns="91440" numCol="1" rtlCol="0" anchor="t" anchorCtr="0" compatLnSpc="1">
              <a:prstTxWarp prst="textNoShape">
                <a:avLst/>
              </a:prstTxWarp>
            </a:bodyPr>
            <a:lstStyle/>
            <a:p>
              <a:pPr lvl="0" defTabSz="914411" fontAlgn="base" hangingPunct="1">
                <a:lnSpc>
                  <a:spcPct val="97000"/>
                </a:lnSpc>
                <a:spcBef>
                  <a:spcPct val="0"/>
                </a:spcBef>
                <a:spcAft>
                  <a:spcPct val="0"/>
                </a:spcAft>
                <a:buClr>
                  <a:srgbClr val="000000"/>
                </a:buClr>
                <a:buSzPct val="100000"/>
                <a:defRPr/>
              </a:pPr>
              <a:r>
                <a:rPr lang="hi-IN" sz="4000" kern="1200" dirty="0">
                  <a:solidFill>
                    <a:prstClr val="black"/>
                  </a:solidFill>
                  <a:latin typeface="Open Sans" panose="020B0606030504020204" pitchFamily="34" charset="0"/>
                  <a:ea typeface="Open Sans" panose="020B0606030504020204" pitchFamily="34" charset="0"/>
                  <a:cs typeface="Open Sans" panose="020B0606030504020204" pitchFamily="34" charset="0"/>
                </a:rPr>
                <a:t>वाइस प्रिंसिपल</a:t>
              </a:r>
              <a:endParaRPr kumimoji="0" lang="en-IN" sz="4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2" name="Rectangle 31">
              <a:extLst>
                <a:ext uri="{FF2B5EF4-FFF2-40B4-BE49-F238E27FC236}">
                  <a16:creationId xmlns:a16="http://schemas.microsoft.com/office/drawing/2014/main" id="{E1C4F679-48D6-7487-5409-D53115E0DB3F}"/>
                </a:ext>
              </a:extLst>
            </p:cNvPr>
            <p:cNvSpPr/>
            <p:nvPr/>
          </p:nvSpPr>
          <p:spPr bwMode="auto">
            <a:xfrm>
              <a:off x="508936" y="2552749"/>
              <a:ext cx="1552074" cy="1459430"/>
            </a:xfrm>
            <a:prstGeom prst="rect">
              <a:avLst/>
            </a:prstGeom>
            <a:solidFill>
              <a:srgbClr val="1F497D">
                <a:lumMod val="20000"/>
                <a:lumOff val="80000"/>
              </a:srgbClr>
            </a:solidFill>
            <a:ln w="9525" cap="flat" cmpd="sng" algn="ctr">
              <a:solidFill>
                <a:sysClr val="windowText" lastClr="000000"/>
              </a:solidFill>
              <a:prstDash val="solid"/>
              <a:round/>
              <a:headEnd type="none" w="med" len="med"/>
              <a:tailEnd type="none" w="med" len="med"/>
            </a:ln>
            <a:effectLst/>
          </p:spPr>
          <p:txBody>
            <a:bodyPr vert="horz" wrap="square" lIns="182880" tIns="91440" rIns="182880" bIns="91440" numCol="1" rtlCol="0" anchor="t" anchorCtr="0" compatLnSpc="1">
              <a:prstTxWarp prst="textNoShape">
                <a:avLst/>
              </a:prstTxWarp>
            </a:bodyPr>
            <a:lstStyle/>
            <a:p>
              <a:pPr lvl="0" defTabSz="914411" fontAlgn="base" hangingPunct="1">
                <a:lnSpc>
                  <a:spcPct val="97000"/>
                </a:lnSpc>
                <a:spcBef>
                  <a:spcPct val="0"/>
                </a:spcBef>
                <a:spcAft>
                  <a:spcPct val="0"/>
                </a:spcAft>
                <a:buClr>
                  <a:srgbClr val="000000"/>
                </a:buClr>
                <a:buSzPct val="100000"/>
                <a:defRPr/>
              </a:pPr>
              <a:r>
                <a:rPr lang="hi-IN" sz="4000" kern="1200" dirty="0">
                  <a:solidFill>
                    <a:prstClr val="black"/>
                  </a:solidFill>
                  <a:latin typeface="Open Sans" panose="020B0606030504020204" pitchFamily="34" charset="0"/>
                  <a:ea typeface="Open Sans" panose="020B0606030504020204" pitchFamily="34" charset="0"/>
                  <a:cs typeface="Open Sans" panose="020B0606030504020204" pitchFamily="34" charset="0"/>
                </a:rPr>
                <a:t>जोन के शिक्षा अधिकारी/
डिप्टी शिक्षा अधिकारी </a:t>
              </a:r>
              <a:endParaRPr kumimoji="0" lang="en-IN" sz="4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3" name="Rectangle 32">
              <a:extLst>
                <a:ext uri="{FF2B5EF4-FFF2-40B4-BE49-F238E27FC236}">
                  <a16:creationId xmlns:a16="http://schemas.microsoft.com/office/drawing/2014/main" id="{C81DECB8-B31F-D27A-9A51-A5A8B24DE7F0}"/>
                </a:ext>
              </a:extLst>
            </p:cNvPr>
            <p:cNvSpPr/>
            <p:nvPr/>
          </p:nvSpPr>
          <p:spPr bwMode="auto">
            <a:xfrm>
              <a:off x="2223437" y="2573900"/>
              <a:ext cx="1552074" cy="1461887"/>
            </a:xfrm>
            <a:prstGeom prst="rect">
              <a:avLst/>
            </a:prstGeom>
            <a:solidFill>
              <a:schemeClr val="accent6">
                <a:lumMod val="40000"/>
                <a:lumOff val="60000"/>
              </a:schemeClr>
            </a:solidFill>
            <a:ln w="9525" cap="flat" cmpd="sng" algn="ctr">
              <a:solidFill>
                <a:sysClr val="windowText" lastClr="000000"/>
              </a:solidFill>
              <a:prstDash val="solid"/>
              <a:round/>
              <a:headEnd type="none" w="med" len="med"/>
              <a:tailEnd type="none" w="med" len="med"/>
            </a:ln>
            <a:effectLst/>
          </p:spPr>
          <p:txBody>
            <a:bodyPr vert="horz" wrap="square" lIns="182880" tIns="91440" rIns="182880" bIns="91440" numCol="1" rtlCol="0" anchor="t" anchorCtr="0" compatLnSpc="1">
              <a:prstTxWarp prst="textNoShape">
                <a:avLst/>
              </a:prstTxWarp>
            </a:bodyPr>
            <a:lstStyle/>
            <a:p>
              <a:pPr lvl="0" algn="ctr" defTabSz="914411" fontAlgn="base" hangingPunct="1">
                <a:lnSpc>
                  <a:spcPct val="97000"/>
                </a:lnSpc>
                <a:spcBef>
                  <a:spcPct val="0"/>
                </a:spcBef>
                <a:spcAft>
                  <a:spcPct val="0"/>
                </a:spcAft>
                <a:buClr>
                  <a:srgbClr val="000000"/>
                </a:buClr>
                <a:buSzPct val="100000"/>
                <a:defRPr/>
              </a:pPr>
              <a:r>
                <a:rPr lang="hi-IN" sz="4000" kern="1200" dirty="0">
                  <a:solidFill>
                    <a:prstClr val="black"/>
                  </a:solidFill>
                  <a:latin typeface="Open Sans" panose="020B0606030504020204" pitchFamily="34" charset="0"/>
                  <a:ea typeface="Open Sans" panose="020B0606030504020204" pitchFamily="34" charset="0"/>
                  <a:cs typeface="Open Sans" panose="020B0606030504020204" pitchFamily="34" charset="0"/>
                </a:rPr>
                <a:t>4 छात्र
एनसीसी
एनएसएस
एस एंड जी
हेडबॉय/
हेड गर्ल</a:t>
              </a:r>
              <a:endParaRPr kumimoji="0" lang="en-IN" sz="4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4" name="Rectangle 33">
              <a:extLst>
                <a:ext uri="{FF2B5EF4-FFF2-40B4-BE49-F238E27FC236}">
                  <a16:creationId xmlns:a16="http://schemas.microsoft.com/office/drawing/2014/main" id="{188A231B-D6B9-C43B-2164-55399BF209D9}"/>
                </a:ext>
              </a:extLst>
            </p:cNvPr>
            <p:cNvSpPr/>
            <p:nvPr/>
          </p:nvSpPr>
          <p:spPr bwMode="auto">
            <a:xfrm>
              <a:off x="3875182" y="2573900"/>
              <a:ext cx="1806133" cy="2207650"/>
            </a:xfrm>
            <a:prstGeom prst="rect">
              <a:avLst/>
            </a:prstGeom>
            <a:solidFill>
              <a:srgbClr val="9BBB59">
                <a:lumMod val="40000"/>
                <a:lumOff val="60000"/>
              </a:srgbClr>
            </a:solidFill>
            <a:ln w="9525" cap="flat" cmpd="sng" algn="ctr">
              <a:solidFill>
                <a:sysClr val="windowText" lastClr="000000"/>
              </a:solidFill>
              <a:prstDash val="solid"/>
              <a:round/>
              <a:headEnd type="none" w="med" len="med"/>
              <a:tailEnd type="none" w="med" len="med"/>
            </a:ln>
            <a:effectLst/>
          </p:spPr>
          <p:txBody>
            <a:bodyPr vert="horz" wrap="square" lIns="182880" tIns="91440" rIns="182880" bIns="91440" numCol="1" rtlCol="0" anchor="t" anchorCtr="0" compatLnSpc="1">
              <a:prstTxWarp prst="textNoShape">
                <a:avLst/>
              </a:prstTxWarp>
            </a:bodyPr>
            <a:lstStyle/>
            <a:p>
              <a:pPr lvl="0" defTabSz="914411" fontAlgn="base" hangingPunct="1">
                <a:lnSpc>
                  <a:spcPct val="97000"/>
                </a:lnSpc>
                <a:spcBef>
                  <a:spcPct val="0"/>
                </a:spcBef>
                <a:spcAft>
                  <a:spcPct val="0"/>
                </a:spcAft>
                <a:buClr>
                  <a:srgbClr val="000000"/>
                </a:buClr>
                <a:buSzPct val="100000"/>
                <a:defRPr/>
              </a:pPr>
              <a:r>
                <a:rPr lang="hi-IN" sz="4000" kern="1200" dirty="0">
                  <a:solidFill>
                    <a:prstClr val="black"/>
                  </a:solidFill>
                  <a:latin typeface="Open Sans" panose="020B0606030504020204" pitchFamily="34" charset="0"/>
                  <a:ea typeface="Open Sans" panose="020B0606030504020204" pitchFamily="34" charset="0"/>
                  <a:cs typeface="Open Sans" panose="020B0606030504020204" pitchFamily="34" charset="0"/>
                </a:rPr>
                <a:t>राहत का प्रतिनिधित्व
राजस्‍व
डीएम विभाग
डिस्ट। एडीएम
नगर निगम</a:t>
              </a:r>
              <a:endParaRPr kumimoji="0" lang="en-IN" sz="4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5" name="Rectangle 34">
              <a:extLst>
                <a:ext uri="{FF2B5EF4-FFF2-40B4-BE49-F238E27FC236}">
                  <a16:creationId xmlns:a16="http://schemas.microsoft.com/office/drawing/2014/main" id="{79C77042-20C2-41F9-A2F4-1B67B5BEA75F}"/>
                </a:ext>
              </a:extLst>
            </p:cNvPr>
            <p:cNvSpPr/>
            <p:nvPr/>
          </p:nvSpPr>
          <p:spPr bwMode="auto">
            <a:xfrm>
              <a:off x="5710189" y="2555774"/>
              <a:ext cx="1552074" cy="971001"/>
            </a:xfrm>
            <a:prstGeom prst="rect">
              <a:avLst/>
            </a:prstGeom>
            <a:solidFill>
              <a:srgbClr val="4BACC6">
                <a:lumMod val="20000"/>
                <a:lumOff val="80000"/>
              </a:srgbClr>
            </a:solidFill>
            <a:ln w="9525" cap="flat" cmpd="sng" algn="ctr">
              <a:solidFill>
                <a:sysClr val="windowText" lastClr="000000"/>
              </a:solidFill>
              <a:prstDash val="solid"/>
              <a:round/>
              <a:headEnd type="none" w="med" len="med"/>
              <a:tailEnd type="none" w="med" len="med"/>
            </a:ln>
            <a:effectLst/>
          </p:spPr>
          <p:txBody>
            <a:bodyPr vert="horz" wrap="square" lIns="182880" tIns="91440" rIns="182880" bIns="91440" numCol="1" rtlCol="0" anchor="t" anchorCtr="0" compatLnSpc="1">
              <a:prstTxWarp prst="textNoShape">
                <a:avLst/>
              </a:prstTxWarp>
            </a:bodyPr>
            <a:lstStyle/>
            <a:p>
              <a:pPr lvl="0" defTabSz="914411" fontAlgn="base" hangingPunct="1">
                <a:lnSpc>
                  <a:spcPct val="97000"/>
                </a:lnSpc>
                <a:spcBef>
                  <a:spcPct val="0"/>
                </a:spcBef>
                <a:spcAft>
                  <a:spcPct val="0"/>
                </a:spcAft>
                <a:buClr>
                  <a:srgbClr val="000000"/>
                </a:buClr>
                <a:buSzPct val="100000"/>
                <a:defRPr/>
              </a:pPr>
              <a:r>
                <a:rPr lang="hi-IN" sz="4000" kern="1200" dirty="0">
                  <a:solidFill>
                    <a:prstClr val="black"/>
                  </a:solidFill>
                  <a:latin typeface="Open Sans" panose="020B0606030504020204" pitchFamily="34" charset="0"/>
                  <a:ea typeface="Open Sans" panose="020B0606030504020204" pitchFamily="34" charset="0"/>
                  <a:cs typeface="Open Sans" panose="020B0606030504020204" pitchFamily="34" charset="0"/>
                </a:rPr>
                <a:t>अग्निशमन सेवा
निकटतम फायर स्टेशन से</a:t>
              </a:r>
              <a:endParaRPr kumimoji="0" lang="en-IN" sz="4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6" name="Rectangle 35">
              <a:extLst>
                <a:ext uri="{FF2B5EF4-FFF2-40B4-BE49-F238E27FC236}">
                  <a16:creationId xmlns:a16="http://schemas.microsoft.com/office/drawing/2014/main" id="{7E198009-A502-4F5C-B614-E1057C15CE5F}"/>
                </a:ext>
              </a:extLst>
            </p:cNvPr>
            <p:cNvSpPr/>
            <p:nvPr/>
          </p:nvSpPr>
          <p:spPr bwMode="auto">
            <a:xfrm>
              <a:off x="7363334" y="2573900"/>
              <a:ext cx="1552074" cy="339290"/>
            </a:xfrm>
            <a:prstGeom prst="rect">
              <a:avLst/>
            </a:prstGeom>
            <a:solidFill>
              <a:srgbClr val="4BACC6">
                <a:lumMod val="20000"/>
                <a:lumOff val="80000"/>
              </a:srgbClr>
            </a:solidFill>
            <a:ln w="9525" cap="flat" cmpd="sng" algn="ctr">
              <a:solidFill>
                <a:sysClr val="windowText" lastClr="000000"/>
              </a:solidFill>
              <a:prstDash val="solid"/>
              <a:round/>
              <a:headEnd type="none" w="med" len="med"/>
              <a:tailEnd type="none" w="med" len="med"/>
            </a:ln>
            <a:effectLst/>
          </p:spPr>
          <p:txBody>
            <a:bodyPr vert="horz" wrap="square" lIns="182880" tIns="91440" rIns="182880" bIns="91440" numCol="1" rtlCol="0" anchor="t" anchorCtr="0" compatLnSpc="1">
              <a:prstTxWarp prst="textNoShape">
                <a:avLst/>
              </a:prstTxWarp>
            </a:bodyPr>
            <a:lstStyle/>
            <a:p>
              <a:pPr lvl="0" defTabSz="914411" fontAlgn="base" hangingPunct="1">
                <a:lnSpc>
                  <a:spcPct val="97000"/>
                </a:lnSpc>
                <a:spcBef>
                  <a:spcPct val="0"/>
                </a:spcBef>
                <a:spcAft>
                  <a:spcPct val="0"/>
                </a:spcAft>
                <a:buClr>
                  <a:srgbClr val="000000"/>
                </a:buClr>
                <a:buSzPct val="100000"/>
                <a:defRPr/>
              </a:pPr>
              <a:r>
                <a:rPr lang="hi-IN" sz="4000" kern="1200">
                  <a:solidFill>
                    <a:prstClr val="black"/>
                  </a:solidFill>
                  <a:latin typeface="Open Sans" panose="020B0606030504020204" pitchFamily="34" charset="0"/>
                  <a:ea typeface="Open Sans" panose="020B0606030504020204" pitchFamily="34" charset="0"/>
                  <a:cs typeface="Open Sans" panose="020B0606030504020204" pitchFamily="34" charset="0"/>
                </a:rPr>
                <a:t>पुलिस</a:t>
              </a:r>
              <a:endParaRPr kumimoji="0" lang="en-IN" sz="4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7" name="Rectangle 36">
              <a:extLst>
                <a:ext uri="{FF2B5EF4-FFF2-40B4-BE49-F238E27FC236}">
                  <a16:creationId xmlns:a16="http://schemas.microsoft.com/office/drawing/2014/main" id="{BFF7457A-0749-1CA3-5069-7A0E3AA2F3C3}"/>
                </a:ext>
              </a:extLst>
            </p:cNvPr>
            <p:cNvSpPr/>
            <p:nvPr/>
          </p:nvSpPr>
          <p:spPr bwMode="auto">
            <a:xfrm>
              <a:off x="7363334" y="3041275"/>
              <a:ext cx="1552074" cy="508988"/>
            </a:xfrm>
            <a:prstGeom prst="rect">
              <a:avLst/>
            </a:prstGeom>
            <a:solidFill>
              <a:srgbClr val="4BACC6">
                <a:lumMod val="20000"/>
                <a:lumOff val="80000"/>
              </a:srgbClr>
            </a:solidFill>
            <a:ln w="9525" cap="flat" cmpd="sng" algn="ctr">
              <a:solidFill>
                <a:sysClr val="windowText" lastClr="000000"/>
              </a:solidFill>
              <a:prstDash val="solid"/>
              <a:round/>
              <a:headEnd type="none" w="med" len="med"/>
              <a:tailEnd type="none" w="med" len="med"/>
            </a:ln>
            <a:effectLst/>
          </p:spPr>
          <p:txBody>
            <a:bodyPr vert="horz" wrap="square" lIns="182880" tIns="91440" rIns="182880" bIns="91440" numCol="1" rtlCol="0" anchor="t" anchorCtr="0" compatLnSpc="1">
              <a:prstTxWarp prst="textNoShape">
                <a:avLst/>
              </a:prstTxWarp>
            </a:bodyPr>
            <a:lstStyle/>
            <a:p>
              <a:pPr lvl="0" defTabSz="914411" fontAlgn="base" hangingPunct="1">
                <a:lnSpc>
                  <a:spcPct val="97000"/>
                </a:lnSpc>
                <a:spcBef>
                  <a:spcPct val="0"/>
                </a:spcBef>
                <a:spcAft>
                  <a:spcPct val="0"/>
                </a:spcAft>
                <a:buClr>
                  <a:srgbClr val="000000"/>
                </a:buClr>
                <a:buSzPct val="100000"/>
                <a:defRPr/>
              </a:pPr>
              <a:r>
                <a:rPr lang="hi-IN" sz="4000" kern="1200" dirty="0">
                  <a:solidFill>
                    <a:prstClr val="black"/>
                  </a:solidFill>
                  <a:latin typeface="Open Sans" panose="020B0606030504020204" pitchFamily="34" charset="0"/>
                  <a:ea typeface="Open Sans" panose="020B0606030504020204" pitchFamily="34" charset="0"/>
                  <a:cs typeface="Open Sans" panose="020B0606030504020204" pitchFamily="34" charset="0"/>
                </a:rPr>
                <a:t>स्वास्थ्य विभाग</a:t>
              </a:r>
              <a:endParaRPr kumimoji="0" lang="en-IN" sz="4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8" name="Rectangle 37">
              <a:extLst>
                <a:ext uri="{FF2B5EF4-FFF2-40B4-BE49-F238E27FC236}">
                  <a16:creationId xmlns:a16="http://schemas.microsoft.com/office/drawing/2014/main" id="{30842EC0-4FFD-399A-19F8-5D67A092B68D}"/>
                </a:ext>
              </a:extLst>
            </p:cNvPr>
            <p:cNvSpPr/>
            <p:nvPr/>
          </p:nvSpPr>
          <p:spPr bwMode="auto">
            <a:xfrm>
              <a:off x="7363334" y="3706021"/>
              <a:ext cx="1552074" cy="714674"/>
            </a:xfrm>
            <a:prstGeom prst="rect">
              <a:avLst/>
            </a:prstGeom>
            <a:solidFill>
              <a:srgbClr val="4BACC6">
                <a:lumMod val="20000"/>
                <a:lumOff val="80000"/>
              </a:srgbClr>
            </a:solidFill>
            <a:ln w="9525" cap="flat" cmpd="sng" algn="ctr">
              <a:solidFill>
                <a:sysClr val="windowText" lastClr="000000"/>
              </a:solidFill>
              <a:prstDash val="solid"/>
              <a:round/>
              <a:headEnd type="none" w="med" len="med"/>
              <a:tailEnd type="none" w="med" len="med"/>
            </a:ln>
            <a:effectLst/>
          </p:spPr>
          <p:txBody>
            <a:bodyPr vert="horz" wrap="square" lIns="182880" tIns="91440" rIns="182880" bIns="91440" numCol="1" rtlCol="0" anchor="t" anchorCtr="0" compatLnSpc="1">
              <a:prstTxWarp prst="textNoShape">
                <a:avLst/>
              </a:prstTxWarp>
            </a:bodyPr>
            <a:lstStyle/>
            <a:p>
              <a:pPr lvl="0" defTabSz="914411" fontAlgn="base" hangingPunct="1">
                <a:lnSpc>
                  <a:spcPct val="97000"/>
                </a:lnSpc>
                <a:spcBef>
                  <a:spcPct val="0"/>
                </a:spcBef>
                <a:spcAft>
                  <a:spcPct val="0"/>
                </a:spcAft>
                <a:buClr>
                  <a:srgbClr val="000000"/>
                </a:buClr>
                <a:buSzPct val="100000"/>
                <a:defRPr/>
              </a:pPr>
              <a:r>
                <a:rPr lang="hi-IN" sz="4000" kern="1200" dirty="0">
                  <a:solidFill>
                    <a:prstClr val="black"/>
                  </a:solidFill>
                  <a:latin typeface="Open Sans" panose="020B0606030504020204" pitchFamily="34" charset="0"/>
                  <a:ea typeface="Open Sans" panose="020B0606030504020204" pitchFamily="34" charset="0"/>
                  <a:cs typeface="Open Sans" panose="020B0606030504020204" pitchFamily="34" charset="0"/>
                </a:rPr>
                <a:t>नागरिक सुरक्षा से वार्डन</a:t>
              </a:r>
              <a:endParaRPr kumimoji="0" lang="en-IN" sz="4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9" name="Rectangle 38">
              <a:extLst>
                <a:ext uri="{FF2B5EF4-FFF2-40B4-BE49-F238E27FC236}">
                  <a16:creationId xmlns:a16="http://schemas.microsoft.com/office/drawing/2014/main" id="{676C8FE2-A6F2-B231-5E39-015EAA166CCE}"/>
                </a:ext>
              </a:extLst>
            </p:cNvPr>
            <p:cNvSpPr/>
            <p:nvPr/>
          </p:nvSpPr>
          <p:spPr bwMode="auto">
            <a:xfrm>
              <a:off x="5779046" y="3590516"/>
              <a:ext cx="1552074" cy="1075528"/>
            </a:xfrm>
            <a:prstGeom prst="rect">
              <a:avLst/>
            </a:prstGeom>
            <a:solidFill>
              <a:srgbClr val="4BACC6">
                <a:lumMod val="20000"/>
                <a:lumOff val="80000"/>
              </a:srgbClr>
            </a:solidFill>
            <a:ln w="9525" cap="flat" cmpd="sng" algn="ctr">
              <a:solidFill>
                <a:sysClr val="windowText" lastClr="000000"/>
              </a:solidFill>
              <a:prstDash val="solid"/>
              <a:round/>
              <a:headEnd type="none" w="med" len="med"/>
              <a:tailEnd type="none" w="med" len="med"/>
            </a:ln>
            <a:effectLst/>
          </p:spPr>
          <p:txBody>
            <a:bodyPr vert="horz" wrap="square" lIns="182880" tIns="91440" rIns="182880" bIns="91440" numCol="1" rtlCol="0" anchor="t" anchorCtr="0" compatLnSpc="1">
              <a:prstTxWarp prst="textNoShape">
                <a:avLst/>
              </a:prstTxWarp>
            </a:bodyPr>
            <a:lstStyle/>
            <a:p>
              <a:pPr lvl="0" defTabSz="914411" fontAlgn="base" hangingPunct="1">
                <a:lnSpc>
                  <a:spcPct val="97000"/>
                </a:lnSpc>
                <a:spcBef>
                  <a:spcPct val="0"/>
                </a:spcBef>
                <a:spcAft>
                  <a:spcPct val="0"/>
                </a:spcAft>
                <a:buClr>
                  <a:srgbClr val="000000"/>
                </a:buClr>
                <a:buSzPct val="100000"/>
                <a:defRPr/>
              </a:pPr>
              <a:r>
                <a:rPr lang="hi-IN" sz="4000" kern="1200">
                  <a:solidFill>
                    <a:prstClr val="black"/>
                  </a:solidFill>
                  <a:latin typeface="Open Sans" panose="020B0606030504020204" pitchFamily="34" charset="0"/>
                  <a:ea typeface="Open Sans" panose="020B0606030504020204" pitchFamily="34" charset="0"/>
                  <a:cs typeface="Open Sans" panose="020B0606030504020204" pitchFamily="34" charset="0"/>
                </a:rPr>
                <a:t>अभिभावक शिक्षक संघ के अध्यक्ष</a:t>
              </a:r>
              <a:endParaRPr kumimoji="0" lang="en-IN" sz="4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pic>
        <p:nvPicPr>
          <p:cNvPr id="2" name="Picture 1">
            <a:extLst>
              <a:ext uri="{FF2B5EF4-FFF2-40B4-BE49-F238E27FC236}">
                <a16:creationId xmlns:a16="http://schemas.microsoft.com/office/drawing/2014/main" id="{6EC8C904-3F75-73D2-4CE1-340365725FA1}"/>
              </a:ext>
            </a:extLst>
          </p:cNvPr>
          <p:cNvPicPr>
            <a:picLocks noChangeAspect="1"/>
          </p:cNvPicPr>
          <p:nvPr/>
        </p:nvPicPr>
        <p:blipFill>
          <a:blip r:embed="rId2"/>
          <a:stretch>
            <a:fillRect/>
          </a:stretch>
        </p:blipFill>
        <p:spPr>
          <a:xfrm>
            <a:off x="22116065" y="53138"/>
            <a:ext cx="1996496" cy="2359322"/>
          </a:xfrm>
          <a:prstGeom prst="rect">
            <a:avLst/>
          </a:prstGeom>
        </p:spPr>
      </p:pic>
    </p:spTree>
    <p:extLst>
      <p:ext uri="{BB962C8B-B14F-4D97-AF65-F5344CB8AC3E}">
        <p14:creationId xmlns:p14="http://schemas.microsoft.com/office/powerpoint/2010/main" val="206825924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pon completing this lesson, you will be able to:">
            <a:extLst>
              <a:ext uri="{FF2B5EF4-FFF2-40B4-BE49-F238E27FC236}">
                <a16:creationId xmlns:a16="http://schemas.microsoft.com/office/drawing/2014/main" id="{C77F0D2F-63C2-DC7A-327A-7363CBB73A8D}"/>
              </a:ext>
            </a:extLst>
          </p:cNvPr>
          <p:cNvSpPr txBox="1">
            <a:spLocks/>
          </p:cNvSpPr>
          <p:nvPr/>
        </p:nvSpPr>
        <p:spPr>
          <a:xfrm>
            <a:off x="577892" y="2703577"/>
            <a:ext cx="7627938" cy="7756525"/>
          </a:xfrm>
          <a:prstGeom prst="rect">
            <a:avLst/>
          </a:prstGeom>
          <a:solidFill>
            <a:srgbClr val="E46C0A"/>
          </a:solidFill>
        </p:spPr>
        <p:txBody>
          <a:bodyPr lIns="89235" tIns="89235" rIns="89235" bIns="89235" anchor="t"/>
          <a:lstStyle>
            <a:lvl1pPr marL="0" marR="0" indent="0" algn="l" defTabSz="1896340" latinLnBrk="0">
              <a:lnSpc>
                <a:spcPct val="100000"/>
              </a:lnSpc>
              <a:spcBef>
                <a:spcPts val="2100"/>
              </a:spcBef>
              <a:spcAft>
                <a:spcPts val="0"/>
              </a:spcAft>
              <a:buClrTx/>
              <a:buSzTx/>
              <a:buFontTx/>
              <a:buNone/>
              <a:tabLst>
                <a:tab pos="2286000" algn="l"/>
                <a:tab pos="3644900" algn="l"/>
                <a:tab pos="5029200" algn="l"/>
                <a:tab pos="6388100" algn="l"/>
              </a:tabLst>
              <a:defRPr sz="4200" b="0" i="0" u="none" strike="noStrike" cap="none" spc="0" baseline="0">
                <a:solidFill>
                  <a:srgbClr val="000000"/>
                </a:solidFill>
                <a:uFillTx/>
                <a:latin typeface="Open Sans"/>
                <a:ea typeface="Open Sans"/>
                <a:cs typeface="Open Sans"/>
                <a:sym typeface="Open Sans"/>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a:lstStyle>
          <a:p>
            <a:r>
              <a:rPr lang="hi-IN" sz="4800" dirty="0"/>
              <a:t>इस पाठ को पूरा करने पर, आप निम्न में सक्षम होंगे:</a:t>
            </a:r>
            <a:endParaRPr lang="en-US" sz="4800" dirty="0"/>
          </a:p>
        </p:txBody>
      </p:sp>
      <p:sp>
        <p:nvSpPr>
          <p:cNvPr id="6" name="OBJECTIVES">
            <a:extLst>
              <a:ext uri="{FF2B5EF4-FFF2-40B4-BE49-F238E27FC236}">
                <a16:creationId xmlns:a16="http://schemas.microsoft.com/office/drawing/2014/main" id="{D3DB3725-B6EF-8DE8-0BDC-B71D6415B706}"/>
              </a:ext>
            </a:extLst>
          </p:cNvPr>
          <p:cNvSpPr txBox="1"/>
          <p:nvPr/>
        </p:nvSpPr>
        <p:spPr>
          <a:xfrm>
            <a:off x="8661373" y="787889"/>
            <a:ext cx="3046706" cy="126609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78283" tIns="78283" rIns="78283" bIns="78283">
            <a:spAutoFit/>
          </a:bodyPr>
          <a:lstStyle>
            <a:lvl1pPr defTabSz="1896340">
              <a:defRPr sz="7200" b="1">
                <a:solidFill>
                  <a:srgbClr val="C00000"/>
                </a:solidFill>
                <a:latin typeface="Open Sans"/>
                <a:ea typeface="Open Sans"/>
                <a:cs typeface="Open Sans"/>
                <a:sym typeface="Open Sans"/>
              </a:defRPr>
            </a:lvl1pPr>
          </a:lstStyle>
          <a:p>
            <a:r>
              <a:rPr lang="hi-IN" dirty="0"/>
              <a:t>उद्देश्यों</a:t>
            </a:r>
            <a:endParaRPr dirty="0"/>
          </a:p>
        </p:txBody>
      </p:sp>
      <p:sp>
        <p:nvSpPr>
          <p:cNvPr id="14" name="Slide Number">
            <a:extLst>
              <a:ext uri="{FF2B5EF4-FFF2-40B4-BE49-F238E27FC236}">
                <a16:creationId xmlns:a16="http://schemas.microsoft.com/office/drawing/2014/main" id="{83C7BAED-6F29-E142-C962-8C88F04D95BB}"/>
              </a:ext>
            </a:extLst>
          </p:cNvPr>
          <p:cNvSpPr txBox="1">
            <a:spLocks noGrp="1"/>
          </p:cNvSpPr>
          <p:nvPr>
            <p:ph type="sldNum" sz="quarter" idx="2"/>
          </p:nvPr>
        </p:nvSpPr>
        <p:spPr>
          <a:xfrm>
            <a:off x="22920941" y="12813338"/>
            <a:ext cx="386744" cy="67726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a:t>
            </a:fld>
            <a:endParaRPr/>
          </a:p>
        </p:txBody>
      </p:sp>
      <p:sp>
        <p:nvSpPr>
          <p:cNvPr id="2" name="List two steps to treat a closed wound.…">
            <a:extLst>
              <a:ext uri="{FF2B5EF4-FFF2-40B4-BE49-F238E27FC236}">
                <a16:creationId xmlns:a16="http://schemas.microsoft.com/office/drawing/2014/main" id="{EBC88503-D9C9-8469-8868-CB6A6E8838C2}"/>
              </a:ext>
            </a:extLst>
          </p:cNvPr>
          <p:cNvSpPr txBox="1"/>
          <p:nvPr/>
        </p:nvSpPr>
        <p:spPr>
          <a:xfrm>
            <a:off x="11451002" y="4793811"/>
            <a:ext cx="11469939" cy="67086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p>
            <a:pPr lvl="1" indent="0" defTabSz="1896340">
              <a:spcBef>
                <a:spcPts val="1000"/>
              </a:spcBef>
              <a:tabLst>
                <a:tab pos="2286000" algn="l"/>
                <a:tab pos="3644900" algn="l"/>
                <a:tab pos="5029200" algn="l"/>
                <a:tab pos="6388100" algn="l"/>
              </a:tabLst>
              <a:defRPr sz="4800">
                <a:latin typeface="Open Sans"/>
                <a:ea typeface="Open Sans"/>
                <a:cs typeface="Open Sans"/>
                <a:sym typeface="Open Sans"/>
              </a:defRPr>
            </a:pPr>
            <a:r>
              <a:rPr lang="hi-IN" dirty="0"/>
              <a:t>स्कूल सुरक्षा के उद्देश्यों से परिचित होना। </a:t>
            </a:r>
            <a:endParaRPr lang="en-IN" dirty="0"/>
          </a:p>
          <a:p>
            <a:pPr lvl="1" indent="0" defTabSz="1896340">
              <a:spcBef>
                <a:spcPts val="1000"/>
              </a:spcBef>
              <a:tabLst>
                <a:tab pos="2286000" algn="l"/>
                <a:tab pos="3644900" algn="l"/>
                <a:tab pos="5029200" algn="l"/>
                <a:tab pos="6388100" algn="l"/>
              </a:tabLst>
              <a:defRPr sz="4800">
                <a:latin typeface="Open Sans"/>
                <a:ea typeface="Open Sans"/>
                <a:cs typeface="Open Sans"/>
                <a:sym typeface="Open Sans"/>
              </a:defRPr>
            </a:pPr>
            <a:endParaRPr lang="en-IN" dirty="0"/>
          </a:p>
          <a:p>
            <a:pPr lvl="1" indent="0" defTabSz="1896340">
              <a:spcBef>
                <a:spcPts val="1000"/>
              </a:spcBef>
              <a:tabLst>
                <a:tab pos="2286000" algn="l"/>
                <a:tab pos="3644900" algn="l"/>
                <a:tab pos="5029200" algn="l"/>
                <a:tab pos="6388100" algn="l"/>
              </a:tabLst>
              <a:defRPr sz="4800">
                <a:latin typeface="Open Sans"/>
                <a:ea typeface="Open Sans"/>
                <a:cs typeface="Open Sans"/>
                <a:sym typeface="Open Sans"/>
              </a:defRPr>
            </a:pPr>
            <a:r>
              <a:rPr lang="hi-IN" dirty="0"/>
              <a:t>
स्कूलों पर आपदा के प्रत्यक्ष और अप्रत्यक्ष प्रभाव के बारे में जानना</a:t>
            </a:r>
            <a:r>
              <a:rPr lang="en-IN" dirty="0"/>
              <a:t> </a:t>
            </a:r>
            <a:r>
              <a:rPr lang="hi-IN" dirty="0"/>
              <a:t>। </a:t>
            </a:r>
            <a:endParaRPr lang="en-IN" dirty="0"/>
          </a:p>
          <a:p>
            <a:pPr lvl="1" indent="0" defTabSz="1896340">
              <a:spcBef>
                <a:spcPts val="1000"/>
              </a:spcBef>
              <a:tabLst>
                <a:tab pos="2286000" algn="l"/>
                <a:tab pos="3644900" algn="l"/>
                <a:tab pos="5029200" algn="l"/>
                <a:tab pos="6388100" algn="l"/>
              </a:tabLst>
              <a:defRPr sz="4800">
                <a:latin typeface="Open Sans"/>
                <a:ea typeface="Open Sans"/>
                <a:cs typeface="Open Sans"/>
                <a:sym typeface="Open Sans"/>
              </a:defRPr>
            </a:pPr>
            <a:r>
              <a:rPr lang="hi-IN" dirty="0"/>
              <a:t>
स्कूल सुरक्षा पर राष्ट्रीय नीतियों और उपकरणों के बारे में जानना । </a:t>
            </a:r>
            <a:endParaRPr dirty="0"/>
          </a:p>
        </p:txBody>
      </p:sp>
      <p:grpSp>
        <p:nvGrpSpPr>
          <p:cNvPr id="3" name="Group">
            <a:extLst>
              <a:ext uri="{FF2B5EF4-FFF2-40B4-BE49-F238E27FC236}">
                <a16:creationId xmlns:a16="http://schemas.microsoft.com/office/drawing/2014/main" id="{8B29F151-C2FD-2760-8D02-12B45828F2B8}"/>
              </a:ext>
            </a:extLst>
          </p:cNvPr>
          <p:cNvGrpSpPr/>
          <p:nvPr/>
        </p:nvGrpSpPr>
        <p:grpSpPr>
          <a:xfrm>
            <a:off x="9844663" y="4793811"/>
            <a:ext cx="1219201" cy="1681958"/>
            <a:chOff x="0" y="115975"/>
            <a:chExt cx="1219200" cy="1681957"/>
          </a:xfrm>
        </p:grpSpPr>
        <p:sp>
          <p:nvSpPr>
            <p:cNvPr id="5" name="Circle">
              <a:extLst>
                <a:ext uri="{FF2B5EF4-FFF2-40B4-BE49-F238E27FC236}">
                  <a16:creationId xmlns:a16="http://schemas.microsoft.com/office/drawing/2014/main" id="{A2CF8A5D-63AF-0550-745A-87A9FACA797A}"/>
                </a:ext>
              </a:extLst>
            </p:cNvPr>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endParaRPr/>
            </a:p>
          </p:txBody>
        </p:sp>
        <p:sp>
          <p:nvSpPr>
            <p:cNvPr id="15" name="1">
              <a:extLst>
                <a:ext uri="{FF2B5EF4-FFF2-40B4-BE49-F238E27FC236}">
                  <a16:creationId xmlns:a16="http://schemas.microsoft.com/office/drawing/2014/main" id="{C9CBD52F-5810-657C-5DB9-93367EE39DAA}"/>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r>
                <a:t>1</a:t>
              </a:r>
            </a:p>
          </p:txBody>
        </p:sp>
      </p:grpSp>
      <p:grpSp>
        <p:nvGrpSpPr>
          <p:cNvPr id="16" name="Group">
            <a:extLst>
              <a:ext uri="{FF2B5EF4-FFF2-40B4-BE49-F238E27FC236}">
                <a16:creationId xmlns:a16="http://schemas.microsoft.com/office/drawing/2014/main" id="{08DADF9C-5398-2401-4FC4-D7AE40380090}"/>
              </a:ext>
            </a:extLst>
          </p:cNvPr>
          <p:cNvGrpSpPr/>
          <p:nvPr/>
        </p:nvGrpSpPr>
        <p:grpSpPr>
          <a:xfrm>
            <a:off x="9844662" y="7323226"/>
            <a:ext cx="1219201" cy="1681958"/>
            <a:chOff x="0" y="115975"/>
            <a:chExt cx="1219200" cy="1681957"/>
          </a:xfrm>
        </p:grpSpPr>
        <p:sp>
          <p:nvSpPr>
            <p:cNvPr id="17" name="Circle">
              <a:extLst>
                <a:ext uri="{FF2B5EF4-FFF2-40B4-BE49-F238E27FC236}">
                  <a16:creationId xmlns:a16="http://schemas.microsoft.com/office/drawing/2014/main" id="{8FBE3C0A-15F5-0E5E-B830-BF6C48A0D876}"/>
                </a:ext>
              </a:extLst>
            </p:cNvPr>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endParaRPr/>
            </a:p>
          </p:txBody>
        </p:sp>
        <p:sp>
          <p:nvSpPr>
            <p:cNvPr id="18" name="2">
              <a:extLst>
                <a:ext uri="{FF2B5EF4-FFF2-40B4-BE49-F238E27FC236}">
                  <a16:creationId xmlns:a16="http://schemas.microsoft.com/office/drawing/2014/main" id="{35D8AC1A-4264-2AA1-BAA4-1BDF77B0C62F}"/>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r>
                <a:t>2</a:t>
              </a:r>
            </a:p>
          </p:txBody>
        </p:sp>
      </p:grpSp>
      <p:grpSp>
        <p:nvGrpSpPr>
          <p:cNvPr id="19" name="Group">
            <a:extLst>
              <a:ext uri="{FF2B5EF4-FFF2-40B4-BE49-F238E27FC236}">
                <a16:creationId xmlns:a16="http://schemas.microsoft.com/office/drawing/2014/main" id="{0D759317-3EBB-A115-0ADE-46E1553D198C}"/>
              </a:ext>
            </a:extLst>
          </p:cNvPr>
          <p:cNvGrpSpPr/>
          <p:nvPr/>
        </p:nvGrpSpPr>
        <p:grpSpPr>
          <a:xfrm>
            <a:off x="9844662" y="9976509"/>
            <a:ext cx="1219201" cy="1681958"/>
            <a:chOff x="0" y="141375"/>
            <a:chExt cx="1219200" cy="1681957"/>
          </a:xfrm>
        </p:grpSpPr>
        <p:sp>
          <p:nvSpPr>
            <p:cNvPr id="20" name="Circle">
              <a:extLst>
                <a:ext uri="{FF2B5EF4-FFF2-40B4-BE49-F238E27FC236}">
                  <a16:creationId xmlns:a16="http://schemas.microsoft.com/office/drawing/2014/main" id="{F9DC0021-9CFD-8817-3C96-3E2D63C53124}"/>
                </a:ext>
              </a:extLst>
            </p:cNvPr>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endParaRPr/>
            </a:p>
          </p:txBody>
        </p:sp>
        <p:sp>
          <p:nvSpPr>
            <p:cNvPr id="21" name="3">
              <a:extLst>
                <a:ext uri="{FF2B5EF4-FFF2-40B4-BE49-F238E27FC236}">
                  <a16:creationId xmlns:a16="http://schemas.microsoft.com/office/drawing/2014/main" id="{6EBD057F-C604-9D19-CD55-A353B8988AE9}"/>
                </a:ext>
              </a:extLst>
            </p:cNvPr>
            <p:cNvSpPr txBox="1"/>
            <p:nvPr/>
          </p:nvSpPr>
          <p:spPr>
            <a:xfrm>
              <a:off x="287204" y="141375"/>
              <a:ext cx="822592" cy="16819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r>
                <a:t>3</a:t>
              </a:r>
            </a:p>
          </p:txBody>
        </p:sp>
      </p:grpSp>
      <p:pic>
        <p:nvPicPr>
          <p:cNvPr id="7" name="Picture 6">
            <a:extLst>
              <a:ext uri="{FF2B5EF4-FFF2-40B4-BE49-F238E27FC236}">
                <a16:creationId xmlns:a16="http://schemas.microsoft.com/office/drawing/2014/main" id="{274221B2-EA61-963D-AC95-B9186F18D12E}"/>
              </a:ext>
            </a:extLst>
          </p:cNvPr>
          <p:cNvPicPr>
            <a:picLocks noChangeAspect="1"/>
          </p:cNvPicPr>
          <p:nvPr/>
        </p:nvPicPr>
        <p:blipFill>
          <a:blip r:embed="rId2"/>
          <a:stretch>
            <a:fillRect/>
          </a:stretch>
        </p:blipFill>
        <p:spPr>
          <a:xfrm>
            <a:off x="22116065" y="3258"/>
            <a:ext cx="1996496" cy="2210325"/>
          </a:xfrm>
          <a:prstGeom prst="rect">
            <a:avLst/>
          </a:prstGeom>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9B203-7168-0135-DFBB-86657EA8BBF3}"/>
            </a:ext>
          </a:extLst>
        </p:cNvPr>
        <p:cNvGrpSpPr/>
        <p:nvPr/>
      </p:nvGrpSpPr>
      <p:grpSpPr>
        <a:xfrm>
          <a:off x="0" y="0"/>
          <a:ext cx="0" cy="0"/>
          <a:chOff x="0" y="0"/>
          <a:chExt cx="0" cy="0"/>
        </a:xfrm>
      </p:grpSpPr>
      <p:sp>
        <p:nvSpPr>
          <p:cNvPr id="17" name="Immediate Sources of Information">
            <a:extLst>
              <a:ext uri="{FF2B5EF4-FFF2-40B4-BE49-F238E27FC236}">
                <a16:creationId xmlns:a16="http://schemas.microsoft.com/office/drawing/2014/main" id="{8F118EA1-2B09-05A2-4E9C-34643E4797E7}"/>
              </a:ext>
            </a:extLst>
          </p:cNvPr>
          <p:cNvSpPr txBox="1"/>
          <p:nvPr/>
        </p:nvSpPr>
        <p:spPr>
          <a:xfrm>
            <a:off x="2547257" y="561333"/>
            <a:ext cx="20415331" cy="1182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defTabSz="1896340">
              <a:lnSpc>
                <a:spcPct val="90000"/>
              </a:lnSpc>
              <a:defRPr sz="7200" b="1" cap="all">
                <a:solidFill>
                  <a:srgbClr val="C00000"/>
                </a:solidFill>
                <a:latin typeface="Open Sans"/>
                <a:ea typeface="Open Sans"/>
                <a:cs typeface="Open Sans"/>
                <a:sym typeface="Open Sans"/>
              </a:defRPr>
            </a:lvl1pPr>
          </a:lstStyle>
          <a:p>
            <a:pPr algn="ctr"/>
            <a:r>
              <a:rPr lang="hi-IN" dirty="0"/>
              <a:t>स्कूल आपदा प्रबंधन समिति (एसडीएमसी)</a:t>
            </a:r>
            <a:endParaRPr lang="en-US" dirty="0"/>
          </a:p>
        </p:txBody>
      </p:sp>
      <p:grpSp>
        <p:nvGrpSpPr>
          <p:cNvPr id="2" name="Group 1">
            <a:extLst>
              <a:ext uri="{FF2B5EF4-FFF2-40B4-BE49-F238E27FC236}">
                <a16:creationId xmlns:a16="http://schemas.microsoft.com/office/drawing/2014/main" id="{A0AC0775-F3FE-A998-A37E-648BF8EB494B}"/>
              </a:ext>
            </a:extLst>
          </p:cNvPr>
          <p:cNvGrpSpPr/>
          <p:nvPr/>
        </p:nvGrpSpPr>
        <p:grpSpPr>
          <a:xfrm>
            <a:off x="406400" y="2713820"/>
            <a:ext cx="23368000" cy="10120437"/>
            <a:chOff x="406400" y="762001"/>
            <a:chExt cx="23368000" cy="12395199"/>
          </a:xfrm>
        </p:grpSpPr>
        <p:sp>
          <p:nvSpPr>
            <p:cNvPr id="3" name="Rectangle 2">
              <a:extLst>
                <a:ext uri="{FF2B5EF4-FFF2-40B4-BE49-F238E27FC236}">
                  <a16:creationId xmlns:a16="http://schemas.microsoft.com/office/drawing/2014/main" id="{19A1ED26-3049-E061-D4FF-6DB0258B4192}"/>
                </a:ext>
              </a:extLst>
            </p:cNvPr>
            <p:cNvSpPr/>
            <p:nvPr/>
          </p:nvSpPr>
          <p:spPr>
            <a:xfrm>
              <a:off x="406400" y="965200"/>
              <a:ext cx="23368000" cy="12192000"/>
            </a:xfrm>
            <a:prstGeom prst="rect">
              <a:avLst/>
            </a:prstGeom>
            <a:ln>
              <a:noFill/>
            </a:ln>
          </p:spPr>
          <p:txBody>
            <a:bodyPr/>
            <a:lstStyle/>
            <a:p>
              <a:endParaRPr lang="en-IN" sz="9600"/>
            </a:p>
          </p:txBody>
        </p:sp>
        <p:sp>
          <p:nvSpPr>
            <p:cNvPr id="4" name="Freeform 6">
              <a:extLst>
                <a:ext uri="{FF2B5EF4-FFF2-40B4-BE49-F238E27FC236}">
                  <a16:creationId xmlns:a16="http://schemas.microsoft.com/office/drawing/2014/main" id="{23FAADE0-B8E2-A50F-5691-EC58372093CE}"/>
                </a:ext>
              </a:extLst>
            </p:cNvPr>
            <p:cNvSpPr/>
            <p:nvPr/>
          </p:nvSpPr>
          <p:spPr>
            <a:xfrm>
              <a:off x="406400" y="4216404"/>
              <a:ext cx="4832997" cy="3680099"/>
            </a:xfrm>
            <a:custGeom>
              <a:avLst/>
              <a:gdLst>
                <a:gd name="connsiteX0" fmla="*/ 0 w 1812374"/>
                <a:gd name="connsiteY0" fmla="*/ 230011 h 1380037"/>
                <a:gd name="connsiteX1" fmla="*/ 230011 w 1812374"/>
                <a:gd name="connsiteY1" fmla="*/ 0 h 1380037"/>
                <a:gd name="connsiteX2" fmla="*/ 1582363 w 1812374"/>
                <a:gd name="connsiteY2" fmla="*/ 0 h 1380037"/>
                <a:gd name="connsiteX3" fmla="*/ 1812374 w 1812374"/>
                <a:gd name="connsiteY3" fmla="*/ 230011 h 1380037"/>
                <a:gd name="connsiteX4" fmla="*/ 1812374 w 1812374"/>
                <a:gd name="connsiteY4" fmla="*/ 1150026 h 1380037"/>
                <a:gd name="connsiteX5" fmla="*/ 1582363 w 1812374"/>
                <a:gd name="connsiteY5" fmla="*/ 1380037 h 1380037"/>
                <a:gd name="connsiteX6" fmla="*/ 230011 w 1812374"/>
                <a:gd name="connsiteY6" fmla="*/ 1380037 h 1380037"/>
                <a:gd name="connsiteX7" fmla="*/ 0 w 1812374"/>
                <a:gd name="connsiteY7" fmla="*/ 1150026 h 1380037"/>
                <a:gd name="connsiteX8" fmla="*/ 0 w 1812374"/>
                <a:gd name="connsiteY8" fmla="*/ 230011 h 138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2374" h="1380037">
                  <a:moveTo>
                    <a:pt x="0" y="230011"/>
                  </a:moveTo>
                  <a:cubicBezTo>
                    <a:pt x="0" y="102979"/>
                    <a:pt x="102979" y="0"/>
                    <a:pt x="230011" y="0"/>
                  </a:cubicBezTo>
                  <a:lnTo>
                    <a:pt x="1582363" y="0"/>
                  </a:lnTo>
                  <a:cubicBezTo>
                    <a:pt x="1709395" y="0"/>
                    <a:pt x="1812374" y="102979"/>
                    <a:pt x="1812374" y="230011"/>
                  </a:cubicBezTo>
                  <a:lnTo>
                    <a:pt x="1812374" y="1150026"/>
                  </a:lnTo>
                  <a:cubicBezTo>
                    <a:pt x="1812374" y="1277058"/>
                    <a:pt x="1709395" y="1380037"/>
                    <a:pt x="1582363" y="1380037"/>
                  </a:cubicBezTo>
                  <a:lnTo>
                    <a:pt x="230011" y="1380037"/>
                  </a:lnTo>
                  <a:cubicBezTo>
                    <a:pt x="102979" y="1380037"/>
                    <a:pt x="0" y="1277058"/>
                    <a:pt x="0" y="1150026"/>
                  </a:cubicBezTo>
                  <a:lnTo>
                    <a:pt x="0" y="230011"/>
                  </a:lnTo>
                  <a:close/>
                </a:path>
              </a:pathLst>
            </a:custGeom>
            <a:solidFill>
              <a:schemeClr val="accent3">
                <a:lumMod val="20000"/>
                <a:lumOff val="80000"/>
              </a:schemeClr>
            </a:solidFill>
            <a:ln w="38100">
              <a:solidFill>
                <a:srgbClr val="FF0000"/>
              </a:solidFill>
            </a:ln>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210128" tIns="210128" rIns="210128" bIns="210128" numCol="1" spcCol="1270" anchor="ctr" anchorCtr="0">
              <a:noAutofit/>
            </a:bodyPr>
            <a:lstStyle/>
            <a:p>
              <a:pPr algn="ctr" defTabSz="2133627">
                <a:lnSpc>
                  <a:spcPct val="90000"/>
                </a:lnSpc>
                <a:spcBef>
                  <a:spcPct val="0"/>
                </a:spcBef>
                <a:spcAft>
                  <a:spcPct val="35000"/>
                </a:spcAft>
              </a:pPr>
              <a:r>
                <a:rPr lang="hi-IN" sz="4800" b="1" kern="1200" dirty="0">
                  <a:solidFill>
                    <a:srgbClr val="C00000"/>
                  </a:solidFill>
                </a:rPr>
                <a:t>स्कूल आपदा प्रबंधन समिति (एसडीएमसी)</a:t>
              </a:r>
              <a:endParaRPr lang="en-US" sz="4800" b="1" kern="1200" dirty="0">
                <a:solidFill>
                  <a:srgbClr val="C00000"/>
                </a:solidFill>
              </a:endParaRPr>
            </a:p>
          </p:txBody>
        </p:sp>
        <p:sp>
          <p:nvSpPr>
            <p:cNvPr id="5" name="Freeform 7">
              <a:extLst>
                <a:ext uri="{FF2B5EF4-FFF2-40B4-BE49-F238E27FC236}">
                  <a16:creationId xmlns:a16="http://schemas.microsoft.com/office/drawing/2014/main" id="{28C56376-C8C9-34ED-3521-1CD7F3043E70}"/>
                </a:ext>
              </a:extLst>
            </p:cNvPr>
            <p:cNvSpPr/>
            <p:nvPr/>
          </p:nvSpPr>
          <p:spPr>
            <a:xfrm rot="5392929">
              <a:off x="3598477" y="4395402"/>
              <a:ext cx="3275104" cy="47005"/>
            </a:xfrm>
            <a:custGeom>
              <a:avLst/>
              <a:gdLst>
                <a:gd name="connsiteX0" fmla="*/ 0 w 1228164"/>
                <a:gd name="connsiteY0" fmla="*/ 8813 h 17626"/>
                <a:gd name="connsiteX1" fmla="*/ 1228164 w 1228164"/>
                <a:gd name="connsiteY1" fmla="*/ 8813 h 17626"/>
              </a:gdLst>
              <a:ahLst/>
              <a:cxnLst>
                <a:cxn ang="0">
                  <a:pos x="connsiteX0" y="connsiteY0"/>
                </a:cxn>
                <a:cxn ang="0">
                  <a:pos x="connsiteX1" y="connsiteY1"/>
                </a:cxn>
              </a:cxnLst>
              <a:rect l="l" t="t" r="r" b="b"/>
              <a:pathLst>
                <a:path w="1228164" h="17626">
                  <a:moveTo>
                    <a:pt x="1228164" y="8813"/>
                  </a:moveTo>
                  <a:lnTo>
                    <a:pt x="0" y="8813"/>
                  </a:lnTo>
                </a:path>
              </a:pathLst>
            </a:custGeom>
            <a:noFill/>
            <a:ln>
              <a:solidFill>
                <a:srgbClr val="FF0000"/>
              </a:solidFill>
            </a:ln>
          </p:spPr>
          <p:style>
            <a:lnRef idx="2">
              <a:scrgbClr r="0" g="0" b="0"/>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txBody>
            <a:bodyPr spcFirstLastPara="0" vert="horz" wrap="square" lIns="1589541" tIns="-58376" rIns="1589539" bIns="-58376" numCol="1" spcCol="1270" anchor="ctr" anchorCtr="0">
              <a:noAutofit/>
            </a:bodyPr>
            <a:lstStyle/>
            <a:p>
              <a:pPr algn="ctr" defTabSz="2133627">
                <a:lnSpc>
                  <a:spcPct val="90000"/>
                </a:lnSpc>
                <a:spcBef>
                  <a:spcPct val="0"/>
                </a:spcBef>
                <a:spcAft>
                  <a:spcPct val="35000"/>
                </a:spcAft>
              </a:pPr>
              <a:endParaRPr lang="en-US" sz="4800" kern="1200"/>
            </a:p>
          </p:txBody>
        </p:sp>
        <p:sp>
          <p:nvSpPr>
            <p:cNvPr id="6" name="Freeform 8">
              <a:extLst>
                <a:ext uri="{FF2B5EF4-FFF2-40B4-BE49-F238E27FC236}">
                  <a16:creationId xmlns:a16="http://schemas.microsoft.com/office/drawing/2014/main" id="{CD84A7E5-FFBC-119E-BC43-6FC261DEAB95}"/>
                </a:ext>
              </a:extLst>
            </p:cNvPr>
            <p:cNvSpPr/>
            <p:nvPr/>
          </p:nvSpPr>
          <p:spPr>
            <a:xfrm>
              <a:off x="5232663" y="2184396"/>
              <a:ext cx="4927341" cy="1193923"/>
            </a:xfrm>
            <a:custGeom>
              <a:avLst/>
              <a:gdLst>
                <a:gd name="connsiteX0" fmla="*/ 0 w 1847753"/>
                <a:gd name="connsiteY0" fmla="*/ 44772 h 447721"/>
                <a:gd name="connsiteX1" fmla="*/ 44772 w 1847753"/>
                <a:gd name="connsiteY1" fmla="*/ 0 h 447721"/>
                <a:gd name="connsiteX2" fmla="*/ 1802981 w 1847753"/>
                <a:gd name="connsiteY2" fmla="*/ 0 h 447721"/>
                <a:gd name="connsiteX3" fmla="*/ 1847753 w 1847753"/>
                <a:gd name="connsiteY3" fmla="*/ 44772 h 447721"/>
                <a:gd name="connsiteX4" fmla="*/ 1847753 w 1847753"/>
                <a:gd name="connsiteY4" fmla="*/ 402949 h 447721"/>
                <a:gd name="connsiteX5" fmla="*/ 1802981 w 1847753"/>
                <a:gd name="connsiteY5" fmla="*/ 447721 h 447721"/>
                <a:gd name="connsiteX6" fmla="*/ 44772 w 1847753"/>
                <a:gd name="connsiteY6" fmla="*/ 447721 h 447721"/>
                <a:gd name="connsiteX7" fmla="*/ 0 w 1847753"/>
                <a:gd name="connsiteY7" fmla="*/ 402949 h 447721"/>
                <a:gd name="connsiteX8" fmla="*/ 0 w 1847753"/>
                <a:gd name="connsiteY8" fmla="*/ 44772 h 447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7753" h="447721">
                  <a:moveTo>
                    <a:pt x="0" y="44772"/>
                  </a:moveTo>
                  <a:cubicBezTo>
                    <a:pt x="0" y="20045"/>
                    <a:pt x="20045" y="0"/>
                    <a:pt x="44772" y="0"/>
                  </a:cubicBezTo>
                  <a:lnTo>
                    <a:pt x="1802981" y="0"/>
                  </a:lnTo>
                  <a:cubicBezTo>
                    <a:pt x="1827708" y="0"/>
                    <a:pt x="1847753" y="20045"/>
                    <a:pt x="1847753" y="44772"/>
                  </a:cubicBezTo>
                  <a:lnTo>
                    <a:pt x="1847753" y="402949"/>
                  </a:lnTo>
                  <a:cubicBezTo>
                    <a:pt x="1847753" y="427676"/>
                    <a:pt x="1827708" y="447721"/>
                    <a:pt x="1802981" y="447721"/>
                  </a:cubicBezTo>
                  <a:lnTo>
                    <a:pt x="44772" y="447721"/>
                  </a:lnTo>
                  <a:cubicBezTo>
                    <a:pt x="20045" y="447721"/>
                    <a:pt x="0" y="427676"/>
                    <a:pt x="0" y="402949"/>
                  </a:cubicBezTo>
                  <a:lnTo>
                    <a:pt x="0" y="44772"/>
                  </a:lnTo>
                  <a:close/>
                </a:path>
              </a:pathLst>
            </a:custGeom>
            <a:solidFill>
              <a:schemeClr val="accent2">
                <a:lumMod val="40000"/>
                <a:lumOff val="60000"/>
              </a:schemeClr>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65448" tIns="65448" rIns="65448" bIns="65448" numCol="1" spcCol="1270" anchor="ctr" anchorCtr="0">
              <a:noAutofit/>
            </a:bodyPr>
            <a:lstStyle/>
            <a:p>
              <a:pPr algn="ctr" defTabSz="2133627">
                <a:lnSpc>
                  <a:spcPct val="90000"/>
                </a:lnSpc>
                <a:spcBef>
                  <a:spcPct val="0"/>
                </a:spcBef>
                <a:spcAft>
                  <a:spcPct val="35000"/>
                </a:spcAft>
              </a:pPr>
              <a:r>
                <a:rPr lang="hi-IN" sz="4800" kern="1200" dirty="0">
                  <a:solidFill>
                    <a:schemeClr val="tx1"/>
                  </a:solidFill>
                </a:rPr>
                <a:t>जागरूकता समूह</a:t>
              </a:r>
              <a:endParaRPr lang="en-US" sz="4800" kern="1200" dirty="0">
                <a:solidFill>
                  <a:schemeClr val="tx1"/>
                </a:solidFill>
              </a:endParaRPr>
            </a:p>
          </p:txBody>
        </p:sp>
        <p:sp>
          <p:nvSpPr>
            <p:cNvPr id="7" name="Freeform 9">
              <a:extLst>
                <a:ext uri="{FF2B5EF4-FFF2-40B4-BE49-F238E27FC236}">
                  <a16:creationId xmlns:a16="http://schemas.microsoft.com/office/drawing/2014/main" id="{8305C0D4-B4F5-23D6-A772-84857D30842F}"/>
                </a:ext>
              </a:extLst>
            </p:cNvPr>
            <p:cNvSpPr/>
            <p:nvPr/>
          </p:nvSpPr>
          <p:spPr>
            <a:xfrm rot="18504115">
              <a:off x="9867016" y="2151752"/>
              <a:ext cx="1546821" cy="47003"/>
            </a:xfrm>
            <a:custGeom>
              <a:avLst/>
              <a:gdLst>
                <a:gd name="connsiteX0" fmla="*/ 0 w 580058"/>
                <a:gd name="connsiteY0" fmla="*/ 8813 h 17626"/>
                <a:gd name="connsiteX1" fmla="*/ 580058 w 580058"/>
                <a:gd name="connsiteY1" fmla="*/ 8813 h 17626"/>
              </a:gdLst>
              <a:ahLst/>
              <a:cxnLst>
                <a:cxn ang="0">
                  <a:pos x="connsiteX0" y="connsiteY0"/>
                </a:cxn>
                <a:cxn ang="0">
                  <a:pos x="connsiteX1" y="connsiteY1"/>
                </a:cxn>
              </a:cxnLst>
              <a:rect l="l" t="t" r="r" b="b"/>
              <a:pathLst>
                <a:path w="580058" h="17626">
                  <a:moveTo>
                    <a:pt x="0" y="8813"/>
                  </a:moveTo>
                  <a:lnTo>
                    <a:pt x="580058" y="8813"/>
                  </a:lnTo>
                </a:path>
              </a:pathLst>
            </a:custGeom>
            <a:noFill/>
          </p:spPr>
          <p:style>
            <a:lnRef idx="2">
              <a:schemeClr val="accent6">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txBody>
            <a:bodyPr spcFirstLastPara="0" vert="horz" wrap="square" lIns="768608" tIns="-15171" rIns="768608" bIns="-15168" numCol="1" spcCol="1270" anchor="ctr" anchorCtr="0">
              <a:noAutofit/>
            </a:bodyPr>
            <a:lstStyle/>
            <a:p>
              <a:pPr algn="ctr" defTabSz="2133627">
                <a:lnSpc>
                  <a:spcPct val="90000"/>
                </a:lnSpc>
                <a:spcBef>
                  <a:spcPct val="0"/>
                </a:spcBef>
                <a:spcAft>
                  <a:spcPct val="35000"/>
                </a:spcAft>
              </a:pPr>
              <a:endParaRPr lang="en-US" sz="4800" kern="1200"/>
            </a:p>
          </p:txBody>
        </p:sp>
        <p:sp>
          <p:nvSpPr>
            <p:cNvPr id="8" name="Freeform 10">
              <a:extLst>
                <a:ext uri="{FF2B5EF4-FFF2-40B4-BE49-F238E27FC236}">
                  <a16:creationId xmlns:a16="http://schemas.microsoft.com/office/drawing/2014/main" id="{5A492DF0-3E16-CCA4-82F0-2783D339D697}"/>
                </a:ext>
              </a:extLst>
            </p:cNvPr>
            <p:cNvSpPr/>
            <p:nvPr/>
          </p:nvSpPr>
          <p:spPr>
            <a:xfrm>
              <a:off x="11120850" y="762001"/>
              <a:ext cx="11637549" cy="1193923"/>
            </a:xfrm>
            <a:custGeom>
              <a:avLst/>
              <a:gdLst>
                <a:gd name="connsiteX0" fmla="*/ 0 w 3638646"/>
                <a:gd name="connsiteY0" fmla="*/ 44772 h 447721"/>
                <a:gd name="connsiteX1" fmla="*/ 44772 w 3638646"/>
                <a:gd name="connsiteY1" fmla="*/ 0 h 447721"/>
                <a:gd name="connsiteX2" fmla="*/ 3593874 w 3638646"/>
                <a:gd name="connsiteY2" fmla="*/ 0 h 447721"/>
                <a:gd name="connsiteX3" fmla="*/ 3638646 w 3638646"/>
                <a:gd name="connsiteY3" fmla="*/ 44772 h 447721"/>
                <a:gd name="connsiteX4" fmla="*/ 3638646 w 3638646"/>
                <a:gd name="connsiteY4" fmla="*/ 402949 h 447721"/>
                <a:gd name="connsiteX5" fmla="*/ 3593874 w 3638646"/>
                <a:gd name="connsiteY5" fmla="*/ 447721 h 447721"/>
                <a:gd name="connsiteX6" fmla="*/ 44772 w 3638646"/>
                <a:gd name="connsiteY6" fmla="*/ 447721 h 447721"/>
                <a:gd name="connsiteX7" fmla="*/ 0 w 3638646"/>
                <a:gd name="connsiteY7" fmla="*/ 402949 h 447721"/>
                <a:gd name="connsiteX8" fmla="*/ 0 w 3638646"/>
                <a:gd name="connsiteY8" fmla="*/ 44772 h 447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8646" h="447721">
                  <a:moveTo>
                    <a:pt x="0" y="44772"/>
                  </a:moveTo>
                  <a:cubicBezTo>
                    <a:pt x="0" y="20045"/>
                    <a:pt x="20045" y="0"/>
                    <a:pt x="44772" y="0"/>
                  </a:cubicBezTo>
                  <a:lnTo>
                    <a:pt x="3593874" y="0"/>
                  </a:lnTo>
                  <a:cubicBezTo>
                    <a:pt x="3618601" y="0"/>
                    <a:pt x="3638646" y="20045"/>
                    <a:pt x="3638646" y="44772"/>
                  </a:cubicBezTo>
                  <a:lnTo>
                    <a:pt x="3638646" y="402949"/>
                  </a:lnTo>
                  <a:cubicBezTo>
                    <a:pt x="3638646" y="427676"/>
                    <a:pt x="3618601" y="447721"/>
                    <a:pt x="3593874" y="447721"/>
                  </a:cubicBezTo>
                  <a:lnTo>
                    <a:pt x="44772" y="447721"/>
                  </a:lnTo>
                  <a:cubicBezTo>
                    <a:pt x="20045" y="447721"/>
                    <a:pt x="0" y="427676"/>
                    <a:pt x="0" y="402949"/>
                  </a:cubicBezTo>
                  <a:lnTo>
                    <a:pt x="0" y="44772"/>
                  </a:lnTo>
                  <a:close/>
                </a:path>
              </a:pathLst>
            </a:custGeom>
            <a:solidFill>
              <a:srgbClr val="0070C0"/>
            </a:solidFill>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65448" tIns="65448" rIns="65448" bIns="65448" numCol="1" spcCol="1270" anchor="ctr" anchorCtr="0">
              <a:noAutofit/>
            </a:bodyPr>
            <a:lstStyle/>
            <a:p>
              <a:pPr algn="ctr" defTabSz="2133627">
                <a:lnSpc>
                  <a:spcPct val="90000"/>
                </a:lnSpc>
                <a:spcBef>
                  <a:spcPct val="0"/>
                </a:spcBef>
                <a:spcAft>
                  <a:spcPct val="35000"/>
                </a:spcAft>
              </a:pPr>
              <a:r>
                <a:rPr lang="hi-IN" sz="4800" b="1" kern="1200"/>
                <a:t>आपदा जागरूकता टीम</a:t>
              </a:r>
              <a:endParaRPr lang="en-US" sz="4800" b="1" kern="1200" dirty="0"/>
            </a:p>
          </p:txBody>
        </p:sp>
        <p:sp>
          <p:nvSpPr>
            <p:cNvPr id="9" name="Freeform 11">
              <a:extLst>
                <a:ext uri="{FF2B5EF4-FFF2-40B4-BE49-F238E27FC236}">
                  <a16:creationId xmlns:a16="http://schemas.microsoft.com/office/drawing/2014/main" id="{BB68979D-B51D-838B-E5CC-B7E3D7674D88}"/>
                </a:ext>
              </a:extLst>
            </p:cNvPr>
            <p:cNvSpPr/>
            <p:nvPr/>
          </p:nvSpPr>
          <p:spPr>
            <a:xfrm rot="570067">
              <a:off x="10153323" y="2838259"/>
              <a:ext cx="974208" cy="47003"/>
            </a:xfrm>
            <a:custGeom>
              <a:avLst/>
              <a:gdLst>
                <a:gd name="connsiteX0" fmla="*/ 0 w 365328"/>
                <a:gd name="connsiteY0" fmla="*/ 8813 h 17626"/>
                <a:gd name="connsiteX1" fmla="*/ 365328 w 365328"/>
                <a:gd name="connsiteY1" fmla="*/ 8813 h 17626"/>
              </a:gdLst>
              <a:ahLst/>
              <a:cxnLst>
                <a:cxn ang="0">
                  <a:pos x="connsiteX0" y="connsiteY0"/>
                </a:cxn>
                <a:cxn ang="0">
                  <a:pos x="connsiteX1" y="connsiteY1"/>
                </a:cxn>
              </a:cxnLst>
              <a:rect l="l" t="t" r="r" b="b"/>
              <a:pathLst>
                <a:path w="365328" h="17626">
                  <a:moveTo>
                    <a:pt x="0" y="8813"/>
                  </a:moveTo>
                  <a:lnTo>
                    <a:pt x="365328" y="8813"/>
                  </a:lnTo>
                </a:path>
              </a:pathLst>
            </a:custGeom>
            <a:noFill/>
          </p:spPr>
          <p:style>
            <a:lnRef idx="2">
              <a:schemeClr val="accent6">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txBody>
            <a:bodyPr spcFirstLastPara="0" vert="horz" wrap="square" lIns="496616" tIns="-853" rIns="496613" bIns="-856" numCol="1" spcCol="1270" anchor="ctr" anchorCtr="0">
              <a:noAutofit/>
            </a:bodyPr>
            <a:lstStyle/>
            <a:p>
              <a:pPr algn="ctr" defTabSz="2133627">
                <a:lnSpc>
                  <a:spcPct val="90000"/>
                </a:lnSpc>
                <a:spcBef>
                  <a:spcPct val="0"/>
                </a:spcBef>
                <a:spcAft>
                  <a:spcPct val="35000"/>
                </a:spcAft>
              </a:pPr>
              <a:endParaRPr lang="en-US" sz="4800" kern="1200"/>
            </a:p>
          </p:txBody>
        </p:sp>
        <p:sp>
          <p:nvSpPr>
            <p:cNvPr id="10" name="Freeform 12">
              <a:extLst>
                <a:ext uri="{FF2B5EF4-FFF2-40B4-BE49-F238E27FC236}">
                  <a16:creationId xmlns:a16="http://schemas.microsoft.com/office/drawing/2014/main" id="{A10FD1D2-8422-3D30-1E0E-D53354B24DA2}"/>
                </a:ext>
              </a:extLst>
            </p:cNvPr>
            <p:cNvSpPr/>
            <p:nvPr/>
          </p:nvSpPr>
          <p:spPr>
            <a:xfrm>
              <a:off x="11120852" y="2023599"/>
              <a:ext cx="11637549" cy="1583203"/>
            </a:xfrm>
            <a:custGeom>
              <a:avLst/>
              <a:gdLst>
                <a:gd name="connsiteX0" fmla="*/ 0 w 3716371"/>
                <a:gd name="connsiteY0" fmla="*/ 44772 h 447721"/>
                <a:gd name="connsiteX1" fmla="*/ 44772 w 3716371"/>
                <a:gd name="connsiteY1" fmla="*/ 0 h 447721"/>
                <a:gd name="connsiteX2" fmla="*/ 3671599 w 3716371"/>
                <a:gd name="connsiteY2" fmla="*/ 0 h 447721"/>
                <a:gd name="connsiteX3" fmla="*/ 3716371 w 3716371"/>
                <a:gd name="connsiteY3" fmla="*/ 44772 h 447721"/>
                <a:gd name="connsiteX4" fmla="*/ 3716371 w 3716371"/>
                <a:gd name="connsiteY4" fmla="*/ 402949 h 447721"/>
                <a:gd name="connsiteX5" fmla="*/ 3671599 w 3716371"/>
                <a:gd name="connsiteY5" fmla="*/ 447721 h 447721"/>
                <a:gd name="connsiteX6" fmla="*/ 44772 w 3716371"/>
                <a:gd name="connsiteY6" fmla="*/ 447721 h 447721"/>
                <a:gd name="connsiteX7" fmla="*/ 0 w 3716371"/>
                <a:gd name="connsiteY7" fmla="*/ 402949 h 447721"/>
                <a:gd name="connsiteX8" fmla="*/ 0 w 3716371"/>
                <a:gd name="connsiteY8" fmla="*/ 44772 h 447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16371" h="447721">
                  <a:moveTo>
                    <a:pt x="0" y="44772"/>
                  </a:moveTo>
                  <a:cubicBezTo>
                    <a:pt x="0" y="20045"/>
                    <a:pt x="20045" y="0"/>
                    <a:pt x="44772" y="0"/>
                  </a:cubicBezTo>
                  <a:lnTo>
                    <a:pt x="3671599" y="0"/>
                  </a:lnTo>
                  <a:cubicBezTo>
                    <a:pt x="3696326" y="0"/>
                    <a:pt x="3716371" y="20045"/>
                    <a:pt x="3716371" y="44772"/>
                  </a:cubicBezTo>
                  <a:lnTo>
                    <a:pt x="3716371" y="402949"/>
                  </a:lnTo>
                  <a:cubicBezTo>
                    <a:pt x="3716371" y="427676"/>
                    <a:pt x="3696326" y="447721"/>
                    <a:pt x="3671599" y="447721"/>
                  </a:cubicBezTo>
                  <a:lnTo>
                    <a:pt x="44772" y="447721"/>
                  </a:lnTo>
                  <a:cubicBezTo>
                    <a:pt x="20045" y="447721"/>
                    <a:pt x="0" y="427676"/>
                    <a:pt x="0" y="402949"/>
                  </a:cubicBezTo>
                  <a:lnTo>
                    <a:pt x="0" y="44772"/>
                  </a:lnTo>
                  <a:close/>
                </a:path>
              </a:pathLst>
            </a:custGeom>
            <a:solidFill>
              <a:srgbClr val="0070C0"/>
            </a:solidFill>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65448" tIns="65448" rIns="65448" bIns="65448" numCol="1" spcCol="1270" anchor="ctr" anchorCtr="0">
              <a:noAutofit/>
            </a:bodyPr>
            <a:lstStyle/>
            <a:p>
              <a:pPr algn="ctr" defTabSz="2133627">
                <a:lnSpc>
                  <a:spcPct val="90000"/>
                </a:lnSpc>
                <a:spcBef>
                  <a:spcPct val="0"/>
                </a:spcBef>
                <a:spcAft>
                  <a:spcPct val="35000"/>
                </a:spcAft>
              </a:pPr>
              <a:r>
                <a:rPr lang="hi-IN" sz="4800" b="1" kern="1200"/>
                <a:t>चेतावनी और सूचना प्रसार टीम</a:t>
              </a:r>
              <a:endParaRPr lang="en-US" sz="4800" b="1" kern="1200" dirty="0"/>
            </a:p>
          </p:txBody>
        </p:sp>
        <p:sp>
          <p:nvSpPr>
            <p:cNvPr id="11" name="Freeform 13">
              <a:extLst>
                <a:ext uri="{FF2B5EF4-FFF2-40B4-BE49-F238E27FC236}">
                  <a16:creationId xmlns:a16="http://schemas.microsoft.com/office/drawing/2014/main" id="{B4F59D50-1173-D797-7966-FAF3E95FD333}"/>
                </a:ext>
              </a:extLst>
            </p:cNvPr>
            <p:cNvSpPr/>
            <p:nvPr/>
          </p:nvSpPr>
          <p:spPr>
            <a:xfrm rot="3476122">
              <a:off x="9735465" y="3524763"/>
              <a:ext cx="1809923" cy="47003"/>
            </a:xfrm>
            <a:custGeom>
              <a:avLst/>
              <a:gdLst>
                <a:gd name="connsiteX0" fmla="*/ 0 w 678721"/>
                <a:gd name="connsiteY0" fmla="*/ 8813 h 17626"/>
                <a:gd name="connsiteX1" fmla="*/ 678721 w 678721"/>
                <a:gd name="connsiteY1" fmla="*/ 8813 h 17626"/>
              </a:gdLst>
              <a:ahLst/>
              <a:cxnLst>
                <a:cxn ang="0">
                  <a:pos x="connsiteX0" y="connsiteY0"/>
                </a:cxn>
                <a:cxn ang="0">
                  <a:pos x="connsiteX1" y="connsiteY1"/>
                </a:cxn>
              </a:cxnLst>
              <a:rect l="l" t="t" r="r" b="b"/>
              <a:pathLst>
                <a:path w="678721" h="17626">
                  <a:moveTo>
                    <a:pt x="0" y="8813"/>
                  </a:moveTo>
                  <a:lnTo>
                    <a:pt x="678721" y="8813"/>
                  </a:lnTo>
                </a:path>
              </a:pathLst>
            </a:custGeom>
            <a:noFill/>
          </p:spPr>
          <p:style>
            <a:lnRef idx="2">
              <a:schemeClr val="accent6">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txBody>
            <a:bodyPr spcFirstLastPara="0" vert="horz" wrap="square" lIns="893581" tIns="-21749" rIns="893576" bIns="-21747" numCol="1" spcCol="1270" anchor="ctr" anchorCtr="0">
              <a:noAutofit/>
            </a:bodyPr>
            <a:lstStyle/>
            <a:p>
              <a:pPr algn="ctr" defTabSz="2133627">
                <a:lnSpc>
                  <a:spcPct val="90000"/>
                </a:lnSpc>
                <a:spcBef>
                  <a:spcPct val="0"/>
                </a:spcBef>
                <a:spcAft>
                  <a:spcPct val="35000"/>
                </a:spcAft>
              </a:pPr>
              <a:endParaRPr lang="en-US" sz="4800" kern="1200"/>
            </a:p>
          </p:txBody>
        </p:sp>
        <p:sp>
          <p:nvSpPr>
            <p:cNvPr id="12" name="Freeform 14">
              <a:extLst>
                <a:ext uri="{FF2B5EF4-FFF2-40B4-BE49-F238E27FC236}">
                  <a16:creationId xmlns:a16="http://schemas.microsoft.com/office/drawing/2014/main" id="{63BEE479-1F52-BCEA-2AE6-AFFB7A2AD5EE}"/>
                </a:ext>
              </a:extLst>
            </p:cNvPr>
            <p:cNvSpPr/>
            <p:nvPr/>
          </p:nvSpPr>
          <p:spPr>
            <a:xfrm>
              <a:off x="11120851" y="3718217"/>
              <a:ext cx="11637547" cy="1193923"/>
            </a:xfrm>
            <a:custGeom>
              <a:avLst/>
              <a:gdLst>
                <a:gd name="connsiteX0" fmla="*/ 0 w 3640195"/>
                <a:gd name="connsiteY0" fmla="*/ 44772 h 447721"/>
                <a:gd name="connsiteX1" fmla="*/ 44772 w 3640195"/>
                <a:gd name="connsiteY1" fmla="*/ 0 h 447721"/>
                <a:gd name="connsiteX2" fmla="*/ 3595423 w 3640195"/>
                <a:gd name="connsiteY2" fmla="*/ 0 h 447721"/>
                <a:gd name="connsiteX3" fmla="*/ 3640195 w 3640195"/>
                <a:gd name="connsiteY3" fmla="*/ 44772 h 447721"/>
                <a:gd name="connsiteX4" fmla="*/ 3640195 w 3640195"/>
                <a:gd name="connsiteY4" fmla="*/ 402949 h 447721"/>
                <a:gd name="connsiteX5" fmla="*/ 3595423 w 3640195"/>
                <a:gd name="connsiteY5" fmla="*/ 447721 h 447721"/>
                <a:gd name="connsiteX6" fmla="*/ 44772 w 3640195"/>
                <a:gd name="connsiteY6" fmla="*/ 447721 h 447721"/>
                <a:gd name="connsiteX7" fmla="*/ 0 w 3640195"/>
                <a:gd name="connsiteY7" fmla="*/ 402949 h 447721"/>
                <a:gd name="connsiteX8" fmla="*/ 0 w 3640195"/>
                <a:gd name="connsiteY8" fmla="*/ 44772 h 447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40195" h="447721">
                  <a:moveTo>
                    <a:pt x="0" y="44772"/>
                  </a:moveTo>
                  <a:cubicBezTo>
                    <a:pt x="0" y="20045"/>
                    <a:pt x="20045" y="0"/>
                    <a:pt x="44772" y="0"/>
                  </a:cubicBezTo>
                  <a:lnTo>
                    <a:pt x="3595423" y="0"/>
                  </a:lnTo>
                  <a:cubicBezTo>
                    <a:pt x="3620150" y="0"/>
                    <a:pt x="3640195" y="20045"/>
                    <a:pt x="3640195" y="44772"/>
                  </a:cubicBezTo>
                  <a:lnTo>
                    <a:pt x="3640195" y="402949"/>
                  </a:lnTo>
                  <a:cubicBezTo>
                    <a:pt x="3640195" y="427676"/>
                    <a:pt x="3620150" y="447721"/>
                    <a:pt x="3595423" y="447721"/>
                  </a:cubicBezTo>
                  <a:lnTo>
                    <a:pt x="44772" y="447721"/>
                  </a:lnTo>
                  <a:cubicBezTo>
                    <a:pt x="20045" y="447721"/>
                    <a:pt x="0" y="427676"/>
                    <a:pt x="0" y="402949"/>
                  </a:cubicBezTo>
                  <a:lnTo>
                    <a:pt x="0" y="44772"/>
                  </a:lnTo>
                  <a:close/>
                </a:path>
              </a:pathLst>
            </a:custGeom>
            <a:solidFill>
              <a:srgbClr val="0070C0"/>
            </a:solidFill>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65448" tIns="65448" rIns="65448" bIns="65448" numCol="1" spcCol="1270" anchor="ctr" anchorCtr="0">
              <a:noAutofit/>
            </a:bodyPr>
            <a:lstStyle/>
            <a:p>
              <a:pPr algn="ctr" defTabSz="2133627">
                <a:lnSpc>
                  <a:spcPct val="90000"/>
                </a:lnSpc>
                <a:spcBef>
                  <a:spcPct val="0"/>
                </a:spcBef>
                <a:spcAft>
                  <a:spcPct val="35000"/>
                </a:spcAft>
              </a:pPr>
              <a:r>
                <a:rPr lang="hi-IN" sz="4800" b="1" kern="1200"/>
                <a:t>गतिविधि और कार्यक्रम आयोजन टीम</a:t>
              </a:r>
              <a:endParaRPr lang="en-US" sz="4800" b="1" kern="1200" dirty="0"/>
            </a:p>
          </p:txBody>
        </p:sp>
        <p:sp>
          <p:nvSpPr>
            <p:cNvPr id="13" name="Freeform 15">
              <a:extLst>
                <a:ext uri="{FF2B5EF4-FFF2-40B4-BE49-F238E27FC236}">
                  <a16:creationId xmlns:a16="http://schemas.microsoft.com/office/drawing/2014/main" id="{13556AE1-70A7-9B21-EC5E-3BE58F17F331}"/>
                </a:ext>
              </a:extLst>
            </p:cNvPr>
            <p:cNvSpPr/>
            <p:nvPr/>
          </p:nvSpPr>
          <p:spPr>
            <a:xfrm rot="16207176">
              <a:off x="3622375" y="7646602"/>
              <a:ext cx="3227309" cy="47005"/>
            </a:xfrm>
            <a:custGeom>
              <a:avLst/>
              <a:gdLst>
                <a:gd name="connsiteX0" fmla="*/ 0 w 1210241"/>
                <a:gd name="connsiteY0" fmla="*/ 8813 h 17626"/>
                <a:gd name="connsiteX1" fmla="*/ 1210241 w 1210241"/>
                <a:gd name="connsiteY1" fmla="*/ 8813 h 17626"/>
              </a:gdLst>
              <a:ahLst/>
              <a:cxnLst>
                <a:cxn ang="0">
                  <a:pos x="connsiteX0" y="connsiteY0"/>
                </a:cxn>
                <a:cxn ang="0">
                  <a:pos x="connsiteX1" y="connsiteY1"/>
                </a:cxn>
              </a:cxnLst>
              <a:rect l="l" t="t" r="r" b="b"/>
              <a:pathLst>
                <a:path w="1210241" h="17626">
                  <a:moveTo>
                    <a:pt x="1210241" y="8813"/>
                  </a:moveTo>
                  <a:lnTo>
                    <a:pt x="0" y="8813"/>
                  </a:lnTo>
                </a:path>
              </a:pathLst>
            </a:custGeom>
            <a:noFill/>
            <a:ln>
              <a:solidFill>
                <a:srgbClr val="FF0000"/>
              </a:solidFill>
            </a:ln>
          </p:spPr>
          <p:style>
            <a:lnRef idx="2">
              <a:scrgbClr r="0" g="0" b="0"/>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txBody>
            <a:bodyPr spcFirstLastPara="0" vert="horz" wrap="square" lIns="1566835" tIns="-57179" rIns="1566840" bIns="-57184" numCol="1" spcCol="1270" anchor="ctr" anchorCtr="0">
              <a:noAutofit/>
            </a:bodyPr>
            <a:lstStyle/>
            <a:p>
              <a:pPr algn="ctr" defTabSz="2133627">
                <a:lnSpc>
                  <a:spcPct val="90000"/>
                </a:lnSpc>
                <a:spcBef>
                  <a:spcPct val="0"/>
                </a:spcBef>
                <a:spcAft>
                  <a:spcPct val="35000"/>
                </a:spcAft>
              </a:pPr>
              <a:endParaRPr lang="en-US" sz="4800" kern="1200"/>
            </a:p>
          </p:txBody>
        </p:sp>
        <p:sp>
          <p:nvSpPr>
            <p:cNvPr id="14" name="Freeform 16">
              <a:extLst>
                <a:ext uri="{FF2B5EF4-FFF2-40B4-BE49-F238E27FC236}">
                  <a16:creationId xmlns:a16="http://schemas.microsoft.com/office/drawing/2014/main" id="{4D534B41-8E6C-385C-A70E-5CB126A56F35}"/>
                </a:ext>
              </a:extLst>
            </p:cNvPr>
            <p:cNvSpPr/>
            <p:nvPr/>
          </p:nvSpPr>
          <p:spPr>
            <a:xfrm>
              <a:off x="5232663" y="8686799"/>
              <a:ext cx="4927341" cy="1193923"/>
            </a:xfrm>
            <a:custGeom>
              <a:avLst/>
              <a:gdLst>
                <a:gd name="connsiteX0" fmla="*/ 0 w 1847753"/>
                <a:gd name="connsiteY0" fmla="*/ 44772 h 447721"/>
                <a:gd name="connsiteX1" fmla="*/ 44772 w 1847753"/>
                <a:gd name="connsiteY1" fmla="*/ 0 h 447721"/>
                <a:gd name="connsiteX2" fmla="*/ 1802981 w 1847753"/>
                <a:gd name="connsiteY2" fmla="*/ 0 h 447721"/>
                <a:gd name="connsiteX3" fmla="*/ 1847753 w 1847753"/>
                <a:gd name="connsiteY3" fmla="*/ 44772 h 447721"/>
                <a:gd name="connsiteX4" fmla="*/ 1847753 w 1847753"/>
                <a:gd name="connsiteY4" fmla="*/ 402949 h 447721"/>
                <a:gd name="connsiteX5" fmla="*/ 1802981 w 1847753"/>
                <a:gd name="connsiteY5" fmla="*/ 447721 h 447721"/>
                <a:gd name="connsiteX6" fmla="*/ 44772 w 1847753"/>
                <a:gd name="connsiteY6" fmla="*/ 447721 h 447721"/>
                <a:gd name="connsiteX7" fmla="*/ 0 w 1847753"/>
                <a:gd name="connsiteY7" fmla="*/ 402949 h 447721"/>
                <a:gd name="connsiteX8" fmla="*/ 0 w 1847753"/>
                <a:gd name="connsiteY8" fmla="*/ 44772 h 447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7753" h="447721">
                  <a:moveTo>
                    <a:pt x="0" y="44772"/>
                  </a:moveTo>
                  <a:cubicBezTo>
                    <a:pt x="0" y="20045"/>
                    <a:pt x="20045" y="0"/>
                    <a:pt x="44772" y="0"/>
                  </a:cubicBezTo>
                  <a:lnTo>
                    <a:pt x="1802981" y="0"/>
                  </a:lnTo>
                  <a:cubicBezTo>
                    <a:pt x="1827708" y="0"/>
                    <a:pt x="1847753" y="20045"/>
                    <a:pt x="1847753" y="44772"/>
                  </a:cubicBezTo>
                  <a:lnTo>
                    <a:pt x="1847753" y="402949"/>
                  </a:lnTo>
                  <a:cubicBezTo>
                    <a:pt x="1847753" y="427676"/>
                    <a:pt x="1827708" y="447721"/>
                    <a:pt x="1802981" y="447721"/>
                  </a:cubicBezTo>
                  <a:lnTo>
                    <a:pt x="44772" y="447721"/>
                  </a:lnTo>
                  <a:cubicBezTo>
                    <a:pt x="20045" y="447721"/>
                    <a:pt x="0" y="427676"/>
                    <a:pt x="0" y="402949"/>
                  </a:cubicBezTo>
                  <a:lnTo>
                    <a:pt x="0" y="44772"/>
                  </a:lnTo>
                  <a:close/>
                </a:path>
              </a:pathLst>
            </a:custGeom>
            <a:solidFill>
              <a:schemeClr val="accent6">
                <a:lumMod val="50000"/>
              </a:schemeClr>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65448" tIns="65448" rIns="65448" bIns="65448" numCol="1" spcCol="1270" anchor="ctr" anchorCtr="0">
              <a:noAutofit/>
            </a:bodyPr>
            <a:lstStyle/>
            <a:p>
              <a:pPr algn="ctr" defTabSz="2133627">
                <a:lnSpc>
                  <a:spcPct val="90000"/>
                </a:lnSpc>
                <a:spcBef>
                  <a:spcPct val="0"/>
                </a:spcBef>
                <a:spcAft>
                  <a:spcPct val="35000"/>
                </a:spcAft>
              </a:pPr>
              <a:r>
                <a:rPr lang="hi-IN" sz="4800" kern="1200" dirty="0"/>
                <a:t>प्रतिक्रिया समूह</a:t>
              </a:r>
              <a:endParaRPr lang="en-US" sz="4800" kern="1200" dirty="0"/>
            </a:p>
          </p:txBody>
        </p:sp>
        <p:sp>
          <p:nvSpPr>
            <p:cNvPr id="15" name="Freeform 17">
              <a:extLst>
                <a:ext uri="{FF2B5EF4-FFF2-40B4-BE49-F238E27FC236}">
                  <a16:creationId xmlns:a16="http://schemas.microsoft.com/office/drawing/2014/main" id="{39866B95-28FB-9842-C38F-E6DEF5263D0F}"/>
                </a:ext>
              </a:extLst>
            </p:cNvPr>
            <p:cNvSpPr/>
            <p:nvPr/>
          </p:nvSpPr>
          <p:spPr>
            <a:xfrm rot="19364956">
              <a:off x="9554097" y="7462469"/>
              <a:ext cx="5940104" cy="47003"/>
            </a:xfrm>
            <a:custGeom>
              <a:avLst/>
              <a:gdLst>
                <a:gd name="connsiteX0" fmla="*/ 0 w 2227539"/>
                <a:gd name="connsiteY0" fmla="*/ 8813 h 17626"/>
                <a:gd name="connsiteX1" fmla="*/ 2227539 w 2227539"/>
                <a:gd name="connsiteY1" fmla="*/ 8813 h 17626"/>
              </a:gdLst>
              <a:ahLst/>
              <a:cxnLst>
                <a:cxn ang="0">
                  <a:pos x="connsiteX0" y="connsiteY0"/>
                </a:cxn>
                <a:cxn ang="0">
                  <a:pos x="connsiteX1" y="connsiteY1"/>
                </a:cxn>
              </a:cxnLst>
              <a:rect l="l" t="t" r="r" b="b"/>
              <a:pathLst>
                <a:path w="2227539" h="17626">
                  <a:moveTo>
                    <a:pt x="0" y="8813"/>
                  </a:moveTo>
                  <a:lnTo>
                    <a:pt x="2227539" y="8813"/>
                  </a:lnTo>
                </a:path>
              </a:pathLst>
            </a:custGeom>
            <a:noFill/>
          </p:spPr>
          <p:style>
            <a:lnRef idx="2">
              <a:schemeClr val="accent6">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txBody>
            <a:bodyPr spcFirstLastPara="0" vert="horz" wrap="square" lIns="2855416" tIns="-125000" rIns="2855416" bIns="-125003" numCol="1" spcCol="1270" anchor="ctr" anchorCtr="0">
              <a:noAutofit/>
            </a:bodyPr>
            <a:lstStyle/>
            <a:p>
              <a:pPr algn="ctr" defTabSz="2133627">
                <a:lnSpc>
                  <a:spcPct val="90000"/>
                </a:lnSpc>
                <a:spcBef>
                  <a:spcPct val="0"/>
                </a:spcBef>
                <a:spcAft>
                  <a:spcPct val="35000"/>
                </a:spcAft>
              </a:pPr>
              <a:endParaRPr lang="en-US" sz="4800" kern="1200"/>
            </a:p>
          </p:txBody>
        </p:sp>
        <p:sp>
          <p:nvSpPr>
            <p:cNvPr id="16" name="Freeform 18">
              <a:extLst>
                <a:ext uri="{FF2B5EF4-FFF2-40B4-BE49-F238E27FC236}">
                  <a16:creationId xmlns:a16="http://schemas.microsoft.com/office/drawing/2014/main" id="{91A4D718-0B70-E0DD-6F5F-82E62F3ABF30}"/>
                </a:ext>
              </a:extLst>
            </p:cNvPr>
            <p:cNvSpPr/>
            <p:nvPr/>
          </p:nvSpPr>
          <p:spPr>
            <a:xfrm>
              <a:off x="14888295" y="5091228"/>
              <a:ext cx="8886104" cy="1193923"/>
            </a:xfrm>
            <a:custGeom>
              <a:avLst/>
              <a:gdLst>
                <a:gd name="connsiteX0" fmla="*/ 0 w 3332289"/>
                <a:gd name="connsiteY0" fmla="*/ 44772 h 447721"/>
                <a:gd name="connsiteX1" fmla="*/ 44772 w 3332289"/>
                <a:gd name="connsiteY1" fmla="*/ 0 h 447721"/>
                <a:gd name="connsiteX2" fmla="*/ 3287517 w 3332289"/>
                <a:gd name="connsiteY2" fmla="*/ 0 h 447721"/>
                <a:gd name="connsiteX3" fmla="*/ 3332289 w 3332289"/>
                <a:gd name="connsiteY3" fmla="*/ 44772 h 447721"/>
                <a:gd name="connsiteX4" fmla="*/ 3332289 w 3332289"/>
                <a:gd name="connsiteY4" fmla="*/ 402949 h 447721"/>
                <a:gd name="connsiteX5" fmla="*/ 3287517 w 3332289"/>
                <a:gd name="connsiteY5" fmla="*/ 447721 h 447721"/>
                <a:gd name="connsiteX6" fmla="*/ 44772 w 3332289"/>
                <a:gd name="connsiteY6" fmla="*/ 447721 h 447721"/>
                <a:gd name="connsiteX7" fmla="*/ 0 w 3332289"/>
                <a:gd name="connsiteY7" fmla="*/ 402949 h 447721"/>
                <a:gd name="connsiteX8" fmla="*/ 0 w 3332289"/>
                <a:gd name="connsiteY8" fmla="*/ 44772 h 447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32289" h="447721">
                  <a:moveTo>
                    <a:pt x="0" y="44772"/>
                  </a:moveTo>
                  <a:cubicBezTo>
                    <a:pt x="0" y="20045"/>
                    <a:pt x="20045" y="0"/>
                    <a:pt x="44772" y="0"/>
                  </a:cubicBezTo>
                  <a:lnTo>
                    <a:pt x="3287517" y="0"/>
                  </a:lnTo>
                  <a:cubicBezTo>
                    <a:pt x="3312244" y="0"/>
                    <a:pt x="3332289" y="20045"/>
                    <a:pt x="3332289" y="44772"/>
                  </a:cubicBezTo>
                  <a:lnTo>
                    <a:pt x="3332289" y="402949"/>
                  </a:lnTo>
                  <a:cubicBezTo>
                    <a:pt x="3332289" y="427676"/>
                    <a:pt x="3312244" y="447721"/>
                    <a:pt x="3287517" y="447721"/>
                  </a:cubicBezTo>
                  <a:lnTo>
                    <a:pt x="44772" y="447721"/>
                  </a:lnTo>
                  <a:cubicBezTo>
                    <a:pt x="20045" y="447721"/>
                    <a:pt x="0" y="427676"/>
                    <a:pt x="0" y="402949"/>
                  </a:cubicBezTo>
                  <a:lnTo>
                    <a:pt x="0" y="44772"/>
                  </a:lnTo>
                  <a:close/>
                </a:path>
              </a:pathLst>
            </a:custGeom>
            <a:solidFill>
              <a:schemeClr val="accent6">
                <a:lumMod val="50000"/>
              </a:schemeClr>
            </a:solid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65448" tIns="65448" rIns="65448" bIns="65448" numCol="1" spcCol="1270" anchor="ctr" anchorCtr="0">
              <a:noAutofit/>
            </a:bodyPr>
            <a:lstStyle/>
            <a:p>
              <a:pPr algn="ctr" defTabSz="2133627">
                <a:lnSpc>
                  <a:spcPct val="90000"/>
                </a:lnSpc>
                <a:spcBef>
                  <a:spcPct val="0"/>
                </a:spcBef>
                <a:spcAft>
                  <a:spcPct val="35000"/>
                </a:spcAft>
              </a:pPr>
              <a:r>
                <a:rPr lang="hi-IN" sz="4800" b="1" kern="1200"/>
                <a:t>निकासी टीम</a:t>
              </a:r>
              <a:endParaRPr lang="en-US" sz="4800" b="1" kern="1200" dirty="0"/>
            </a:p>
          </p:txBody>
        </p:sp>
        <p:sp>
          <p:nvSpPr>
            <p:cNvPr id="18" name="Freeform 19">
              <a:extLst>
                <a:ext uri="{FF2B5EF4-FFF2-40B4-BE49-F238E27FC236}">
                  <a16:creationId xmlns:a16="http://schemas.microsoft.com/office/drawing/2014/main" id="{421019A3-DFC6-9CC7-FE1E-AD8A4DEB1FC7}"/>
                </a:ext>
              </a:extLst>
            </p:cNvPr>
            <p:cNvSpPr/>
            <p:nvPr/>
          </p:nvSpPr>
          <p:spPr>
            <a:xfrm rot="20089432">
              <a:off x="9911848" y="8148976"/>
              <a:ext cx="5224603" cy="47003"/>
            </a:xfrm>
            <a:custGeom>
              <a:avLst/>
              <a:gdLst>
                <a:gd name="connsiteX0" fmla="*/ 0 w 1959226"/>
                <a:gd name="connsiteY0" fmla="*/ 8813 h 17626"/>
                <a:gd name="connsiteX1" fmla="*/ 1959226 w 1959226"/>
                <a:gd name="connsiteY1" fmla="*/ 8813 h 17626"/>
              </a:gdLst>
              <a:ahLst/>
              <a:cxnLst>
                <a:cxn ang="0">
                  <a:pos x="connsiteX0" y="connsiteY0"/>
                </a:cxn>
                <a:cxn ang="0">
                  <a:pos x="connsiteX1" y="connsiteY1"/>
                </a:cxn>
              </a:cxnLst>
              <a:rect l="l" t="t" r="r" b="b"/>
              <a:pathLst>
                <a:path w="1959226" h="17626">
                  <a:moveTo>
                    <a:pt x="0" y="8813"/>
                  </a:moveTo>
                  <a:lnTo>
                    <a:pt x="1959226" y="8813"/>
                  </a:lnTo>
                </a:path>
              </a:pathLst>
            </a:custGeom>
            <a:noFill/>
          </p:spPr>
          <p:style>
            <a:lnRef idx="2">
              <a:schemeClr val="accent6">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txBody>
            <a:bodyPr spcFirstLastPara="0" vert="horz" wrap="square" lIns="2515549" tIns="-107115" rIns="2515555" bIns="-107115" numCol="1" spcCol="1270" anchor="ctr" anchorCtr="0">
              <a:noAutofit/>
            </a:bodyPr>
            <a:lstStyle/>
            <a:p>
              <a:pPr algn="ctr" defTabSz="2133627">
                <a:lnSpc>
                  <a:spcPct val="90000"/>
                </a:lnSpc>
                <a:spcBef>
                  <a:spcPct val="0"/>
                </a:spcBef>
                <a:spcAft>
                  <a:spcPct val="35000"/>
                </a:spcAft>
              </a:pPr>
              <a:endParaRPr lang="en-US" sz="4800" kern="1200"/>
            </a:p>
          </p:txBody>
        </p:sp>
        <p:sp>
          <p:nvSpPr>
            <p:cNvPr id="19" name="Freeform 20">
              <a:extLst>
                <a:ext uri="{FF2B5EF4-FFF2-40B4-BE49-F238E27FC236}">
                  <a16:creationId xmlns:a16="http://schemas.microsoft.com/office/drawing/2014/main" id="{9B949C63-4F19-D22B-837C-9B3D8659DABB}"/>
                </a:ext>
              </a:extLst>
            </p:cNvPr>
            <p:cNvSpPr/>
            <p:nvPr/>
          </p:nvSpPr>
          <p:spPr>
            <a:xfrm>
              <a:off x="14888295" y="6464239"/>
              <a:ext cx="8886104" cy="1193923"/>
            </a:xfrm>
            <a:custGeom>
              <a:avLst/>
              <a:gdLst>
                <a:gd name="connsiteX0" fmla="*/ 0 w 3332289"/>
                <a:gd name="connsiteY0" fmla="*/ 44772 h 447721"/>
                <a:gd name="connsiteX1" fmla="*/ 44772 w 3332289"/>
                <a:gd name="connsiteY1" fmla="*/ 0 h 447721"/>
                <a:gd name="connsiteX2" fmla="*/ 3287517 w 3332289"/>
                <a:gd name="connsiteY2" fmla="*/ 0 h 447721"/>
                <a:gd name="connsiteX3" fmla="*/ 3332289 w 3332289"/>
                <a:gd name="connsiteY3" fmla="*/ 44772 h 447721"/>
                <a:gd name="connsiteX4" fmla="*/ 3332289 w 3332289"/>
                <a:gd name="connsiteY4" fmla="*/ 402949 h 447721"/>
                <a:gd name="connsiteX5" fmla="*/ 3287517 w 3332289"/>
                <a:gd name="connsiteY5" fmla="*/ 447721 h 447721"/>
                <a:gd name="connsiteX6" fmla="*/ 44772 w 3332289"/>
                <a:gd name="connsiteY6" fmla="*/ 447721 h 447721"/>
                <a:gd name="connsiteX7" fmla="*/ 0 w 3332289"/>
                <a:gd name="connsiteY7" fmla="*/ 402949 h 447721"/>
                <a:gd name="connsiteX8" fmla="*/ 0 w 3332289"/>
                <a:gd name="connsiteY8" fmla="*/ 44772 h 447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32289" h="447721">
                  <a:moveTo>
                    <a:pt x="0" y="44772"/>
                  </a:moveTo>
                  <a:cubicBezTo>
                    <a:pt x="0" y="20045"/>
                    <a:pt x="20045" y="0"/>
                    <a:pt x="44772" y="0"/>
                  </a:cubicBezTo>
                  <a:lnTo>
                    <a:pt x="3287517" y="0"/>
                  </a:lnTo>
                  <a:cubicBezTo>
                    <a:pt x="3312244" y="0"/>
                    <a:pt x="3332289" y="20045"/>
                    <a:pt x="3332289" y="44772"/>
                  </a:cubicBezTo>
                  <a:lnTo>
                    <a:pt x="3332289" y="402949"/>
                  </a:lnTo>
                  <a:cubicBezTo>
                    <a:pt x="3332289" y="427676"/>
                    <a:pt x="3312244" y="447721"/>
                    <a:pt x="3287517" y="447721"/>
                  </a:cubicBezTo>
                  <a:lnTo>
                    <a:pt x="44772" y="447721"/>
                  </a:lnTo>
                  <a:cubicBezTo>
                    <a:pt x="20045" y="447721"/>
                    <a:pt x="0" y="427676"/>
                    <a:pt x="0" y="402949"/>
                  </a:cubicBezTo>
                  <a:lnTo>
                    <a:pt x="0" y="44772"/>
                  </a:lnTo>
                  <a:close/>
                </a:path>
              </a:pathLst>
            </a:custGeom>
            <a:solidFill>
              <a:schemeClr val="accent6">
                <a:lumMod val="50000"/>
              </a:schemeClr>
            </a:solid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65448" tIns="65448" rIns="65448" bIns="65448" numCol="1" spcCol="1270" anchor="ctr" anchorCtr="0">
              <a:noAutofit/>
            </a:bodyPr>
            <a:lstStyle/>
            <a:p>
              <a:pPr algn="ctr" defTabSz="2133627">
                <a:lnSpc>
                  <a:spcPct val="90000"/>
                </a:lnSpc>
                <a:spcBef>
                  <a:spcPct val="0"/>
                </a:spcBef>
                <a:spcAft>
                  <a:spcPct val="35000"/>
                </a:spcAft>
              </a:pPr>
              <a:r>
                <a:rPr lang="hi-IN" sz="4800" b="1" kern="1200"/>
                <a:t>खोज और बचाव दल</a:t>
              </a:r>
              <a:endParaRPr lang="en-US" sz="4800" b="1" kern="1200" dirty="0"/>
            </a:p>
          </p:txBody>
        </p:sp>
        <p:sp>
          <p:nvSpPr>
            <p:cNvPr id="20" name="Freeform 21">
              <a:extLst>
                <a:ext uri="{FF2B5EF4-FFF2-40B4-BE49-F238E27FC236}">
                  <a16:creationId xmlns:a16="http://schemas.microsoft.com/office/drawing/2014/main" id="{7CD54ED0-72C0-8E96-5025-DEFAD20E51BE}"/>
                </a:ext>
              </a:extLst>
            </p:cNvPr>
            <p:cNvSpPr/>
            <p:nvPr/>
          </p:nvSpPr>
          <p:spPr>
            <a:xfrm rot="20988849">
              <a:off x="10122148" y="8835480"/>
              <a:ext cx="4804003" cy="47003"/>
            </a:xfrm>
            <a:custGeom>
              <a:avLst/>
              <a:gdLst>
                <a:gd name="connsiteX0" fmla="*/ 0 w 1801501"/>
                <a:gd name="connsiteY0" fmla="*/ 8813 h 17626"/>
                <a:gd name="connsiteX1" fmla="*/ 1801501 w 1801501"/>
                <a:gd name="connsiteY1" fmla="*/ 8813 h 17626"/>
              </a:gdLst>
              <a:ahLst/>
              <a:cxnLst>
                <a:cxn ang="0">
                  <a:pos x="connsiteX0" y="connsiteY0"/>
                </a:cxn>
                <a:cxn ang="0">
                  <a:pos x="connsiteX1" y="connsiteY1"/>
                </a:cxn>
              </a:cxnLst>
              <a:rect l="l" t="t" r="r" b="b"/>
              <a:pathLst>
                <a:path w="1801501" h="17626">
                  <a:moveTo>
                    <a:pt x="0" y="8813"/>
                  </a:moveTo>
                  <a:lnTo>
                    <a:pt x="1801501" y="8813"/>
                  </a:lnTo>
                </a:path>
              </a:pathLst>
            </a:custGeom>
            <a:noFill/>
          </p:spPr>
          <p:style>
            <a:lnRef idx="2">
              <a:schemeClr val="accent6">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txBody>
            <a:bodyPr spcFirstLastPara="0" vert="horz" wrap="square" lIns="2315765" tIns="-96597" rIns="2315768" bIns="-96603" numCol="1" spcCol="1270" anchor="ctr" anchorCtr="0">
              <a:noAutofit/>
            </a:bodyPr>
            <a:lstStyle/>
            <a:p>
              <a:pPr algn="ctr" defTabSz="2133627">
                <a:lnSpc>
                  <a:spcPct val="90000"/>
                </a:lnSpc>
                <a:spcBef>
                  <a:spcPct val="0"/>
                </a:spcBef>
                <a:spcAft>
                  <a:spcPct val="35000"/>
                </a:spcAft>
              </a:pPr>
              <a:endParaRPr lang="en-US" sz="4800" kern="1200"/>
            </a:p>
          </p:txBody>
        </p:sp>
        <p:sp>
          <p:nvSpPr>
            <p:cNvPr id="21" name="Freeform 22">
              <a:extLst>
                <a:ext uri="{FF2B5EF4-FFF2-40B4-BE49-F238E27FC236}">
                  <a16:creationId xmlns:a16="http://schemas.microsoft.com/office/drawing/2014/main" id="{0034753B-F4DB-3D79-962F-5802149CEEFD}"/>
                </a:ext>
              </a:extLst>
            </p:cNvPr>
            <p:cNvSpPr/>
            <p:nvPr/>
          </p:nvSpPr>
          <p:spPr>
            <a:xfrm>
              <a:off x="14888295" y="7837249"/>
              <a:ext cx="8886104" cy="1193923"/>
            </a:xfrm>
            <a:custGeom>
              <a:avLst/>
              <a:gdLst>
                <a:gd name="connsiteX0" fmla="*/ 0 w 3332289"/>
                <a:gd name="connsiteY0" fmla="*/ 44772 h 447721"/>
                <a:gd name="connsiteX1" fmla="*/ 44772 w 3332289"/>
                <a:gd name="connsiteY1" fmla="*/ 0 h 447721"/>
                <a:gd name="connsiteX2" fmla="*/ 3287517 w 3332289"/>
                <a:gd name="connsiteY2" fmla="*/ 0 h 447721"/>
                <a:gd name="connsiteX3" fmla="*/ 3332289 w 3332289"/>
                <a:gd name="connsiteY3" fmla="*/ 44772 h 447721"/>
                <a:gd name="connsiteX4" fmla="*/ 3332289 w 3332289"/>
                <a:gd name="connsiteY4" fmla="*/ 402949 h 447721"/>
                <a:gd name="connsiteX5" fmla="*/ 3287517 w 3332289"/>
                <a:gd name="connsiteY5" fmla="*/ 447721 h 447721"/>
                <a:gd name="connsiteX6" fmla="*/ 44772 w 3332289"/>
                <a:gd name="connsiteY6" fmla="*/ 447721 h 447721"/>
                <a:gd name="connsiteX7" fmla="*/ 0 w 3332289"/>
                <a:gd name="connsiteY7" fmla="*/ 402949 h 447721"/>
                <a:gd name="connsiteX8" fmla="*/ 0 w 3332289"/>
                <a:gd name="connsiteY8" fmla="*/ 44772 h 447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32289" h="447721">
                  <a:moveTo>
                    <a:pt x="0" y="44772"/>
                  </a:moveTo>
                  <a:cubicBezTo>
                    <a:pt x="0" y="20045"/>
                    <a:pt x="20045" y="0"/>
                    <a:pt x="44772" y="0"/>
                  </a:cubicBezTo>
                  <a:lnTo>
                    <a:pt x="3287517" y="0"/>
                  </a:lnTo>
                  <a:cubicBezTo>
                    <a:pt x="3312244" y="0"/>
                    <a:pt x="3332289" y="20045"/>
                    <a:pt x="3332289" y="44772"/>
                  </a:cubicBezTo>
                  <a:lnTo>
                    <a:pt x="3332289" y="402949"/>
                  </a:lnTo>
                  <a:cubicBezTo>
                    <a:pt x="3332289" y="427676"/>
                    <a:pt x="3312244" y="447721"/>
                    <a:pt x="3287517" y="447721"/>
                  </a:cubicBezTo>
                  <a:lnTo>
                    <a:pt x="44772" y="447721"/>
                  </a:lnTo>
                  <a:cubicBezTo>
                    <a:pt x="20045" y="447721"/>
                    <a:pt x="0" y="427676"/>
                    <a:pt x="0" y="402949"/>
                  </a:cubicBezTo>
                  <a:lnTo>
                    <a:pt x="0" y="44772"/>
                  </a:lnTo>
                  <a:close/>
                </a:path>
              </a:pathLst>
            </a:custGeom>
            <a:solidFill>
              <a:schemeClr val="accent6">
                <a:lumMod val="50000"/>
              </a:schemeClr>
            </a:solid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65448" tIns="65448" rIns="65448" bIns="65448" numCol="1" spcCol="1270" anchor="ctr" anchorCtr="0">
              <a:noAutofit/>
            </a:bodyPr>
            <a:lstStyle/>
            <a:p>
              <a:pPr algn="ctr" defTabSz="2133627">
                <a:lnSpc>
                  <a:spcPct val="90000"/>
                </a:lnSpc>
                <a:spcBef>
                  <a:spcPct val="0"/>
                </a:spcBef>
                <a:spcAft>
                  <a:spcPct val="35000"/>
                </a:spcAft>
              </a:pPr>
              <a:r>
                <a:rPr lang="hi-IN" sz="4800" b="1" kern="1200" dirty="0"/>
                <a:t>प्राथमिक चिकित्सा टीम</a:t>
              </a:r>
              <a:endParaRPr lang="en-US" sz="4800" b="1" kern="1200" dirty="0"/>
            </a:p>
          </p:txBody>
        </p:sp>
        <p:sp>
          <p:nvSpPr>
            <p:cNvPr id="22" name="Freeform 23">
              <a:extLst>
                <a:ext uri="{FF2B5EF4-FFF2-40B4-BE49-F238E27FC236}">
                  <a16:creationId xmlns:a16="http://schemas.microsoft.com/office/drawing/2014/main" id="{ED3B7B12-8257-F0E1-5BE5-574970BB30F6}"/>
                </a:ext>
              </a:extLst>
            </p:cNvPr>
            <p:cNvSpPr/>
            <p:nvPr/>
          </p:nvSpPr>
          <p:spPr>
            <a:xfrm rot="379045">
              <a:off x="10145561" y="9521987"/>
              <a:ext cx="4757176" cy="47003"/>
            </a:xfrm>
            <a:custGeom>
              <a:avLst/>
              <a:gdLst>
                <a:gd name="connsiteX0" fmla="*/ 0 w 1783941"/>
                <a:gd name="connsiteY0" fmla="*/ 8813 h 17626"/>
                <a:gd name="connsiteX1" fmla="*/ 1783941 w 1783941"/>
                <a:gd name="connsiteY1" fmla="*/ 8813 h 17626"/>
              </a:gdLst>
              <a:ahLst/>
              <a:cxnLst>
                <a:cxn ang="0">
                  <a:pos x="connsiteX0" y="connsiteY0"/>
                </a:cxn>
                <a:cxn ang="0">
                  <a:pos x="connsiteX1" y="connsiteY1"/>
                </a:cxn>
              </a:cxnLst>
              <a:rect l="l" t="t" r="r" b="b"/>
              <a:pathLst>
                <a:path w="1783941" h="17626">
                  <a:moveTo>
                    <a:pt x="0" y="8813"/>
                  </a:moveTo>
                  <a:lnTo>
                    <a:pt x="1783941" y="8813"/>
                  </a:lnTo>
                </a:path>
              </a:pathLst>
            </a:custGeom>
            <a:noFill/>
          </p:spPr>
          <p:style>
            <a:lnRef idx="2">
              <a:schemeClr val="accent6">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txBody>
            <a:bodyPr spcFirstLastPara="0" vert="horz" wrap="square" lIns="2293525" tIns="-95429" rIns="2293523" bIns="-95429" numCol="1" spcCol="1270" anchor="ctr" anchorCtr="0">
              <a:noAutofit/>
            </a:bodyPr>
            <a:lstStyle/>
            <a:p>
              <a:pPr algn="ctr" defTabSz="2133627">
                <a:lnSpc>
                  <a:spcPct val="90000"/>
                </a:lnSpc>
                <a:spcBef>
                  <a:spcPct val="0"/>
                </a:spcBef>
                <a:spcAft>
                  <a:spcPct val="35000"/>
                </a:spcAft>
              </a:pPr>
              <a:endParaRPr lang="en-US" sz="4800" kern="1200"/>
            </a:p>
          </p:txBody>
        </p:sp>
        <p:sp>
          <p:nvSpPr>
            <p:cNvPr id="23" name="Freeform 24">
              <a:extLst>
                <a:ext uri="{FF2B5EF4-FFF2-40B4-BE49-F238E27FC236}">
                  <a16:creationId xmlns:a16="http://schemas.microsoft.com/office/drawing/2014/main" id="{111EFC23-03C8-DA4F-030F-E670D9B08A68}"/>
                </a:ext>
              </a:extLst>
            </p:cNvPr>
            <p:cNvSpPr/>
            <p:nvPr/>
          </p:nvSpPr>
          <p:spPr>
            <a:xfrm>
              <a:off x="14888295" y="9210260"/>
              <a:ext cx="8886104" cy="1193923"/>
            </a:xfrm>
            <a:custGeom>
              <a:avLst/>
              <a:gdLst>
                <a:gd name="connsiteX0" fmla="*/ 0 w 3332289"/>
                <a:gd name="connsiteY0" fmla="*/ 44772 h 447721"/>
                <a:gd name="connsiteX1" fmla="*/ 44772 w 3332289"/>
                <a:gd name="connsiteY1" fmla="*/ 0 h 447721"/>
                <a:gd name="connsiteX2" fmla="*/ 3287517 w 3332289"/>
                <a:gd name="connsiteY2" fmla="*/ 0 h 447721"/>
                <a:gd name="connsiteX3" fmla="*/ 3332289 w 3332289"/>
                <a:gd name="connsiteY3" fmla="*/ 44772 h 447721"/>
                <a:gd name="connsiteX4" fmla="*/ 3332289 w 3332289"/>
                <a:gd name="connsiteY4" fmla="*/ 402949 h 447721"/>
                <a:gd name="connsiteX5" fmla="*/ 3287517 w 3332289"/>
                <a:gd name="connsiteY5" fmla="*/ 447721 h 447721"/>
                <a:gd name="connsiteX6" fmla="*/ 44772 w 3332289"/>
                <a:gd name="connsiteY6" fmla="*/ 447721 h 447721"/>
                <a:gd name="connsiteX7" fmla="*/ 0 w 3332289"/>
                <a:gd name="connsiteY7" fmla="*/ 402949 h 447721"/>
                <a:gd name="connsiteX8" fmla="*/ 0 w 3332289"/>
                <a:gd name="connsiteY8" fmla="*/ 44772 h 447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32289" h="447721">
                  <a:moveTo>
                    <a:pt x="0" y="44772"/>
                  </a:moveTo>
                  <a:cubicBezTo>
                    <a:pt x="0" y="20045"/>
                    <a:pt x="20045" y="0"/>
                    <a:pt x="44772" y="0"/>
                  </a:cubicBezTo>
                  <a:lnTo>
                    <a:pt x="3287517" y="0"/>
                  </a:lnTo>
                  <a:cubicBezTo>
                    <a:pt x="3312244" y="0"/>
                    <a:pt x="3332289" y="20045"/>
                    <a:pt x="3332289" y="44772"/>
                  </a:cubicBezTo>
                  <a:lnTo>
                    <a:pt x="3332289" y="402949"/>
                  </a:lnTo>
                  <a:cubicBezTo>
                    <a:pt x="3332289" y="427676"/>
                    <a:pt x="3312244" y="447721"/>
                    <a:pt x="3287517" y="447721"/>
                  </a:cubicBezTo>
                  <a:lnTo>
                    <a:pt x="44772" y="447721"/>
                  </a:lnTo>
                  <a:cubicBezTo>
                    <a:pt x="20045" y="447721"/>
                    <a:pt x="0" y="427676"/>
                    <a:pt x="0" y="402949"/>
                  </a:cubicBezTo>
                  <a:lnTo>
                    <a:pt x="0" y="44772"/>
                  </a:lnTo>
                  <a:close/>
                </a:path>
              </a:pathLst>
            </a:custGeom>
            <a:solidFill>
              <a:schemeClr val="accent6">
                <a:lumMod val="50000"/>
              </a:schemeClr>
            </a:solid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65448" tIns="65448" rIns="65448" bIns="65448" numCol="1" spcCol="1270" anchor="ctr" anchorCtr="0">
              <a:noAutofit/>
            </a:bodyPr>
            <a:lstStyle/>
            <a:p>
              <a:pPr algn="ctr" defTabSz="2133627">
                <a:lnSpc>
                  <a:spcPct val="90000"/>
                </a:lnSpc>
                <a:spcBef>
                  <a:spcPct val="0"/>
                </a:spcBef>
                <a:spcAft>
                  <a:spcPct val="35000"/>
                </a:spcAft>
              </a:pPr>
              <a:r>
                <a:rPr lang="hi-IN" sz="4800" b="1" kern="1200"/>
                <a:t>साइट सुरक्षा टीम</a:t>
              </a:r>
              <a:endParaRPr lang="en-US" sz="4800" b="1" kern="1200" dirty="0"/>
            </a:p>
          </p:txBody>
        </p:sp>
        <p:sp>
          <p:nvSpPr>
            <p:cNvPr id="24" name="Freeform 25">
              <a:extLst>
                <a:ext uri="{FF2B5EF4-FFF2-40B4-BE49-F238E27FC236}">
                  <a16:creationId xmlns:a16="http://schemas.microsoft.com/office/drawing/2014/main" id="{4790C4EB-851C-1B33-D25F-562B8AE0344B}"/>
                </a:ext>
              </a:extLst>
            </p:cNvPr>
            <p:cNvSpPr/>
            <p:nvPr/>
          </p:nvSpPr>
          <p:spPr>
            <a:xfrm rot="1311317">
              <a:off x="9976929" y="10208493"/>
              <a:ext cx="5094440" cy="47003"/>
            </a:xfrm>
            <a:custGeom>
              <a:avLst/>
              <a:gdLst>
                <a:gd name="connsiteX0" fmla="*/ 0 w 1910415"/>
                <a:gd name="connsiteY0" fmla="*/ 8813 h 17626"/>
                <a:gd name="connsiteX1" fmla="*/ 1910415 w 1910415"/>
                <a:gd name="connsiteY1" fmla="*/ 8813 h 17626"/>
              </a:gdLst>
              <a:ahLst/>
              <a:cxnLst>
                <a:cxn ang="0">
                  <a:pos x="connsiteX0" y="connsiteY0"/>
                </a:cxn>
                <a:cxn ang="0">
                  <a:pos x="connsiteX1" y="connsiteY1"/>
                </a:cxn>
              </a:cxnLst>
              <a:rect l="l" t="t" r="r" b="b"/>
              <a:pathLst>
                <a:path w="1910415" h="17626">
                  <a:moveTo>
                    <a:pt x="0" y="8813"/>
                  </a:moveTo>
                  <a:lnTo>
                    <a:pt x="1910415" y="8813"/>
                  </a:lnTo>
                </a:path>
              </a:pathLst>
            </a:custGeom>
            <a:noFill/>
          </p:spPr>
          <p:style>
            <a:lnRef idx="2">
              <a:schemeClr val="accent6">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txBody>
            <a:bodyPr spcFirstLastPara="0" vert="horz" wrap="square" lIns="2453725" tIns="-103861" rIns="2453725" bIns="-103859" numCol="1" spcCol="1270" anchor="ctr" anchorCtr="0">
              <a:noAutofit/>
            </a:bodyPr>
            <a:lstStyle/>
            <a:p>
              <a:pPr algn="ctr" defTabSz="2133627">
                <a:lnSpc>
                  <a:spcPct val="90000"/>
                </a:lnSpc>
                <a:spcBef>
                  <a:spcPct val="0"/>
                </a:spcBef>
                <a:spcAft>
                  <a:spcPct val="35000"/>
                </a:spcAft>
              </a:pPr>
              <a:endParaRPr lang="en-US" sz="4800" kern="1200"/>
            </a:p>
          </p:txBody>
        </p:sp>
        <p:sp>
          <p:nvSpPr>
            <p:cNvPr id="25" name="Freeform 26">
              <a:extLst>
                <a:ext uri="{FF2B5EF4-FFF2-40B4-BE49-F238E27FC236}">
                  <a16:creationId xmlns:a16="http://schemas.microsoft.com/office/drawing/2014/main" id="{3B1D7A0B-721A-1D41-04AF-D92D95E33137}"/>
                </a:ext>
              </a:extLst>
            </p:cNvPr>
            <p:cNvSpPr/>
            <p:nvPr/>
          </p:nvSpPr>
          <p:spPr>
            <a:xfrm>
              <a:off x="14888295" y="10583273"/>
              <a:ext cx="8886104" cy="1193923"/>
            </a:xfrm>
            <a:custGeom>
              <a:avLst/>
              <a:gdLst>
                <a:gd name="connsiteX0" fmla="*/ 0 w 3332289"/>
                <a:gd name="connsiteY0" fmla="*/ 44772 h 447721"/>
                <a:gd name="connsiteX1" fmla="*/ 44772 w 3332289"/>
                <a:gd name="connsiteY1" fmla="*/ 0 h 447721"/>
                <a:gd name="connsiteX2" fmla="*/ 3287517 w 3332289"/>
                <a:gd name="connsiteY2" fmla="*/ 0 h 447721"/>
                <a:gd name="connsiteX3" fmla="*/ 3332289 w 3332289"/>
                <a:gd name="connsiteY3" fmla="*/ 44772 h 447721"/>
                <a:gd name="connsiteX4" fmla="*/ 3332289 w 3332289"/>
                <a:gd name="connsiteY4" fmla="*/ 402949 h 447721"/>
                <a:gd name="connsiteX5" fmla="*/ 3287517 w 3332289"/>
                <a:gd name="connsiteY5" fmla="*/ 447721 h 447721"/>
                <a:gd name="connsiteX6" fmla="*/ 44772 w 3332289"/>
                <a:gd name="connsiteY6" fmla="*/ 447721 h 447721"/>
                <a:gd name="connsiteX7" fmla="*/ 0 w 3332289"/>
                <a:gd name="connsiteY7" fmla="*/ 402949 h 447721"/>
                <a:gd name="connsiteX8" fmla="*/ 0 w 3332289"/>
                <a:gd name="connsiteY8" fmla="*/ 44772 h 447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32289" h="447721">
                  <a:moveTo>
                    <a:pt x="0" y="44772"/>
                  </a:moveTo>
                  <a:cubicBezTo>
                    <a:pt x="0" y="20045"/>
                    <a:pt x="20045" y="0"/>
                    <a:pt x="44772" y="0"/>
                  </a:cubicBezTo>
                  <a:lnTo>
                    <a:pt x="3287517" y="0"/>
                  </a:lnTo>
                  <a:cubicBezTo>
                    <a:pt x="3312244" y="0"/>
                    <a:pt x="3332289" y="20045"/>
                    <a:pt x="3332289" y="44772"/>
                  </a:cubicBezTo>
                  <a:lnTo>
                    <a:pt x="3332289" y="402949"/>
                  </a:lnTo>
                  <a:cubicBezTo>
                    <a:pt x="3332289" y="427676"/>
                    <a:pt x="3312244" y="447721"/>
                    <a:pt x="3287517" y="447721"/>
                  </a:cubicBezTo>
                  <a:lnTo>
                    <a:pt x="44772" y="447721"/>
                  </a:lnTo>
                  <a:cubicBezTo>
                    <a:pt x="20045" y="447721"/>
                    <a:pt x="0" y="427676"/>
                    <a:pt x="0" y="402949"/>
                  </a:cubicBezTo>
                  <a:lnTo>
                    <a:pt x="0" y="44772"/>
                  </a:lnTo>
                  <a:close/>
                </a:path>
              </a:pathLst>
            </a:custGeom>
            <a:solidFill>
              <a:schemeClr val="accent6">
                <a:lumMod val="50000"/>
              </a:schemeClr>
            </a:solid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65448" tIns="65448" rIns="65448" bIns="65448" numCol="1" spcCol="1270" anchor="ctr" anchorCtr="0">
              <a:noAutofit/>
            </a:bodyPr>
            <a:lstStyle/>
            <a:p>
              <a:pPr algn="ctr" defTabSz="2133627">
                <a:lnSpc>
                  <a:spcPct val="90000"/>
                </a:lnSpc>
                <a:spcBef>
                  <a:spcPct val="0"/>
                </a:spcBef>
                <a:spcAft>
                  <a:spcPct val="35000"/>
                </a:spcAft>
              </a:pPr>
              <a:r>
                <a:rPr lang="hi-IN" sz="4800" b="1" kern="1200"/>
                <a:t>अग्नि सुरक्षा टीम</a:t>
              </a:r>
              <a:endParaRPr lang="en-US" sz="4800" b="1" kern="1200" dirty="0"/>
            </a:p>
          </p:txBody>
        </p:sp>
        <p:sp>
          <p:nvSpPr>
            <p:cNvPr id="26" name="Freeform 27">
              <a:extLst>
                <a:ext uri="{FF2B5EF4-FFF2-40B4-BE49-F238E27FC236}">
                  <a16:creationId xmlns:a16="http://schemas.microsoft.com/office/drawing/2014/main" id="{D35EC310-8CAE-3332-0392-F233B5C3D05A}"/>
                </a:ext>
              </a:extLst>
            </p:cNvPr>
            <p:cNvSpPr/>
            <p:nvPr/>
          </p:nvSpPr>
          <p:spPr>
            <a:xfrm rot="2079769">
              <a:off x="9649856" y="10894997"/>
              <a:ext cx="5748587" cy="47003"/>
            </a:xfrm>
            <a:custGeom>
              <a:avLst/>
              <a:gdLst>
                <a:gd name="connsiteX0" fmla="*/ 0 w 2155720"/>
                <a:gd name="connsiteY0" fmla="*/ 8813 h 17626"/>
                <a:gd name="connsiteX1" fmla="*/ 2155720 w 2155720"/>
                <a:gd name="connsiteY1" fmla="*/ 8813 h 17626"/>
              </a:gdLst>
              <a:ahLst/>
              <a:cxnLst>
                <a:cxn ang="0">
                  <a:pos x="connsiteX0" y="connsiteY0"/>
                </a:cxn>
                <a:cxn ang="0">
                  <a:pos x="connsiteX1" y="connsiteY1"/>
                </a:cxn>
              </a:cxnLst>
              <a:rect l="l" t="t" r="r" b="b"/>
              <a:pathLst>
                <a:path w="2155720" h="17626">
                  <a:moveTo>
                    <a:pt x="0" y="8813"/>
                  </a:moveTo>
                  <a:lnTo>
                    <a:pt x="2155720" y="8813"/>
                  </a:lnTo>
                </a:path>
              </a:pathLst>
            </a:custGeom>
            <a:noFill/>
          </p:spPr>
          <p:style>
            <a:lnRef idx="2">
              <a:schemeClr val="accent6">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txBody>
            <a:bodyPr spcFirstLastPara="0" vert="horz" wrap="square" lIns="2764445" tIns="-120213" rIns="2764443" bIns="-120216" numCol="1" spcCol="1270" anchor="ctr" anchorCtr="0">
              <a:noAutofit/>
            </a:bodyPr>
            <a:lstStyle/>
            <a:p>
              <a:pPr algn="ctr" defTabSz="2133627">
                <a:lnSpc>
                  <a:spcPct val="90000"/>
                </a:lnSpc>
                <a:spcBef>
                  <a:spcPct val="0"/>
                </a:spcBef>
                <a:spcAft>
                  <a:spcPct val="35000"/>
                </a:spcAft>
              </a:pPr>
              <a:endParaRPr lang="en-US" sz="4800" kern="1200"/>
            </a:p>
          </p:txBody>
        </p:sp>
        <p:sp>
          <p:nvSpPr>
            <p:cNvPr id="27" name="Freeform 28">
              <a:extLst>
                <a:ext uri="{FF2B5EF4-FFF2-40B4-BE49-F238E27FC236}">
                  <a16:creationId xmlns:a16="http://schemas.microsoft.com/office/drawing/2014/main" id="{8564953A-DB88-9317-2EEA-305F1387A48A}"/>
                </a:ext>
              </a:extLst>
            </p:cNvPr>
            <p:cNvSpPr/>
            <p:nvPr/>
          </p:nvSpPr>
          <p:spPr>
            <a:xfrm>
              <a:off x="14888295" y="11956284"/>
              <a:ext cx="8886104" cy="1193923"/>
            </a:xfrm>
            <a:custGeom>
              <a:avLst/>
              <a:gdLst>
                <a:gd name="connsiteX0" fmla="*/ 0 w 3332289"/>
                <a:gd name="connsiteY0" fmla="*/ 44772 h 447721"/>
                <a:gd name="connsiteX1" fmla="*/ 44772 w 3332289"/>
                <a:gd name="connsiteY1" fmla="*/ 0 h 447721"/>
                <a:gd name="connsiteX2" fmla="*/ 3287517 w 3332289"/>
                <a:gd name="connsiteY2" fmla="*/ 0 h 447721"/>
                <a:gd name="connsiteX3" fmla="*/ 3332289 w 3332289"/>
                <a:gd name="connsiteY3" fmla="*/ 44772 h 447721"/>
                <a:gd name="connsiteX4" fmla="*/ 3332289 w 3332289"/>
                <a:gd name="connsiteY4" fmla="*/ 402949 h 447721"/>
                <a:gd name="connsiteX5" fmla="*/ 3287517 w 3332289"/>
                <a:gd name="connsiteY5" fmla="*/ 447721 h 447721"/>
                <a:gd name="connsiteX6" fmla="*/ 44772 w 3332289"/>
                <a:gd name="connsiteY6" fmla="*/ 447721 h 447721"/>
                <a:gd name="connsiteX7" fmla="*/ 0 w 3332289"/>
                <a:gd name="connsiteY7" fmla="*/ 402949 h 447721"/>
                <a:gd name="connsiteX8" fmla="*/ 0 w 3332289"/>
                <a:gd name="connsiteY8" fmla="*/ 44772 h 447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32289" h="447721">
                  <a:moveTo>
                    <a:pt x="0" y="44772"/>
                  </a:moveTo>
                  <a:cubicBezTo>
                    <a:pt x="0" y="20045"/>
                    <a:pt x="20045" y="0"/>
                    <a:pt x="44772" y="0"/>
                  </a:cubicBezTo>
                  <a:lnTo>
                    <a:pt x="3287517" y="0"/>
                  </a:lnTo>
                  <a:cubicBezTo>
                    <a:pt x="3312244" y="0"/>
                    <a:pt x="3332289" y="20045"/>
                    <a:pt x="3332289" y="44772"/>
                  </a:cubicBezTo>
                  <a:lnTo>
                    <a:pt x="3332289" y="402949"/>
                  </a:lnTo>
                  <a:cubicBezTo>
                    <a:pt x="3332289" y="427676"/>
                    <a:pt x="3312244" y="447721"/>
                    <a:pt x="3287517" y="447721"/>
                  </a:cubicBezTo>
                  <a:lnTo>
                    <a:pt x="44772" y="447721"/>
                  </a:lnTo>
                  <a:cubicBezTo>
                    <a:pt x="20045" y="447721"/>
                    <a:pt x="0" y="427676"/>
                    <a:pt x="0" y="402949"/>
                  </a:cubicBezTo>
                  <a:lnTo>
                    <a:pt x="0" y="44772"/>
                  </a:lnTo>
                  <a:close/>
                </a:path>
              </a:pathLst>
            </a:custGeom>
            <a:solidFill>
              <a:schemeClr val="accent6">
                <a:lumMod val="50000"/>
              </a:schemeClr>
            </a:solid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65448" tIns="65448" rIns="65448" bIns="65448" numCol="1" spcCol="1270" anchor="ctr" anchorCtr="0">
              <a:noAutofit/>
            </a:bodyPr>
            <a:lstStyle/>
            <a:p>
              <a:pPr algn="ctr" defTabSz="2133627">
                <a:lnSpc>
                  <a:spcPct val="90000"/>
                </a:lnSpc>
                <a:spcBef>
                  <a:spcPct val="0"/>
                </a:spcBef>
                <a:spcAft>
                  <a:spcPct val="35000"/>
                </a:spcAft>
              </a:pPr>
              <a:r>
                <a:rPr lang="hi-IN" sz="4800" b="1" kern="1200" dirty="0"/>
                <a:t>बस सुरक्षा टीम</a:t>
              </a:r>
              <a:endParaRPr lang="en-US" sz="4800" b="1" kern="1200" dirty="0"/>
            </a:p>
          </p:txBody>
        </p:sp>
        <p:sp>
          <p:nvSpPr>
            <p:cNvPr id="40" name="Freeform 29">
              <a:extLst>
                <a:ext uri="{FF2B5EF4-FFF2-40B4-BE49-F238E27FC236}">
                  <a16:creationId xmlns:a16="http://schemas.microsoft.com/office/drawing/2014/main" id="{E2BF9022-E1EE-A416-7836-886BADA7A65D}"/>
                </a:ext>
              </a:extLst>
            </p:cNvPr>
            <p:cNvSpPr/>
            <p:nvPr/>
          </p:nvSpPr>
          <p:spPr>
            <a:xfrm>
              <a:off x="406400" y="10693516"/>
              <a:ext cx="6045451" cy="2463683"/>
            </a:xfrm>
            <a:custGeom>
              <a:avLst/>
              <a:gdLst>
                <a:gd name="connsiteX0" fmla="*/ 0 w 2267044"/>
                <a:gd name="connsiteY0" fmla="*/ 92388 h 923881"/>
                <a:gd name="connsiteX1" fmla="*/ 92388 w 2267044"/>
                <a:gd name="connsiteY1" fmla="*/ 0 h 923881"/>
                <a:gd name="connsiteX2" fmla="*/ 2174656 w 2267044"/>
                <a:gd name="connsiteY2" fmla="*/ 0 h 923881"/>
                <a:gd name="connsiteX3" fmla="*/ 2267044 w 2267044"/>
                <a:gd name="connsiteY3" fmla="*/ 92388 h 923881"/>
                <a:gd name="connsiteX4" fmla="*/ 2267044 w 2267044"/>
                <a:gd name="connsiteY4" fmla="*/ 831493 h 923881"/>
                <a:gd name="connsiteX5" fmla="*/ 2174656 w 2267044"/>
                <a:gd name="connsiteY5" fmla="*/ 923881 h 923881"/>
                <a:gd name="connsiteX6" fmla="*/ 92388 w 2267044"/>
                <a:gd name="connsiteY6" fmla="*/ 923881 h 923881"/>
                <a:gd name="connsiteX7" fmla="*/ 0 w 2267044"/>
                <a:gd name="connsiteY7" fmla="*/ 831493 h 923881"/>
                <a:gd name="connsiteX8" fmla="*/ 0 w 2267044"/>
                <a:gd name="connsiteY8" fmla="*/ 92388 h 92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7044" h="923881">
                  <a:moveTo>
                    <a:pt x="0" y="92388"/>
                  </a:moveTo>
                  <a:cubicBezTo>
                    <a:pt x="0" y="41364"/>
                    <a:pt x="41364" y="0"/>
                    <a:pt x="92388" y="0"/>
                  </a:cubicBezTo>
                  <a:lnTo>
                    <a:pt x="2174656" y="0"/>
                  </a:lnTo>
                  <a:cubicBezTo>
                    <a:pt x="2225680" y="0"/>
                    <a:pt x="2267044" y="41364"/>
                    <a:pt x="2267044" y="92388"/>
                  </a:cubicBezTo>
                  <a:lnTo>
                    <a:pt x="2267044" y="831493"/>
                  </a:lnTo>
                  <a:cubicBezTo>
                    <a:pt x="2267044" y="882517"/>
                    <a:pt x="2225680" y="923881"/>
                    <a:pt x="2174656" y="923881"/>
                  </a:cubicBezTo>
                  <a:lnTo>
                    <a:pt x="92388" y="923881"/>
                  </a:lnTo>
                  <a:cubicBezTo>
                    <a:pt x="41364" y="923881"/>
                    <a:pt x="0" y="882517"/>
                    <a:pt x="0" y="831493"/>
                  </a:cubicBezTo>
                  <a:lnTo>
                    <a:pt x="0" y="92388"/>
                  </a:lnTo>
                  <a:close/>
                </a:path>
              </a:pathLst>
            </a:custGeom>
            <a:solidFill>
              <a:schemeClr val="accent2">
                <a:lumMod val="40000"/>
                <a:lumOff val="60000"/>
              </a:schemeClr>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102640" tIns="102640" rIns="102640" bIns="102640" numCol="1" spcCol="1270" anchor="ctr" anchorCtr="0">
              <a:noAutofit/>
            </a:bodyPr>
            <a:lstStyle/>
            <a:p>
              <a:pPr algn="ctr" defTabSz="2133627">
                <a:lnSpc>
                  <a:spcPct val="90000"/>
                </a:lnSpc>
                <a:spcBef>
                  <a:spcPct val="0"/>
                </a:spcBef>
                <a:spcAft>
                  <a:spcPct val="35000"/>
                </a:spcAft>
              </a:pPr>
              <a:r>
                <a:rPr lang="hi-IN" sz="4800" b="1" kern="1200" dirty="0">
                  <a:solidFill>
                    <a:schemeClr val="tx1"/>
                  </a:solidFill>
                </a:rPr>
                <a:t>प्रिंसिपल 
(एसडीएमसी के प्रमुख)</a:t>
              </a:r>
              <a:endParaRPr lang="en-US" sz="4800" b="1" kern="1200" dirty="0">
                <a:solidFill>
                  <a:schemeClr val="tx1"/>
                </a:solidFill>
              </a:endParaRPr>
            </a:p>
          </p:txBody>
        </p:sp>
        <p:cxnSp>
          <p:nvCxnSpPr>
            <p:cNvPr id="41" name="Straight Arrow Connector 40">
              <a:extLst>
                <a:ext uri="{FF2B5EF4-FFF2-40B4-BE49-F238E27FC236}">
                  <a16:creationId xmlns:a16="http://schemas.microsoft.com/office/drawing/2014/main" id="{D21100D2-8A16-E220-2AFD-B70C98FD4178}"/>
                </a:ext>
              </a:extLst>
            </p:cNvPr>
            <p:cNvCxnSpPr/>
            <p:nvPr/>
          </p:nvCxnSpPr>
          <p:spPr>
            <a:xfrm>
              <a:off x="2641600" y="7874000"/>
              <a:ext cx="0" cy="2844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pic>
        <p:nvPicPr>
          <p:cNvPr id="28" name="Picture 27">
            <a:extLst>
              <a:ext uri="{FF2B5EF4-FFF2-40B4-BE49-F238E27FC236}">
                <a16:creationId xmlns:a16="http://schemas.microsoft.com/office/drawing/2014/main" id="{BC0858D1-02B9-DB1B-AC4A-380B462CB690}"/>
              </a:ext>
            </a:extLst>
          </p:cNvPr>
          <p:cNvPicPr>
            <a:picLocks noChangeAspect="1"/>
          </p:cNvPicPr>
          <p:nvPr/>
        </p:nvPicPr>
        <p:blipFill>
          <a:blip r:embed="rId2"/>
          <a:stretch>
            <a:fillRect/>
          </a:stretch>
        </p:blipFill>
        <p:spPr>
          <a:xfrm>
            <a:off x="22116065" y="53138"/>
            <a:ext cx="1996496" cy="2359322"/>
          </a:xfrm>
          <a:prstGeom prst="rect">
            <a:avLst/>
          </a:prstGeom>
        </p:spPr>
      </p:pic>
    </p:spTree>
    <p:extLst>
      <p:ext uri="{BB962C8B-B14F-4D97-AF65-F5344CB8AC3E}">
        <p14:creationId xmlns:p14="http://schemas.microsoft.com/office/powerpoint/2010/main" val="1523882587"/>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7BFC39-0B66-6FC1-99D1-E6F3EFAEF84D}"/>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493B28BE-3A9F-AF53-664C-88C46D2965D3}"/>
              </a:ext>
            </a:extLst>
          </p:cNvPr>
          <p:cNvSpPr/>
          <p:nvPr/>
        </p:nvSpPr>
        <p:spPr>
          <a:xfrm>
            <a:off x="8167732" y="0"/>
            <a:ext cx="16216268" cy="13716001"/>
          </a:xfrm>
          <a:prstGeom prst="rect">
            <a:avLst/>
          </a:prstGeom>
          <a:solidFill>
            <a:schemeClr val="accent6">
              <a:lumMod val="20000"/>
              <a:lumOff val="80000"/>
            </a:schemeClr>
          </a:solidFill>
          <a:ln w="12700">
            <a:miter lim="400000"/>
          </a:ln>
        </p:spPr>
        <p:txBody>
          <a:bodyPr lIns="78283" tIns="78283" rIns="78283" bIns="78283"/>
          <a:lstStyle/>
          <a:p>
            <a:endParaRPr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48101E1A-1BC3-94A1-2D4A-ED5F716DD5A5}"/>
              </a:ext>
            </a:extLst>
          </p:cNvPr>
          <p:cNvSpPr txBox="1"/>
          <p:nvPr/>
        </p:nvSpPr>
        <p:spPr>
          <a:xfrm>
            <a:off x="8564880" y="3888736"/>
            <a:ext cx="15382807" cy="89255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1143000" indent="-1143000">
              <a:lnSpc>
                <a:spcPct val="100000"/>
              </a:lnSpc>
              <a:buFont typeface="+mj-lt"/>
              <a:buAutoNum type="arabicParenR"/>
              <a:defRPr sz="6400">
                <a:solidFill>
                  <a:srgbClr val="FFFFFF"/>
                </a:solidFill>
                <a:latin typeface="Open Sans Semibold"/>
                <a:ea typeface="Open Sans Semibold"/>
                <a:cs typeface="Open Sans Semibold"/>
                <a:sym typeface="Open Sans Semibold"/>
              </a:defRPr>
            </a:pPr>
            <a:r>
              <a:rPr lang="hi-IN" sz="6000" dirty="0">
                <a:solidFill>
                  <a:schemeClr val="tx1"/>
                </a:solidFill>
              </a:rPr>
              <a:t>आपदा प्रबंधन</a:t>
            </a:r>
            <a:r>
              <a:rPr lang="hi-IN"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 योजना की तैयारी और मूल्यांकन में स्कूल की मदद करना।
स्कूल की संरचनात्मक सुरक्षा पर गौर करें। 
 तैयारी और शमन के उपाय के वित्तीय पहलुओं पर काम करना ।
वर्ष में दो बार विभिन्न प्रकार की आपदाओं पर मॉक अभ्यास के संचालन की व्यवस्था करना ।
आपदा के दौरान, विभिन्न समूहों और टीमों के समन्वय में मदद करना ।</a:t>
            </a:r>
            <a:endPar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4" name="PPT 2 -">
            <a:extLst>
              <a:ext uri="{FF2B5EF4-FFF2-40B4-BE49-F238E27FC236}">
                <a16:creationId xmlns:a16="http://schemas.microsoft.com/office/drawing/2014/main" id="{45408843-84A2-8EEB-EE77-2630FA862926}"/>
              </a:ext>
            </a:extLst>
          </p:cNvPr>
          <p:cNvSpPr txBox="1"/>
          <p:nvPr/>
        </p:nvSpPr>
        <p:spPr>
          <a:xfrm>
            <a:off x="21546984" y="12813338"/>
            <a:ext cx="1406834" cy="619760"/>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solidFill>
                  <a:srgbClr val="E46C0A"/>
                </a:solidFill>
              </a:rPr>
              <a:t>PPT </a:t>
            </a:r>
            <a:r>
              <a:rPr lang="en-US" b="1" dirty="0">
                <a:solidFill>
                  <a:srgbClr val="E46C0A"/>
                </a:solidFill>
              </a:rPr>
              <a:t>4</a:t>
            </a:r>
            <a:r>
              <a:rPr b="1" dirty="0">
                <a:solidFill>
                  <a:srgbClr val="E46C0A"/>
                </a:solidFill>
              </a:rPr>
              <a:t> -</a:t>
            </a:r>
          </a:p>
        </p:txBody>
      </p:sp>
      <p:sp>
        <p:nvSpPr>
          <p:cNvPr id="115" name="Rectangle">
            <a:extLst>
              <a:ext uri="{FF2B5EF4-FFF2-40B4-BE49-F238E27FC236}">
                <a16:creationId xmlns:a16="http://schemas.microsoft.com/office/drawing/2014/main" id="{1A7AA73E-668B-EF91-DF42-BCA29EFE93DB}"/>
              </a:ext>
            </a:extLst>
          </p:cNvPr>
          <p:cNvSpPr/>
          <p:nvPr/>
        </p:nvSpPr>
        <p:spPr>
          <a:xfrm>
            <a:off x="21539200" y="13512800"/>
            <a:ext cx="1879600" cy="203200"/>
          </a:xfrm>
          <a:prstGeom prst="rect">
            <a:avLst/>
          </a:prstGeom>
          <a:solidFill>
            <a:srgbClr val="F7903B"/>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97A918D3-AFB2-E4D0-CFC6-FF355313EE38}"/>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21</a:t>
            </a:fld>
            <a:endParaRPr dirty="0"/>
          </a:p>
        </p:txBody>
      </p:sp>
      <p:pic>
        <p:nvPicPr>
          <p:cNvPr id="6" name="Picture 5" descr="A logo with text on it&#10;&#10;AI-generated content may be incorrect.">
            <a:extLst>
              <a:ext uri="{FF2B5EF4-FFF2-40B4-BE49-F238E27FC236}">
                <a16:creationId xmlns:a16="http://schemas.microsoft.com/office/drawing/2014/main" id="{38AC1F63-CC8C-1B14-F1CC-EA27AFFE59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C74957EE-F9C8-7120-DD5D-20FE6B9C1791}"/>
              </a:ext>
            </a:extLst>
          </p:cNvPr>
          <p:cNvSpPr txBox="1"/>
          <p:nvPr/>
        </p:nvSpPr>
        <p:spPr>
          <a:xfrm>
            <a:off x="742863" y="2812493"/>
            <a:ext cx="7113118" cy="34820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hi-IN" dirty="0"/>
              <a:t>एसडीएमसी की भूमिकाएं और जिम्मेदारियां</a:t>
            </a:r>
            <a:endParaRPr lang="en-US" dirty="0"/>
          </a:p>
        </p:txBody>
      </p:sp>
      <p:pic>
        <p:nvPicPr>
          <p:cNvPr id="2" name="Picture 1">
            <a:extLst>
              <a:ext uri="{FF2B5EF4-FFF2-40B4-BE49-F238E27FC236}">
                <a16:creationId xmlns:a16="http://schemas.microsoft.com/office/drawing/2014/main" id="{FFCB2142-D1F4-5CCF-8888-D8F3986BAAA2}"/>
              </a:ext>
            </a:extLst>
          </p:cNvPr>
          <p:cNvPicPr>
            <a:picLocks noChangeAspect="1"/>
          </p:cNvPicPr>
          <p:nvPr/>
        </p:nvPicPr>
        <p:blipFill>
          <a:blip r:embed="rId3"/>
          <a:stretch>
            <a:fillRect/>
          </a:stretch>
        </p:blipFill>
        <p:spPr>
          <a:xfrm>
            <a:off x="22116065" y="53138"/>
            <a:ext cx="1996496" cy="2359322"/>
          </a:xfrm>
          <a:prstGeom prst="rect">
            <a:avLst/>
          </a:prstGeom>
        </p:spPr>
      </p:pic>
    </p:spTree>
    <p:extLst>
      <p:ext uri="{BB962C8B-B14F-4D97-AF65-F5344CB8AC3E}">
        <p14:creationId xmlns:p14="http://schemas.microsoft.com/office/powerpoint/2010/main" val="531026900"/>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CA9425-1D9C-F91B-CF5E-EC2DECC74FFD}"/>
            </a:ext>
          </a:extLst>
        </p:cNvPr>
        <p:cNvGrpSpPr/>
        <p:nvPr/>
      </p:nvGrpSpPr>
      <p:grpSpPr>
        <a:xfrm>
          <a:off x="0" y="0"/>
          <a:ext cx="0" cy="0"/>
          <a:chOff x="0" y="0"/>
          <a:chExt cx="0" cy="0"/>
        </a:xfrm>
      </p:grpSpPr>
      <p:sp>
        <p:nvSpPr>
          <p:cNvPr id="2" name="Abdominal Injury">
            <a:extLst>
              <a:ext uri="{FF2B5EF4-FFF2-40B4-BE49-F238E27FC236}">
                <a16:creationId xmlns:a16="http://schemas.microsoft.com/office/drawing/2014/main" id="{9E1BD60C-968D-96A0-0613-39A76AAECB01}"/>
              </a:ext>
            </a:extLst>
          </p:cNvPr>
          <p:cNvSpPr txBox="1"/>
          <p:nvPr/>
        </p:nvSpPr>
        <p:spPr>
          <a:xfrm>
            <a:off x="1077422" y="2177840"/>
            <a:ext cx="8312799" cy="23740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lnSpc>
                <a:spcPct val="90000"/>
              </a:lnSpc>
              <a:defRPr sz="7200" b="1" cap="all">
                <a:solidFill>
                  <a:srgbClr val="C00000"/>
                </a:solidFill>
                <a:latin typeface="Open Sans"/>
                <a:ea typeface="Open Sans"/>
                <a:cs typeface="Open Sans"/>
                <a:sym typeface="Open Sans"/>
              </a:defRPr>
            </a:lvl1pPr>
          </a:lstStyle>
          <a:p>
            <a:pPr>
              <a:lnSpc>
                <a:spcPct val="100000"/>
              </a:lnSpc>
            </a:pPr>
            <a:r>
              <a:rPr lang="hi-IN" dirty="0"/>
              <a:t>स्कूल आपदा प्रबंधन</a:t>
            </a:r>
            <a:r>
              <a:rPr lang="hi-IN" dirty="0">
                <a:latin typeface="Open Sans" panose="020B0606030504020204" pitchFamily="34" charset="0"/>
                <a:ea typeface="Open Sans" panose="020B0606030504020204" pitchFamily="34" charset="0"/>
                <a:cs typeface="Open Sans" panose="020B0606030504020204" pitchFamily="34" charset="0"/>
              </a:rPr>
              <a:t> </a:t>
            </a:r>
            <a:r>
              <a:rPr lang="hi-IN" dirty="0"/>
              <a:t>योजना</a:t>
            </a:r>
            <a:endParaRPr lang="en-US" dirty="0"/>
          </a:p>
        </p:txBody>
      </p:sp>
      <p:graphicFrame>
        <p:nvGraphicFramePr>
          <p:cNvPr id="7" name="Diagram 6">
            <a:extLst>
              <a:ext uri="{FF2B5EF4-FFF2-40B4-BE49-F238E27FC236}">
                <a16:creationId xmlns:a16="http://schemas.microsoft.com/office/drawing/2014/main" id="{5DF27C9C-8EBD-7338-8FD4-42C622F93F5D}"/>
              </a:ext>
            </a:extLst>
          </p:cNvPr>
          <p:cNvGraphicFramePr/>
          <p:nvPr>
            <p:extLst>
              <p:ext uri="{D42A27DB-BD31-4B8C-83A1-F6EECF244321}">
                <p14:modId xmlns:p14="http://schemas.microsoft.com/office/powerpoint/2010/main" val="2404761343"/>
              </p:ext>
            </p:extLst>
          </p:nvPr>
        </p:nvGraphicFramePr>
        <p:xfrm>
          <a:off x="8128000" y="2878667"/>
          <a:ext cx="16256000" cy="108373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ight Arrow 4">
            <a:extLst>
              <a:ext uri="{FF2B5EF4-FFF2-40B4-BE49-F238E27FC236}">
                <a16:creationId xmlns:a16="http://schemas.microsoft.com/office/drawing/2014/main" id="{C6BBF504-0901-3262-2072-6863A280BFC2}"/>
              </a:ext>
            </a:extLst>
          </p:cNvPr>
          <p:cNvSpPr/>
          <p:nvPr/>
        </p:nvSpPr>
        <p:spPr>
          <a:xfrm>
            <a:off x="1016000" y="6248400"/>
            <a:ext cx="6908800" cy="3454400"/>
          </a:xfrm>
          <a:prstGeom prst="rightArrow">
            <a:avLst/>
          </a:prstGeom>
          <a:solidFill>
            <a:schemeClr val="accent4"/>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hi-IN" sz="6400" dirty="0"/>
              <a:t>सामाजिक मानचित्रण</a:t>
            </a:r>
            <a:endParaRPr lang="en-US" sz="6400" dirty="0"/>
          </a:p>
        </p:txBody>
      </p:sp>
      <p:pic>
        <p:nvPicPr>
          <p:cNvPr id="3" name="Picture 2">
            <a:extLst>
              <a:ext uri="{FF2B5EF4-FFF2-40B4-BE49-F238E27FC236}">
                <a16:creationId xmlns:a16="http://schemas.microsoft.com/office/drawing/2014/main" id="{73C88CFD-EA30-3C44-E6BB-AE2A7FF9D415}"/>
              </a:ext>
            </a:extLst>
          </p:cNvPr>
          <p:cNvPicPr>
            <a:picLocks noChangeAspect="1"/>
          </p:cNvPicPr>
          <p:nvPr/>
        </p:nvPicPr>
        <p:blipFill>
          <a:blip r:embed="rId7"/>
          <a:stretch>
            <a:fillRect/>
          </a:stretch>
        </p:blipFill>
        <p:spPr>
          <a:xfrm>
            <a:off x="22116065" y="53138"/>
            <a:ext cx="1996496" cy="2359322"/>
          </a:xfrm>
          <a:prstGeom prst="rect">
            <a:avLst/>
          </a:prstGeom>
        </p:spPr>
      </p:pic>
    </p:spTree>
    <p:extLst>
      <p:ext uri="{BB962C8B-B14F-4D97-AF65-F5344CB8AC3E}">
        <p14:creationId xmlns:p14="http://schemas.microsoft.com/office/powerpoint/2010/main" val="3832623544"/>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BEE70F-CA11-5EBB-16FE-BB8661AD6A2B}"/>
            </a:ext>
          </a:extLst>
        </p:cNvPr>
        <p:cNvGrpSpPr/>
        <p:nvPr/>
      </p:nvGrpSpPr>
      <p:grpSpPr>
        <a:xfrm>
          <a:off x="0" y="0"/>
          <a:ext cx="0" cy="0"/>
          <a:chOff x="0" y="0"/>
          <a:chExt cx="0" cy="0"/>
        </a:xfrm>
      </p:grpSpPr>
      <p:sp>
        <p:nvSpPr>
          <p:cNvPr id="2" name="Abdominal Injury">
            <a:extLst>
              <a:ext uri="{FF2B5EF4-FFF2-40B4-BE49-F238E27FC236}">
                <a16:creationId xmlns:a16="http://schemas.microsoft.com/office/drawing/2014/main" id="{7700D819-4568-FE6F-0872-82A2DA3BD523}"/>
              </a:ext>
            </a:extLst>
          </p:cNvPr>
          <p:cNvSpPr txBox="1"/>
          <p:nvPr/>
        </p:nvSpPr>
        <p:spPr>
          <a:xfrm>
            <a:off x="1077422" y="2177840"/>
            <a:ext cx="8312799" cy="23740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lnSpc>
                <a:spcPct val="90000"/>
              </a:lnSpc>
              <a:defRPr sz="7200" b="1" cap="all">
                <a:solidFill>
                  <a:srgbClr val="C00000"/>
                </a:solidFill>
                <a:latin typeface="Open Sans"/>
                <a:ea typeface="Open Sans"/>
                <a:cs typeface="Open Sans"/>
                <a:sym typeface="Open Sans"/>
              </a:defRPr>
            </a:lvl1pPr>
          </a:lstStyle>
          <a:p>
            <a:pPr>
              <a:lnSpc>
                <a:spcPct val="100000"/>
              </a:lnSpc>
            </a:pPr>
            <a:r>
              <a:rPr lang="hi-IN" dirty="0"/>
              <a:t>स्कूल आपदा प्रबंधन योजना</a:t>
            </a:r>
            <a:endParaRPr lang="en-US" dirty="0"/>
          </a:p>
        </p:txBody>
      </p:sp>
      <p:graphicFrame>
        <p:nvGraphicFramePr>
          <p:cNvPr id="3" name="Diagram 2">
            <a:extLst>
              <a:ext uri="{FF2B5EF4-FFF2-40B4-BE49-F238E27FC236}">
                <a16:creationId xmlns:a16="http://schemas.microsoft.com/office/drawing/2014/main" id="{515301CB-02B4-486A-7260-400B26746E9E}"/>
              </a:ext>
            </a:extLst>
          </p:cNvPr>
          <p:cNvGraphicFramePr/>
          <p:nvPr>
            <p:extLst>
              <p:ext uri="{D42A27DB-BD31-4B8C-83A1-F6EECF244321}">
                <p14:modId xmlns:p14="http://schemas.microsoft.com/office/powerpoint/2010/main" val="4139509786"/>
              </p:ext>
            </p:extLst>
          </p:nvPr>
        </p:nvGraphicFramePr>
        <p:xfrm>
          <a:off x="7721600" y="1045028"/>
          <a:ext cx="16999857" cy="123153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triped Right Arrow 5">
            <a:extLst>
              <a:ext uri="{FF2B5EF4-FFF2-40B4-BE49-F238E27FC236}">
                <a16:creationId xmlns:a16="http://schemas.microsoft.com/office/drawing/2014/main" id="{918BAAD1-B98B-DA42-A404-7362A4FD1D4C}"/>
              </a:ext>
            </a:extLst>
          </p:cNvPr>
          <p:cNvSpPr/>
          <p:nvPr/>
        </p:nvSpPr>
        <p:spPr>
          <a:xfrm>
            <a:off x="406400" y="3875988"/>
            <a:ext cx="8595433" cy="6233213"/>
          </a:xfrm>
          <a:prstGeom prst="striped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hi-IN" sz="5333" b="1" spc="133" dirty="0">
                <a:ln w="11430"/>
                <a:gradFill>
                  <a:gsLst>
                    <a:gs pos="25000">
                      <a:schemeClr val="accent2">
                        <a:satMod val="155000"/>
                      </a:schemeClr>
                    </a:gs>
                    <a:gs pos="100000">
                      <a:schemeClr val="accent2">
                        <a:shade val="45000"/>
                        <a:satMod val="165000"/>
                      </a:schemeClr>
                    </a:gs>
                  </a:gsLst>
                  <a:lin ang="5400000"/>
                </a:gradFill>
              </a:rPr>
              <a:t>सुरक्षित और वैकल्पिक मार्ग</a:t>
            </a:r>
            <a:r>
              <a:rPr lang="en-IN" sz="5333" b="1" spc="133" dirty="0">
                <a:ln w="11430"/>
                <a:gradFill>
                  <a:gsLst>
                    <a:gs pos="25000">
                      <a:schemeClr val="accent2">
                        <a:satMod val="155000"/>
                      </a:schemeClr>
                    </a:gs>
                    <a:gs pos="100000">
                      <a:schemeClr val="accent2">
                        <a:shade val="45000"/>
                        <a:satMod val="165000"/>
                      </a:schemeClr>
                    </a:gs>
                  </a:gsLst>
                  <a:lin ang="5400000"/>
                </a:gradFill>
              </a:rPr>
              <a:t> </a:t>
            </a:r>
            <a:r>
              <a:rPr lang="hi-IN" sz="5333" b="1" spc="133" dirty="0">
                <a:ln w="11430"/>
                <a:gradFill>
                  <a:gsLst>
                    <a:gs pos="25000">
                      <a:schemeClr val="accent2">
                        <a:satMod val="155000"/>
                      </a:schemeClr>
                    </a:gs>
                    <a:gs pos="100000">
                      <a:schemeClr val="accent2">
                        <a:shade val="45000"/>
                        <a:satMod val="165000"/>
                      </a:schemeClr>
                    </a:gs>
                  </a:gsLst>
                  <a:lin ang="5400000"/>
                </a:gradFill>
              </a:rPr>
              <a:t> मानचित्रण</a:t>
            </a:r>
            <a:endParaRPr lang="en-US" sz="5333" dirty="0"/>
          </a:p>
        </p:txBody>
      </p:sp>
      <p:pic>
        <p:nvPicPr>
          <p:cNvPr id="5" name="Picture 4">
            <a:extLst>
              <a:ext uri="{FF2B5EF4-FFF2-40B4-BE49-F238E27FC236}">
                <a16:creationId xmlns:a16="http://schemas.microsoft.com/office/drawing/2014/main" id="{DC16BE48-0FA2-C13B-F489-C39B3FEE41C7}"/>
              </a:ext>
            </a:extLst>
          </p:cNvPr>
          <p:cNvPicPr>
            <a:picLocks noChangeAspect="1"/>
          </p:cNvPicPr>
          <p:nvPr/>
        </p:nvPicPr>
        <p:blipFill>
          <a:blip r:embed="rId7"/>
          <a:stretch>
            <a:fillRect/>
          </a:stretch>
        </p:blipFill>
        <p:spPr>
          <a:xfrm>
            <a:off x="22116065" y="53138"/>
            <a:ext cx="1996496" cy="2359322"/>
          </a:xfrm>
          <a:prstGeom prst="rect">
            <a:avLst/>
          </a:prstGeom>
        </p:spPr>
      </p:pic>
    </p:spTree>
    <p:extLst>
      <p:ext uri="{BB962C8B-B14F-4D97-AF65-F5344CB8AC3E}">
        <p14:creationId xmlns:p14="http://schemas.microsoft.com/office/powerpoint/2010/main" val="2066228674"/>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934224825"/>
              </p:ext>
            </p:extLst>
          </p:nvPr>
        </p:nvGraphicFramePr>
        <p:xfrm>
          <a:off x="7721600" y="558800"/>
          <a:ext cx="18084800" cy="1280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triped Right Arrow 5"/>
          <p:cNvSpPr/>
          <p:nvPr/>
        </p:nvSpPr>
        <p:spPr>
          <a:xfrm>
            <a:off x="406400" y="3629892"/>
            <a:ext cx="9144000" cy="6479309"/>
          </a:xfrm>
          <a:prstGeom prst="striped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hi-IN" sz="5333" b="1" spc="133" dirty="0">
                <a:ln w="11430"/>
                <a:gradFill>
                  <a:gsLst>
                    <a:gs pos="25000">
                      <a:schemeClr val="accent2">
                        <a:satMod val="155000"/>
                      </a:schemeClr>
                    </a:gs>
                    <a:gs pos="100000">
                      <a:schemeClr val="accent2">
                        <a:shade val="45000"/>
                        <a:satMod val="165000"/>
                      </a:schemeClr>
                    </a:gs>
                  </a:gsLst>
                  <a:lin ang="5400000"/>
                </a:gradFill>
              </a:rPr>
              <a:t>सुरक्षित और वैकल्पिक मार्ग मानचित्रण</a:t>
            </a:r>
            <a:endParaRPr lang="en-US" sz="5333" dirty="0"/>
          </a:p>
        </p:txBody>
      </p:sp>
      <p:pic>
        <p:nvPicPr>
          <p:cNvPr id="2" name="Picture 1">
            <a:extLst>
              <a:ext uri="{FF2B5EF4-FFF2-40B4-BE49-F238E27FC236}">
                <a16:creationId xmlns:a16="http://schemas.microsoft.com/office/drawing/2014/main" id="{85D7318F-9722-63AC-434D-BFC07A20705A}"/>
              </a:ext>
            </a:extLst>
          </p:cNvPr>
          <p:cNvPicPr>
            <a:picLocks noChangeAspect="1"/>
          </p:cNvPicPr>
          <p:nvPr/>
        </p:nvPicPr>
        <p:blipFill>
          <a:blip r:embed="rId7"/>
          <a:stretch>
            <a:fillRect/>
          </a:stretch>
        </p:blipFill>
        <p:spPr>
          <a:xfrm>
            <a:off x="22116065" y="53138"/>
            <a:ext cx="1996496" cy="2359322"/>
          </a:xfrm>
          <a:prstGeom prst="rect">
            <a:avLst/>
          </a:prstGeom>
        </p:spPr>
      </p:pic>
    </p:spTree>
    <p:extLst>
      <p:ext uri="{BB962C8B-B14F-4D97-AF65-F5344CB8AC3E}">
        <p14:creationId xmlns:p14="http://schemas.microsoft.com/office/powerpoint/2010/main" val="23508423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5A238-19CF-2A07-1A3F-3D34080E8CEF}"/>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89EC503E-177F-7025-9AEF-16E2B466D14F}"/>
              </a:ext>
            </a:extLst>
          </p:cNvPr>
          <p:cNvSpPr/>
          <p:nvPr/>
        </p:nvSpPr>
        <p:spPr>
          <a:xfrm>
            <a:off x="8167732" y="0"/>
            <a:ext cx="16216268" cy="13716001"/>
          </a:xfrm>
          <a:prstGeom prst="rect">
            <a:avLst/>
          </a:prstGeom>
          <a:solidFill>
            <a:schemeClr val="accent6">
              <a:lumMod val="20000"/>
              <a:lumOff val="80000"/>
            </a:schemeClr>
          </a:solidFill>
          <a:ln w="12700">
            <a:miter lim="400000"/>
          </a:ln>
        </p:spPr>
        <p:txBody>
          <a:bodyPr lIns="78283" tIns="78283" rIns="78283" bIns="78283"/>
          <a:lstStyle/>
          <a:p>
            <a:endParaRPr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E780135C-49AA-AAAE-07BC-26B788AC6577}"/>
              </a:ext>
            </a:extLst>
          </p:cNvPr>
          <p:cNvSpPr txBox="1"/>
          <p:nvPr/>
        </p:nvSpPr>
        <p:spPr>
          <a:xfrm>
            <a:off x="8564880" y="3888736"/>
            <a:ext cx="15382807" cy="7853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1143000" indent="-1143000">
              <a:lnSpc>
                <a:spcPct val="100000"/>
              </a:lnSpc>
              <a:buFont typeface="Wingdings" panose="05000000000000000000" pitchFamily="2" charset="2"/>
              <a:buChar char="§"/>
              <a:defRPr sz="6400">
                <a:solidFill>
                  <a:srgbClr val="FFFFFF"/>
                </a:solidFill>
                <a:latin typeface="Open Sans Semibold"/>
                <a:ea typeface="Open Sans Semibold"/>
                <a:cs typeface="Open Sans Semibold"/>
                <a:sym typeface="Open Sans Semibold"/>
              </a:defRPr>
            </a:pPr>
            <a:r>
              <a:rPr lang="hi-IN" sz="6600" dirty="0">
                <a:solidFill>
                  <a:schemeClr val="tx1"/>
                </a:solidFill>
                <a:latin typeface="Open Sans" panose="020B0606030504020204" pitchFamily="34" charset="0"/>
                <a:ea typeface="Open Sans" panose="020B0606030504020204" pitchFamily="34" charset="0"/>
                <a:cs typeface="Open Sans" panose="020B0606030504020204" pitchFamily="34" charset="0"/>
              </a:rPr>
              <a:t>संयोजन
आपदा प्रबंधन के प्रभारी शिक्षक।
कला और शिल्प शिक्षक।
नाटक और संगीत शिक्षक।
1-2 माता-पिता (मीडिया/एनजीओ के साथ काम करना)।
1-2 छात्र (अच्छे वक्ता और रचनात्मक)।</a:t>
            </a:r>
            <a:endPar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4" name="PPT 2 -">
            <a:extLst>
              <a:ext uri="{FF2B5EF4-FFF2-40B4-BE49-F238E27FC236}">
                <a16:creationId xmlns:a16="http://schemas.microsoft.com/office/drawing/2014/main" id="{B6E5CDCD-D87F-2FB4-2F0E-A6F66E1C7F2D}"/>
              </a:ext>
            </a:extLst>
          </p:cNvPr>
          <p:cNvSpPr txBox="1"/>
          <p:nvPr/>
        </p:nvSpPr>
        <p:spPr>
          <a:xfrm>
            <a:off x="21546984" y="12813338"/>
            <a:ext cx="1406834" cy="619760"/>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solidFill>
                  <a:srgbClr val="E46C0A"/>
                </a:solidFill>
              </a:rPr>
              <a:t>PPT </a:t>
            </a:r>
            <a:r>
              <a:rPr lang="en-US" b="1" dirty="0">
                <a:solidFill>
                  <a:srgbClr val="E46C0A"/>
                </a:solidFill>
              </a:rPr>
              <a:t>4</a:t>
            </a:r>
            <a:r>
              <a:rPr b="1" dirty="0">
                <a:solidFill>
                  <a:srgbClr val="E46C0A"/>
                </a:solidFill>
              </a:rPr>
              <a:t> -</a:t>
            </a:r>
          </a:p>
        </p:txBody>
      </p:sp>
      <p:sp>
        <p:nvSpPr>
          <p:cNvPr id="115" name="Rectangle">
            <a:extLst>
              <a:ext uri="{FF2B5EF4-FFF2-40B4-BE49-F238E27FC236}">
                <a16:creationId xmlns:a16="http://schemas.microsoft.com/office/drawing/2014/main" id="{22DFB7E6-B14D-9145-47FE-4D7EE7BB9397}"/>
              </a:ext>
            </a:extLst>
          </p:cNvPr>
          <p:cNvSpPr/>
          <p:nvPr/>
        </p:nvSpPr>
        <p:spPr>
          <a:xfrm>
            <a:off x="21539200" y="13512800"/>
            <a:ext cx="1879600" cy="203200"/>
          </a:xfrm>
          <a:prstGeom prst="rect">
            <a:avLst/>
          </a:prstGeom>
          <a:solidFill>
            <a:srgbClr val="F7903B"/>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02D18D7A-F7BA-9083-CEDA-EF4299789490}"/>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25</a:t>
            </a:fld>
            <a:endParaRPr dirty="0"/>
          </a:p>
        </p:txBody>
      </p:sp>
      <p:pic>
        <p:nvPicPr>
          <p:cNvPr id="6" name="Picture 5" descr="A logo with text on it&#10;&#10;AI-generated content may be incorrect.">
            <a:extLst>
              <a:ext uri="{FF2B5EF4-FFF2-40B4-BE49-F238E27FC236}">
                <a16:creationId xmlns:a16="http://schemas.microsoft.com/office/drawing/2014/main" id="{3A0A1010-A8A4-BE09-708C-F9AA5B2B37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74C13D5B-3F6A-0DF9-F4E8-4438A91AAF96}"/>
              </a:ext>
            </a:extLst>
          </p:cNvPr>
          <p:cNvSpPr txBox="1"/>
          <p:nvPr/>
        </p:nvSpPr>
        <p:spPr>
          <a:xfrm>
            <a:off x="742863" y="2812493"/>
            <a:ext cx="7113118" cy="12660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hi-IN" dirty="0"/>
              <a:t>आपदा प्रबंधन दल</a:t>
            </a:r>
            <a:endParaRPr lang="en-US" dirty="0"/>
          </a:p>
        </p:txBody>
      </p:sp>
      <p:sp>
        <p:nvSpPr>
          <p:cNvPr id="3" name="Gunshot wounds">
            <a:extLst>
              <a:ext uri="{FF2B5EF4-FFF2-40B4-BE49-F238E27FC236}">
                <a16:creationId xmlns:a16="http://schemas.microsoft.com/office/drawing/2014/main" id="{1DCA8CEE-CCA1-9E1F-91DD-EEDB462D69CB}"/>
              </a:ext>
            </a:extLst>
          </p:cNvPr>
          <p:cNvSpPr txBox="1"/>
          <p:nvPr/>
        </p:nvSpPr>
        <p:spPr>
          <a:xfrm>
            <a:off x="884416" y="6294575"/>
            <a:ext cx="6104213" cy="615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gn="ctr" defTabSz="1896340">
              <a:tabLst>
                <a:tab pos="2286000" algn="l"/>
                <a:tab pos="3644900" algn="l"/>
                <a:tab pos="5029200" algn="l"/>
                <a:tab pos="6388100" algn="l"/>
              </a:tabLst>
              <a:defRPr sz="5400">
                <a:solidFill>
                  <a:srgbClr val="333840"/>
                </a:solidFill>
                <a:latin typeface="Open Sans Semibold"/>
                <a:ea typeface="Open Sans Semibold"/>
                <a:cs typeface="Open Sans Semibold"/>
                <a:sym typeface="Open Sans Semibold"/>
              </a:defRPr>
            </a:lvl1pPr>
          </a:lstStyle>
          <a:p>
            <a:pPr algn="l"/>
            <a:r>
              <a:rPr lang="hi-IN" sz="4000" dirty="0">
                <a:solidFill>
                  <a:srgbClr val="FF0000"/>
                </a:solidFill>
                <a:latin typeface="Open Sans" panose="020B0606030504020204" pitchFamily="34" charset="0"/>
                <a:ea typeface="Open Sans" panose="020B0606030504020204" pitchFamily="34" charset="0"/>
                <a:cs typeface="Open Sans" panose="020B0606030504020204" pitchFamily="34" charset="0"/>
              </a:rPr>
              <a:t>आपदा जागरूकता समूह</a:t>
            </a:r>
            <a:endParaRPr sz="400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a:extLst>
              <a:ext uri="{FF2B5EF4-FFF2-40B4-BE49-F238E27FC236}">
                <a16:creationId xmlns:a16="http://schemas.microsoft.com/office/drawing/2014/main" id="{12030B96-3A49-D653-8FD6-C834A7F04974}"/>
              </a:ext>
            </a:extLst>
          </p:cNvPr>
          <p:cNvPicPr>
            <a:picLocks noChangeAspect="1"/>
          </p:cNvPicPr>
          <p:nvPr/>
        </p:nvPicPr>
        <p:blipFill>
          <a:blip r:embed="rId3"/>
          <a:stretch>
            <a:fillRect/>
          </a:stretch>
        </p:blipFill>
        <p:spPr>
          <a:xfrm>
            <a:off x="22116065" y="53138"/>
            <a:ext cx="1996496" cy="2359322"/>
          </a:xfrm>
          <a:prstGeom prst="rect">
            <a:avLst/>
          </a:prstGeom>
        </p:spPr>
      </p:pic>
    </p:spTree>
    <p:extLst>
      <p:ext uri="{BB962C8B-B14F-4D97-AF65-F5344CB8AC3E}">
        <p14:creationId xmlns:p14="http://schemas.microsoft.com/office/powerpoint/2010/main" val="3245605946"/>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F8F178-0D8A-D0EB-1680-AC0420BF2BFD}"/>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837BC8EC-A7F3-7F3C-CC1D-7F85E97CC792}"/>
              </a:ext>
            </a:extLst>
          </p:cNvPr>
          <p:cNvSpPr/>
          <p:nvPr/>
        </p:nvSpPr>
        <p:spPr>
          <a:xfrm>
            <a:off x="8167732" y="0"/>
            <a:ext cx="16216268" cy="13716001"/>
          </a:xfrm>
          <a:prstGeom prst="rect">
            <a:avLst/>
          </a:prstGeom>
          <a:solidFill>
            <a:schemeClr val="accent6">
              <a:lumMod val="20000"/>
              <a:lumOff val="80000"/>
            </a:schemeClr>
          </a:solidFill>
          <a:ln w="12700">
            <a:miter lim="400000"/>
          </a:ln>
        </p:spPr>
        <p:txBody>
          <a:bodyPr lIns="78283" tIns="78283" rIns="78283" bIns="78283"/>
          <a:lstStyle/>
          <a:p>
            <a:endParaRPr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7766DD27-3FE3-1E88-CB1C-33C78B911C6F}"/>
              </a:ext>
            </a:extLst>
          </p:cNvPr>
          <p:cNvSpPr txBox="1"/>
          <p:nvPr/>
        </p:nvSpPr>
        <p:spPr>
          <a:xfrm>
            <a:off x="8564880" y="3888736"/>
            <a:ext cx="15382807" cy="97565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1143000" indent="-1143000">
              <a:lnSpc>
                <a:spcPct val="100000"/>
              </a:lnSpc>
              <a:buFont typeface="Wingdings" panose="05000000000000000000" pitchFamily="2" charset="2"/>
              <a:buChar char="§"/>
              <a:defRPr sz="6400">
                <a:solidFill>
                  <a:srgbClr val="FFFFFF"/>
                </a:solidFill>
                <a:latin typeface="Open Sans Semibold"/>
                <a:ea typeface="Open Sans Semibold"/>
                <a:cs typeface="Open Sans Semibold"/>
                <a:sym typeface="Open Sans Semibold"/>
              </a:defRPr>
            </a:pPr>
            <a:r>
              <a:rPr lang="hi-IN" sz="6600" dirty="0">
                <a:solidFill>
                  <a:schemeClr val="tx1"/>
                </a:solidFill>
                <a:latin typeface="Open Sans" panose="020B0606030504020204" pitchFamily="34" charset="0"/>
                <a:ea typeface="Open Sans" panose="020B0606030504020204" pitchFamily="34" charset="0"/>
                <a:cs typeface="Open Sans" panose="020B0606030504020204" pitchFamily="34" charset="0"/>
              </a:rPr>
              <a:t>भूमिका
आईईसी सामग्री पोस्टर, पैम्फलेट, विभिन्न आपदाओं में क्या करें और क्या न करें के बारे में सरल सुझाव,  और "नुक्कड़ नाटक" </a:t>
            </a:r>
            <a:r>
              <a:rPr lang="hi-IN" sz="6400" dirty="0">
                <a:solidFill>
                  <a:schemeClr val="tx1"/>
                </a:solidFill>
              </a:rPr>
              <a:t>करना</a:t>
            </a:r>
            <a:r>
              <a:rPr lang="hi-IN" sz="6600" dirty="0">
                <a:solidFill>
                  <a:schemeClr val="tx1"/>
                </a:solidFill>
                <a:latin typeface="Open Sans" panose="020B0606030504020204" pitchFamily="34" charset="0"/>
                <a:ea typeface="Open Sans" panose="020B0606030504020204" pitchFamily="34" charset="0"/>
                <a:cs typeface="Open Sans" panose="020B0606030504020204" pitchFamily="34" charset="0"/>
              </a:rPr>
              <a:t>।
जागरूकता पैदा करने वाली गतिविधियों का संचालन </a:t>
            </a:r>
            <a:r>
              <a:rPr lang="hi-IN" sz="6600" dirty="0">
                <a:solidFill>
                  <a:schemeClr val="tx1"/>
                </a:solidFill>
              </a:rPr>
              <a:t>करना </a:t>
            </a:r>
            <a:r>
              <a:rPr lang="hi-IN" sz="6600" dirty="0">
                <a:solidFill>
                  <a:schemeClr val="tx1"/>
                </a:solidFill>
                <a:latin typeface="Open Sans" panose="020B0606030504020204" pitchFamily="34" charset="0"/>
                <a:ea typeface="Open Sans" panose="020B0606030504020204" pitchFamily="34" charset="0"/>
                <a:cs typeface="Open Sans" panose="020B0606030504020204" pitchFamily="34" charset="0"/>
              </a:rPr>
              <a:t>। 
प्रदर्शनों का आयोजन </a:t>
            </a:r>
            <a:r>
              <a:rPr lang="hi-IN" sz="6600" dirty="0">
                <a:solidFill>
                  <a:schemeClr val="tx1"/>
                </a:solidFill>
              </a:rPr>
              <a:t>करना </a:t>
            </a:r>
            <a:r>
              <a:rPr lang="hi-IN" sz="6600" dirty="0">
                <a:solidFill>
                  <a:schemeClr val="tx1"/>
                </a:solidFill>
                <a:latin typeface="Open Sans" panose="020B0606030504020204" pitchFamily="34" charset="0"/>
                <a:ea typeface="Open Sans" panose="020B0606030504020204" pitchFamily="34" charset="0"/>
                <a:cs typeface="Open Sans" panose="020B0606030504020204" pitchFamily="34" charset="0"/>
              </a:rPr>
              <a:t>।
पोस्टर, बुलेटिन बोर्ड, प्रदर्शनियां आदि।</a:t>
            </a:r>
            <a:endPar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4" name="PPT 2 -">
            <a:extLst>
              <a:ext uri="{FF2B5EF4-FFF2-40B4-BE49-F238E27FC236}">
                <a16:creationId xmlns:a16="http://schemas.microsoft.com/office/drawing/2014/main" id="{383192F8-E0E1-2678-E7E3-917005C4C947}"/>
              </a:ext>
            </a:extLst>
          </p:cNvPr>
          <p:cNvSpPr txBox="1"/>
          <p:nvPr/>
        </p:nvSpPr>
        <p:spPr>
          <a:xfrm>
            <a:off x="21546984" y="12813338"/>
            <a:ext cx="1406834" cy="619760"/>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solidFill>
                  <a:srgbClr val="E46C0A"/>
                </a:solidFill>
              </a:rPr>
              <a:t>PPT </a:t>
            </a:r>
            <a:r>
              <a:rPr lang="en-US" b="1" dirty="0">
                <a:solidFill>
                  <a:srgbClr val="E46C0A"/>
                </a:solidFill>
              </a:rPr>
              <a:t>4</a:t>
            </a:r>
            <a:r>
              <a:rPr b="1" dirty="0">
                <a:solidFill>
                  <a:srgbClr val="E46C0A"/>
                </a:solidFill>
              </a:rPr>
              <a:t> -</a:t>
            </a:r>
          </a:p>
        </p:txBody>
      </p:sp>
      <p:sp>
        <p:nvSpPr>
          <p:cNvPr id="115" name="Rectangle">
            <a:extLst>
              <a:ext uri="{FF2B5EF4-FFF2-40B4-BE49-F238E27FC236}">
                <a16:creationId xmlns:a16="http://schemas.microsoft.com/office/drawing/2014/main" id="{B6BA4953-9321-EF0B-AC60-72396A70FD04}"/>
              </a:ext>
            </a:extLst>
          </p:cNvPr>
          <p:cNvSpPr/>
          <p:nvPr/>
        </p:nvSpPr>
        <p:spPr>
          <a:xfrm>
            <a:off x="21539200" y="13512800"/>
            <a:ext cx="1879600" cy="203200"/>
          </a:xfrm>
          <a:prstGeom prst="rect">
            <a:avLst/>
          </a:prstGeom>
          <a:solidFill>
            <a:srgbClr val="F7903B"/>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59C51DD3-C30E-97DC-77EB-8BA08647581D}"/>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26</a:t>
            </a:fld>
            <a:endParaRPr dirty="0"/>
          </a:p>
        </p:txBody>
      </p:sp>
      <p:pic>
        <p:nvPicPr>
          <p:cNvPr id="6" name="Picture 5" descr="A logo with text on it&#10;&#10;AI-generated content may be incorrect.">
            <a:extLst>
              <a:ext uri="{FF2B5EF4-FFF2-40B4-BE49-F238E27FC236}">
                <a16:creationId xmlns:a16="http://schemas.microsoft.com/office/drawing/2014/main" id="{B1749787-57B1-9853-59E5-0FC826A6FA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BC10313E-E59C-2D4A-0BFC-5D6378030460}"/>
              </a:ext>
            </a:extLst>
          </p:cNvPr>
          <p:cNvSpPr txBox="1"/>
          <p:nvPr/>
        </p:nvSpPr>
        <p:spPr>
          <a:xfrm>
            <a:off x="742863" y="2812493"/>
            <a:ext cx="7113118" cy="12660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hi-IN" dirty="0"/>
              <a:t>आपदा प्रबंधन दल</a:t>
            </a:r>
            <a:endParaRPr lang="en-US" dirty="0"/>
          </a:p>
        </p:txBody>
      </p:sp>
      <p:sp>
        <p:nvSpPr>
          <p:cNvPr id="3" name="Gunshot wounds">
            <a:extLst>
              <a:ext uri="{FF2B5EF4-FFF2-40B4-BE49-F238E27FC236}">
                <a16:creationId xmlns:a16="http://schemas.microsoft.com/office/drawing/2014/main" id="{68F61BD3-84A3-7FF2-2C61-EC36055C7C41}"/>
              </a:ext>
            </a:extLst>
          </p:cNvPr>
          <p:cNvSpPr txBox="1"/>
          <p:nvPr/>
        </p:nvSpPr>
        <p:spPr>
          <a:xfrm>
            <a:off x="884416" y="6294575"/>
            <a:ext cx="6104213" cy="6155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gn="ctr" defTabSz="1896340">
              <a:tabLst>
                <a:tab pos="2286000" algn="l"/>
                <a:tab pos="3644900" algn="l"/>
                <a:tab pos="5029200" algn="l"/>
                <a:tab pos="6388100" algn="l"/>
              </a:tabLst>
              <a:defRPr sz="5400">
                <a:solidFill>
                  <a:srgbClr val="333840"/>
                </a:solidFill>
                <a:latin typeface="Open Sans Semibold"/>
                <a:ea typeface="Open Sans Semibold"/>
                <a:cs typeface="Open Sans Semibold"/>
                <a:sym typeface="Open Sans Semibold"/>
              </a:defRPr>
            </a:lvl1pPr>
          </a:lstStyle>
          <a:p>
            <a:pPr algn="l"/>
            <a:r>
              <a:rPr lang="hi-IN" sz="4000" dirty="0">
                <a:solidFill>
                  <a:srgbClr val="FF0000"/>
                </a:solidFill>
                <a:latin typeface="Open Sans" panose="020B0606030504020204" pitchFamily="34" charset="0"/>
                <a:ea typeface="Open Sans" panose="020B0606030504020204" pitchFamily="34" charset="0"/>
                <a:cs typeface="Open Sans" panose="020B0606030504020204" pitchFamily="34" charset="0"/>
              </a:rPr>
              <a:t>आपदा जागरूकता समूह</a:t>
            </a:r>
            <a:endParaRPr sz="400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a:extLst>
              <a:ext uri="{FF2B5EF4-FFF2-40B4-BE49-F238E27FC236}">
                <a16:creationId xmlns:a16="http://schemas.microsoft.com/office/drawing/2014/main" id="{F7E3C8DF-D47C-8160-76AC-CCF591400B24}"/>
              </a:ext>
            </a:extLst>
          </p:cNvPr>
          <p:cNvPicPr>
            <a:picLocks noChangeAspect="1"/>
          </p:cNvPicPr>
          <p:nvPr/>
        </p:nvPicPr>
        <p:blipFill>
          <a:blip r:embed="rId3"/>
          <a:stretch>
            <a:fillRect/>
          </a:stretch>
        </p:blipFill>
        <p:spPr>
          <a:xfrm>
            <a:off x="22116065" y="53138"/>
            <a:ext cx="1996496" cy="2359322"/>
          </a:xfrm>
          <a:prstGeom prst="rect">
            <a:avLst/>
          </a:prstGeom>
        </p:spPr>
      </p:pic>
    </p:spTree>
    <p:extLst>
      <p:ext uri="{BB962C8B-B14F-4D97-AF65-F5344CB8AC3E}">
        <p14:creationId xmlns:p14="http://schemas.microsoft.com/office/powerpoint/2010/main" val="3828315641"/>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FFA46-4221-F493-D813-1A3AFDE11B13}"/>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DF4D7ADC-6717-E235-6C74-82A0EAF7DE13}"/>
              </a:ext>
            </a:extLst>
          </p:cNvPr>
          <p:cNvSpPr/>
          <p:nvPr/>
        </p:nvSpPr>
        <p:spPr>
          <a:xfrm>
            <a:off x="8167732" y="0"/>
            <a:ext cx="16216268" cy="13716001"/>
          </a:xfrm>
          <a:prstGeom prst="rect">
            <a:avLst/>
          </a:prstGeom>
          <a:solidFill>
            <a:schemeClr val="accent6">
              <a:lumMod val="20000"/>
              <a:lumOff val="80000"/>
            </a:schemeClr>
          </a:solidFill>
          <a:ln w="12700">
            <a:miter lim="400000"/>
          </a:ln>
        </p:spPr>
        <p:txBody>
          <a:bodyPr lIns="78283" tIns="78283" rIns="78283" bIns="78283"/>
          <a:lstStyle/>
          <a:p>
            <a:endParaRPr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6DF4FB59-DC99-8DDF-F174-C51612F94D56}"/>
              </a:ext>
            </a:extLst>
          </p:cNvPr>
          <p:cNvSpPr txBox="1"/>
          <p:nvPr/>
        </p:nvSpPr>
        <p:spPr>
          <a:xfrm>
            <a:off x="8564880" y="3888736"/>
            <a:ext cx="15382807" cy="45499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1143000" indent="-1143000">
              <a:lnSpc>
                <a:spcPct val="100000"/>
              </a:lnSpc>
              <a:buFont typeface="Wingdings" panose="05000000000000000000" pitchFamily="2" charset="2"/>
              <a:buChar char="§"/>
              <a:defRPr sz="6400">
                <a:solidFill>
                  <a:srgbClr val="FFFFFF"/>
                </a:solidFill>
                <a:latin typeface="Open Sans Semibold"/>
                <a:ea typeface="Open Sans Semibold"/>
                <a:cs typeface="Open Sans Semibold"/>
                <a:sym typeface="Open Sans Semibold"/>
              </a:defRPr>
            </a:pPr>
            <a:r>
              <a:rPr lang="hi-IN" sz="6600" dirty="0">
                <a:solidFill>
                  <a:schemeClr val="tx1"/>
                </a:solidFill>
                <a:latin typeface="Open Sans" panose="020B0606030504020204" pitchFamily="34" charset="0"/>
                <a:ea typeface="Open Sans" panose="020B0606030504020204" pitchFamily="34" charset="0"/>
                <a:cs typeface="Open Sans" panose="020B0606030504020204" pitchFamily="34" charset="0"/>
              </a:rPr>
              <a:t>संयोजन
आपदा प्रबंधन शिक्षक।
कला और शिल्प शिक्षक संगीत शिक्षक।
प्रीफेक्ट्स/सक्रिय छात्र।</a:t>
            </a:r>
            <a:endPar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4" name="PPT 2 -">
            <a:extLst>
              <a:ext uri="{FF2B5EF4-FFF2-40B4-BE49-F238E27FC236}">
                <a16:creationId xmlns:a16="http://schemas.microsoft.com/office/drawing/2014/main" id="{B286FB6A-6758-1DCE-CA8A-F19F0F3F724E}"/>
              </a:ext>
            </a:extLst>
          </p:cNvPr>
          <p:cNvSpPr txBox="1"/>
          <p:nvPr/>
        </p:nvSpPr>
        <p:spPr>
          <a:xfrm>
            <a:off x="21546984" y="12813338"/>
            <a:ext cx="1406834" cy="619760"/>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solidFill>
                  <a:srgbClr val="E46C0A"/>
                </a:solidFill>
              </a:rPr>
              <a:t>PPT </a:t>
            </a:r>
            <a:r>
              <a:rPr lang="en-US" b="1" dirty="0">
                <a:solidFill>
                  <a:srgbClr val="E46C0A"/>
                </a:solidFill>
              </a:rPr>
              <a:t>4</a:t>
            </a:r>
            <a:r>
              <a:rPr b="1" dirty="0">
                <a:solidFill>
                  <a:srgbClr val="E46C0A"/>
                </a:solidFill>
              </a:rPr>
              <a:t> -</a:t>
            </a:r>
          </a:p>
        </p:txBody>
      </p:sp>
      <p:sp>
        <p:nvSpPr>
          <p:cNvPr id="115" name="Rectangle">
            <a:extLst>
              <a:ext uri="{FF2B5EF4-FFF2-40B4-BE49-F238E27FC236}">
                <a16:creationId xmlns:a16="http://schemas.microsoft.com/office/drawing/2014/main" id="{A3108041-A830-B95F-6203-46F2CE77C9D0}"/>
              </a:ext>
            </a:extLst>
          </p:cNvPr>
          <p:cNvSpPr/>
          <p:nvPr/>
        </p:nvSpPr>
        <p:spPr>
          <a:xfrm>
            <a:off x="21539200" y="13512800"/>
            <a:ext cx="1879600" cy="203200"/>
          </a:xfrm>
          <a:prstGeom prst="rect">
            <a:avLst/>
          </a:prstGeom>
          <a:solidFill>
            <a:srgbClr val="F7903B"/>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151ADE13-733F-7189-4E79-BEFCC3877375}"/>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27</a:t>
            </a:fld>
            <a:endParaRPr dirty="0"/>
          </a:p>
        </p:txBody>
      </p:sp>
      <p:pic>
        <p:nvPicPr>
          <p:cNvPr id="6" name="Picture 5" descr="A logo with text on it&#10;&#10;AI-generated content may be incorrect.">
            <a:extLst>
              <a:ext uri="{FF2B5EF4-FFF2-40B4-BE49-F238E27FC236}">
                <a16:creationId xmlns:a16="http://schemas.microsoft.com/office/drawing/2014/main" id="{362D1B82-01E2-3599-4531-FC54477575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3A672AC8-DC75-8154-84BB-41E5C086000E}"/>
              </a:ext>
            </a:extLst>
          </p:cNvPr>
          <p:cNvSpPr txBox="1"/>
          <p:nvPr/>
        </p:nvSpPr>
        <p:spPr>
          <a:xfrm>
            <a:off x="742863" y="2812493"/>
            <a:ext cx="7113118" cy="12660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hi-IN" dirty="0"/>
              <a:t>आपदा प्रबंधन दल</a:t>
            </a:r>
            <a:endParaRPr lang="en-US" dirty="0"/>
          </a:p>
        </p:txBody>
      </p:sp>
      <p:sp>
        <p:nvSpPr>
          <p:cNvPr id="3" name="Gunshot wounds">
            <a:extLst>
              <a:ext uri="{FF2B5EF4-FFF2-40B4-BE49-F238E27FC236}">
                <a16:creationId xmlns:a16="http://schemas.microsoft.com/office/drawing/2014/main" id="{910F9F3D-BD34-B647-3215-12D7A7E3E523}"/>
              </a:ext>
            </a:extLst>
          </p:cNvPr>
          <p:cNvSpPr txBox="1"/>
          <p:nvPr/>
        </p:nvSpPr>
        <p:spPr>
          <a:xfrm>
            <a:off x="884416" y="6294575"/>
            <a:ext cx="6104213" cy="12311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gn="ctr" defTabSz="1896340">
              <a:tabLst>
                <a:tab pos="2286000" algn="l"/>
                <a:tab pos="3644900" algn="l"/>
                <a:tab pos="5029200" algn="l"/>
                <a:tab pos="6388100" algn="l"/>
              </a:tabLst>
              <a:defRPr sz="5400">
                <a:solidFill>
                  <a:srgbClr val="333840"/>
                </a:solidFill>
                <a:latin typeface="Open Sans Semibold"/>
                <a:ea typeface="Open Sans Semibold"/>
                <a:cs typeface="Open Sans Semibold"/>
                <a:sym typeface="Open Sans Semibold"/>
              </a:defRPr>
            </a:lvl1pPr>
          </a:lstStyle>
          <a:p>
            <a:pPr algn="l"/>
            <a:r>
              <a:rPr lang="hi-IN" sz="4000" dirty="0">
                <a:solidFill>
                  <a:srgbClr val="FF0000"/>
                </a:solidFill>
                <a:latin typeface="Open Sans" panose="020B0606030504020204" pitchFamily="34" charset="0"/>
                <a:ea typeface="Open Sans" panose="020B0606030504020204" pitchFamily="34" charset="0"/>
                <a:cs typeface="Open Sans" panose="020B0606030504020204" pitchFamily="34" charset="0"/>
              </a:rPr>
              <a:t>गतिविधि/कार्यक्रम आयोजन टीम</a:t>
            </a:r>
            <a:endParaRPr lang="en-US" sz="400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a:extLst>
              <a:ext uri="{FF2B5EF4-FFF2-40B4-BE49-F238E27FC236}">
                <a16:creationId xmlns:a16="http://schemas.microsoft.com/office/drawing/2014/main" id="{12069747-DFD1-2ECF-C12E-149704B5F66C}"/>
              </a:ext>
            </a:extLst>
          </p:cNvPr>
          <p:cNvPicPr>
            <a:picLocks noChangeAspect="1"/>
          </p:cNvPicPr>
          <p:nvPr/>
        </p:nvPicPr>
        <p:blipFill>
          <a:blip r:embed="rId3"/>
          <a:stretch>
            <a:fillRect/>
          </a:stretch>
        </p:blipFill>
        <p:spPr>
          <a:xfrm>
            <a:off x="22116065" y="53138"/>
            <a:ext cx="1996496" cy="2359322"/>
          </a:xfrm>
          <a:prstGeom prst="rect">
            <a:avLst/>
          </a:prstGeom>
        </p:spPr>
      </p:pic>
    </p:spTree>
    <p:extLst>
      <p:ext uri="{BB962C8B-B14F-4D97-AF65-F5344CB8AC3E}">
        <p14:creationId xmlns:p14="http://schemas.microsoft.com/office/powerpoint/2010/main" val="2226777184"/>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6106F-D417-5BE7-B4EF-DE27F3797AFB}"/>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1AAE5232-E267-12C2-3315-EBA37FC99861}"/>
              </a:ext>
            </a:extLst>
          </p:cNvPr>
          <p:cNvSpPr/>
          <p:nvPr/>
        </p:nvSpPr>
        <p:spPr>
          <a:xfrm>
            <a:off x="8167732" y="0"/>
            <a:ext cx="16216268" cy="13716001"/>
          </a:xfrm>
          <a:prstGeom prst="rect">
            <a:avLst/>
          </a:prstGeom>
          <a:solidFill>
            <a:schemeClr val="accent6">
              <a:lumMod val="20000"/>
              <a:lumOff val="80000"/>
            </a:schemeClr>
          </a:solidFill>
          <a:ln w="12700">
            <a:miter lim="400000"/>
          </a:ln>
        </p:spPr>
        <p:txBody>
          <a:bodyPr lIns="78283" tIns="78283" rIns="78283" bIns="78283"/>
          <a:lstStyle/>
          <a:p>
            <a:endParaRPr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A916C426-8BBC-4181-2DB9-E020E6A3BEE7}"/>
              </a:ext>
            </a:extLst>
          </p:cNvPr>
          <p:cNvSpPr txBox="1"/>
          <p:nvPr/>
        </p:nvSpPr>
        <p:spPr>
          <a:xfrm>
            <a:off x="8564880" y="3888736"/>
            <a:ext cx="15382807" cy="68377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1143000" indent="-1143000">
              <a:lnSpc>
                <a:spcPct val="100000"/>
              </a:lnSpc>
              <a:buFont typeface="Wingdings" panose="05000000000000000000" pitchFamily="2" charset="2"/>
              <a:buChar char="§"/>
              <a:defRPr sz="6400">
                <a:solidFill>
                  <a:srgbClr val="FFFFFF"/>
                </a:solidFill>
                <a:latin typeface="Open Sans Semibold"/>
                <a:ea typeface="Open Sans Semibold"/>
                <a:cs typeface="Open Sans Semibold"/>
                <a:sym typeface="Open Sans Semibold"/>
              </a:defRPr>
            </a:pPr>
            <a:r>
              <a:rPr lang="hi-IN" sz="6600" dirty="0">
                <a:solidFill>
                  <a:schemeClr val="tx1"/>
                </a:solidFill>
                <a:latin typeface="Open Sans" panose="020B0606030504020204" pitchFamily="34" charset="0"/>
                <a:ea typeface="Open Sans" panose="020B0606030504020204" pitchFamily="34" charset="0"/>
                <a:cs typeface="Open Sans" panose="020B0606030504020204" pitchFamily="34" charset="0"/>
              </a:rPr>
              <a:t>भूमिका
रोड शो/साइकिल रैली का आयोजन।
आपदा की स्थिति पर प्रतिस्पर्धा करना।
प्रश्नोत्तरी प्रतियोगिता।
मॉक ड्रिल/सिमुलेशन एक्सरसाइज।
सांस्कृतिक कार्यक्रम</a:t>
            </a:r>
            <a:endPar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4" name="PPT 2 -">
            <a:extLst>
              <a:ext uri="{FF2B5EF4-FFF2-40B4-BE49-F238E27FC236}">
                <a16:creationId xmlns:a16="http://schemas.microsoft.com/office/drawing/2014/main" id="{7753B0FE-1624-0A2C-28BC-29091CF52EB1}"/>
              </a:ext>
            </a:extLst>
          </p:cNvPr>
          <p:cNvSpPr txBox="1"/>
          <p:nvPr/>
        </p:nvSpPr>
        <p:spPr>
          <a:xfrm>
            <a:off x="21546984" y="12813338"/>
            <a:ext cx="1406834" cy="619760"/>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solidFill>
                  <a:srgbClr val="E46C0A"/>
                </a:solidFill>
              </a:rPr>
              <a:t>PPT </a:t>
            </a:r>
            <a:r>
              <a:rPr lang="en-US" b="1" dirty="0">
                <a:solidFill>
                  <a:srgbClr val="E46C0A"/>
                </a:solidFill>
              </a:rPr>
              <a:t>4</a:t>
            </a:r>
            <a:r>
              <a:rPr b="1" dirty="0">
                <a:solidFill>
                  <a:srgbClr val="E46C0A"/>
                </a:solidFill>
              </a:rPr>
              <a:t> -</a:t>
            </a:r>
          </a:p>
        </p:txBody>
      </p:sp>
      <p:sp>
        <p:nvSpPr>
          <p:cNvPr id="115" name="Rectangle">
            <a:extLst>
              <a:ext uri="{FF2B5EF4-FFF2-40B4-BE49-F238E27FC236}">
                <a16:creationId xmlns:a16="http://schemas.microsoft.com/office/drawing/2014/main" id="{6FC53B15-29A6-830A-51B3-739A4FA770FA}"/>
              </a:ext>
            </a:extLst>
          </p:cNvPr>
          <p:cNvSpPr/>
          <p:nvPr/>
        </p:nvSpPr>
        <p:spPr>
          <a:xfrm>
            <a:off x="21539200" y="13512800"/>
            <a:ext cx="1879600" cy="203200"/>
          </a:xfrm>
          <a:prstGeom prst="rect">
            <a:avLst/>
          </a:prstGeom>
          <a:solidFill>
            <a:srgbClr val="F7903B"/>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5AF0B1FD-7063-370A-5C78-57827F762E36}"/>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28</a:t>
            </a:fld>
            <a:endParaRPr dirty="0"/>
          </a:p>
        </p:txBody>
      </p:sp>
      <p:pic>
        <p:nvPicPr>
          <p:cNvPr id="6" name="Picture 5" descr="A logo with text on it&#10;&#10;AI-generated content may be incorrect.">
            <a:extLst>
              <a:ext uri="{FF2B5EF4-FFF2-40B4-BE49-F238E27FC236}">
                <a16:creationId xmlns:a16="http://schemas.microsoft.com/office/drawing/2014/main" id="{EF21A7D3-CB87-84D9-09BA-1B10D176B4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CB9E0166-3881-F343-4FF1-540333CA73B4}"/>
              </a:ext>
            </a:extLst>
          </p:cNvPr>
          <p:cNvSpPr txBox="1"/>
          <p:nvPr/>
        </p:nvSpPr>
        <p:spPr>
          <a:xfrm>
            <a:off x="742863" y="2812493"/>
            <a:ext cx="7113118" cy="12660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hi-IN" dirty="0"/>
              <a:t>आपदा प्रबंधन दल</a:t>
            </a:r>
            <a:endParaRPr lang="en-US" dirty="0"/>
          </a:p>
        </p:txBody>
      </p:sp>
      <p:sp>
        <p:nvSpPr>
          <p:cNvPr id="3" name="Gunshot wounds">
            <a:extLst>
              <a:ext uri="{FF2B5EF4-FFF2-40B4-BE49-F238E27FC236}">
                <a16:creationId xmlns:a16="http://schemas.microsoft.com/office/drawing/2014/main" id="{11D05B75-4932-D634-B94C-D02FF81C0BF1}"/>
              </a:ext>
            </a:extLst>
          </p:cNvPr>
          <p:cNvSpPr txBox="1"/>
          <p:nvPr/>
        </p:nvSpPr>
        <p:spPr>
          <a:xfrm>
            <a:off x="884416" y="6294575"/>
            <a:ext cx="6104213" cy="12311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gn="ctr" defTabSz="1896340">
              <a:tabLst>
                <a:tab pos="2286000" algn="l"/>
                <a:tab pos="3644900" algn="l"/>
                <a:tab pos="5029200" algn="l"/>
                <a:tab pos="6388100" algn="l"/>
              </a:tabLst>
              <a:defRPr sz="5400">
                <a:solidFill>
                  <a:srgbClr val="333840"/>
                </a:solidFill>
                <a:latin typeface="Open Sans Semibold"/>
                <a:ea typeface="Open Sans Semibold"/>
                <a:cs typeface="Open Sans Semibold"/>
                <a:sym typeface="Open Sans Semibold"/>
              </a:defRPr>
            </a:lvl1pPr>
          </a:lstStyle>
          <a:p>
            <a:pPr algn="l"/>
            <a:r>
              <a:rPr lang="hi-IN" sz="4000" dirty="0">
                <a:solidFill>
                  <a:srgbClr val="FF0000"/>
                </a:solidFill>
                <a:latin typeface="Open Sans" panose="020B0606030504020204" pitchFamily="34" charset="0"/>
                <a:ea typeface="Open Sans" panose="020B0606030504020204" pitchFamily="34" charset="0"/>
                <a:cs typeface="Open Sans" panose="020B0606030504020204" pitchFamily="34" charset="0"/>
              </a:rPr>
              <a:t>गतिविधि/कार्यक्रम आयोजन टीम</a:t>
            </a:r>
            <a:endParaRPr lang="en-US" sz="400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597996DE-5E76-D7AA-27F6-40AA9C26D246}"/>
              </a:ext>
            </a:extLst>
          </p:cNvPr>
          <p:cNvPicPr>
            <a:picLocks noChangeAspect="1"/>
          </p:cNvPicPr>
          <p:nvPr/>
        </p:nvPicPr>
        <p:blipFill>
          <a:blip r:embed="rId3"/>
          <a:stretch>
            <a:fillRect/>
          </a:stretch>
        </p:blipFill>
        <p:spPr>
          <a:xfrm>
            <a:off x="22116065" y="53138"/>
            <a:ext cx="1996496" cy="2359322"/>
          </a:xfrm>
          <a:prstGeom prst="rect">
            <a:avLst/>
          </a:prstGeom>
        </p:spPr>
      </p:pic>
    </p:spTree>
    <p:extLst>
      <p:ext uri="{BB962C8B-B14F-4D97-AF65-F5344CB8AC3E}">
        <p14:creationId xmlns:p14="http://schemas.microsoft.com/office/powerpoint/2010/main" val="4215009902"/>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8CDDE-D1A8-AA06-D16C-733E43D8B738}"/>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F2313508-4FAA-4B47-7A07-69B006FFFFC5}"/>
              </a:ext>
            </a:extLst>
          </p:cNvPr>
          <p:cNvSpPr/>
          <p:nvPr/>
        </p:nvSpPr>
        <p:spPr>
          <a:xfrm>
            <a:off x="8167732" y="0"/>
            <a:ext cx="16216268" cy="13716001"/>
          </a:xfrm>
          <a:prstGeom prst="rect">
            <a:avLst/>
          </a:prstGeom>
          <a:solidFill>
            <a:schemeClr val="accent6">
              <a:lumMod val="20000"/>
              <a:lumOff val="80000"/>
            </a:schemeClr>
          </a:solidFill>
          <a:ln w="12700">
            <a:miter lim="400000"/>
          </a:ln>
        </p:spPr>
        <p:txBody>
          <a:bodyPr lIns="78283" tIns="78283" rIns="78283" bIns="78283"/>
          <a:lstStyle/>
          <a:p>
            <a:endParaRPr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F2930B69-99C0-4284-5FA6-CF96E2FA8959}"/>
              </a:ext>
            </a:extLst>
          </p:cNvPr>
          <p:cNvSpPr txBox="1"/>
          <p:nvPr/>
        </p:nvSpPr>
        <p:spPr>
          <a:xfrm>
            <a:off x="8564880" y="3888736"/>
            <a:ext cx="15382807" cy="88690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1143000" indent="-1143000">
              <a:lnSpc>
                <a:spcPct val="100000"/>
              </a:lnSpc>
              <a:buFont typeface="Wingdings" panose="05000000000000000000" pitchFamily="2" charset="2"/>
              <a:buChar char="§"/>
              <a:defRPr sz="6400">
                <a:solidFill>
                  <a:srgbClr val="FFFFFF"/>
                </a:solidFill>
                <a:latin typeface="Open Sans Semibold"/>
                <a:ea typeface="Open Sans Semibold"/>
                <a:cs typeface="Open Sans Semibold"/>
                <a:sym typeface="Open Sans Semibold"/>
              </a:defRPr>
            </a:pPr>
            <a:r>
              <a:rPr lang="hi-IN" sz="6600" dirty="0">
                <a:solidFill>
                  <a:schemeClr val="tx1"/>
                </a:solidFill>
                <a:latin typeface="Open Sans" panose="020B0606030504020204" pitchFamily="34" charset="0"/>
                <a:ea typeface="Open Sans" panose="020B0606030504020204" pitchFamily="34" charset="0"/>
                <a:cs typeface="Open Sans" panose="020B0606030504020204" pitchFamily="34" charset="0"/>
              </a:rPr>
              <a:t>संयोजन
कंप्यूटर शिक्षक।
भूगोल शिक्षक।
इलेक्ट्रॉनिक पृष्ठभूमि वाले शिक्षक।
1-2 माता-पिता (आईएमडी के साथ काम करना)
4-6 छात्र (जो वीएचएफ सेट संचालित कर सकते हैं)।</a:t>
            </a:r>
            <a:endPar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4" name="PPT 2 -">
            <a:extLst>
              <a:ext uri="{FF2B5EF4-FFF2-40B4-BE49-F238E27FC236}">
                <a16:creationId xmlns:a16="http://schemas.microsoft.com/office/drawing/2014/main" id="{DCB231CA-E01E-3767-B53E-FFA1A26607C3}"/>
              </a:ext>
            </a:extLst>
          </p:cNvPr>
          <p:cNvSpPr txBox="1"/>
          <p:nvPr/>
        </p:nvSpPr>
        <p:spPr>
          <a:xfrm>
            <a:off x="21546984" y="12813338"/>
            <a:ext cx="1406834" cy="619760"/>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solidFill>
                  <a:srgbClr val="E46C0A"/>
                </a:solidFill>
              </a:rPr>
              <a:t>PPT </a:t>
            </a:r>
            <a:r>
              <a:rPr lang="en-US" b="1" dirty="0">
                <a:solidFill>
                  <a:srgbClr val="E46C0A"/>
                </a:solidFill>
              </a:rPr>
              <a:t>4</a:t>
            </a:r>
            <a:r>
              <a:rPr b="1" dirty="0">
                <a:solidFill>
                  <a:srgbClr val="E46C0A"/>
                </a:solidFill>
              </a:rPr>
              <a:t> -</a:t>
            </a:r>
          </a:p>
        </p:txBody>
      </p:sp>
      <p:sp>
        <p:nvSpPr>
          <p:cNvPr id="115" name="Rectangle">
            <a:extLst>
              <a:ext uri="{FF2B5EF4-FFF2-40B4-BE49-F238E27FC236}">
                <a16:creationId xmlns:a16="http://schemas.microsoft.com/office/drawing/2014/main" id="{DB940301-6CB1-DE4F-B497-27A050AA8BF8}"/>
              </a:ext>
            </a:extLst>
          </p:cNvPr>
          <p:cNvSpPr/>
          <p:nvPr/>
        </p:nvSpPr>
        <p:spPr>
          <a:xfrm>
            <a:off x="21539200" y="13512800"/>
            <a:ext cx="1879600" cy="203200"/>
          </a:xfrm>
          <a:prstGeom prst="rect">
            <a:avLst/>
          </a:prstGeom>
          <a:solidFill>
            <a:srgbClr val="F7903B"/>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EAFFEB0E-6781-3254-6C6F-7457692563EB}"/>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29</a:t>
            </a:fld>
            <a:endParaRPr dirty="0"/>
          </a:p>
        </p:txBody>
      </p:sp>
      <p:pic>
        <p:nvPicPr>
          <p:cNvPr id="6" name="Picture 5" descr="A logo with text on it&#10;&#10;AI-generated content may be incorrect.">
            <a:extLst>
              <a:ext uri="{FF2B5EF4-FFF2-40B4-BE49-F238E27FC236}">
                <a16:creationId xmlns:a16="http://schemas.microsoft.com/office/drawing/2014/main" id="{9DFD44AA-3B6E-9D7B-1E67-6E7D6C4F08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8C70D266-8622-7222-DBCB-A3E4E447F761}"/>
              </a:ext>
            </a:extLst>
          </p:cNvPr>
          <p:cNvSpPr txBox="1"/>
          <p:nvPr/>
        </p:nvSpPr>
        <p:spPr>
          <a:xfrm>
            <a:off x="742863" y="2812493"/>
            <a:ext cx="7113118" cy="12660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hi-IN" dirty="0"/>
              <a:t>आपदा प्रबंधन दल</a:t>
            </a:r>
            <a:endParaRPr lang="en-US" dirty="0"/>
          </a:p>
        </p:txBody>
      </p:sp>
      <p:sp>
        <p:nvSpPr>
          <p:cNvPr id="3" name="Gunshot wounds">
            <a:extLst>
              <a:ext uri="{FF2B5EF4-FFF2-40B4-BE49-F238E27FC236}">
                <a16:creationId xmlns:a16="http://schemas.microsoft.com/office/drawing/2014/main" id="{EF60414B-2CA1-C0D3-073F-23AC528AF94C}"/>
              </a:ext>
            </a:extLst>
          </p:cNvPr>
          <p:cNvSpPr txBox="1"/>
          <p:nvPr/>
        </p:nvSpPr>
        <p:spPr>
          <a:xfrm>
            <a:off x="884416" y="6294575"/>
            <a:ext cx="6104213" cy="6155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gn="ctr" defTabSz="1896340">
              <a:tabLst>
                <a:tab pos="2286000" algn="l"/>
                <a:tab pos="3644900" algn="l"/>
                <a:tab pos="5029200" algn="l"/>
                <a:tab pos="6388100" algn="l"/>
              </a:tabLst>
              <a:defRPr sz="5400">
                <a:solidFill>
                  <a:srgbClr val="333840"/>
                </a:solidFill>
                <a:latin typeface="Open Sans Semibold"/>
                <a:ea typeface="Open Sans Semibold"/>
                <a:cs typeface="Open Sans Semibold"/>
                <a:sym typeface="Open Sans Semibold"/>
              </a:defRPr>
            </a:lvl1pPr>
          </a:lstStyle>
          <a:p>
            <a:pPr algn="l"/>
            <a:r>
              <a:rPr lang="hi-IN" sz="4000" dirty="0">
                <a:solidFill>
                  <a:srgbClr val="FF0000"/>
                </a:solidFill>
                <a:latin typeface="Open Sans" panose="020B0606030504020204" pitchFamily="34" charset="0"/>
                <a:ea typeface="Open Sans" panose="020B0606030504020204" pitchFamily="34" charset="0"/>
                <a:cs typeface="Open Sans" panose="020B0606030504020204" pitchFamily="34" charset="0"/>
              </a:rPr>
              <a:t>चेतावनी और सूचना प्रसार टीम</a:t>
            </a:r>
            <a:endParaRPr lang="en-US" sz="400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a:extLst>
              <a:ext uri="{FF2B5EF4-FFF2-40B4-BE49-F238E27FC236}">
                <a16:creationId xmlns:a16="http://schemas.microsoft.com/office/drawing/2014/main" id="{E8CB0F5C-1045-8B41-0FAF-BF5AE936C679}"/>
              </a:ext>
            </a:extLst>
          </p:cNvPr>
          <p:cNvPicPr>
            <a:picLocks noChangeAspect="1"/>
          </p:cNvPicPr>
          <p:nvPr/>
        </p:nvPicPr>
        <p:blipFill>
          <a:blip r:embed="rId3"/>
          <a:stretch>
            <a:fillRect/>
          </a:stretch>
        </p:blipFill>
        <p:spPr>
          <a:xfrm>
            <a:off x="22116065" y="53138"/>
            <a:ext cx="1996496" cy="2359322"/>
          </a:xfrm>
          <a:prstGeom prst="rect">
            <a:avLst/>
          </a:prstGeom>
        </p:spPr>
      </p:pic>
    </p:spTree>
    <p:extLst>
      <p:ext uri="{BB962C8B-B14F-4D97-AF65-F5344CB8AC3E}">
        <p14:creationId xmlns:p14="http://schemas.microsoft.com/office/powerpoint/2010/main" val="52116432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2A287-F30E-965F-8CE8-767FBC7C07C6}"/>
            </a:ext>
          </a:extLst>
        </p:cNvPr>
        <p:cNvGrpSpPr/>
        <p:nvPr/>
      </p:nvGrpSpPr>
      <p:grpSpPr>
        <a:xfrm>
          <a:off x="0" y="0"/>
          <a:ext cx="0" cy="0"/>
          <a:chOff x="0" y="0"/>
          <a:chExt cx="0" cy="0"/>
        </a:xfrm>
      </p:grpSpPr>
      <p:sp>
        <p:nvSpPr>
          <p:cNvPr id="4" name="Upon completing this lesson, you will be able to:">
            <a:extLst>
              <a:ext uri="{FF2B5EF4-FFF2-40B4-BE49-F238E27FC236}">
                <a16:creationId xmlns:a16="http://schemas.microsoft.com/office/drawing/2014/main" id="{F5718F69-9DD9-9433-D379-32CAAFCAE4EB}"/>
              </a:ext>
            </a:extLst>
          </p:cNvPr>
          <p:cNvSpPr txBox="1">
            <a:spLocks/>
          </p:cNvSpPr>
          <p:nvPr/>
        </p:nvSpPr>
        <p:spPr>
          <a:xfrm>
            <a:off x="577892" y="2703577"/>
            <a:ext cx="7627938" cy="7756525"/>
          </a:xfrm>
          <a:prstGeom prst="rect">
            <a:avLst/>
          </a:prstGeom>
          <a:solidFill>
            <a:srgbClr val="E46C0A"/>
          </a:solidFill>
        </p:spPr>
        <p:txBody>
          <a:bodyPr lIns="89235" tIns="89235" rIns="89235" bIns="89235" anchor="t"/>
          <a:lstStyle>
            <a:lvl1pPr marL="0" marR="0" indent="0" algn="l" defTabSz="1896340" latinLnBrk="0">
              <a:lnSpc>
                <a:spcPct val="100000"/>
              </a:lnSpc>
              <a:spcBef>
                <a:spcPts val="2100"/>
              </a:spcBef>
              <a:spcAft>
                <a:spcPts val="0"/>
              </a:spcAft>
              <a:buClrTx/>
              <a:buSzTx/>
              <a:buFontTx/>
              <a:buNone/>
              <a:tabLst>
                <a:tab pos="2286000" algn="l"/>
                <a:tab pos="3644900" algn="l"/>
                <a:tab pos="5029200" algn="l"/>
                <a:tab pos="6388100" algn="l"/>
              </a:tabLst>
              <a:defRPr sz="4200" b="0" i="0" u="none" strike="noStrike" cap="none" spc="0" baseline="0">
                <a:solidFill>
                  <a:srgbClr val="000000"/>
                </a:solidFill>
                <a:uFillTx/>
                <a:latin typeface="Open Sans"/>
                <a:ea typeface="Open Sans"/>
                <a:cs typeface="Open Sans"/>
                <a:sym typeface="Open Sans"/>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a:lstStyle>
          <a:p>
            <a:r>
              <a:rPr lang="hi-IN" sz="4800" dirty="0"/>
              <a:t>इस पाठ को पूरा करने पर, आप निम्न में सक्षम होंगे:</a:t>
            </a:r>
            <a:endParaRPr lang="en-US" sz="4800" dirty="0"/>
          </a:p>
        </p:txBody>
      </p:sp>
      <p:sp>
        <p:nvSpPr>
          <p:cNvPr id="6" name="OBJECTIVES">
            <a:extLst>
              <a:ext uri="{FF2B5EF4-FFF2-40B4-BE49-F238E27FC236}">
                <a16:creationId xmlns:a16="http://schemas.microsoft.com/office/drawing/2014/main" id="{800CDD3E-D678-F499-FEBF-63CF25662869}"/>
              </a:ext>
            </a:extLst>
          </p:cNvPr>
          <p:cNvSpPr txBox="1"/>
          <p:nvPr/>
        </p:nvSpPr>
        <p:spPr>
          <a:xfrm>
            <a:off x="8661373" y="787889"/>
            <a:ext cx="3046706" cy="126609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78283" tIns="78283" rIns="78283" bIns="78283">
            <a:spAutoFit/>
          </a:bodyPr>
          <a:lstStyle>
            <a:lvl1pPr defTabSz="1896340">
              <a:defRPr sz="7200" b="1">
                <a:solidFill>
                  <a:srgbClr val="C00000"/>
                </a:solidFill>
                <a:latin typeface="Open Sans"/>
                <a:ea typeface="Open Sans"/>
                <a:cs typeface="Open Sans"/>
                <a:sym typeface="Open Sans"/>
              </a:defRPr>
            </a:lvl1pPr>
          </a:lstStyle>
          <a:p>
            <a:r>
              <a:rPr lang="hi-IN" dirty="0"/>
              <a:t>उद्देश्यों</a:t>
            </a:r>
            <a:endParaRPr dirty="0"/>
          </a:p>
        </p:txBody>
      </p:sp>
      <p:sp>
        <p:nvSpPr>
          <p:cNvPr id="14" name="Slide Number">
            <a:extLst>
              <a:ext uri="{FF2B5EF4-FFF2-40B4-BE49-F238E27FC236}">
                <a16:creationId xmlns:a16="http://schemas.microsoft.com/office/drawing/2014/main" id="{604411A1-C3C6-2F4F-82AF-C46323EE4C08}"/>
              </a:ext>
            </a:extLst>
          </p:cNvPr>
          <p:cNvSpPr txBox="1">
            <a:spLocks noGrp="1"/>
          </p:cNvSpPr>
          <p:nvPr>
            <p:ph type="sldNum" sz="quarter" idx="2"/>
          </p:nvPr>
        </p:nvSpPr>
        <p:spPr>
          <a:xfrm>
            <a:off x="22920941" y="12813338"/>
            <a:ext cx="386744" cy="67726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a:t>
            </a:fld>
            <a:endParaRPr dirty="0"/>
          </a:p>
        </p:txBody>
      </p:sp>
      <p:sp>
        <p:nvSpPr>
          <p:cNvPr id="11" name="List the steps for pre-hospital treatment of abdominal and genital injuries.…">
            <a:extLst>
              <a:ext uri="{FF2B5EF4-FFF2-40B4-BE49-F238E27FC236}">
                <a16:creationId xmlns:a16="http://schemas.microsoft.com/office/drawing/2014/main" id="{BEF55332-CC02-5DD3-398F-EB9D59495A1F}"/>
              </a:ext>
            </a:extLst>
          </p:cNvPr>
          <p:cNvSpPr txBox="1"/>
          <p:nvPr/>
        </p:nvSpPr>
        <p:spPr>
          <a:xfrm>
            <a:off x="11656862" y="4893571"/>
            <a:ext cx="11672690" cy="74472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p>
            <a:pPr lvl="1" indent="0" defTabSz="1896340">
              <a:spcBef>
                <a:spcPts val="1000"/>
              </a:spcBef>
              <a:tabLst>
                <a:tab pos="2286000" algn="l"/>
                <a:tab pos="3644900" algn="l"/>
                <a:tab pos="5029200" algn="l"/>
                <a:tab pos="6388100" algn="l"/>
              </a:tabLst>
              <a:defRPr sz="4800">
                <a:latin typeface="Open Sans"/>
                <a:ea typeface="Open Sans"/>
                <a:cs typeface="Open Sans"/>
                <a:sym typeface="Open Sans"/>
              </a:defRPr>
            </a:pPr>
            <a:r>
              <a:rPr lang="hi-IN" dirty="0"/>
              <a:t>स्कूल सुरक्षा के लिए 10 प्रारंभिक चरणों के बारे में </a:t>
            </a:r>
            <a:r>
              <a:rPr lang="hi-IN" dirty="0">
                <a:solidFill>
                  <a:srgbClr val="FF0000"/>
                </a:solidFill>
              </a:rPr>
              <a:t>जानना</a:t>
            </a:r>
            <a:r>
              <a:rPr lang="hi-IN" dirty="0"/>
              <a:t>।</a:t>
            </a:r>
            <a:endParaRPr lang="en-IN" dirty="0"/>
          </a:p>
          <a:p>
            <a:pPr lvl="1" indent="0" defTabSz="1896340">
              <a:spcBef>
                <a:spcPts val="1000"/>
              </a:spcBef>
              <a:tabLst>
                <a:tab pos="2286000" algn="l"/>
                <a:tab pos="3644900" algn="l"/>
                <a:tab pos="5029200" algn="l"/>
                <a:tab pos="6388100" algn="l"/>
              </a:tabLst>
              <a:defRPr sz="4800">
                <a:latin typeface="Open Sans"/>
                <a:ea typeface="Open Sans"/>
                <a:cs typeface="Open Sans"/>
                <a:sym typeface="Open Sans"/>
              </a:defRPr>
            </a:pPr>
            <a:endParaRPr lang="en-IN" dirty="0"/>
          </a:p>
          <a:p>
            <a:pPr lvl="1" indent="0" defTabSz="1896340">
              <a:spcBef>
                <a:spcPts val="1000"/>
              </a:spcBef>
              <a:tabLst>
                <a:tab pos="2286000" algn="l"/>
                <a:tab pos="3644900" algn="l"/>
                <a:tab pos="5029200" algn="l"/>
                <a:tab pos="6388100" algn="l"/>
              </a:tabLst>
              <a:defRPr sz="4800">
                <a:latin typeface="Open Sans"/>
                <a:ea typeface="Open Sans"/>
                <a:cs typeface="Open Sans"/>
                <a:sym typeface="Open Sans"/>
              </a:defRPr>
            </a:pPr>
            <a:r>
              <a:rPr lang="hi-IN" dirty="0"/>
              <a:t>
स्कूल आपदा प्रबंधन समिति की संरचना और भूमिका के बारे में </a:t>
            </a:r>
            <a:r>
              <a:rPr lang="hi-IN" dirty="0">
                <a:solidFill>
                  <a:srgbClr val="FF0000"/>
                </a:solidFill>
              </a:rPr>
              <a:t>जानना</a:t>
            </a:r>
            <a:r>
              <a:rPr lang="hi-IN" dirty="0"/>
              <a:t>।</a:t>
            </a:r>
            <a:endParaRPr lang="en-IN" dirty="0"/>
          </a:p>
          <a:p>
            <a:pPr lvl="1" indent="0" defTabSz="1896340">
              <a:spcBef>
                <a:spcPts val="1000"/>
              </a:spcBef>
              <a:tabLst>
                <a:tab pos="2286000" algn="l"/>
                <a:tab pos="3644900" algn="l"/>
                <a:tab pos="5029200" algn="l"/>
                <a:tab pos="6388100" algn="l"/>
              </a:tabLst>
              <a:defRPr sz="4800">
                <a:latin typeface="Open Sans"/>
                <a:ea typeface="Open Sans"/>
                <a:cs typeface="Open Sans"/>
                <a:sym typeface="Open Sans"/>
              </a:defRPr>
            </a:pPr>
            <a:r>
              <a:rPr lang="hi-IN" dirty="0"/>
              <a:t>
 स्कूल सुरक्षा अभ्यास के 09 चरणों के बारे में</a:t>
            </a:r>
            <a:r>
              <a:rPr lang="en-US" dirty="0"/>
              <a:t> </a:t>
            </a:r>
            <a:r>
              <a:rPr lang="hi-IN" dirty="0">
                <a:solidFill>
                  <a:srgbClr val="FF0000"/>
                </a:solidFill>
              </a:rPr>
              <a:t>जानना </a:t>
            </a:r>
            <a:r>
              <a:rPr lang="hi-IN" dirty="0"/>
              <a:t>।</a:t>
            </a:r>
            <a:endParaRPr lang="en-US" dirty="0"/>
          </a:p>
        </p:txBody>
      </p:sp>
      <p:grpSp>
        <p:nvGrpSpPr>
          <p:cNvPr id="12" name="Group">
            <a:extLst>
              <a:ext uri="{FF2B5EF4-FFF2-40B4-BE49-F238E27FC236}">
                <a16:creationId xmlns:a16="http://schemas.microsoft.com/office/drawing/2014/main" id="{9E26B23D-EC0D-D259-AA03-DBA601374870}"/>
              </a:ext>
            </a:extLst>
          </p:cNvPr>
          <p:cNvGrpSpPr/>
          <p:nvPr/>
        </p:nvGrpSpPr>
        <p:grpSpPr>
          <a:xfrm>
            <a:off x="9844663" y="7385703"/>
            <a:ext cx="1219201" cy="1681958"/>
            <a:chOff x="0" y="128675"/>
            <a:chExt cx="1219200" cy="1681957"/>
          </a:xfrm>
        </p:grpSpPr>
        <p:sp>
          <p:nvSpPr>
            <p:cNvPr id="13" name="Circle">
              <a:extLst>
                <a:ext uri="{FF2B5EF4-FFF2-40B4-BE49-F238E27FC236}">
                  <a16:creationId xmlns:a16="http://schemas.microsoft.com/office/drawing/2014/main" id="{086D5DC9-3E03-A6E4-D284-B105E33ADEBD}"/>
                </a:ext>
              </a:extLst>
            </p:cNvPr>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endParaRPr/>
            </a:p>
          </p:txBody>
        </p:sp>
        <p:sp>
          <p:nvSpPr>
            <p:cNvPr id="15" name="5">
              <a:extLst>
                <a:ext uri="{FF2B5EF4-FFF2-40B4-BE49-F238E27FC236}">
                  <a16:creationId xmlns:a16="http://schemas.microsoft.com/office/drawing/2014/main" id="{4A2604BD-E1FB-C4CE-2AE1-B6BB6C11DCCA}"/>
                </a:ext>
              </a:extLst>
            </p:cNvPr>
            <p:cNvSpPr txBox="1"/>
            <p:nvPr/>
          </p:nvSpPr>
          <p:spPr>
            <a:xfrm>
              <a:off x="261804" y="128675"/>
              <a:ext cx="822592" cy="16819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r>
                <a:t>5</a:t>
              </a:r>
            </a:p>
          </p:txBody>
        </p:sp>
      </p:grpSp>
      <p:grpSp>
        <p:nvGrpSpPr>
          <p:cNvPr id="16" name="Group">
            <a:extLst>
              <a:ext uri="{FF2B5EF4-FFF2-40B4-BE49-F238E27FC236}">
                <a16:creationId xmlns:a16="http://schemas.microsoft.com/office/drawing/2014/main" id="{50C4015E-D5DA-D2A7-2FE8-CA0535FA3608}"/>
              </a:ext>
            </a:extLst>
          </p:cNvPr>
          <p:cNvGrpSpPr/>
          <p:nvPr/>
        </p:nvGrpSpPr>
        <p:grpSpPr>
          <a:xfrm>
            <a:off x="9844663" y="4931051"/>
            <a:ext cx="1219201" cy="1681958"/>
            <a:chOff x="0" y="115975"/>
            <a:chExt cx="1219200" cy="1681957"/>
          </a:xfrm>
        </p:grpSpPr>
        <p:sp>
          <p:nvSpPr>
            <p:cNvPr id="17" name="Circle">
              <a:extLst>
                <a:ext uri="{FF2B5EF4-FFF2-40B4-BE49-F238E27FC236}">
                  <a16:creationId xmlns:a16="http://schemas.microsoft.com/office/drawing/2014/main" id="{BF50029C-F771-45F8-94B5-4E7555B5F7F2}"/>
                </a:ext>
              </a:extLst>
            </p:cNvPr>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endParaRPr/>
            </a:p>
          </p:txBody>
        </p:sp>
        <p:sp>
          <p:nvSpPr>
            <p:cNvPr id="18" name="4">
              <a:extLst>
                <a:ext uri="{FF2B5EF4-FFF2-40B4-BE49-F238E27FC236}">
                  <a16:creationId xmlns:a16="http://schemas.microsoft.com/office/drawing/2014/main" id="{F8220238-A431-8733-1830-5F2927E9F2D4}"/>
                </a:ext>
              </a:extLst>
            </p:cNvPr>
            <p:cNvSpPr txBox="1"/>
            <p:nvPr/>
          </p:nvSpPr>
          <p:spPr>
            <a:xfrm>
              <a:off x="249104" y="115975"/>
              <a:ext cx="822592" cy="16819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r>
                <a:t>4</a:t>
              </a:r>
            </a:p>
          </p:txBody>
        </p:sp>
      </p:grpSp>
      <p:grpSp>
        <p:nvGrpSpPr>
          <p:cNvPr id="2" name="Group">
            <a:extLst>
              <a:ext uri="{FF2B5EF4-FFF2-40B4-BE49-F238E27FC236}">
                <a16:creationId xmlns:a16="http://schemas.microsoft.com/office/drawing/2014/main" id="{FF597B6C-B59A-499C-CF18-E6F7F02B4A32}"/>
              </a:ext>
            </a:extLst>
          </p:cNvPr>
          <p:cNvGrpSpPr/>
          <p:nvPr/>
        </p:nvGrpSpPr>
        <p:grpSpPr>
          <a:xfrm>
            <a:off x="9908162" y="10412926"/>
            <a:ext cx="1219201" cy="1681958"/>
            <a:chOff x="0" y="128675"/>
            <a:chExt cx="1219200" cy="1681957"/>
          </a:xfrm>
        </p:grpSpPr>
        <p:sp>
          <p:nvSpPr>
            <p:cNvPr id="3" name="Circle">
              <a:extLst>
                <a:ext uri="{FF2B5EF4-FFF2-40B4-BE49-F238E27FC236}">
                  <a16:creationId xmlns:a16="http://schemas.microsoft.com/office/drawing/2014/main" id="{85B0F7F8-4645-8AB8-907A-B404F6E7C401}"/>
                </a:ext>
              </a:extLst>
            </p:cNvPr>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endParaRPr/>
            </a:p>
          </p:txBody>
        </p:sp>
        <p:sp>
          <p:nvSpPr>
            <p:cNvPr id="5" name="5">
              <a:extLst>
                <a:ext uri="{FF2B5EF4-FFF2-40B4-BE49-F238E27FC236}">
                  <a16:creationId xmlns:a16="http://schemas.microsoft.com/office/drawing/2014/main" id="{8AC68587-7787-82E9-A318-CADACDCD54FE}"/>
                </a:ext>
              </a:extLst>
            </p:cNvPr>
            <p:cNvSpPr txBox="1"/>
            <p:nvPr/>
          </p:nvSpPr>
          <p:spPr>
            <a:xfrm>
              <a:off x="261804" y="1286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r>
                <a:rPr lang="en-US" dirty="0"/>
                <a:t>6</a:t>
              </a:r>
              <a:endParaRPr dirty="0"/>
            </a:p>
          </p:txBody>
        </p:sp>
      </p:grpSp>
      <p:pic>
        <p:nvPicPr>
          <p:cNvPr id="7" name="Picture 6">
            <a:extLst>
              <a:ext uri="{FF2B5EF4-FFF2-40B4-BE49-F238E27FC236}">
                <a16:creationId xmlns:a16="http://schemas.microsoft.com/office/drawing/2014/main" id="{274221B2-EA61-963D-AC95-B9186F18D12E}"/>
              </a:ext>
            </a:extLst>
          </p:cNvPr>
          <p:cNvPicPr>
            <a:picLocks noChangeAspect="1"/>
          </p:cNvPicPr>
          <p:nvPr/>
        </p:nvPicPr>
        <p:blipFill>
          <a:blip r:embed="rId2"/>
          <a:stretch>
            <a:fillRect/>
          </a:stretch>
        </p:blipFill>
        <p:spPr>
          <a:xfrm>
            <a:off x="22116065" y="53138"/>
            <a:ext cx="1996496" cy="2359322"/>
          </a:xfrm>
          <a:prstGeom prst="rect">
            <a:avLst/>
          </a:prstGeom>
        </p:spPr>
      </p:pic>
    </p:spTree>
    <p:extLst>
      <p:ext uri="{BB962C8B-B14F-4D97-AF65-F5344CB8AC3E}">
        <p14:creationId xmlns:p14="http://schemas.microsoft.com/office/powerpoint/2010/main" val="3173233629"/>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EFAF3-C9B2-1844-C75D-1BFC9BD2C57A}"/>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E7EBAF63-54E1-04ED-D5E6-EC8D4AF0230F}"/>
              </a:ext>
            </a:extLst>
          </p:cNvPr>
          <p:cNvSpPr/>
          <p:nvPr/>
        </p:nvSpPr>
        <p:spPr>
          <a:xfrm>
            <a:off x="8167732" y="0"/>
            <a:ext cx="16216268" cy="13716001"/>
          </a:xfrm>
          <a:prstGeom prst="rect">
            <a:avLst/>
          </a:prstGeom>
          <a:solidFill>
            <a:schemeClr val="accent6">
              <a:lumMod val="20000"/>
              <a:lumOff val="80000"/>
            </a:schemeClr>
          </a:solidFill>
          <a:ln w="12700">
            <a:miter lim="400000"/>
          </a:ln>
        </p:spPr>
        <p:txBody>
          <a:bodyPr lIns="78283" tIns="78283" rIns="78283" bIns="78283"/>
          <a:lstStyle/>
          <a:p>
            <a:endParaRPr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14EA9FBC-A44F-272B-7CBC-682C2178C08E}"/>
              </a:ext>
            </a:extLst>
          </p:cNvPr>
          <p:cNvSpPr txBox="1"/>
          <p:nvPr/>
        </p:nvSpPr>
        <p:spPr>
          <a:xfrm>
            <a:off x="8564880" y="3888736"/>
            <a:ext cx="15382807" cy="75969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1143000" indent="-1143000">
              <a:lnSpc>
                <a:spcPct val="100000"/>
              </a:lnSpc>
              <a:buFont typeface="Wingdings" panose="05000000000000000000" pitchFamily="2" charset="2"/>
              <a:buChar char="§"/>
              <a:defRPr sz="6400">
                <a:solidFill>
                  <a:srgbClr val="FFFFFF"/>
                </a:solidFill>
                <a:latin typeface="Open Sans Semibold"/>
                <a:ea typeface="Open Sans Semibold"/>
                <a:cs typeface="Open Sans Semibold"/>
                <a:sym typeface="Open Sans Semibold"/>
              </a:defRPr>
            </a:pPr>
            <a:r>
              <a:rPr lang="hi-IN" sz="6600" dirty="0">
                <a:solidFill>
                  <a:schemeClr val="tx1"/>
                </a:solidFill>
                <a:latin typeface="Open Sans" panose="020B0606030504020204" pitchFamily="34" charset="0"/>
                <a:ea typeface="Open Sans" panose="020B0606030504020204" pitchFamily="34" charset="0"/>
                <a:cs typeface="Open Sans" panose="020B0606030504020204" pitchFamily="34" charset="0"/>
              </a:rPr>
              <a:t>भूमिका
टीवी/रेडियो/इंटरनेट से निगरानी करें और नियमित अपडेट प्राप्त करें।
किसी भी आपदा/उभरती आपदा की स्थिति को प्रबंधन / प्रिंसिपल को सूचित करें।
मुख्य सूचना पट्ट पर सूचना का प्रसार करें और कक्षा कक्षों में प्रसारित करें।</a:t>
            </a:r>
            <a:endPar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4" name="PPT 2 -">
            <a:extLst>
              <a:ext uri="{FF2B5EF4-FFF2-40B4-BE49-F238E27FC236}">
                <a16:creationId xmlns:a16="http://schemas.microsoft.com/office/drawing/2014/main" id="{44DD4631-3187-E61F-D89D-A10DD1DC6044}"/>
              </a:ext>
            </a:extLst>
          </p:cNvPr>
          <p:cNvSpPr txBox="1"/>
          <p:nvPr/>
        </p:nvSpPr>
        <p:spPr>
          <a:xfrm>
            <a:off x="21546984" y="12813338"/>
            <a:ext cx="1406834" cy="619760"/>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solidFill>
                  <a:srgbClr val="E46C0A"/>
                </a:solidFill>
              </a:rPr>
              <a:t>PPT </a:t>
            </a:r>
            <a:r>
              <a:rPr lang="en-US" b="1" dirty="0">
                <a:solidFill>
                  <a:srgbClr val="E46C0A"/>
                </a:solidFill>
              </a:rPr>
              <a:t>4</a:t>
            </a:r>
            <a:r>
              <a:rPr b="1" dirty="0">
                <a:solidFill>
                  <a:srgbClr val="E46C0A"/>
                </a:solidFill>
              </a:rPr>
              <a:t> -</a:t>
            </a:r>
          </a:p>
        </p:txBody>
      </p:sp>
      <p:sp>
        <p:nvSpPr>
          <p:cNvPr id="115" name="Rectangle">
            <a:extLst>
              <a:ext uri="{FF2B5EF4-FFF2-40B4-BE49-F238E27FC236}">
                <a16:creationId xmlns:a16="http://schemas.microsoft.com/office/drawing/2014/main" id="{0B449879-6E9B-E91E-9934-599ECBB6A744}"/>
              </a:ext>
            </a:extLst>
          </p:cNvPr>
          <p:cNvSpPr/>
          <p:nvPr/>
        </p:nvSpPr>
        <p:spPr>
          <a:xfrm>
            <a:off x="21539200" y="13512800"/>
            <a:ext cx="1879600" cy="203200"/>
          </a:xfrm>
          <a:prstGeom prst="rect">
            <a:avLst/>
          </a:prstGeom>
          <a:solidFill>
            <a:srgbClr val="F7903B"/>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43AC2838-B36D-9DCB-A26C-FEF736AA6F7B}"/>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30</a:t>
            </a:fld>
            <a:endParaRPr dirty="0"/>
          </a:p>
        </p:txBody>
      </p:sp>
      <p:pic>
        <p:nvPicPr>
          <p:cNvPr id="6" name="Picture 5" descr="A logo with text on it&#10;&#10;AI-generated content may be incorrect.">
            <a:extLst>
              <a:ext uri="{FF2B5EF4-FFF2-40B4-BE49-F238E27FC236}">
                <a16:creationId xmlns:a16="http://schemas.microsoft.com/office/drawing/2014/main" id="{B5C0DA41-6563-9C76-AC5D-29946A9603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C35951D5-13AE-4BB7-9FE6-6C5FF240AE06}"/>
              </a:ext>
            </a:extLst>
          </p:cNvPr>
          <p:cNvSpPr txBox="1"/>
          <p:nvPr/>
        </p:nvSpPr>
        <p:spPr>
          <a:xfrm>
            <a:off x="742863" y="2812493"/>
            <a:ext cx="7113118" cy="12660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hi-IN" dirty="0"/>
              <a:t>आपदा प्रबंधन दल</a:t>
            </a:r>
            <a:endParaRPr lang="en-US" dirty="0"/>
          </a:p>
        </p:txBody>
      </p:sp>
      <p:sp>
        <p:nvSpPr>
          <p:cNvPr id="3" name="Gunshot wounds">
            <a:extLst>
              <a:ext uri="{FF2B5EF4-FFF2-40B4-BE49-F238E27FC236}">
                <a16:creationId xmlns:a16="http://schemas.microsoft.com/office/drawing/2014/main" id="{3DC1E209-D27B-A26D-8606-FE3B66FA1E3B}"/>
              </a:ext>
            </a:extLst>
          </p:cNvPr>
          <p:cNvSpPr txBox="1"/>
          <p:nvPr/>
        </p:nvSpPr>
        <p:spPr>
          <a:xfrm>
            <a:off x="884416" y="6294575"/>
            <a:ext cx="6104213" cy="615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gn="ctr" defTabSz="1896340">
              <a:tabLst>
                <a:tab pos="2286000" algn="l"/>
                <a:tab pos="3644900" algn="l"/>
                <a:tab pos="5029200" algn="l"/>
                <a:tab pos="6388100" algn="l"/>
              </a:tabLst>
              <a:defRPr sz="5400">
                <a:solidFill>
                  <a:srgbClr val="333840"/>
                </a:solidFill>
                <a:latin typeface="Open Sans Semibold"/>
                <a:ea typeface="Open Sans Semibold"/>
                <a:cs typeface="Open Sans Semibold"/>
                <a:sym typeface="Open Sans Semibold"/>
              </a:defRPr>
            </a:lvl1pPr>
          </a:lstStyle>
          <a:p>
            <a:pPr algn="l"/>
            <a:r>
              <a:rPr lang="hi-IN" sz="4000" dirty="0">
                <a:solidFill>
                  <a:srgbClr val="FF0000"/>
                </a:solidFill>
                <a:latin typeface="Open Sans" panose="020B0606030504020204" pitchFamily="34" charset="0"/>
                <a:ea typeface="Open Sans" panose="020B0606030504020204" pitchFamily="34" charset="0"/>
                <a:cs typeface="Open Sans" panose="020B0606030504020204" pitchFamily="34" charset="0"/>
              </a:rPr>
              <a:t>चेतावनी और सूचना प्रसार टीम</a:t>
            </a:r>
            <a:endParaRPr lang="en-US" sz="400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a:extLst>
              <a:ext uri="{FF2B5EF4-FFF2-40B4-BE49-F238E27FC236}">
                <a16:creationId xmlns:a16="http://schemas.microsoft.com/office/drawing/2014/main" id="{A8F29DE9-29C6-7C3A-6113-1110EF6068F7}"/>
              </a:ext>
            </a:extLst>
          </p:cNvPr>
          <p:cNvPicPr>
            <a:picLocks noChangeAspect="1"/>
          </p:cNvPicPr>
          <p:nvPr/>
        </p:nvPicPr>
        <p:blipFill>
          <a:blip r:embed="rId3"/>
          <a:stretch>
            <a:fillRect/>
          </a:stretch>
        </p:blipFill>
        <p:spPr>
          <a:xfrm>
            <a:off x="22116065" y="53138"/>
            <a:ext cx="1996496" cy="2359322"/>
          </a:xfrm>
          <a:prstGeom prst="rect">
            <a:avLst/>
          </a:prstGeom>
        </p:spPr>
      </p:pic>
    </p:spTree>
    <p:extLst>
      <p:ext uri="{BB962C8B-B14F-4D97-AF65-F5344CB8AC3E}">
        <p14:creationId xmlns:p14="http://schemas.microsoft.com/office/powerpoint/2010/main" val="523968150"/>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5695B-925E-E659-B34F-FBDE27B793C9}"/>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07689179-114B-FB30-EBEF-2445A1CBA079}"/>
              </a:ext>
            </a:extLst>
          </p:cNvPr>
          <p:cNvSpPr/>
          <p:nvPr/>
        </p:nvSpPr>
        <p:spPr>
          <a:xfrm>
            <a:off x="8167732" y="0"/>
            <a:ext cx="16216268" cy="13716001"/>
          </a:xfrm>
          <a:prstGeom prst="rect">
            <a:avLst/>
          </a:prstGeom>
          <a:solidFill>
            <a:schemeClr val="accent6">
              <a:lumMod val="20000"/>
              <a:lumOff val="80000"/>
            </a:schemeClr>
          </a:solidFill>
          <a:ln w="12700">
            <a:miter lim="400000"/>
          </a:ln>
        </p:spPr>
        <p:txBody>
          <a:bodyPr lIns="78283" tIns="78283" rIns="78283" bIns="78283"/>
          <a:lstStyle/>
          <a:p>
            <a:endParaRPr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486A6D89-900E-ADED-56C7-EA71830549C4}"/>
              </a:ext>
            </a:extLst>
          </p:cNvPr>
          <p:cNvSpPr txBox="1"/>
          <p:nvPr/>
        </p:nvSpPr>
        <p:spPr>
          <a:xfrm>
            <a:off x="8564880" y="3888736"/>
            <a:ext cx="15382807" cy="45499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1143000" indent="-1143000">
              <a:lnSpc>
                <a:spcPct val="100000"/>
              </a:lnSpc>
              <a:buFont typeface="Wingdings" panose="05000000000000000000" pitchFamily="2" charset="2"/>
              <a:buChar char="§"/>
              <a:defRPr sz="6400">
                <a:solidFill>
                  <a:srgbClr val="FFFFFF"/>
                </a:solidFill>
                <a:latin typeface="Open Sans Semibold"/>
                <a:ea typeface="Open Sans Semibold"/>
                <a:cs typeface="Open Sans Semibold"/>
                <a:sym typeface="Open Sans Semibold"/>
              </a:defRPr>
            </a:pPr>
            <a:r>
              <a:rPr lang="hi-IN" sz="6600" dirty="0">
                <a:solidFill>
                  <a:schemeClr val="tx1"/>
                </a:solidFill>
                <a:latin typeface="Open Sans" panose="020B0606030504020204" pitchFamily="34" charset="0"/>
                <a:ea typeface="Open Sans" panose="020B0606030504020204" pitchFamily="34" charset="0"/>
                <a:cs typeface="Open Sans" panose="020B0606030504020204" pitchFamily="34" charset="0"/>
              </a:rPr>
              <a:t>संयोजन
सभी कक्षा शिक्षक।
क्लास मॉनिटर और हॉल मॉनिटर।
प्रीफेक्ट्स।</a:t>
            </a:r>
            <a:endPar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4" name="PPT 2 -">
            <a:extLst>
              <a:ext uri="{FF2B5EF4-FFF2-40B4-BE49-F238E27FC236}">
                <a16:creationId xmlns:a16="http://schemas.microsoft.com/office/drawing/2014/main" id="{5DB0C3C8-2A81-4149-A801-A94C8D37051C}"/>
              </a:ext>
            </a:extLst>
          </p:cNvPr>
          <p:cNvSpPr txBox="1"/>
          <p:nvPr/>
        </p:nvSpPr>
        <p:spPr>
          <a:xfrm>
            <a:off x="21546984" y="12813338"/>
            <a:ext cx="1406834" cy="619760"/>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solidFill>
                  <a:srgbClr val="E46C0A"/>
                </a:solidFill>
              </a:rPr>
              <a:t>PPT </a:t>
            </a:r>
            <a:r>
              <a:rPr lang="en-US" b="1" dirty="0">
                <a:solidFill>
                  <a:srgbClr val="E46C0A"/>
                </a:solidFill>
              </a:rPr>
              <a:t>4</a:t>
            </a:r>
            <a:r>
              <a:rPr b="1" dirty="0">
                <a:solidFill>
                  <a:srgbClr val="E46C0A"/>
                </a:solidFill>
              </a:rPr>
              <a:t> -</a:t>
            </a:r>
          </a:p>
        </p:txBody>
      </p:sp>
      <p:sp>
        <p:nvSpPr>
          <p:cNvPr id="115" name="Rectangle">
            <a:extLst>
              <a:ext uri="{FF2B5EF4-FFF2-40B4-BE49-F238E27FC236}">
                <a16:creationId xmlns:a16="http://schemas.microsoft.com/office/drawing/2014/main" id="{B5B28FD9-345A-8F2E-FF4A-2F186E8049C3}"/>
              </a:ext>
            </a:extLst>
          </p:cNvPr>
          <p:cNvSpPr/>
          <p:nvPr/>
        </p:nvSpPr>
        <p:spPr>
          <a:xfrm>
            <a:off x="21539200" y="13512800"/>
            <a:ext cx="1879600" cy="203200"/>
          </a:xfrm>
          <a:prstGeom prst="rect">
            <a:avLst/>
          </a:prstGeom>
          <a:solidFill>
            <a:srgbClr val="F7903B"/>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D39E166E-6BD6-9D48-771F-8D5B24B64119}"/>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31</a:t>
            </a:fld>
            <a:endParaRPr dirty="0"/>
          </a:p>
        </p:txBody>
      </p:sp>
      <p:pic>
        <p:nvPicPr>
          <p:cNvPr id="6" name="Picture 5" descr="A logo with text on it&#10;&#10;AI-generated content may be incorrect.">
            <a:extLst>
              <a:ext uri="{FF2B5EF4-FFF2-40B4-BE49-F238E27FC236}">
                <a16:creationId xmlns:a16="http://schemas.microsoft.com/office/drawing/2014/main" id="{4FE45292-BF3B-09D7-8B68-543F68A5E2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83B24439-50C1-8671-79E7-1ED7F888456F}"/>
              </a:ext>
            </a:extLst>
          </p:cNvPr>
          <p:cNvSpPr txBox="1"/>
          <p:nvPr/>
        </p:nvSpPr>
        <p:spPr>
          <a:xfrm>
            <a:off x="742863" y="2812493"/>
            <a:ext cx="7113118" cy="12660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hi-IN" dirty="0"/>
              <a:t>आपदा प्रबंधन दल</a:t>
            </a:r>
            <a:endParaRPr lang="en-US" dirty="0"/>
          </a:p>
        </p:txBody>
      </p:sp>
      <p:sp>
        <p:nvSpPr>
          <p:cNvPr id="3" name="Gunshot wounds">
            <a:extLst>
              <a:ext uri="{FF2B5EF4-FFF2-40B4-BE49-F238E27FC236}">
                <a16:creationId xmlns:a16="http://schemas.microsoft.com/office/drawing/2014/main" id="{ECB90844-5F3A-44B8-23EB-6A819720C2E8}"/>
              </a:ext>
            </a:extLst>
          </p:cNvPr>
          <p:cNvSpPr txBox="1"/>
          <p:nvPr/>
        </p:nvSpPr>
        <p:spPr>
          <a:xfrm>
            <a:off x="884416" y="6294575"/>
            <a:ext cx="6104213" cy="615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gn="ctr" defTabSz="1896340">
              <a:tabLst>
                <a:tab pos="2286000" algn="l"/>
                <a:tab pos="3644900" algn="l"/>
                <a:tab pos="5029200" algn="l"/>
                <a:tab pos="6388100" algn="l"/>
              </a:tabLst>
              <a:defRPr sz="5400">
                <a:solidFill>
                  <a:srgbClr val="333840"/>
                </a:solidFill>
                <a:latin typeface="Open Sans Semibold"/>
                <a:ea typeface="Open Sans Semibold"/>
                <a:cs typeface="Open Sans Semibold"/>
                <a:sym typeface="Open Sans Semibold"/>
              </a:defRPr>
            </a:lvl1pPr>
          </a:lstStyle>
          <a:p>
            <a:pPr algn="l"/>
            <a:r>
              <a:rPr lang="hi-IN" sz="4000" dirty="0">
                <a:solidFill>
                  <a:srgbClr val="FF0000"/>
                </a:solidFill>
                <a:latin typeface="Open Sans" panose="020B0606030504020204" pitchFamily="34" charset="0"/>
                <a:ea typeface="Open Sans" panose="020B0606030504020204" pitchFamily="34" charset="0"/>
                <a:cs typeface="Open Sans" panose="020B0606030504020204" pitchFamily="34" charset="0"/>
              </a:rPr>
              <a:t>आपदा प्रतिक्रिया समूह</a:t>
            </a:r>
            <a:endParaRPr lang="en-US" sz="400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a:extLst>
              <a:ext uri="{FF2B5EF4-FFF2-40B4-BE49-F238E27FC236}">
                <a16:creationId xmlns:a16="http://schemas.microsoft.com/office/drawing/2014/main" id="{95CDDB31-6803-784A-B752-93F2EFD654FC}"/>
              </a:ext>
            </a:extLst>
          </p:cNvPr>
          <p:cNvPicPr>
            <a:picLocks noChangeAspect="1"/>
          </p:cNvPicPr>
          <p:nvPr/>
        </p:nvPicPr>
        <p:blipFill>
          <a:blip r:embed="rId3"/>
          <a:stretch>
            <a:fillRect/>
          </a:stretch>
        </p:blipFill>
        <p:spPr>
          <a:xfrm>
            <a:off x="22116065" y="53138"/>
            <a:ext cx="1996496" cy="2359322"/>
          </a:xfrm>
          <a:prstGeom prst="rect">
            <a:avLst/>
          </a:prstGeom>
        </p:spPr>
      </p:pic>
    </p:spTree>
    <p:extLst>
      <p:ext uri="{BB962C8B-B14F-4D97-AF65-F5344CB8AC3E}">
        <p14:creationId xmlns:p14="http://schemas.microsoft.com/office/powerpoint/2010/main" val="3964542984"/>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2417A9-F45E-FE7A-6663-4C7CFD3FC61F}"/>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5B55AB1F-482A-5685-0A2A-14C395C595DF}"/>
              </a:ext>
            </a:extLst>
          </p:cNvPr>
          <p:cNvSpPr/>
          <p:nvPr/>
        </p:nvSpPr>
        <p:spPr>
          <a:xfrm>
            <a:off x="8167732" y="0"/>
            <a:ext cx="16216268" cy="13716001"/>
          </a:xfrm>
          <a:prstGeom prst="rect">
            <a:avLst/>
          </a:prstGeom>
          <a:solidFill>
            <a:schemeClr val="accent6">
              <a:lumMod val="20000"/>
              <a:lumOff val="80000"/>
            </a:schemeClr>
          </a:solidFill>
          <a:ln w="12700">
            <a:miter lim="400000"/>
          </a:ln>
        </p:spPr>
        <p:txBody>
          <a:bodyPr lIns="78283" tIns="78283" rIns="78283" bIns="78283"/>
          <a:lstStyle/>
          <a:p>
            <a:endParaRPr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C8E922BF-399C-F924-BB72-7165BB7E04DA}"/>
              </a:ext>
            </a:extLst>
          </p:cNvPr>
          <p:cNvSpPr txBox="1"/>
          <p:nvPr/>
        </p:nvSpPr>
        <p:spPr>
          <a:xfrm>
            <a:off x="8564880" y="3888736"/>
            <a:ext cx="15382807" cy="64530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1143000" indent="-1143000">
              <a:lnSpc>
                <a:spcPct val="100000"/>
              </a:lnSpc>
              <a:buFont typeface="Wingdings" panose="05000000000000000000" pitchFamily="2" charset="2"/>
              <a:buChar char="§"/>
              <a:defRPr sz="6400">
                <a:solidFill>
                  <a:srgbClr val="FFFFFF"/>
                </a:solidFill>
                <a:latin typeface="Open Sans Semibold"/>
                <a:ea typeface="Open Sans Semibold"/>
                <a:cs typeface="Open Sans Semibold"/>
                <a:sym typeface="Open Sans Semibold"/>
              </a:defRPr>
            </a:pPr>
            <a:r>
              <a:rPr lang="hi-IN" sz="6600" dirty="0">
                <a:solidFill>
                  <a:schemeClr val="tx1"/>
                </a:solidFill>
                <a:latin typeface="Open Sans" panose="020B0606030504020204" pitchFamily="34" charset="0"/>
                <a:ea typeface="Open Sans" panose="020B0606030504020204" pitchFamily="34" charset="0"/>
                <a:cs typeface="Open Sans" panose="020B0606030504020204" pitchFamily="34" charset="0"/>
              </a:rPr>
              <a:t>भूमिका</a:t>
            </a:r>
            <a:endParaRPr lang="en-IN" sz="6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1143000" indent="-1143000">
              <a:lnSpc>
                <a:spcPct val="100000"/>
              </a:lnSpc>
              <a:buFont typeface="Wingdings" panose="05000000000000000000" pitchFamily="2" charset="2"/>
              <a:buChar char="§"/>
              <a:defRPr sz="6400">
                <a:solidFill>
                  <a:srgbClr val="FFFFFF"/>
                </a:solidFill>
                <a:latin typeface="Open Sans Semibold"/>
                <a:ea typeface="Open Sans Semibold"/>
                <a:cs typeface="Open Sans Semibold"/>
                <a:sym typeface="Open Sans Semibold"/>
              </a:defRPr>
            </a:pPr>
            <a:r>
              <a:rPr lang="hi-IN" sz="6600" dirty="0">
                <a:solidFill>
                  <a:schemeClr val="tx1"/>
                </a:solidFill>
                <a:latin typeface="Open Sans" panose="020B0606030504020204" pitchFamily="34" charset="0"/>
                <a:ea typeface="Open Sans" panose="020B0606030504020204" pitchFamily="34" charset="0"/>
                <a:cs typeface="Open Sans" panose="020B0606030504020204" pitchFamily="34" charset="0"/>
              </a:rPr>
              <a:t>भूकंप के पहले संकेत पर </a:t>
            </a:r>
            <a:r>
              <a:rPr lang="en-US" sz="6600" dirty="0">
                <a:solidFill>
                  <a:srgbClr val="FF0000"/>
                </a:solidFill>
                <a:latin typeface="Open Sans" panose="020B0606030504020204" pitchFamily="34" charset="0"/>
                <a:ea typeface="Open Sans" panose="020B0606030504020204" pitchFamily="34" charset="0"/>
                <a:cs typeface="Open Sans" panose="020B0606030504020204" pitchFamily="34" charset="0"/>
              </a:rPr>
              <a:t>Duck cover hold follow </a:t>
            </a:r>
            <a:r>
              <a:rPr lang="hi-IN" sz="6600" dirty="0">
                <a:solidFill>
                  <a:srgbClr val="FF0000"/>
                </a:solidFill>
                <a:latin typeface="Open Sans" panose="020B0606030504020204" pitchFamily="34" charset="0"/>
                <a:ea typeface="Open Sans" panose="020B0606030504020204" pitchFamily="34" charset="0"/>
                <a:cs typeface="Open Sans" panose="020B0606030504020204" pitchFamily="34" charset="0"/>
              </a:rPr>
              <a:t>करें ।</a:t>
            </a:r>
            <a:r>
              <a:rPr lang="hi-IN" sz="6600" dirty="0">
                <a:solidFill>
                  <a:schemeClr val="tx1"/>
                </a:solidFill>
                <a:latin typeface="Open Sans" panose="020B0606030504020204" pitchFamily="34" charset="0"/>
                <a:ea typeface="Open Sans" panose="020B0606030504020204" pitchFamily="34" charset="0"/>
                <a:cs typeface="Open Sans" panose="020B0606030504020204" pitchFamily="34" charset="0"/>
              </a:rPr>
              <a:t>
एक व्यवस्थित तरीके से, बडी सिस्टम में, मॉनिटर अग्रणी और शिक्षक के साथ अंतिम दोस्तों </a:t>
            </a:r>
            <a:r>
              <a:rPr lang="hi-IN" sz="6400" dirty="0">
                <a:solidFill>
                  <a:schemeClr val="tx1"/>
                </a:solidFill>
              </a:rPr>
              <a:t>तक </a:t>
            </a:r>
            <a:r>
              <a:rPr lang="hi-IN" sz="6600" dirty="0">
                <a:solidFill>
                  <a:schemeClr val="tx1"/>
                </a:solidFill>
                <a:latin typeface="Open Sans" panose="020B0606030504020204" pitchFamily="34" charset="0"/>
                <a:ea typeface="Open Sans" panose="020B0606030504020204" pitchFamily="34" charset="0"/>
                <a:cs typeface="Open Sans" panose="020B0606030504020204" pitchFamily="34" charset="0"/>
              </a:rPr>
              <a:t>निर्दिष्ट निकासी मार्ग पर लाएं।</a:t>
            </a:r>
            <a:endPar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4" name="PPT 2 -">
            <a:extLst>
              <a:ext uri="{FF2B5EF4-FFF2-40B4-BE49-F238E27FC236}">
                <a16:creationId xmlns:a16="http://schemas.microsoft.com/office/drawing/2014/main" id="{83954421-AAA4-19EE-1345-61BE1352D7CC}"/>
              </a:ext>
            </a:extLst>
          </p:cNvPr>
          <p:cNvSpPr txBox="1"/>
          <p:nvPr/>
        </p:nvSpPr>
        <p:spPr>
          <a:xfrm>
            <a:off x="21546984" y="12813338"/>
            <a:ext cx="1406834" cy="619760"/>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solidFill>
                  <a:srgbClr val="E46C0A"/>
                </a:solidFill>
              </a:rPr>
              <a:t>PPT </a:t>
            </a:r>
            <a:r>
              <a:rPr lang="en-US" b="1" dirty="0">
                <a:solidFill>
                  <a:srgbClr val="E46C0A"/>
                </a:solidFill>
              </a:rPr>
              <a:t>4</a:t>
            </a:r>
            <a:r>
              <a:rPr b="1" dirty="0">
                <a:solidFill>
                  <a:srgbClr val="E46C0A"/>
                </a:solidFill>
              </a:rPr>
              <a:t> -</a:t>
            </a:r>
          </a:p>
        </p:txBody>
      </p:sp>
      <p:sp>
        <p:nvSpPr>
          <p:cNvPr id="115" name="Rectangle">
            <a:extLst>
              <a:ext uri="{FF2B5EF4-FFF2-40B4-BE49-F238E27FC236}">
                <a16:creationId xmlns:a16="http://schemas.microsoft.com/office/drawing/2014/main" id="{0F053C75-632D-C2EB-DFE6-27DB8B2914F4}"/>
              </a:ext>
            </a:extLst>
          </p:cNvPr>
          <p:cNvSpPr/>
          <p:nvPr/>
        </p:nvSpPr>
        <p:spPr>
          <a:xfrm>
            <a:off x="21539200" y="13512800"/>
            <a:ext cx="1879600" cy="203200"/>
          </a:xfrm>
          <a:prstGeom prst="rect">
            <a:avLst/>
          </a:prstGeom>
          <a:solidFill>
            <a:srgbClr val="F7903B"/>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6158386E-48AC-8842-08D7-62CD748D2759}"/>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32</a:t>
            </a:fld>
            <a:endParaRPr dirty="0"/>
          </a:p>
        </p:txBody>
      </p:sp>
      <p:pic>
        <p:nvPicPr>
          <p:cNvPr id="5" name="Picture 4">
            <a:extLst>
              <a:ext uri="{FF2B5EF4-FFF2-40B4-BE49-F238E27FC236}">
                <a16:creationId xmlns:a16="http://schemas.microsoft.com/office/drawing/2014/main" id="{14A02AE0-0997-E592-44DC-5F28910B35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10;&#10;AI-generated content may be incorrect.">
            <a:extLst>
              <a:ext uri="{FF2B5EF4-FFF2-40B4-BE49-F238E27FC236}">
                <a16:creationId xmlns:a16="http://schemas.microsoft.com/office/drawing/2014/main" id="{24F97B55-64E2-8A36-7070-859F83C3F1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3B6D641F-B64D-8655-58BF-28BFDE5BF87D}"/>
              </a:ext>
            </a:extLst>
          </p:cNvPr>
          <p:cNvSpPr txBox="1"/>
          <p:nvPr/>
        </p:nvSpPr>
        <p:spPr>
          <a:xfrm>
            <a:off x="742863" y="2812493"/>
            <a:ext cx="7113118" cy="12660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hi-IN" dirty="0"/>
              <a:t>आपदा प्रबंधन दल</a:t>
            </a:r>
            <a:endParaRPr lang="en-US" dirty="0"/>
          </a:p>
        </p:txBody>
      </p:sp>
      <p:sp>
        <p:nvSpPr>
          <p:cNvPr id="3" name="Gunshot wounds">
            <a:extLst>
              <a:ext uri="{FF2B5EF4-FFF2-40B4-BE49-F238E27FC236}">
                <a16:creationId xmlns:a16="http://schemas.microsoft.com/office/drawing/2014/main" id="{E0D37F4F-8602-7CBB-BB61-E75CFD6F6DBB}"/>
              </a:ext>
            </a:extLst>
          </p:cNvPr>
          <p:cNvSpPr txBox="1"/>
          <p:nvPr/>
        </p:nvSpPr>
        <p:spPr>
          <a:xfrm>
            <a:off x="884416" y="6294575"/>
            <a:ext cx="6104213" cy="6155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gn="ctr" defTabSz="1896340">
              <a:tabLst>
                <a:tab pos="2286000" algn="l"/>
                <a:tab pos="3644900" algn="l"/>
                <a:tab pos="5029200" algn="l"/>
                <a:tab pos="6388100" algn="l"/>
              </a:tabLst>
              <a:defRPr sz="5400">
                <a:solidFill>
                  <a:srgbClr val="333840"/>
                </a:solidFill>
                <a:latin typeface="Open Sans Semibold"/>
                <a:ea typeface="Open Sans Semibold"/>
                <a:cs typeface="Open Sans Semibold"/>
                <a:sym typeface="Open Sans Semibold"/>
              </a:defRPr>
            </a:lvl1pPr>
          </a:lstStyle>
          <a:p>
            <a:pPr algn="l"/>
            <a:r>
              <a:rPr lang="hi-IN" sz="4000" dirty="0">
                <a:solidFill>
                  <a:srgbClr val="FF0000"/>
                </a:solidFill>
                <a:latin typeface="Open Sans" panose="020B0606030504020204" pitchFamily="34" charset="0"/>
                <a:ea typeface="Open Sans" panose="020B0606030504020204" pitchFamily="34" charset="0"/>
                <a:cs typeface="Open Sans" panose="020B0606030504020204" pitchFamily="34" charset="0"/>
              </a:rPr>
              <a:t>आपदा प्रतिक्रिया समूह</a:t>
            </a:r>
            <a:endParaRPr lang="en-US" sz="400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2" descr="C:\Users\PANKAJ KUMAR\Desktop\SAFE SCHOOL\dropcoverholdon_eng_color.gif">
            <a:extLst>
              <a:ext uri="{FF2B5EF4-FFF2-40B4-BE49-F238E27FC236}">
                <a16:creationId xmlns:a16="http://schemas.microsoft.com/office/drawing/2014/main" id="{0FCF023F-A1E3-3E8D-B43E-2DEEFDF6809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313" y="9017197"/>
            <a:ext cx="7561219" cy="34820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E01F231-5EAD-BD8A-96AE-63BE795F33A7}"/>
              </a:ext>
            </a:extLst>
          </p:cNvPr>
          <p:cNvPicPr>
            <a:picLocks noChangeAspect="1"/>
          </p:cNvPicPr>
          <p:nvPr/>
        </p:nvPicPr>
        <p:blipFill>
          <a:blip r:embed="rId5"/>
          <a:stretch>
            <a:fillRect/>
          </a:stretch>
        </p:blipFill>
        <p:spPr>
          <a:xfrm>
            <a:off x="21881420" y="53137"/>
            <a:ext cx="2231141" cy="2636609"/>
          </a:xfrm>
          <a:prstGeom prst="rect">
            <a:avLst/>
          </a:prstGeom>
        </p:spPr>
      </p:pic>
    </p:spTree>
    <p:extLst>
      <p:ext uri="{BB962C8B-B14F-4D97-AF65-F5344CB8AC3E}">
        <p14:creationId xmlns:p14="http://schemas.microsoft.com/office/powerpoint/2010/main" val="3271400487"/>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0B455B-DB4F-8753-1DC3-01960060C607}"/>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93584F96-18B9-9AC0-16E5-016931FB5DC3}"/>
              </a:ext>
            </a:extLst>
          </p:cNvPr>
          <p:cNvSpPr/>
          <p:nvPr/>
        </p:nvSpPr>
        <p:spPr>
          <a:xfrm>
            <a:off x="8167732" y="0"/>
            <a:ext cx="16216268" cy="13716001"/>
          </a:xfrm>
          <a:prstGeom prst="rect">
            <a:avLst/>
          </a:prstGeom>
          <a:solidFill>
            <a:schemeClr val="accent6">
              <a:lumMod val="20000"/>
              <a:lumOff val="80000"/>
            </a:schemeClr>
          </a:solidFill>
          <a:ln w="12700">
            <a:miter lim="400000"/>
          </a:ln>
        </p:spPr>
        <p:txBody>
          <a:bodyPr lIns="78283" tIns="78283" rIns="78283" bIns="78283"/>
          <a:lstStyle/>
          <a:p>
            <a:endParaRPr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F3D4241F-7C16-1E89-19FC-4577304997D2}"/>
              </a:ext>
            </a:extLst>
          </p:cNvPr>
          <p:cNvSpPr txBox="1"/>
          <p:nvPr/>
        </p:nvSpPr>
        <p:spPr>
          <a:xfrm>
            <a:off x="8564880" y="3888736"/>
            <a:ext cx="15382807" cy="79816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1143000" indent="-1143000">
              <a:lnSpc>
                <a:spcPct val="100000"/>
              </a:lnSpc>
              <a:buFont typeface="Wingdings" panose="05000000000000000000" pitchFamily="2" charset="2"/>
              <a:buChar char="§"/>
              <a:defRPr sz="6400">
                <a:solidFill>
                  <a:srgbClr val="FFFFFF"/>
                </a:solidFill>
                <a:latin typeface="Open Sans Semibold"/>
                <a:ea typeface="Open Sans Semibold"/>
                <a:cs typeface="Open Sans Semibold"/>
                <a:sym typeface="Open Sans Semibold"/>
              </a:defRPr>
            </a:pPr>
            <a:r>
              <a:rPr lang="hi-IN" sz="6600" dirty="0">
                <a:solidFill>
                  <a:schemeClr val="tx1"/>
                </a:solidFill>
                <a:latin typeface="Open Sans" panose="020B0606030504020204" pitchFamily="34" charset="0"/>
                <a:ea typeface="Open Sans" panose="020B0606030504020204" pitchFamily="34" charset="0"/>
                <a:cs typeface="Open Sans" panose="020B0606030504020204" pitchFamily="34" charset="0"/>
              </a:rPr>
              <a:t>संयोजन
खेल/पीटी शिक्षक।
एनसीसी/स्काउट्स और गाइड टीचर।
अग्निशमन सेवा प्रतिनिधि।
सी</a:t>
            </a:r>
            <a:r>
              <a:rPr lang="en-IN" sz="66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i-IN" sz="6600" dirty="0">
                <a:solidFill>
                  <a:schemeClr val="tx1"/>
                </a:solidFill>
                <a:latin typeface="Open Sans" panose="020B0606030504020204" pitchFamily="34" charset="0"/>
                <a:ea typeface="Open Sans" panose="020B0606030504020204" pitchFamily="34" charset="0"/>
                <a:cs typeface="Open Sans" panose="020B0606030504020204" pitchFamily="34" charset="0"/>
              </a:rPr>
              <a:t>डी ट्रेनर।
1-2 माता-पिता (वर्दीधारी बलों से)।
सक्षम छात्र हैं।</a:t>
            </a:r>
            <a:endPar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4" name="PPT 2 -">
            <a:extLst>
              <a:ext uri="{FF2B5EF4-FFF2-40B4-BE49-F238E27FC236}">
                <a16:creationId xmlns:a16="http://schemas.microsoft.com/office/drawing/2014/main" id="{22002340-DCD6-40DC-8B95-F003D10ADACF}"/>
              </a:ext>
            </a:extLst>
          </p:cNvPr>
          <p:cNvSpPr txBox="1"/>
          <p:nvPr/>
        </p:nvSpPr>
        <p:spPr>
          <a:xfrm>
            <a:off x="21546984" y="12813338"/>
            <a:ext cx="1406834" cy="619760"/>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solidFill>
                  <a:srgbClr val="E46C0A"/>
                </a:solidFill>
              </a:rPr>
              <a:t>PPT </a:t>
            </a:r>
            <a:r>
              <a:rPr lang="en-US" b="1" dirty="0">
                <a:solidFill>
                  <a:srgbClr val="E46C0A"/>
                </a:solidFill>
              </a:rPr>
              <a:t>4</a:t>
            </a:r>
            <a:r>
              <a:rPr b="1" dirty="0">
                <a:solidFill>
                  <a:srgbClr val="E46C0A"/>
                </a:solidFill>
              </a:rPr>
              <a:t> -</a:t>
            </a:r>
          </a:p>
        </p:txBody>
      </p:sp>
      <p:sp>
        <p:nvSpPr>
          <p:cNvPr id="115" name="Rectangle">
            <a:extLst>
              <a:ext uri="{FF2B5EF4-FFF2-40B4-BE49-F238E27FC236}">
                <a16:creationId xmlns:a16="http://schemas.microsoft.com/office/drawing/2014/main" id="{13332915-47CF-51FE-A517-0C1E927BB5AF}"/>
              </a:ext>
            </a:extLst>
          </p:cNvPr>
          <p:cNvSpPr/>
          <p:nvPr/>
        </p:nvSpPr>
        <p:spPr>
          <a:xfrm>
            <a:off x="21539200" y="13512800"/>
            <a:ext cx="1879600" cy="203200"/>
          </a:xfrm>
          <a:prstGeom prst="rect">
            <a:avLst/>
          </a:prstGeom>
          <a:solidFill>
            <a:srgbClr val="F7903B"/>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976C83A6-A543-D983-EFBC-C2C829580C40}"/>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33</a:t>
            </a:fld>
            <a:endParaRPr dirty="0"/>
          </a:p>
        </p:txBody>
      </p:sp>
      <p:pic>
        <p:nvPicPr>
          <p:cNvPr id="5" name="Picture 4">
            <a:extLst>
              <a:ext uri="{FF2B5EF4-FFF2-40B4-BE49-F238E27FC236}">
                <a16:creationId xmlns:a16="http://schemas.microsoft.com/office/drawing/2014/main" id="{E4AB2DCD-35AA-F009-982E-90509C56AD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10;&#10;AI-generated content may be incorrect.">
            <a:extLst>
              <a:ext uri="{FF2B5EF4-FFF2-40B4-BE49-F238E27FC236}">
                <a16:creationId xmlns:a16="http://schemas.microsoft.com/office/drawing/2014/main" id="{A7D187EC-F584-0D58-99BC-B85936B7CB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FA91863E-4586-5AEA-5395-CD2ADC54D5E9}"/>
              </a:ext>
            </a:extLst>
          </p:cNvPr>
          <p:cNvSpPr txBox="1"/>
          <p:nvPr/>
        </p:nvSpPr>
        <p:spPr>
          <a:xfrm>
            <a:off x="742863" y="2812493"/>
            <a:ext cx="7113118" cy="12660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hi-IN" dirty="0"/>
              <a:t>आपदा प्रबंधन दल</a:t>
            </a:r>
            <a:endParaRPr lang="en-US" dirty="0"/>
          </a:p>
        </p:txBody>
      </p:sp>
      <p:sp>
        <p:nvSpPr>
          <p:cNvPr id="3" name="Gunshot wounds">
            <a:extLst>
              <a:ext uri="{FF2B5EF4-FFF2-40B4-BE49-F238E27FC236}">
                <a16:creationId xmlns:a16="http://schemas.microsoft.com/office/drawing/2014/main" id="{0355AC53-2CF1-6537-E5C8-13CAA95A5B30}"/>
              </a:ext>
            </a:extLst>
          </p:cNvPr>
          <p:cNvSpPr txBox="1"/>
          <p:nvPr/>
        </p:nvSpPr>
        <p:spPr>
          <a:xfrm>
            <a:off x="884416" y="6294575"/>
            <a:ext cx="6104213" cy="6155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gn="ctr" defTabSz="1896340">
              <a:tabLst>
                <a:tab pos="2286000" algn="l"/>
                <a:tab pos="3644900" algn="l"/>
                <a:tab pos="5029200" algn="l"/>
                <a:tab pos="6388100" algn="l"/>
              </a:tabLst>
              <a:defRPr sz="5400">
                <a:solidFill>
                  <a:srgbClr val="333840"/>
                </a:solidFill>
                <a:latin typeface="Open Sans Semibold"/>
                <a:ea typeface="Open Sans Semibold"/>
                <a:cs typeface="Open Sans Semibold"/>
                <a:sym typeface="Open Sans Semibold"/>
              </a:defRPr>
            </a:lvl1pPr>
          </a:lstStyle>
          <a:p>
            <a:pPr algn="l"/>
            <a:r>
              <a:rPr lang="hi-IN" sz="4000">
                <a:solidFill>
                  <a:srgbClr val="FF0000"/>
                </a:solidFill>
                <a:latin typeface="Open Sans" panose="020B0606030504020204" pitchFamily="34" charset="0"/>
                <a:ea typeface="Open Sans" panose="020B0606030504020204" pitchFamily="34" charset="0"/>
                <a:cs typeface="Open Sans" panose="020B0606030504020204" pitchFamily="34" charset="0"/>
              </a:rPr>
              <a:t>खोज एवं बचाव दल</a:t>
            </a:r>
            <a:endParaRPr lang="en-US" sz="400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a:extLst>
              <a:ext uri="{FF2B5EF4-FFF2-40B4-BE49-F238E27FC236}">
                <a16:creationId xmlns:a16="http://schemas.microsoft.com/office/drawing/2014/main" id="{C3DF2025-BE31-62CE-AEF4-12840833A9CC}"/>
              </a:ext>
            </a:extLst>
          </p:cNvPr>
          <p:cNvPicPr>
            <a:picLocks noChangeAspect="1"/>
          </p:cNvPicPr>
          <p:nvPr/>
        </p:nvPicPr>
        <p:blipFill>
          <a:blip r:embed="rId4"/>
          <a:stretch>
            <a:fillRect/>
          </a:stretch>
        </p:blipFill>
        <p:spPr>
          <a:xfrm>
            <a:off x="21881420" y="53137"/>
            <a:ext cx="2231141" cy="2636609"/>
          </a:xfrm>
          <a:prstGeom prst="rect">
            <a:avLst/>
          </a:prstGeom>
        </p:spPr>
      </p:pic>
    </p:spTree>
    <p:extLst>
      <p:ext uri="{BB962C8B-B14F-4D97-AF65-F5344CB8AC3E}">
        <p14:creationId xmlns:p14="http://schemas.microsoft.com/office/powerpoint/2010/main" val="3167410269"/>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147F0-F9E5-4C9A-4593-2AC9D42FEF23}"/>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41B0F9EC-8A59-B3D1-4EBC-EE47BE9EBCCB}"/>
              </a:ext>
            </a:extLst>
          </p:cNvPr>
          <p:cNvSpPr/>
          <p:nvPr/>
        </p:nvSpPr>
        <p:spPr>
          <a:xfrm>
            <a:off x="8167732" y="0"/>
            <a:ext cx="16216268" cy="13716001"/>
          </a:xfrm>
          <a:prstGeom prst="rect">
            <a:avLst/>
          </a:prstGeom>
          <a:solidFill>
            <a:schemeClr val="accent6">
              <a:lumMod val="20000"/>
              <a:lumOff val="80000"/>
            </a:schemeClr>
          </a:solidFill>
          <a:ln w="12700">
            <a:miter lim="400000"/>
          </a:ln>
        </p:spPr>
        <p:txBody>
          <a:bodyPr lIns="78283" tIns="78283" rIns="78283" bIns="78283"/>
          <a:lstStyle/>
          <a:p>
            <a:endParaRPr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C81B37A6-2430-D40A-3E30-71572B5719A3}"/>
              </a:ext>
            </a:extLst>
          </p:cNvPr>
          <p:cNvSpPr txBox="1"/>
          <p:nvPr/>
        </p:nvSpPr>
        <p:spPr>
          <a:xfrm>
            <a:off x="8564880" y="3888736"/>
            <a:ext cx="15382807" cy="80945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1143000" indent="-1143000">
              <a:lnSpc>
                <a:spcPct val="100000"/>
              </a:lnSpc>
              <a:buFont typeface="Wingdings" panose="05000000000000000000" pitchFamily="2" charset="2"/>
              <a:buChar char="§"/>
              <a:defRPr sz="6400">
                <a:solidFill>
                  <a:srgbClr val="FFFFFF"/>
                </a:solidFill>
                <a:latin typeface="Open Sans Semibold"/>
                <a:ea typeface="Open Sans Semibold"/>
                <a:cs typeface="Open Sans Semibold"/>
                <a:sym typeface="Open Sans Semibold"/>
              </a:defRPr>
            </a:pPr>
            <a:r>
              <a:rPr lang="hi-IN" sz="5400" dirty="0">
                <a:solidFill>
                  <a:schemeClr val="tx1"/>
                </a:solidFill>
                <a:latin typeface="Open Sans" panose="020B0606030504020204" pitchFamily="34" charset="0"/>
                <a:ea typeface="Open Sans" panose="020B0606030504020204" pitchFamily="34" charset="0"/>
                <a:cs typeface="Open Sans" panose="020B0606030504020204" pitchFamily="34" charset="0"/>
              </a:rPr>
              <a:t>भूमिका
इमारत के हर कमरे की जांच करें (दृश्य और शारीरिक रूप से)।
खोज और बचाव शुरू करें।
प्राथमिक चिकित्सा दल को घायलों के स्थान की सूचना दें,
इमारतों/फर्शों के माध्यम से किए गए स्वीप के रूप में स्पष्ट संरचनात्मक समस्याओं/क्षतियों की तलाश करें और प्रशासक/जिम्मेदार व्यक्ति को रिपोर्ट करें।</a:t>
            </a:r>
            <a:endParaRPr lang="en-US" sz="5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4" name="PPT 2 -">
            <a:extLst>
              <a:ext uri="{FF2B5EF4-FFF2-40B4-BE49-F238E27FC236}">
                <a16:creationId xmlns:a16="http://schemas.microsoft.com/office/drawing/2014/main" id="{7956F2E7-EFC7-DF2B-B5AC-3ABBA50C9C9F}"/>
              </a:ext>
            </a:extLst>
          </p:cNvPr>
          <p:cNvSpPr txBox="1"/>
          <p:nvPr/>
        </p:nvSpPr>
        <p:spPr>
          <a:xfrm>
            <a:off x="21546984" y="12813338"/>
            <a:ext cx="1406834" cy="619760"/>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solidFill>
                  <a:srgbClr val="E46C0A"/>
                </a:solidFill>
              </a:rPr>
              <a:t>PPT </a:t>
            </a:r>
            <a:r>
              <a:rPr lang="en-US" b="1" dirty="0">
                <a:solidFill>
                  <a:srgbClr val="E46C0A"/>
                </a:solidFill>
              </a:rPr>
              <a:t>4</a:t>
            </a:r>
            <a:r>
              <a:rPr b="1" dirty="0">
                <a:solidFill>
                  <a:srgbClr val="E46C0A"/>
                </a:solidFill>
              </a:rPr>
              <a:t> -</a:t>
            </a:r>
          </a:p>
        </p:txBody>
      </p:sp>
      <p:sp>
        <p:nvSpPr>
          <p:cNvPr id="115" name="Rectangle">
            <a:extLst>
              <a:ext uri="{FF2B5EF4-FFF2-40B4-BE49-F238E27FC236}">
                <a16:creationId xmlns:a16="http://schemas.microsoft.com/office/drawing/2014/main" id="{57FC51CE-E98A-E14D-3983-7B9571B3B252}"/>
              </a:ext>
            </a:extLst>
          </p:cNvPr>
          <p:cNvSpPr/>
          <p:nvPr/>
        </p:nvSpPr>
        <p:spPr>
          <a:xfrm>
            <a:off x="21539200" y="13512800"/>
            <a:ext cx="1879600" cy="203200"/>
          </a:xfrm>
          <a:prstGeom prst="rect">
            <a:avLst/>
          </a:prstGeom>
          <a:solidFill>
            <a:srgbClr val="F7903B"/>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68E27A74-506C-4E62-8712-20FA7D481CB0}"/>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34</a:t>
            </a:fld>
            <a:endParaRPr dirty="0"/>
          </a:p>
        </p:txBody>
      </p:sp>
      <p:pic>
        <p:nvPicPr>
          <p:cNvPr id="5" name="Picture 4">
            <a:extLst>
              <a:ext uri="{FF2B5EF4-FFF2-40B4-BE49-F238E27FC236}">
                <a16:creationId xmlns:a16="http://schemas.microsoft.com/office/drawing/2014/main" id="{5BA13526-B4A2-5A16-927F-085133F754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10;&#10;AI-generated content may be incorrect.">
            <a:extLst>
              <a:ext uri="{FF2B5EF4-FFF2-40B4-BE49-F238E27FC236}">
                <a16:creationId xmlns:a16="http://schemas.microsoft.com/office/drawing/2014/main" id="{A01F9319-805B-2216-049C-45255834DE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07C78490-B861-2BC0-67FA-CE31A2477DE6}"/>
              </a:ext>
            </a:extLst>
          </p:cNvPr>
          <p:cNvSpPr txBox="1"/>
          <p:nvPr/>
        </p:nvSpPr>
        <p:spPr>
          <a:xfrm>
            <a:off x="742863" y="2812493"/>
            <a:ext cx="7113118" cy="12660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hi-IN" dirty="0"/>
              <a:t>आपदा प्रबंधन दल</a:t>
            </a:r>
            <a:endParaRPr lang="en-US" dirty="0"/>
          </a:p>
        </p:txBody>
      </p:sp>
      <p:sp>
        <p:nvSpPr>
          <p:cNvPr id="3" name="Gunshot wounds">
            <a:extLst>
              <a:ext uri="{FF2B5EF4-FFF2-40B4-BE49-F238E27FC236}">
                <a16:creationId xmlns:a16="http://schemas.microsoft.com/office/drawing/2014/main" id="{C953399B-C22A-1F19-5010-CA776D36190F}"/>
              </a:ext>
            </a:extLst>
          </p:cNvPr>
          <p:cNvSpPr txBox="1"/>
          <p:nvPr/>
        </p:nvSpPr>
        <p:spPr>
          <a:xfrm>
            <a:off x="884416" y="6294575"/>
            <a:ext cx="6104213" cy="615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gn="ctr" defTabSz="1896340">
              <a:tabLst>
                <a:tab pos="2286000" algn="l"/>
                <a:tab pos="3644900" algn="l"/>
                <a:tab pos="5029200" algn="l"/>
                <a:tab pos="6388100" algn="l"/>
              </a:tabLst>
              <a:defRPr sz="5400">
                <a:solidFill>
                  <a:srgbClr val="333840"/>
                </a:solidFill>
                <a:latin typeface="Open Sans Semibold"/>
                <a:ea typeface="Open Sans Semibold"/>
                <a:cs typeface="Open Sans Semibold"/>
                <a:sym typeface="Open Sans Semibold"/>
              </a:defRPr>
            </a:lvl1pPr>
          </a:lstStyle>
          <a:p>
            <a:pPr algn="l"/>
            <a:r>
              <a:rPr lang="en-US" sz="4000" dirty="0">
                <a:solidFill>
                  <a:srgbClr val="FF0000"/>
                </a:solidFill>
                <a:latin typeface="Open Sans" panose="020B0606030504020204" pitchFamily="34" charset="0"/>
                <a:ea typeface="Open Sans" panose="020B0606030504020204" pitchFamily="34" charset="0"/>
                <a:cs typeface="Open Sans" panose="020B0606030504020204" pitchFamily="34" charset="0"/>
              </a:rPr>
              <a:t>Search &amp; Rescue Team</a:t>
            </a:r>
          </a:p>
        </p:txBody>
      </p:sp>
      <p:pic>
        <p:nvPicPr>
          <p:cNvPr id="2" name="Picture 1">
            <a:extLst>
              <a:ext uri="{FF2B5EF4-FFF2-40B4-BE49-F238E27FC236}">
                <a16:creationId xmlns:a16="http://schemas.microsoft.com/office/drawing/2014/main" id="{20E08E00-0775-EE7A-C7BD-25E4A1755A6F}"/>
              </a:ext>
            </a:extLst>
          </p:cNvPr>
          <p:cNvPicPr>
            <a:picLocks noChangeAspect="1"/>
          </p:cNvPicPr>
          <p:nvPr/>
        </p:nvPicPr>
        <p:blipFill>
          <a:blip r:embed="rId4"/>
          <a:stretch>
            <a:fillRect/>
          </a:stretch>
        </p:blipFill>
        <p:spPr>
          <a:xfrm>
            <a:off x="21716546" y="53138"/>
            <a:ext cx="2396015" cy="2831446"/>
          </a:xfrm>
          <a:prstGeom prst="rect">
            <a:avLst/>
          </a:prstGeom>
        </p:spPr>
      </p:pic>
    </p:spTree>
    <p:extLst>
      <p:ext uri="{BB962C8B-B14F-4D97-AF65-F5344CB8AC3E}">
        <p14:creationId xmlns:p14="http://schemas.microsoft.com/office/powerpoint/2010/main" val="1006167905"/>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7ED069-33F1-D43F-D8FA-36F488831F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5685" y="2419349"/>
            <a:ext cx="10036629" cy="9479039"/>
          </a:xfrm>
          <a:prstGeom prst="rect">
            <a:avLst/>
          </a:prstGeom>
        </p:spPr>
      </p:pic>
      <p:pic>
        <p:nvPicPr>
          <p:cNvPr id="5" name="Picture 4">
            <a:extLst>
              <a:ext uri="{FF2B5EF4-FFF2-40B4-BE49-F238E27FC236}">
                <a16:creationId xmlns:a16="http://schemas.microsoft.com/office/drawing/2014/main" id="{18558D9B-3D3A-6FD2-04A6-8AD39ED797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52316" y="6508020"/>
            <a:ext cx="11397341" cy="6097637"/>
          </a:xfrm>
          <a:prstGeom prst="rect">
            <a:avLst/>
          </a:prstGeom>
        </p:spPr>
      </p:pic>
      <p:pic>
        <p:nvPicPr>
          <p:cNvPr id="6" name="Picture 5">
            <a:extLst>
              <a:ext uri="{FF2B5EF4-FFF2-40B4-BE49-F238E27FC236}">
                <a16:creationId xmlns:a16="http://schemas.microsoft.com/office/drawing/2014/main" id="{6C7719A6-054E-6FAE-79D8-E09D32A248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52314" y="424543"/>
            <a:ext cx="11397343" cy="5489629"/>
          </a:xfrm>
          <a:prstGeom prst="rect">
            <a:avLst/>
          </a:prstGeom>
        </p:spPr>
      </p:pic>
      <p:pic>
        <p:nvPicPr>
          <p:cNvPr id="2" name="Picture 1">
            <a:extLst>
              <a:ext uri="{FF2B5EF4-FFF2-40B4-BE49-F238E27FC236}">
                <a16:creationId xmlns:a16="http://schemas.microsoft.com/office/drawing/2014/main" id="{DF93775F-B751-EBFC-EA4A-2ED085880176}"/>
              </a:ext>
            </a:extLst>
          </p:cNvPr>
          <p:cNvPicPr>
            <a:picLocks noChangeAspect="1"/>
          </p:cNvPicPr>
          <p:nvPr/>
        </p:nvPicPr>
        <p:blipFill>
          <a:blip r:embed="rId5"/>
          <a:stretch>
            <a:fillRect/>
          </a:stretch>
        </p:blipFill>
        <p:spPr>
          <a:xfrm>
            <a:off x="22116065" y="53138"/>
            <a:ext cx="1996496" cy="2359322"/>
          </a:xfrm>
          <a:prstGeom prst="rect">
            <a:avLst/>
          </a:prstGeom>
        </p:spPr>
      </p:pic>
    </p:spTree>
    <p:extLst>
      <p:ext uri="{BB962C8B-B14F-4D97-AF65-F5344CB8AC3E}">
        <p14:creationId xmlns:p14="http://schemas.microsoft.com/office/powerpoint/2010/main" val="133813668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AA304-0BE6-73D0-BB29-F1DC51D2190D}"/>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E6FCD6E2-2641-A02A-47D8-7B7F362783D7}"/>
              </a:ext>
            </a:extLst>
          </p:cNvPr>
          <p:cNvSpPr/>
          <p:nvPr/>
        </p:nvSpPr>
        <p:spPr>
          <a:xfrm>
            <a:off x="8167732" y="0"/>
            <a:ext cx="16216268" cy="13716001"/>
          </a:xfrm>
          <a:prstGeom prst="rect">
            <a:avLst/>
          </a:prstGeom>
          <a:solidFill>
            <a:schemeClr val="accent6">
              <a:lumMod val="20000"/>
              <a:lumOff val="80000"/>
            </a:schemeClr>
          </a:solidFill>
          <a:ln w="12700">
            <a:miter lim="400000"/>
          </a:ln>
        </p:spPr>
        <p:txBody>
          <a:bodyPr lIns="78283" tIns="78283" rIns="78283" bIns="78283"/>
          <a:lstStyle/>
          <a:p>
            <a:endParaRPr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F0E2898A-BBBD-36E9-88A8-494A39477662}"/>
              </a:ext>
            </a:extLst>
          </p:cNvPr>
          <p:cNvSpPr txBox="1"/>
          <p:nvPr/>
        </p:nvSpPr>
        <p:spPr>
          <a:xfrm>
            <a:off x="8564880" y="3888736"/>
            <a:ext cx="15382807" cy="89973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1143000" indent="-1143000">
              <a:lnSpc>
                <a:spcPct val="100000"/>
              </a:lnSpc>
              <a:buFont typeface="Wingdings" panose="05000000000000000000" pitchFamily="2" charset="2"/>
              <a:buChar char="§"/>
              <a:defRPr sz="6400">
                <a:solidFill>
                  <a:srgbClr val="FFFFFF"/>
                </a:solidFill>
                <a:latin typeface="Open Sans Semibold"/>
                <a:ea typeface="Open Sans Semibold"/>
                <a:cs typeface="Open Sans Semibold"/>
                <a:sym typeface="Open Sans Semibold"/>
              </a:defRPr>
            </a:pPr>
            <a:r>
              <a:rPr lang="hi-IN" sz="6600" dirty="0">
                <a:solidFill>
                  <a:schemeClr val="tx1"/>
                </a:solidFill>
                <a:latin typeface="Open Sans" panose="020B0606030504020204" pitchFamily="34" charset="0"/>
                <a:ea typeface="Open Sans" panose="020B0606030504020204" pitchFamily="34" charset="0"/>
                <a:cs typeface="Open Sans" panose="020B0606030504020204" pitchFamily="34" charset="0"/>
              </a:rPr>
              <a:t>संयोजन
स्कूल के डॉक्टर।
स्कूल नर्स।
सेंट जॉन/रेड क्रॉस स्वयंसेवक।
नागरिक सुरक्षा स्वयंसेवक।
1-2 माता-पिता (डॉक्टर)।
प्राथमिक चिकित्सा में प्रशिक्षित छात्र/जिन्होंने जीव विज्ञान लिया है।</a:t>
            </a:r>
            <a:endPar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4" name="PPT 2 -">
            <a:extLst>
              <a:ext uri="{FF2B5EF4-FFF2-40B4-BE49-F238E27FC236}">
                <a16:creationId xmlns:a16="http://schemas.microsoft.com/office/drawing/2014/main" id="{F74B5543-272E-87CF-7E46-4BDA94CB3320}"/>
              </a:ext>
            </a:extLst>
          </p:cNvPr>
          <p:cNvSpPr txBox="1"/>
          <p:nvPr/>
        </p:nvSpPr>
        <p:spPr>
          <a:xfrm>
            <a:off x="21546984" y="12813338"/>
            <a:ext cx="1406834" cy="619760"/>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solidFill>
                  <a:srgbClr val="E46C0A"/>
                </a:solidFill>
              </a:rPr>
              <a:t>PPT </a:t>
            </a:r>
            <a:r>
              <a:rPr lang="en-US" b="1" dirty="0">
                <a:solidFill>
                  <a:srgbClr val="E46C0A"/>
                </a:solidFill>
              </a:rPr>
              <a:t>4</a:t>
            </a:r>
            <a:r>
              <a:rPr b="1" dirty="0">
                <a:solidFill>
                  <a:srgbClr val="E46C0A"/>
                </a:solidFill>
              </a:rPr>
              <a:t> -</a:t>
            </a:r>
          </a:p>
        </p:txBody>
      </p:sp>
      <p:sp>
        <p:nvSpPr>
          <p:cNvPr id="115" name="Rectangle">
            <a:extLst>
              <a:ext uri="{FF2B5EF4-FFF2-40B4-BE49-F238E27FC236}">
                <a16:creationId xmlns:a16="http://schemas.microsoft.com/office/drawing/2014/main" id="{19D9E551-CDC9-294B-7D56-261B7E73BE44}"/>
              </a:ext>
            </a:extLst>
          </p:cNvPr>
          <p:cNvSpPr/>
          <p:nvPr/>
        </p:nvSpPr>
        <p:spPr>
          <a:xfrm>
            <a:off x="21539200" y="13512800"/>
            <a:ext cx="1879600" cy="203200"/>
          </a:xfrm>
          <a:prstGeom prst="rect">
            <a:avLst/>
          </a:prstGeom>
          <a:solidFill>
            <a:srgbClr val="F7903B"/>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7CC9851B-259B-255C-1B55-53FFDD305C3D}"/>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36</a:t>
            </a:fld>
            <a:endParaRPr dirty="0"/>
          </a:p>
        </p:txBody>
      </p:sp>
      <p:pic>
        <p:nvPicPr>
          <p:cNvPr id="6" name="Picture 5" descr="A logo with text on it&#10;&#10;AI-generated content may be incorrect.">
            <a:extLst>
              <a:ext uri="{FF2B5EF4-FFF2-40B4-BE49-F238E27FC236}">
                <a16:creationId xmlns:a16="http://schemas.microsoft.com/office/drawing/2014/main" id="{10AF495C-A30F-4219-91EF-C5F56E4DE6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A31B77E4-6E4F-7E7D-5BB1-4F6F05938CC0}"/>
              </a:ext>
            </a:extLst>
          </p:cNvPr>
          <p:cNvSpPr txBox="1"/>
          <p:nvPr/>
        </p:nvSpPr>
        <p:spPr>
          <a:xfrm>
            <a:off x="742863" y="2812493"/>
            <a:ext cx="7113118" cy="12660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hi-IN" dirty="0"/>
              <a:t>आपदा प्रबंधन दल</a:t>
            </a:r>
            <a:endParaRPr lang="en-US" dirty="0"/>
          </a:p>
        </p:txBody>
      </p:sp>
      <p:sp>
        <p:nvSpPr>
          <p:cNvPr id="3" name="Gunshot wounds">
            <a:extLst>
              <a:ext uri="{FF2B5EF4-FFF2-40B4-BE49-F238E27FC236}">
                <a16:creationId xmlns:a16="http://schemas.microsoft.com/office/drawing/2014/main" id="{B5BB574A-347E-17B3-E5F9-5513FB783932}"/>
              </a:ext>
            </a:extLst>
          </p:cNvPr>
          <p:cNvSpPr txBox="1"/>
          <p:nvPr/>
        </p:nvSpPr>
        <p:spPr>
          <a:xfrm>
            <a:off x="884416" y="6294575"/>
            <a:ext cx="6104213" cy="615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gn="ctr" defTabSz="1896340">
              <a:tabLst>
                <a:tab pos="2286000" algn="l"/>
                <a:tab pos="3644900" algn="l"/>
                <a:tab pos="5029200" algn="l"/>
                <a:tab pos="6388100" algn="l"/>
              </a:tabLst>
              <a:defRPr sz="5400">
                <a:solidFill>
                  <a:srgbClr val="333840"/>
                </a:solidFill>
                <a:latin typeface="Open Sans Semibold"/>
                <a:ea typeface="Open Sans Semibold"/>
                <a:cs typeface="Open Sans Semibold"/>
                <a:sym typeface="Open Sans Semibold"/>
              </a:defRPr>
            </a:lvl1pPr>
          </a:lstStyle>
          <a:p>
            <a:pPr algn="l"/>
            <a:r>
              <a:rPr lang="hi-IN" sz="4000">
                <a:solidFill>
                  <a:srgbClr val="FF0000"/>
                </a:solidFill>
                <a:latin typeface="Open Sans" panose="020B0606030504020204" pitchFamily="34" charset="0"/>
                <a:ea typeface="Open Sans" panose="020B0606030504020204" pitchFamily="34" charset="0"/>
                <a:cs typeface="Open Sans" panose="020B0606030504020204" pitchFamily="34" charset="0"/>
              </a:rPr>
              <a:t>प्राथमिक चिकित्सा टीम</a:t>
            </a:r>
            <a:endParaRPr lang="en-US" sz="400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a:extLst>
              <a:ext uri="{FF2B5EF4-FFF2-40B4-BE49-F238E27FC236}">
                <a16:creationId xmlns:a16="http://schemas.microsoft.com/office/drawing/2014/main" id="{3479C3A7-463B-1BA9-028C-A6632440BD02}"/>
              </a:ext>
            </a:extLst>
          </p:cNvPr>
          <p:cNvPicPr>
            <a:picLocks noChangeAspect="1"/>
          </p:cNvPicPr>
          <p:nvPr/>
        </p:nvPicPr>
        <p:blipFill>
          <a:blip r:embed="rId3"/>
          <a:stretch>
            <a:fillRect/>
          </a:stretch>
        </p:blipFill>
        <p:spPr>
          <a:xfrm>
            <a:off x="22116065" y="53138"/>
            <a:ext cx="1996496" cy="2359322"/>
          </a:xfrm>
          <a:prstGeom prst="rect">
            <a:avLst/>
          </a:prstGeom>
        </p:spPr>
      </p:pic>
    </p:spTree>
    <p:extLst>
      <p:ext uri="{BB962C8B-B14F-4D97-AF65-F5344CB8AC3E}">
        <p14:creationId xmlns:p14="http://schemas.microsoft.com/office/powerpoint/2010/main" val="3343385567"/>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519FA3-1329-7771-0C69-C70B1E418D11}"/>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BA0E3201-B7B7-2DC0-FEB2-6D0A5CB19F9F}"/>
              </a:ext>
            </a:extLst>
          </p:cNvPr>
          <p:cNvSpPr/>
          <p:nvPr/>
        </p:nvSpPr>
        <p:spPr>
          <a:xfrm>
            <a:off x="8167732" y="0"/>
            <a:ext cx="16216268" cy="13716001"/>
          </a:xfrm>
          <a:prstGeom prst="rect">
            <a:avLst/>
          </a:prstGeom>
          <a:solidFill>
            <a:schemeClr val="accent6">
              <a:lumMod val="20000"/>
              <a:lumOff val="80000"/>
            </a:schemeClr>
          </a:solidFill>
          <a:ln w="12700">
            <a:miter lim="400000"/>
          </a:ln>
        </p:spPr>
        <p:txBody>
          <a:bodyPr lIns="78283" tIns="78283" rIns="78283" bIns="78283"/>
          <a:lstStyle/>
          <a:p>
            <a:endParaRPr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CC8E5624-7B5E-B2E0-54B5-466FC34C75E6}"/>
              </a:ext>
            </a:extLst>
          </p:cNvPr>
          <p:cNvSpPr txBox="1"/>
          <p:nvPr/>
        </p:nvSpPr>
        <p:spPr>
          <a:xfrm>
            <a:off x="8564880" y="3888736"/>
            <a:ext cx="15382807" cy="107157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1143000" indent="-1143000">
              <a:lnSpc>
                <a:spcPct val="100000"/>
              </a:lnSpc>
              <a:buFont typeface="Wingdings" panose="05000000000000000000" pitchFamily="2" charset="2"/>
              <a:buChar char="§"/>
              <a:defRPr sz="6400">
                <a:solidFill>
                  <a:srgbClr val="FFFFFF"/>
                </a:solidFill>
                <a:latin typeface="Open Sans Semibold"/>
                <a:ea typeface="Open Sans Semibold"/>
                <a:cs typeface="Open Sans Semibold"/>
                <a:sym typeface="Open Sans Semibold"/>
              </a:defRPr>
            </a:pPr>
            <a:r>
              <a:rPr lang="hi-IN" sz="6600" dirty="0">
                <a:solidFill>
                  <a:schemeClr val="tx1"/>
                </a:solidFill>
                <a:latin typeface="Open Sans" panose="020B0606030504020204" pitchFamily="34" charset="0"/>
                <a:ea typeface="Open Sans" panose="020B0606030504020204" pitchFamily="34" charset="0"/>
                <a:cs typeface="Open Sans" panose="020B0606030504020204" pitchFamily="34" charset="0"/>
              </a:rPr>
              <a:t>भूमिका
प्राथमिक चिकित्सा करें और सभी मामलों और उपचार को रिकॉर्ड </a:t>
            </a:r>
            <a:r>
              <a:rPr lang="hi-IN" sz="6400" dirty="0">
                <a:solidFill>
                  <a:schemeClr val="tx1"/>
                </a:solidFill>
              </a:rPr>
              <a:t>करना</a:t>
            </a:r>
            <a:r>
              <a:rPr lang="hi-IN" sz="6600" dirty="0">
                <a:solidFill>
                  <a:schemeClr val="tx1"/>
                </a:solidFill>
                <a:latin typeface="Open Sans" panose="020B0606030504020204" pitchFamily="34" charset="0"/>
                <a:ea typeface="Open Sans" panose="020B0606030504020204" pitchFamily="34" charset="0"/>
                <a:cs typeface="Open Sans" panose="020B0606030504020204" pitchFamily="34" charset="0"/>
              </a:rPr>
              <a:t>।
खोज के दौरान खोज और बचाव दलों के साथ रहें।
गंभीर रूप से घायलों को निकालने में मदद </a:t>
            </a:r>
            <a:r>
              <a:rPr lang="hi-IN" sz="6600" dirty="0">
                <a:solidFill>
                  <a:schemeClr val="tx1"/>
                </a:solidFill>
              </a:rPr>
              <a:t>करना </a:t>
            </a:r>
            <a:r>
              <a:rPr lang="hi-IN" sz="6600" dirty="0">
                <a:solidFill>
                  <a:schemeClr val="tx1"/>
                </a:solidFill>
                <a:latin typeface="Open Sans" panose="020B0606030504020204" pitchFamily="34" charset="0"/>
                <a:ea typeface="Open Sans" panose="020B0606030504020204" pitchFamily="34" charset="0"/>
                <a:cs typeface="Open Sans" panose="020B0606030504020204" pitchFamily="34" charset="0"/>
              </a:rPr>
              <a:t>।
शारीरिक रूप से विकलांगों की सहायता </a:t>
            </a:r>
            <a:r>
              <a:rPr lang="hi-IN" sz="6600" dirty="0">
                <a:solidFill>
                  <a:schemeClr val="tx1"/>
                </a:solidFill>
              </a:rPr>
              <a:t>करना </a:t>
            </a:r>
            <a:r>
              <a:rPr lang="hi-IN" sz="66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endParaRPr lang="en-US" sz="6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2252663" indent="-1143000">
              <a:lnSpc>
                <a:spcPct val="100000"/>
              </a:lnSpc>
              <a:buFont typeface="+mj-lt"/>
              <a:buAutoNum type="arabicParenR"/>
              <a:defRPr sz="6400">
                <a:solidFill>
                  <a:srgbClr val="FFFFFF"/>
                </a:solidFill>
                <a:latin typeface="Open Sans Semibold"/>
                <a:ea typeface="Open Sans Semibold"/>
                <a:cs typeface="Open Sans Semibold"/>
                <a:sym typeface="Open Sans Semibold"/>
              </a:defRPr>
            </a:pPr>
            <a:endParaRPr lang="en-US" sz="5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4" name="PPT 2 -">
            <a:extLst>
              <a:ext uri="{FF2B5EF4-FFF2-40B4-BE49-F238E27FC236}">
                <a16:creationId xmlns:a16="http://schemas.microsoft.com/office/drawing/2014/main" id="{C259EA07-BB1D-9384-7332-735A72A2F11D}"/>
              </a:ext>
            </a:extLst>
          </p:cNvPr>
          <p:cNvSpPr txBox="1"/>
          <p:nvPr/>
        </p:nvSpPr>
        <p:spPr>
          <a:xfrm>
            <a:off x="21546984" y="12813338"/>
            <a:ext cx="1406834" cy="619760"/>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solidFill>
                  <a:srgbClr val="E46C0A"/>
                </a:solidFill>
              </a:rPr>
              <a:t>PPT </a:t>
            </a:r>
            <a:r>
              <a:rPr lang="en-US" b="1" dirty="0">
                <a:solidFill>
                  <a:srgbClr val="E46C0A"/>
                </a:solidFill>
              </a:rPr>
              <a:t>4</a:t>
            </a:r>
            <a:r>
              <a:rPr b="1" dirty="0">
                <a:solidFill>
                  <a:srgbClr val="E46C0A"/>
                </a:solidFill>
              </a:rPr>
              <a:t> -</a:t>
            </a:r>
          </a:p>
        </p:txBody>
      </p:sp>
      <p:sp>
        <p:nvSpPr>
          <p:cNvPr id="115" name="Rectangle">
            <a:extLst>
              <a:ext uri="{FF2B5EF4-FFF2-40B4-BE49-F238E27FC236}">
                <a16:creationId xmlns:a16="http://schemas.microsoft.com/office/drawing/2014/main" id="{170620B8-6271-5C1F-CFF8-16D2F6AABC03}"/>
              </a:ext>
            </a:extLst>
          </p:cNvPr>
          <p:cNvSpPr/>
          <p:nvPr/>
        </p:nvSpPr>
        <p:spPr>
          <a:xfrm>
            <a:off x="21539200" y="13512800"/>
            <a:ext cx="1879600" cy="203200"/>
          </a:xfrm>
          <a:prstGeom prst="rect">
            <a:avLst/>
          </a:prstGeom>
          <a:solidFill>
            <a:srgbClr val="F7903B"/>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5F1FCF7E-AA6B-C63A-926C-D6E3D5190D3B}"/>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37</a:t>
            </a:fld>
            <a:endParaRPr dirty="0"/>
          </a:p>
        </p:txBody>
      </p:sp>
      <p:pic>
        <p:nvPicPr>
          <p:cNvPr id="6" name="Picture 5" descr="A logo with text on it&#10;&#10;AI-generated content may be incorrect.">
            <a:extLst>
              <a:ext uri="{FF2B5EF4-FFF2-40B4-BE49-F238E27FC236}">
                <a16:creationId xmlns:a16="http://schemas.microsoft.com/office/drawing/2014/main" id="{32298DEA-14C3-E4D8-ADBD-AD9251A677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3E8A6EE4-E53E-24F9-97E3-51E3A61464FF}"/>
              </a:ext>
            </a:extLst>
          </p:cNvPr>
          <p:cNvSpPr txBox="1"/>
          <p:nvPr/>
        </p:nvSpPr>
        <p:spPr>
          <a:xfrm>
            <a:off x="742863" y="2812493"/>
            <a:ext cx="7113118" cy="12660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hi-IN" dirty="0"/>
              <a:t>आपदा प्रबंधन दल</a:t>
            </a:r>
            <a:endParaRPr lang="en-US" dirty="0"/>
          </a:p>
        </p:txBody>
      </p:sp>
      <p:sp>
        <p:nvSpPr>
          <p:cNvPr id="3" name="Gunshot wounds">
            <a:extLst>
              <a:ext uri="{FF2B5EF4-FFF2-40B4-BE49-F238E27FC236}">
                <a16:creationId xmlns:a16="http://schemas.microsoft.com/office/drawing/2014/main" id="{FA53E74B-4C38-8672-9862-561D1EE55674}"/>
              </a:ext>
            </a:extLst>
          </p:cNvPr>
          <p:cNvSpPr txBox="1"/>
          <p:nvPr/>
        </p:nvSpPr>
        <p:spPr>
          <a:xfrm>
            <a:off x="884416" y="6294575"/>
            <a:ext cx="6104213" cy="6155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gn="ctr" defTabSz="1896340">
              <a:tabLst>
                <a:tab pos="2286000" algn="l"/>
                <a:tab pos="3644900" algn="l"/>
                <a:tab pos="5029200" algn="l"/>
                <a:tab pos="6388100" algn="l"/>
              </a:tabLst>
              <a:defRPr sz="5400">
                <a:solidFill>
                  <a:srgbClr val="333840"/>
                </a:solidFill>
                <a:latin typeface="Open Sans Semibold"/>
                <a:ea typeface="Open Sans Semibold"/>
                <a:cs typeface="Open Sans Semibold"/>
                <a:sym typeface="Open Sans Semibold"/>
              </a:defRPr>
            </a:lvl1pPr>
          </a:lstStyle>
          <a:p>
            <a:pPr algn="l"/>
            <a:r>
              <a:rPr lang="hi-IN" sz="4000" dirty="0">
                <a:solidFill>
                  <a:srgbClr val="FF0000"/>
                </a:solidFill>
                <a:latin typeface="Open Sans" panose="020B0606030504020204" pitchFamily="34" charset="0"/>
                <a:ea typeface="Open Sans" panose="020B0606030504020204" pitchFamily="34" charset="0"/>
                <a:cs typeface="Open Sans" panose="020B0606030504020204" pitchFamily="34" charset="0"/>
              </a:rPr>
              <a:t>प्राथमिक चिकित्सा टीम</a:t>
            </a:r>
            <a:endParaRPr lang="en-US" sz="400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a:extLst>
              <a:ext uri="{FF2B5EF4-FFF2-40B4-BE49-F238E27FC236}">
                <a16:creationId xmlns:a16="http://schemas.microsoft.com/office/drawing/2014/main" id="{E06940C2-1F4C-87C8-7A7F-56B20DEEDB2E}"/>
              </a:ext>
            </a:extLst>
          </p:cNvPr>
          <p:cNvPicPr>
            <a:picLocks noChangeAspect="1"/>
          </p:cNvPicPr>
          <p:nvPr/>
        </p:nvPicPr>
        <p:blipFill>
          <a:blip r:embed="rId3"/>
          <a:stretch>
            <a:fillRect/>
          </a:stretch>
        </p:blipFill>
        <p:spPr>
          <a:xfrm>
            <a:off x="22116065" y="53138"/>
            <a:ext cx="1996496" cy="2359322"/>
          </a:xfrm>
          <a:prstGeom prst="rect">
            <a:avLst/>
          </a:prstGeom>
        </p:spPr>
      </p:pic>
    </p:spTree>
    <p:extLst>
      <p:ext uri="{BB962C8B-B14F-4D97-AF65-F5344CB8AC3E}">
        <p14:creationId xmlns:p14="http://schemas.microsoft.com/office/powerpoint/2010/main" val="4033994884"/>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FF4CC-387E-6543-3449-B92E48540279}"/>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AA8A3F52-E0D6-76BC-5F2F-F9DB8CDFD8DF}"/>
              </a:ext>
            </a:extLst>
          </p:cNvPr>
          <p:cNvSpPr/>
          <p:nvPr/>
        </p:nvSpPr>
        <p:spPr>
          <a:xfrm>
            <a:off x="8167732" y="0"/>
            <a:ext cx="16216268" cy="13716001"/>
          </a:xfrm>
          <a:prstGeom prst="rect">
            <a:avLst/>
          </a:prstGeom>
          <a:solidFill>
            <a:schemeClr val="accent6">
              <a:lumMod val="20000"/>
              <a:lumOff val="80000"/>
            </a:schemeClr>
          </a:solidFill>
          <a:ln w="12700">
            <a:miter lim="400000"/>
          </a:ln>
        </p:spPr>
        <p:txBody>
          <a:bodyPr lIns="78283" tIns="78283" rIns="78283" bIns="78283"/>
          <a:lstStyle/>
          <a:p>
            <a:endParaRPr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DDE2F770-76A1-3200-6162-B8ABBF9174B9}"/>
              </a:ext>
            </a:extLst>
          </p:cNvPr>
          <p:cNvSpPr txBox="1"/>
          <p:nvPr/>
        </p:nvSpPr>
        <p:spPr>
          <a:xfrm>
            <a:off x="8564880" y="3888736"/>
            <a:ext cx="15382807" cy="56938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1143000" indent="-1143000">
              <a:lnSpc>
                <a:spcPct val="100000"/>
              </a:lnSpc>
              <a:buFont typeface="Wingdings" panose="05000000000000000000" pitchFamily="2" charset="2"/>
              <a:buChar char="§"/>
              <a:defRPr sz="6400">
                <a:solidFill>
                  <a:srgbClr val="FFFFFF"/>
                </a:solidFill>
                <a:latin typeface="Open Sans Semibold"/>
                <a:ea typeface="Open Sans Semibold"/>
                <a:cs typeface="Open Sans Semibold"/>
                <a:sym typeface="Open Sans Semibold"/>
              </a:defRPr>
            </a:pPr>
            <a:r>
              <a:rPr lang="hi-IN" sz="6600" dirty="0">
                <a:solidFill>
                  <a:schemeClr val="tx1"/>
                </a:solidFill>
                <a:latin typeface="Open Sans" panose="020B0606030504020204" pitchFamily="34" charset="0"/>
                <a:ea typeface="Open Sans" panose="020B0606030504020204" pitchFamily="34" charset="0"/>
                <a:cs typeface="Open Sans" panose="020B0606030504020204" pitchFamily="34" charset="0"/>
              </a:rPr>
              <a:t>संयोजन
शिक्षक (2)।
1-2 माता-पिता (अग्निशमन सेवाओं/रक्षा 
अर्धसैनिक सेवाएं/नागरिक सुरक्षा)।
छात्रों</a:t>
            </a:r>
            <a:endPar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4" name="PPT 2 -">
            <a:extLst>
              <a:ext uri="{FF2B5EF4-FFF2-40B4-BE49-F238E27FC236}">
                <a16:creationId xmlns:a16="http://schemas.microsoft.com/office/drawing/2014/main" id="{3868945F-A0C1-A6AD-B7FA-B269B637C602}"/>
              </a:ext>
            </a:extLst>
          </p:cNvPr>
          <p:cNvSpPr txBox="1"/>
          <p:nvPr/>
        </p:nvSpPr>
        <p:spPr>
          <a:xfrm>
            <a:off x="21546984" y="12813338"/>
            <a:ext cx="1406834" cy="619760"/>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solidFill>
                  <a:srgbClr val="E46C0A"/>
                </a:solidFill>
              </a:rPr>
              <a:t>PPT </a:t>
            </a:r>
            <a:r>
              <a:rPr lang="en-US" b="1" dirty="0">
                <a:solidFill>
                  <a:srgbClr val="E46C0A"/>
                </a:solidFill>
              </a:rPr>
              <a:t>4</a:t>
            </a:r>
            <a:r>
              <a:rPr b="1" dirty="0">
                <a:solidFill>
                  <a:srgbClr val="E46C0A"/>
                </a:solidFill>
              </a:rPr>
              <a:t> -</a:t>
            </a:r>
          </a:p>
        </p:txBody>
      </p:sp>
      <p:sp>
        <p:nvSpPr>
          <p:cNvPr id="115" name="Rectangle">
            <a:extLst>
              <a:ext uri="{FF2B5EF4-FFF2-40B4-BE49-F238E27FC236}">
                <a16:creationId xmlns:a16="http://schemas.microsoft.com/office/drawing/2014/main" id="{DB122B8E-23AE-959D-EEEB-66B1EF64DD78}"/>
              </a:ext>
            </a:extLst>
          </p:cNvPr>
          <p:cNvSpPr/>
          <p:nvPr/>
        </p:nvSpPr>
        <p:spPr>
          <a:xfrm>
            <a:off x="21539200" y="13512800"/>
            <a:ext cx="1879600" cy="203200"/>
          </a:xfrm>
          <a:prstGeom prst="rect">
            <a:avLst/>
          </a:prstGeom>
          <a:solidFill>
            <a:srgbClr val="F7903B"/>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895BF684-9064-C87C-7C61-F80313A7AF0F}"/>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38</a:t>
            </a:fld>
            <a:endParaRPr dirty="0"/>
          </a:p>
        </p:txBody>
      </p:sp>
      <p:pic>
        <p:nvPicPr>
          <p:cNvPr id="6" name="Picture 5" descr="A logo with text on it&#10;&#10;AI-generated content may be incorrect.">
            <a:extLst>
              <a:ext uri="{FF2B5EF4-FFF2-40B4-BE49-F238E27FC236}">
                <a16:creationId xmlns:a16="http://schemas.microsoft.com/office/drawing/2014/main" id="{C47A024E-F8B3-8195-2B30-885C8CF3E8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59AFD42B-F13A-8258-80E5-560D24932E49}"/>
              </a:ext>
            </a:extLst>
          </p:cNvPr>
          <p:cNvSpPr txBox="1"/>
          <p:nvPr/>
        </p:nvSpPr>
        <p:spPr>
          <a:xfrm>
            <a:off x="742863" y="2812493"/>
            <a:ext cx="7113118" cy="12660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hi-IN" dirty="0"/>
              <a:t>आपदा प्रबंधन दल</a:t>
            </a:r>
            <a:endParaRPr lang="en-US" dirty="0"/>
          </a:p>
        </p:txBody>
      </p:sp>
      <p:sp>
        <p:nvSpPr>
          <p:cNvPr id="3" name="Gunshot wounds">
            <a:extLst>
              <a:ext uri="{FF2B5EF4-FFF2-40B4-BE49-F238E27FC236}">
                <a16:creationId xmlns:a16="http://schemas.microsoft.com/office/drawing/2014/main" id="{143A3982-4053-CABA-E1CD-1C59AC0CCCF9}"/>
              </a:ext>
            </a:extLst>
          </p:cNvPr>
          <p:cNvSpPr txBox="1"/>
          <p:nvPr/>
        </p:nvSpPr>
        <p:spPr>
          <a:xfrm>
            <a:off x="884416" y="6294575"/>
            <a:ext cx="6104213" cy="6155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gn="ctr" defTabSz="1896340">
              <a:tabLst>
                <a:tab pos="2286000" algn="l"/>
                <a:tab pos="3644900" algn="l"/>
                <a:tab pos="5029200" algn="l"/>
                <a:tab pos="6388100" algn="l"/>
              </a:tabLst>
              <a:defRPr sz="5400">
                <a:solidFill>
                  <a:srgbClr val="333840"/>
                </a:solidFill>
                <a:latin typeface="Open Sans Semibold"/>
                <a:ea typeface="Open Sans Semibold"/>
                <a:cs typeface="Open Sans Semibold"/>
                <a:sym typeface="Open Sans Semibold"/>
              </a:defRPr>
            </a:lvl1pPr>
          </a:lstStyle>
          <a:p>
            <a:pPr algn="l"/>
            <a:r>
              <a:rPr lang="hi-IN" sz="4000">
                <a:solidFill>
                  <a:srgbClr val="FF0000"/>
                </a:solidFill>
                <a:latin typeface="Open Sans" panose="020B0606030504020204" pitchFamily="34" charset="0"/>
                <a:ea typeface="Open Sans" panose="020B0606030504020204" pitchFamily="34" charset="0"/>
                <a:cs typeface="Open Sans" panose="020B0606030504020204" pitchFamily="34" charset="0"/>
              </a:rPr>
              <a:t>अग्नि सुरक्षा टीम</a:t>
            </a:r>
            <a:endParaRPr lang="en-US" sz="400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a:extLst>
              <a:ext uri="{FF2B5EF4-FFF2-40B4-BE49-F238E27FC236}">
                <a16:creationId xmlns:a16="http://schemas.microsoft.com/office/drawing/2014/main" id="{AE801FE6-B6F0-1C35-512E-0B777A4DC102}"/>
              </a:ext>
            </a:extLst>
          </p:cNvPr>
          <p:cNvPicPr>
            <a:picLocks noChangeAspect="1"/>
          </p:cNvPicPr>
          <p:nvPr/>
        </p:nvPicPr>
        <p:blipFill>
          <a:blip r:embed="rId3"/>
          <a:stretch>
            <a:fillRect/>
          </a:stretch>
        </p:blipFill>
        <p:spPr>
          <a:xfrm>
            <a:off x="22116065" y="53138"/>
            <a:ext cx="1996496" cy="2359322"/>
          </a:xfrm>
          <a:prstGeom prst="rect">
            <a:avLst/>
          </a:prstGeom>
        </p:spPr>
      </p:pic>
    </p:spTree>
    <p:extLst>
      <p:ext uri="{BB962C8B-B14F-4D97-AF65-F5344CB8AC3E}">
        <p14:creationId xmlns:p14="http://schemas.microsoft.com/office/powerpoint/2010/main" val="3509955727"/>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8415E-9A0F-1BD7-B858-1AACA68AC294}"/>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D3BBF160-340C-B4B0-B049-6BE465C4925E}"/>
              </a:ext>
            </a:extLst>
          </p:cNvPr>
          <p:cNvSpPr/>
          <p:nvPr/>
        </p:nvSpPr>
        <p:spPr>
          <a:xfrm>
            <a:off x="8167732" y="0"/>
            <a:ext cx="16216268" cy="13716001"/>
          </a:xfrm>
          <a:prstGeom prst="rect">
            <a:avLst/>
          </a:prstGeom>
          <a:solidFill>
            <a:schemeClr val="accent6">
              <a:lumMod val="20000"/>
              <a:lumOff val="80000"/>
            </a:schemeClr>
          </a:solidFill>
          <a:ln w="12700">
            <a:miter lim="400000"/>
          </a:ln>
        </p:spPr>
        <p:txBody>
          <a:bodyPr lIns="78283" tIns="78283" rIns="78283" bIns="78283"/>
          <a:lstStyle/>
          <a:p>
            <a:endParaRPr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5E48EB16-111D-B9C0-0BDD-9E9671CABE26}"/>
              </a:ext>
            </a:extLst>
          </p:cNvPr>
          <p:cNvSpPr txBox="1"/>
          <p:nvPr/>
        </p:nvSpPr>
        <p:spPr>
          <a:xfrm>
            <a:off x="8564880" y="3888736"/>
            <a:ext cx="15382807" cy="73917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1143000" indent="-1143000">
              <a:lnSpc>
                <a:spcPct val="100000"/>
              </a:lnSpc>
              <a:buFont typeface="Wingdings" panose="05000000000000000000" pitchFamily="2" charset="2"/>
              <a:buChar char="§"/>
              <a:defRPr sz="6400">
                <a:solidFill>
                  <a:srgbClr val="FFFFFF"/>
                </a:solidFill>
                <a:latin typeface="Open Sans Semibold"/>
                <a:ea typeface="Open Sans Semibold"/>
                <a:cs typeface="Open Sans Semibold"/>
                <a:sym typeface="Open Sans Semibold"/>
              </a:defRPr>
            </a:pPr>
            <a:r>
              <a:rPr lang="hi-IN" sz="5400" dirty="0">
                <a:solidFill>
                  <a:schemeClr val="tx1"/>
                </a:solidFill>
                <a:latin typeface="Open Sans" panose="020B0606030504020204" pitchFamily="34" charset="0"/>
                <a:ea typeface="Open Sans" panose="020B0606030504020204" pitchFamily="34" charset="0"/>
                <a:cs typeface="Open Sans" panose="020B0606030504020204" pitchFamily="34" charset="0"/>
              </a:rPr>
              <a:t>भूमिकाओं
सुनिश्चित करें कि अग्निशामक यंत्र काम करने की स्थिति में हैं और सही रास्ते पर रखे गए हैं।
ऐसी स्थिति की तलाश करें जिससे आग लग सकती है। यानी ढीले तार, गैस और ईंधन ड्रम।
आग बुझा दें, अगर ऐसा होता है।
उपयोगिताओं को बंद करें।
वैकल्पिक निकास मार्ग और स्टोर स्पष्ट होना चाहिए।</a:t>
            </a:r>
            <a:endParaRPr lang="en-US" sz="5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4" name="PPT 2 -">
            <a:extLst>
              <a:ext uri="{FF2B5EF4-FFF2-40B4-BE49-F238E27FC236}">
                <a16:creationId xmlns:a16="http://schemas.microsoft.com/office/drawing/2014/main" id="{763913B5-7A2A-A4C4-145D-322A4CDB3F34}"/>
              </a:ext>
            </a:extLst>
          </p:cNvPr>
          <p:cNvSpPr txBox="1"/>
          <p:nvPr/>
        </p:nvSpPr>
        <p:spPr>
          <a:xfrm>
            <a:off x="21546984" y="12813338"/>
            <a:ext cx="1406834" cy="619760"/>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solidFill>
                  <a:srgbClr val="E46C0A"/>
                </a:solidFill>
              </a:rPr>
              <a:t>PPT </a:t>
            </a:r>
            <a:r>
              <a:rPr lang="en-US" b="1" dirty="0">
                <a:solidFill>
                  <a:srgbClr val="E46C0A"/>
                </a:solidFill>
              </a:rPr>
              <a:t>4</a:t>
            </a:r>
            <a:r>
              <a:rPr b="1" dirty="0">
                <a:solidFill>
                  <a:srgbClr val="E46C0A"/>
                </a:solidFill>
              </a:rPr>
              <a:t> -</a:t>
            </a:r>
          </a:p>
        </p:txBody>
      </p:sp>
      <p:sp>
        <p:nvSpPr>
          <p:cNvPr id="115" name="Rectangle">
            <a:extLst>
              <a:ext uri="{FF2B5EF4-FFF2-40B4-BE49-F238E27FC236}">
                <a16:creationId xmlns:a16="http://schemas.microsoft.com/office/drawing/2014/main" id="{81F12829-84C4-E427-CB5A-0381FC161749}"/>
              </a:ext>
            </a:extLst>
          </p:cNvPr>
          <p:cNvSpPr/>
          <p:nvPr/>
        </p:nvSpPr>
        <p:spPr>
          <a:xfrm>
            <a:off x="21539200" y="13512800"/>
            <a:ext cx="1879600" cy="203200"/>
          </a:xfrm>
          <a:prstGeom prst="rect">
            <a:avLst/>
          </a:prstGeom>
          <a:solidFill>
            <a:srgbClr val="F7903B"/>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D3956AAE-9438-7489-FAB6-72E83421AAA2}"/>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39</a:t>
            </a:fld>
            <a:endParaRPr dirty="0"/>
          </a:p>
        </p:txBody>
      </p:sp>
      <p:pic>
        <p:nvPicPr>
          <p:cNvPr id="6" name="Picture 5" descr="A logo with text on it&#10;&#10;AI-generated content may be incorrect.">
            <a:extLst>
              <a:ext uri="{FF2B5EF4-FFF2-40B4-BE49-F238E27FC236}">
                <a16:creationId xmlns:a16="http://schemas.microsoft.com/office/drawing/2014/main" id="{55D5D3FA-F55E-AA8B-0E53-1EA4D382C4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4956FD84-CFDA-E8E3-41E5-CAB4FFD98A10}"/>
              </a:ext>
            </a:extLst>
          </p:cNvPr>
          <p:cNvSpPr txBox="1"/>
          <p:nvPr/>
        </p:nvSpPr>
        <p:spPr>
          <a:xfrm>
            <a:off x="742863" y="2812493"/>
            <a:ext cx="7113118" cy="12660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hi-IN" dirty="0"/>
              <a:t>आपदा प्रबंधन दल</a:t>
            </a:r>
            <a:endParaRPr lang="en-US" dirty="0"/>
          </a:p>
        </p:txBody>
      </p:sp>
      <p:sp>
        <p:nvSpPr>
          <p:cNvPr id="3" name="Gunshot wounds">
            <a:extLst>
              <a:ext uri="{FF2B5EF4-FFF2-40B4-BE49-F238E27FC236}">
                <a16:creationId xmlns:a16="http://schemas.microsoft.com/office/drawing/2014/main" id="{D96AE1ED-60F0-53CE-48AB-F7CADB750B6D}"/>
              </a:ext>
            </a:extLst>
          </p:cNvPr>
          <p:cNvSpPr txBox="1"/>
          <p:nvPr/>
        </p:nvSpPr>
        <p:spPr>
          <a:xfrm>
            <a:off x="884416" y="6294575"/>
            <a:ext cx="6104213" cy="615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gn="ctr" defTabSz="1896340">
              <a:tabLst>
                <a:tab pos="2286000" algn="l"/>
                <a:tab pos="3644900" algn="l"/>
                <a:tab pos="5029200" algn="l"/>
                <a:tab pos="6388100" algn="l"/>
              </a:tabLst>
              <a:defRPr sz="5400">
                <a:solidFill>
                  <a:srgbClr val="333840"/>
                </a:solidFill>
                <a:latin typeface="Open Sans Semibold"/>
                <a:ea typeface="Open Sans Semibold"/>
                <a:cs typeface="Open Sans Semibold"/>
                <a:sym typeface="Open Sans Semibold"/>
              </a:defRPr>
            </a:lvl1pPr>
          </a:lstStyle>
          <a:p>
            <a:pPr algn="l"/>
            <a:r>
              <a:rPr lang="hi-IN" sz="4000">
                <a:solidFill>
                  <a:srgbClr val="FF0000"/>
                </a:solidFill>
                <a:latin typeface="Open Sans" panose="020B0606030504020204" pitchFamily="34" charset="0"/>
                <a:ea typeface="Open Sans" panose="020B0606030504020204" pitchFamily="34" charset="0"/>
                <a:cs typeface="Open Sans" panose="020B0606030504020204" pitchFamily="34" charset="0"/>
              </a:rPr>
              <a:t>अग्नि सुरक्षा टीम</a:t>
            </a:r>
            <a:endParaRPr lang="en-US" sz="400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a:extLst>
              <a:ext uri="{FF2B5EF4-FFF2-40B4-BE49-F238E27FC236}">
                <a16:creationId xmlns:a16="http://schemas.microsoft.com/office/drawing/2014/main" id="{C3DDCD73-EB21-7F89-B0F2-6EBA9D3C6B43}"/>
              </a:ext>
            </a:extLst>
          </p:cNvPr>
          <p:cNvPicPr>
            <a:picLocks noChangeAspect="1"/>
          </p:cNvPicPr>
          <p:nvPr/>
        </p:nvPicPr>
        <p:blipFill>
          <a:blip r:embed="rId3"/>
          <a:stretch>
            <a:fillRect/>
          </a:stretch>
        </p:blipFill>
        <p:spPr>
          <a:xfrm>
            <a:off x="22116065" y="53138"/>
            <a:ext cx="1996496" cy="2359322"/>
          </a:xfrm>
          <a:prstGeom prst="rect">
            <a:avLst/>
          </a:prstGeom>
        </p:spPr>
      </p:pic>
    </p:spTree>
    <p:extLst>
      <p:ext uri="{BB962C8B-B14F-4D97-AF65-F5344CB8AC3E}">
        <p14:creationId xmlns:p14="http://schemas.microsoft.com/office/powerpoint/2010/main" val="364171688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11EB4-C3ED-7273-0E01-4A3D454484E5}"/>
            </a:ext>
          </a:extLst>
        </p:cNvPr>
        <p:cNvGrpSpPr/>
        <p:nvPr/>
      </p:nvGrpSpPr>
      <p:grpSpPr>
        <a:xfrm>
          <a:off x="0" y="0"/>
          <a:ext cx="0" cy="0"/>
          <a:chOff x="0" y="0"/>
          <a:chExt cx="0" cy="0"/>
        </a:xfrm>
      </p:grpSpPr>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2F77172B-EA70-6A03-127C-5284E651BF74}"/>
              </a:ext>
            </a:extLst>
          </p:cNvPr>
          <p:cNvSpPr txBox="1"/>
          <p:nvPr/>
        </p:nvSpPr>
        <p:spPr>
          <a:xfrm>
            <a:off x="8784771" y="5351787"/>
            <a:ext cx="15382807" cy="60272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914400" indent="-914400" algn="just">
              <a:lnSpc>
                <a:spcPct val="100000"/>
              </a:lnSpc>
              <a:buFont typeface="+mj-lt"/>
              <a:buAutoNum type="arabicParenR"/>
              <a:defRPr sz="6400">
                <a:solidFill>
                  <a:srgbClr val="FFFFFF"/>
                </a:solidFill>
                <a:latin typeface="Open Sans Semibold"/>
                <a:ea typeface="Open Sans Semibold"/>
                <a:cs typeface="Open Sans Semibold"/>
                <a:sym typeface="Open Sans Semibold"/>
              </a:defRPr>
            </a:pPr>
            <a:r>
              <a:rPr lang="hi-IN"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यह सुनिश्चित करने के लिए कि आपात स्थिति के दौरान छात्रों और कर्मचारियों की सुरक्षा बनाए रखी जाए।
स्कूल समुदाय में आपदा जागरूकता बढ़ाना।
खतरा भेद्यता जोखिम और क्षमता विश्लेषण।
सुविधा और संसाधन मानचित्रण।</a:t>
            </a:r>
            <a:endPar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5" name="Rectangle">
            <a:extLst>
              <a:ext uri="{FF2B5EF4-FFF2-40B4-BE49-F238E27FC236}">
                <a16:creationId xmlns:a16="http://schemas.microsoft.com/office/drawing/2014/main" id="{F4131807-2FF8-DD0D-7236-0BF729023147}"/>
              </a:ext>
            </a:extLst>
          </p:cNvPr>
          <p:cNvSpPr/>
          <p:nvPr/>
        </p:nvSpPr>
        <p:spPr>
          <a:xfrm>
            <a:off x="21539200" y="13512800"/>
            <a:ext cx="1879600" cy="203200"/>
          </a:xfrm>
          <a:prstGeom prst="rect">
            <a:avLst/>
          </a:prstGeom>
          <a:solidFill>
            <a:srgbClr val="F7903B"/>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68AF0C0C-0C64-8E63-D258-4A0872CD7589}"/>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4</a:t>
            </a:fld>
            <a:endParaRPr dirty="0"/>
          </a:p>
        </p:txBody>
      </p:sp>
      <p:pic>
        <p:nvPicPr>
          <p:cNvPr id="6" name="Picture 5" descr="A logo with text on it&#10;&#10;AI-generated content may be incorrect.">
            <a:extLst>
              <a:ext uri="{FF2B5EF4-FFF2-40B4-BE49-F238E27FC236}">
                <a16:creationId xmlns:a16="http://schemas.microsoft.com/office/drawing/2014/main" id="{FAB9EC0B-6E7E-CFA4-D8DC-B96427A917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E582200C-6AFA-E4E5-EA53-285AED5BC613}"/>
              </a:ext>
            </a:extLst>
          </p:cNvPr>
          <p:cNvSpPr txBox="1"/>
          <p:nvPr/>
        </p:nvSpPr>
        <p:spPr>
          <a:xfrm>
            <a:off x="742862" y="2812493"/>
            <a:ext cx="7715337" cy="23740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hi-IN" dirty="0"/>
              <a:t>स्कूल सुरक्षा का उद्देश्य</a:t>
            </a:r>
            <a:endParaRPr lang="en-US" dirty="0"/>
          </a:p>
        </p:txBody>
      </p:sp>
      <p:cxnSp>
        <p:nvCxnSpPr>
          <p:cNvPr id="3" name="Straight Connector 2">
            <a:extLst>
              <a:ext uri="{FF2B5EF4-FFF2-40B4-BE49-F238E27FC236}">
                <a16:creationId xmlns:a16="http://schemas.microsoft.com/office/drawing/2014/main" id="{2226869C-1974-0E81-AFC3-98A1437A5584}"/>
              </a:ext>
            </a:extLst>
          </p:cNvPr>
          <p:cNvCxnSpPr/>
          <p:nvPr/>
        </p:nvCxnSpPr>
        <p:spPr>
          <a:xfrm>
            <a:off x="8784771" y="5186579"/>
            <a:ext cx="15162916" cy="0"/>
          </a:xfrm>
          <a:prstGeom prst="line">
            <a:avLst/>
          </a:prstGeom>
          <a:ln w="57150"/>
        </p:spPr>
        <p:style>
          <a:lnRef idx="1">
            <a:schemeClr val="accent6"/>
          </a:lnRef>
          <a:fillRef idx="0">
            <a:schemeClr val="accent6"/>
          </a:fillRef>
          <a:effectRef idx="0">
            <a:schemeClr val="accent6"/>
          </a:effectRef>
          <a:fontRef idx="minor">
            <a:schemeClr val="tx1"/>
          </a:fontRef>
        </p:style>
      </p:cxnSp>
      <p:pic>
        <p:nvPicPr>
          <p:cNvPr id="2" name="Picture 1">
            <a:extLst>
              <a:ext uri="{FF2B5EF4-FFF2-40B4-BE49-F238E27FC236}">
                <a16:creationId xmlns:a16="http://schemas.microsoft.com/office/drawing/2014/main" id="{1862E4A0-B4E3-C8E5-F3D2-01EC4FFDB072}"/>
              </a:ext>
            </a:extLst>
          </p:cNvPr>
          <p:cNvPicPr>
            <a:picLocks noChangeAspect="1"/>
          </p:cNvPicPr>
          <p:nvPr/>
        </p:nvPicPr>
        <p:blipFill>
          <a:blip r:embed="rId4"/>
          <a:stretch>
            <a:fillRect/>
          </a:stretch>
        </p:blipFill>
        <p:spPr>
          <a:xfrm>
            <a:off x="22116065" y="53138"/>
            <a:ext cx="1996496" cy="2359322"/>
          </a:xfrm>
          <a:prstGeom prst="rect">
            <a:avLst/>
          </a:prstGeom>
        </p:spPr>
      </p:pic>
    </p:spTree>
    <p:extLst>
      <p:ext uri="{BB962C8B-B14F-4D97-AF65-F5344CB8AC3E}">
        <p14:creationId xmlns:p14="http://schemas.microsoft.com/office/powerpoint/2010/main" val="920482105"/>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8CEC8-BDEA-202A-8144-5B5EC5A522D9}"/>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8B0A59A8-076C-6D3B-9C26-9D798E6F4607}"/>
              </a:ext>
            </a:extLst>
          </p:cNvPr>
          <p:cNvSpPr/>
          <p:nvPr/>
        </p:nvSpPr>
        <p:spPr>
          <a:xfrm>
            <a:off x="8167732" y="0"/>
            <a:ext cx="16216268" cy="13716001"/>
          </a:xfrm>
          <a:prstGeom prst="rect">
            <a:avLst/>
          </a:prstGeom>
          <a:solidFill>
            <a:schemeClr val="accent6">
              <a:lumMod val="20000"/>
              <a:lumOff val="80000"/>
            </a:schemeClr>
          </a:solidFill>
          <a:ln w="12700">
            <a:miter lim="400000"/>
          </a:ln>
        </p:spPr>
        <p:txBody>
          <a:bodyPr lIns="78283" tIns="78283" rIns="78283" bIns="78283"/>
          <a:lstStyle/>
          <a:p>
            <a:endParaRPr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6CE39046-9E11-0ECC-1C62-EDD8EE1A4F3B}"/>
              </a:ext>
            </a:extLst>
          </p:cNvPr>
          <p:cNvSpPr txBox="1"/>
          <p:nvPr/>
        </p:nvSpPr>
        <p:spPr>
          <a:xfrm>
            <a:off x="8564880" y="3888736"/>
            <a:ext cx="15382807" cy="45499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1143000" indent="-1143000">
              <a:lnSpc>
                <a:spcPct val="100000"/>
              </a:lnSpc>
              <a:buFont typeface="Wingdings" panose="05000000000000000000" pitchFamily="2" charset="2"/>
              <a:buChar char="§"/>
              <a:defRPr sz="6400">
                <a:solidFill>
                  <a:srgbClr val="FFFFFF"/>
                </a:solidFill>
                <a:latin typeface="Open Sans Semibold"/>
                <a:ea typeface="Open Sans Semibold"/>
                <a:cs typeface="Open Sans Semibold"/>
                <a:sym typeface="Open Sans Semibold"/>
              </a:defRPr>
            </a:pPr>
            <a:r>
              <a:rPr lang="hi-IN" sz="6600" dirty="0">
                <a:solidFill>
                  <a:schemeClr val="tx1"/>
                </a:solidFill>
                <a:latin typeface="Open Sans" panose="020B0606030504020204" pitchFamily="34" charset="0"/>
                <a:ea typeface="Open Sans" panose="020B0606030504020204" pitchFamily="34" charset="0"/>
                <a:cs typeface="Open Sans" panose="020B0606030504020204" pitchFamily="34" charset="0"/>
              </a:rPr>
              <a:t>संयोजन
स्कूल सुरक्षा कर्मचारी
शिक्षक (1 नंबर)
छात्र (2 नंबर)</a:t>
            </a:r>
            <a:endPar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4" name="PPT 2 -">
            <a:extLst>
              <a:ext uri="{FF2B5EF4-FFF2-40B4-BE49-F238E27FC236}">
                <a16:creationId xmlns:a16="http://schemas.microsoft.com/office/drawing/2014/main" id="{08DE6F08-F730-7E00-E2B8-32BF37E1021C}"/>
              </a:ext>
            </a:extLst>
          </p:cNvPr>
          <p:cNvSpPr txBox="1"/>
          <p:nvPr/>
        </p:nvSpPr>
        <p:spPr>
          <a:xfrm>
            <a:off x="21546984" y="12813338"/>
            <a:ext cx="1406834" cy="619760"/>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solidFill>
                  <a:srgbClr val="E46C0A"/>
                </a:solidFill>
              </a:rPr>
              <a:t>PPT </a:t>
            </a:r>
            <a:r>
              <a:rPr lang="en-US" b="1" dirty="0">
                <a:solidFill>
                  <a:srgbClr val="E46C0A"/>
                </a:solidFill>
              </a:rPr>
              <a:t>4</a:t>
            </a:r>
            <a:r>
              <a:rPr b="1" dirty="0">
                <a:solidFill>
                  <a:srgbClr val="E46C0A"/>
                </a:solidFill>
              </a:rPr>
              <a:t> -</a:t>
            </a:r>
          </a:p>
        </p:txBody>
      </p:sp>
      <p:sp>
        <p:nvSpPr>
          <p:cNvPr id="115" name="Rectangle">
            <a:extLst>
              <a:ext uri="{FF2B5EF4-FFF2-40B4-BE49-F238E27FC236}">
                <a16:creationId xmlns:a16="http://schemas.microsoft.com/office/drawing/2014/main" id="{71422C9B-0887-673A-0325-AEFC875102C3}"/>
              </a:ext>
            </a:extLst>
          </p:cNvPr>
          <p:cNvSpPr/>
          <p:nvPr/>
        </p:nvSpPr>
        <p:spPr>
          <a:xfrm>
            <a:off x="21539200" y="13512800"/>
            <a:ext cx="1879600" cy="203200"/>
          </a:xfrm>
          <a:prstGeom prst="rect">
            <a:avLst/>
          </a:prstGeom>
          <a:solidFill>
            <a:srgbClr val="F7903B"/>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D5E09201-9D18-A480-338B-EFAABFC7FB22}"/>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40</a:t>
            </a:fld>
            <a:endParaRPr dirty="0"/>
          </a:p>
        </p:txBody>
      </p:sp>
      <p:pic>
        <p:nvPicPr>
          <p:cNvPr id="6" name="Picture 5" descr="A logo with text on it&#10;&#10;AI-generated content may be incorrect.">
            <a:extLst>
              <a:ext uri="{FF2B5EF4-FFF2-40B4-BE49-F238E27FC236}">
                <a16:creationId xmlns:a16="http://schemas.microsoft.com/office/drawing/2014/main" id="{F424A633-F6AF-B080-1292-7277DEE4F4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52D5C119-CEB7-FEE5-E4F4-438E9F5FEB4A}"/>
              </a:ext>
            </a:extLst>
          </p:cNvPr>
          <p:cNvSpPr txBox="1"/>
          <p:nvPr/>
        </p:nvSpPr>
        <p:spPr>
          <a:xfrm>
            <a:off x="742863" y="2812493"/>
            <a:ext cx="7113118" cy="12660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hi-IN" dirty="0"/>
              <a:t>आपदा प्रबंधन दल</a:t>
            </a:r>
            <a:endParaRPr lang="en-US" dirty="0"/>
          </a:p>
        </p:txBody>
      </p:sp>
      <p:sp>
        <p:nvSpPr>
          <p:cNvPr id="3" name="Gunshot wounds">
            <a:extLst>
              <a:ext uri="{FF2B5EF4-FFF2-40B4-BE49-F238E27FC236}">
                <a16:creationId xmlns:a16="http://schemas.microsoft.com/office/drawing/2014/main" id="{2894FE0F-8C72-C462-8095-77A7003EB8D9}"/>
              </a:ext>
            </a:extLst>
          </p:cNvPr>
          <p:cNvSpPr txBox="1"/>
          <p:nvPr/>
        </p:nvSpPr>
        <p:spPr>
          <a:xfrm>
            <a:off x="884416" y="6294575"/>
            <a:ext cx="6104213" cy="615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gn="ctr" defTabSz="1896340">
              <a:tabLst>
                <a:tab pos="2286000" algn="l"/>
                <a:tab pos="3644900" algn="l"/>
                <a:tab pos="5029200" algn="l"/>
                <a:tab pos="6388100" algn="l"/>
              </a:tabLst>
              <a:defRPr sz="5400">
                <a:solidFill>
                  <a:srgbClr val="333840"/>
                </a:solidFill>
                <a:latin typeface="Open Sans Semibold"/>
                <a:ea typeface="Open Sans Semibold"/>
                <a:cs typeface="Open Sans Semibold"/>
                <a:sym typeface="Open Sans Semibold"/>
              </a:defRPr>
            </a:lvl1pPr>
          </a:lstStyle>
          <a:p>
            <a:pPr algn="l"/>
            <a:r>
              <a:rPr lang="hi-IN" sz="4000">
                <a:solidFill>
                  <a:srgbClr val="FF0000"/>
                </a:solidFill>
                <a:latin typeface="Open Sans" panose="020B0606030504020204" pitchFamily="34" charset="0"/>
                <a:ea typeface="Open Sans" panose="020B0606030504020204" pitchFamily="34" charset="0"/>
                <a:cs typeface="Open Sans" panose="020B0606030504020204" pitchFamily="34" charset="0"/>
              </a:rPr>
              <a:t>साइट सुरक्षा टीम</a:t>
            </a:r>
            <a:endParaRPr lang="en-US" sz="400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a:extLst>
              <a:ext uri="{FF2B5EF4-FFF2-40B4-BE49-F238E27FC236}">
                <a16:creationId xmlns:a16="http://schemas.microsoft.com/office/drawing/2014/main" id="{C60FD8F1-ED03-BDA3-F05A-D84AC105DF6E}"/>
              </a:ext>
            </a:extLst>
          </p:cNvPr>
          <p:cNvPicPr>
            <a:picLocks noChangeAspect="1"/>
          </p:cNvPicPr>
          <p:nvPr/>
        </p:nvPicPr>
        <p:blipFill>
          <a:blip r:embed="rId3"/>
          <a:stretch>
            <a:fillRect/>
          </a:stretch>
        </p:blipFill>
        <p:spPr>
          <a:xfrm>
            <a:off x="22116065" y="53138"/>
            <a:ext cx="1996496" cy="2359322"/>
          </a:xfrm>
          <a:prstGeom prst="rect">
            <a:avLst/>
          </a:prstGeom>
        </p:spPr>
      </p:pic>
    </p:spTree>
    <p:extLst>
      <p:ext uri="{BB962C8B-B14F-4D97-AF65-F5344CB8AC3E}">
        <p14:creationId xmlns:p14="http://schemas.microsoft.com/office/powerpoint/2010/main" val="3875201141"/>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BCA0F-9DF3-F3B7-51FC-A4CF8E526A50}"/>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223D42A8-F798-D1D1-AEA2-7895329360CD}"/>
              </a:ext>
            </a:extLst>
          </p:cNvPr>
          <p:cNvSpPr/>
          <p:nvPr/>
        </p:nvSpPr>
        <p:spPr>
          <a:xfrm>
            <a:off x="8167732" y="0"/>
            <a:ext cx="16216268" cy="13716001"/>
          </a:xfrm>
          <a:prstGeom prst="rect">
            <a:avLst/>
          </a:prstGeom>
          <a:solidFill>
            <a:schemeClr val="accent6">
              <a:lumMod val="20000"/>
              <a:lumOff val="80000"/>
            </a:schemeClr>
          </a:solidFill>
          <a:ln w="12700">
            <a:miter lim="400000"/>
          </a:ln>
        </p:spPr>
        <p:txBody>
          <a:bodyPr lIns="78283" tIns="78283" rIns="78283" bIns="78283"/>
          <a:lstStyle/>
          <a:p>
            <a:endParaRPr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E341B724-61F4-7F54-002B-DB28DC44597B}"/>
              </a:ext>
            </a:extLst>
          </p:cNvPr>
          <p:cNvSpPr txBox="1"/>
          <p:nvPr/>
        </p:nvSpPr>
        <p:spPr>
          <a:xfrm>
            <a:off x="8564880" y="3888736"/>
            <a:ext cx="15382807" cy="56938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1143000" indent="-1143000">
              <a:lnSpc>
                <a:spcPct val="100000"/>
              </a:lnSpc>
              <a:buFont typeface="Wingdings" panose="05000000000000000000" pitchFamily="2" charset="2"/>
              <a:buChar char="§"/>
              <a:defRPr sz="6400">
                <a:solidFill>
                  <a:srgbClr val="FFFFFF"/>
                </a:solidFill>
                <a:latin typeface="Open Sans Semibold"/>
                <a:ea typeface="Open Sans Semibold"/>
                <a:cs typeface="Open Sans Semibold"/>
                <a:sym typeface="Open Sans Semibold"/>
              </a:defRPr>
            </a:pPr>
            <a:r>
              <a:rPr lang="hi-IN" sz="6600" dirty="0">
                <a:solidFill>
                  <a:schemeClr val="tx1"/>
                </a:solidFill>
                <a:latin typeface="Open Sans" panose="020B0606030504020204" pitchFamily="34" charset="0"/>
                <a:ea typeface="Open Sans" panose="020B0606030504020204" pitchFamily="34" charset="0"/>
                <a:cs typeface="Open Sans" panose="020B0606030504020204" pitchFamily="34" charset="0"/>
              </a:rPr>
              <a:t>भूमिका</a:t>
            </a:r>
            <a:endParaRPr lang="en-IN" sz="6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1143000" indent="-1143000">
              <a:lnSpc>
                <a:spcPct val="100000"/>
              </a:lnSpc>
              <a:buFont typeface="Wingdings" panose="05000000000000000000" pitchFamily="2" charset="2"/>
              <a:buChar char="§"/>
              <a:defRPr sz="6400">
                <a:solidFill>
                  <a:srgbClr val="FFFFFF"/>
                </a:solidFill>
                <a:latin typeface="Open Sans Semibold"/>
                <a:ea typeface="Open Sans Semibold"/>
                <a:cs typeface="Open Sans Semibold"/>
                <a:sym typeface="Open Sans Semibold"/>
              </a:defRPr>
            </a:pPr>
            <a:r>
              <a:rPr lang="hi-IN" sz="6600" dirty="0">
                <a:solidFill>
                  <a:schemeClr val="tx1"/>
                </a:solidFill>
                <a:latin typeface="Open Sans" panose="020B0606030504020204" pitchFamily="34" charset="0"/>
                <a:ea typeface="Open Sans" panose="020B0606030504020204" pitchFamily="34" charset="0"/>
                <a:cs typeface="Open Sans" panose="020B0606030504020204" pitchFamily="34" charset="0"/>
              </a:rPr>
              <a:t> प्रवेश/निकास बिंदु नियंत्रण ।
भीड़ नियंत्रण
छात्रों पर नियंत्रण
परिसर में यातायात प्रवाह को नियंत्रित करें।</a:t>
            </a:r>
            <a:endParaRPr lang="en-US" sz="5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4" name="PPT 2 -">
            <a:extLst>
              <a:ext uri="{FF2B5EF4-FFF2-40B4-BE49-F238E27FC236}">
                <a16:creationId xmlns:a16="http://schemas.microsoft.com/office/drawing/2014/main" id="{15551C69-1469-745E-3957-E99BA127422E}"/>
              </a:ext>
            </a:extLst>
          </p:cNvPr>
          <p:cNvSpPr txBox="1"/>
          <p:nvPr/>
        </p:nvSpPr>
        <p:spPr>
          <a:xfrm>
            <a:off x="21546984" y="12813338"/>
            <a:ext cx="1406834" cy="619760"/>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solidFill>
                  <a:srgbClr val="E46C0A"/>
                </a:solidFill>
              </a:rPr>
              <a:t>PPT </a:t>
            </a:r>
            <a:r>
              <a:rPr lang="en-US" b="1" dirty="0">
                <a:solidFill>
                  <a:srgbClr val="E46C0A"/>
                </a:solidFill>
              </a:rPr>
              <a:t>4</a:t>
            </a:r>
            <a:r>
              <a:rPr b="1" dirty="0">
                <a:solidFill>
                  <a:srgbClr val="E46C0A"/>
                </a:solidFill>
              </a:rPr>
              <a:t> -</a:t>
            </a:r>
          </a:p>
        </p:txBody>
      </p:sp>
      <p:sp>
        <p:nvSpPr>
          <p:cNvPr id="115" name="Rectangle">
            <a:extLst>
              <a:ext uri="{FF2B5EF4-FFF2-40B4-BE49-F238E27FC236}">
                <a16:creationId xmlns:a16="http://schemas.microsoft.com/office/drawing/2014/main" id="{93D3E20D-3C28-499F-BAD2-005544A723CF}"/>
              </a:ext>
            </a:extLst>
          </p:cNvPr>
          <p:cNvSpPr/>
          <p:nvPr/>
        </p:nvSpPr>
        <p:spPr>
          <a:xfrm>
            <a:off x="21539200" y="13512800"/>
            <a:ext cx="1879600" cy="203200"/>
          </a:xfrm>
          <a:prstGeom prst="rect">
            <a:avLst/>
          </a:prstGeom>
          <a:solidFill>
            <a:srgbClr val="F7903B"/>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FA779091-008E-0EFB-2C9F-A7D8C386254E}"/>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41</a:t>
            </a:fld>
            <a:endParaRPr dirty="0"/>
          </a:p>
        </p:txBody>
      </p:sp>
      <p:pic>
        <p:nvPicPr>
          <p:cNvPr id="6" name="Picture 5" descr="A logo with text on it&#10;&#10;AI-generated content may be incorrect.">
            <a:extLst>
              <a:ext uri="{FF2B5EF4-FFF2-40B4-BE49-F238E27FC236}">
                <a16:creationId xmlns:a16="http://schemas.microsoft.com/office/drawing/2014/main" id="{89A83261-9CC2-BAD4-6709-BE33F377DA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8D9976C4-18DA-7C8D-856A-EECF797F8AB3}"/>
              </a:ext>
            </a:extLst>
          </p:cNvPr>
          <p:cNvSpPr txBox="1"/>
          <p:nvPr/>
        </p:nvSpPr>
        <p:spPr>
          <a:xfrm>
            <a:off x="742863" y="2812493"/>
            <a:ext cx="7113118" cy="12660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hi-IN" dirty="0"/>
              <a:t>आपदा प्रबंधन दल</a:t>
            </a:r>
            <a:endParaRPr lang="en-US" dirty="0"/>
          </a:p>
        </p:txBody>
      </p:sp>
      <p:sp>
        <p:nvSpPr>
          <p:cNvPr id="3" name="Gunshot wounds">
            <a:extLst>
              <a:ext uri="{FF2B5EF4-FFF2-40B4-BE49-F238E27FC236}">
                <a16:creationId xmlns:a16="http://schemas.microsoft.com/office/drawing/2014/main" id="{66884350-30A9-4E4A-DE9A-4253BEDA5EC2}"/>
              </a:ext>
            </a:extLst>
          </p:cNvPr>
          <p:cNvSpPr txBox="1"/>
          <p:nvPr/>
        </p:nvSpPr>
        <p:spPr>
          <a:xfrm>
            <a:off x="884416" y="6294575"/>
            <a:ext cx="6104213" cy="6155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gn="ctr" defTabSz="1896340">
              <a:tabLst>
                <a:tab pos="2286000" algn="l"/>
                <a:tab pos="3644900" algn="l"/>
                <a:tab pos="5029200" algn="l"/>
                <a:tab pos="6388100" algn="l"/>
              </a:tabLst>
              <a:defRPr sz="5400">
                <a:solidFill>
                  <a:srgbClr val="333840"/>
                </a:solidFill>
                <a:latin typeface="Open Sans Semibold"/>
                <a:ea typeface="Open Sans Semibold"/>
                <a:cs typeface="Open Sans Semibold"/>
                <a:sym typeface="Open Sans Semibold"/>
              </a:defRPr>
            </a:lvl1pPr>
          </a:lstStyle>
          <a:p>
            <a:pPr algn="l"/>
            <a:r>
              <a:rPr lang="hi-IN" sz="4000" dirty="0">
                <a:solidFill>
                  <a:srgbClr val="FF0000"/>
                </a:solidFill>
                <a:latin typeface="Open Sans" panose="020B0606030504020204" pitchFamily="34" charset="0"/>
                <a:ea typeface="Open Sans" panose="020B0606030504020204" pitchFamily="34" charset="0"/>
                <a:cs typeface="Open Sans" panose="020B0606030504020204" pitchFamily="34" charset="0"/>
              </a:rPr>
              <a:t>साइट सुरक्षा टीम</a:t>
            </a:r>
            <a:endParaRPr lang="en-US" sz="400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a:extLst>
              <a:ext uri="{FF2B5EF4-FFF2-40B4-BE49-F238E27FC236}">
                <a16:creationId xmlns:a16="http://schemas.microsoft.com/office/drawing/2014/main" id="{75B3547E-C3A9-7D31-6AC8-DF77897F375A}"/>
              </a:ext>
            </a:extLst>
          </p:cNvPr>
          <p:cNvPicPr>
            <a:picLocks noChangeAspect="1"/>
          </p:cNvPicPr>
          <p:nvPr/>
        </p:nvPicPr>
        <p:blipFill>
          <a:blip r:embed="rId3"/>
          <a:stretch>
            <a:fillRect/>
          </a:stretch>
        </p:blipFill>
        <p:spPr>
          <a:xfrm>
            <a:off x="22116065" y="53138"/>
            <a:ext cx="1996496" cy="2359322"/>
          </a:xfrm>
          <a:prstGeom prst="rect">
            <a:avLst/>
          </a:prstGeom>
        </p:spPr>
      </p:pic>
    </p:spTree>
    <p:extLst>
      <p:ext uri="{BB962C8B-B14F-4D97-AF65-F5344CB8AC3E}">
        <p14:creationId xmlns:p14="http://schemas.microsoft.com/office/powerpoint/2010/main" val="4213084804"/>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CED631-978A-5D99-C3FC-9D7FE2200BF6}"/>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9B2FFAB5-D202-95B0-767B-EF322FA2040A}"/>
              </a:ext>
            </a:extLst>
          </p:cNvPr>
          <p:cNvSpPr/>
          <p:nvPr/>
        </p:nvSpPr>
        <p:spPr>
          <a:xfrm>
            <a:off x="8167732" y="0"/>
            <a:ext cx="16216268" cy="13716001"/>
          </a:xfrm>
          <a:prstGeom prst="rect">
            <a:avLst/>
          </a:prstGeom>
          <a:solidFill>
            <a:schemeClr val="accent6">
              <a:lumMod val="20000"/>
              <a:lumOff val="80000"/>
            </a:schemeClr>
          </a:solidFill>
          <a:ln w="12700">
            <a:miter lim="400000"/>
          </a:ln>
        </p:spPr>
        <p:txBody>
          <a:bodyPr lIns="78283" tIns="78283" rIns="78283" bIns="78283"/>
          <a:lstStyle/>
          <a:p>
            <a:endParaRPr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35ECF846-5602-2960-0517-F4F2B3B6DDEE}"/>
              </a:ext>
            </a:extLst>
          </p:cNvPr>
          <p:cNvSpPr txBox="1"/>
          <p:nvPr/>
        </p:nvSpPr>
        <p:spPr>
          <a:xfrm>
            <a:off x="8564880" y="3888736"/>
            <a:ext cx="15382807" cy="45499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1143000" indent="-1143000">
              <a:lnSpc>
                <a:spcPct val="100000"/>
              </a:lnSpc>
              <a:buFont typeface="Wingdings" panose="05000000000000000000" pitchFamily="2" charset="2"/>
              <a:buChar char="§"/>
              <a:defRPr sz="6400">
                <a:solidFill>
                  <a:srgbClr val="FFFFFF"/>
                </a:solidFill>
                <a:latin typeface="Open Sans Semibold"/>
                <a:ea typeface="Open Sans Semibold"/>
                <a:cs typeface="Open Sans Semibold"/>
                <a:sym typeface="Open Sans Semibold"/>
              </a:defRPr>
            </a:pPr>
            <a:r>
              <a:rPr lang="hi-IN" sz="6600" dirty="0">
                <a:solidFill>
                  <a:schemeClr val="tx1"/>
                </a:solidFill>
                <a:latin typeface="Open Sans" panose="020B0606030504020204" pitchFamily="34" charset="0"/>
                <a:ea typeface="Open Sans" panose="020B0606030504020204" pitchFamily="34" charset="0"/>
                <a:cs typeface="Open Sans" panose="020B0606030504020204" pitchFamily="34" charset="0"/>
              </a:rPr>
              <a:t>संयोजन
शिक्षक (संबंधित बसों में यात्रा करना)।
छात्र अंतिम पड़ाव पर उतर रहा है।
बस में सबसे वरिष्ठ छात्र।</a:t>
            </a:r>
            <a:endPar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4" name="PPT 2 -">
            <a:extLst>
              <a:ext uri="{FF2B5EF4-FFF2-40B4-BE49-F238E27FC236}">
                <a16:creationId xmlns:a16="http://schemas.microsoft.com/office/drawing/2014/main" id="{C089E3E4-3A1C-90F8-5507-B5F71EBC3C9A}"/>
              </a:ext>
            </a:extLst>
          </p:cNvPr>
          <p:cNvSpPr txBox="1"/>
          <p:nvPr/>
        </p:nvSpPr>
        <p:spPr>
          <a:xfrm>
            <a:off x="21546984" y="12813338"/>
            <a:ext cx="1406834" cy="619760"/>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solidFill>
                  <a:srgbClr val="E46C0A"/>
                </a:solidFill>
              </a:rPr>
              <a:t>PPT </a:t>
            </a:r>
            <a:r>
              <a:rPr lang="en-US" b="1" dirty="0">
                <a:solidFill>
                  <a:srgbClr val="E46C0A"/>
                </a:solidFill>
              </a:rPr>
              <a:t>4</a:t>
            </a:r>
            <a:r>
              <a:rPr b="1" dirty="0">
                <a:solidFill>
                  <a:srgbClr val="E46C0A"/>
                </a:solidFill>
              </a:rPr>
              <a:t> -</a:t>
            </a:r>
          </a:p>
        </p:txBody>
      </p:sp>
      <p:sp>
        <p:nvSpPr>
          <p:cNvPr id="115" name="Rectangle">
            <a:extLst>
              <a:ext uri="{FF2B5EF4-FFF2-40B4-BE49-F238E27FC236}">
                <a16:creationId xmlns:a16="http://schemas.microsoft.com/office/drawing/2014/main" id="{10B69A40-F7F0-7CAF-D060-080B8643FA8C}"/>
              </a:ext>
            </a:extLst>
          </p:cNvPr>
          <p:cNvSpPr/>
          <p:nvPr/>
        </p:nvSpPr>
        <p:spPr>
          <a:xfrm>
            <a:off x="21539200" y="13512800"/>
            <a:ext cx="1879600" cy="203200"/>
          </a:xfrm>
          <a:prstGeom prst="rect">
            <a:avLst/>
          </a:prstGeom>
          <a:solidFill>
            <a:srgbClr val="F7903B"/>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E38475B6-350C-C52F-C9CA-67A95ACC7007}"/>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42</a:t>
            </a:fld>
            <a:endParaRPr dirty="0"/>
          </a:p>
        </p:txBody>
      </p:sp>
      <p:pic>
        <p:nvPicPr>
          <p:cNvPr id="6" name="Picture 5" descr="A logo with text on it&#10;&#10;AI-generated content may be incorrect.">
            <a:extLst>
              <a:ext uri="{FF2B5EF4-FFF2-40B4-BE49-F238E27FC236}">
                <a16:creationId xmlns:a16="http://schemas.microsoft.com/office/drawing/2014/main" id="{B1ADA54E-05F5-951E-95E9-8BA8B26D83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45D11FD6-C49D-6433-050B-E992B2F8718C}"/>
              </a:ext>
            </a:extLst>
          </p:cNvPr>
          <p:cNvSpPr txBox="1"/>
          <p:nvPr/>
        </p:nvSpPr>
        <p:spPr>
          <a:xfrm>
            <a:off x="742863" y="2812493"/>
            <a:ext cx="7113118" cy="12660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hi-IN" dirty="0"/>
              <a:t>आपदा प्रबंधन दल</a:t>
            </a:r>
            <a:endParaRPr lang="en-US" dirty="0"/>
          </a:p>
        </p:txBody>
      </p:sp>
      <p:sp>
        <p:nvSpPr>
          <p:cNvPr id="3" name="Gunshot wounds">
            <a:extLst>
              <a:ext uri="{FF2B5EF4-FFF2-40B4-BE49-F238E27FC236}">
                <a16:creationId xmlns:a16="http://schemas.microsoft.com/office/drawing/2014/main" id="{993C7420-D180-1B73-73B2-F244BDA1E9FF}"/>
              </a:ext>
            </a:extLst>
          </p:cNvPr>
          <p:cNvSpPr txBox="1"/>
          <p:nvPr/>
        </p:nvSpPr>
        <p:spPr>
          <a:xfrm>
            <a:off x="884416" y="6294575"/>
            <a:ext cx="6104213" cy="6155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gn="ctr" defTabSz="1896340">
              <a:tabLst>
                <a:tab pos="2286000" algn="l"/>
                <a:tab pos="3644900" algn="l"/>
                <a:tab pos="5029200" algn="l"/>
                <a:tab pos="6388100" algn="l"/>
              </a:tabLst>
              <a:defRPr sz="5400">
                <a:solidFill>
                  <a:srgbClr val="333840"/>
                </a:solidFill>
                <a:latin typeface="Open Sans Semibold"/>
                <a:ea typeface="Open Sans Semibold"/>
                <a:cs typeface="Open Sans Semibold"/>
                <a:sym typeface="Open Sans Semibold"/>
              </a:defRPr>
            </a:lvl1pPr>
          </a:lstStyle>
          <a:p>
            <a:pPr algn="l"/>
            <a:r>
              <a:rPr lang="hi-IN" sz="4000">
                <a:solidFill>
                  <a:srgbClr val="FF0000"/>
                </a:solidFill>
                <a:latin typeface="Open Sans" panose="020B0606030504020204" pitchFamily="34" charset="0"/>
                <a:ea typeface="Open Sans" panose="020B0606030504020204" pitchFamily="34" charset="0"/>
                <a:cs typeface="Open Sans" panose="020B0606030504020204" pitchFamily="34" charset="0"/>
              </a:rPr>
              <a:t>परिवहन सुरक्षा टीम</a:t>
            </a:r>
            <a:endParaRPr lang="en-US" sz="400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3" descr="C:\Users\PANKAJ KUMAR\Desktop\SAFE SCHOOL\school-bus-.png">
            <a:extLst>
              <a:ext uri="{FF2B5EF4-FFF2-40B4-BE49-F238E27FC236}">
                <a16:creationId xmlns:a16="http://schemas.microsoft.com/office/drawing/2014/main" id="{6AACA705-0132-8282-B106-7B4687D314B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863" y="7887462"/>
            <a:ext cx="7165698" cy="39997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760F151-52F1-DE00-A040-7E1D268B4678}"/>
              </a:ext>
            </a:extLst>
          </p:cNvPr>
          <p:cNvPicPr>
            <a:picLocks noChangeAspect="1"/>
          </p:cNvPicPr>
          <p:nvPr/>
        </p:nvPicPr>
        <p:blipFill>
          <a:blip r:embed="rId4"/>
          <a:stretch>
            <a:fillRect/>
          </a:stretch>
        </p:blipFill>
        <p:spPr>
          <a:xfrm>
            <a:off x="22116065" y="53138"/>
            <a:ext cx="1996496" cy="2359322"/>
          </a:xfrm>
          <a:prstGeom prst="rect">
            <a:avLst/>
          </a:prstGeom>
        </p:spPr>
      </p:pic>
    </p:spTree>
    <p:extLst>
      <p:ext uri="{BB962C8B-B14F-4D97-AF65-F5344CB8AC3E}">
        <p14:creationId xmlns:p14="http://schemas.microsoft.com/office/powerpoint/2010/main" val="743650221"/>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D0376-760F-3068-7E2C-44907CA3D4A5}"/>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3AE362E9-4740-0F37-46DA-A09FFA950BFD}"/>
              </a:ext>
            </a:extLst>
          </p:cNvPr>
          <p:cNvSpPr/>
          <p:nvPr/>
        </p:nvSpPr>
        <p:spPr>
          <a:xfrm>
            <a:off x="8167732" y="0"/>
            <a:ext cx="16216268" cy="13716001"/>
          </a:xfrm>
          <a:prstGeom prst="rect">
            <a:avLst/>
          </a:prstGeom>
          <a:solidFill>
            <a:schemeClr val="accent6">
              <a:lumMod val="20000"/>
              <a:lumOff val="80000"/>
            </a:schemeClr>
          </a:solidFill>
          <a:ln w="12700">
            <a:miter lim="400000"/>
          </a:ln>
        </p:spPr>
        <p:txBody>
          <a:bodyPr lIns="78283" tIns="78283" rIns="78283" bIns="78283"/>
          <a:lstStyle/>
          <a:p>
            <a:endParaRPr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6011BBA4-86F5-00F0-7090-0BB30E5282EC}"/>
              </a:ext>
            </a:extLst>
          </p:cNvPr>
          <p:cNvSpPr txBox="1"/>
          <p:nvPr/>
        </p:nvSpPr>
        <p:spPr>
          <a:xfrm>
            <a:off x="8564880" y="3888736"/>
            <a:ext cx="15382807" cy="97565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1143000" indent="-1143000">
              <a:lnSpc>
                <a:spcPct val="100000"/>
              </a:lnSpc>
              <a:buFont typeface="Wingdings" panose="05000000000000000000" pitchFamily="2" charset="2"/>
              <a:buChar char="§"/>
              <a:defRPr sz="6400">
                <a:solidFill>
                  <a:srgbClr val="FFFFFF"/>
                </a:solidFill>
                <a:latin typeface="Open Sans Semibold"/>
                <a:ea typeface="Open Sans Semibold"/>
                <a:cs typeface="Open Sans Semibold"/>
                <a:sym typeface="Open Sans Semibold"/>
              </a:defRPr>
            </a:pPr>
            <a:r>
              <a:rPr lang="hi-IN" sz="6600" dirty="0">
                <a:solidFill>
                  <a:schemeClr val="tx1"/>
                </a:solidFill>
                <a:latin typeface="Open Sans" panose="020B0606030504020204" pitchFamily="34" charset="0"/>
                <a:ea typeface="Open Sans" panose="020B0606030504020204" pitchFamily="34" charset="0"/>
                <a:cs typeface="Open Sans" panose="020B0606030504020204" pitchFamily="34" charset="0"/>
              </a:rPr>
              <a:t>भूमिका
यदि संभव हो तो खुले में सड़क के किनारे खींचें।
सुनिश्चित करें कि विशेष आवश्यकता वाले छात्रों की सहायता की जाए।
घायल छात्रों को प्राथमिक उपचार देने में सहायता करें।
स्कूल नियंत्रण कक्ष के साथ संचार स्थापित करें</a:t>
            </a:r>
            <a:endParaRPr lang="en-US" sz="5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4" name="PPT 2 -">
            <a:extLst>
              <a:ext uri="{FF2B5EF4-FFF2-40B4-BE49-F238E27FC236}">
                <a16:creationId xmlns:a16="http://schemas.microsoft.com/office/drawing/2014/main" id="{EF60B361-17D7-263E-AB95-601DFDB98E55}"/>
              </a:ext>
            </a:extLst>
          </p:cNvPr>
          <p:cNvSpPr txBox="1"/>
          <p:nvPr/>
        </p:nvSpPr>
        <p:spPr>
          <a:xfrm>
            <a:off x="21546984" y="12813338"/>
            <a:ext cx="1406834" cy="619760"/>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solidFill>
                  <a:srgbClr val="E46C0A"/>
                </a:solidFill>
              </a:rPr>
              <a:t>PPT </a:t>
            </a:r>
            <a:r>
              <a:rPr lang="en-US" b="1" dirty="0">
                <a:solidFill>
                  <a:srgbClr val="E46C0A"/>
                </a:solidFill>
              </a:rPr>
              <a:t>4</a:t>
            </a:r>
            <a:r>
              <a:rPr b="1" dirty="0">
                <a:solidFill>
                  <a:srgbClr val="E46C0A"/>
                </a:solidFill>
              </a:rPr>
              <a:t> -</a:t>
            </a:r>
          </a:p>
        </p:txBody>
      </p:sp>
      <p:sp>
        <p:nvSpPr>
          <p:cNvPr id="115" name="Rectangle">
            <a:extLst>
              <a:ext uri="{FF2B5EF4-FFF2-40B4-BE49-F238E27FC236}">
                <a16:creationId xmlns:a16="http://schemas.microsoft.com/office/drawing/2014/main" id="{7BAF43EC-4B08-BD8C-E9A1-5B574CE719E4}"/>
              </a:ext>
            </a:extLst>
          </p:cNvPr>
          <p:cNvSpPr/>
          <p:nvPr/>
        </p:nvSpPr>
        <p:spPr>
          <a:xfrm>
            <a:off x="21539200" y="13512800"/>
            <a:ext cx="1879600" cy="203200"/>
          </a:xfrm>
          <a:prstGeom prst="rect">
            <a:avLst/>
          </a:prstGeom>
          <a:solidFill>
            <a:srgbClr val="F7903B"/>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FCC62079-CEEB-B2DF-7FD7-74D23CC637F2}"/>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43</a:t>
            </a:fld>
            <a:endParaRPr dirty="0"/>
          </a:p>
        </p:txBody>
      </p:sp>
      <p:pic>
        <p:nvPicPr>
          <p:cNvPr id="6" name="Picture 5" descr="A logo with text on it&#10;&#10;AI-generated content may be incorrect.">
            <a:extLst>
              <a:ext uri="{FF2B5EF4-FFF2-40B4-BE49-F238E27FC236}">
                <a16:creationId xmlns:a16="http://schemas.microsoft.com/office/drawing/2014/main" id="{FB4FB1B4-E9FF-40E0-0A8B-24CB3916C7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72457DA0-8442-336E-320D-7EDCF2567C10}"/>
              </a:ext>
            </a:extLst>
          </p:cNvPr>
          <p:cNvSpPr txBox="1"/>
          <p:nvPr/>
        </p:nvSpPr>
        <p:spPr>
          <a:xfrm>
            <a:off x="742863" y="2812493"/>
            <a:ext cx="7113118" cy="12660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hi-IN" dirty="0"/>
              <a:t>आपदा प्रबंधन दल</a:t>
            </a:r>
            <a:endParaRPr lang="en-US" dirty="0"/>
          </a:p>
        </p:txBody>
      </p:sp>
      <p:sp>
        <p:nvSpPr>
          <p:cNvPr id="3" name="Gunshot wounds">
            <a:extLst>
              <a:ext uri="{FF2B5EF4-FFF2-40B4-BE49-F238E27FC236}">
                <a16:creationId xmlns:a16="http://schemas.microsoft.com/office/drawing/2014/main" id="{38025278-999B-B519-E5A6-558462D0D754}"/>
              </a:ext>
            </a:extLst>
          </p:cNvPr>
          <p:cNvSpPr txBox="1"/>
          <p:nvPr/>
        </p:nvSpPr>
        <p:spPr>
          <a:xfrm>
            <a:off x="884416" y="6294575"/>
            <a:ext cx="6104213" cy="615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gn="ctr" defTabSz="1896340">
              <a:tabLst>
                <a:tab pos="2286000" algn="l"/>
                <a:tab pos="3644900" algn="l"/>
                <a:tab pos="5029200" algn="l"/>
                <a:tab pos="6388100" algn="l"/>
              </a:tabLst>
              <a:defRPr sz="5400">
                <a:solidFill>
                  <a:srgbClr val="333840"/>
                </a:solidFill>
                <a:latin typeface="Open Sans Semibold"/>
                <a:ea typeface="Open Sans Semibold"/>
                <a:cs typeface="Open Sans Semibold"/>
                <a:sym typeface="Open Sans Semibold"/>
              </a:defRPr>
            </a:lvl1pPr>
          </a:lstStyle>
          <a:p>
            <a:pPr algn="l"/>
            <a:r>
              <a:rPr lang="hi-IN" sz="4000" dirty="0">
                <a:solidFill>
                  <a:srgbClr val="FF0000"/>
                </a:solidFill>
                <a:latin typeface="Open Sans" panose="020B0606030504020204" pitchFamily="34" charset="0"/>
                <a:ea typeface="Open Sans" panose="020B0606030504020204" pitchFamily="34" charset="0"/>
                <a:cs typeface="Open Sans" panose="020B0606030504020204" pitchFamily="34" charset="0"/>
              </a:rPr>
              <a:t>परिवहन सुरक्षा टीम</a:t>
            </a:r>
            <a:endParaRPr lang="en-US" sz="400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a:extLst>
              <a:ext uri="{FF2B5EF4-FFF2-40B4-BE49-F238E27FC236}">
                <a16:creationId xmlns:a16="http://schemas.microsoft.com/office/drawing/2014/main" id="{6840F220-5E2F-2BC7-511B-96637798332F}"/>
              </a:ext>
            </a:extLst>
          </p:cNvPr>
          <p:cNvPicPr>
            <a:picLocks noChangeAspect="1"/>
          </p:cNvPicPr>
          <p:nvPr/>
        </p:nvPicPr>
        <p:blipFill>
          <a:blip r:embed="rId3"/>
          <a:stretch>
            <a:fillRect/>
          </a:stretch>
        </p:blipFill>
        <p:spPr>
          <a:xfrm>
            <a:off x="22116065" y="53138"/>
            <a:ext cx="1996496" cy="2359322"/>
          </a:xfrm>
          <a:prstGeom prst="rect">
            <a:avLst/>
          </a:prstGeom>
        </p:spPr>
      </p:pic>
    </p:spTree>
    <p:extLst>
      <p:ext uri="{BB962C8B-B14F-4D97-AF65-F5344CB8AC3E}">
        <p14:creationId xmlns:p14="http://schemas.microsoft.com/office/powerpoint/2010/main" val="1852745660"/>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64278-939A-C94A-2599-A3EB4F1D26E3}"/>
            </a:ext>
          </a:extLst>
        </p:cNvPr>
        <p:cNvGrpSpPr/>
        <p:nvPr/>
      </p:nvGrpSpPr>
      <p:grpSpPr>
        <a:xfrm>
          <a:off x="0" y="0"/>
          <a:ext cx="0" cy="0"/>
          <a:chOff x="0" y="0"/>
          <a:chExt cx="0" cy="0"/>
        </a:xfrm>
      </p:grpSpPr>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745E575E-D37C-0D0F-E5ED-258FB0960D59}"/>
              </a:ext>
            </a:extLst>
          </p:cNvPr>
          <p:cNvSpPr txBox="1"/>
          <p:nvPr/>
        </p:nvSpPr>
        <p:spPr>
          <a:xfrm>
            <a:off x="8784771" y="5351787"/>
            <a:ext cx="15382807" cy="34060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857250" indent="-857250">
              <a:lnSpc>
                <a:spcPct val="100000"/>
              </a:lnSpc>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6600" dirty="0">
                <a:solidFill>
                  <a:schemeClr val="tx1"/>
                </a:solidFill>
                <a:latin typeface="Open Sans" panose="020B0606030504020204" pitchFamily="34" charset="0"/>
                <a:ea typeface="Open Sans" panose="020B0606030504020204" pitchFamily="34" charset="0"/>
                <a:cs typeface="Open Sans" panose="020B0606030504020204" pitchFamily="34" charset="0"/>
              </a:rPr>
              <a:t>प्राथमिक चिकित्‍सा
अग्निशमन
खोज और बचाव</a:t>
            </a:r>
            <a:endParaRPr lang="en-US" sz="6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5" name="Rectangle">
            <a:extLst>
              <a:ext uri="{FF2B5EF4-FFF2-40B4-BE49-F238E27FC236}">
                <a16:creationId xmlns:a16="http://schemas.microsoft.com/office/drawing/2014/main" id="{8F5EBA8C-4B1D-FB65-5D83-EEAF776E94D2}"/>
              </a:ext>
            </a:extLst>
          </p:cNvPr>
          <p:cNvSpPr/>
          <p:nvPr/>
        </p:nvSpPr>
        <p:spPr>
          <a:xfrm>
            <a:off x="21539200" y="13512800"/>
            <a:ext cx="1879600" cy="203200"/>
          </a:xfrm>
          <a:prstGeom prst="rect">
            <a:avLst/>
          </a:prstGeom>
          <a:solidFill>
            <a:srgbClr val="F7903B"/>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07062A01-377D-FD57-53F4-D619C0422EB3}"/>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44</a:t>
            </a:fld>
            <a:endParaRPr dirty="0"/>
          </a:p>
        </p:txBody>
      </p:sp>
      <p:pic>
        <p:nvPicPr>
          <p:cNvPr id="6" name="Picture 5" descr="A logo with text on it&#10;&#10;AI-generated content may be incorrect.">
            <a:extLst>
              <a:ext uri="{FF2B5EF4-FFF2-40B4-BE49-F238E27FC236}">
                <a16:creationId xmlns:a16="http://schemas.microsoft.com/office/drawing/2014/main" id="{3D78C58B-5674-77AB-E020-39BEF28DBA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624CBB00-7E27-CBA9-DE58-8F00D806E072}"/>
              </a:ext>
            </a:extLst>
          </p:cNvPr>
          <p:cNvSpPr txBox="1"/>
          <p:nvPr/>
        </p:nvSpPr>
        <p:spPr>
          <a:xfrm>
            <a:off x="742862" y="2812493"/>
            <a:ext cx="15382807" cy="12660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hi-IN" dirty="0"/>
              <a:t>स्कूल आपदा प्रबंधन टीमों का प्रशिक्षण</a:t>
            </a:r>
            <a:endParaRPr lang="en-US" dirty="0"/>
          </a:p>
        </p:txBody>
      </p:sp>
      <p:cxnSp>
        <p:nvCxnSpPr>
          <p:cNvPr id="3" name="Straight Connector 2">
            <a:extLst>
              <a:ext uri="{FF2B5EF4-FFF2-40B4-BE49-F238E27FC236}">
                <a16:creationId xmlns:a16="http://schemas.microsoft.com/office/drawing/2014/main" id="{CD411023-11A3-FE53-EE3A-D8CCC576EF04}"/>
              </a:ext>
            </a:extLst>
          </p:cNvPr>
          <p:cNvCxnSpPr/>
          <p:nvPr/>
        </p:nvCxnSpPr>
        <p:spPr>
          <a:xfrm>
            <a:off x="8784771" y="5186579"/>
            <a:ext cx="15162916" cy="0"/>
          </a:xfrm>
          <a:prstGeom prst="line">
            <a:avLst/>
          </a:prstGeom>
          <a:ln w="57150"/>
        </p:spPr>
        <p:style>
          <a:lnRef idx="1">
            <a:schemeClr val="accent6"/>
          </a:lnRef>
          <a:fillRef idx="0">
            <a:schemeClr val="accent6"/>
          </a:fillRef>
          <a:effectRef idx="0">
            <a:schemeClr val="accent6"/>
          </a:effectRef>
          <a:fontRef idx="minor">
            <a:schemeClr val="tx1"/>
          </a:fontRef>
        </p:style>
      </p:cxnSp>
      <p:pic>
        <p:nvPicPr>
          <p:cNvPr id="2" name="Picture 1">
            <a:extLst>
              <a:ext uri="{FF2B5EF4-FFF2-40B4-BE49-F238E27FC236}">
                <a16:creationId xmlns:a16="http://schemas.microsoft.com/office/drawing/2014/main" id="{4262F8A2-0A84-3FDC-A1BC-6A35EDEE3AD0}"/>
              </a:ext>
            </a:extLst>
          </p:cNvPr>
          <p:cNvPicPr>
            <a:picLocks noChangeAspect="1"/>
          </p:cNvPicPr>
          <p:nvPr/>
        </p:nvPicPr>
        <p:blipFill>
          <a:blip r:embed="rId4"/>
          <a:stretch>
            <a:fillRect/>
          </a:stretch>
        </p:blipFill>
        <p:spPr>
          <a:xfrm>
            <a:off x="22116065" y="53138"/>
            <a:ext cx="1996496" cy="2359322"/>
          </a:xfrm>
          <a:prstGeom prst="rect">
            <a:avLst/>
          </a:prstGeom>
        </p:spPr>
      </p:pic>
    </p:spTree>
    <p:extLst>
      <p:ext uri="{BB962C8B-B14F-4D97-AF65-F5344CB8AC3E}">
        <p14:creationId xmlns:p14="http://schemas.microsoft.com/office/powerpoint/2010/main" val="3003175118"/>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8B2C05-0F56-4C05-573C-5C9C41F05963}"/>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B13A5BBB-F0A3-873F-7067-C318D16E877B}"/>
              </a:ext>
            </a:extLst>
          </p:cNvPr>
          <p:cNvSpPr/>
          <p:nvPr/>
        </p:nvSpPr>
        <p:spPr>
          <a:xfrm>
            <a:off x="8167732" y="0"/>
            <a:ext cx="16216268" cy="13716001"/>
          </a:xfrm>
          <a:prstGeom prst="rect">
            <a:avLst/>
          </a:prstGeom>
          <a:solidFill>
            <a:schemeClr val="accent6">
              <a:lumMod val="20000"/>
              <a:lumOff val="80000"/>
            </a:schemeClr>
          </a:solidFill>
          <a:ln w="12700">
            <a:miter lim="400000"/>
          </a:ln>
        </p:spPr>
        <p:txBody>
          <a:bodyPr lIns="78283" tIns="78283" rIns="78283" bIns="78283"/>
          <a:lstStyle/>
          <a:p>
            <a:endParaRPr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F1D4CCC9-BD5B-E633-5B8D-C15C07ABAC58}"/>
              </a:ext>
            </a:extLst>
          </p:cNvPr>
          <p:cNvSpPr txBox="1"/>
          <p:nvPr/>
        </p:nvSpPr>
        <p:spPr>
          <a:xfrm>
            <a:off x="8564880" y="3888736"/>
            <a:ext cx="15382807" cy="83869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1143000" indent="-1143000">
              <a:lnSpc>
                <a:spcPct val="100000"/>
              </a:lnSpc>
              <a:buFont typeface="Wingdings" panose="05000000000000000000" pitchFamily="2" charset="2"/>
              <a:buChar char="§"/>
              <a:defRPr sz="6400">
                <a:solidFill>
                  <a:srgbClr val="FFFFFF"/>
                </a:solidFill>
                <a:latin typeface="Open Sans Semibold"/>
                <a:ea typeface="Open Sans Semibold"/>
                <a:cs typeface="Open Sans Semibold"/>
                <a:sym typeface="Open Sans Semibold"/>
              </a:defRPr>
            </a:pPr>
            <a:r>
              <a:rPr lang="hi-IN"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चरण 1: अलार्म
चरण 2 : प्रतिक्रिया
चरण 3: निकासी
चरण 4: सभा
चरण 5: खोज और बचाव दल द्वारा कार्रवाई
चरण 6: प्राथमिक चिकित्सा
चरण 7: कर्मचारियों की गिनती
चरण 8: मूल्यांकन</a:t>
            </a:r>
            <a:endPar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4" name="PPT 2 -">
            <a:extLst>
              <a:ext uri="{FF2B5EF4-FFF2-40B4-BE49-F238E27FC236}">
                <a16:creationId xmlns:a16="http://schemas.microsoft.com/office/drawing/2014/main" id="{4A32E511-C535-6CB7-A081-493A05B27EC1}"/>
              </a:ext>
            </a:extLst>
          </p:cNvPr>
          <p:cNvSpPr txBox="1"/>
          <p:nvPr/>
        </p:nvSpPr>
        <p:spPr>
          <a:xfrm>
            <a:off x="21546984" y="12813338"/>
            <a:ext cx="1406834" cy="619760"/>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solidFill>
                  <a:srgbClr val="E46C0A"/>
                </a:solidFill>
              </a:rPr>
              <a:t>PPT </a:t>
            </a:r>
            <a:r>
              <a:rPr lang="en-US" b="1" dirty="0">
                <a:solidFill>
                  <a:srgbClr val="E46C0A"/>
                </a:solidFill>
              </a:rPr>
              <a:t>4</a:t>
            </a:r>
            <a:r>
              <a:rPr b="1" dirty="0">
                <a:solidFill>
                  <a:srgbClr val="E46C0A"/>
                </a:solidFill>
              </a:rPr>
              <a:t> -</a:t>
            </a:r>
          </a:p>
        </p:txBody>
      </p:sp>
      <p:sp>
        <p:nvSpPr>
          <p:cNvPr id="115" name="Rectangle">
            <a:extLst>
              <a:ext uri="{FF2B5EF4-FFF2-40B4-BE49-F238E27FC236}">
                <a16:creationId xmlns:a16="http://schemas.microsoft.com/office/drawing/2014/main" id="{65CCEB2B-8BE8-ED05-5388-A35B162EBA31}"/>
              </a:ext>
            </a:extLst>
          </p:cNvPr>
          <p:cNvSpPr/>
          <p:nvPr/>
        </p:nvSpPr>
        <p:spPr>
          <a:xfrm>
            <a:off x="21539200" y="13512800"/>
            <a:ext cx="1879600" cy="203200"/>
          </a:xfrm>
          <a:prstGeom prst="rect">
            <a:avLst/>
          </a:prstGeom>
          <a:solidFill>
            <a:srgbClr val="F7903B"/>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4974B4C5-4F10-1674-8CC1-848079B3151D}"/>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45</a:t>
            </a:fld>
            <a:endParaRPr dirty="0"/>
          </a:p>
        </p:txBody>
      </p:sp>
      <p:pic>
        <p:nvPicPr>
          <p:cNvPr id="6" name="Picture 5" descr="A logo with text on it&#10;&#10;AI-generated content may be incorrect.">
            <a:extLst>
              <a:ext uri="{FF2B5EF4-FFF2-40B4-BE49-F238E27FC236}">
                <a16:creationId xmlns:a16="http://schemas.microsoft.com/office/drawing/2014/main" id="{DFB53B10-F9D8-1E35-26D1-0AA8C5312A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063BFC9F-D7DD-4FBC-15D8-7AFE776F309A}"/>
              </a:ext>
            </a:extLst>
          </p:cNvPr>
          <p:cNvSpPr txBox="1"/>
          <p:nvPr/>
        </p:nvSpPr>
        <p:spPr>
          <a:xfrm>
            <a:off x="742863" y="2812493"/>
            <a:ext cx="7113118" cy="23740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hi-IN" dirty="0"/>
              <a:t>स्कूल सुरक्षा अभ्यास के चरण</a:t>
            </a:r>
            <a:endParaRPr lang="en-US" dirty="0"/>
          </a:p>
        </p:txBody>
      </p:sp>
      <p:pic>
        <p:nvPicPr>
          <p:cNvPr id="2" name="Picture 1">
            <a:extLst>
              <a:ext uri="{FF2B5EF4-FFF2-40B4-BE49-F238E27FC236}">
                <a16:creationId xmlns:a16="http://schemas.microsoft.com/office/drawing/2014/main" id="{1FD24C58-CB0B-063D-E89F-09AB464BD6F0}"/>
              </a:ext>
            </a:extLst>
          </p:cNvPr>
          <p:cNvPicPr>
            <a:picLocks noChangeAspect="1"/>
          </p:cNvPicPr>
          <p:nvPr/>
        </p:nvPicPr>
        <p:blipFill>
          <a:blip r:embed="rId3"/>
          <a:stretch>
            <a:fillRect/>
          </a:stretch>
        </p:blipFill>
        <p:spPr>
          <a:xfrm>
            <a:off x="22116065" y="53138"/>
            <a:ext cx="1996496" cy="2359322"/>
          </a:xfrm>
          <a:prstGeom prst="rect">
            <a:avLst/>
          </a:prstGeom>
        </p:spPr>
      </p:pic>
    </p:spTree>
    <p:extLst>
      <p:ext uri="{BB962C8B-B14F-4D97-AF65-F5344CB8AC3E}">
        <p14:creationId xmlns:p14="http://schemas.microsoft.com/office/powerpoint/2010/main" val="2776531371"/>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D2B3D8-E6FD-B317-E5CE-35EADCC05E37}"/>
            </a:ext>
          </a:extLst>
        </p:cNvPr>
        <p:cNvGrpSpPr/>
        <p:nvPr/>
      </p:nvGrpSpPr>
      <p:grpSpPr>
        <a:xfrm>
          <a:off x="0" y="0"/>
          <a:ext cx="0" cy="0"/>
          <a:chOff x="0" y="0"/>
          <a:chExt cx="0" cy="0"/>
        </a:xfrm>
      </p:grpSpPr>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A49517BB-5B01-368B-F843-4C2187CE0D50}"/>
              </a:ext>
            </a:extLst>
          </p:cNvPr>
          <p:cNvSpPr txBox="1"/>
          <p:nvPr/>
        </p:nvSpPr>
        <p:spPr>
          <a:xfrm>
            <a:off x="8784771" y="5351787"/>
            <a:ext cx="15382807" cy="45499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857250" indent="-857250">
              <a:lnSpc>
                <a:spcPct val="100000"/>
              </a:lnSpc>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6600" dirty="0">
                <a:solidFill>
                  <a:schemeClr val="tx1"/>
                </a:solidFill>
                <a:latin typeface="Open Sans" panose="020B0606030504020204" pitchFamily="34" charset="0"/>
                <a:ea typeface="Open Sans" panose="020B0606030504020204" pitchFamily="34" charset="0"/>
                <a:cs typeface="Open Sans" panose="020B0606030504020204" pitchFamily="34" charset="0"/>
              </a:rPr>
              <a:t>सायरन की स्थापना
 सार्वजनिक घोषणा प्रणाली
 अलार्म
 स्कूल की घंटी</a:t>
            </a:r>
            <a:endParaRPr lang="en-US" sz="6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5" name="Rectangle">
            <a:extLst>
              <a:ext uri="{FF2B5EF4-FFF2-40B4-BE49-F238E27FC236}">
                <a16:creationId xmlns:a16="http://schemas.microsoft.com/office/drawing/2014/main" id="{52552D07-2C00-E780-CA84-D46947EAE08D}"/>
              </a:ext>
            </a:extLst>
          </p:cNvPr>
          <p:cNvSpPr/>
          <p:nvPr/>
        </p:nvSpPr>
        <p:spPr>
          <a:xfrm>
            <a:off x="21539200" y="13512800"/>
            <a:ext cx="1879600" cy="203200"/>
          </a:xfrm>
          <a:prstGeom prst="rect">
            <a:avLst/>
          </a:prstGeom>
          <a:solidFill>
            <a:srgbClr val="F7903B"/>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FBA2AA65-FF93-11EE-9776-650846FA28D3}"/>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46</a:t>
            </a:fld>
            <a:endParaRPr dirty="0"/>
          </a:p>
        </p:txBody>
      </p:sp>
      <p:pic>
        <p:nvPicPr>
          <p:cNvPr id="6" name="Picture 5" descr="A logo with text on it&#10;&#10;AI-generated content may be incorrect.">
            <a:extLst>
              <a:ext uri="{FF2B5EF4-FFF2-40B4-BE49-F238E27FC236}">
                <a16:creationId xmlns:a16="http://schemas.microsoft.com/office/drawing/2014/main" id="{DAD87C21-6B07-2991-955F-FD9C7AE2FC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4C881F99-DC76-70EE-BBC9-FCBD9B975332}"/>
              </a:ext>
            </a:extLst>
          </p:cNvPr>
          <p:cNvSpPr txBox="1"/>
          <p:nvPr/>
        </p:nvSpPr>
        <p:spPr>
          <a:xfrm>
            <a:off x="742863" y="2812493"/>
            <a:ext cx="7258138" cy="23740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hi-IN" dirty="0"/>
              <a:t>स्कूल में चेतावनी उपकरण</a:t>
            </a:r>
            <a:endParaRPr lang="en-US" dirty="0"/>
          </a:p>
        </p:txBody>
      </p:sp>
      <p:cxnSp>
        <p:nvCxnSpPr>
          <p:cNvPr id="3" name="Straight Connector 2">
            <a:extLst>
              <a:ext uri="{FF2B5EF4-FFF2-40B4-BE49-F238E27FC236}">
                <a16:creationId xmlns:a16="http://schemas.microsoft.com/office/drawing/2014/main" id="{5EE29356-AFD0-14C3-8D8C-11D3F44FFB8F}"/>
              </a:ext>
            </a:extLst>
          </p:cNvPr>
          <p:cNvCxnSpPr/>
          <p:nvPr/>
        </p:nvCxnSpPr>
        <p:spPr>
          <a:xfrm>
            <a:off x="8784771" y="5186579"/>
            <a:ext cx="15162916" cy="0"/>
          </a:xfrm>
          <a:prstGeom prst="line">
            <a:avLst/>
          </a:prstGeom>
          <a:ln w="57150"/>
        </p:spPr>
        <p:style>
          <a:lnRef idx="1">
            <a:schemeClr val="accent6"/>
          </a:lnRef>
          <a:fillRef idx="0">
            <a:schemeClr val="accent6"/>
          </a:fillRef>
          <a:effectRef idx="0">
            <a:schemeClr val="accent6"/>
          </a:effectRef>
          <a:fontRef idx="minor">
            <a:schemeClr val="tx1"/>
          </a:fontRef>
        </p:style>
      </p:cxnSp>
      <p:pic>
        <p:nvPicPr>
          <p:cNvPr id="2" name="Picture 4" descr="Alarm (bell Icon) Isolated On Glassy Red Round Button Abstract Illustration  Stock Photo, Picture And Royalty Free Image. Image 82035407.">
            <a:extLst>
              <a:ext uri="{FF2B5EF4-FFF2-40B4-BE49-F238E27FC236}">
                <a16:creationId xmlns:a16="http://schemas.microsoft.com/office/drawing/2014/main" id="{E9617D2E-1679-FDBC-1BB4-65F92AF96604}"/>
              </a:ext>
            </a:extLst>
          </p:cNvPr>
          <p:cNvPicPr>
            <a:picLocks noChangeAspect="1" noChangeArrowheads="1"/>
          </p:cNvPicPr>
          <p:nvPr/>
        </p:nvPicPr>
        <p:blipFill>
          <a:blip r:embed="rId4" cstate="print"/>
          <a:srcRect/>
          <a:stretch>
            <a:fillRect/>
          </a:stretch>
        </p:blipFill>
        <p:spPr bwMode="auto">
          <a:xfrm>
            <a:off x="877847" y="6547303"/>
            <a:ext cx="5161936" cy="5304756"/>
          </a:xfrm>
          <a:prstGeom prst="rect">
            <a:avLst/>
          </a:prstGeom>
          <a:noFill/>
        </p:spPr>
      </p:pic>
      <p:pic>
        <p:nvPicPr>
          <p:cNvPr id="4" name="Picture 3">
            <a:extLst>
              <a:ext uri="{FF2B5EF4-FFF2-40B4-BE49-F238E27FC236}">
                <a16:creationId xmlns:a16="http://schemas.microsoft.com/office/drawing/2014/main" id="{04F95C79-4B86-7E0E-1C6F-8EE2304BE6D8}"/>
              </a:ext>
            </a:extLst>
          </p:cNvPr>
          <p:cNvPicPr>
            <a:picLocks noChangeAspect="1"/>
          </p:cNvPicPr>
          <p:nvPr/>
        </p:nvPicPr>
        <p:blipFill>
          <a:blip r:embed="rId5"/>
          <a:stretch>
            <a:fillRect/>
          </a:stretch>
        </p:blipFill>
        <p:spPr>
          <a:xfrm>
            <a:off x="22116065" y="53138"/>
            <a:ext cx="1996496" cy="2359322"/>
          </a:xfrm>
          <a:prstGeom prst="rect">
            <a:avLst/>
          </a:prstGeom>
        </p:spPr>
      </p:pic>
    </p:spTree>
    <p:extLst>
      <p:ext uri="{BB962C8B-B14F-4D97-AF65-F5344CB8AC3E}">
        <p14:creationId xmlns:p14="http://schemas.microsoft.com/office/powerpoint/2010/main" val="21653048"/>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627FA8-B360-76C3-DAEC-B07D8EFC14D2}"/>
            </a:ext>
          </a:extLst>
        </p:cNvPr>
        <p:cNvGrpSpPr/>
        <p:nvPr/>
      </p:nvGrpSpPr>
      <p:grpSpPr>
        <a:xfrm>
          <a:off x="0" y="0"/>
          <a:ext cx="0" cy="0"/>
          <a:chOff x="0" y="0"/>
          <a:chExt cx="0" cy="0"/>
        </a:xfrm>
      </p:grpSpPr>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8C0FC9B9-FF84-A516-B507-17022B55AB09}"/>
              </a:ext>
            </a:extLst>
          </p:cNvPr>
          <p:cNvSpPr txBox="1"/>
          <p:nvPr/>
        </p:nvSpPr>
        <p:spPr>
          <a:xfrm>
            <a:off x="8784771" y="5351787"/>
            <a:ext cx="15382807" cy="45499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857250" indent="-857250">
              <a:lnSpc>
                <a:spcPct val="100000"/>
              </a:lnSpc>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6600" dirty="0">
                <a:solidFill>
                  <a:schemeClr val="tx1"/>
                </a:solidFill>
                <a:latin typeface="Open Sans" panose="020B0606030504020204" pitchFamily="34" charset="0"/>
                <a:ea typeface="Open Sans" panose="020B0606030504020204" pitchFamily="34" charset="0"/>
                <a:cs typeface="Open Sans" panose="020B0606030504020204" pitchFamily="34" charset="0"/>
              </a:rPr>
              <a:t>निकासी मार्गों का नक्शा
 संसाधन मानचित्र
 भेद्यता मानचित्र
 सुरक्षित स्थानों का नक्शा</a:t>
            </a:r>
            <a:endParaRPr lang="en-US" sz="6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5" name="Rectangle">
            <a:extLst>
              <a:ext uri="{FF2B5EF4-FFF2-40B4-BE49-F238E27FC236}">
                <a16:creationId xmlns:a16="http://schemas.microsoft.com/office/drawing/2014/main" id="{80DB620E-752A-B14D-53D3-07E28F361C0A}"/>
              </a:ext>
            </a:extLst>
          </p:cNvPr>
          <p:cNvSpPr/>
          <p:nvPr/>
        </p:nvSpPr>
        <p:spPr>
          <a:xfrm>
            <a:off x="21539200" y="13512800"/>
            <a:ext cx="1879600" cy="203200"/>
          </a:xfrm>
          <a:prstGeom prst="rect">
            <a:avLst/>
          </a:prstGeom>
          <a:solidFill>
            <a:srgbClr val="F7903B"/>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16EDF5DD-7C49-3460-4BAA-F9EF257709EF}"/>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47</a:t>
            </a:fld>
            <a:endParaRPr dirty="0"/>
          </a:p>
        </p:txBody>
      </p:sp>
      <p:pic>
        <p:nvPicPr>
          <p:cNvPr id="6" name="Picture 5" descr="A logo with text on it&#10;&#10;AI-generated content may be incorrect.">
            <a:extLst>
              <a:ext uri="{FF2B5EF4-FFF2-40B4-BE49-F238E27FC236}">
                <a16:creationId xmlns:a16="http://schemas.microsoft.com/office/drawing/2014/main" id="{B9E84550-A659-BF96-52DC-86B424CCEA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3A47851E-C7CC-5568-B5FA-D22A6AB32094}"/>
              </a:ext>
            </a:extLst>
          </p:cNvPr>
          <p:cNvSpPr txBox="1"/>
          <p:nvPr/>
        </p:nvSpPr>
        <p:spPr>
          <a:xfrm>
            <a:off x="742863" y="2812493"/>
            <a:ext cx="7258138" cy="12660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hi-IN" dirty="0"/>
              <a:t>स्कूल का मानचित्रण</a:t>
            </a:r>
            <a:endParaRPr lang="en-US" dirty="0"/>
          </a:p>
        </p:txBody>
      </p:sp>
      <p:cxnSp>
        <p:nvCxnSpPr>
          <p:cNvPr id="3" name="Straight Connector 2">
            <a:extLst>
              <a:ext uri="{FF2B5EF4-FFF2-40B4-BE49-F238E27FC236}">
                <a16:creationId xmlns:a16="http://schemas.microsoft.com/office/drawing/2014/main" id="{AFBEED3B-8820-A3D9-4391-CEC9755AD722}"/>
              </a:ext>
            </a:extLst>
          </p:cNvPr>
          <p:cNvCxnSpPr/>
          <p:nvPr/>
        </p:nvCxnSpPr>
        <p:spPr>
          <a:xfrm>
            <a:off x="8784771" y="5186579"/>
            <a:ext cx="15162916" cy="0"/>
          </a:xfrm>
          <a:prstGeom prst="line">
            <a:avLst/>
          </a:prstGeom>
          <a:ln w="57150"/>
        </p:spPr>
        <p:style>
          <a:lnRef idx="1">
            <a:schemeClr val="accent6"/>
          </a:lnRef>
          <a:fillRef idx="0">
            <a:schemeClr val="accent6"/>
          </a:fillRef>
          <a:effectRef idx="0">
            <a:schemeClr val="accent6"/>
          </a:effectRef>
          <a:fontRef idx="minor">
            <a:schemeClr val="tx1"/>
          </a:fontRef>
        </p:style>
      </p:cxnSp>
      <p:pic>
        <p:nvPicPr>
          <p:cNvPr id="4" name="Picture 2" descr="Create a route map in gis by Radhikayadav | Fiverr">
            <a:extLst>
              <a:ext uri="{FF2B5EF4-FFF2-40B4-BE49-F238E27FC236}">
                <a16:creationId xmlns:a16="http://schemas.microsoft.com/office/drawing/2014/main" id="{06520A56-6821-980B-9D80-B62DE74759F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2862" y="5684235"/>
            <a:ext cx="7258137" cy="569386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65B64A7-3827-34EA-8A74-FE5BA122C1B4}"/>
              </a:ext>
            </a:extLst>
          </p:cNvPr>
          <p:cNvPicPr>
            <a:picLocks noChangeAspect="1"/>
          </p:cNvPicPr>
          <p:nvPr/>
        </p:nvPicPr>
        <p:blipFill>
          <a:blip r:embed="rId5"/>
          <a:stretch>
            <a:fillRect/>
          </a:stretch>
        </p:blipFill>
        <p:spPr>
          <a:xfrm>
            <a:off x="22116065" y="53138"/>
            <a:ext cx="1996496" cy="2359322"/>
          </a:xfrm>
          <a:prstGeom prst="rect">
            <a:avLst/>
          </a:prstGeom>
        </p:spPr>
      </p:pic>
    </p:spTree>
    <p:extLst>
      <p:ext uri="{BB962C8B-B14F-4D97-AF65-F5344CB8AC3E}">
        <p14:creationId xmlns:p14="http://schemas.microsoft.com/office/powerpoint/2010/main" val="3803602286"/>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17CFC-7D03-BF77-5A77-66893FA47699}"/>
            </a:ext>
          </a:extLst>
        </p:cNvPr>
        <p:cNvGrpSpPr/>
        <p:nvPr/>
      </p:nvGrpSpPr>
      <p:grpSpPr>
        <a:xfrm>
          <a:off x="0" y="0"/>
          <a:ext cx="0" cy="0"/>
          <a:chOff x="0" y="0"/>
          <a:chExt cx="0" cy="0"/>
        </a:xfrm>
      </p:grpSpPr>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B123A1F0-A4B2-A975-8F35-044C20D0EA63}"/>
              </a:ext>
            </a:extLst>
          </p:cNvPr>
          <p:cNvSpPr txBox="1"/>
          <p:nvPr/>
        </p:nvSpPr>
        <p:spPr>
          <a:xfrm>
            <a:off x="8784771" y="5351787"/>
            <a:ext cx="15382807" cy="64530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857250" indent="-857250">
              <a:lnSpc>
                <a:spcPct val="100000"/>
              </a:lnSpc>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6600" dirty="0">
                <a:solidFill>
                  <a:schemeClr val="tx1"/>
                </a:solidFill>
                <a:latin typeface="Open Sans" panose="020B0606030504020204" pitchFamily="34" charset="0"/>
                <a:ea typeface="Open Sans" panose="020B0606030504020204" pitchFamily="34" charset="0"/>
                <a:cs typeface="Open Sans" panose="020B0606030504020204" pitchFamily="34" charset="0"/>
              </a:rPr>
              <a:t>स्कूल के अंदर उपलब्ध संसाधनों की सूची
एक/पांच किलोमीटर के आसपास के क्षेत्र में स्कूल के बाहर संसाधनों की पहचान और लिस्टिंग
निकटतम अस्पताल/पुलिस स्टेशन/फायर स्टेशन/बचाव दल</a:t>
            </a:r>
            <a:endParaRPr lang="en-US" sz="6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5" name="Rectangle">
            <a:extLst>
              <a:ext uri="{FF2B5EF4-FFF2-40B4-BE49-F238E27FC236}">
                <a16:creationId xmlns:a16="http://schemas.microsoft.com/office/drawing/2014/main" id="{F75F8957-BA2D-1D93-3C22-A69E7FFC4064}"/>
              </a:ext>
            </a:extLst>
          </p:cNvPr>
          <p:cNvSpPr/>
          <p:nvPr/>
        </p:nvSpPr>
        <p:spPr>
          <a:xfrm>
            <a:off x="21539200" y="13512800"/>
            <a:ext cx="1879600" cy="203200"/>
          </a:xfrm>
          <a:prstGeom prst="rect">
            <a:avLst/>
          </a:prstGeom>
          <a:solidFill>
            <a:srgbClr val="F7903B"/>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D1EB4697-9CC2-C7A5-74F8-D62713F8CB16}"/>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48</a:t>
            </a:fld>
            <a:endParaRPr dirty="0"/>
          </a:p>
        </p:txBody>
      </p:sp>
      <p:pic>
        <p:nvPicPr>
          <p:cNvPr id="6" name="Picture 5" descr="A logo with text on it&#10;&#10;AI-generated content may be incorrect.">
            <a:extLst>
              <a:ext uri="{FF2B5EF4-FFF2-40B4-BE49-F238E27FC236}">
                <a16:creationId xmlns:a16="http://schemas.microsoft.com/office/drawing/2014/main" id="{9A93A0E3-7573-4070-0A8D-FD8E9A0B16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7DBF936F-F547-0251-2C9A-3E5020056ABD}"/>
              </a:ext>
            </a:extLst>
          </p:cNvPr>
          <p:cNvSpPr txBox="1"/>
          <p:nvPr/>
        </p:nvSpPr>
        <p:spPr>
          <a:xfrm>
            <a:off x="742863" y="2812493"/>
            <a:ext cx="7258138" cy="12660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hi-IN" dirty="0"/>
              <a:t>संसाधन सूची</a:t>
            </a:r>
            <a:endParaRPr lang="en-US" dirty="0"/>
          </a:p>
        </p:txBody>
      </p:sp>
      <p:cxnSp>
        <p:nvCxnSpPr>
          <p:cNvPr id="3" name="Straight Connector 2">
            <a:extLst>
              <a:ext uri="{FF2B5EF4-FFF2-40B4-BE49-F238E27FC236}">
                <a16:creationId xmlns:a16="http://schemas.microsoft.com/office/drawing/2014/main" id="{2F6C24B0-D22F-6DC2-D38E-E3C3668C82E1}"/>
              </a:ext>
            </a:extLst>
          </p:cNvPr>
          <p:cNvCxnSpPr/>
          <p:nvPr/>
        </p:nvCxnSpPr>
        <p:spPr>
          <a:xfrm>
            <a:off x="8784771" y="5186579"/>
            <a:ext cx="15162916" cy="0"/>
          </a:xfrm>
          <a:prstGeom prst="line">
            <a:avLst/>
          </a:prstGeom>
          <a:ln w="57150"/>
        </p:spPr>
        <p:style>
          <a:lnRef idx="1">
            <a:schemeClr val="accent6"/>
          </a:lnRef>
          <a:fillRef idx="0">
            <a:schemeClr val="accent6"/>
          </a:fillRef>
          <a:effectRef idx="0">
            <a:schemeClr val="accent6"/>
          </a:effectRef>
          <a:fontRef idx="minor">
            <a:schemeClr val="tx1"/>
          </a:fontRef>
        </p:style>
      </p:cxnSp>
      <p:pic>
        <p:nvPicPr>
          <p:cNvPr id="2" name="Picture 1">
            <a:extLst>
              <a:ext uri="{FF2B5EF4-FFF2-40B4-BE49-F238E27FC236}">
                <a16:creationId xmlns:a16="http://schemas.microsoft.com/office/drawing/2014/main" id="{A907CB9F-4FFA-13DD-3678-3966EA520CD6}"/>
              </a:ext>
            </a:extLst>
          </p:cNvPr>
          <p:cNvPicPr>
            <a:picLocks noChangeAspect="1"/>
          </p:cNvPicPr>
          <p:nvPr/>
        </p:nvPicPr>
        <p:blipFill>
          <a:blip r:embed="rId4"/>
          <a:stretch>
            <a:fillRect/>
          </a:stretch>
        </p:blipFill>
        <p:spPr>
          <a:xfrm>
            <a:off x="22116065" y="53138"/>
            <a:ext cx="1996496" cy="2359322"/>
          </a:xfrm>
          <a:prstGeom prst="rect">
            <a:avLst/>
          </a:prstGeom>
        </p:spPr>
      </p:pic>
    </p:spTree>
    <p:extLst>
      <p:ext uri="{BB962C8B-B14F-4D97-AF65-F5344CB8AC3E}">
        <p14:creationId xmlns:p14="http://schemas.microsoft.com/office/powerpoint/2010/main" val="3546193078"/>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E1DCD3-C859-0FFE-0064-E927A64CFBFC}"/>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0B13660B-AB81-4CFE-22F3-3D05D4327A92}"/>
              </a:ext>
            </a:extLst>
          </p:cNvPr>
          <p:cNvSpPr/>
          <p:nvPr/>
        </p:nvSpPr>
        <p:spPr>
          <a:xfrm>
            <a:off x="8167732" y="0"/>
            <a:ext cx="16216268" cy="13716001"/>
          </a:xfrm>
          <a:prstGeom prst="rect">
            <a:avLst/>
          </a:prstGeom>
          <a:solidFill>
            <a:schemeClr val="accent6">
              <a:lumMod val="20000"/>
              <a:lumOff val="80000"/>
            </a:schemeClr>
          </a:solidFill>
          <a:ln w="12700">
            <a:miter lim="400000"/>
          </a:ln>
        </p:spPr>
        <p:txBody>
          <a:bodyPr lIns="78283" tIns="78283" rIns="78283" bIns="78283"/>
          <a:lstStyle/>
          <a:p>
            <a:endParaRPr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EE6B7D73-E8F9-3670-CEC1-C256A5397AAB}"/>
              </a:ext>
            </a:extLst>
          </p:cNvPr>
          <p:cNvSpPr txBox="1"/>
          <p:nvPr/>
        </p:nvSpPr>
        <p:spPr>
          <a:xfrm>
            <a:off x="8564880" y="3888736"/>
            <a:ext cx="15382807" cy="97206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1143000" indent="-1143000">
              <a:lnSpc>
                <a:spcPct val="100000"/>
              </a:lnSpc>
              <a:buFont typeface="+mj-lt"/>
              <a:buAutoNum type="arabicParenR"/>
              <a:defRPr sz="6400">
                <a:solidFill>
                  <a:srgbClr val="FFFFFF"/>
                </a:solidFill>
                <a:latin typeface="Open Sans Semibold"/>
                <a:ea typeface="Open Sans Semibold"/>
                <a:cs typeface="Open Sans Semibold"/>
                <a:sym typeface="Open Sans Semibold"/>
              </a:defRPr>
            </a:pPr>
            <a:r>
              <a:rPr lang="hi-IN"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सुरक्षित और असुरक्षित स्थानों के साथ अपने स्कूल भवन के क्या करें और क्या न करें और निकासी योजना प्रदर्शित करें। 
हर क्लास को उन्मुख होना चाहिए और मॉक ड्रिल पर एक फिल्म दिखाई जानी चाहिए।
किसी भी चोट को रोकने के लिए पर्यवेक्षकों को खतरे के स्थानों पर स्थित होना चाहिए।
सभी छात्रों और स्टाफ सदस्यों को अभ्यास के लिए असेंबली पॉइंट और चेतावनी संकेत के बारे में पता होना चाहिए।</a:t>
            </a:r>
            <a:endPar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4" name="PPT 2 -">
            <a:extLst>
              <a:ext uri="{FF2B5EF4-FFF2-40B4-BE49-F238E27FC236}">
                <a16:creationId xmlns:a16="http://schemas.microsoft.com/office/drawing/2014/main" id="{E52EC452-6B86-150C-A16B-2551D495B8C8}"/>
              </a:ext>
            </a:extLst>
          </p:cNvPr>
          <p:cNvSpPr txBox="1"/>
          <p:nvPr/>
        </p:nvSpPr>
        <p:spPr>
          <a:xfrm>
            <a:off x="21546984" y="12813338"/>
            <a:ext cx="1406834" cy="619760"/>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solidFill>
                  <a:srgbClr val="E46C0A"/>
                </a:solidFill>
              </a:rPr>
              <a:t>PPT </a:t>
            </a:r>
            <a:r>
              <a:rPr lang="en-US" b="1" dirty="0">
                <a:solidFill>
                  <a:srgbClr val="E46C0A"/>
                </a:solidFill>
              </a:rPr>
              <a:t>4</a:t>
            </a:r>
            <a:r>
              <a:rPr b="1" dirty="0">
                <a:solidFill>
                  <a:srgbClr val="E46C0A"/>
                </a:solidFill>
              </a:rPr>
              <a:t> -</a:t>
            </a:r>
          </a:p>
        </p:txBody>
      </p:sp>
      <p:sp>
        <p:nvSpPr>
          <p:cNvPr id="115" name="Rectangle">
            <a:extLst>
              <a:ext uri="{FF2B5EF4-FFF2-40B4-BE49-F238E27FC236}">
                <a16:creationId xmlns:a16="http://schemas.microsoft.com/office/drawing/2014/main" id="{3AD6449B-9D8B-9266-5C1B-C0BE836175B7}"/>
              </a:ext>
            </a:extLst>
          </p:cNvPr>
          <p:cNvSpPr/>
          <p:nvPr/>
        </p:nvSpPr>
        <p:spPr>
          <a:xfrm>
            <a:off x="21539200" y="13512800"/>
            <a:ext cx="1879600" cy="203200"/>
          </a:xfrm>
          <a:prstGeom prst="rect">
            <a:avLst/>
          </a:prstGeom>
          <a:solidFill>
            <a:srgbClr val="F7903B"/>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AE0EE8CE-44D8-4294-BA3A-9855FAA232AC}"/>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49</a:t>
            </a:fld>
            <a:endParaRPr dirty="0"/>
          </a:p>
        </p:txBody>
      </p:sp>
      <p:pic>
        <p:nvPicPr>
          <p:cNvPr id="6" name="Picture 5" descr="A logo with text on it&#10;&#10;AI-generated content may be incorrect.">
            <a:extLst>
              <a:ext uri="{FF2B5EF4-FFF2-40B4-BE49-F238E27FC236}">
                <a16:creationId xmlns:a16="http://schemas.microsoft.com/office/drawing/2014/main" id="{BCD29974-292A-4E17-976D-18E4A230F1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E2395E40-C384-6013-C04E-88955EC606E6}"/>
              </a:ext>
            </a:extLst>
          </p:cNvPr>
          <p:cNvSpPr txBox="1"/>
          <p:nvPr/>
        </p:nvSpPr>
        <p:spPr>
          <a:xfrm>
            <a:off x="742863" y="2812493"/>
            <a:ext cx="7113118" cy="34820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en-US" dirty="0"/>
              <a:t>Important Points</a:t>
            </a:r>
          </a:p>
          <a:p>
            <a:pPr>
              <a:lnSpc>
                <a:spcPct val="100000"/>
              </a:lnSpc>
            </a:pPr>
            <a:r>
              <a:rPr lang="hi-IN" dirty="0"/>
              <a:t>स्कूल सुरक्षा</a:t>
            </a:r>
            <a:endParaRPr lang="en-US" dirty="0"/>
          </a:p>
        </p:txBody>
      </p:sp>
      <p:pic>
        <p:nvPicPr>
          <p:cNvPr id="2" name="Picture 1">
            <a:extLst>
              <a:ext uri="{FF2B5EF4-FFF2-40B4-BE49-F238E27FC236}">
                <a16:creationId xmlns:a16="http://schemas.microsoft.com/office/drawing/2014/main" id="{1F6C0AAC-B44D-718D-9ED5-F900EFB9AF33}"/>
              </a:ext>
            </a:extLst>
          </p:cNvPr>
          <p:cNvPicPr>
            <a:picLocks noChangeAspect="1"/>
          </p:cNvPicPr>
          <p:nvPr/>
        </p:nvPicPr>
        <p:blipFill>
          <a:blip r:embed="rId3"/>
          <a:stretch>
            <a:fillRect/>
          </a:stretch>
        </p:blipFill>
        <p:spPr>
          <a:xfrm>
            <a:off x="22116065" y="53138"/>
            <a:ext cx="1996496" cy="2359322"/>
          </a:xfrm>
          <a:prstGeom prst="rect">
            <a:avLst/>
          </a:prstGeom>
        </p:spPr>
      </p:pic>
    </p:spTree>
    <p:extLst>
      <p:ext uri="{BB962C8B-B14F-4D97-AF65-F5344CB8AC3E}">
        <p14:creationId xmlns:p14="http://schemas.microsoft.com/office/powerpoint/2010/main" val="96196420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19024C-9739-D204-7774-D21CC33A3AF4}"/>
            </a:ext>
          </a:extLst>
        </p:cNvPr>
        <p:cNvGrpSpPr/>
        <p:nvPr/>
      </p:nvGrpSpPr>
      <p:grpSpPr>
        <a:xfrm>
          <a:off x="0" y="0"/>
          <a:ext cx="0" cy="0"/>
          <a:chOff x="0" y="0"/>
          <a:chExt cx="0" cy="0"/>
        </a:xfrm>
      </p:grpSpPr>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A96311C9-EFD7-96E7-0B9E-F1DF54227122}"/>
              </a:ext>
            </a:extLst>
          </p:cNvPr>
          <p:cNvSpPr txBox="1"/>
          <p:nvPr/>
        </p:nvSpPr>
        <p:spPr>
          <a:xfrm>
            <a:off x="8784771" y="5351787"/>
            <a:ext cx="15382807" cy="60272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914400" indent="-914400" algn="just">
              <a:lnSpc>
                <a:spcPct val="100000"/>
              </a:lnSpc>
              <a:buFont typeface="+mj-lt"/>
              <a:buAutoNum type="arabicParenR" startAt="5"/>
              <a:defRPr sz="6400">
                <a:solidFill>
                  <a:srgbClr val="FFFFFF"/>
                </a:solidFill>
                <a:latin typeface="Open Sans Semibold"/>
                <a:ea typeface="Open Sans Semibold"/>
                <a:cs typeface="Open Sans Semibold"/>
                <a:sym typeface="Open Sans Semibold"/>
              </a:defRPr>
            </a:pPr>
            <a:r>
              <a:rPr lang="hi-IN"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'स्कूल आपदा प्रबंधन समिति' और कार्य बलों का गठन और प्रशिक्षण।
चेतावनी तंत्र स्थापित करना।
स्थानीय आपदा जोखिम प्रबंधन संरचनाओं को मजबूत करना।
स्कूल आपदा प्रबंधन योजना तैयार करना।</a:t>
            </a:r>
            <a:endPar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5" name="Rectangle">
            <a:extLst>
              <a:ext uri="{FF2B5EF4-FFF2-40B4-BE49-F238E27FC236}">
                <a16:creationId xmlns:a16="http://schemas.microsoft.com/office/drawing/2014/main" id="{88D3552D-5D3A-DE55-2924-2140ABC5900D}"/>
              </a:ext>
            </a:extLst>
          </p:cNvPr>
          <p:cNvSpPr/>
          <p:nvPr/>
        </p:nvSpPr>
        <p:spPr>
          <a:xfrm>
            <a:off x="21539200" y="13512800"/>
            <a:ext cx="1879600" cy="203200"/>
          </a:xfrm>
          <a:prstGeom prst="rect">
            <a:avLst/>
          </a:prstGeom>
          <a:solidFill>
            <a:srgbClr val="F7903B"/>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36514163-34E8-2834-207D-965DD514DD6F}"/>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5</a:t>
            </a:fld>
            <a:endParaRPr dirty="0"/>
          </a:p>
        </p:txBody>
      </p:sp>
      <p:pic>
        <p:nvPicPr>
          <p:cNvPr id="6" name="Picture 5" descr="A logo with text on it&#10;&#10;AI-generated content may be incorrect.">
            <a:extLst>
              <a:ext uri="{FF2B5EF4-FFF2-40B4-BE49-F238E27FC236}">
                <a16:creationId xmlns:a16="http://schemas.microsoft.com/office/drawing/2014/main" id="{968240B8-D04B-8472-849F-DBFCD53070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7D3D097A-54BF-8EB7-9E3D-2569098D3E9F}"/>
              </a:ext>
            </a:extLst>
          </p:cNvPr>
          <p:cNvSpPr txBox="1"/>
          <p:nvPr/>
        </p:nvSpPr>
        <p:spPr>
          <a:xfrm>
            <a:off x="742862" y="2812493"/>
            <a:ext cx="7715337" cy="23740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hi-IN" dirty="0"/>
              <a:t>स्कूल सुरक्षा का उद्देश्य</a:t>
            </a:r>
            <a:endParaRPr lang="en-US" dirty="0"/>
          </a:p>
        </p:txBody>
      </p:sp>
      <p:cxnSp>
        <p:nvCxnSpPr>
          <p:cNvPr id="3" name="Straight Connector 2">
            <a:extLst>
              <a:ext uri="{FF2B5EF4-FFF2-40B4-BE49-F238E27FC236}">
                <a16:creationId xmlns:a16="http://schemas.microsoft.com/office/drawing/2014/main" id="{A9E145D8-1CCB-877B-6DD3-3A234586461F}"/>
              </a:ext>
            </a:extLst>
          </p:cNvPr>
          <p:cNvCxnSpPr/>
          <p:nvPr/>
        </p:nvCxnSpPr>
        <p:spPr>
          <a:xfrm>
            <a:off x="8784771" y="5186579"/>
            <a:ext cx="15162916" cy="0"/>
          </a:xfrm>
          <a:prstGeom prst="line">
            <a:avLst/>
          </a:prstGeom>
          <a:ln w="57150"/>
        </p:spPr>
        <p:style>
          <a:lnRef idx="1">
            <a:schemeClr val="accent6"/>
          </a:lnRef>
          <a:fillRef idx="0">
            <a:schemeClr val="accent6"/>
          </a:fillRef>
          <a:effectRef idx="0">
            <a:schemeClr val="accent6"/>
          </a:effectRef>
          <a:fontRef idx="minor">
            <a:schemeClr val="tx1"/>
          </a:fontRef>
        </p:style>
      </p:cxnSp>
      <p:sp>
        <p:nvSpPr>
          <p:cNvPr id="2" name="Gunshot wounds">
            <a:extLst>
              <a:ext uri="{FF2B5EF4-FFF2-40B4-BE49-F238E27FC236}">
                <a16:creationId xmlns:a16="http://schemas.microsoft.com/office/drawing/2014/main" id="{C7E0B3BE-C73A-5DC9-B5BA-6D49BD853B70}"/>
              </a:ext>
            </a:extLst>
          </p:cNvPr>
          <p:cNvSpPr txBox="1"/>
          <p:nvPr/>
        </p:nvSpPr>
        <p:spPr>
          <a:xfrm>
            <a:off x="742862" y="5186579"/>
            <a:ext cx="3189777" cy="5539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gn="ctr" defTabSz="1896340">
              <a:tabLst>
                <a:tab pos="2286000" algn="l"/>
                <a:tab pos="3644900" algn="l"/>
                <a:tab pos="5029200" algn="l"/>
                <a:tab pos="6388100" algn="l"/>
              </a:tabLst>
              <a:defRPr sz="5400">
                <a:solidFill>
                  <a:srgbClr val="333840"/>
                </a:solidFill>
                <a:latin typeface="Open Sans Semibold"/>
                <a:ea typeface="Open Sans Semibold"/>
                <a:cs typeface="Open Sans Semibold"/>
                <a:sym typeface="Open Sans Semibold"/>
              </a:defRPr>
            </a:lvl1pPr>
          </a:lstStyle>
          <a:p>
            <a:pPr algn="l"/>
            <a:r>
              <a:rPr lang="en-US" sz="3600" dirty="0">
                <a:solidFill>
                  <a:srgbClr val="FF0000"/>
                </a:solidFill>
                <a:latin typeface="Open Sans" panose="020B0606030504020204" pitchFamily="34" charset="0"/>
                <a:ea typeface="Open Sans" panose="020B0606030504020204" pitchFamily="34" charset="0"/>
                <a:cs typeface="Open Sans" panose="020B0606030504020204" pitchFamily="34" charset="0"/>
              </a:rPr>
              <a:t>CONT.</a:t>
            </a:r>
            <a:endParaRPr sz="360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5AC7310C-BFEE-5E17-9035-631437E36459}"/>
              </a:ext>
            </a:extLst>
          </p:cNvPr>
          <p:cNvPicPr>
            <a:picLocks noChangeAspect="1"/>
          </p:cNvPicPr>
          <p:nvPr/>
        </p:nvPicPr>
        <p:blipFill>
          <a:blip r:embed="rId4"/>
          <a:stretch>
            <a:fillRect/>
          </a:stretch>
        </p:blipFill>
        <p:spPr>
          <a:xfrm>
            <a:off x="22116065" y="53138"/>
            <a:ext cx="1996496" cy="2359322"/>
          </a:xfrm>
          <a:prstGeom prst="rect">
            <a:avLst/>
          </a:prstGeom>
        </p:spPr>
      </p:pic>
    </p:spTree>
    <p:extLst>
      <p:ext uri="{BB962C8B-B14F-4D97-AF65-F5344CB8AC3E}">
        <p14:creationId xmlns:p14="http://schemas.microsoft.com/office/powerpoint/2010/main" val="2462509977"/>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7F113-CBAD-8842-BD35-E6D4BD6FB819}"/>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2AA1AB3C-01D3-76C9-7F54-BDE150DA1D37}"/>
              </a:ext>
            </a:extLst>
          </p:cNvPr>
          <p:cNvSpPr/>
          <p:nvPr/>
        </p:nvSpPr>
        <p:spPr>
          <a:xfrm>
            <a:off x="8167732" y="0"/>
            <a:ext cx="16216268" cy="13716001"/>
          </a:xfrm>
          <a:prstGeom prst="rect">
            <a:avLst/>
          </a:prstGeom>
          <a:solidFill>
            <a:schemeClr val="accent6">
              <a:lumMod val="20000"/>
              <a:lumOff val="80000"/>
            </a:schemeClr>
          </a:solidFill>
          <a:ln w="12700">
            <a:miter lim="400000"/>
          </a:ln>
        </p:spPr>
        <p:txBody>
          <a:bodyPr lIns="78283" tIns="78283" rIns="78283" bIns="78283"/>
          <a:lstStyle/>
          <a:p>
            <a:endParaRPr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D66CACFE-292B-B425-F1BD-18BFB6BB513C}"/>
              </a:ext>
            </a:extLst>
          </p:cNvPr>
          <p:cNvSpPr txBox="1"/>
          <p:nvPr/>
        </p:nvSpPr>
        <p:spPr>
          <a:xfrm>
            <a:off x="8564880" y="3888736"/>
            <a:ext cx="15382807" cy="87972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1143000" indent="-1143000">
              <a:lnSpc>
                <a:spcPct val="100000"/>
              </a:lnSpc>
              <a:buFont typeface="+mj-lt"/>
              <a:buAutoNum type="arabicParenR" startAt="5"/>
              <a:defRPr sz="6400">
                <a:solidFill>
                  <a:srgbClr val="FFFFFF"/>
                </a:solidFill>
                <a:latin typeface="Open Sans Semibold"/>
                <a:ea typeface="Open Sans Semibold"/>
                <a:cs typeface="Open Sans Semibold"/>
                <a:sym typeface="Open Sans Semibold"/>
              </a:defRPr>
            </a:pPr>
            <a:r>
              <a:rPr lang="hi-IN"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प्रत्येक कक्षा में क्षतिग्रस्त बेंचों और अन्य फर्नीचर की जांच की जानी चाहिए जो ड्रिल के दौरान छात्रों को नुकसान पहुंचा सकते हैं।
स्कूल में सुरक्षित और खतरे वाले क्षेत्र की पहचान करें
छात्रों, शिक्षकों और अन्य कर्मचारियों को निकालने की योजना 
आपदा के दौरान और आपदा के बाद क्या करना है, इस पर विशिष्ट निर्देश</a:t>
            </a:r>
            <a:endPar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4" name="PPT 2 -">
            <a:extLst>
              <a:ext uri="{FF2B5EF4-FFF2-40B4-BE49-F238E27FC236}">
                <a16:creationId xmlns:a16="http://schemas.microsoft.com/office/drawing/2014/main" id="{4AFADA9E-D2AD-BC2F-BC40-14E322531FF1}"/>
              </a:ext>
            </a:extLst>
          </p:cNvPr>
          <p:cNvSpPr txBox="1"/>
          <p:nvPr/>
        </p:nvSpPr>
        <p:spPr>
          <a:xfrm>
            <a:off x="21546984" y="12813338"/>
            <a:ext cx="1406834" cy="619760"/>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solidFill>
                  <a:srgbClr val="E46C0A"/>
                </a:solidFill>
              </a:rPr>
              <a:t>PPT </a:t>
            </a:r>
            <a:r>
              <a:rPr lang="en-US" b="1" dirty="0">
                <a:solidFill>
                  <a:srgbClr val="E46C0A"/>
                </a:solidFill>
              </a:rPr>
              <a:t>4</a:t>
            </a:r>
            <a:r>
              <a:rPr b="1" dirty="0">
                <a:solidFill>
                  <a:srgbClr val="E46C0A"/>
                </a:solidFill>
              </a:rPr>
              <a:t> -</a:t>
            </a:r>
          </a:p>
        </p:txBody>
      </p:sp>
      <p:sp>
        <p:nvSpPr>
          <p:cNvPr id="115" name="Rectangle">
            <a:extLst>
              <a:ext uri="{FF2B5EF4-FFF2-40B4-BE49-F238E27FC236}">
                <a16:creationId xmlns:a16="http://schemas.microsoft.com/office/drawing/2014/main" id="{92B17D9E-C1DA-A855-AA38-6EB503BCE769}"/>
              </a:ext>
            </a:extLst>
          </p:cNvPr>
          <p:cNvSpPr/>
          <p:nvPr/>
        </p:nvSpPr>
        <p:spPr>
          <a:xfrm>
            <a:off x="21539200" y="13512800"/>
            <a:ext cx="1879600" cy="203200"/>
          </a:xfrm>
          <a:prstGeom prst="rect">
            <a:avLst/>
          </a:prstGeom>
          <a:solidFill>
            <a:srgbClr val="F7903B"/>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2230A4AB-C207-AD12-4581-CCDFCA7F16CE}"/>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50</a:t>
            </a:fld>
            <a:endParaRPr dirty="0"/>
          </a:p>
        </p:txBody>
      </p:sp>
      <p:pic>
        <p:nvPicPr>
          <p:cNvPr id="6" name="Picture 5" descr="A logo with text on it&#10;&#10;AI-generated content may be incorrect.">
            <a:extLst>
              <a:ext uri="{FF2B5EF4-FFF2-40B4-BE49-F238E27FC236}">
                <a16:creationId xmlns:a16="http://schemas.microsoft.com/office/drawing/2014/main" id="{AB8C44FD-DA3F-7BD4-B75E-45D51C9346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ED07A746-6EF1-623C-3B62-A0E9E72B9AA5}"/>
              </a:ext>
            </a:extLst>
          </p:cNvPr>
          <p:cNvSpPr txBox="1"/>
          <p:nvPr/>
        </p:nvSpPr>
        <p:spPr>
          <a:xfrm>
            <a:off x="742863" y="2812493"/>
            <a:ext cx="7113118" cy="23740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hi-IN" dirty="0"/>
              <a:t>स्कूल सुरक्षा</a:t>
            </a:r>
            <a:r>
              <a:rPr lang="en-IN" dirty="0"/>
              <a:t> -</a:t>
            </a:r>
            <a:r>
              <a:rPr lang="hi-IN" dirty="0"/>
              <a:t> महत्वपूर्ण बिंदु</a:t>
            </a:r>
            <a:r>
              <a:rPr lang="en-IN" dirty="0"/>
              <a:t> </a:t>
            </a:r>
            <a:endParaRPr lang="en-US" dirty="0"/>
          </a:p>
        </p:txBody>
      </p:sp>
      <p:sp>
        <p:nvSpPr>
          <p:cNvPr id="2" name="Gunshot wounds">
            <a:extLst>
              <a:ext uri="{FF2B5EF4-FFF2-40B4-BE49-F238E27FC236}">
                <a16:creationId xmlns:a16="http://schemas.microsoft.com/office/drawing/2014/main" id="{3845001C-8740-D941-E551-30AD3AD34097}"/>
              </a:ext>
            </a:extLst>
          </p:cNvPr>
          <p:cNvSpPr txBox="1"/>
          <p:nvPr/>
        </p:nvSpPr>
        <p:spPr>
          <a:xfrm>
            <a:off x="742863" y="7210158"/>
            <a:ext cx="6104213" cy="615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gn="ctr" defTabSz="1896340">
              <a:tabLst>
                <a:tab pos="2286000" algn="l"/>
                <a:tab pos="3644900" algn="l"/>
                <a:tab pos="5029200" algn="l"/>
                <a:tab pos="6388100" algn="l"/>
              </a:tabLst>
              <a:defRPr sz="5400">
                <a:solidFill>
                  <a:srgbClr val="333840"/>
                </a:solidFill>
                <a:latin typeface="Open Sans Semibold"/>
                <a:ea typeface="Open Sans Semibold"/>
                <a:cs typeface="Open Sans Semibold"/>
                <a:sym typeface="Open Sans Semibold"/>
              </a:defRPr>
            </a:lvl1pPr>
          </a:lstStyle>
          <a:p>
            <a:pPr algn="l"/>
            <a:r>
              <a:rPr lang="en-US" sz="4000" dirty="0">
                <a:solidFill>
                  <a:srgbClr val="FF0000"/>
                </a:solidFill>
                <a:latin typeface="Open Sans" panose="020B0606030504020204" pitchFamily="34" charset="0"/>
                <a:ea typeface="Open Sans" panose="020B0606030504020204" pitchFamily="34" charset="0"/>
                <a:cs typeface="Open Sans" panose="020B0606030504020204" pitchFamily="34" charset="0"/>
              </a:rPr>
              <a:t>CONT.</a:t>
            </a:r>
          </a:p>
        </p:txBody>
      </p:sp>
      <p:pic>
        <p:nvPicPr>
          <p:cNvPr id="3" name="Picture 2">
            <a:extLst>
              <a:ext uri="{FF2B5EF4-FFF2-40B4-BE49-F238E27FC236}">
                <a16:creationId xmlns:a16="http://schemas.microsoft.com/office/drawing/2014/main" id="{890A49D2-FF3D-62B9-7522-DF1307E94ACF}"/>
              </a:ext>
            </a:extLst>
          </p:cNvPr>
          <p:cNvPicPr>
            <a:picLocks noChangeAspect="1"/>
          </p:cNvPicPr>
          <p:nvPr/>
        </p:nvPicPr>
        <p:blipFill>
          <a:blip r:embed="rId3"/>
          <a:stretch>
            <a:fillRect/>
          </a:stretch>
        </p:blipFill>
        <p:spPr>
          <a:xfrm>
            <a:off x="22116065" y="53138"/>
            <a:ext cx="1996496" cy="2359322"/>
          </a:xfrm>
          <a:prstGeom prst="rect">
            <a:avLst/>
          </a:prstGeom>
        </p:spPr>
      </p:pic>
    </p:spTree>
    <p:extLst>
      <p:ext uri="{BB962C8B-B14F-4D97-AF65-F5344CB8AC3E}">
        <p14:creationId xmlns:p14="http://schemas.microsoft.com/office/powerpoint/2010/main" val="2851997407"/>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Circle"/>
          <p:cNvSpPr/>
          <p:nvPr/>
        </p:nvSpPr>
        <p:spPr>
          <a:xfrm>
            <a:off x="-8639176" y="-8445205"/>
            <a:ext cx="19547984" cy="19547984"/>
          </a:xfrm>
          <a:prstGeom prst="ellipse">
            <a:avLst/>
          </a:prstGeom>
          <a:gradFill>
            <a:gsLst>
              <a:gs pos="0">
                <a:srgbClr val="DA751A"/>
              </a:gs>
              <a:gs pos="57570">
                <a:srgbClr val="E67C1D"/>
              </a:gs>
              <a:gs pos="100000">
                <a:srgbClr val="F28320"/>
              </a:gs>
            </a:gsLst>
            <a:lin ang="4595515"/>
          </a:gradFill>
          <a:ln w="12700">
            <a:miter lim="400000"/>
          </a:ln>
        </p:spPr>
        <p:txBody>
          <a:bodyPr lIns="78283" tIns="78283" rIns="78283" bIns="78283"/>
          <a:lstStyle/>
          <a:p>
            <a:endParaRPr/>
          </a:p>
        </p:txBody>
      </p:sp>
      <p:pic>
        <p:nvPicPr>
          <p:cNvPr id="122" name="IMG-3642.JPG"/>
          <p:cNvPicPr>
            <a:picLocks noChangeAspect="1"/>
          </p:cNvPicPr>
          <p:nvPr/>
        </p:nvPicPr>
        <p:blipFill>
          <a:blip r:embed="rId2">
            <a:extLst>
              <a:ext uri="{28A0092B-C50C-407E-A947-70E740481C1C}">
                <a14:useLocalDpi xmlns:a14="http://schemas.microsoft.com/office/drawing/2010/main" val="0"/>
              </a:ext>
            </a:extLst>
          </a:blip>
          <a:srcRect l="6292" r="6292"/>
          <a:stretch/>
        </p:blipFill>
        <p:spPr>
          <a:xfrm flipH="1">
            <a:off x="-2789159" y="-627962"/>
            <a:ext cx="12809302" cy="11447861"/>
          </a:xfrm>
          <a:custGeom>
            <a:avLst/>
            <a:gdLst/>
            <a:ahLst/>
            <a:cxnLst>
              <a:cxn ang="0">
                <a:pos x="wd2" y="hd2"/>
              </a:cxn>
              <a:cxn ang="5400000">
                <a:pos x="wd2" y="hd2"/>
              </a:cxn>
              <a:cxn ang="10800000">
                <a:pos x="wd2" y="hd2"/>
              </a:cxn>
              <a:cxn ang="16200000">
                <a:pos x="wd2" y="hd2"/>
              </a:cxn>
            </a:cxnLst>
            <a:rect l="0" t="0" r="r" b="b"/>
            <a:pathLst>
              <a:path w="20873" h="21600" extrusionOk="0">
                <a:moveTo>
                  <a:pt x="360" y="0"/>
                </a:moveTo>
                <a:cubicBezTo>
                  <a:pt x="-727" y="5723"/>
                  <a:pt x="646" y="11946"/>
                  <a:pt x="4490" y="16396"/>
                </a:cubicBezTo>
                <a:cubicBezTo>
                  <a:pt x="7486" y="19866"/>
                  <a:pt x="11414" y="21600"/>
                  <a:pt x="15340" y="21600"/>
                </a:cubicBezTo>
                <a:cubicBezTo>
                  <a:pt x="17219" y="21600"/>
                  <a:pt x="19096" y="21199"/>
                  <a:pt x="20873" y="20405"/>
                </a:cubicBezTo>
                <a:lnTo>
                  <a:pt x="20873" y="0"/>
                </a:lnTo>
                <a:lnTo>
                  <a:pt x="360" y="0"/>
                </a:lnTo>
                <a:close/>
              </a:path>
            </a:pathLst>
          </a:custGeom>
          <a:ln w="12700">
            <a:miter lim="400000"/>
          </a:ln>
        </p:spPr>
      </p:pic>
      <p:sp>
        <p:nvSpPr>
          <p:cNvPr id="124" name="Rectangle"/>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126" name="Rectangle"/>
          <p:cNvSpPr/>
          <p:nvPr/>
        </p:nvSpPr>
        <p:spPr>
          <a:xfrm>
            <a:off x="21539200" y="13512800"/>
            <a:ext cx="1879600" cy="203200"/>
          </a:xfrm>
          <a:prstGeom prst="rect">
            <a:avLst/>
          </a:prstGeom>
          <a:solidFill>
            <a:srgbClr val="585756"/>
          </a:solidFill>
          <a:ln w="12700">
            <a:miter lim="400000"/>
          </a:ln>
        </p:spPr>
        <p:txBody>
          <a:bodyPr lIns="78283" tIns="78283" rIns="78283" bIns="78283"/>
          <a:lstStyle/>
          <a:p>
            <a:endParaRPr/>
          </a:p>
        </p:txBody>
      </p:sp>
      <p:sp>
        <p:nvSpPr>
          <p:cNvPr id="127" name="Slide Number"/>
          <p:cNvSpPr txBox="1">
            <a:spLocks noGrp="1"/>
          </p:cNvSpPr>
          <p:nvPr>
            <p:ph type="sldNum" sz="quarter" idx="2"/>
          </p:nvPr>
        </p:nvSpPr>
        <p:spPr>
          <a:xfrm>
            <a:off x="22920940" y="12813338"/>
            <a:ext cx="860669"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51</a:t>
            </a:fld>
            <a:endParaRPr dirty="0"/>
          </a:p>
        </p:txBody>
      </p:sp>
      <p:sp>
        <p:nvSpPr>
          <p:cNvPr id="2" name="Rectangle 1">
            <a:extLst>
              <a:ext uri="{FF2B5EF4-FFF2-40B4-BE49-F238E27FC236}">
                <a16:creationId xmlns:a16="http://schemas.microsoft.com/office/drawing/2014/main" id="{E9A6B61E-3BFB-8B6A-B54D-9BFC4C887C61}"/>
              </a:ext>
            </a:extLst>
          </p:cNvPr>
          <p:cNvSpPr/>
          <p:nvPr/>
        </p:nvSpPr>
        <p:spPr>
          <a:xfrm>
            <a:off x="14240135" y="1915775"/>
            <a:ext cx="4296369" cy="156966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hi-IN" sz="9600" b="1" dirty="0">
                <a:ln/>
                <a:solidFill>
                  <a:schemeClr val="accent6">
                    <a:lumMod val="75000"/>
                  </a:schemeClr>
                </a:solidFill>
              </a:rPr>
              <a:t>धन्यवाद</a:t>
            </a:r>
            <a:endParaRPr lang="en-US" sz="9600" b="1" cap="none" spc="0" dirty="0">
              <a:ln/>
              <a:solidFill>
                <a:schemeClr val="accent6">
                  <a:lumMod val="75000"/>
                </a:schemeClr>
              </a:solidFill>
              <a:effectLst/>
            </a:endParaRPr>
          </a:p>
        </p:txBody>
      </p:sp>
      <p:pic>
        <p:nvPicPr>
          <p:cNvPr id="3" name="Picture 2">
            <a:extLst>
              <a:ext uri="{FF2B5EF4-FFF2-40B4-BE49-F238E27FC236}">
                <a16:creationId xmlns:a16="http://schemas.microsoft.com/office/drawing/2014/main" id="{5E650F79-7DDC-3572-24A0-923746DF3718}"/>
              </a:ext>
            </a:extLst>
          </p:cNvPr>
          <p:cNvPicPr>
            <a:picLocks noChangeAspect="1" noChangeArrowheads="1"/>
          </p:cNvPicPr>
          <p:nvPr/>
        </p:nvPicPr>
        <p:blipFill>
          <a:blip r:embed="rId3" cstate="print"/>
          <a:srcRect/>
          <a:stretch>
            <a:fillRect/>
          </a:stretch>
        </p:blipFill>
        <p:spPr bwMode="auto">
          <a:xfrm>
            <a:off x="11727110" y="3617460"/>
            <a:ext cx="11691690" cy="8274205"/>
          </a:xfrm>
          <a:prstGeom prst="rect">
            <a:avLst/>
          </a:prstGeom>
          <a:noFill/>
          <a:ln w="9525">
            <a:noFill/>
            <a:miter lim="800000"/>
            <a:headEnd/>
            <a:tailEnd/>
          </a:ln>
        </p:spPr>
      </p:pic>
      <p:pic>
        <p:nvPicPr>
          <p:cNvPr id="4" name="Picture 3">
            <a:extLst>
              <a:ext uri="{FF2B5EF4-FFF2-40B4-BE49-F238E27FC236}">
                <a16:creationId xmlns:a16="http://schemas.microsoft.com/office/drawing/2014/main" id="{998F6EF8-380B-0E9E-6DAE-BDDAE774DC15}"/>
              </a:ext>
            </a:extLst>
          </p:cNvPr>
          <p:cNvPicPr>
            <a:picLocks noChangeAspect="1"/>
          </p:cNvPicPr>
          <p:nvPr/>
        </p:nvPicPr>
        <p:blipFill>
          <a:blip r:embed="rId4"/>
          <a:stretch>
            <a:fillRect/>
          </a:stretch>
        </p:blipFill>
        <p:spPr>
          <a:xfrm>
            <a:off x="22116065" y="53138"/>
            <a:ext cx="1996496" cy="2359322"/>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DD40B-51A0-E8F9-742E-6334B005233D}"/>
            </a:ext>
          </a:extLst>
        </p:cNvPr>
        <p:cNvGrpSpPr/>
        <p:nvPr/>
      </p:nvGrpSpPr>
      <p:grpSpPr>
        <a:xfrm>
          <a:off x="0" y="0"/>
          <a:ext cx="0" cy="0"/>
          <a:chOff x="0" y="0"/>
          <a:chExt cx="0" cy="0"/>
        </a:xfrm>
      </p:grpSpPr>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BA2BDA60-661A-15BA-8069-0B8147534BD6}"/>
              </a:ext>
            </a:extLst>
          </p:cNvPr>
          <p:cNvSpPr txBox="1"/>
          <p:nvPr/>
        </p:nvSpPr>
        <p:spPr>
          <a:xfrm>
            <a:off x="8784771" y="5351787"/>
            <a:ext cx="15382807" cy="80021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914400" indent="-914400" algn="just">
              <a:lnSpc>
                <a:spcPct val="100000"/>
              </a:lnSpc>
              <a:buFont typeface="+mj-lt"/>
              <a:buAutoNum type="arabicParenR" startAt="9"/>
              <a:defRPr sz="6400">
                <a:solidFill>
                  <a:srgbClr val="FFFFFF"/>
                </a:solidFill>
                <a:latin typeface="Open Sans Semibold"/>
                <a:ea typeface="Open Sans Semibold"/>
                <a:cs typeface="Open Sans Semibold"/>
                <a:sym typeface="Open Sans Semibold"/>
              </a:defRPr>
            </a:pPr>
            <a:r>
              <a:rPr lang="hi-IN"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मॉक ड्रिल का आयोजन।
आपदाओं के दौरान बच्चों के लिए मनोवैज्ञानिक-सामाजिक समर्थन।
विकलांगता और लिंग आधारित जरूरतों पर विचार।
एसडीएमपी की आवधिक समीक्षा और नियमित </a:t>
            </a:r>
            <a:r>
              <a:rPr lang="hi-IN" sz="6000" dirty="0">
                <a:solidFill>
                  <a:schemeClr val="tx1"/>
                </a:solidFill>
              </a:rPr>
              <a:t>अध्य</a:t>
            </a:r>
            <a:r>
              <a:rPr lang="hi-IN"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न।
स्कूल सुरक्षा लेखा परीक्षा |</a:t>
            </a:r>
            <a:endPar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5" name="Rectangle">
            <a:extLst>
              <a:ext uri="{FF2B5EF4-FFF2-40B4-BE49-F238E27FC236}">
                <a16:creationId xmlns:a16="http://schemas.microsoft.com/office/drawing/2014/main" id="{07082F91-3D0D-D2D1-B333-A255BBCD659A}"/>
              </a:ext>
            </a:extLst>
          </p:cNvPr>
          <p:cNvSpPr/>
          <p:nvPr/>
        </p:nvSpPr>
        <p:spPr>
          <a:xfrm>
            <a:off x="21539200" y="13512800"/>
            <a:ext cx="1879600" cy="203200"/>
          </a:xfrm>
          <a:prstGeom prst="rect">
            <a:avLst/>
          </a:prstGeom>
          <a:solidFill>
            <a:srgbClr val="F7903B"/>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95EA3194-BFF8-4E66-1F7C-E4BFD45DA0C3}"/>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6</a:t>
            </a:fld>
            <a:endParaRPr dirty="0"/>
          </a:p>
        </p:txBody>
      </p:sp>
      <p:pic>
        <p:nvPicPr>
          <p:cNvPr id="6" name="Picture 5" descr="A logo with text on it&#10;&#10;AI-generated content may be incorrect.">
            <a:extLst>
              <a:ext uri="{FF2B5EF4-FFF2-40B4-BE49-F238E27FC236}">
                <a16:creationId xmlns:a16="http://schemas.microsoft.com/office/drawing/2014/main" id="{3383AC70-6BC5-50F9-CF85-98339443DF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9207BAF7-3CF5-0078-ACD8-C38EC6210408}"/>
              </a:ext>
            </a:extLst>
          </p:cNvPr>
          <p:cNvSpPr txBox="1"/>
          <p:nvPr/>
        </p:nvSpPr>
        <p:spPr>
          <a:xfrm>
            <a:off x="742862" y="2812493"/>
            <a:ext cx="7715337" cy="23740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hi-IN" dirty="0"/>
              <a:t>स्कूल सुरक्षा का उद्देश्य</a:t>
            </a:r>
            <a:endParaRPr lang="en-US" dirty="0"/>
          </a:p>
        </p:txBody>
      </p:sp>
      <p:cxnSp>
        <p:nvCxnSpPr>
          <p:cNvPr id="3" name="Straight Connector 2">
            <a:extLst>
              <a:ext uri="{FF2B5EF4-FFF2-40B4-BE49-F238E27FC236}">
                <a16:creationId xmlns:a16="http://schemas.microsoft.com/office/drawing/2014/main" id="{80850A3E-D78E-EE04-3F2C-C06EE150E771}"/>
              </a:ext>
            </a:extLst>
          </p:cNvPr>
          <p:cNvCxnSpPr/>
          <p:nvPr/>
        </p:nvCxnSpPr>
        <p:spPr>
          <a:xfrm>
            <a:off x="8784771" y="5186579"/>
            <a:ext cx="15162916" cy="0"/>
          </a:xfrm>
          <a:prstGeom prst="line">
            <a:avLst/>
          </a:prstGeom>
          <a:ln w="57150"/>
        </p:spPr>
        <p:style>
          <a:lnRef idx="1">
            <a:schemeClr val="accent6"/>
          </a:lnRef>
          <a:fillRef idx="0">
            <a:schemeClr val="accent6"/>
          </a:fillRef>
          <a:effectRef idx="0">
            <a:schemeClr val="accent6"/>
          </a:effectRef>
          <a:fontRef idx="minor">
            <a:schemeClr val="tx1"/>
          </a:fontRef>
        </p:style>
      </p:cxnSp>
      <p:sp>
        <p:nvSpPr>
          <p:cNvPr id="2" name="Gunshot wounds">
            <a:extLst>
              <a:ext uri="{FF2B5EF4-FFF2-40B4-BE49-F238E27FC236}">
                <a16:creationId xmlns:a16="http://schemas.microsoft.com/office/drawing/2014/main" id="{6F380677-C3AA-9558-41F1-CF92DC348983}"/>
              </a:ext>
            </a:extLst>
          </p:cNvPr>
          <p:cNvSpPr txBox="1"/>
          <p:nvPr/>
        </p:nvSpPr>
        <p:spPr>
          <a:xfrm>
            <a:off x="742862" y="5186579"/>
            <a:ext cx="3189777" cy="5539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gn="ctr" defTabSz="1896340">
              <a:tabLst>
                <a:tab pos="2286000" algn="l"/>
                <a:tab pos="3644900" algn="l"/>
                <a:tab pos="5029200" algn="l"/>
                <a:tab pos="6388100" algn="l"/>
              </a:tabLst>
              <a:defRPr sz="5400">
                <a:solidFill>
                  <a:srgbClr val="333840"/>
                </a:solidFill>
                <a:latin typeface="Open Sans Semibold"/>
                <a:ea typeface="Open Sans Semibold"/>
                <a:cs typeface="Open Sans Semibold"/>
                <a:sym typeface="Open Sans Semibold"/>
              </a:defRPr>
            </a:lvl1pPr>
          </a:lstStyle>
          <a:p>
            <a:pPr algn="l"/>
            <a:r>
              <a:rPr lang="en-US" sz="3600" dirty="0">
                <a:solidFill>
                  <a:srgbClr val="FF0000"/>
                </a:solidFill>
                <a:latin typeface="Open Sans" panose="020B0606030504020204" pitchFamily="34" charset="0"/>
                <a:ea typeface="Open Sans" panose="020B0606030504020204" pitchFamily="34" charset="0"/>
                <a:cs typeface="Open Sans" panose="020B0606030504020204" pitchFamily="34" charset="0"/>
              </a:rPr>
              <a:t>CONT.</a:t>
            </a:r>
            <a:endParaRPr sz="360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83011084-A2D7-A4F3-8027-C51E9ED27E51}"/>
              </a:ext>
            </a:extLst>
          </p:cNvPr>
          <p:cNvPicPr>
            <a:picLocks noChangeAspect="1"/>
          </p:cNvPicPr>
          <p:nvPr/>
        </p:nvPicPr>
        <p:blipFill>
          <a:blip r:embed="rId4"/>
          <a:stretch>
            <a:fillRect/>
          </a:stretch>
        </p:blipFill>
        <p:spPr>
          <a:xfrm>
            <a:off x="22116065" y="53138"/>
            <a:ext cx="1996496" cy="2359322"/>
          </a:xfrm>
          <a:prstGeom prst="rect">
            <a:avLst/>
          </a:prstGeom>
        </p:spPr>
      </p:pic>
    </p:spTree>
    <p:extLst>
      <p:ext uri="{BB962C8B-B14F-4D97-AF65-F5344CB8AC3E}">
        <p14:creationId xmlns:p14="http://schemas.microsoft.com/office/powerpoint/2010/main" val="211653421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155AB5-053C-CC09-B779-C3163824EF07}"/>
            </a:ext>
          </a:extLst>
        </p:cNvPr>
        <p:cNvGrpSpPr/>
        <p:nvPr/>
      </p:nvGrpSpPr>
      <p:grpSpPr>
        <a:xfrm>
          <a:off x="0" y="0"/>
          <a:ext cx="0" cy="0"/>
          <a:chOff x="0" y="0"/>
          <a:chExt cx="0" cy="0"/>
        </a:xfrm>
      </p:grpSpPr>
      <p:sp>
        <p:nvSpPr>
          <p:cNvPr id="115" name="Rectangle">
            <a:extLst>
              <a:ext uri="{FF2B5EF4-FFF2-40B4-BE49-F238E27FC236}">
                <a16:creationId xmlns:a16="http://schemas.microsoft.com/office/drawing/2014/main" id="{E4B8141E-BA51-13F5-76D4-8971E24A42B3}"/>
              </a:ext>
            </a:extLst>
          </p:cNvPr>
          <p:cNvSpPr/>
          <p:nvPr/>
        </p:nvSpPr>
        <p:spPr>
          <a:xfrm>
            <a:off x="21539200" y="13512800"/>
            <a:ext cx="1879600" cy="203200"/>
          </a:xfrm>
          <a:prstGeom prst="rect">
            <a:avLst/>
          </a:prstGeom>
          <a:solidFill>
            <a:srgbClr val="F7903B"/>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C8948A4C-5FEA-DAF5-FE90-031756A77F9E}"/>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7</a:t>
            </a:fld>
            <a:endParaRPr dirty="0"/>
          </a:p>
        </p:txBody>
      </p:sp>
      <p:pic>
        <p:nvPicPr>
          <p:cNvPr id="6" name="Picture 5" descr="A logo with text on it&#10;&#10;AI-generated content may be incorrect.">
            <a:extLst>
              <a:ext uri="{FF2B5EF4-FFF2-40B4-BE49-F238E27FC236}">
                <a16:creationId xmlns:a16="http://schemas.microsoft.com/office/drawing/2014/main" id="{D28F68FB-DAB1-D806-BA9A-077CF454E8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604E7D27-888E-F0CF-92CE-B24897F6917C}"/>
              </a:ext>
            </a:extLst>
          </p:cNvPr>
          <p:cNvSpPr txBox="1"/>
          <p:nvPr/>
        </p:nvSpPr>
        <p:spPr>
          <a:xfrm>
            <a:off x="742862" y="2812493"/>
            <a:ext cx="5794553" cy="34820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hi-IN" dirty="0"/>
              <a:t>स्कूल में आपदाओं का इतिहास</a:t>
            </a:r>
            <a:endParaRPr lang="en-US" dirty="0"/>
          </a:p>
        </p:txBody>
      </p:sp>
      <p:grpSp>
        <p:nvGrpSpPr>
          <p:cNvPr id="69" name="Group 68">
            <a:extLst>
              <a:ext uri="{FF2B5EF4-FFF2-40B4-BE49-F238E27FC236}">
                <a16:creationId xmlns:a16="http://schemas.microsoft.com/office/drawing/2014/main" id="{9EB7B12A-9534-589A-DE08-9D09F5916840}"/>
              </a:ext>
            </a:extLst>
          </p:cNvPr>
          <p:cNvGrpSpPr/>
          <p:nvPr/>
        </p:nvGrpSpPr>
        <p:grpSpPr>
          <a:xfrm>
            <a:off x="6324165" y="1443601"/>
            <a:ext cx="17094635" cy="11369155"/>
            <a:chOff x="1327623" y="19619"/>
            <a:chExt cx="22397549" cy="13695680"/>
          </a:xfrm>
        </p:grpSpPr>
        <p:grpSp>
          <p:nvGrpSpPr>
            <p:cNvPr id="70" name="Group 69">
              <a:extLst>
                <a:ext uri="{FF2B5EF4-FFF2-40B4-BE49-F238E27FC236}">
                  <a16:creationId xmlns:a16="http://schemas.microsoft.com/office/drawing/2014/main" id="{D2795C80-A729-DDD7-C579-9F2740897208}"/>
                </a:ext>
              </a:extLst>
            </p:cNvPr>
            <p:cNvGrpSpPr/>
            <p:nvPr/>
          </p:nvGrpSpPr>
          <p:grpSpPr>
            <a:xfrm>
              <a:off x="1327623" y="19619"/>
              <a:ext cx="22397549" cy="13695680"/>
              <a:chOff x="1621537" y="0"/>
              <a:chExt cx="22397549" cy="13695680"/>
            </a:xfrm>
          </p:grpSpPr>
          <p:grpSp>
            <p:nvGrpSpPr>
              <p:cNvPr id="74" name="Group 73">
                <a:extLst>
                  <a:ext uri="{FF2B5EF4-FFF2-40B4-BE49-F238E27FC236}">
                    <a16:creationId xmlns:a16="http://schemas.microsoft.com/office/drawing/2014/main" id="{8DF14DC1-679B-EBA4-6F5C-13D40CEF1C95}"/>
                  </a:ext>
                </a:extLst>
              </p:cNvPr>
              <p:cNvGrpSpPr/>
              <p:nvPr/>
            </p:nvGrpSpPr>
            <p:grpSpPr>
              <a:xfrm>
                <a:off x="1621537" y="0"/>
                <a:ext cx="22397549" cy="13695680"/>
                <a:chOff x="608076" y="7618"/>
                <a:chExt cx="8399081" cy="5135880"/>
              </a:xfrm>
            </p:grpSpPr>
            <p:sp>
              <p:nvSpPr>
                <p:cNvPr id="77" name="object 3"/>
                <p:cNvSpPr/>
                <p:nvPr/>
              </p:nvSpPr>
              <p:spPr>
                <a:xfrm>
                  <a:off x="4579620" y="7618"/>
                  <a:ext cx="4571" cy="5135878"/>
                </a:xfrm>
                <a:prstGeom prst="rect">
                  <a:avLst/>
                </a:prstGeom>
                <a:blipFill>
                  <a:blip r:embed="rId4" cstate="print"/>
                  <a:stretch>
                    <a:fillRect/>
                  </a:stretch>
                </a:blipFill>
              </p:spPr>
              <p:txBody>
                <a:bodyPr wrap="square" lIns="0" tIns="0" rIns="0" bIns="0" rtlCol="0"/>
                <a:lstStyle/>
                <a:p>
                  <a:endParaRPr sz="9600"/>
                </a:p>
              </p:txBody>
            </p:sp>
            <p:sp>
              <p:nvSpPr>
                <p:cNvPr id="78" name="object 4"/>
                <p:cNvSpPr txBox="1"/>
                <p:nvPr/>
              </p:nvSpPr>
              <p:spPr>
                <a:xfrm>
                  <a:off x="1077469" y="2322068"/>
                  <a:ext cx="3219831" cy="571586"/>
                </a:xfrm>
                <a:prstGeom prst="rect">
                  <a:avLst/>
                </a:prstGeom>
              </p:spPr>
              <p:txBody>
                <a:bodyPr vert="horz" wrap="square" lIns="0" tIns="33867" rIns="0" bIns="0" rtlCol="0">
                  <a:spAutoFit/>
                </a:bodyPr>
                <a:lstStyle/>
                <a:p>
                  <a:pPr marL="33867" marR="13547" algn="just">
                    <a:spcBef>
                      <a:spcPts val="267"/>
                    </a:spcBef>
                  </a:pPr>
                  <a:r>
                    <a:rPr lang="hi-IN" sz="4000" spc="-13">
                      <a:solidFill>
                        <a:srgbClr val="CCB400"/>
                      </a:solidFill>
                      <a:latin typeface="Open Sans" panose="020B0606030504020204" pitchFamily="34" charset="0"/>
                      <a:ea typeface="Open Sans" panose="020B0606030504020204" pitchFamily="34" charset="0"/>
                      <a:cs typeface="Open Sans" panose="020B0606030504020204" pitchFamily="34" charset="0"/>
                    </a:rPr>
                    <a:t>2001 भुज भूकंप, 971 छात्रों और 31 शिक्षकों की मौत।</a:t>
                  </a:r>
                  <a:endParaRPr sz="4000" dirty="0">
                    <a:latin typeface="Open Sans" panose="020B0606030504020204" pitchFamily="34" charset="0"/>
                    <a:ea typeface="Open Sans" panose="020B0606030504020204" pitchFamily="34" charset="0"/>
                    <a:cs typeface="Open Sans" panose="020B0606030504020204" pitchFamily="34" charset="0"/>
                  </a:endParaRPr>
                </a:p>
              </p:txBody>
            </p:sp>
            <p:sp>
              <p:nvSpPr>
                <p:cNvPr id="79" name="object 5"/>
                <p:cNvSpPr txBox="1"/>
                <p:nvPr/>
              </p:nvSpPr>
              <p:spPr>
                <a:xfrm>
                  <a:off x="4984624" y="4040492"/>
                  <a:ext cx="3597277" cy="849655"/>
                </a:xfrm>
                <a:prstGeom prst="rect">
                  <a:avLst/>
                </a:prstGeom>
              </p:spPr>
              <p:txBody>
                <a:bodyPr vert="horz" wrap="square" lIns="0" tIns="33867" rIns="0" bIns="0" rtlCol="0">
                  <a:spAutoFit/>
                </a:bodyPr>
                <a:lstStyle/>
                <a:p>
                  <a:pPr marL="33867" marR="13547">
                    <a:spcBef>
                      <a:spcPts val="267"/>
                    </a:spcBef>
                  </a:pPr>
                  <a:r>
                    <a:rPr lang="hi-IN" sz="4000" spc="13" dirty="0">
                      <a:solidFill>
                        <a:srgbClr val="D16248"/>
                      </a:solidFill>
                      <a:latin typeface="Open Sans" panose="020B0606030504020204" pitchFamily="34" charset="0"/>
                      <a:ea typeface="Open Sans" panose="020B0606030504020204" pitchFamily="34" charset="0"/>
                      <a:cs typeface="Open Sans" panose="020B0606030504020204" pitchFamily="34" charset="0"/>
                    </a:rPr>
                    <a:t>तमिलनाडु के कुंभकोणम में आग लगने से 94 बच्चों की मौत हो गई थी।</a:t>
                  </a:r>
                  <a:endParaRPr sz="4000"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80" name="object 6"/>
                <p:cNvGrpSpPr/>
                <p:nvPr/>
              </p:nvGrpSpPr>
              <p:grpSpPr>
                <a:xfrm>
                  <a:off x="681227" y="3262891"/>
                  <a:ext cx="2838451" cy="1880607"/>
                  <a:chOff x="681227" y="3262891"/>
                  <a:chExt cx="2838451" cy="1880607"/>
                </a:xfrm>
              </p:grpSpPr>
              <p:sp>
                <p:nvSpPr>
                  <p:cNvPr id="100" name="object 7"/>
                  <p:cNvSpPr/>
                  <p:nvPr/>
                </p:nvSpPr>
                <p:spPr>
                  <a:xfrm>
                    <a:off x="952500" y="4137654"/>
                    <a:ext cx="2567178" cy="1005844"/>
                  </a:xfrm>
                  <a:prstGeom prst="rect">
                    <a:avLst/>
                  </a:prstGeom>
                  <a:blipFill>
                    <a:blip r:embed="rId5" cstate="print"/>
                    <a:stretch>
                      <a:fillRect/>
                    </a:stretch>
                  </a:blipFill>
                </p:spPr>
                <p:txBody>
                  <a:bodyPr wrap="square" lIns="0" tIns="0" rIns="0" bIns="0" rtlCol="0"/>
                  <a:lstStyle/>
                  <a:p>
                    <a:endParaRPr sz="9600"/>
                  </a:p>
                </p:txBody>
              </p:sp>
              <p:sp>
                <p:nvSpPr>
                  <p:cNvPr id="101" name="object 8"/>
                  <p:cNvSpPr/>
                  <p:nvPr/>
                </p:nvSpPr>
                <p:spPr>
                  <a:xfrm>
                    <a:off x="986027" y="4178807"/>
                    <a:ext cx="2367280" cy="826135"/>
                  </a:xfrm>
                  <a:custGeom>
                    <a:avLst/>
                    <a:gdLst/>
                    <a:ahLst/>
                    <a:cxnLst/>
                    <a:rect l="l" t="t" r="r" b="b"/>
                    <a:pathLst>
                      <a:path w="2367279" h="826135">
                        <a:moveTo>
                          <a:pt x="1953767" y="0"/>
                        </a:moveTo>
                        <a:lnTo>
                          <a:pt x="413003" y="0"/>
                        </a:lnTo>
                        <a:lnTo>
                          <a:pt x="364839" y="2778"/>
                        </a:lnTo>
                        <a:lnTo>
                          <a:pt x="318307" y="10907"/>
                        </a:lnTo>
                        <a:lnTo>
                          <a:pt x="273716" y="24077"/>
                        </a:lnTo>
                        <a:lnTo>
                          <a:pt x="231376" y="41978"/>
                        </a:lnTo>
                        <a:lnTo>
                          <a:pt x="191599" y="64300"/>
                        </a:lnTo>
                        <a:lnTo>
                          <a:pt x="154692" y="90733"/>
                        </a:lnTo>
                        <a:lnTo>
                          <a:pt x="120967" y="120967"/>
                        </a:lnTo>
                        <a:lnTo>
                          <a:pt x="90733" y="154692"/>
                        </a:lnTo>
                        <a:lnTo>
                          <a:pt x="64300" y="191599"/>
                        </a:lnTo>
                        <a:lnTo>
                          <a:pt x="41978" y="231376"/>
                        </a:lnTo>
                        <a:lnTo>
                          <a:pt x="24077" y="273716"/>
                        </a:lnTo>
                        <a:lnTo>
                          <a:pt x="10907" y="318307"/>
                        </a:lnTo>
                        <a:lnTo>
                          <a:pt x="2778" y="364839"/>
                        </a:lnTo>
                        <a:lnTo>
                          <a:pt x="0" y="413003"/>
                        </a:lnTo>
                        <a:lnTo>
                          <a:pt x="2778" y="461168"/>
                        </a:lnTo>
                        <a:lnTo>
                          <a:pt x="10907" y="507700"/>
                        </a:lnTo>
                        <a:lnTo>
                          <a:pt x="24077" y="552291"/>
                        </a:lnTo>
                        <a:lnTo>
                          <a:pt x="41978" y="594631"/>
                        </a:lnTo>
                        <a:lnTo>
                          <a:pt x="64300" y="634408"/>
                        </a:lnTo>
                        <a:lnTo>
                          <a:pt x="90733" y="671315"/>
                        </a:lnTo>
                        <a:lnTo>
                          <a:pt x="120967" y="705040"/>
                        </a:lnTo>
                        <a:lnTo>
                          <a:pt x="154692" y="735274"/>
                        </a:lnTo>
                        <a:lnTo>
                          <a:pt x="191599" y="761707"/>
                        </a:lnTo>
                        <a:lnTo>
                          <a:pt x="231376" y="784029"/>
                        </a:lnTo>
                        <a:lnTo>
                          <a:pt x="273716" y="801930"/>
                        </a:lnTo>
                        <a:lnTo>
                          <a:pt x="318307" y="815100"/>
                        </a:lnTo>
                        <a:lnTo>
                          <a:pt x="364839" y="823229"/>
                        </a:lnTo>
                        <a:lnTo>
                          <a:pt x="413003" y="826007"/>
                        </a:lnTo>
                        <a:lnTo>
                          <a:pt x="1953767" y="826007"/>
                        </a:lnTo>
                        <a:lnTo>
                          <a:pt x="2001932" y="823229"/>
                        </a:lnTo>
                        <a:lnTo>
                          <a:pt x="2048464" y="815100"/>
                        </a:lnTo>
                        <a:lnTo>
                          <a:pt x="2093055" y="801930"/>
                        </a:lnTo>
                        <a:lnTo>
                          <a:pt x="2135395" y="784029"/>
                        </a:lnTo>
                        <a:lnTo>
                          <a:pt x="2175172" y="761707"/>
                        </a:lnTo>
                        <a:lnTo>
                          <a:pt x="2212079" y="735274"/>
                        </a:lnTo>
                        <a:lnTo>
                          <a:pt x="2245804" y="705040"/>
                        </a:lnTo>
                        <a:lnTo>
                          <a:pt x="2276038" y="671315"/>
                        </a:lnTo>
                        <a:lnTo>
                          <a:pt x="2302471" y="634408"/>
                        </a:lnTo>
                        <a:lnTo>
                          <a:pt x="2324793" y="594631"/>
                        </a:lnTo>
                        <a:lnTo>
                          <a:pt x="2342694" y="552291"/>
                        </a:lnTo>
                        <a:lnTo>
                          <a:pt x="2355864" y="507700"/>
                        </a:lnTo>
                        <a:lnTo>
                          <a:pt x="2363993" y="461168"/>
                        </a:lnTo>
                        <a:lnTo>
                          <a:pt x="2366772" y="413003"/>
                        </a:lnTo>
                        <a:lnTo>
                          <a:pt x="2363993" y="364839"/>
                        </a:lnTo>
                        <a:lnTo>
                          <a:pt x="2355864" y="318307"/>
                        </a:lnTo>
                        <a:lnTo>
                          <a:pt x="2342694" y="273716"/>
                        </a:lnTo>
                        <a:lnTo>
                          <a:pt x="2324793" y="231376"/>
                        </a:lnTo>
                        <a:lnTo>
                          <a:pt x="2302471" y="191599"/>
                        </a:lnTo>
                        <a:lnTo>
                          <a:pt x="2276038" y="154692"/>
                        </a:lnTo>
                        <a:lnTo>
                          <a:pt x="2245804" y="120967"/>
                        </a:lnTo>
                        <a:lnTo>
                          <a:pt x="2212079" y="90733"/>
                        </a:lnTo>
                        <a:lnTo>
                          <a:pt x="2175172" y="64300"/>
                        </a:lnTo>
                        <a:lnTo>
                          <a:pt x="2135395" y="41978"/>
                        </a:lnTo>
                        <a:lnTo>
                          <a:pt x="2093055" y="24077"/>
                        </a:lnTo>
                        <a:lnTo>
                          <a:pt x="2048464" y="10907"/>
                        </a:lnTo>
                        <a:lnTo>
                          <a:pt x="2001932" y="2778"/>
                        </a:lnTo>
                        <a:lnTo>
                          <a:pt x="1953767" y="0"/>
                        </a:lnTo>
                        <a:close/>
                      </a:path>
                    </a:pathLst>
                  </a:custGeom>
                  <a:solidFill>
                    <a:srgbClr val="F3F4F8"/>
                  </a:solidFill>
                </p:spPr>
                <p:txBody>
                  <a:bodyPr wrap="square" lIns="0" tIns="0" rIns="0" bIns="0" rtlCol="0"/>
                  <a:lstStyle/>
                  <a:p>
                    <a:endParaRPr sz="9600"/>
                  </a:p>
                </p:txBody>
              </p:sp>
              <p:sp>
                <p:nvSpPr>
                  <p:cNvPr id="102" name="object 9"/>
                  <p:cNvSpPr/>
                  <p:nvPr/>
                </p:nvSpPr>
                <p:spPr>
                  <a:xfrm>
                    <a:off x="1706880" y="4329683"/>
                    <a:ext cx="1905" cy="524510"/>
                  </a:xfrm>
                  <a:custGeom>
                    <a:avLst/>
                    <a:gdLst/>
                    <a:ahLst/>
                    <a:cxnLst/>
                    <a:rect l="l" t="t" r="r" b="b"/>
                    <a:pathLst>
                      <a:path w="1905" h="524510">
                        <a:moveTo>
                          <a:pt x="0" y="524255"/>
                        </a:moveTo>
                        <a:lnTo>
                          <a:pt x="1524" y="0"/>
                        </a:lnTo>
                      </a:path>
                    </a:pathLst>
                  </a:custGeom>
                  <a:ln w="9525">
                    <a:solidFill>
                      <a:srgbClr val="A6A8A7"/>
                    </a:solidFill>
                  </a:ln>
                </p:spPr>
                <p:txBody>
                  <a:bodyPr wrap="square" lIns="0" tIns="0" rIns="0" bIns="0" rtlCol="0"/>
                  <a:lstStyle/>
                  <a:p>
                    <a:endParaRPr sz="9600"/>
                  </a:p>
                </p:txBody>
              </p:sp>
              <p:sp>
                <p:nvSpPr>
                  <p:cNvPr id="103" name="object 10"/>
                  <p:cNvSpPr/>
                  <p:nvPr/>
                </p:nvSpPr>
                <p:spPr>
                  <a:xfrm>
                    <a:off x="681227" y="3262891"/>
                    <a:ext cx="2340864" cy="1839468"/>
                  </a:xfrm>
                  <a:prstGeom prst="rect">
                    <a:avLst/>
                  </a:prstGeom>
                  <a:blipFill>
                    <a:blip r:embed="rId6" cstate="print"/>
                    <a:stretch>
                      <a:fillRect/>
                    </a:stretch>
                  </a:blipFill>
                </p:spPr>
                <p:txBody>
                  <a:bodyPr wrap="square" lIns="0" tIns="0" rIns="0" bIns="0" rtlCol="0"/>
                  <a:lstStyle/>
                  <a:p>
                    <a:endParaRPr sz="9600"/>
                  </a:p>
                </p:txBody>
              </p:sp>
              <p:sp>
                <p:nvSpPr>
                  <p:cNvPr id="104" name="object 11"/>
                  <p:cNvSpPr/>
                  <p:nvPr/>
                </p:nvSpPr>
                <p:spPr>
                  <a:xfrm>
                    <a:off x="685886" y="3273551"/>
                    <a:ext cx="2239010" cy="1737360"/>
                  </a:xfrm>
                  <a:custGeom>
                    <a:avLst/>
                    <a:gdLst/>
                    <a:ahLst/>
                    <a:cxnLst/>
                    <a:rect l="l" t="t" r="r" b="b"/>
                    <a:pathLst>
                      <a:path w="2239010" h="1737360">
                        <a:moveTo>
                          <a:pt x="1723557" y="0"/>
                        </a:moveTo>
                        <a:lnTo>
                          <a:pt x="1722922" y="128397"/>
                        </a:lnTo>
                        <a:lnTo>
                          <a:pt x="747562" y="129412"/>
                        </a:lnTo>
                        <a:lnTo>
                          <a:pt x="701033" y="137461"/>
                        </a:lnTo>
                        <a:lnTo>
                          <a:pt x="655340" y="147773"/>
                        </a:lnTo>
                        <a:lnTo>
                          <a:pt x="610556" y="160293"/>
                        </a:lnTo>
                        <a:lnTo>
                          <a:pt x="566754" y="174965"/>
                        </a:lnTo>
                        <a:lnTo>
                          <a:pt x="524009" y="191732"/>
                        </a:lnTo>
                        <a:lnTo>
                          <a:pt x="482394" y="210538"/>
                        </a:lnTo>
                        <a:lnTo>
                          <a:pt x="441983" y="231327"/>
                        </a:lnTo>
                        <a:lnTo>
                          <a:pt x="402849" y="254042"/>
                        </a:lnTo>
                        <a:lnTo>
                          <a:pt x="365067" y="278627"/>
                        </a:lnTo>
                        <a:lnTo>
                          <a:pt x="328709" y="305026"/>
                        </a:lnTo>
                        <a:lnTo>
                          <a:pt x="293850" y="333183"/>
                        </a:lnTo>
                        <a:lnTo>
                          <a:pt x="260563" y="363040"/>
                        </a:lnTo>
                        <a:lnTo>
                          <a:pt x="228921" y="394543"/>
                        </a:lnTo>
                        <a:lnTo>
                          <a:pt x="198999" y="427634"/>
                        </a:lnTo>
                        <a:lnTo>
                          <a:pt x="170871" y="462258"/>
                        </a:lnTo>
                        <a:lnTo>
                          <a:pt x="144608" y="498358"/>
                        </a:lnTo>
                        <a:lnTo>
                          <a:pt x="120287" y="535877"/>
                        </a:lnTo>
                        <a:lnTo>
                          <a:pt x="97979" y="574760"/>
                        </a:lnTo>
                        <a:lnTo>
                          <a:pt x="77759" y="614950"/>
                        </a:lnTo>
                        <a:lnTo>
                          <a:pt x="59701" y="656391"/>
                        </a:lnTo>
                        <a:lnTo>
                          <a:pt x="43878" y="699027"/>
                        </a:lnTo>
                        <a:lnTo>
                          <a:pt x="30363" y="742801"/>
                        </a:lnTo>
                        <a:lnTo>
                          <a:pt x="19231" y="787657"/>
                        </a:lnTo>
                        <a:lnTo>
                          <a:pt x="10555" y="833539"/>
                        </a:lnTo>
                        <a:lnTo>
                          <a:pt x="4408" y="880390"/>
                        </a:lnTo>
                        <a:lnTo>
                          <a:pt x="865" y="928154"/>
                        </a:lnTo>
                        <a:lnTo>
                          <a:pt x="0" y="976775"/>
                        </a:lnTo>
                        <a:lnTo>
                          <a:pt x="1884" y="1026197"/>
                        </a:lnTo>
                        <a:lnTo>
                          <a:pt x="6593" y="1076363"/>
                        </a:lnTo>
                        <a:lnTo>
                          <a:pt x="13857" y="1123365"/>
                        </a:lnTo>
                        <a:lnTo>
                          <a:pt x="24071" y="1169420"/>
                        </a:lnTo>
                        <a:lnTo>
                          <a:pt x="37144" y="1214432"/>
                        </a:lnTo>
                        <a:lnTo>
                          <a:pt x="52983" y="1258306"/>
                        </a:lnTo>
                        <a:lnTo>
                          <a:pt x="71499" y="1300947"/>
                        </a:lnTo>
                        <a:lnTo>
                          <a:pt x="92599" y="1342258"/>
                        </a:lnTo>
                        <a:lnTo>
                          <a:pt x="116193" y="1382143"/>
                        </a:lnTo>
                        <a:lnTo>
                          <a:pt x="142188" y="1420508"/>
                        </a:lnTo>
                        <a:lnTo>
                          <a:pt x="170494" y="1457257"/>
                        </a:lnTo>
                        <a:lnTo>
                          <a:pt x="201019" y="1492294"/>
                        </a:lnTo>
                        <a:lnTo>
                          <a:pt x="233672" y="1525523"/>
                        </a:lnTo>
                        <a:lnTo>
                          <a:pt x="268361" y="1556849"/>
                        </a:lnTo>
                        <a:lnTo>
                          <a:pt x="304996" y="1586176"/>
                        </a:lnTo>
                        <a:lnTo>
                          <a:pt x="343484" y="1613409"/>
                        </a:lnTo>
                        <a:lnTo>
                          <a:pt x="383735" y="1638451"/>
                        </a:lnTo>
                        <a:lnTo>
                          <a:pt x="425657" y="1661208"/>
                        </a:lnTo>
                        <a:lnTo>
                          <a:pt x="469159" y="1681584"/>
                        </a:lnTo>
                        <a:lnTo>
                          <a:pt x="514149" y="1699482"/>
                        </a:lnTo>
                        <a:lnTo>
                          <a:pt x="560537" y="1714808"/>
                        </a:lnTo>
                        <a:lnTo>
                          <a:pt x="608230" y="1727466"/>
                        </a:lnTo>
                        <a:lnTo>
                          <a:pt x="657138" y="1737360"/>
                        </a:lnTo>
                        <a:lnTo>
                          <a:pt x="607060" y="1720476"/>
                        </a:lnTo>
                        <a:lnTo>
                          <a:pt x="559626" y="1698935"/>
                        </a:lnTo>
                        <a:lnTo>
                          <a:pt x="515114" y="1673034"/>
                        </a:lnTo>
                        <a:lnTo>
                          <a:pt x="473799" y="1643072"/>
                        </a:lnTo>
                        <a:lnTo>
                          <a:pt x="435958" y="1609347"/>
                        </a:lnTo>
                        <a:lnTo>
                          <a:pt x="401867" y="1572157"/>
                        </a:lnTo>
                        <a:lnTo>
                          <a:pt x="371802" y="1531800"/>
                        </a:lnTo>
                        <a:lnTo>
                          <a:pt x="346039" y="1488575"/>
                        </a:lnTo>
                        <a:lnTo>
                          <a:pt x="324854" y="1442780"/>
                        </a:lnTo>
                        <a:lnTo>
                          <a:pt x="308523" y="1394714"/>
                        </a:lnTo>
                        <a:lnTo>
                          <a:pt x="296839" y="1346221"/>
                        </a:lnTo>
                        <a:lnTo>
                          <a:pt x="289149" y="1298406"/>
                        </a:lnTo>
                        <a:lnTo>
                          <a:pt x="285317" y="1251381"/>
                        </a:lnTo>
                        <a:lnTo>
                          <a:pt x="285212" y="1205260"/>
                        </a:lnTo>
                        <a:lnTo>
                          <a:pt x="288697" y="1160157"/>
                        </a:lnTo>
                        <a:lnTo>
                          <a:pt x="295641" y="1116184"/>
                        </a:lnTo>
                        <a:lnTo>
                          <a:pt x="305907" y="1073454"/>
                        </a:lnTo>
                        <a:lnTo>
                          <a:pt x="319363" y="1032082"/>
                        </a:lnTo>
                        <a:lnTo>
                          <a:pt x="335875" y="992181"/>
                        </a:lnTo>
                        <a:lnTo>
                          <a:pt x="355308" y="953863"/>
                        </a:lnTo>
                        <a:lnTo>
                          <a:pt x="377528" y="917242"/>
                        </a:lnTo>
                        <a:lnTo>
                          <a:pt x="402402" y="882432"/>
                        </a:lnTo>
                        <a:lnTo>
                          <a:pt x="429795" y="849545"/>
                        </a:lnTo>
                        <a:lnTo>
                          <a:pt x="459573" y="818696"/>
                        </a:lnTo>
                        <a:lnTo>
                          <a:pt x="491603" y="789997"/>
                        </a:lnTo>
                        <a:lnTo>
                          <a:pt x="525750" y="763561"/>
                        </a:lnTo>
                        <a:lnTo>
                          <a:pt x="561880" y="739503"/>
                        </a:lnTo>
                        <a:lnTo>
                          <a:pt x="599860" y="717934"/>
                        </a:lnTo>
                        <a:lnTo>
                          <a:pt x="639555" y="698970"/>
                        </a:lnTo>
                        <a:lnTo>
                          <a:pt x="680831" y="682722"/>
                        </a:lnTo>
                        <a:lnTo>
                          <a:pt x="723554" y="669304"/>
                        </a:lnTo>
                        <a:lnTo>
                          <a:pt x="767591" y="658830"/>
                        </a:lnTo>
                        <a:lnTo>
                          <a:pt x="812807" y="651413"/>
                        </a:lnTo>
                        <a:lnTo>
                          <a:pt x="859068" y="647166"/>
                        </a:lnTo>
                        <a:lnTo>
                          <a:pt x="1724954" y="644029"/>
                        </a:lnTo>
                        <a:lnTo>
                          <a:pt x="1727875" y="777544"/>
                        </a:lnTo>
                        <a:lnTo>
                          <a:pt x="2238669" y="377063"/>
                        </a:lnTo>
                        <a:lnTo>
                          <a:pt x="1723557" y="0"/>
                        </a:lnTo>
                        <a:close/>
                      </a:path>
                    </a:pathLst>
                  </a:custGeom>
                  <a:solidFill>
                    <a:srgbClr val="9A003D"/>
                  </a:solidFill>
                </p:spPr>
                <p:txBody>
                  <a:bodyPr wrap="square" lIns="0" tIns="0" rIns="0" bIns="0" rtlCol="0"/>
                  <a:lstStyle/>
                  <a:p>
                    <a:endParaRPr sz="9600"/>
                  </a:p>
                </p:txBody>
              </p:sp>
              <p:sp>
                <p:nvSpPr>
                  <p:cNvPr id="105" name="object 12"/>
                  <p:cNvSpPr/>
                  <p:nvPr/>
                </p:nvSpPr>
                <p:spPr>
                  <a:xfrm>
                    <a:off x="685881" y="3273551"/>
                    <a:ext cx="2239010" cy="1717675"/>
                  </a:xfrm>
                  <a:custGeom>
                    <a:avLst/>
                    <a:gdLst/>
                    <a:ahLst/>
                    <a:cxnLst/>
                    <a:rect l="l" t="t" r="r" b="b"/>
                    <a:pathLst>
                      <a:path w="2239010" h="1717675">
                        <a:moveTo>
                          <a:pt x="1723435" y="0"/>
                        </a:moveTo>
                        <a:lnTo>
                          <a:pt x="1722673" y="128270"/>
                        </a:lnTo>
                        <a:lnTo>
                          <a:pt x="747440" y="129159"/>
                        </a:lnTo>
                        <a:lnTo>
                          <a:pt x="700893" y="137206"/>
                        </a:lnTo>
                        <a:lnTo>
                          <a:pt x="655185" y="147516"/>
                        </a:lnTo>
                        <a:lnTo>
                          <a:pt x="610389" y="160031"/>
                        </a:lnTo>
                        <a:lnTo>
                          <a:pt x="566579" y="174697"/>
                        </a:lnTo>
                        <a:lnTo>
                          <a:pt x="523829" y="191456"/>
                        </a:lnTo>
                        <a:lnTo>
                          <a:pt x="482211" y="210252"/>
                        </a:lnTo>
                        <a:lnTo>
                          <a:pt x="441800" y="231029"/>
                        </a:lnTo>
                        <a:lnTo>
                          <a:pt x="402668" y="253731"/>
                        </a:lnTo>
                        <a:lnTo>
                          <a:pt x="364889" y="278301"/>
                        </a:lnTo>
                        <a:lnTo>
                          <a:pt x="328537" y="304683"/>
                        </a:lnTo>
                        <a:lnTo>
                          <a:pt x="293685" y="332820"/>
                        </a:lnTo>
                        <a:lnTo>
                          <a:pt x="260406" y="362658"/>
                        </a:lnTo>
                        <a:lnTo>
                          <a:pt x="228774" y="394138"/>
                        </a:lnTo>
                        <a:lnTo>
                          <a:pt x="198863" y="427206"/>
                        </a:lnTo>
                        <a:lnTo>
                          <a:pt x="170746" y="461804"/>
                        </a:lnTo>
                        <a:lnTo>
                          <a:pt x="144496" y="497876"/>
                        </a:lnTo>
                        <a:lnTo>
                          <a:pt x="120186" y="535367"/>
                        </a:lnTo>
                        <a:lnTo>
                          <a:pt x="97891" y="574219"/>
                        </a:lnTo>
                        <a:lnTo>
                          <a:pt x="77684" y="614376"/>
                        </a:lnTo>
                        <a:lnTo>
                          <a:pt x="59638" y="655783"/>
                        </a:lnTo>
                        <a:lnTo>
                          <a:pt x="43827" y="698383"/>
                        </a:lnTo>
                        <a:lnTo>
                          <a:pt x="30323" y="742120"/>
                        </a:lnTo>
                        <a:lnTo>
                          <a:pt x="19202" y="786936"/>
                        </a:lnTo>
                        <a:lnTo>
                          <a:pt x="10535" y="832777"/>
                        </a:lnTo>
                        <a:lnTo>
                          <a:pt x="4397" y="879586"/>
                        </a:lnTo>
                        <a:lnTo>
                          <a:pt x="860" y="927306"/>
                        </a:lnTo>
                        <a:lnTo>
                          <a:pt x="0" y="975881"/>
                        </a:lnTo>
                        <a:lnTo>
                          <a:pt x="1887" y="1025255"/>
                        </a:lnTo>
                        <a:lnTo>
                          <a:pt x="6598" y="1075372"/>
                        </a:lnTo>
                        <a:lnTo>
                          <a:pt x="14105" y="1123574"/>
                        </a:lnTo>
                        <a:lnTo>
                          <a:pt x="24734" y="1170735"/>
                        </a:lnTo>
                        <a:lnTo>
                          <a:pt x="38382" y="1216756"/>
                        </a:lnTo>
                        <a:lnTo>
                          <a:pt x="54951" y="1261539"/>
                        </a:lnTo>
                        <a:lnTo>
                          <a:pt x="74340" y="1304984"/>
                        </a:lnTo>
                        <a:lnTo>
                          <a:pt x="96448" y="1346994"/>
                        </a:lnTo>
                        <a:lnTo>
                          <a:pt x="121175" y="1387468"/>
                        </a:lnTo>
                        <a:lnTo>
                          <a:pt x="148421" y="1426310"/>
                        </a:lnTo>
                        <a:lnTo>
                          <a:pt x="178085" y="1463420"/>
                        </a:lnTo>
                        <a:lnTo>
                          <a:pt x="210067" y="1498699"/>
                        </a:lnTo>
                        <a:lnTo>
                          <a:pt x="244266" y="1532048"/>
                        </a:lnTo>
                        <a:lnTo>
                          <a:pt x="280582" y="1563370"/>
                        </a:lnTo>
                        <a:lnTo>
                          <a:pt x="318915" y="1592565"/>
                        </a:lnTo>
                        <a:lnTo>
                          <a:pt x="359165" y="1619534"/>
                        </a:lnTo>
                        <a:lnTo>
                          <a:pt x="401230" y="1644180"/>
                        </a:lnTo>
                        <a:lnTo>
                          <a:pt x="445010" y="1666403"/>
                        </a:lnTo>
                        <a:lnTo>
                          <a:pt x="490406" y="1686104"/>
                        </a:lnTo>
                        <a:lnTo>
                          <a:pt x="537317" y="1703185"/>
                        </a:lnTo>
                        <a:lnTo>
                          <a:pt x="585642" y="1717548"/>
                        </a:lnTo>
                        <a:lnTo>
                          <a:pt x="541258" y="1698349"/>
                        </a:lnTo>
                        <a:lnTo>
                          <a:pt x="498570" y="1676553"/>
                        </a:lnTo>
                        <a:lnTo>
                          <a:pt x="457684" y="1652271"/>
                        </a:lnTo>
                        <a:lnTo>
                          <a:pt x="418707" y="1625614"/>
                        </a:lnTo>
                        <a:lnTo>
                          <a:pt x="381747" y="1596694"/>
                        </a:lnTo>
                        <a:lnTo>
                          <a:pt x="346910" y="1565623"/>
                        </a:lnTo>
                        <a:lnTo>
                          <a:pt x="314303" y="1532510"/>
                        </a:lnTo>
                        <a:lnTo>
                          <a:pt x="284033" y="1497469"/>
                        </a:lnTo>
                        <a:lnTo>
                          <a:pt x="256208" y="1460611"/>
                        </a:lnTo>
                        <a:lnTo>
                          <a:pt x="230934" y="1422047"/>
                        </a:lnTo>
                        <a:lnTo>
                          <a:pt x="208318" y="1381889"/>
                        </a:lnTo>
                        <a:lnTo>
                          <a:pt x="188467" y="1340248"/>
                        </a:lnTo>
                        <a:lnTo>
                          <a:pt x="171489" y="1297235"/>
                        </a:lnTo>
                        <a:lnTo>
                          <a:pt x="157489" y="1252963"/>
                        </a:lnTo>
                        <a:lnTo>
                          <a:pt x="146576" y="1207542"/>
                        </a:lnTo>
                        <a:lnTo>
                          <a:pt x="138856" y="1161084"/>
                        </a:lnTo>
                        <a:lnTo>
                          <a:pt x="134436" y="1113701"/>
                        </a:lnTo>
                        <a:lnTo>
                          <a:pt x="133386" y="1066989"/>
                        </a:lnTo>
                        <a:lnTo>
                          <a:pt x="135519" y="1020871"/>
                        </a:lnTo>
                        <a:lnTo>
                          <a:pt x="140744" y="975451"/>
                        </a:lnTo>
                        <a:lnTo>
                          <a:pt x="148972" y="930837"/>
                        </a:lnTo>
                        <a:lnTo>
                          <a:pt x="160113" y="887133"/>
                        </a:lnTo>
                        <a:lnTo>
                          <a:pt x="174078" y="844447"/>
                        </a:lnTo>
                        <a:lnTo>
                          <a:pt x="190776" y="802883"/>
                        </a:lnTo>
                        <a:lnTo>
                          <a:pt x="210120" y="762549"/>
                        </a:lnTo>
                        <a:lnTo>
                          <a:pt x="232018" y="723551"/>
                        </a:lnTo>
                        <a:lnTo>
                          <a:pt x="256382" y="685994"/>
                        </a:lnTo>
                        <a:lnTo>
                          <a:pt x="283122" y="649984"/>
                        </a:lnTo>
                        <a:lnTo>
                          <a:pt x="312148" y="615628"/>
                        </a:lnTo>
                        <a:lnTo>
                          <a:pt x="343371" y="583032"/>
                        </a:lnTo>
                        <a:lnTo>
                          <a:pt x="376700" y="552301"/>
                        </a:lnTo>
                        <a:lnTo>
                          <a:pt x="412048" y="523543"/>
                        </a:lnTo>
                        <a:lnTo>
                          <a:pt x="449323" y="496862"/>
                        </a:lnTo>
                        <a:lnTo>
                          <a:pt x="488437" y="472365"/>
                        </a:lnTo>
                        <a:lnTo>
                          <a:pt x="529300" y="450159"/>
                        </a:lnTo>
                        <a:lnTo>
                          <a:pt x="571822" y="430348"/>
                        </a:lnTo>
                        <a:lnTo>
                          <a:pt x="615913" y="413040"/>
                        </a:lnTo>
                        <a:lnTo>
                          <a:pt x="661485" y="398340"/>
                        </a:lnTo>
                        <a:lnTo>
                          <a:pt x="708447" y="386354"/>
                        </a:lnTo>
                        <a:lnTo>
                          <a:pt x="756711" y="377190"/>
                        </a:lnTo>
                        <a:lnTo>
                          <a:pt x="2238674" y="376809"/>
                        </a:lnTo>
                        <a:lnTo>
                          <a:pt x="1723435" y="0"/>
                        </a:lnTo>
                        <a:close/>
                      </a:path>
                    </a:pathLst>
                  </a:custGeom>
                  <a:solidFill>
                    <a:srgbClr val="DE005A"/>
                  </a:solidFill>
                </p:spPr>
                <p:txBody>
                  <a:bodyPr wrap="square" lIns="0" tIns="0" rIns="0" bIns="0" rtlCol="0"/>
                  <a:lstStyle/>
                  <a:p>
                    <a:endParaRPr sz="9600"/>
                  </a:p>
                </p:txBody>
              </p:sp>
              <p:sp>
                <p:nvSpPr>
                  <p:cNvPr id="106" name="object 13"/>
                  <p:cNvSpPr/>
                  <p:nvPr/>
                </p:nvSpPr>
                <p:spPr>
                  <a:xfrm>
                    <a:off x="1150619" y="4349495"/>
                    <a:ext cx="498475" cy="474345"/>
                  </a:xfrm>
                  <a:custGeom>
                    <a:avLst/>
                    <a:gdLst/>
                    <a:ahLst/>
                    <a:cxnLst/>
                    <a:rect l="l" t="t" r="r" b="b"/>
                    <a:pathLst>
                      <a:path w="498475" h="474345">
                        <a:moveTo>
                          <a:pt x="249174" y="0"/>
                        </a:moveTo>
                        <a:lnTo>
                          <a:pt x="198956" y="4814"/>
                        </a:lnTo>
                        <a:lnTo>
                          <a:pt x="152183" y="18622"/>
                        </a:lnTo>
                        <a:lnTo>
                          <a:pt x="109857" y="40471"/>
                        </a:lnTo>
                        <a:lnTo>
                          <a:pt x="72980" y="69408"/>
                        </a:lnTo>
                        <a:lnTo>
                          <a:pt x="42554" y="104481"/>
                        </a:lnTo>
                        <a:lnTo>
                          <a:pt x="19581" y="144735"/>
                        </a:lnTo>
                        <a:lnTo>
                          <a:pt x="5062" y="189220"/>
                        </a:lnTo>
                        <a:lnTo>
                          <a:pt x="0" y="236981"/>
                        </a:lnTo>
                        <a:lnTo>
                          <a:pt x="5062" y="284743"/>
                        </a:lnTo>
                        <a:lnTo>
                          <a:pt x="19581" y="329228"/>
                        </a:lnTo>
                        <a:lnTo>
                          <a:pt x="42554" y="369482"/>
                        </a:lnTo>
                        <a:lnTo>
                          <a:pt x="72980" y="404555"/>
                        </a:lnTo>
                        <a:lnTo>
                          <a:pt x="109857" y="433492"/>
                        </a:lnTo>
                        <a:lnTo>
                          <a:pt x="152183" y="455341"/>
                        </a:lnTo>
                        <a:lnTo>
                          <a:pt x="198956" y="469149"/>
                        </a:lnTo>
                        <a:lnTo>
                          <a:pt x="249174" y="473963"/>
                        </a:lnTo>
                        <a:lnTo>
                          <a:pt x="299406" y="469149"/>
                        </a:lnTo>
                        <a:lnTo>
                          <a:pt x="346186" y="455341"/>
                        </a:lnTo>
                        <a:lnTo>
                          <a:pt x="388512" y="433492"/>
                        </a:lnTo>
                        <a:lnTo>
                          <a:pt x="425386" y="404555"/>
                        </a:lnTo>
                        <a:lnTo>
                          <a:pt x="455806" y="369482"/>
                        </a:lnTo>
                        <a:lnTo>
                          <a:pt x="478774" y="329228"/>
                        </a:lnTo>
                        <a:lnTo>
                          <a:pt x="493287" y="284743"/>
                        </a:lnTo>
                        <a:lnTo>
                          <a:pt x="498348" y="236981"/>
                        </a:lnTo>
                        <a:lnTo>
                          <a:pt x="493287" y="189220"/>
                        </a:lnTo>
                        <a:lnTo>
                          <a:pt x="478774" y="144735"/>
                        </a:lnTo>
                        <a:lnTo>
                          <a:pt x="455806" y="104481"/>
                        </a:lnTo>
                        <a:lnTo>
                          <a:pt x="425386" y="69408"/>
                        </a:lnTo>
                        <a:lnTo>
                          <a:pt x="388512" y="40471"/>
                        </a:lnTo>
                        <a:lnTo>
                          <a:pt x="346186" y="18622"/>
                        </a:lnTo>
                        <a:lnTo>
                          <a:pt x="299406" y="4814"/>
                        </a:lnTo>
                        <a:lnTo>
                          <a:pt x="249174" y="0"/>
                        </a:lnTo>
                        <a:close/>
                      </a:path>
                    </a:pathLst>
                  </a:custGeom>
                  <a:solidFill>
                    <a:srgbClr val="9B9D9C"/>
                  </a:solidFill>
                </p:spPr>
                <p:txBody>
                  <a:bodyPr wrap="square" lIns="0" tIns="0" rIns="0" bIns="0" rtlCol="0"/>
                  <a:lstStyle/>
                  <a:p>
                    <a:endParaRPr sz="9600"/>
                  </a:p>
                </p:txBody>
              </p:sp>
              <p:sp>
                <p:nvSpPr>
                  <p:cNvPr id="107" name="object 14"/>
                  <p:cNvSpPr/>
                  <p:nvPr/>
                </p:nvSpPr>
                <p:spPr>
                  <a:xfrm>
                    <a:off x="1760219" y="4465319"/>
                    <a:ext cx="307848" cy="291084"/>
                  </a:xfrm>
                  <a:prstGeom prst="rect">
                    <a:avLst/>
                  </a:prstGeom>
                  <a:blipFill>
                    <a:blip r:embed="rId7" cstate="print"/>
                    <a:stretch>
                      <a:fillRect/>
                    </a:stretch>
                  </a:blipFill>
                </p:spPr>
                <p:txBody>
                  <a:bodyPr wrap="square" lIns="0" tIns="0" rIns="0" bIns="0" rtlCol="0"/>
                  <a:lstStyle/>
                  <a:p>
                    <a:endParaRPr sz="9600"/>
                  </a:p>
                </p:txBody>
              </p:sp>
            </p:grpSp>
            <p:sp>
              <p:nvSpPr>
                <p:cNvPr id="81" name="object 16"/>
                <p:cNvSpPr txBox="1"/>
                <p:nvPr/>
              </p:nvSpPr>
              <p:spPr>
                <a:xfrm>
                  <a:off x="2261742" y="4413605"/>
                  <a:ext cx="815723" cy="390841"/>
                </a:xfrm>
                <a:prstGeom prst="rect">
                  <a:avLst/>
                </a:prstGeom>
              </p:spPr>
              <p:txBody>
                <a:bodyPr vert="horz" wrap="square" lIns="0" tIns="33867" rIns="0" bIns="0" rtlCol="0">
                  <a:spAutoFit/>
                </a:bodyPr>
                <a:lstStyle/>
                <a:p>
                  <a:pPr marL="33867">
                    <a:spcBef>
                      <a:spcPts val="267"/>
                    </a:spcBef>
                  </a:pPr>
                  <a:r>
                    <a:rPr sz="5400" spc="-53" dirty="0">
                      <a:solidFill>
                        <a:srgbClr val="DE6C1D"/>
                      </a:solidFill>
                      <a:latin typeface="Open Sans" panose="020B0606030504020204" pitchFamily="34" charset="0"/>
                      <a:ea typeface="Open Sans" panose="020B0606030504020204" pitchFamily="34" charset="0"/>
                      <a:cs typeface="Open Sans" panose="020B0606030504020204" pitchFamily="34" charset="0"/>
                    </a:rPr>
                    <a:t>2004</a:t>
                  </a:r>
                  <a:endParaRPr sz="5400" dirty="0">
                    <a:latin typeface="Open Sans" panose="020B0606030504020204" pitchFamily="34" charset="0"/>
                    <a:ea typeface="Open Sans" panose="020B0606030504020204" pitchFamily="34" charset="0"/>
                    <a:cs typeface="Open Sans" panose="020B0606030504020204" pitchFamily="34" charset="0"/>
                  </a:endParaRPr>
                </a:p>
              </p:txBody>
            </p:sp>
            <p:sp>
              <p:nvSpPr>
                <p:cNvPr id="82" name="object 17"/>
                <p:cNvSpPr txBox="1"/>
                <p:nvPr/>
              </p:nvSpPr>
              <p:spPr>
                <a:xfrm>
                  <a:off x="4877787" y="1019338"/>
                  <a:ext cx="3730784" cy="849655"/>
                </a:xfrm>
                <a:prstGeom prst="rect">
                  <a:avLst/>
                </a:prstGeom>
              </p:spPr>
              <p:txBody>
                <a:bodyPr vert="horz" wrap="square" lIns="0" tIns="33867" rIns="0" bIns="0" rtlCol="0">
                  <a:spAutoFit/>
                </a:bodyPr>
                <a:lstStyle/>
                <a:p>
                  <a:pPr marL="33867" marR="13547">
                    <a:spcBef>
                      <a:spcPts val="267"/>
                    </a:spcBef>
                  </a:pPr>
                  <a:r>
                    <a:rPr lang="hi-IN" sz="4000" dirty="0">
                      <a:solidFill>
                        <a:srgbClr val="638B60"/>
                      </a:solidFill>
                      <a:latin typeface="Open Sans" panose="020B0606030504020204" pitchFamily="34" charset="0"/>
                      <a:ea typeface="Open Sans" panose="020B0606030504020204" pitchFamily="34" charset="0"/>
                      <a:cs typeface="Open Sans" panose="020B0606030504020204" pitchFamily="34" charset="0"/>
                    </a:rPr>
                    <a:t>हरियाणा के डबवाली में स्कूल में आग लगने से करीब 200 छात्रों की मौत हो गई।</a:t>
                  </a:r>
                  <a:endParaRPr sz="4000"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83" name="object 18"/>
                <p:cNvGrpSpPr/>
                <p:nvPr/>
              </p:nvGrpSpPr>
              <p:grpSpPr>
                <a:xfrm>
                  <a:off x="608076" y="582168"/>
                  <a:ext cx="2835910" cy="1762760"/>
                  <a:chOff x="608076" y="582168"/>
                  <a:chExt cx="2835910" cy="1762760"/>
                </a:xfrm>
              </p:grpSpPr>
              <p:sp>
                <p:nvSpPr>
                  <p:cNvPr id="94" name="object 19"/>
                  <p:cNvSpPr/>
                  <p:nvPr/>
                </p:nvSpPr>
                <p:spPr>
                  <a:xfrm>
                    <a:off x="879348" y="1385354"/>
                    <a:ext cx="2564129" cy="959319"/>
                  </a:xfrm>
                  <a:prstGeom prst="rect">
                    <a:avLst/>
                  </a:prstGeom>
                  <a:blipFill>
                    <a:blip r:embed="rId8" cstate="print"/>
                    <a:stretch>
                      <a:fillRect/>
                    </a:stretch>
                  </a:blipFill>
                </p:spPr>
                <p:txBody>
                  <a:bodyPr wrap="square" lIns="0" tIns="0" rIns="0" bIns="0" rtlCol="0"/>
                  <a:lstStyle/>
                  <a:p>
                    <a:endParaRPr sz="9600"/>
                  </a:p>
                </p:txBody>
              </p:sp>
              <p:sp>
                <p:nvSpPr>
                  <p:cNvPr id="95" name="object 20"/>
                  <p:cNvSpPr/>
                  <p:nvPr/>
                </p:nvSpPr>
                <p:spPr>
                  <a:xfrm>
                    <a:off x="912876" y="1426464"/>
                    <a:ext cx="2364105" cy="759460"/>
                  </a:xfrm>
                  <a:custGeom>
                    <a:avLst/>
                    <a:gdLst/>
                    <a:ahLst/>
                    <a:cxnLst/>
                    <a:rect l="l" t="t" r="r" b="b"/>
                    <a:pathLst>
                      <a:path w="2364104" h="759460">
                        <a:moveTo>
                          <a:pt x="1984248" y="0"/>
                        </a:moveTo>
                        <a:lnTo>
                          <a:pt x="379476" y="0"/>
                        </a:lnTo>
                        <a:lnTo>
                          <a:pt x="331876" y="2957"/>
                        </a:lnTo>
                        <a:lnTo>
                          <a:pt x="286040" y="11591"/>
                        </a:lnTo>
                        <a:lnTo>
                          <a:pt x="242324" y="25546"/>
                        </a:lnTo>
                        <a:lnTo>
                          <a:pt x="201083" y="44467"/>
                        </a:lnTo>
                        <a:lnTo>
                          <a:pt x="162674" y="67997"/>
                        </a:lnTo>
                        <a:lnTo>
                          <a:pt x="127452" y="95781"/>
                        </a:lnTo>
                        <a:lnTo>
                          <a:pt x="95772" y="127462"/>
                        </a:lnTo>
                        <a:lnTo>
                          <a:pt x="67990" y="162685"/>
                        </a:lnTo>
                        <a:lnTo>
                          <a:pt x="44462" y="201095"/>
                        </a:lnTo>
                        <a:lnTo>
                          <a:pt x="25543" y="242334"/>
                        </a:lnTo>
                        <a:lnTo>
                          <a:pt x="11589" y="286048"/>
                        </a:lnTo>
                        <a:lnTo>
                          <a:pt x="2956" y="331881"/>
                        </a:lnTo>
                        <a:lnTo>
                          <a:pt x="0" y="379475"/>
                        </a:lnTo>
                        <a:lnTo>
                          <a:pt x="2956" y="427070"/>
                        </a:lnTo>
                        <a:lnTo>
                          <a:pt x="11589" y="472903"/>
                        </a:lnTo>
                        <a:lnTo>
                          <a:pt x="25543" y="516617"/>
                        </a:lnTo>
                        <a:lnTo>
                          <a:pt x="44462" y="557856"/>
                        </a:lnTo>
                        <a:lnTo>
                          <a:pt x="67990" y="596266"/>
                        </a:lnTo>
                        <a:lnTo>
                          <a:pt x="95772" y="631489"/>
                        </a:lnTo>
                        <a:lnTo>
                          <a:pt x="127452" y="663170"/>
                        </a:lnTo>
                        <a:lnTo>
                          <a:pt x="162674" y="690954"/>
                        </a:lnTo>
                        <a:lnTo>
                          <a:pt x="201083" y="714484"/>
                        </a:lnTo>
                        <a:lnTo>
                          <a:pt x="242324" y="733405"/>
                        </a:lnTo>
                        <a:lnTo>
                          <a:pt x="286040" y="747360"/>
                        </a:lnTo>
                        <a:lnTo>
                          <a:pt x="331876" y="755994"/>
                        </a:lnTo>
                        <a:lnTo>
                          <a:pt x="379476" y="758952"/>
                        </a:lnTo>
                        <a:lnTo>
                          <a:pt x="1984248" y="758952"/>
                        </a:lnTo>
                        <a:lnTo>
                          <a:pt x="2031842" y="755994"/>
                        </a:lnTo>
                        <a:lnTo>
                          <a:pt x="2077675" y="747360"/>
                        </a:lnTo>
                        <a:lnTo>
                          <a:pt x="2121389" y="733405"/>
                        </a:lnTo>
                        <a:lnTo>
                          <a:pt x="2162628" y="714484"/>
                        </a:lnTo>
                        <a:lnTo>
                          <a:pt x="2201038" y="690954"/>
                        </a:lnTo>
                        <a:lnTo>
                          <a:pt x="2236261" y="663170"/>
                        </a:lnTo>
                        <a:lnTo>
                          <a:pt x="2267942" y="631489"/>
                        </a:lnTo>
                        <a:lnTo>
                          <a:pt x="2295726" y="596266"/>
                        </a:lnTo>
                        <a:lnTo>
                          <a:pt x="2319256" y="557856"/>
                        </a:lnTo>
                        <a:lnTo>
                          <a:pt x="2338177" y="516617"/>
                        </a:lnTo>
                        <a:lnTo>
                          <a:pt x="2352132" y="472903"/>
                        </a:lnTo>
                        <a:lnTo>
                          <a:pt x="2360766" y="427070"/>
                        </a:lnTo>
                        <a:lnTo>
                          <a:pt x="2363724" y="379475"/>
                        </a:lnTo>
                        <a:lnTo>
                          <a:pt x="2360766" y="331881"/>
                        </a:lnTo>
                        <a:lnTo>
                          <a:pt x="2352132" y="286048"/>
                        </a:lnTo>
                        <a:lnTo>
                          <a:pt x="2338177" y="242334"/>
                        </a:lnTo>
                        <a:lnTo>
                          <a:pt x="2319256" y="201095"/>
                        </a:lnTo>
                        <a:lnTo>
                          <a:pt x="2295726" y="162685"/>
                        </a:lnTo>
                        <a:lnTo>
                          <a:pt x="2267942" y="127462"/>
                        </a:lnTo>
                        <a:lnTo>
                          <a:pt x="2236261" y="95781"/>
                        </a:lnTo>
                        <a:lnTo>
                          <a:pt x="2201038" y="67997"/>
                        </a:lnTo>
                        <a:lnTo>
                          <a:pt x="2162628" y="44467"/>
                        </a:lnTo>
                        <a:lnTo>
                          <a:pt x="2121389" y="25546"/>
                        </a:lnTo>
                        <a:lnTo>
                          <a:pt x="2077675" y="11591"/>
                        </a:lnTo>
                        <a:lnTo>
                          <a:pt x="2031842" y="2957"/>
                        </a:lnTo>
                        <a:lnTo>
                          <a:pt x="1984248" y="0"/>
                        </a:lnTo>
                        <a:close/>
                      </a:path>
                    </a:pathLst>
                  </a:custGeom>
                  <a:solidFill>
                    <a:srgbClr val="F3F4F8"/>
                  </a:solidFill>
                </p:spPr>
                <p:txBody>
                  <a:bodyPr wrap="square" lIns="0" tIns="0" rIns="0" bIns="0" rtlCol="0"/>
                  <a:lstStyle/>
                  <a:p>
                    <a:endParaRPr sz="9600"/>
                  </a:p>
                </p:txBody>
              </p:sp>
              <p:sp>
                <p:nvSpPr>
                  <p:cNvPr id="96" name="object 21"/>
                  <p:cNvSpPr/>
                  <p:nvPr/>
                </p:nvSpPr>
                <p:spPr>
                  <a:xfrm>
                    <a:off x="608076" y="582168"/>
                    <a:ext cx="2339340" cy="1700783"/>
                  </a:xfrm>
                  <a:prstGeom prst="rect">
                    <a:avLst/>
                  </a:prstGeom>
                  <a:blipFill>
                    <a:blip r:embed="rId9" cstate="print"/>
                    <a:stretch>
                      <a:fillRect/>
                    </a:stretch>
                  </a:blipFill>
                </p:spPr>
                <p:txBody>
                  <a:bodyPr wrap="square" lIns="0" tIns="0" rIns="0" bIns="0" rtlCol="0"/>
                  <a:lstStyle/>
                  <a:p>
                    <a:endParaRPr sz="9600"/>
                  </a:p>
                </p:txBody>
              </p:sp>
              <p:sp>
                <p:nvSpPr>
                  <p:cNvPr id="97" name="object 22"/>
                  <p:cNvSpPr/>
                  <p:nvPr/>
                </p:nvSpPr>
                <p:spPr>
                  <a:xfrm>
                    <a:off x="612709" y="592836"/>
                    <a:ext cx="2237740" cy="1598930"/>
                  </a:xfrm>
                  <a:custGeom>
                    <a:avLst/>
                    <a:gdLst/>
                    <a:ahLst/>
                    <a:cxnLst/>
                    <a:rect l="l" t="t" r="r" b="b"/>
                    <a:pathLst>
                      <a:path w="2237740" h="1598930">
                        <a:moveTo>
                          <a:pt x="1722439" y="0"/>
                        </a:moveTo>
                        <a:lnTo>
                          <a:pt x="1721677" y="118110"/>
                        </a:lnTo>
                        <a:lnTo>
                          <a:pt x="747079" y="119125"/>
                        </a:lnTo>
                        <a:lnTo>
                          <a:pt x="698937" y="126834"/>
                        </a:lnTo>
                        <a:lnTo>
                          <a:pt x="651693" y="136775"/>
                        </a:lnTo>
                        <a:lnTo>
                          <a:pt x="605429" y="148892"/>
                        </a:lnTo>
                        <a:lnTo>
                          <a:pt x="560228" y="163127"/>
                        </a:lnTo>
                        <a:lnTo>
                          <a:pt x="516170" y="179423"/>
                        </a:lnTo>
                        <a:lnTo>
                          <a:pt x="473337" y="197721"/>
                        </a:lnTo>
                        <a:lnTo>
                          <a:pt x="431812" y="217965"/>
                        </a:lnTo>
                        <a:lnTo>
                          <a:pt x="391676" y="240097"/>
                        </a:lnTo>
                        <a:lnTo>
                          <a:pt x="353011" y="264059"/>
                        </a:lnTo>
                        <a:lnTo>
                          <a:pt x="315898" y="289793"/>
                        </a:lnTo>
                        <a:lnTo>
                          <a:pt x="280420" y="317242"/>
                        </a:lnTo>
                        <a:lnTo>
                          <a:pt x="246658" y="346349"/>
                        </a:lnTo>
                        <a:lnTo>
                          <a:pt x="214694" y="377056"/>
                        </a:lnTo>
                        <a:lnTo>
                          <a:pt x="184610" y="409305"/>
                        </a:lnTo>
                        <a:lnTo>
                          <a:pt x="156487" y="443038"/>
                        </a:lnTo>
                        <a:lnTo>
                          <a:pt x="130408" y="478199"/>
                        </a:lnTo>
                        <a:lnTo>
                          <a:pt x="106455" y="514729"/>
                        </a:lnTo>
                        <a:lnTo>
                          <a:pt x="84708" y="552570"/>
                        </a:lnTo>
                        <a:lnTo>
                          <a:pt x="65250" y="591666"/>
                        </a:lnTo>
                        <a:lnTo>
                          <a:pt x="48162" y="631959"/>
                        </a:lnTo>
                        <a:lnTo>
                          <a:pt x="33527" y="673391"/>
                        </a:lnTo>
                        <a:lnTo>
                          <a:pt x="21426" y="715905"/>
                        </a:lnTo>
                        <a:lnTo>
                          <a:pt x="11941" y="759442"/>
                        </a:lnTo>
                        <a:lnTo>
                          <a:pt x="5154" y="803946"/>
                        </a:lnTo>
                        <a:lnTo>
                          <a:pt x="1146" y="849358"/>
                        </a:lnTo>
                        <a:lnTo>
                          <a:pt x="0" y="895622"/>
                        </a:lnTo>
                        <a:lnTo>
                          <a:pt x="1796" y="942679"/>
                        </a:lnTo>
                        <a:lnTo>
                          <a:pt x="6618" y="990473"/>
                        </a:lnTo>
                        <a:lnTo>
                          <a:pt x="14318" y="1035858"/>
                        </a:lnTo>
                        <a:lnTo>
                          <a:pt x="25264" y="1080279"/>
                        </a:lnTo>
                        <a:lnTo>
                          <a:pt x="39348" y="1123633"/>
                        </a:lnTo>
                        <a:lnTo>
                          <a:pt x="56467" y="1165819"/>
                        </a:lnTo>
                        <a:lnTo>
                          <a:pt x="76513" y="1206734"/>
                        </a:lnTo>
                        <a:lnTo>
                          <a:pt x="99382" y="1246276"/>
                        </a:lnTo>
                        <a:lnTo>
                          <a:pt x="124967" y="1284344"/>
                        </a:lnTo>
                        <a:lnTo>
                          <a:pt x="153164" y="1320835"/>
                        </a:lnTo>
                        <a:lnTo>
                          <a:pt x="183865" y="1355648"/>
                        </a:lnTo>
                        <a:lnTo>
                          <a:pt x="216966" y="1388681"/>
                        </a:lnTo>
                        <a:lnTo>
                          <a:pt x="252361" y="1419832"/>
                        </a:lnTo>
                        <a:lnTo>
                          <a:pt x="289945" y="1448998"/>
                        </a:lnTo>
                        <a:lnTo>
                          <a:pt x="329610" y="1476079"/>
                        </a:lnTo>
                        <a:lnTo>
                          <a:pt x="371253" y="1500972"/>
                        </a:lnTo>
                        <a:lnTo>
                          <a:pt x="414767" y="1523575"/>
                        </a:lnTo>
                        <a:lnTo>
                          <a:pt x="460046" y="1543786"/>
                        </a:lnTo>
                        <a:lnTo>
                          <a:pt x="506986" y="1561504"/>
                        </a:lnTo>
                        <a:lnTo>
                          <a:pt x="555479" y="1576626"/>
                        </a:lnTo>
                        <a:lnTo>
                          <a:pt x="605421" y="1589050"/>
                        </a:lnTo>
                        <a:lnTo>
                          <a:pt x="656705" y="1598676"/>
                        </a:lnTo>
                        <a:lnTo>
                          <a:pt x="606664" y="1583142"/>
                        </a:lnTo>
                        <a:lnTo>
                          <a:pt x="559265" y="1563320"/>
                        </a:lnTo>
                        <a:lnTo>
                          <a:pt x="514784" y="1539483"/>
                        </a:lnTo>
                        <a:lnTo>
                          <a:pt x="473499" y="1511907"/>
                        </a:lnTo>
                        <a:lnTo>
                          <a:pt x="435684" y="1480867"/>
                        </a:lnTo>
                        <a:lnTo>
                          <a:pt x="401616" y="1446638"/>
                        </a:lnTo>
                        <a:lnTo>
                          <a:pt x="371571" y="1409495"/>
                        </a:lnTo>
                        <a:lnTo>
                          <a:pt x="345824" y="1369714"/>
                        </a:lnTo>
                        <a:lnTo>
                          <a:pt x="324653" y="1327568"/>
                        </a:lnTo>
                        <a:lnTo>
                          <a:pt x="308332" y="1283335"/>
                        </a:lnTo>
                        <a:lnTo>
                          <a:pt x="296240" y="1236790"/>
                        </a:lnTo>
                        <a:lnTo>
                          <a:pt x="288486" y="1190929"/>
                        </a:lnTo>
                        <a:lnTo>
                          <a:pt x="284920" y="1145869"/>
                        </a:lnTo>
                        <a:lnTo>
                          <a:pt x="285389" y="1101730"/>
                        </a:lnTo>
                        <a:lnTo>
                          <a:pt x="289739" y="1058629"/>
                        </a:lnTo>
                        <a:lnTo>
                          <a:pt x="297820" y="1016685"/>
                        </a:lnTo>
                        <a:lnTo>
                          <a:pt x="309479" y="976017"/>
                        </a:lnTo>
                        <a:lnTo>
                          <a:pt x="324564" y="936743"/>
                        </a:lnTo>
                        <a:lnTo>
                          <a:pt x="342923" y="898982"/>
                        </a:lnTo>
                        <a:lnTo>
                          <a:pt x="364403" y="862852"/>
                        </a:lnTo>
                        <a:lnTo>
                          <a:pt x="388853" y="828471"/>
                        </a:lnTo>
                        <a:lnTo>
                          <a:pt x="416119" y="795959"/>
                        </a:lnTo>
                        <a:lnTo>
                          <a:pt x="446051" y="765433"/>
                        </a:lnTo>
                        <a:lnTo>
                          <a:pt x="478495" y="737012"/>
                        </a:lnTo>
                        <a:lnTo>
                          <a:pt x="513300" y="710814"/>
                        </a:lnTo>
                        <a:lnTo>
                          <a:pt x="550314" y="686959"/>
                        </a:lnTo>
                        <a:lnTo>
                          <a:pt x="589383" y="665564"/>
                        </a:lnTo>
                        <a:lnTo>
                          <a:pt x="630357" y="646748"/>
                        </a:lnTo>
                        <a:lnTo>
                          <a:pt x="673082" y="630630"/>
                        </a:lnTo>
                        <a:lnTo>
                          <a:pt x="717407" y="617328"/>
                        </a:lnTo>
                        <a:lnTo>
                          <a:pt x="763179" y="606960"/>
                        </a:lnTo>
                        <a:lnTo>
                          <a:pt x="810247" y="599646"/>
                        </a:lnTo>
                        <a:lnTo>
                          <a:pt x="858458" y="595502"/>
                        </a:lnTo>
                        <a:lnTo>
                          <a:pt x="1723836" y="592581"/>
                        </a:lnTo>
                        <a:lnTo>
                          <a:pt x="1726757" y="715517"/>
                        </a:lnTo>
                        <a:lnTo>
                          <a:pt x="2237170" y="346963"/>
                        </a:lnTo>
                        <a:lnTo>
                          <a:pt x="1722439" y="0"/>
                        </a:lnTo>
                        <a:close/>
                      </a:path>
                    </a:pathLst>
                  </a:custGeom>
                  <a:solidFill>
                    <a:srgbClr val="208888"/>
                  </a:solidFill>
                </p:spPr>
                <p:txBody>
                  <a:bodyPr wrap="square" lIns="0" tIns="0" rIns="0" bIns="0" rtlCol="0"/>
                  <a:lstStyle/>
                  <a:p>
                    <a:endParaRPr sz="9600"/>
                  </a:p>
                </p:txBody>
              </p:sp>
              <p:sp>
                <p:nvSpPr>
                  <p:cNvPr id="98" name="object 23"/>
                  <p:cNvSpPr/>
                  <p:nvPr/>
                </p:nvSpPr>
                <p:spPr>
                  <a:xfrm>
                    <a:off x="609661" y="591312"/>
                    <a:ext cx="2235835" cy="1580515"/>
                  </a:xfrm>
                  <a:custGeom>
                    <a:avLst/>
                    <a:gdLst/>
                    <a:ahLst/>
                    <a:cxnLst/>
                    <a:rect l="l" t="t" r="r" b="b"/>
                    <a:pathLst>
                      <a:path w="2235835" h="1580514">
                        <a:moveTo>
                          <a:pt x="1721042" y="0"/>
                        </a:moveTo>
                        <a:lnTo>
                          <a:pt x="1720280" y="117983"/>
                        </a:lnTo>
                        <a:lnTo>
                          <a:pt x="746444" y="118872"/>
                        </a:lnTo>
                        <a:lnTo>
                          <a:pt x="698316" y="126578"/>
                        </a:lnTo>
                        <a:lnTo>
                          <a:pt x="651089" y="136515"/>
                        </a:lnTo>
                        <a:lnTo>
                          <a:pt x="604846" y="148625"/>
                        </a:lnTo>
                        <a:lnTo>
                          <a:pt x="559666" y="162851"/>
                        </a:lnTo>
                        <a:lnTo>
                          <a:pt x="515633" y="179134"/>
                        </a:lnTo>
                        <a:lnTo>
                          <a:pt x="472827" y="197419"/>
                        </a:lnTo>
                        <a:lnTo>
                          <a:pt x="431330" y="217646"/>
                        </a:lnTo>
                        <a:lnTo>
                          <a:pt x="391224" y="239758"/>
                        </a:lnTo>
                        <a:lnTo>
                          <a:pt x="352590" y="263699"/>
                        </a:lnTo>
                        <a:lnTo>
                          <a:pt x="315509" y="289411"/>
                        </a:lnTo>
                        <a:lnTo>
                          <a:pt x="280063" y="316835"/>
                        </a:lnTo>
                        <a:lnTo>
                          <a:pt x="246333" y="345915"/>
                        </a:lnTo>
                        <a:lnTo>
                          <a:pt x="214402" y="376594"/>
                        </a:lnTo>
                        <a:lnTo>
                          <a:pt x="184350" y="408813"/>
                        </a:lnTo>
                        <a:lnTo>
                          <a:pt x="156259" y="442515"/>
                        </a:lnTo>
                        <a:lnTo>
                          <a:pt x="130211" y="477642"/>
                        </a:lnTo>
                        <a:lnTo>
                          <a:pt x="106287" y="514138"/>
                        </a:lnTo>
                        <a:lnTo>
                          <a:pt x="84568" y="551945"/>
                        </a:lnTo>
                        <a:lnTo>
                          <a:pt x="65136" y="591005"/>
                        </a:lnTo>
                        <a:lnTo>
                          <a:pt x="48073" y="631261"/>
                        </a:lnTo>
                        <a:lnTo>
                          <a:pt x="33460" y="672655"/>
                        </a:lnTo>
                        <a:lnTo>
                          <a:pt x="21379" y="715130"/>
                        </a:lnTo>
                        <a:lnTo>
                          <a:pt x="11911" y="758628"/>
                        </a:lnTo>
                        <a:lnTo>
                          <a:pt x="5137" y="803092"/>
                        </a:lnTo>
                        <a:lnTo>
                          <a:pt x="1139" y="848464"/>
                        </a:lnTo>
                        <a:lnTo>
                          <a:pt x="0" y="894687"/>
                        </a:lnTo>
                        <a:lnTo>
                          <a:pt x="1799" y="941704"/>
                        </a:lnTo>
                        <a:lnTo>
                          <a:pt x="6618" y="989457"/>
                        </a:lnTo>
                        <a:lnTo>
                          <a:pt x="14623" y="1036243"/>
                        </a:lnTo>
                        <a:lnTo>
                          <a:pt x="26093" y="1081958"/>
                        </a:lnTo>
                        <a:lnTo>
                          <a:pt x="40913" y="1126495"/>
                        </a:lnTo>
                        <a:lnTo>
                          <a:pt x="58964" y="1169746"/>
                        </a:lnTo>
                        <a:lnTo>
                          <a:pt x="80127" y="1211606"/>
                        </a:lnTo>
                        <a:lnTo>
                          <a:pt x="104285" y="1251965"/>
                        </a:lnTo>
                        <a:lnTo>
                          <a:pt x="131320" y="1290719"/>
                        </a:lnTo>
                        <a:lnTo>
                          <a:pt x="161115" y="1327759"/>
                        </a:lnTo>
                        <a:lnTo>
                          <a:pt x="193550" y="1362979"/>
                        </a:lnTo>
                        <a:lnTo>
                          <a:pt x="228508" y="1396272"/>
                        </a:lnTo>
                        <a:lnTo>
                          <a:pt x="265871" y="1427530"/>
                        </a:lnTo>
                        <a:lnTo>
                          <a:pt x="305522" y="1456647"/>
                        </a:lnTo>
                        <a:lnTo>
                          <a:pt x="347342" y="1483516"/>
                        </a:lnTo>
                        <a:lnTo>
                          <a:pt x="391212" y="1508029"/>
                        </a:lnTo>
                        <a:lnTo>
                          <a:pt x="437017" y="1530080"/>
                        </a:lnTo>
                        <a:lnTo>
                          <a:pt x="484636" y="1549561"/>
                        </a:lnTo>
                        <a:lnTo>
                          <a:pt x="533953" y="1566366"/>
                        </a:lnTo>
                        <a:lnTo>
                          <a:pt x="584849" y="1580388"/>
                        </a:lnTo>
                        <a:lnTo>
                          <a:pt x="537812" y="1561546"/>
                        </a:lnTo>
                        <a:lnTo>
                          <a:pt x="492694" y="1540011"/>
                        </a:lnTo>
                        <a:lnTo>
                          <a:pt x="449622" y="1515907"/>
                        </a:lnTo>
                        <a:lnTo>
                          <a:pt x="408726" y="1489356"/>
                        </a:lnTo>
                        <a:lnTo>
                          <a:pt x="370132" y="1460483"/>
                        </a:lnTo>
                        <a:lnTo>
                          <a:pt x="333970" y="1429409"/>
                        </a:lnTo>
                        <a:lnTo>
                          <a:pt x="300368" y="1396258"/>
                        </a:lnTo>
                        <a:lnTo>
                          <a:pt x="269453" y="1361154"/>
                        </a:lnTo>
                        <a:lnTo>
                          <a:pt x="241354" y="1324219"/>
                        </a:lnTo>
                        <a:lnTo>
                          <a:pt x="216200" y="1285576"/>
                        </a:lnTo>
                        <a:lnTo>
                          <a:pt x="194117" y="1245350"/>
                        </a:lnTo>
                        <a:lnTo>
                          <a:pt x="175236" y="1203662"/>
                        </a:lnTo>
                        <a:lnTo>
                          <a:pt x="159683" y="1160636"/>
                        </a:lnTo>
                        <a:lnTo>
                          <a:pt x="147587" y="1116395"/>
                        </a:lnTo>
                        <a:lnTo>
                          <a:pt x="139076" y="1071063"/>
                        </a:lnTo>
                        <a:lnTo>
                          <a:pt x="134279" y="1024763"/>
                        </a:lnTo>
                        <a:lnTo>
                          <a:pt x="133259" y="979843"/>
                        </a:lnTo>
                        <a:lnTo>
                          <a:pt x="135708" y="935524"/>
                        </a:lnTo>
                        <a:lnTo>
                          <a:pt x="141523" y="891918"/>
                        </a:lnTo>
                        <a:lnTo>
                          <a:pt x="150603" y="849136"/>
                        </a:lnTo>
                        <a:lnTo>
                          <a:pt x="162844" y="807289"/>
                        </a:lnTo>
                        <a:lnTo>
                          <a:pt x="178146" y="766488"/>
                        </a:lnTo>
                        <a:lnTo>
                          <a:pt x="196405" y="726846"/>
                        </a:lnTo>
                        <a:lnTo>
                          <a:pt x="217519" y="688474"/>
                        </a:lnTo>
                        <a:lnTo>
                          <a:pt x="241387" y="651482"/>
                        </a:lnTo>
                        <a:lnTo>
                          <a:pt x="267906" y="615983"/>
                        </a:lnTo>
                        <a:lnTo>
                          <a:pt x="296974" y="582088"/>
                        </a:lnTo>
                        <a:lnTo>
                          <a:pt x="328488" y="549908"/>
                        </a:lnTo>
                        <a:lnTo>
                          <a:pt x="362347" y="519555"/>
                        </a:lnTo>
                        <a:lnTo>
                          <a:pt x="398448" y="491140"/>
                        </a:lnTo>
                        <a:lnTo>
                          <a:pt x="436689" y="464775"/>
                        </a:lnTo>
                        <a:lnTo>
                          <a:pt x="476969" y="440570"/>
                        </a:lnTo>
                        <a:lnTo>
                          <a:pt x="519183" y="418638"/>
                        </a:lnTo>
                        <a:lnTo>
                          <a:pt x="563232" y="399090"/>
                        </a:lnTo>
                        <a:lnTo>
                          <a:pt x="609011" y="382037"/>
                        </a:lnTo>
                        <a:lnTo>
                          <a:pt x="656420" y="367590"/>
                        </a:lnTo>
                        <a:lnTo>
                          <a:pt x="705355" y="355862"/>
                        </a:lnTo>
                        <a:lnTo>
                          <a:pt x="755715" y="346963"/>
                        </a:lnTo>
                        <a:lnTo>
                          <a:pt x="2235646" y="346710"/>
                        </a:lnTo>
                        <a:lnTo>
                          <a:pt x="1721042" y="0"/>
                        </a:lnTo>
                        <a:close/>
                      </a:path>
                    </a:pathLst>
                  </a:custGeom>
                  <a:solidFill>
                    <a:srgbClr val="41A4AA"/>
                  </a:solidFill>
                </p:spPr>
                <p:txBody>
                  <a:bodyPr wrap="square" lIns="0" tIns="0" rIns="0" bIns="0" rtlCol="0"/>
                  <a:lstStyle/>
                  <a:p>
                    <a:endParaRPr sz="9600"/>
                  </a:p>
                </p:txBody>
              </p:sp>
              <p:sp>
                <p:nvSpPr>
                  <p:cNvPr id="99" name="object 24"/>
                  <p:cNvSpPr/>
                  <p:nvPr/>
                </p:nvSpPr>
                <p:spPr>
                  <a:xfrm>
                    <a:off x="1077468" y="1583435"/>
                    <a:ext cx="497205" cy="436245"/>
                  </a:xfrm>
                  <a:custGeom>
                    <a:avLst/>
                    <a:gdLst/>
                    <a:ahLst/>
                    <a:cxnLst/>
                    <a:rect l="l" t="t" r="r" b="b"/>
                    <a:pathLst>
                      <a:path w="497205" h="436244">
                        <a:moveTo>
                          <a:pt x="248412" y="0"/>
                        </a:moveTo>
                        <a:lnTo>
                          <a:pt x="198347" y="4426"/>
                        </a:lnTo>
                        <a:lnTo>
                          <a:pt x="151717" y="17121"/>
                        </a:lnTo>
                        <a:lnTo>
                          <a:pt x="109520" y="37210"/>
                        </a:lnTo>
                        <a:lnTo>
                          <a:pt x="72756" y="63817"/>
                        </a:lnTo>
                        <a:lnTo>
                          <a:pt x="42423" y="96068"/>
                        </a:lnTo>
                        <a:lnTo>
                          <a:pt x="19520" y="133088"/>
                        </a:lnTo>
                        <a:lnTo>
                          <a:pt x="5046" y="174000"/>
                        </a:lnTo>
                        <a:lnTo>
                          <a:pt x="0" y="217931"/>
                        </a:lnTo>
                        <a:lnTo>
                          <a:pt x="5046" y="261863"/>
                        </a:lnTo>
                        <a:lnTo>
                          <a:pt x="19520" y="302775"/>
                        </a:lnTo>
                        <a:lnTo>
                          <a:pt x="42423" y="339795"/>
                        </a:lnTo>
                        <a:lnTo>
                          <a:pt x="72756" y="372046"/>
                        </a:lnTo>
                        <a:lnTo>
                          <a:pt x="109520" y="398653"/>
                        </a:lnTo>
                        <a:lnTo>
                          <a:pt x="151717" y="418742"/>
                        </a:lnTo>
                        <a:lnTo>
                          <a:pt x="198347" y="431437"/>
                        </a:lnTo>
                        <a:lnTo>
                          <a:pt x="248412" y="435863"/>
                        </a:lnTo>
                        <a:lnTo>
                          <a:pt x="298465" y="431437"/>
                        </a:lnTo>
                        <a:lnTo>
                          <a:pt x="345090" y="418742"/>
                        </a:lnTo>
                        <a:lnTo>
                          <a:pt x="387286" y="398653"/>
                        </a:lnTo>
                        <a:lnTo>
                          <a:pt x="424053" y="372046"/>
                        </a:lnTo>
                        <a:lnTo>
                          <a:pt x="454390" y="339795"/>
                        </a:lnTo>
                        <a:lnTo>
                          <a:pt x="477297" y="302775"/>
                        </a:lnTo>
                        <a:lnTo>
                          <a:pt x="491775" y="261863"/>
                        </a:lnTo>
                        <a:lnTo>
                          <a:pt x="496823" y="217931"/>
                        </a:lnTo>
                        <a:lnTo>
                          <a:pt x="491775" y="174000"/>
                        </a:lnTo>
                        <a:lnTo>
                          <a:pt x="477297" y="133088"/>
                        </a:lnTo>
                        <a:lnTo>
                          <a:pt x="454390" y="96068"/>
                        </a:lnTo>
                        <a:lnTo>
                          <a:pt x="424053" y="63817"/>
                        </a:lnTo>
                        <a:lnTo>
                          <a:pt x="387286" y="37210"/>
                        </a:lnTo>
                        <a:lnTo>
                          <a:pt x="345090" y="17121"/>
                        </a:lnTo>
                        <a:lnTo>
                          <a:pt x="298465" y="4426"/>
                        </a:lnTo>
                        <a:lnTo>
                          <a:pt x="248412" y="0"/>
                        </a:lnTo>
                        <a:close/>
                      </a:path>
                    </a:pathLst>
                  </a:custGeom>
                  <a:solidFill>
                    <a:srgbClr val="9B9D9C"/>
                  </a:solidFill>
                </p:spPr>
                <p:txBody>
                  <a:bodyPr wrap="square" lIns="0" tIns="0" rIns="0" bIns="0" rtlCol="0"/>
                  <a:lstStyle/>
                  <a:p>
                    <a:endParaRPr sz="9600"/>
                  </a:p>
                </p:txBody>
              </p:sp>
            </p:grpSp>
            <p:sp>
              <p:nvSpPr>
                <p:cNvPr id="84" name="object 26"/>
                <p:cNvSpPr txBox="1"/>
                <p:nvPr/>
              </p:nvSpPr>
              <p:spPr>
                <a:xfrm>
                  <a:off x="2033398" y="1581663"/>
                  <a:ext cx="815723" cy="390841"/>
                </a:xfrm>
                <a:prstGeom prst="rect">
                  <a:avLst/>
                </a:prstGeom>
              </p:spPr>
              <p:txBody>
                <a:bodyPr vert="horz" wrap="square" lIns="0" tIns="33867" rIns="0" bIns="0" rtlCol="0">
                  <a:spAutoFit/>
                </a:bodyPr>
                <a:lstStyle/>
                <a:p>
                  <a:pPr marL="33867">
                    <a:spcBef>
                      <a:spcPts val="267"/>
                    </a:spcBef>
                  </a:pPr>
                  <a:r>
                    <a:rPr sz="5400" spc="-53" dirty="0">
                      <a:solidFill>
                        <a:srgbClr val="DE6C1D"/>
                      </a:solidFill>
                      <a:latin typeface="Open Sans" panose="020B0606030504020204" pitchFamily="34" charset="0"/>
                      <a:ea typeface="Open Sans" panose="020B0606030504020204" pitchFamily="34" charset="0"/>
                      <a:cs typeface="Open Sans" panose="020B0606030504020204" pitchFamily="34" charset="0"/>
                    </a:rPr>
                    <a:t>1995</a:t>
                  </a:r>
                  <a:endParaRPr sz="5400"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85" name="object 27"/>
                <p:cNvGrpSpPr/>
                <p:nvPr/>
              </p:nvGrpSpPr>
              <p:grpSpPr>
                <a:xfrm>
                  <a:off x="1595437" y="1500949"/>
                  <a:ext cx="7411720" cy="2298065"/>
                  <a:chOff x="1595437" y="1500949"/>
                  <a:chExt cx="7411720" cy="2298065"/>
                </a:xfrm>
              </p:grpSpPr>
              <p:sp>
                <p:nvSpPr>
                  <p:cNvPr id="86" name="object 28"/>
                  <p:cNvSpPr/>
                  <p:nvPr/>
                </p:nvSpPr>
                <p:spPr>
                  <a:xfrm>
                    <a:off x="1673352" y="1658111"/>
                    <a:ext cx="307848" cy="291083"/>
                  </a:xfrm>
                  <a:prstGeom prst="rect">
                    <a:avLst/>
                  </a:prstGeom>
                  <a:blipFill>
                    <a:blip r:embed="rId7" cstate="print"/>
                    <a:stretch>
                      <a:fillRect/>
                    </a:stretch>
                  </a:blipFill>
                </p:spPr>
                <p:txBody>
                  <a:bodyPr wrap="square" lIns="0" tIns="0" rIns="0" bIns="0" rtlCol="0"/>
                  <a:lstStyle/>
                  <a:p>
                    <a:endParaRPr sz="9600"/>
                  </a:p>
                </p:txBody>
              </p:sp>
              <p:sp>
                <p:nvSpPr>
                  <p:cNvPr id="87" name="object 29"/>
                  <p:cNvSpPr/>
                  <p:nvPr/>
                </p:nvSpPr>
                <p:spPr>
                  <a:xfrm>
                    <a:off x="1600200" y="1505711"/>
                    <a:ext cx="0" cy="609600"/>
                  </a:xfrm>
                  <a:custGeom>
                    <a:avLst/>
                    <a:gdLst/>
                    <a:ahLst/>
                    <a:cxnLst/>
                    <a:rect l="l" t="t" r="r" b="b"/>
                    <a:pathLst>
                      <a:path h="609600">
                        <a:moveTo>
                          <a:pt x="0" y="609600"/>
                        </a:moveTo>
                        <a:lnTo>
                          <a:pt x="0" y="0"/>
                        </a:lnTo>
                      </a:path>
                    </a:pathLst>
                  </a:custGeom>
                  <a:ln w="9525">
                    <a:solidFill>
                      <a:srgbClr val="A6A8A7"/>
                    </a:solidFill>
                  </a:ln>
                </p:spPr>
                <p:txBody>
                  <a:bodyPr wrap="square" lIns="0" tIns="0" rIns="0" bIns="0" rtlCol="0"/>
                  <a:lstStyle/>
                  <a:p>
                    <a:endParaRPr sz="9600"/>
                  </a:p>
                </p:txBody>
              </p:sp>
              <p:sp>
                <p:nvSpPr>
                  <p:cNvPr id="88" name="object 30"/>
                  <p:cNvSpPr/>
                  <p:nvPr/>
                </p:nvSpPr>
                <p:spPr>
                  <a:xfrm>
                    <a:off x="5986271" y="2770670"/>
                    <a:ext cx="2728722" cy="1027899"/>
                  </a:xfrm>
                  <a:prstGeom prst="rect">
                    <a:avLst/>
                  </a:prstGeom>
                  <a:blipFill>
                    <a:blip r:embed="rId10" cstate="print"/>
                    <a:stretch>
                      <a:fillRect/>
                    </a:stretch>
                  </a:blipFill>
                </p:spPr>
                <p:txBody>
                  <a:bodyPr wrap="square" lIns="0" tIns="0" rIns="0" bIns="0" rtlCol="0"/>
                  <a:lstStyle/>
                  <a:p>
                    <a:endParaRPr sz="9600"/>
                  </a:p>
                </p:txBody>
              </p:sp>
              <p:sp>
                <p:nvSpPr>
                  <p:cNvPr id="89" name="object 31"/>
                  <p:cNvSpPr/>
                  <p:nvPr/>
                </p:nvSpPr>
                <p:spPr>
                  <a:xfrm>
                    <a:off x="6019800" y="2811779"/>
                    <a:ext cx="2528570" cy="828040"/>
                  </a:xfrm>
                  <a:custGeom>
                    <a:avLst/>
                    <a:gdLst/>
                    <a:ahLst/>
                    <a:cxnLst/>
                    <a:rect l="l" t="t" r="r" b="b"/>
                    <a:pathLst>
                      <a:path w="2528570" h="828039">
                        <a:moveTo>
                          <a:pt x="2114550" y="0"/>
                        </a:moveTo>
                        <a:lnTo>
                          <a:pt x="413765" y="0"/>
                        </a:lnTo>
                        <a:lnTo>
                          <a:pt x="365520" y="2784"/>
                        </a:lnTo>
                        <a:lnTo>
                          <a:pt x="318906" y="10930"/>
                        </a:lnTo>
                        <a:lnTo>
                          <a:pt x="274237" y="24126"/>
                        </a:lnTo>
                        <a:lnTo>
                          <a:pt x="231821" y="42063"/>
                        </a:lnTo>
                        <a:lnTo>
                          <a:pt x="191970" y="64429"/>
                        </a:lnTo>
                        <a:lnTo>
                          <a:pt x="154994" y="90913"/>
                        </a:lnTo>
                        <a:lnTo>
                          <a:pt x="121205" y="121205"/>
                        </a:lnTo>
                        <a:lnTo>
                          <a:pt x="90913" y="154994"/>
                        </a:lnTo>
                        <a:lnTo>
                          <a:pt x="64429" y="191970"/>
                        </a:lnTo>
                        <a:lnTo>
                          <a:pt x="42063" y="231821"/>
                        </a:lnTo>
                        <a:lnTo>
                          <a:pt x="24126" y="274237"/>
                        </a:lnTo>
                        <a:lnTo>
                          <a:pt x="10930" y="318906"/>
                        </a:lnTo>
                        <a:lnTo>
                          <a:pt x="2784" y="365520"/>
                        </a:lnTo>
                        <a:lnTo>
                          <a:pt x="0" y="413765"/>
                        </a:lnTo>
                        <a:lnTo>
                          <a:pt x="2784" y="462011"/>
                        </a:lnTo>
                        <a:lnTo>
                          <a:pt x="10930" y="508625"/>
                        </a:lnTo>
                        <a:lnTo>
                          <a:pt x="24126" y="553294"/>
                        </a:lnTo>
                        <a:lnTo>
                          <a:pt x="42063" y="595710"/>
                        </a:lnTo>
                        <a:lnTo>
                          <a:pt x="64429" y="635561"/>
                        </a:lnTo>
                        <a:lnTo>
                          <a:pt x="90913" y="672537"/>
                        </a:lnTo>
                        <a:lnTo>
                          <a:pt x="121205" y="706326"/>
                        </a:lnTo>
                        <a:lnTo>
                          <a:pt x="154994" y="736618"/>
                        </a:lnTo>
                        <a:lnTo>
                          <a:pt x="191970" y="763102"/>
                        </a:lnTo>
                        <a:lnTo>
                          <a:pt x="231821" y="785468"/>
                        </a:lnTo>
                        <a:lnTo>
                          <a:pt x="274237" y="803405"/>
                        </a:lnTo>
                        <a:lnTo>
                          <a:pt x="318906" y="816601"/>
                        </a:lnTo>
                        <a:lnTo>
                          <a:pt x="365520" y="824747"/>
                        </a:lnTo>
                        <a:lnTo>
                          <a:pt x="413765" y="827532"/>
                        </a:lnTo>
                        <a:lnTo>
                          <a:pt x="2114550" y="827532"/>
                        </a:lnTo>
                        <a:lnTo>
                          <a:pt x="2162795" y="824747"/>
                        </a:lnTo>
                        <a:lnTo>
                          <a:pt x="2209409" y="816601"/>
                        </a:lnTo>
                        <a:lnTo>
                          <a:pt x="2254078" y="803405"/>
                        </a:lnTo>
                        <a:lnTo>
                          <a:pt x="2296494" y="785468"/>
                        </a:lnTo>
                        <a:lnTo>
                          <a:pt x="2336345" y="763102"/>
                        </a:lnTo>
                        <a:lnTo>
                          <a:pt x="2373321" y="736618"/>
                        </a:lnTo>
                        <a:lnTo>
                          <a:pt x="2407110" y="706326"/>
                        </a:lnTo>
                        <a:lnTo>
                          <a:pt x="2437402" y="672537"/>
                        </a:lnTo>
                        <a:lnTo>
                          <a:pt x="2463886" y="635561"/>
                        </a:lnTo>
                        <a:lnTo>
                          <a:pt x="2486252" y="595710"/>
                        </a:lnTo>
                        <a:lnTo>
                          <a:pt x="2504189" y="553294"/>
                        </a:lnTo>
                        <a:lnTo>
                          <a:pt x="2517385" y="508625"/>
                        </a:lnTo>
                        <a:lnTo>
                          <a:pt x="2525531" y="462011"/>
                        </a:lnTo>
                        <a:lnTo>
                          <a:pt x="2528316" y="413765"/>
                        </a:lnTo>
                        <a:lnTo>
                          <a:pt x="2525531" y="365520"/>
                        </a:lnTo>
                        <a:lnTo>
                          <a:pt x="2517385" y="318906"/>
                        </a:lnTo>
                        <a:lnTo>
                          <a:pt x="2504189" y="274237"/>
                        </a:lnTo>
                        <a:lnTo>
                          <a:pt x="2486252" y="231821"/>
                        </a:lnTo>
                        <a:lnTo>
                          <a:pt x="2463886" y="191970"/>
                        </a:lnTo>
                        <a:lnTo>
                          <a:pt x="2437402" y="154994"/>
                        </a:lnTo>
                        <a:lnTo>
                          <a:pt x="2407110" y="121205"/>
                        </a:lnTo>
                        <a:lnTo>
                          <a:pt x="2373321" y="90913"/>
                        </a:lnTo>
                        <a:lnTo>
                          <a:pt x="2336345" y="64429"/>
                        </a:lnTo>
                        <a:lnTo>
                          <a:pt x="2296494" y="42063"/>
                        </a:lnTo>
                        <a:lnTo>
                          <a:pt x="2254078" y="24126"/>
                        </a:lnTo>
                        <a:lnTo>
                          <a:pt x="2209409" y="10930"/>
                        </a:lnTo>
                        <a:lnTo>
                          <a:pt x="2162795" y="2784"/>
                        </a:lnTo>
                        <a:lnTo>
                          <a:pt x="2114550" y="0"/>
                        </a:lnTo>
                        <a:close/>
                      </a:path>
                    </a:pathLst>
                  </a:custGeom>
                  <a:solidFill>
                    <a:srgbClr val="F3F4F8"/>
                  </a:solidFill>
                </p:spPr>
                <p:txBody>
                  <a:bodyPr wrap="square" lIns="0" tIns="0" rIns="0" bIns="0" rtlCol="0"/>
                  <a:lstStyle/>
                  <a:p>
                    <a:endParaRPr sz="9600"/>
                  </a:p>
                </p:txBody>
              </p:sp>
              <p:sp>
                <p:nvSpPr>
                  <p:cNvPr id="90" name="object 32"/>
                  <p:cNvSpPr/>
                  <p:nvPr/>
                </p:nvSpPr>
                <p:spPr>
                  <a:xfrm>
                    <a:off x="6513576" y="1877567"/>
                    <a:ext cx="2493264" cy="1842516"/>
                  </a:xfrm>
                  <a:prstGeom prst="rect">
                    <a:avLst/>
                  </a:prstGeom>
                  <a:blipFill>
                    <a:blip r:embed="rId11" cstate="print"/>
                    <a:stretch>
                      <a:fillRect/>
                    </a:stretch>
                  </a:blipFill>
                </p:spPr>
                <p:txBody>
                  <a:bodyPr wrap="square" lIns="0" tIns="0" rIns="0" bIns="0" rtlCol="0"/>
                  <a:lstStyle/>
                  <a:p>
                    <a:endParaRPr sz="9600"/>
                  </a:p>
                </p:txBody>
              </p:sp>
              <p:sp>
                <p:nvSpPr>
                  <p:cNvPr id="91" name="object 33"/>
                  <p:cNvSpPr/>
                  <p:nvPr/>
                </p:nvSpPr>
                <p:spPr>
                  <a:xfrm>
                    <a:off x="6518147" y="1888235"/>
                    <a:ext cx="2392680" cy="1740535"/>
                  </a:xfrm>
                  <a:custGeom>
                    <a:avLst/>
                    <a:gdLst/>
                    <a:ahLst/>
                    <a:cxnLst/>
                    <a:rect l="l" t="t" r="r" b="b"/>
                    <a:pathLst>
                      <a:path w="2392679" h="1740535">
                        <a:moveTo>
                          <a:pt x="550418" y="0"/>
                        </a:moveTo>
                        <a:lnTo>
                          <a:pt x="0" y="377697"/>
                        </a:lnTo>
                        <a:lnTo>
                          <a:pt x="545973" y="778890"/>
                        </a:lnTo>
                        <a:lnTo>
                          <a:pt x="549021" y="645159"/>
                        </a:lnTo>
                        <a:lnTo>
                          <a:pt x="1474470" y="648334"/>
                        </a:lnTo>
                        <a:lnTo>
                          <a:pt x="1521945" y="652348"/>
                        </a:lnTo>
                        <a:lnTo>
                          <a:pt x="1568398" y="659294"/>
                        </a:lnTo>
                        <a:lnTo>
                          <a:pt x="1613702" y="669071"/>
                        </a:lnTo>
                        <a:lnTo>
                          <a:pt x="1657728" y="681579"/>
                        </a:lnTo>
                        <a:lnTo>
                          <a:pt x="1700352" y="696716"/>
                        </a:lnTo>
                        <a:lnTo>
                          <a:pt x="1741445" y="714384"/>
                        </a:lnTo>
                        <a:lnTo>
                          <a:pt x="1780881" y="734481"/>
                        </a:lnTo>
                        <a:lnTo>
                          <a:pt x="1818534" y="756907"/>
                        </a:lnTo>
                        <a:lnTo>
                          <a:pt x="1854277" y="781562"/>
                        </a:lnTo>
                        <a:lnTo>
                          <a:pt x="1887981" y="808344"/>
                        </a:lnTo>
                        <a:lnTo>
                          <a:pt x="1919522" y="837154"/>
                        </a:lnTo>
                        <a:lnTo>
                          <a:pt x="1948772" y="867891"/>
                        </a:lnTo>
                        <a:lnTo>
                          <a:pt x="1975605" y="900455"/>
                        </a:lnTo>
                        <a:lnTo>
                          <a:pt x="1999893" y="934745"/>
                        </a:lnTo>
                        <a:lnTo>
                          <a:pt x="2021509" y="970661"/>
                        </a:lnTo>
                        <a:lnTo>
                          <a:pt x="2040328" y="1008101"/>
                        </a:lnTo>
                        <a:lnTo>
                          <a:pt x="2056222" y="1046967"/>
                        </a:lnTo>
                        <a:lnTo>
                          <a:pt x="2069064" y="1087157"/>
                        </a:lnTo>
                        <a:lnTo>
                          <a:pt x="2078727" y="1128570"/>
                        </a:lnTo>
                        <a:lnTo>
                          <a:pt x="2085085" y="1171107"/>
                        </a:lnTo>
                        <a:lnTo>
                          <a:pt x="2088012" y="1214667"/>
                        </a:lnTo>
                        <a:lnTo>
                          <a:pt x="2087379" y="1259149"/>
                        </a:lnTo>
                        <a:lnTo>
                          <a:pt x="2083061" y="1304454"/>
                        </a:lnTo>
                        <a:lnTo>
                          <a:pt x="2074930" y="1350480"/>
                        </a:lnTo>
                        <a:lnTo>
                          <a:pt x="2062860" y="1397127"/>
                        </a:lnTo>
                        <a:lnTo>
                          <a:pt x="2047195" y="1440989"/>
                        </a:lnTo>
                        <a:lnTo>
                          <a:pt x="2027222" y="1482995"/>
                        </a:lnTo>
                        <a:lnTo>
                          <a:pt x="2003165" y="1522921"/>
                        </a:lnTo>
                        <a:lnTo>
                          <a:pt x="1975245" y="1560540"/>
                        </a:lnTo>
                        <a:lnTo>
                          <a:pt x="1943683" y="1595629"/>
                        </a:lnTo>
                        <a:lnTo>
                          <a:pt x="1908701" y="1627961"/>
                        </a:lnTo>
                        <a:lnTo>
                          <a:pt x="1870520" y="1657312"/>
                        </a:lnTo>
                        <a:lnTo>
                          <a:pt x="1829362" y="1683458"/>
                        </a:lnTo>
                        <a:lnTo>
                          <a:pt x="1785449" y="1706172"/>
                        </a:lnTo>
                        <a:lnTo>
                          <a:pt x="1739002" y="1725230"/>
                        </a:lnTo>
                        <a:lnTo>
                          <a:pt x="1690243" y="1740408"/>
                        </a:lnTo>
                        <a:lnTo>
                          <a:pt x="1740164" y="1731011"/>
                        </a:lnTo>
                        <a:lnTo>
                          <a:pt x="1788906" y="1719088"/>
                        </a:lnTo>
                        <a:lnTo>
                          <a:pt x="1836385" y="1704721"/>
                        </a:lnTo>
                        <a:lnTo>
                          <a:pt x="1882514" y="1687994"/>
                        </a:lnTo>
                        <a:lnTo>
                          <a:pt x="1927211" y="1668989"/>
                        </a:lnTo>
                        <a:lnTo>
                          <a:pt x="1970389" y="1647791"/>
                        </a:lnTo>
                        <a:lnTo>
                          <a:pt x="2011964" y="1624482"/>
                        </a:lnTo>
                        <a:lnTo>
                          <a:pt x="2051852" y="1599146"/>
                        </a:lnTo>
                        <a:lnTo>
                          <a:pt x="2089967" y="1571866"/>
                        </a:lnTo>
                        <a:lnTo>
                          <a:pt x="2126224" y="1542725"/>
                        </a:lnTo>
                        <a:lnTo>
                          <a:pt x="2160539" y="1511808"/>
                        </a:lnTo>
                        <a:lnTo>
                          <a:pt x="2192828" y="1479196"/>
                        </a:lnTo>
                        <a:lnTo>
                          <a:pt x="2223004" y="1444973"/>
                        </a:lnTo>
                        <a:lnTo>
                          <a:pt x="2250984" y="1409223"/>
                        </a:lnTo>
                        <a:lnTo>
                          <a:pt x="2276682" y="1372028"/>
                        </a:lnTo>
                        <a:lnTo>
                          <a:pt x="2300014" y="1333473"/>
                        </a:lnTo>
                        <a:lnTo>
                          <a:pt x="2320895" y="1293640"/>
                        </a:lnTo>
                        <a:lnTo>
                          <a:pt x="2339241" y="1252614"/>
                        </a:lnTo>
                        <a:lnTo>
                          <a:pt x="2354965" y="1210476"/>
                        </a:lnTo>
                        <a:lnTo>
                          <a:pt x="2367985" y="1167310"/>
                        </a:lnTo>
                        <a:lnTo>
                          <a:pt x="2378214" y="1123200"/>
                        </a:lnTo>
                        <a:lnTo>
                          <a:pt x="2385568" y="1078230"/>
                        </a:lnTo>
                        <a:lnTo>
                          <a:pt x="2390482" y="1029640"/>
                        </a:lnTo>
                        <a:lnTo>
                          <a:pt x="2392573" y="981745"/>
                        </a:lnTo>
                        <a:lnTo>
                          <a:pt x="2391911" y="934597"/>
                        </a:lnTo>
                        <a:lnTo>
                          <a:pt x="2388568" y="888245"/>
                        </a:lnTo>
                        <a:lnTo>
                          <a:pt x="2382615" y="842742"/>
                        </a:lnTo>
                        <a:lnTo>
                          <a:pt x="2374123" y="798138"/>
                        </a:lnTo>
                        <a:lnTo>
                          <a:pt x="2363163" y="754483"/>
                        </a:lnTo>
                        <a:lnTo>
                          <a:pt x="2349807" y="711829"/>
                        </a:lnTo>
                        <a:lnTo>
                          <a:pt x="2334124" y="670227"/>
                        </a:lnTo>
                        <a:lnTo>
                          <a:pt x="2316188" y="629727"/>
                        </a:lnTo>
                        <a:lnTo>
                          <a:pt x="2296068" y="590380"/>
                        </a:lnTo>
                        <a:lnTo>
                          <a:pt x="2273836" y="552238"/>
                        </a:lnTo>
                        <a:lnTo>
                          <a:pt x="2249563" y="515351"/>
                        </a:lnTo>
                        <a:lnTo>
                          <a:pt x="2223320" y="479771"/>
                        </a:lnTo>
                        <a:lnTo>
                          <a:pt x="2195179" y="445547"/>
                        </a:lnTo>
                        <a:lnTo>
                          <a:pt x="2165210" y="412732"/>
                        </a:lnTo>
                        <a:lnTo>
                          <a:pt x="2133484" y="381375"/>
                        </a:lnTo>
                        <a:lnTo>
                          <a:pt x="2100074" y="351528"/>
                        </a:lnTo>
                        <a:lnTo>
                          <a:pt x="2065049" y="323242"/>
                        </a:lnTo>
                        <a:lnTo>
                          <a:pt x="2028481" y="296568"/>
                        </a:lnTo>
                        <a:lnTo>
                          <a:pt x="1990442" y="271556"/>
                        </a:lnTo>
                        <a:lnTo>
                          <a:pt x="1951002" y="248258"/>
                        </a:lnTo>
                        <a:lnTo>
                          <a:pt x="1910232" y="226724"/>
                        </a:lnTo>
                        <a:lnTo>
                          <a:pt x="1868204" y="207005"/>
                        </a:lnTo>
                        <a:lnTo>
                          <a:pt x="1824989" y="189153"/>
                        </a:lnTo>
                        <a:lnTo>
                          <a:pt x="1780658" y="173218"/>
                        </a:lnTo>
                        <a:lnTo>
                          <a:pt x="1735282" y="159251"/>
                        </a:lnTo>
                        <a:lnTo>
                          <a:pt x="1688932" y="147302"/>
                        </a:lnTo>
                        <a:lnTo>
                          <a:pt x="1641679" y="137424"/>
                        </a:lnTo>
                        <a:lnTo>
                          <a:pt x="1593596" y="129666"/>
                        </a:lnTo>
                        <a:lnTo>
                          <a:pt x="551306" y="128650"/>
                        </a:lnTo>
                        <a:lnTo>
                          <a:pt x="550418" y="0"/>
                        </a:lnTo>
                        <a:close/>
                      </a:path>
                    </a:pathLst>
                  </a:custGeom>
                  <a:solidFill>
                    <a:srgbClr val="EEAD12"/>
                  </a:solidFill>
                </p:spPr>
                <p:txBody>
                  <a:bodyPr wrap="square" lIns="0" tIns="0" rIns="0" bIns="0" rtlCol="0"/>
                  <a:lstStyle/>
                  <a:p>
                    <a:endParaRPr sz="9600"/>
                  </a:p>
                </p:txBody>
              </p:sp>
              <p:sp>
                <p:nvSpPr>
                  <p:cNvPr id="92" name="object 34"/>
                  <p:cNvSpPr/>
                  <p:nvPr/>
                </p:nvSpPr>
                <p:spPr>
                  <a:xfrm>
                    <a:off x="6522720" y="1886711"/>
                    <a:ext cx="2392680" cy="1720850"/>
                  </a:xfrm>
                  <a:custGeom>
                    <a:avLst/>
                    <a:gdLst/>
                    <a:ahLst/>
                    <a:cxnLst/>
                    <a:rect l="l" t="t" r="r" b="b"/>
                    <a:pathLst>
                      <a:path w="2392679" h="1720850">
                        <a:moveTo>
                          <a:pt x="550672" y="0"/>
                        </a:moveTo>
                        <a:lnTo>
                          <a:pt x="0" y="377444"/>
                        </a:lnTo>
                        <a:lnTo>
                          <a:pt x="1583816" y="377825"/>
                        </a:lnTo>
                        <a:lnTo>
                          <a:pt x="1633278" y="386569"/>
                        </a:lnTo>
                        <a:lnTo>
                          <a:pt x="1681465" y="397911"/>
                        </a:lnTo>
                        <a:lnTo>
                          <a:pt x="1728295" y="411759"/>
                        </a:lnTo>
                        <a:lnTo>
                          <a:pt x="1773683" y="428019"/>
                        </a:lnTo>
                        <a:lnTo>
                          <a:pt x="1817544" y="446597"/>
                        </a:lnTo>
                        <a:lnTo>
                          <a:pt x="1859795" y="467399"/>
                        </a:lnTo>
                        <a:lnTo>
                          <a:pt x="1900352" y="490333"/>
                        </a:lnTo>
                        <a:lnTo>
                          <a:pt x="1939130" y="515304"/>
                        </a:lnTo>
                        <a:lnTo>
                          <a:pt x="1976044" y="542220"/>
                        </a:lnTo>
                        <a:lnTo>
                          <a:pt x="2011011" y="570987"/>
                        </a:lnTo>
                        <a:lnTo>
                          <a:pt x="2043947" y="601510"/>
                        </a:lnTo>
                        <a:lnTo>
                          <a:pt x="2074767" y="633698"/>
                        </a:lnTo>
                        <a:lnTo>
                          <a:pt x="2103387" y="667456"/>
                        </a:lnTo>
                        <a:lnTo>
                          <a:pt x="2129722" y="702690"/>
                        </a:lnTo>
                        <a:lnTo>
                          <a:pt x="2153689" y="739308"/>
                        </a:lnTo>
                        <a:lnTo>
                          <a:pt x="2175204" y="777216"/>
                        </a:lnTo>
                        <a:lnTo>
                          <a:pt x="2194181" y="816320"/>
                        </a:lnTo>
                        <a:lnTo>
                          <a:pt x="2210538" y="856527"/>
                        </a:lnTo>
                        <a:lnTo>
                          <a:pt x="2224189" y="897744"/>
                        </a:lnTo>
                        <a:lnTo>
                          <a:pt x="2235050" y="939876"/>
                        </a:lnTo>
                        <a:lnTo>
                          <a:pt x="2243038" y="982831"/>
                        </a:lnTo>
                        <a:lnTo>
                          <a:pt x="2248067" y="1026514"/>
                        </a:lnTo>
                        <a:lnTo>
                          <a:pt x="2250055" y="1070833"/>
                        </a:lnTo>
                        <a:lnTo>
                          <a:pt x="2248915" y="1115695"/>
                        </a:lnTo>
                        <a:lnTo>
                          <a:pt x="2244199" y="1163162"/>
                        </a:lnTo>
                        <a:lnTo>
                          <a:pt x="2235953" y="1209704"/>
                        </a:lnTo>
                        <a:lnTo>
                          <a:pt x="2224293" y="1255207"/>
                        </a:lnTo>
                        <a:lnTo>
                          <a:pt x="2209333" y="1299560"/>
                        </a:lnTo>
                        <a:lnTo>
                          <a:pt x="2191187" y="1342650"/>
                        </a:lnTo>
                        <a:lnTo>
                          <a:pt x="2169971" y="1384367"/>
                        </a:lnTo>
                        <a:lnTo>
                          <a:pt x="2145798" y="1424598"/>
                        </a:lnTo>
                        <a:lnTo>
                          <a:pt x="2118784" y="1463232"/>
                        </a:lnTo>
                        <a:lnTo>
                          <a:pt x="2089042" y="1500156"/>
                        </a:lnTo>
                        <a:lnTo>
                          <a:pt x="2056689" y="1535260"/>
                        </a:lnTo>
                        <a:lnTo>
                          <a:pt x="2021837" y="1568430"/>
                        </a:lnTo>
                        <a:lnTo>
                          <a:pt x="1984603" y="1599555"/>
                        </a:lnTo>
                        <a:lnTo>
                          <a:pt x="1945100" y="1628524"/>
                        </a:lnTo>
                        <a:lnTo>
                          <a:pt x="1903444" y="1655224"/>
                        </a:lnTo>
                        <a:lnTo>
                          <a:pt x="1859748" y="1679544"/>
                        </a:lnTo>
                        <a:lnTo>
                          <a:pt x="1814127" y="1701372"/>
                        </a:lnTo>
                        <a:lnTo>
                          <a:pt x="1766697" y="1720596"/>
                        </a:lnTo>
                        <a:lnTo>
                          <a:pt x="1815788" y="1706992"/>
                        </a:lnTo>
                        <a:lnTo>
                          <a:pt x="1863523" y="1690926"/>
                        </a:lnTo>
                        <a:lnTo>
                          <a:pt x="1909808" y="1672482"/>
                        </a:lnTo>
                        <a:lnTo>
                          <a:pt x="1954552" y="1651746"/>
                        </a:lnTo>
                        <a:lnTo>
                          <a:pt x="1997662" y="1628802"/>
                        </a:lnTo>
                        <a:lnTo>
                          <a:pt x="2039046" y="1603735"/>
                        </a:lnTo>
                        <a:lnTo>
                          <a:pt x="2078612" y="1576630"/>
                        </a:lnTo>
                        <a:lnTo>
                          <a:pt x="2116268" y="1547571"/>
                        </a:lnTo>
                        <a:lnTo>
                          <a:pt x="2151921" y="1516643"/>
                        </a:lnTo>
                        <a:lnTo>
                          <a:pt x="2185479" y="1483931"/>
                        </a:lnTo>
                        <a:lnTo>
                          <a:pt x="2216850" y="1449520"/>
                        </a:lnTo>
                        <a:lnTo>
                          <a:pt x="2245943" y="1413494"/>
                        </a:lnTo>
                        <a:lnTo>
                          <a:pt x="2272664" y="1375939"/>
                        </a:lnTo>
                        <a:lnTo>
                          <a:pt x="2296921" y="1336939"/>
                        </a:lnTo>
                        <a:lnTo>
                          <a:pt x="2318623" y="1296578"/>
                        </a:lnTo>
                        <a:lnTo>
                          <a:pt x="2337676" y="1254942"/>
                        </a:lnTo>
                        <a:lnTo>
                          <a:pt x="2353990" y="1212116"/>
                        </a:lnTo>
                        <a:lnTo>
                          <a:pt x="2367471" y="1168184"/>
                        </a:lnTo>
                        <a:lnTo>
                          <a:pt x="2378028" y="1123230"/>
                        </a:lnTo>
                        <a:lnTo>
                          <a:pt x="2385568" y="1077340"/>
                        </a:lnTo>
                        <a:lnTo>
                          <a:pt x="2390483" y="1028788"/>
                        </a:lnTo>
                        <a:lnTo>
                          <a:pt x="2392578" y="980931"/>
                        </a:lnTo>
                        <a:lnTo>
                          <a:pt x="2391922" y="933818"/>
                        </a:lnTo>
                        <a:lnTo>
                          <a:pt x="2388587" y="887502"/>
                        </a:lnTo>
                        <a:lnTo>
                          <a:pt x="2382643" y="842032"/>
                        </a:lnTo>
                        <a:lnTo>
                          <a:pt x="2374162" y="797461"/>
                        </a:lnTo>
                        <a:lnTo>
                          <a:pt x="2363214" y="753838"/>
                        </a:lnTo>
                        <a:lnTo>
                          <a:pt x="2349871" y="711215"/>
                        </a:lnTo>
                        <a:lnTo>
                          <a:pt x="2334203" y="669643"/>
                        </a:lnTo>
                        <a:lnTo>
                          <a:pt x="2316282" y="629172"/>
                        </a:lnTo>
                        <a:lnTo>
                          <a:pt x="2296178" y="589853"/>
                        </a:lnTo>
                        <a:lnTo>
                          <a:pt x="2273962" y="551737"/>
                        </a:lnTo>
                        <a:lnTo>
                          <a:pt x="2249705" y="514876"/>
                        </a:lnTo>
                        <a:lnTo>
                          <a:pt x="2223479" y="479319"/>
                        </a:lnTo>
                        <a:lnTo>
                          <a:pt x="2195353" y="445119"/>
                        </a:lnTo>
                        <a:lnTo>
                          <a:pt x="2165400" y="412325"/>
                        </a:lnTo>
                        <a:lnTo>
                          <a:pt x="2133689" y="380988"/>
                        </a:lnTo>
                        <a:lnTo>
                          <a:pt x="2100293" y="351161"/>
                        </a:lnTo>
                        <a:lnTo>
                          <a:pt x="2065281" y="322892"/>
                        </a:lnTo>
                        <a:lnTo>
                          <a:pt x="2028726" y="296234"/>
                        </a:lnTo>
                        <a:lnTo>
                          <a:pt x="1990697" y="271237"/>
                        </a:lnTo>
                        <a:lnTo>
                          <a:pt x="1951266" y="247952"/>
                        </a:lnTo>
                        <a:lnTo>
                          <a:pt x="1910503" y="226430"/>
                        </a:lnTo>
                        <a:lnTo>
                          <a:pt x="1868480" y="206722"/>
                        </a:lnTo>
                        <a:lnTo>
                          <a:pt x="1825268" y="188878"/>
                        </a:lnTo>
                        <a:lnTo>
                          <a:pt x="1780938" y="172951"/>
                        </a:lnTo>
                        <a:lnTo>
                          <a:pt x="1735559" y="158989"/>
                        </a:lnTo>
                        <a:lnTo>
                          <a:pt x="1689205" y="147045"/>
                        </a:lnTo>
                        <a:lnTo>
                          <a:pt x="1641944" y="137169"/>
                        </a:lnTo>
                        <a:lnTo>
                          <a:pt x="1593850" y="129412"/>
                        </a:lnTo>
                        <a:lnTo>
                          <a:pt x="551433" y="128524"/>
                        </a:lnTo>
                        <a:lnTo>
                          <a:pt x="550672" y="0"/>
                        </a:lnTo>
                        <a:close/>
                      </a:path>
                    </a:pathLst>
                  </a:custGeom>
                  <a:solidFill>
                    <a:srgbClr val="FFCC29"/>
                  </a:solidFill>
                </p:spPr>
                <p:txBody>
                  <a:bodyPr wrap="square" lIns="0" tIns="0" rIns="0" bIns="0" rtlCol="0"/>
                  <a:lstStyle/>
                  <a:p>
                    <a:endParaRPr sz="9600"/>
                  </a:p>
                </p:txBody>
              </p:sp>
              <p:sp>
                <p:nvSpPr>
                  <p:cNvPr id="93" name="object 35"/>
                  <p:cNvSpPr/>
                  <p:nvPr/>
                </p:nvSpPr>
                <p:spPr>
                  <a:xfrm>
                    <a:off x="7830311" y="2988563"/>
                    <a:ext cx="532130" cy="474345"/>
                  </a:xfrm>
                  <a:custGeom>
                    <a:avLst/>
                    <a:gdLst/>
                    <a:ahLst/>
                    <a:cxnLst/>
                    <a:rect l="l" t="t" r="r" b="b"/>
                    <a:pathLst>
                      <a:path w="532129" h="474345">
                        <a:moveTo>
                          <a:pt x="265938" y="0"/>
                        </a:moveTo>
                        <a:lnTo>
                          <a:pt x="218151" y="3816"/>
                        </a:lnTo>
                        <a:lnTo>
                          <a:pt x="173168" y="14819"/>
                        </a:lnTo>
                        <a:lnTo>
                          <a:pt x="131741" y="32342"/>
                        </a:lnTo>
                        <a:lnTo>
                          <a:pt x="94622" y="55716"/>
                        </a:lnTo>
                        <a:lnTo>
                          <a:pt x="62565" y="84274"/>
                        </a:lnTo>
                        <a:lnTo>
                          <a:pt x="36322" y="117348"/>
                        </a:lnTo>
                        <a:lnTo>
                          <a:pt x="16644" y="154268"/>
                        </a:lnTo>
                        <a:lnTo>
                          <a:pt x="4286" y="194369"/>
                        </a:lnTo>
                        <a:lnTo>
                          <a:pt x="0" y="236981"/>
                        </a:lnTo>
                        <a:lnTo>
                          <a:pt x="4286" y="279594"/>
                        </a:lnTo>
                        <a:lnTo>
                          <a:pt x="16644" y="319695"/>
                        </a:lnTo>
                        <a:lnTo>
                          <a:pt x="36322" y="356616"/>
                        </a:lnTo>
                        <a:lnTo>
                          <a:pt x="62565" y="389689"/>
                        </a:lnTo>
                        <a:lnTo>
                          <a:pt x="94622" y="418247"/>
                        </a:lnTo>
                        <a:lnTo>
                          <a:pt x="131741" y="441621"/>
                        </a:lnTo>
                        <a:lnTo>
                          <a:pt x="173168" y="459144"/>
                        </a:lnTo>
                        <a:lnTo>
                          <a:pt x="218151" y="470147"/>
                        </a:lnTo>
                        <a:lnTo>
                          <a:pt x="265938" y="473963"/>
                        </a:lnTo>
                        <a:lnTo>
                          <a:pt x="313724" y="470147"/>
                        </a:lnTo>
                        <a:lnTo>
                          <a:pt x="358707" y="459144"/>
                        </a:lnTo>
                        <a:lnTo>
                          <a:pt x="400134" y="441621"/>
                        </a:lnTo>
                        <a:lnTo>
                          <a:pt x="437253" y="418247"/>
                        </a:lnTo>
                        <a:lnTo>
                          <a:pt x="469310" y="389689"/>
                        </a:lnTo>
                        <a:lnTo>
                          <a:pt x="495553" y="356615"/>
                        </a:lnTo>
                        <a:lnTo>
                          <a:pt x="515231" y="319695"/>
                        </a:lnTo>
                        <a:lnTo>
                          <a:pt x="527589" y="279594"/>
                        </a:lnTo>
                        <a:lnTo>
                          <a:pt x="531876" y="236981"/>
                        </a:lnTo>
                        <a:lnTo>
                          <a:pt x="527589" y="194369"/>
                        </a:lnTo>
                        <a:lnTo>
                          <a:pt x="515231" y="154268"/>
                        </a:lnTo>
                        <a:lnTo>
                          <a:pt x="495554" y="117347"/>
                        </a:lnTo>
                        <a:lnTo>
                          <a:pt x="469310" y="84274"/>
                        </a:lnTo>
                        <a:lnTo>
                          <a:pt x="437253" y="55716"/>
                        </a:lnTo>
                        <a:lnTo>
                          <a:pt x="400134" y="32342"/>
                        </a:lnTo>
                        <a:lnTo>
                          <a:pt x="358707" y="14819"/>
                        </a:lnTo>
                        <a:lnTo>
                          <a:pt x="313724" y="3816"/>
                        </a:lnTo>
                        <a:lnTo>
                          <a:pt x="265938" y="0"/>
                        </a:lnTo>
                        <a:close/>
                      </a:path>
                    </a:pathLst>
                  </a:custGeom>
                  <a:solidFill>
                    <a:srgbClr val="9B9D9C"/>
                  </a:solidFill>
                </p:spPr>
                <p:txBody>
                  <a:bodyPr wrap="square" lIns="0" tIns="0" rIns="0" bIns="0" rtlCol="0"/>
                  <a:lstStyle/>
                  <a:p>
                    <a:endParaRPr sz="9600"/>
                  </a:p>
                </p:txBody>
              </p:sp>
            </p:grpSp>
          </p:grpSp>
          <p:sp>
            <p:nvSpPr>
              <p:cNvPr id="75" name="object 36"/>
              <p:cNvSpPr txBox="1"/>
              <p:nvPr/>
            </p:nvSpPr>
            <p:spPr>
              <a:xfrm>
                <a:off x="21240494" y="8123260"/>
                <a:ext cx="758613" cy="854872"/>
              </a:xfrm>
              <a:prstGeom prst="rect">
                <a:avLst/>
              </a:prstGeom>
            </p:spPr>
            <p:txBody>
              <a:bodyPr vert="horz" wrap="square" lIns="0" tIns="33867" rIns="0" bIns="0" rtlCol="0">
                <a:spAutoFit/>
              </a:bodyPr>
              <a:lstStyle/>
              <a:p>
                <a:pPr marL="33867">
                  <a:spcBef>
                    <a:spcPts val="267"/>
                  </a:spcBef>
                </a:pPr>
                <a:r>
                  <a:rPr sz="5333" dirty="0">
                    <a:solidFill>
                      <a:srgbClr val="FFFFFF"/>
                    </a:solidFill>
                    <a:latin typeface="Carlito"/>
                    <a:cs typeface="Carlito"/>
                  </a:rPr>
                  <a:t>02</a:t>
                </a:r>
                <a:endParaRPr sz="5333" dirty="0">
                  <a:latin typeface="Carlito"/>
                  <a:cs typeface="Carlito"/>
                </a:endParaRPr>
              </a:p>
            </p:txBody>
          </p:sp>
          <p:sp>
            <p:nvSpPr>
              <p:cNvPr id="76" name="object 37"/>
              <p:cNvSpPr txBox="1"/>
              <p:nvPr/>
            </p:nvSpPr>
            <p:spPr>
              <a:xfrm>
                <a:off x="17310608" y="8151027"/>
                <a:ext cx="2175259" cy="1042243"/>
              </a:xfrm>
              <a:prstGeom prst="rect">
                <a:avLst/>
              </a:prstGeom>
            </p:spPr>
            <p:txBody>
              <a:bodyPr vert="horz" wrap="square" lIns="0" tIns="33867" rIns="0" bIns="0" rtlCol="0">
                <a:spAutoFit/>
              </a:bodyPr>
              <a:lstStyle/>
              <a:p>
                <a:pPr marL="33867">
                  <a:spcBef>
                    <a:spcPts val="267"/>
                  </a:spcBef>
                </a:pPr>
                <a:r>
                  <a:rPr sz="5400" spc="-53" dirty="0">
                    <a:solidFill>
                      <a:srgbClr val="DE6C1D"/>
                    </a:solidFill>
                    <a:latin typeface="Open Sans" panose="020B0606030504020204" pitchFamily="34" charset="0"/>
                    <a:ea typeface="Open Sans" panose="020B0606030504020204" pitchFamily="34" charset="0"/>
                    <a:cs typeface="Open Sans" panose="020B0606030504020204" pitchFamily="34" charset="0"/>
                  </a:rPr>
                  <a:t>2001</a:t>
                </a:r>
                <a:endParaRPr sz="54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71" name="object 38"/>
            <p:cNvGrpSpPr/>
            <p:nvPr/>
          </p:nvGrpSpPr>
          <p:grpSpPr>
            <a:xfrm>
              <a:off x="19304000" y="7863332"/>
              <a:ext cx="1032933" cy="1420707"/>
              <a:chOff x="7239000" y="2948749"/>
              <a:chExt cx="387350" cy="532765"/>
            </a:xfrm>
          </p:grpSpPr>
          <p:sp>
            <p:nvSpPr>
              <p:cNvPr id="72" name="object 39"/>
              <p:cNvSpPr/>
              <p:nvPr/>
            </p:nvSpPr>
            <p:spPr>
              <a:xfrm>
                <a:off x="7620000" y="2953511"/>
                <a:ext cx="1905" cy="523240"/>
              </a:xfrm>
              <a:custGeom>
                <a:avLst/>
                <a:gdLst/>
                <a:ahLst/>
                <a:cxnLst/>
                <a:rect l="l" t="t" r="r" b="b"/>
                <a:pathLst>
                  <a:path w="1904" h="523239">
                    <a:moveTo>
                      <a:pt x="0" y="522731"/>
                    </a:moveTo>
                    <a:lnTo>
                      <a:pt x="1524" y="0"/>
                    </a:lnTo>
                  </a:path>
                </a:pathLst>
              </a:custGeom>
              <a:ln w="9525">
                <a:solidFill>
                  <a:srgbClr val="A6A8A7"/>
                </a:solidFill>
              </a:ln>
            </p:spPr>
            <p:txBody>
              <a:bodyPr wrap="square" lIns="0" tIns="0" rIns="0" bIns="0" rtlCol="0"/>
              <a:lstStyle/>
              <a:p>
                <a:endParaRPr sz="9600"/>
              </a:p>
            </p:txBody>
          </p:sp>
          <p:sp>
            <p:nvSpPr>
              <p:cNvPr id="73" name="object 40"/>
              <p:cNvSpPr/>
              <p:nvPr/>
            </p:nvSpPr>
            <p:spPr>
              <a:xfrm>
                <a:off x="7239000" y="3118103"/>
                <a:ext cx="307848" cy="292607"/>
              </a:xfrm>
              <a:prstGeom prst="rect">
                <a:avLst/>
              </a:prstGeom>
              <a:blipFill>
                <a:blip r:embed="rId7" cstate="print"/>
                <a:stretch>
                  <a:fillRect/>
                </a:stretch>
              </a:blipFill>
            </p:spPr>
            <p:txBody>
              <a:bodyPr wrap="square" lIns="0" tIns="0" rIns="0" bIns="0" rtlCol="0"/>
              <a:lstStyle/>
              <a:p>
                <a:endParaRPr sz="9600"/>
              </a:p>
            </p:txBody>
          </p:sp>
        </p:grpSp>
      </p:grpSp>
      <p:pic>
        <p:nvPicPr>
          <p:cNvPr id="2" name="Picture 1">
            <a:extLst>
              <a:ext uri="{FF2B5EF4-FFF2-40B4-BE49-F238E27FC236}">
                <a16:creationId xmlns:a16="http://schemas.microsoft.com/office/drawing/2014/main" id="{14BBCF50-142B-B17C-5E74-EAD551F8F03A}"/>
              </a:ext>
            </a:extLst>
          </p:cNvPr>
          <p:cNvPicPr>
            <a:picLocks noChangeAspect="1"/>
          </p:cNvPicPr>
          <p:nvPr/>
        </p:nvPicPr>
        <p:blipFill>
          <a:blip r:embed="rId12"/>
          <a:stretch>
            <a:fillRect/>
          </a:stretch>
        </p:blipFill>
        <p:spPr>
          <a:xfrm>
            <a:off x="22116065" y="53138"/>
            <a:ext cx="1996496" cy="2359322"/>
          </a:xfrm>
          <a:prstGeom prst="rect">
            <a:avLst/>
          </a:prstGeom>
        </p:spPr>
      </p:pic>
    </p:spTree>
    <p:extLst>
      <p:ext uri="{BB962C8B-B14F-4D97-AF65-F5344CB8AC3E}">
        <p14:creationId xmlns:p14="http://schemas.microsoft.com/office/powerpoint/2010/main" val="3889814241"/>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35713" y="97536"/>
            <a:ext cx="24047027" cy="13570373"/>
            <a:chOff x="88392" y="36576"/>
            <a:chExt cx="9017635" cy="5088890"/>
          </a:xfrm>
        </p:grpSpPr>
        <p:sp>
          <p:nvSpPr>
            <p:cNvPr id="3" name="object 3"/>
            <p:cNvSpPr/>
            <p:nvPr/>
          </p:nvSpPr>
          <p:spPr>
            <a:xfrm>
              <a:off x="88392" y="36576"/>
              <a:ext cx="9017508" cy="5088636"/>
            </a:xfrm>
            <a:prstGeom prst="rect">
              <a:avLst/>
            </a:prstGeom>
            <a:blipFill>
              <a:blip r:embed="rId2" cstate="print"/>
              <a:stretch>
                <a:fillRect/>
              </a:stretch>
            </a:blipFill>
          </p:spPr>
          <p:txBody>
            <a:bodyPr wrap="square" lIns="0" tIns="0" rIns="0" bIns="0" rtlCol="0"/>
            <a:lstStyle/>
            <a:p>
              <a:endParaRPr sz="9600"/>
            </a:p>
          </p:txBody>
        </p:sp>
        <p:sp>
          <p:nvSpPr>
            <p:cNvPr id="4" name="object 4"/>
            <p:cNvSpPr/>
            <p:nvPr/>
          </p:nvSpPr>
          <p:spPr>
            <a:xfrm>
              <a:off x="152400" y="100584"/>
              <a:ext cx="8839200" cy="4910328"/>
            </a:xfrm>
            <a:prstGeom prst="rect">
              <a:avLst/>
            </a:prstGeom>
            <a:blipFill>
              <a:blip r:embed="rId3" cstate="print"/>
              <a:stretch>
                <a:fillRect/>
              </a:stretch>
            </a:blipFill>
          </p:spPr>
          <p:txBody>
            <a:bodyPr wrap="square" lIns="0" tIns="0" rIns="0" bIns="0" rtlCol="0"/>
            <a:lstStyle/>
            <a:p>
              <a:endParaRPr sz="9600"/>
            </a:p>
          </p:txBody>
        </p:sp>
        <p:sp>
          <p:nvSpPr>
            <p:cNvPr id="5" name="object 5"/>
            <p:cNvSpPr/>
            <p:nvPr/>
          </p:nvSpPr>
          <p:spPr>
            <a:xfrm>
              <a:off x="133350" y="81534"/>
              <a:ext cx="8877300" cy="4948555"/>
            </a:xfrm>
            <a:custGeom>
              <a:avLst/>
              <a:gdLst/>
              <a:ahLst/>
              <a:cxnLst/>
              <a:rect l="l" t="t" r="r" b="b"/>
              <a:pathLst>
                <a:path w="8877300" h="4948555">
                  <a:moveTo>
                    <a:pt x="0" y="4948428"/>
                  </a:moveTo>
                  <a:lnTo>
                    <a:pt x="8877300" y="4948428"/>
                  </a:lnTo>
                  <a:lnTo>
                    <a:pt x="8877300" y="0"/>
                  </a:lnTo>
                  <a:lnTo>
                    <a:pt x="0" y="0"/>
                  </a:lnTo>
                  <a:lnTo>
                    <a:pt x="0" y="4948428"/>
                  </a:lnTo>
                  <a:close/>
                </a:path>
              </a:pathLst>
            </a:custGeom>
            <a:ln w="38099">
              <a:solidFill>
                <a:srgbClr val="C00000"/>
              </a:solidFill>
            </a:ln>
          </p:spPr>
          <p:txBody>
            <a:bodyPr wrap="square" lIns="0" tIns="0" rIns="0" bIns="0" rtlCol="0"/>
            <a:lstStyle/>
            <a:p>
              <a:endParaRPr sz="9600"/>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35713" y="186935"/>
            <a:ext cx="24047027" cy="13480627"/>
            <a:chOff x="88392" y="70100"/>
            <a:chExt cx="9017635" cy="5055235"/>
          </a:xfrm>
        </p:grpSpPr>
        <p:sp>
          <p:nvSpPr>
            <p:cNvPr id="3" name="object 3"/>
            <p:cNvSpPr/>
            <p:nvPr/>
          </p:nvSpPr>
          <p:spPr>
            <a:xfrm>
              <a:off x="88392" y="2432304"/>
              <a:ext cx="4674108" cy="2692908"/>
            </a:xfrm>
            <a:prstGeom prst="rect">
              <a:avLst/>
            </a:prstGeom>
            <a:blipFill>
              <a:blip r:embed="rId2" cstate="print"/>
              <a:stretch>
                <a:fillRect/>
              </a:stretch>
            </a:blipFill>
          </p:spPr>
          <p:txBody>
            <a:bodyPr wrap="square" lIns="0" tIns="0" rIns="0" bIns="0" rtlCol="0"/>
            <a:lstStyle/>
            <a:p>
              <a:endParaRPr sz="9600"/>
            </a:p>
          </p:txBody>
        </p:sp>
        <p:sp>
          <p:nvSpPr>
            <p:cNvPr id="4" name="object 4"/>
            <p:cNvSpPr/>
            <p:nvPr/>
          </p:nvSpPr>
          <p:spPr>
            <a:xfrm>
              <a:off x="152400" y="2496311"/>
              <a:ext cx="4495800" cy="2514600"/>
            </a:xfrm>
            <a:prstGeom prst="rect">
              <a:avLst/>
            </a:prstGeom>
            <a:blipFill>
              <a:blip r:embed="rId3" cstate="print"/>
              <a:stretch>
                <a:fillRect/>
              </a:stretch>
            </a:blipFill>
          </p:spPr>
          <p:txBody>
            <a:bodyPr wrap="square" lIns="0" tIns="0" rIns="0" bIns="0" rtlCol="0"/>
            <a:lstStyle/>
            <a:p>
              <a:endParaRPr sz="9600"/>
            </a:p>
          </p:txBody>
        </p:sp>
        <p:sp>
          <p:nvSpPr>
            <p:cNvPr id="5" name="object 5"/>
            <p:cNvSpPr/>
            <p:nvPr/>
          </p:nvSpPr>
          <p:spPr>
            <a:xfrm>
              <a:off x="133350" y="2477261"/>
              <a:ext cx="4533900" cy="2552700"/>
            </a:xfrm>
            <a:custGeom>
              <a:avLst/>
              <a:gdLst/>
              <a:ahLst/>
              <a:cxnLst/>
              <a:rect l="l" t="t" r="r" b="b"/>
              <a:pathLst>
                <a:path w="4533900" h="2552700">
                  <a:moveTo>
                    <a:pt x="0" y="2552700"/>
                  </a:moveTo>
                  <a:lnTo>
                    <a:pt x="4533900" y="2552700"/>
                  </a:lnTo>
                  <a:lnTo>
                    <a:pt x="4533900" y="0"/>
                  </a:lnTo>
                  <a:lnTo>
                    <a:pt x="0" y="0"/>
                  </a:lnTo>
                  <a:lnTo>
                    <a:pt x="0" y="2552700"/>
                  </a:lnTo>
                  <a:close/>
                </a:path>
              </a:pathLst>
            </a:custGeom>
            <a:ln w="38100">
              <a:solidFill>
                <a:srgbClr val="C00000"/>
              </a:solidFill>
            </a:ln>
          </p:spPr>
          <p:txBody>
            <a:bodyPr wrap="square" lIns="0" tIns="0" rIns="0" bIns="0" rtlCol="0"/>
            <a:lstStyle/>
            <a:p>
              <a:endParaRPr sz="9600"/>
            </a:p>
          </p:txBody>
        </p:sp>
        <p:sp>
          <p:nvSpPr>
            <p:cNvPr id="6" name="object 6"/>
            <p:cNvSpPr/>
            <p:nvPr/>
          </p:nvSpPr>
          <p:spPr>
            <a:xfrm>
              <a:off x="88392" y="70104"/>
              <a:ext cx="4674108" cy="2540508"/>
            </a:xfrm>
            <a:prstGeom prst="rect">
              <a:avLst/>
            </a:prstGeom>
            <a:blipFill>
              <a:blip r:embed="rId4" cstate="print"/>
              <a:stretch>
                <a:fillRect/>
              </a:stretch>
            </a:blipFill>
          </p:spPr>
          <p:txBody>
            <a:bodyPr wrap="square" lIns="0" tIns="0" rIns="0" bIns="0" rtlCol="0"/>
            <a:lstStyle/>
            <a:p>
              <a:endParaRPr sz="9600"/>
            </a:p>
          </p:txBody>
        </p:sp>
        <p:sp>
          <p:nvSpPr>
            <p:cNvPr id="7" name="object 7"/>
            <p:cNvSpPr/>
            <p:nvPr/>
          </p:nvSpPr>
          <p:spPr>
            <a:xfrm>
              <a:off x="152400" y="134111"/>
              <a:ext cx="4495800" cy="2362200"/>
            </a:xfrm>
            <a:prstGeom prst="rect">
              <a:avLst/>
            </a:prstGeom>
            <a:blipFill>
              <a:blip r:embed="rId5" cstate="print"/>
              <a:stretch>
                <a:fillRect/>
              </a:stretch>
            </a:blipFill>
          </p:spPr>
          <p:txBody>
            <a:bodyPr wrap="square" lIns="0" tIns="0" rIns="0" bIns="0" rtlCol="0"/>
            <a:lstStyle/>
            <a:p>
              <a:endParaRPr sz="9600"/>
            </a:p>
          </p:txBody>
        </p:sp>
        <p:sp>
          <p:nvSpPr>
            <p:cNvPr id="8" name="object 8"/>
            <p:cNvSpPr/>
            <p:nvPr/>
          </p:nvSpPr>
          <p:spPr>
            <a:xfrm>
              <a:off x="133350" y="115061"/>
              <a:ext cx="4533900" cy="2400300"/>
            </a:xfrm>
            <a:custGeom>
              <a:avLst/>
              <a:gdLst/>
              <a:ahLst/>
              <a:cxnLst/>
              <a:rect l="l" t="t" r="r" b="b"/>
              <a:pathLst>
                <a:path w="4533900" h="2400300">
                  <a:moveTo>
                    <a:pt x="0" y="2400300"/>
                  </a:moveTo>
                  <a:lnTo>
                    <a:pt x="4533900" y="2400300"/>
                  </a:lnTo>
                  <a:lnTo>
                    <a:pt x="4533900" y="0"/>
                  </a:lnTo>
                  <a:lnTo>
                    <a:pt x="0" y="0"/>
                  </a:lnTo>
                  <a:lnTo>
                    <a:pt x="0" y="2400300"/>
                  </a:lnTo>
                  <a:close/>
                </a:path>
              </a:pathLst>
            </a:custGeom>
            <a:ln w="38100">
              <a:solidFill>
                <a:srgbClr val="C00000"/>
              </a:solidFill>
            </a:ln>
          </p:spPr>
          <p:txBody>
            <a:bodyPr wrap="square" lIns="0" tIns="0" rIns="0" bIns="0" rtlCol="0"/>
            <a:lstStyle/>
            <a:p>
              <a:endParaRPr sz="9600"/>
            </a:p>
          </p:txBody>
        </p:sp>
        <p:sp>
          <p:nvSpPr>
            <p:cNvPr id="9" name="object 9"/>
            <p:cNvSpPr/>
            <p:nvPr/>
          </p:nvSpPr>
          <p:spPr>
            <a:xfrm>
              <a:off x="4660392" y="70100"/>
              <a:ext cx="4445508" cy="5055108"/>
            </a:xfrm>
            <a:prstGeom prst="rect">
              <a:avLst/>
            </a:prstGeom>
            <a:blipFill>
              <a:blip r:embed="rId6" cstate="print"/>
              <a:stretch>
                <a:fillRect/>
              </a:stretch>
            </a:blipFill>
          </p:spPr>
          <p:txBody>
            <a:bodyPr wrap="square" lIns="0" tIns="0" rIns="0" bIns="0" rtlCol="0"/>
            <a:lstStyle/>
            <a:p>
              <a:endParaRPr sz="9600"/>
            </a:p>
          </p:txBody>
        </p:sp>
        <p:sp>
          <p:nvSpPr>
            <p:cNvPr id="10" name="object 10"/>
            <p:cNvSpPr/>
            <p:nvPr/>
          </p:nvSpPr>
          <p:spPr>
            <a:xfrm>
              <a:off x="4724400" y="134111"/>
              <a:ext cx="4267200" cy="4876800"/>
            </a:xfrm>
            <a:prstGeom prst="rect">
              <a:avLst/>
            </a:prstGeom>
            <a:blipFill>
              <a:blip r:embed="rId7" cstate="print"/>
              <a:stretch>
                <a:fillRect/>
              </a:stretch>
            </a:blipFill>
          </p:spPr>
          <p:txBody>
            <a:bodyPr wrap="square" lIns="0" tIns="0" rIns="0" bIns="0" rtlCol="0"/>
            <a:lstStyle/>
            <a:p>
              <a:endParaRPr sz="9600"/>
            </a:p>
          </p:txBody>
        </p:sp>
        <p:sp>
          <p:nvSpPr>
            <p:cNvPr id="11" name="object 11"/>
            <p:cNvSpPr/>
            <p:nvPr/>
          </p:nvSpPr>
          <p:spPr>
            <a:xfrm>
              <a:off x="4705350" y="115061"/>
              <a:ext cx="4305300" cy="4914900"/>
            </a:xfrm>
            <a:custGeom>
              <a:avLst/>
              <a:gdLst/>
              <a:ahLst/>
              <a:cxnLst/>
              <a:rect l="l" t="t" r="r" b="b"/>
              <a:pathLst>
                <a:path w="4305300" h="4914900">
                  <a:moveTo>
                    <a:pt x="0" y="4914900"/>
                  </a:moveTo>
                  <a:lnTo>
                    <a:pt x="4305300" y="4914900"/>
                  </a:lnTo>
                  <a:lnTo>
                    <a:pt x="4305300" y="0"/>
                  </a:lnTo>
                  <a:lnTo>
                    <a:pt x="0" y="0"/>
                  </a:lnTo>
                  <a:lnTo>
                    <a:pt x="0" y="4914900"/>
                  </a:lnTo>
                  <a:close/>
                </a:path>
              </a:pathLst>
            </a:custGeom>
            <a:ln w="38100">
              <a:solidFill>
                <a:srgbClr val="C00000"/>
              </a:solidFill>
            </a:ln>
          </p:spPr>
          <p:txBody>
            <a:bodyPr wrap="square" lIns="0" tIns="0" rIns="0" bIns="0" rtlCol="0"/>
            <a:lstStyle/>
            <a:p>
              <a:endParaRPr sz="9600"/>
            </a:p>
          </p:txBody>
        </p:sp>
        <p:sp>
          <p:nvSpPr>
            <p:cNvPr id="12" name="object 12"/>
            <p:cNvSpPr/>
            <p:nvPr/>
          </p:nvSpPr>
          <p:spPr>
            <a:xfrm>
              <a:off x="4725162" y="4554474"/>
              <a:ext cx="4267200" cy="457200"/>
            </a:xfrm>
            <a:custGeom>
              <a:avLst/>
              <a:gdLst/>
              <a:ahLst/>
              <a:cxnLst/>
              <a:rect l="l" t="t" r="r" b="b"/>
              <a:pathLst>
                <a:path w="4267200" h="457200">
                  <a:moveTo>
                    <a:pt x="4267199" y="0"/>
                  </a:moveTo>
                  <a:lnTo>
                    <a:pt x="0" y="0"/>
                  </a:lnTo>
                  <a:lnTo>
                    <a:pt x="0" y="457199"/>
                  </a:lnTo>
                  <a:lnTo>
                    <a:pt x="4267199" y="457199"/>
                  </a:lnTo>
                  <a:lnTo>
                    <a:pt x="4267199" y="0"/>
                  </a:lnTo>
                  <a:close/>
                </a:path>
              </a:pathLst>
            </a:custGeom>
            <a:solidFill>
              <a:srgbClr val="00AFEF"/>
            </a:solidFill>
          </p:spPr>
          <p:txBody>
            <a:bodyPr wrap="square" lIns="0" tIns="0" rIns="0" bIns="0" rtlCol="0"/>
            <a:lstStyle/>
            <a:p>
              <a:endParaRPr sz="9600"/>
            </a:p>
          </p:txBody>
        </p:sp>
        <p:sp>
          <p:nvSpPr>
            <p:cNvPr id="13" name="object 13"/>
            <p:cNvSpPr/>
            <p:nvPr/>
          </p:nvSpPr>
          <p:spPr>
            <a:xfrm>
              <a:off x="4725162" y="4554474"/>
              <a:ext cx="4267200" cy="457200"/>
            </a:xfrm>
            <a:custGeom>
              <a:avLst/>
              <a:gdLst/>
              <a:ahLst/>
              <a:cxnLst/>
              <a:rect l="l" t="t" r="r" b="b"/>
              <a:pathLst>
                <a:path w="4267200" h="457200">
                  <a:moveTo>
                    <a:pt x="0" y="457199"/>
                  </a:moveTo>
                  <a:lnTo>
                    <a:pt x="4267199" y="457199"/>
                  </a:lnTo>
                  <a:lnTo>
                    <a:pt x="4267199" y="0"/>
                  </a:lnTo>
                  <a:lnTo>
                    <a:pt x="0" y="0"/>
                  </a:lnTo>
                  <a:lnTo>
                    <a:pt x="0" y="457199"/>
                  </a:lnTo>
                  <a:close/>
                </a:path>
              </a:pathLst>
            </a:custGeom>
            <a:ln w="11428">
              <a:solidFill>
                <a:srgbClr val="994633"/>
              </a:solidFill>
              <a:prstDash val="sysDash"/>
            </a:ln>
          </p:spPr>
          <p:txBody>
            <a:bodyPr wrap="square" lIns="0" tIns="0" rIns="0" bIns="0" rtlCol="0"/>
            <a:lstStyle/>
            <a:p>
              <a:endParaRPr sz="9600"/>
            </a:p>
          </p:txBody>
        </p:sp>
      </p:grpSp>
      <p:sp>
        <p:nvSpPr>
          <p:cNvPr id="14" name="object 14"/>
          <p:cNvSpPr txBox="1"/>
          <p:nvPr/>
        </p:nvSpPr>
        <p:spPr>
          <a:xfrm>
            <a:off x="13743092" y="12334511"/>
            <a:ext cx="9091507" cy="1142193"/>
          </a:xfrm>
          <a:prstGeom prst="rect">
            <a:avLst/>
          </a:prstGeom>
        </p:spPr>
        <p:txBody>
          <a:bodyPr vert="horz" wrap="square" lIns="0" tIns="33867" rIns="0" bIns="0" rtlCol="0">
            <a:spAutoFit/>
          </a:bodyPr>
          <a:lstStyle/>
          <a:p>
            <a:pPr marL="33867">
              <a:spcBef>
                <a:spcPts val="267"/>
              </a:spcBef>
            </a:pPr>
            <a:r>
              <a:rPr lang="hi-IN" sz="7200" b="1" spc="-13" dirty="0">
                <a:solidFill>
                  <a:srgbClr val="FFFFFF"/>
                </a:solidFill>
                <a:latin typeface="Georgia"/>
                <a:cs typeface="Georgia"/>
              </a:rPr>
              <a:t>कुंभकोणम अग्निकांड त्रासदी</a:t>
            </a:r>
            <a:endParaRPr sz="7200" dirty="0">
              <a:latin typeface="Georgia"/>
              <a:cs typeface="Georgia"/>
            </a:endParaRPr>
          </a:p>
        </p:txBody>
      </p:sp>
    </p:spTree>
  </p:cSld>
  <p:clrMapOvr>
    <a:masterClrMapping/>
  </p:clrMapOvr>
</p:sld>
</file>

<file path=ppt/theme/theme1.xml><?xml version="1.0" encoding="utf-8"?>
<a:theme xmlns:a="http://schemas.openxmlformats.org/drawingml/2006/main" name="Default Design">
  <a:themeElements>
    <a:clrScheme name="Default Design">
      <a:dk1>
        <a:srgbClr val="000000"/>
      </a:dk1>
      <a:lt1>
        <a:srgbClr val="FFFFFF"/>
      </a:lt1>
      <a:dk2>
        <a:srgbClr val="A7A7A7"/>
      </a:dk2>
      <a:lt2>
        <a:srgbClr val="535353"/>
      </a:lt2>
      <a:accent1>
        <a:srgbClr val="BBE0E3"/>
      </a:accent1>
      <a:accent2>
        <a:srgbClr val="333399"/>
      </a:accent2>
      <a:accent3>
        <a:srgbClr val="9BBB59"/>
      </a:accent3>
      <a:accent4>
        <a:srgbClr val="8064A2"/>
      </a:accent4>
      <a:accent5>
        <a:srgbClr val="4BACC6"/>
      </a:accent5>
      <a:accent6>
        <a:srgbClr val="F79646"/>
      </a:accent6>
      <a:hlink>
        <a:srgbClr val="0000FF"/>
      </a:hlink>
      <a:folHlink>
        <a:srgbClr val="FF00FF"/>
      </a:folHlink>
    </a:clrScheme>
    <a:fontScheme name="Default Design">
      <a:majorFont>
        <a:latin typeface="Helvetica"/>
        <a:ea typeface="Helvetica"/>
        <a:cs typeface="Helvetica"/>
      </a:majorFont>
      <a:minorFont>
        <a:latin typeface="Calibri"/>
        <a:ea typeface="Calibri"/>
        <a:cs typeface="Calibri"/>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01600" dist="12700" dir="2700000" rotWithShape="0">
              <a:srgbClr val="000000"/>
            </a:outerShdw>
          </a:effectLst>
        </a:effectStyle>
        <a:effectStyle>
          <a:effectLst>
            <a:outerShdw blurRad="101600" dist="12700" dir="2700000" rotWithShape="0">
              <a:srgbClr val="000000"/>
            </a:outerShdw>
          </a:effectLst>
        </a:effectStyle>
        <a:effectStyle>
          <a:effectLst>
            <a:outerShdw blurRad="50800" dist="127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101600" dist="12700" dir="2700000" rotWithShape="0">
            <a:srgbClr val="000000"/>
          </a:outerShdw>
        </a:effectLst>
        <a:sp3d/>
      </a:spPr>
      <a:bodyPr rot="0" spcFirstLastPara="1" vertOverflow="overflow" horzOverflow="overflow" vert="horz" wrap="square" lIns="78283" tIns="78283" rIns="78283" bIns="78283" numCol="1" spcCol="38100" rtlCol="0" anchor="t">
        <a:spAutoFit/>
      </a:bodyPr>
      <a:lstStyle>
        <a:def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50800" dist="127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8283" tIns="78283" rIns="78283" bIns="78283" numCol="1" spcCol="38100" rtlCol="0" anchor="t">
        <a:spAutoFit/>
      </a:bodyPr>
      <a:lstStyle>
        <a:def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Design">
  <a:themeElements>
    <a:clrScheme name="Default Design">
      <a:dk1>
        <a:srgbClr val="000000"/>
      </a:dk1>
      <a:lt1>
        <a:srgbClr val="FFFFFF"/>
      </a:lt1>
      <a:dk2>
        <a:srgbClr val="A7A7A7"/>
      </a:dk2>
      <a:lt2>
        <a:srgbClr val="535353"/>
      </a:lt2>
      <a:accent1>
        <a:srgbClr val="BBE0E3"/>
      </a:accent1>
      <a:accent2>
        <a:srgbClr val="333399"/>
      </a:accent2>
      <a:accent3>
        <a:srgbClr val="9BBB59"/>
      </a:accent3>
      <a:accent4>
        <a:srgbClr val="8064A2"/>
      </a:accent4>
      <a:accent5>
        <a:srgbClr val="4BACC6"/>
      </a:accent5>
      <a:accent6>
        <a:srgbClr val="F79646"/>
      </a:accent6>
      <a:hlink>
        <a:srgbClr val="0000FF"/>
      </a:hlink>
      <a:folHlink>
        <a:srgbClr val="FF00FF"/>
      </a:folHlink>
    </a:clrScheme>
    <a:fontScheme name="Default Design">
      <a:majorFont>
        <a:latin typeface="Helvetica"/>
        <a:ea typeface="Helvetica"/>
        <a:cs typeface="Helvetica"/>
      </a:majorFont>
      <a:minorFont>
        <a:latin typeface="Calibri"/>
        <a:ea typeface="Calibri"/>
        <a:cs typeface="Calibri"/>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01600" dist="12700" dir="2700000" rotWithShape="0">
              <a:srgbClr val="000000"/>
            </a:outerShdw>
          </a:effectLst>
        </a:effectStyle>
        <a:effectStyle>
          <a:effectLst>
            <a:outerShdw blurRad="101600" dist="12700" dir="2700000" rotWithShape="0">
              <a:srgbClr val="000000"/>
            </a:outerShdw>
          </a:effectLst>
        </a:effectStyle>
        <a:effectStyle>
          <a:effectLst>
            <a:outerShdw blurRad="50800" dist="127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101600" dist="12700" dir="2700000" rotWithShape="0">
            <a:srgbClr val="000000"/>
          </a:outerShdw>
        </a:effectLst>
        <a:sp3d/>
      </a:spPr>
      <a:bodyPr rot="0" spcFirstLastPara="1" vertOverflow="overflow" horzOverflow="overflow" vert="horz" wrap="square" lIns="78283" tIns="78283" rIns="78283" bIns="78283" numCol="1" spcCol="38100" rtlCol="0" anchor="t">
        <a:spAutoFit/>
      </a:bodyPr>
      <a:lstStyle>
        <a:def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50800" dist="127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8283" tIns="78283" rIns="78283" bIns="78283" numCol="1" spcCol="38100" rtlCol="0" anchor="t">
        <a:spAutoFit/>
      </a:bodyPr>
      <a:lstStyle>
        <a:def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761</TotalTime>
  <Words>2225</Words>
  <Application>Microsoft Office PowerPoint</Application>
  <PresentationFormat>Custom</PresentationFormat>
  <Paragraphs>254</Paragraphs>
  <Slides>51</Slides>
  <Notes>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51</vt:i4>
      </vt:variant>
    </vt:vector>
  </HeadingPairs>
  <TitlesOfParts>
    <vt:vector size="61" baseType="lpstr">
      <vt:lpstr>Arial</vt:lpstr>
      <vt:lpstr>Arial Black</vt:lpstr>
      <vt:lpstr>Calibri</vt:lpstr>
      <vt:lpstr>Carlito</vt:lpstr>
      <vt:lpstr>Georgia</vt:lpstr>
      <vt:lpstr>Open Sans</vt:lpstr>
      <vt:lpstr>Open Sans Semibold</vt:lpstr>
      <vt:lpstr>Verdana</vt:lpstr>
      <vt:lpstr>Wingdings</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Kamal Mehra</dc:creator>
  <cp:lastModifiedBy>HP</cp:lastModifiedBy>
  <cp:revision>73</cp:revision>
  <dcterms:modified xsi:type="dcterms:W3CDTF">2025-12-20T12:43:30Z</dcterms:modified>
</cp:coreProperties>
</file>