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36"/>
  </p:notesMasterIdLst>
  <p:sldIdLst>
    <p:sldId id="1339" r:id="rId2"/>
    <p:sldId id="1426" r:id="rId3"/>
    <p:sldId id="1279" r:id="rId4"/>
    <p:sldId id="1427" r:id="rId5"/>
    <p:sldId id="1428" r:id="rId6"/>
    <p:sldId id="1430" r:id="rId7"/>
    <p:sldId id="1431" r:id="rId8"/>
    <p:sldId id="1432" r:id="rId9"/>
    <p:sldId id="1433" r:id="rId10"/>
    <p:sldId id="1434" r:id="rId11"/>
    <p:sldId id="1435" r:id="rId12"/>
    <p:sldId id="1436" r:id="rId13"/>
    <p:sldId id="1437" r:id="rId14"/>
    <p:sldId id="1438" r:id="rId15"/>
    <p:sldId id="1439" r:id="rId16"/>
    <p:sldId id="1440" r:id="rId17"/>
    <p:sldId id="1441" r:id="rId18"/>
    <p:sldId id="1442" r:id="rId19"/>
    <p:sldId id="1443" r:id="rId20"/>
    <p:sldId id="1444" r:id="rId21"/>
    <p:sldId id="1445" r:id="rId22"/>
    <p:sldId id="1446" r:id="rId23"/>
    <p:sldId id="1447" r:id="rId24"/>
    <p:sldId id="1448" r:id="rId25"/>
    <p:sldId id="1449" r:id="rId26"/>
    <p:sldId id="1450" r:id="rId27"/>
    <p:sldId id="1452" r:id="rId28"/>
    <p:sldId id="1453" r:id="rId29"/>
    <p:sldId id="1454" r:id="rId30"/>
    <p:sldId id="1451" r:id="rId31"/>
    <p:sldId id="296" r:id="rId32"/>
    <p:sldId id="298" r:id="rId33"/>
    <p:sldId id="319" r:id="rId34"/>
    <p:sldId id="299" r:id="rId3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534D0-8523-410B-B853-809049DB705B}" v="151" dt="2023-10-10T03:17:35.9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2988" autoAdjust="0"/>
  </p:normalViewPr>
  <p:slideViewPr>
    <p:cSldViewPr>
      <p:cViewPr varScale="1">
        <p:scale>
          <a:sx n="83" d="100"/>
          <a:sy n="83" d="100"/>
        </p:scale>
        <p:origin x="1554" y="7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chin chauhan" userId="d0c27d390fde5c79" providerId="LiveId" clId="{585AA2FD-819B-4680-956A-0BB54557C9DE}"/>
    <pc:docChg chg="undo custSel modSld">
      <pc:chgData name="sachin chauhan" userId="d0c27d390fde5c79" providerId="LiveId" clId="{585AA2FD-819B-4680-956A-0BB54557C9DE}" dt="2022-12-06T02:08:54.069" v="141" actId="14100"/>
      <pc:docMkLst>
        <pc:docMk/>
      </pc:docMkLst>
      <pc:sldChg chg="modSp mod">
        <pc:chgData name="sachin chauhan" userId="d0c27d390fde5c79" providerId="LiveId" clId="{585AA2FD-819B-4680-956A-0BB54557C9DE}" dt="2022-12-05T17:04:38.477" v="127" actId="1037"/>
        <pc:sldMkLst>
          <pc:docMk/>
          <pc:sldMk cId="0" sldId="256"/>
        </pc:sldMkLst>
        <pc:spChg chg="mod">
          <ac:chgData name="sachin chauhan" userId="d0c27d390fde5c79" providerId="LiveId" clId="{585AA2FD-819B-4680-956A-0BB54557C9DE}" dt="2022-12-05T17:04:29.935" v="123" actId="20577"/>
          <ac:spMkLst>
            <pc:docMk/>
            <pc:sldMk cId="0" sldId="256"/>
            <ac:spMk id="8" creationId="{00000000-0000-0000-0000-000000000000}"/>
          </ac:spMkLst>
        </pc:spChg>
        <pc:grpChg chg="mod">
          <ac:chgData name="sachin chauhan" userId="d0c27d390fde5c79" providerId="LiveId" clId="{585AA2FD-819B-4680-956A-0BB54557C9DE}" dt="2022-12-05T17:04:38.477" v="127" actId="1037"/>
          <ac:grpSpMkLst>
            <pc:docMk/>
            <pc:sldMk cId="0" sldId="256"/>
            <ac:grpSpMk id="2" creationId="{00000000-0000-0000-0000-000000000000}"/>
          </ac:grpSpMkLst>
        </pc:grpChg>
      </pc:sldChg>
      <pc:sldChg chg="addSp delSp modSp">
        <pc:chgData name="sachin chauhan" userId="d0c27d390fde5c79" providerId="LiveId" clId="{585AA2FD-819B-4680-956A-0BB54557C9DE}" dt="2022-12-06T01:53:19.475" v="140"/>
        <pc:sldMkLst>
          <pc:docMk/>
          <pc:sldMk cId="0" sldId="258"/>
        </pc:sldMkLst>
        <pc:picChg chg="add del mod">
          <ac:chgData name="sachin chauhan" userId="d0c27d390fde5c79" providerId="LiveId" clId="{585AA2FD-819B-4680-956A-0BB54557C9DE}" dt="2022-12-06T01:53:19.475" v="140"/>
          <ac:picMkLst>
            <pc:docMk/>
            <pc:sldMk cId="0" sldId="258"/>
            <ac:picMk id="88" creationId="{387BA1F2-67B3-8313-359C-F21C725FA8C2}"/>
          </ac:picMkLst>
        </pc:picChg>
      </pc:sldChg>
      <pc:sldChg chg="modSp mod">
        <pc:chgData name="sachin chauhan" userId="d0c27d390fde5c79" providerId="LiveId" clId="{585AA2FD-819B-4680-956A-0BB54557C9DE}" dt="2022-12-05T17:39:18.347" v="138" actId="207"/>
        <pc:sldMkLst>
          <pc:docMk/>
          <pc:sldMk cId="0" sldId="281"/>
        </pc:sldMkLst>
        <pc:spChg chg="mod">
          <ac:chgData name="sachin chauhan" userId="d0c27d390fde5c79" providerId="LiveId" clId="{585AA2FD-819B-4680-956A-0BB54557C9DE}" dt="2022-12-05T17:39:18.347" v="138" actId="207"/>
          <ac:spMkLst>
            <pc:docMk/>
            <pc:sldMk cId="0" sldId="281"/>
            <ac:spMk id="2" creationId="{00000000-0000-0000-0000-000000000000}"/>
          </ac:spMkLst>
        </pc:spChg>
      </pc:sldChg>
      <pc:sldChg chg="modSp mod">
        <pc:chgData name="sachin chauhan" userId="d0c27d390fde5c79" providerId="LiveId" clId="{585AA2FD-819B-4680-956A-0BB54557C9DE}" dt="2022-12-06T02:08:54.069" v="141" actId="14100"/>
        <pc:sldMkLst>
          <pc:docMk/>
          <pc:sldMk cId="2952723433" sldId="295"/>
        </pc:sldMkLst>
        <pc:spChg chg="mod">
          <ac:chgData name="sachin chauhan" userId="d0c27d390fde5c79" providerId="LiveId" clId="{585AA2FD-819B-4680-956A-0BB54557C9DE}" dt="2022-12-06T02:08:54.069" v="141" actId="14100"/>
          <ac:spMkLst>
            <pc:docMk/>
            <pc:sldMk cId="2952723433" sldId="295"/>
            <ac:spMk id="2" creationId="{00000000-0000-0000-0000-000000000000}"/>
          </ac:spMkLst>
        </pc:spChg>
      </pc:sldChg>
    </pc:docChg>
  </pc:docChgLst>
  <pc:docChgLst>
    <pc:chgData name="sachin chauhan" userId="d0c27d390fde5c79" providerId="LiveId" clId="{404534D0-8523-410B-B853-809049DB705B}"/>
    <pc:docChg chg="undo custSel addSld delSld modSld sldOrd">
      <pc:chgData name="sachin chauhan" userId="d0c27d390fde5c79" providerId="LiveId" clId="{404534D0-8523-410B-B853-809049DB705B}" dt="2023-10-10T03:19:50.251" v="658" actId="207"/>
      <pc:docMkLst>
        <pc:docMk/>
      </pc:docMkLst>
      <pc:sldChg chg="addSp modSp mod">
        <pc:chgData name="sachin chauhan" userId="d0c27d390fde5c79" providerId="LiveId" clId="{404534D0-8523-410B-B853-809049DB705B}" dt="2023-10-10T02:41:53.241" v="290" actId="1076"/>
        <pc:sldMkLst>
          <pc:docMk/>
          <pc:sldMk cId="0" sldId="256"/>
        </pc:sldMkLst>
        <pc:spChg chg="mod">
          <ac:chgData name="sachin chauhan" userId="d0c27d390fde5c79" providerId="LiveId" clId="{404534D0-8523-410B-B853-809049DB705B}" dt="2023-10-10T02:41:53.241" v="290" actId="1076"/>
          <ac:spMkLst>
            <pc:docMk/>
            <pc:sldMk cId="0" sldId="256"/>
            <ac:spMk id="7" creationId="{00000000-0000-0000-0000-000000000000}"/>
          </ac:spMkLst>
        </pc:spChg>
        <pc:spChg chg="mod">
          <ac:chgData name="sachin chauhan" userId="d0c27d390fde5c79" providerId="LiveId" clId="{404534D0-8523-410B-B853-809049DB705B}" dt="2023-10-10T02:37:08.985" v="268" actId="1076"/>
          <ac:spMkLst>
            <pc:docMk/>
            <pc:sldMk cId="0" sldId="256"/>
            <ac:spMk id="8" creationId="{00000000-0000-0000-0000-000000000000}"/>
          </ac:spMkLst>
        </pc:spChg>
        <pc:grpChg chg="mod ord">
          <ac:chgData name="sachin chauhan" userId="d0c27d390fde5c79" providerId="LiveId" clId="{404534D0-8523-410B-B853-809049DB705B}" dt="2023-10-09T16:42:13.988" v="4" actId="171"/>
          <ac:grpSpMkLst>
            <pc:docMk/>
            <pc:sldMk cId="0" sldId="256"/>
            <ac:grpSpMk id="2" creationId="{00000000-0000-0000-0000-000000000000}"/>
          </ac:grpSpMkLst>
        </pc:grpChg>
        <pc:picChg chg="add mod ord">
          <ac:chgData name="sachin chauhan" userId="d0c27d390fde5c79" providerId="LiveId" clId="{404534D0-8523-410B-B853-809049DB705B}" dt="2023-10-10T02:41:48.732" v="289" actId="1076"/>
          <ac:picMkLst>
            <pc:docMk/>
            <pc:sldMk cId="0" sldId="256"/>
            <ac:picMk id="10" creationId="{54FEF0B9-247D-4485-5610-FA71712E6A62}"/>
          </ac:picMkLst>
        </pc:picChg>
      </pc:sldChg>
      <pc:sldChg chg="modSp mod modAnim">
        <pc:chgData name="sachin chauhan" userId="d0c27d390fde5c79" providerId="LiveId" clId="{404534D0-8523-410B-B853-809049DB705B}" dt="2023-10-10T03:05:30.844" v="598" actId="113"/>
        <pc:sldMkLst>
          <pc:docMk/>
          <pc:sldMk cId="0" sldId="257"/>
        </pc:sldMkLst>
        <pc:spChg chg="mod">
          <ac:chgData name="sachin chauhan" userId="d0c27d390fde5c79" providerId="LiveId" clId="{404534D0-8523-410B-B853-809049DB705B}" dt="2023-10-10T02:53:24.421" v="295" actId="14100"/>
          <ac:spMkLst>
            <pc:docMk/>
            <pc:sldMk cId="0" sldId="257"/>
            <ac:spMk id="2" creationId="{00000000-0000-0000-0000-000000000000}"/>
          </ac:spMkLst>
        </pc:spChg>
        <pc:spChg chg="mod">
          <ac:chgData name="sachin chauhan" userId="d0c27d390fde5c79" providerId="LiveId" clId="{404534D0-8523-410B-B853-809049DB705B}" dt="2023-10-10T03:05:30.844" v="598" actId="113"/>
          <ac:spMkLst>
            <pc:docMk/>
            <pc:sldMk cId="0" sldId="257"/>
            <ac:spMk id="3" creationId="{00000000-0000-0000-0000-000000000000}"/>
          </ac:spMkLst>
        </pc:spChg>
      </pc:sldChg>
      <pc:sldChg chg="modSp mod modAnim">
        <pc:chgData name="sachin chauhan" userId="d0c27d390fde5c79" providerId="LiveId" clId="{404534D0-8523-410B-B853-809049DB705B}" dt="2023-10-10T02:54:29.147" v="311"/>
        <pc:sldMkLst>
          <pc:docMk/>
          <pc:sldMk cId="0" sldId="259"/>
        </pc:sldMkLst>
        <pc:spChg chg="mod">
          <ac:chgData name="sachin chauhan" userId="d0c27d390fde5c79" providerId="LiveId" clId="{404534D0-8523-410B-B853-809049DB705B}" dt="2023-10-10T02:54:06.777" v="309" actId="20577"/>
          <ac:spMkLst>
            <pc:docMk/>
            <pc:sldMk cId="0" sldId="259"/>
            <ac:spMk id="3" creationId="{00000000-0000-0000-0000-000000000000}"/>
          </ac:spMkLst>
        </pc:spChg>
      </pc:sldChg>
      <pc:sldChg chg="modSp mod">
        <pc:chgData name="sachin chauhan" userId="d0c27d390fde5c79" providerId="LiveId" clId="{404534D0-8523-410B-B853-809049DB705B}" dt="2023-10-10T02:55:41.510" v="332" actId="20577"/>
        <pc:sldMkLst>
          <pc:docMk/>
          <pc:sldMk cId="0" sldId="261"/>
        </pc:sldMkLst>
        <pc:spChg chg="mod">
          <ac:chgData name="sachin chauhan" userId="d0c27d390fde5c79" providerId="LiveId" clId="{404534D0-8523-410B-B853-809049DB705B}" dt="2023-10-10T02:55:15.761" v="327" actId="14100"/>
          <ac:spMkLst>
            <pc:docMk/>
            <pc:sldMk cId="0" sldId="261"/>
            <ac:spMk id="2" creationId="{00000000-0000-0000-0000-000000000000}"/>
          </ac:spMkLst>
        </pc:spChg>
        <pc:spChg chg="mod">
          <ac:chgData name="sachin chauhan" userId="d0c27d390fde5c79" providerId="LiveId" clId="{404534D0-8523-410B-B853-809049DB705B}" dt="2023-10-10T02:55:41.510" v="332" actId="20577"/>
          <ac:spMkLst>
            <pc:docMk/>
            <pc:sldMk cId="0" sldId="261"/>
            <ac:spMk id="3" creationId="{00000000-0000-0000-0000-000000000000}"/>
          </ac:spMkLst>
        </pc:spChg>
      </pc:sldChg>
      <pc:sldChg chg="modSp mod">
        <pc:chgData name="sachin chauhan" userId="d0c27d390fde5c79" providerId="LiveId" clId="{404534D0-8523-410B-B853-809049DB705B}" dt="2023-10-10T02:56:09.333" v="336" actId="14100"/>
        <pc:sldMkLst>
          <pc:docMk/>
          <pc:sldMk cId="0" sldId="262"/>
        </pc:sldMkLst>
        <pc:spChg chg="mod">
          <ac:chgData name="sachin chauhan" userId="d0c27d390fde5c79" providerId="LiveId" clId="{404534D0-8523-410B-B853-809049DB705B}" dt="2023-10-10T02:56:09.333" v="336" actId="14100"/>
          <ac:spMkLst>
            <pc:docMk/>
            <pc:sldMk cId="0" sldId="262"/>
            <ac:spMk id="2" creationId="{00000000-0000-0000-0000-000000000000}"/>
          </ac:spMkLst>
        </pc:spChg>
      </pc:sldChg>
      <pc:sldChg chg="del">
        <pc:chgData name="sachin chauhan" userId="d0c27d390fde5c79" providerId="LiveId" clId="{404534D0-8523-410B-B853-809049DB705B}" dt="2023-10-10T01:55:45.341" v="14" actId="47"/>
        <pc:sldMkLst>
          <pc:docMk/>
          <pc:sldMk cId="0" sldId="263"/>
        </pc:sldMkLst>
      </pc:sldChg>
      <pc:sldChg chg="del">
        <pc:chgData name="sachin chauhan" userId="d0c27d390fde5c79" providerId="LiveId" clId="{404534D0-8523-410B-B853-809049DB705B}" dt="2023-10-10T01:55:27.882" v="13" actId="47"/>
        <pc:sldMkLst>
          <pc:docMk/>
          <pc:sldMk cId="0" sldId="264"/>
        </pc:sldMkLst>
      </pc:sldChg>
      <pc:sldChg chg="del">
        <pc:chgData name="sachin chauhan" userId="d0c27d390fde5c79" providerId="LiveId" clId="{404534D0-8523-410B-B853-809049DB705B}" dt="2023-10-10T01:55:13.239" v="9" actId="47"/>
        <pc:sldMkLst>
          <pc:docMk/>
          <pc:sldMk cId="0" sldId="265"/>
        </pc:sldMkLst>
      </pc:sldChg>
      <pc:sldChg chg="del">
        <pc:chgData name="sachin chauhan" userId="d0c27d390fde5c79" providerId="LiveId" clId="{404534D0-8523-410B-B853-809049DB705B}" dt="2023-10-10T01:55:15.721" v="10" actId="47"/>
        <pc:sldMkLst>
          <pc:docMk/>
          <pc:sldMk cId="0" sldId="266"/>
        </pc:sldMkLst>
      </pc:sldChg>
      <pc:sldChg chg="del">
        <pc:chgData name="sachin chauhan" userId="d0c27d390fde5c79" providerId="LiveId" clId="{404534D0-8523-410B-B853-809049DB705B}" dt="2023-10-10T01:55:17.253" v="11" actId="47"/>
        <pc:sldMkLst>
          <pc:docMk/>
          <pc:sldMk cId="0" sldId="267"/>
        </pc:sldMkLst>
      </pc:sldChg>
      <pc:sldChg chg="del">
        <pc:chgData name="sachin chauhan" userId="d0c27d390fde5c79" providerId="LiveId" clId="{404534D0-8523-410B-B853-809049DB705B}" dt="2023-10-10T01:55:18.853" v="12" actId="47"/>
        <pc:sldMkLst>
          <pc:docMk/>
          <pc:sldMk cId="0" sldId="268"/>
        </pc:sldMkLst>
      </pc:sldChg>
      <pc:sldChg chg="modSp mod modAnim">
        <pc:chgData name="sachin chauhan" userId="d0c27d390fde5c79" providerId="LiveId" clId="{404534D0-8523-410B-B853-809049DB705B}" dt="2023-10-10T03:07:56.004" v="626" actId="20577"/>
        <pc:sldMkLst>
          <pc:docMk/>
          <pc:sldMk cId="0" sldId="269"/>
        </pc:sldMkLst>
        <pc:spChg chg="mod">
          <ac:chgData name="sachin chauhan" userId="d0c27d390fde5c79" providerId="LiveId" clId="{404534D0-8523-410B-B853-809049DB705B}" dt="2023-10-10T02:56:19.775" v="337" actId="207"/>
          <ac:spMkLst>
            <pc:docMk/>
            <pc:sldMk cId="0" sldId="269"/>
            <ac:spMk id="2" creationId="{00000000-0000-0000-0000-000000000000}"/>
          </ac:spMkLst>
        </pc:spChg>
        <pc:spChg chg="mod">
          <ac:chgData name="sachin chauhan" userId="d0c27d390fde5c79" providerId="LiveId" clId="{404534D0-8523-410B-B853-809049DB705B}" dt="2023-10-10T03:07:56.004" v="626" actId="20577"/>
          <ac:spMkLst>
            <pc:docMk/>
            <pc:sldMk cId="0" sldId="269"/>
            <ac:spMk id="3" creationId="{00000000-0000-0000-0000-000000000000}"/>
          </ac:spMkLst>
        </pc:spChg>
      </pc:sldChg>
      <pc:sldChg chg="modSp mod">
        <pc:chgData name="sachin chauhan" userId="d0c27d390fde5c79" providerId="LiveId" clId="{404534D0-8523-410B-B853-809049DB705B}" dt="2023-10-10T02:57:05.401" v="344" actId="207"/>
        <pc:sldMkLst>
          <pc:docMk/>
          <pc:sldMk cId="0" sldId="270"/>
        </pc:sldMkLst>
        <pc:spChg chg="mod">
          <ac:chgData name="sachin chauhan" userId="d0c27d390fde5c79" providerId="LiveId" clId="{404534D0-8523-410B-B853-809049DB705B}" dt="2023-10-10T02:57:05.401" v="344" actId="207"/>
          <ac:spMkLst>
            <pc:docMk/>
            <pc:sldMk cId="0" sldId="270"/>
            <ac:spMk id="2" creationId="{00000000-0000-0000-0000-000000000000}"/>
          </ac:spMkLst>
        </pc:spChg>
      </pc:sldChg>
      <pc:sldChg chg="modSp mod ord">
        <pc:chgData name="sachin chauhan" userId="d0c27d390fde5c79" providerId="LiveId" clId="{404534D0-8523-410B-B853-809049DB705B}" dt="2023-10-10T03:19:50.251" v="658" actId="207"/>
        <pc:sldMkLst>
          <pc:docMk/>
          <pc:sldMk cId="0" sldId="271"/>
        </pc:sldMkLst>
        <pc:spChg chg="mod">
          <ac:chgData name="sachin chauhan" userId="d0c27d390fde5c79" providerId="LiveId" clId="{404534D0-8523-410B-B853-809049DB705B}" dt="2023-10-10T03:19:25.485" v="653" actId="1076"/>
          <ac:spMkLst>
            <pc:docMk/>
            <pc:sldMk cId="0" sldId="271"/>
            <ac:spMk id="6" creationId="{00000000-0000-0000-0000-000000000000}"/>
          </ac:spMkLst>
        </pc:spChg>
        <pc:graphicFrameChg chg="mod modGraphic">
          <ac:chgData name="sachin chauhan" userId="d0c27d390fde5c79" providerId="LiveId" clId="{404534D0-8523-410B-B853-809049DB705B}" dt="2023-10-10T03:19:50.251" v="658" actId="207"/>
          <ac:graphicFrameMkLst>
            <pc:docMk/>
            <pc:sldMk cId="0" sldId="271"/>
            <ac:graphicFrameMk id="7" creationId="{00000000-0000-0000-0000-000000000000}"/>
          </ac:graphicFrameMkLst>
        </pc:graphicFrameChg>
      </pc:sldChg>
      <pc:sldChg chg="modSp mod modAnim">
        <pc:chgData name="sachin chauhan" userId="d0c27d390fde5c79" providerId="LiveId" clId="{404534D0-8523-410B-B853-809049DB705B}" dt="2023-10-10T01:59:12.663" v="43" actId="255"/>
        <pc:sldMkLst>
          <pc:docMk/>
          <pc:sldMk cId="0" sldId="272"/>
        </pc:sldMkLst>
        <pc:spChg chg="mod">
          <ac:chgData name="sachin chauhan" userId="d0c27d390fde5c79" providerId="LiveId" clId="{404534D0-8523-410B-B853-809049DB705B}" dt="2023-10-10T01:59:12.663" v="43" actId="255"/>
          <ac:spMkLst>
            <pc:docMk/>
            <pc:sldMk cId="0" sldId="272"/>
            <ac:spMk id="2" creationId="{00000000-0000-0000-0000-000000000000}"/>
          </ac:spMkLst>
        </pc:spChg>
        <pc:spChg chg="mod">
          <ac:chgData name="sachin chauhan" userId="d0c27d390fde5c79" providerId="LiveId" clId="{404534D0-8523-410B-B853-809049DB705B}" dt="2023-10-10T01:58:33.311" v="40" actId="5793"/>
          <ac:spMkLst>
            <pc:docMk/>
            <pc:sldMk cId="0" sldId="272"/>
            <ac:spMk id="3" creationId="{00000000-0000-0000-0000-000000000000}"/>
          </ac:spMkLst>
        </pc:spChg>
      </pc:sldChg>
      <pc:sldChg chg="modSp mod modAnim modNotesTx">
        <pc:chgData name="sachin chauhan" userId="d0c27d390fde5c79" providerId="LiveId" clId="{404534D0-8523-410B-B853-809049DB705B}" dt="2023-10-10T02:34:17.004" v="221"/>
        <pc:sldMkLst>
          <pc:docMk/>
          <pc:sldMk cId="0" sldId="274"/>
        </pc:sldMkLst>
        <pc:spChg chg="mod">
          <ac:chgData name="sachin chauhan" userId="d0c27d390fde5c79" providerId="LiveId" clId="{404534D0-8523-410B-B853-809049DB705B}" dt="2023-10-10T02:32:54.024" v="207" actId="403"/>
          <ac:spMkLst>
            <pc:docMk/>
            <pc:sldMk cId="0" sldId="274"/>
            <ac:spMk id="2" creationId="{00000000-0000-0000-0000-000000000000}"/>
          </ac:spMkLst>
        </pc:spChg>
        <pc:spChg chg="mod">
          <ac:chgData name="sachin chauhan" userId="d0c27d390fde5c79" providerId="LiveId" clId="{404534D0-8523-410B-B853-809049DB705B}" dt="2023-10-10T02:33:17.365" v="208" actId="113"/>
          <ac:spMkLst>
            <pc:docMk/>
            <pc:sldMk cId="0" sldId="274"/>
            <ac:spMk id="3" creationId="{00000000-0000-0000-0000-000000000000}"/>
          </ac:spMkLst>
        </pc:spChg>
        <pc:spChg chg="mod">
          <ac:chgData name="sachin chauhan" userId="d0c27d390fde5c79" providerId="LiveId" clId="{404534D0-8523-410B-B853-809049DB705B}" dt="2023-10-10T02:00:37.925" v="64" actId="1076"/>
          <ac:spMkLst>
            <pc:docMk/>
            <pc:sldMk cId="0" sldId="274"/>
            <ac:spMk id="4" creationId="{00000000-0000-0000-0000-000000000000}"/>
          </ac:spMkLst>
        </pc:spChg>
        <pc:spChg chg="mod">
          <ac:chgData name="sachin chauhan" userId="d0c27d390fde5c79" providerId="LiveId" clId="{404534D0-8523-410B-B853-809049DB705B}" dt="2023-10-10T02:00:33.493" v="63" actId="1076"/>
          <ac:spMkLst>
            <pc:docMk/>
            <pc:sldMk cId="0" sldId="274"/>
            <ac:spMk id="6" creationId="{00000000-0000-0000-0000-000000000000}"/>
          </ac:spMkLst>
        </pc:spChg>
      </pc:sldChg>
      <pc:sldChg chg="del">
        <pc:chgData name="sachin chauhan" userId="d0c27d390fde5c79" providerId="LiveId" clId="{404534D0-8523-410B-B853-809049DB705B}" dt="2023-10-10T02:01:42.473" v="70" actId="47"/>
        <pc:sldMkLst>
          <pc:docMk/>
          <pc:sldMk cId="0" sldId="275"/>
        </pc:sldMkLst>
      </pc:sldChg>
      <pc:sldChg chg="del">
        <pc:chgData name="sachin chauhan" userId="d0c27d390fde5c79" providerId="LiveId" clId="{404534D0-8523-410B-B853-809049DB705B}" dt="2023-10-10T02:01:46.950" v="71" actId="47"/>
        <pc:sldMkLst>
          <pc:docMk/>
          <pc:sldMk cId="0" sldId="276"/>
        </pc:sldMkLst>
      </pc:sldChg>
      <pc:sldChg chg="addSp modSp mod modAnim">
        <pc:chgData name="sachin chauhan" userId="d0c27d390fde5c79" providerId="LiveId" clId="{404534D0-8523-410B-B853-809049DB705B}" dt="2023-10-10T02:23:11.663" v="197" actId="167"/>
        <pc:sldMkLst>
          <pc:docMk/>
          <pc:sldMk cId="0" sldId="277"/>
        </pc:sldMkLst>
        <pc:spChg chg="mod">
          <ac:chgData name="sachin chauhan" userId="d0c27d390fde5c79" providerId="LiveId" clId="{404534D0-8523-410B-B853-809049DB705B}" dt="2023-10-10T02:04:17.323" v="98" actId="403"/>
          <ac:spMkLst>
            <pc:docMk/>
            <pc:sldMk cId="0" sldId="277"/>
            <ac:spMk id="2" creationId="{00000000-0000-0000-0000-000000000000}"/>
          </ac:spMkLst>
        </pc:spChg>
        <pc:spChg chg="mod">
          <ac:chgData name="sachin chauhan" userId="d0c27d390fde5c79" providerId="LiveId" clId="{404534D0-8523-410B-B853-809049DB705B}" dt="2023-10-10T02:22:46.500" v="189" actId="14100"/>
          <ac:spMkLst>
            <pc:docMk/>
            <pc:sldMk cId="0" sldId="277"/>
            <ac:spMk id="3" creationId="{00000000-0000-0000-0000-000000000000}"/>
          </ac:spMkLst>
        </pc:spChg>
        <pc:picChg chg="add mod ord">
          <ac:chgData name="sachin chauhan" userId="d0c27d390fde5c79" providerId="LiveId" clId="{404534D0-8523-410B-B853-809049DB705B}" dt="2023-10-10T02:23:11.663" v="197" actId="167"/>
          <ac:picMkLst>
            <pc:docMk/>
            <pc:sldMk cId="0" sldId="277"/>
            <ac:picMk id="4" creationId="{0C639AF3-824E-2BAB-B1FE-7E5264511DBE}"/>
          </ac:picMkLst>
        </pc:picChg>
      </pc:sldChg>
      <pc:sldChg chg="del">
        <pc:chgData name="sachin chauhan" userId="d0c27d390fde5c79" providerId="LiveId" clId="{404534D0-8523-410B-B853-809049DB705B}" dt="2023-10-10T02:24:29.063" v="199" actId="47"/>
        <pc:sldMkLst>
          <pc:docMk/>
          <pc:sldMk cId="0" sldId="278"/>
        </pc:sldMkLst>
      </pc:sldChg>
      <pc:sldChg chg="modSp mod modAnim">
        <pc:chgData name="sachin chauhan" userId="d0c27d390fde5c79" providerId="LiveId" clId="{404534D0-8523-410B-B853-809049DB705B}" dt="2023-10-10T03:17:35.902" v="646" actId="20577"/>
        <pc:sldMkLst>
          <pc:docMk/>
          <pc:sldMk cId="0" sldId="279"/>
        </pc:sldMkLst>
        <pc:spChg chg="mod">
          <ac:chgData name="sachin chauhan" userId="d0c27d390fde5c79" providerId="LiveId" clId="{404534D0-8523-410B-B853-809049DB705B}" dt="2023-10-10T03:17:35.902" v="646" actId="20577"/>
          <ac:spMkLst>
            <pc:docMk/>
            <pc:sldMk cId="0" sldId="279"/>
            <ac:spMk id="2" creationId="{00000000-0000-0000-0000-000000000000}"/>
          </ac:spMkLst>
        </pc:spChg>
      </pc:sldChg>
      <pc:sldChg chg="modSp mod modAnim">
        <pc:chgData name="sachin chauhan" userId="d0c27d390fde5c79" providerId="LiveId" clId="{404534D0-8523-410B-B853-809049DB705B}" dt="2023-10-10T02:09:42.781" v="143"/>
        <pc:sldMkLst>
          <pc:docMk/>
          <pc:sldMk cId="0" sldId="280"/>
        </pc:sldMkLst>
        <pc:spChg chg="mod">
          <ac:chgData name="sachin chauhan" userId="d0c27d390fde5c79" providerId="LiveId" clId="{404534D0-8523-410B-B853-809049DB705B}" dt="2023-10-10T02:09:28.077" v="140" actId="113"/>
          <ac:spMkLst>
            <pc:docMk/>
            <pc:sldMk cId="0" sldId="280"/>
            <ac:spMk id="3" creationId="{00000000-0000-0000-0000-000000000000}"/>
          </ac:spMkLst>
        </pc:spChg>
      </pc:sldChg>
      <pc:sldChg chg="modSp mod modAnim">
        <pc:chgData name="sachin chauhan" userId="d0c27d390fde5c79" providerId="LiveId" clId="{404534D0-8523-410B-B853-809049DB705B}" dt="2023-10-10T02:10:12.869" v="147"/>
        <pc:sldMkLst>
          <pc:docMk/>
          <pc:sldMk cId="0" sldId="281"/>
        </pc:sldMkLst>
        <pc:spChg chg="mod">
          <ac:chgData name="sachin chauhan" userId="d0c27d390fde5c79" providerId="LiveId" clId="{404534D0-8523-410B-B853-809049DB705B}" dt="2023-10-10T02:09:57.496" v="145" actId="113"/>
          <ac:spMkLst>
            <pc:docMk/>
            <pc:sldMk cId="0" sldId="281"/>
            <ac:spMk id="2" creationId="{00000000-0000-0000-0000-000000000000}"/>
          </ac:spMkLst>
        </pc:spChg>
      </pc:sldChg>
      <pc:sldChg chg="modSp mod modAnim">
        <pc:chgData name="sachin chauhan" userId="d0c27d390fde5c79" providerId="LiveId" clId="{404534D0-8523-410B-B853-809049DB705B}" dt="2023-10-10T02:12:17.267" v="169"/>
        <pc:sldMkLst>
          <pc:docMk/>
          <pc:sldMk cId="0" sldId="282"/>
        </pc:sldMkLst>
        <pc:spChg chg="mod">
          <ac:chgData name="sachin chauhan" userId="d0c27d390fde5c79" providerId="LiveId" clId="{404534D0-8523-410B-B853-809049DB705B}" dt="2023-10-10T02:11:55.559" v="167" actId="14100"/>
          <ac:spMkLst>
            <pc:docMk/>
            <pc:sldMk cId="0" sldId="282"/>
            <ac:spMk id="2" creationId="{00000000-0000-0000-0000-000000000000}"/>
          </ac:spMkLst>
        </pc:spChg>
        <pc:spChg chg="mod">
          <ac:chgData name="sachin chauhan" userId="d0c27d390fde5c79" providerId="LiveId" clId="{404534D0-8523-410B-B853-809049DB705B}" dt="2023-10-10T02:11:36.672" v="164" actId="20577"/>
          <ac:spMkLst>
            <pc:docMk/>
            <pc:sldMk cId="0" sldId="282"/>
            <ac:spMk id="3" creationId="{00000000-0000-0000-0000-000000000000}"/>
          </ac:spMkLst>
        </pc:spChg>
      </pc:sldChg>
      <pc:sldChg chg="del">
        <pc:chgData name="sachin chauhan" userId="d0c27d390fde5c79" providerId="LiveId" clId="{404534D0-8523-410B-B853-809049DB705B}" dt="2023-10-10T03:18:45.099" v="647" actId="47"/>
        <pc:sldMkLst>
          <pc:docMk/>
          <pc:sldMk cId="0" sldId="283"/>
        </pc:sldMkLst>
      </pc:sldChg>
      <pc:sldChg chg="del">
        <pc:chgData name="sachin chauhan" userId="d0c27d390fde5c79" providerId="LiveId" clId="{404534D0-8523-410B-B853-809049DB705B}" dt="2023-10-10T01:54:17.657" v="5" actId="47"/>
        <pc:sldMkLst>
          <pc:docMk/>
          <pc:sldMk cId="0" sldId="284"/>
        </pc:sldMkLst>
      </pc:sldChg>
      <pc:sldChg chg="del">
        <pc:chgData name="sachin chauhan" userId="d0c27d390fde5c79" providerId="LiveId" clId="{404534D0-8523-410B-B853-809049DB705B}" dt="2023-10-10T01:54:17.657" v="5" actId="47"/>
        <pc:sldMkLst>
          <pc:docMk/>
          <pc:sldMk cId="0" sldId="285"/>
        </pc:sldMkLst>
      </pc:sldChg>
      <pc:sldChg chg="del">
        <pc:chgData name="sachin chauhan" userId="d0c27d390fde5c79" providerId="LiveId" clId="{404534D0-8523-410B-B853-809049DB705B}" dt="2023-10-10T01:54:17.657" v="5" actId="47"/>
        <pc:sldMkLst>
          <pc:docMk/>
          <pc:sldMk cId="0" sldId="286"/>
        </pc:sldMkLst>
      </pc:sldChg>
      <pc:sldChg chg="del">
        <pc:chgData name="sachin chauhan" userId="d0c27d390fde5c79" providerId="LiveId" clId="{404534D0-8523-410B-B853-809049DB705B}" dt="2023-10-10T01:54:17.657" v="5" actId="47"/>
        <pc:sldMkLst>
          <pc:docMk/>
          <pc:sldMk cId="0" sldId="287"/>
        </pc:sldMkLst>
      </pc:sldChg>
      <pc:sldChg chg="del">
        <pc:chgData name="sachin chauhan" userId="d0c27d390fde5c79" providerId="LiveId" clId="{404534D0-8523-410B-B853-809049DB705B}" dt="2023-10-10T01:54:17.657" v="5" actId="47"/>
        <pc:sldMkLst>
          <pc:docMk/>
          <pc:sldMk cId="0" sldId="288"/>
        </pc:sldMkLst>
      </pc:sldChg>
      <pc:sldChg chg="del">
        <pc:chgData name="sachin chauhan" userId="d0c27d390fde5c79" providerId="LiveId" clId="{404534D0-8523-410B-B853-809049DB705B}" dt="2023-10-10T01:54:17.657" v="5" actId="47"/>
        <pc:sldMkLst>
          <pc:docMk/>
          <pc:sldMk cId="0" sldId="289"/>
        </pc:sldMkLst>
      </pc:sldChg>
      <pc:sldChg chg="del">
        <pc:chgData name="sachin chauhan" userId="d0c27d390fde5c79" providerId="LiveId" clId="{404534D0-8523-410B-B853-809049DB705B}" dt="2023-10-10T01:54:17.657" v="5" actId="47"/>
        <pc:sldMkLst>
          <pc:docMk/>
          <pc:sldMk cId="0" sldId="290"/>
        </pc:sldMkLst>
      </pc:sldChg>
      <pc:sldChg chg="del">
        <pc:chgData name="sachin chauhan" userId="d0c27d390fde5c79" providerId="LiveId" clId="{404534D0-8523-410B-B853-809049DB705B}" dt="2023-10-10T01:54:17.657" v="5" actId="47"/>
        <pc:sldMkLst>
          <pc:docMk/>
          <pc:sldMk cId="0" sldId="291"/>
        </pc:sldMkLst>
      </pc:sldChg>
      <pc:sldChg chg="del">
        <pc:chgData name="sachin chauhan" userId="d0c27d390fde5c79" providerId="LiveId" clId="{404534D0-8523-410B-B853-809049DB705B}" dt="2023-10-10T01:54:21.464" v="6" actId="47"/>
        <pc:sldMkLst>
          <pc:docMk/>
          <pc:sldMk cId="0" sldId="292"/>
        </pc:sldMkLst>
      </pc:sldChg>
      <pc:sldChg chg="mod modShow">
        <pc:chgData name="sachin chauhan" userId="d0c27d390fde5c79" providerId="LiveId" clId="{404534D0-8523-410B-B853-809049DB705B}" dt="2023-10-10T01:54:26.944" v="7" actId="729"/>
        <pc:sldMkLst>
          <pc:docMk/>
          <pc:sldMk cId="0" sldId="293"/>
        </pc:sldMkLst>
      </pc:sldChg>
      <pc:sldChg chg="mod modShow">
        <pc:chgData name="sachin chauhan" userId="d0c27d390fde5c79" providerId="LiveId" clId="{404534D0-8523-410B-B853-809049DB705B}" dt="2023-10-10T01:54:35.732" v="8" actId="729"/>
        <pc:sldMkLst>
          <pc:docMk/>
          <pc:sldMk cId="0" sldId="294"/>
        </pc:sldMkLst>
      </pc:sldChg>
      <pc:sldChg chg="del">
        <pc:chgData name="sachin chauhan" userId="d0c27d390fde5c79" providerId="LiveId" clId="{404534D0-8523-410B-B853-809049DB705B}" dt="2023-10-10T01:54:17.657" v="5" actId="47"/>
        <pc:sldMkLst>
          <pc:docMk/>
          <pc:sldMk cId="2952723433" sldId="295"/>
        </pc:sldMkLst>
        <pc:spChg chg="del">
          <ac:chgData name="sachin chauhan" userId="d0c27d390fde5c79" providerId="LiveId" clId="{404534D0-8523-410B-B853-809049DB705B}" dt="2023-10-10T01:57:42.021" v="29" actId="21"/>
          <ac:spMkLst>
            <pc:docMk/>
            <pc:sldMk cId="2952723433" sldId="295"/>
            <ac:spMk id="2" creationId="{9B5CD519-CF68-8651-55CE-F5A4AF904585}"/>
          </ac:spMkLst>
        </pc:spChg>
        <pc:spChg chg="mod">
          <ac:chgData name="sachin chauhan" userId="d0c27d390fde5c79" providerId="LiveId" clId="{404534D0-8523-410B-B853-809049DB705B}" dt="2023-10-10T01:59:32.996" v="48" actId="20577"/>
          <ac:spMkLst>
            <pc:docMk/>
            <pc:sldMk cId="2952723433" sldId="295"/>
            <ac:spMk id="3" creationId="{3C829B8F-9E7E-B1BD-3FFD-9FCFA171AA99}"/>
          </ac:spMkLst>
        </pc:spChg>
      </pc:sldChg>
      <pc:sldChg chg="modSp new mod modAnim">
        <pc:chgData name="sachin chauhan" userId="d0c27d390fde5c79" providerId="LiveId" clId="{404534D0-8523-410B-B853-809049DB705B}" dt="2023-10-10T02:14:17.340" v="177"/>
        <pc:sldMkLst>
          <pc:docMk/>
          <pc:sldMk cId="4027664258" sldId="296"/>
        </pc:sldMkLst>
        <pc:spChg chg="mod">
          <ac:chgData name="sachin chauhan" userId="d0c27d390fde5c79" providerId="LiveId" clId="{404534D0-8523-410B-B853-809049DB705B}" dt="2023-10-10T02:14:09.554" v="175" actId="20577"/>
          <ac:spMkLst>
            <pc:docMk/>
            <pc:sldMk cId="4027664258" sldId="296"/>
            <ac:spMk id="2" creationId="{9E949ED7-2174-BFDE-A719-6E4AF940490B}"/>
          </ac:spMkLst>
        </pc:spChg>
        <pc:spChg chg="mod">
          <ac:chgData name="sachin chauhan" userId="d0c27d390fde5c79" providerId="LiveId" clId="{404534D0-8523-410B-B853-809049DB705B}" dt="2023-10-10T02:03:51.011" v="95" actId="5793"/>
          <ac:spMkLst>
            <pc:docMk/>
            <pc:sldMk cId="4027664258" sldId="296"/>
            <ac:spMk id="3" creationId="{1C4CB2C1-1DB0-61FE-661C-E706A0149A39}"/>
          </ac:spMkLst>
        </pc:spChg>
      </pc:sldChg>
      <pc:sldChg chg="addSp modSp new mod modAnim">
        <pc:chgData name="sachin chauhan" userId="d0c27d390fde5c79" providerId="LiveId" clId="{404534D0-8523-410B-B853-809049DB705B}" dt="2023-10-10T02:07:26.666" v="125"/>
        <pc:sldMkLst>
          <pc:docMk/>
          <pc:sldMk cId="2802548120" sldId="297"/>
        </pc:sldMkLst>
        <pc:spChg chg="add mod">
          <ac:chgData name="sachin chauhan" userId="d0c27d390fde5c79" providerId="LiveId" clId="{404534D0-8523-410B-B853-809049DB705B}" dt="2023-10-10T02:07:02.499" v="123" actId="123"/>
          <ac:spMkLst>
            <pc:docMk/>
            <pc:sldMk cId="2802548120" sldId="297"/>
            <ac:spMk id="3" creationId="{E91180A9-8794-6FF5-3CD0-230B1FADF465}"/>
          </ac:spMkLst>
        </pc:spChg>
      </pc:sldChg>
      <pc:sldChg chg="addSp delSp modSp add mod ord modAnim">
        <pc:chgData name="sachin chauhan" userId="d0c27d390fde5c79" providerId="LiveId" clId="{404534D0-8523-410B-B853-809049DB705B}" dt="2023-10-10T03:19:04.194" v="649"/>
        <pc:sldMkLst>
          <pc:docMk/>
          <pc:sldMk cId="2911400568" sldId="519"/>
        </pc:sldMkLst>
        <pc:spChg chg="del">
          <ac:chgData name="sachin chauhan" userId="d0c27d390fde5c79" providerId="LiveId" clId="{404534D0-8523-410B-B853-809049DB705B}" dt="2023-10-10T02:36:07.894" v="239" actId="21"/>
          <ac:spMkLst>
            <pc:docMk/>
            <pc:sldMk cId="2911400568" sldId="519"/>
            <ac:spMk id="2" creationId="{EF2AA858-3CB4-426F-9010-B77019FEB5B8}"/>
          </ac:spMkLst>
        </pc:spChg>
        <pc:spChg chg="mod">
          <ac:chgData name="sachin chauhan" userId="d0c27d390fde5c79" providerId="LiveId" clId="{404534D0-8523-410B-B853-809049DB705B}" dt="2023-10-10T02:35:54.007" v="238" actId="14100"/>
          <ac:spMkLst>
            <pc:docMk/>
            <pc:sldMk cId="2911400568" sldId="519"/>
            <ac:spMk id="3" creationId="{0C077324-5F6D-472E-866A-D922D36D7A64}"/>
          </ac:spMkLst>
        </pc:spChg>
        <pc:spChg chg="mod">
          <ac:chgData name="sachin chauhan" userId="d0c27d390fde5c79" providerId="LiveId" clId="{404534D0-8523-410B-B853-809049DB705B}" dt="2023-10-10T02:29:08.558" v="201"/>
          <ac:spMkLst>
            <pc:docMk/>
            <pc:sldMk cId="2911400568" sldId="519"/>
            <ac:spMk id="4" creationId="{3F94E9AF-60E6-BD8F-8378-7B37716C7F0E}"/>
          </ac:spMkLst>
        </pc:spChg>
        <pc:spChg chg="add mod">
          <ac:chgData name="sachin chauhan" userId="d0c27d390fde5c79" providerId="LiveId" clId="{404534D0-8523-410B-B853-809049DB705B}" dt="2023-10-10T02:36:22.722" v="264" actId="20577"/>
          <ac:spMkLst>
            <pc:docMk/>
            <pc:sldMk cId="2911400568" sldId="519"/>
            <ac:spMk id="6" creationId="{0E33E8FF-0B48-A03D-6260-D02F6B878437}"/>
          </ac:spMkLst>
        </pc:spChg>
      </pc:sldChg>
      <pc:sldChg chg="modSp add mod">
        <pc:chgData name="sachin chauhan" userId="d0c27d390fde5c79" providerId="LiveId" clId="{404534D0-8523-410B-B853-809049DB705B}" dt="2023-10-10T03:03:49.072" v="577" actId="1076"/>
        <pc:sldMkLst>
          <pc:docMk/>
          <pc:sldMk cId="3526820397" sldId="532"/>
        </pc:sldMkLst>
        <pc:spChg chg="mod">
          <ac:chgData name="sachin chauhan" userId="d0c27d390fde5c79" providerId="LiveId" clId="{404534D0-8523-410B-B853-809049DB705B}" dt="2023-10-10T03:03:49.072" v="577" actId="1076"/>
          <ac:spMkLst>
            <pc:docMk/>
            <pc:sldMk cId="3526820397" sldId="532"/>
            <ac:spMk id="2" creationId="{180E86DB-5631-E6DC-6563-7FF7A022DE68}"/>
          </ac:spMkLst>
        </pc:spChg>
        <pc:spChg chg="mod">
          <ac:chgData name="sachin chauhan" userId="d0c27d390fde5c79" providerId="LiveId" clId="{404534D0-8523-410B-B853-809049DB705B}" dt="2023-10-10T02:24:23.061" v="198"/>
          <ac:spMkLst>
            <pc:docMk/>
            <pc:sldMk cId="3526820397" sldId="532"/>
            <ac:spMk id="4" creationId="{C2D2B792-CA22-BAF2-B3A6-B6B0E2EC59E7}"/>
          </ac:spMkLst>
        </pc:spChg>
      </pc:sldChg>
      <pc:sldChg chg="modSp add mod">
        <pc:chgData name="sachin chauhan" userId="d0c27d390fde5c79" providerId="LiveId" clId="{404534D0-8523-410B-B853-809049DB705B}" dt="2023-10-10T03:03:55.873" v="578" actId="1076"/>
        <pc:sldMkLst>
          <pc:docMk/>
          <pc:sldMk cId="2723095347" sldId="533"/>
        </pc:sldMkLst>
        <pc:spChg chg="mod">
          <ac:chgData name="sachin chauhan" userId="d0c27d390fde5c79" providerId="LiveId" clId="{404534D0-8523-410B-B853-809049DB705B}" dt="2023-10-10T03:03:55.873" v="578" actId="1076"/>
          <ac:spMkLst>
            <pc:docMk/>
            <pc:sldMk cId="2723095347" sldId="533"/>
            <ac:spMk id="2" creationId="{DEE20787-742D-8649-8EB7-9E68767215D3}"/>
          </ac:spMkLst>
        </pc:spChg>
        <pc:spChg chg="mod">
          <ac:chgData name="sachin chauhan" userId="d0c27d390fde5c79" providerId="LiveId" clId="{404534D0-8523-410B-B853-809049DB705B}" dt="2023-10-10T02:25:10.151" v="200"/>
          <ac:spMkLst>
            <pc:docMk/>
            <pc:sldMk cId="2723095347" sldId="533"/>
            <ac:spMk id="4" creationId="{BFC8560A-C7D1-1EC3-2032-E3AEB235AA74}"/>
          </ac:spMkLst>
        </pc:spChg>
      </pc:sldChg>
      <pc:sldChg chg="modSp add">
        <pc:chgData name="sachin chauhan" userId="d0c27d390fde5c79" providerId="LiveId" clId="{404534D0-8523-410B-B853-809049DB705B}" dt="2023-10-10T02:30:10.989" v="203"/>
        <pc:sldMkLst>
          <pc:docMk/>
          <pc:sldMk cId="2956737234" sldId="537"/>
        </pc:sldMkLst>
        <pc:spChg chg="mod">
          <ac:chgData name="sachin chauhan" userId="d0c27d390fde5c79" providerId="LiveId" clId="{404534D0-8523-410B-B853-809049DB705B}" dt="2023-10-10T02:30:10.989" v="203"/>
          <ac:spMkLst>
            <pc:docMk/>
            <pc:sldMk cId="2956737234" sldId="537"/>
            <ac:spMk id="4" creationId="{523DBCB1-C7E2-DF0B-927C-61084F2BB071}"/>
          </ac:spMkLst>
        </pc:spChg>
      </pc:sldChg>
      <pc:sldChg chg="modSp new del mod">
        <pc:chgData name="sachin chauhan" userId="d0c27d390fde5c79" providerId="LiveId" clId="{404534D0-8523-410B-B853-809049DB705B}" dt="2023-10-10T03:04:13.957" v="579" actId="47"/>
        <pc:sldMkLst>
          <pc:docMk/>
          <pc:sldMk cId="1782363595" sldId="538"/>
        </pc:sldMkLst>
        <pc:spChg chg="mod">
          <ac:chgData name="sachin chauhan" userId="d0c27d390fde5c79" providerId="LiveId" clId="{404534D0-8523-410B-B853-809049DB705B}" dt="2023-10-10T02:58:03.437" v="354" actId="14100"/>
          <ac:spMkLst>
            <pc:docMk/>
            <pc:sldMk cId="1782363595" sldId="538"/>
            <ac:spMk id="3" creationId="{17830429-60F8-D726-3648-C3EBAED1D6BF}"/>
          </ac:spMkLst>
        </pc:spChg>
      </pc:sldChg>
      <pc:sldChg chg="modSp new mod">
        <pc:chgData name="sachin chauhan" userId="d0c27d390fde5c79" providerId="LiveId" clId="{404534D0-8523-410B-B853-809049DB705B}" dt="2023-10-10T03:01:13.682" v="489" actId="113"/>
        <pc:sldMkLst>
          <pc:docMk/>
          <pc:sldMk cId="2207501376" sldId="539"/>
        </pc:sldMkLst>
        <pc:spChg chg="mod">
          <ac:chgData name="sachin chauhan" userId="d0c27d390fde5c79" providerId="LiveId" clId="{404534D0-8523-410B-B853-809049DB705B}" dt="2023-10-10T02:58:22.081" v="365" actId="20577"/>
          <ac:spMkLst>
            <pc:docMk/>
            <pc:sldMk cId="2207501376" sldId="539"/>
            <ac:spMk id="2" creationId="{9FD10DD5-1AFA-9155-D5EE-541A550754FB}"/>
          </ac:spMkLst>
        </pc:spChg>
        <pc:spChg chg="mod">
          <ac:chgData name="sachin chauhan" userId="d0c27d390fde5c79" providerId="LiveId" clId="{404534D0-8523-410B-B853-809049DB705B}" dt="2023-10-10T03:01:13.682" v="489" actId="113"/>
          <ac:spMkLst>
            <pc:docMk/>
            <pc:sldMk cId="2207501376" sldId="539"/>
            <ac:spMk id="3" creationId="{41C9A14B-1959-8EE7-3D73-386B8BA850C6}"/>
          </ac:spMkLst>
        </pc:spChg>
      </pc:sldChg>
      <pc:sldChg chg="new del">
        <pc:chgData name="sachin chauhan" userId="d0c27d390fde5c79" providerId="LiveId" clId="{404534D0-8523-410B-B853-809049DB705B}" dt="2023-10-10T02:59:55.431" v="439" actId="680"/>
        <pc:sldMkLst>
          <pc:docMk/>
          <pc:sldMk cId="1123275063" sldId="540"/>
        </pc:sldMkLst>
      </pc:sldChg>
      <pc:sldChg chg="modSp add mod">
        <pc:chgData name="sachin chauhan" userId="d0c27d390fde5c79" providerId="LiveId" clId="{404534D0-8523-410B-B853-809049DB705B}" dt="2023-10-10T03:02:15.503" v="546" actId="33524"/>
        <pc:sldMkLst>
          <pc:docMk/>
          <pc:sldMk cId="3051345573" sldId="540"/>
        </pc:sldMkLst>
        <pc:spChg chg="mod">
          <ac:chgData name="sachin chauhan" userId="d0c27d390fde5c79" providerId="LiveId" clId="{404534D0-8523-410B-B853-809049DB705B}" dt="2023-10-10T03:01:44.704" v="506" actId="20577"/>
          <ac:spMkLst>
            <pc:docMk/>
            <pc:sldMk cId="3051345573" sldId="540"/>
            <ac:spMk id="2" creationId="{9FD10DD5-1AFA-9155-D5EE-541A550754FB}"/>
          </ac:spMkLst>
        </pc:spChg>
        <pc:spChg chg="mod">
          <ac:chgData name="sachin chauhan" userId="d0c27d390fde5c79" providerId="LiveId" clId="{404534D0-8523-410B-B853-809049DB705B}" dt="2023-10-10T03:02:15.503" v="546" actId="33524"/>
          <ac:spMkLst>
            <pc:docMk/>
            <pc:sldMk cId="3051345573" sldId="540"/>
            <ac:spMk id="3" creationId="{41C9A14B-1959-8EE7-3D73-386B8BA850C6}"/>
          </ac:spMkLst>
        </pc:spChg>
      </pc:sldChg>
      <pc:sldChg chg="delSp modSp new mod">
        <pc:chgData name="sachin chauhan" userId="d0c27d390fde5c79" providerId="LiveId" clId="{404534D0-8523-410B-B853-809049DB705B}" dt="2023-10-10T03:02:58.080" v="565" actId="21"/>
        <pc:sldMkLst>
          <pc:docMk/>
          <pc:sldMk cId="1927200453" sldId="541"/>
        </pc:sldMkLst>
        <pc:spChg chg="del">
          <ac:chgData name="sachin chauhan" userId="d0c27d390fde5c79" providerId="LiveId" clId="{404534D0-8523-410B-B853-809049DB705B}" dt="2023-10-10T03:02:58.080" v="565" actId="21"/>
          <ac:spMkLst>
            <pc:docMk/>
            <pc:sldMk cId="1927200453" sldId="541"/>
            <ac:spMk id="2" creationId="{CD8B5DB6-E403-4E20-E5B1-2CD0259CDFB9}"/>
          </ac:spMkLst>
        </pc:spChg>
        <pc:spChg chg="mod">
          <ac:chgData name="sachin chauhan" userId="d0c27d390fde5c79" providerId="LiveId" clId="{404534D0-8523-410B-B853-809049DB705B}" dt="2023-10-10T03:02:53.191" v="564" actId="1076"/>
          <ac:spMkLst>
            <pc:docMk/>
            <pc:sldMk cId="1927200453" sldId="541"/>
            <ac:spMk id="3" creationId="{12C66ADE-7FE4-A27D-4737-A08B85B1E61E}"/>
          </ac:spMkLst>
        </pc:spChg>
      </pc:sldChg>
      <pc:sldChg chg="delSp modSp new mod">
        <pc:chgData name="sachin chauhan" userId="d0c27d390fde5c79" providerId="LiveId" clId="{404534D0-8523-410B-B853-809049DB705B}" dt="2023-10-10T03:03:34.307" v="576" actId="21"/>
        <pc:sldMkLst>
          <pc:docMk/>
          <pc:sldMk cId="4117049219" sldId="542"/>
        </pc:sldMkLst>
        <pc:spChg chg="del">
          <ac:chgData name="sachin chauhan" userId="d0c27d390fde5c79" providerId="LiveId" clId="{404534D0-8523-410B-B853-809049DB705B}" dt="2023-10-10T03:03:34.307" v="576" actId="21"/>
          <ac:spMkLst>
            <pc:docMk/>
            <pc:sldMk cId="4117049219" sldId="542"/>
            <ac:spMk id="2" creationId="{41A8D9D3-8AF0-1F83-F22C-213E9DFCBEE4}"/>
          </ac:spMkLst>
        </pc:spChg>
        <pc:spChg chg="mod">
          <ac:chgData name="sachin chauhan" userId="d0c27d390fde5c79" providerId="LiveId" clId="{404534D0-8523-410B-B853-809049DB705B}" dt="2023-10-10T03:03:29.307" v="575" actId="1076"/>
          <ac:spMkLst>
            <pc:docMk/>
            <pc:sldMk cId="4117049219" sldId="542"/>
            <ac:spMk id="3" creationId="{490BA81A-50E1-4B09-A138-FF1F6EC7A9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E9DA2D9-8B1A-4A0C-8779-57B1F25F55FD}" type="datetimeFigureOut">
              <a:rPr lang="en-IN" smtClean="0"/>
              <a:t>17-12-2025</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668DD92-90FA-4699-801D-C6EF00E23BD3}" type="slidenum">
              <a:rPr lang="en-IN" smtClean="0"/>
              <a:t>‹#›</a:t>
            </a:fld>
            <a:endParaRPr lang="en-IN"/>
          </a:p>
        </p:txBody>
      </p:sp>
    </p:spTree>
    <p:extLst>
      <p:ext uri="{BB962C8B-B14F-4D97-AF65-F5344CB8AC3E}">
        <p14:creationId xmlns:p14="http://schemas.microsoft.com/office/powerpoint/2010/main" val="218904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26A7-3F28-4BA9-8612-00D034423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14FDC95-749A-44DB-8098-574DC446F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59A245A-0994-4B37-BAF3-0BC10F5FC496}"/>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a:extLst>
              <a:ext uri="{FF2B5EF4-FFF2-40B4-BE49-F238E27FC236}">
                <a16:creationId xmlns:a16="http://schemas.microsoft.com/office/drawing/2014/main" id="{70274EAC-6DB2-4D39-B193-8D24C74B6A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D4BEDE-2AAA-4C70-85FF-93927236D9D8}"/>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59647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90D6-55B1-4947-89AD-4098253C4B5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F622A61-567E-4D7F-8C6C-D36C114FE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590D0FC-82E8-40B3-83A4-E35007CDF644}"/>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a:extLst>
              <a:ext uri="{FF2B5EF4-FFF2-40B4-BE49-F238E27FC236}">
                <a16:creationId xmlns:a16="http://schemas.microsoft.com/office/drawing/2014/main" id="{C22BEEDA-A3D2-46C4-A370-F315489892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10C93AF-C843-47FA-8DAD-038AB32730D9}"/>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92854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515A1-AA1C-49BA-8CF2-52A0665CBA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D2BFF4-71C3-42B2-93F0-907E28B9FB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1FAF933-B077-4BC0-84EE-39D41CE9E554}"/>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a:extLst>
              <a:ext uri="{FF2B5EF4-FFF2-40B4-BE49-F238E27FC236}">
                <a16:creationId xmlns:a16="http://schemas.microsoft.com/office/drawing/2014/main" id="{479BFC74-9E1E-43C8-94CA-E8A69B87AE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06E3E5-5E27-4816-9D16-0ECB63A43339}"/>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32041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407377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121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9CE7-21AA-405D-8DD4-0A3D0A24116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A0BD3F5-509F-46CB-8B2F-09218225B3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C1BF28-D7B7-4ED2-9AD7-03BB6C95E885}"/>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a:extLst>
              <a:ext uri="{FF2B5EF4-FFF2-40B4-BE49-F238E27FC236}">
                <a16:creationId xmlns:a16="http://schemas.microsoft.com/office/drawing/2014/main" id="{7147E792-C9F6-4455-BE58-2A4F48AC613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016F8A-1FCB-4E7C-A0E1-71D570ACC743}"/>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01358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C97C-1C76-46FB-8000-D761744A3C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5786126-CC69-4456-8AE4-062761760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7DCC9F-D05B-46B6-838F-A73A16790C7A}"/>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5" name="Footer Placeholder 4">
            <a:extLst>
              <a:ext uri="{FF2B5EF4-FFF2-40B4-BE49-F238E27FC236}">
                <a16:creationId xmlns:a16="http://schemas.microsoft.com/office/drawing/2014/main" id="{28047ACB-C1F0-4DD4-A5B3-2052C7C2AB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27F05E-76BA-4DE6-8BCF-F90917860D1E}"/>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25905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5464-70B4-4D90-A9D8-C4335C959BE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B26F642-D582-469F-A92F-8B77A64EE1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4127D3A-9D4D-496F-9AB0-E3D3DC8516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11DB6A-DA53-4A7E-8AA1-4300AB3F24D7}"/>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6" name="Footer Placeholder 5">
            <a:extLst>
              <a:ext uri="{FF2B5EF4-FFF2-40B4-BE49-F238E27FC236}">
                <a16:creationId xmlns:a16="http://schemas.microsoft.com/office/drawing/2014/main" id="{B7123B9E-8BC0-43A5-B9D7-51A4C67956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A75B89D-1C15-40A3-80BE-FBEE4E524669}"/>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2380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C594-DC98-459D-A431-629DBF2E8B3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22418C6-F635-4E1A-8CAF-F6440F1F9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49E65E-47B8-472B-B712-2CA8205251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CB405E5-0F04-4B25-9A7D-C0BA5D741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575809-C5F6-406F-A27E-26FCDEB54D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A6764D1-522C-4FAA-BAC1-0A88338B726D}"/>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8" name="Footer Placeholder 7">
            <a:extLst>
              <a:ext uri="{FF2B5EF4-FFF2-40B4-BE49-F238E27FC236}">
                <a16:creationId xmlns:a16="http://schemas.microsoft.com/office/drawing/2014/main" id="{7C19C140-606B-4951-B2ED-D10F71C3146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46DF952-F367-4579-A04C-7A523E7B9E26}"/>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96067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5806B-F8DD-4009-84FD-B38EB9B3817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F5CF8F9-8AFC-4A12-A35D-A81BFF7EA2ED}"/>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4" name="Footer Placeholder 3">
            <a:extLst>
              <a:ext uri="{FF2B5EF4-FFF2-40B4-BE49-F238E27FC236}">
                <a16:creationId xmlns:a16="http://schemas.microsoft.com/office/drawing/2014/main" id="{78755101-ED25-4A06-8708-19F2968DE7D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8646B51-28CB-4313-AF69-913D02D4BDA5}"/>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1087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16D8E-B24F-4A27-A2BB-E1E36F85594D}"/>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3" name="Footer Placeholder 2">
            <a:extLst>
              <a:ext uri="{FF2B5EF4-FFF2-40B4-BE49-F238E27FC236}">
                <a16:creationId xmlns:a16="http://schemas.microsoft.com/office/drawing/2014/main" id="{68650862-DE64-403A-AC90-1DC84E833B0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C94F448-F34D-43E8-9BC8-08734181201C}"/>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6729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3FFF-ABFF-4931-96AC-7B1471CAF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E851A3E-92D6-4081-A721-07EEA2173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7A8FFCC-B15A-4FFB-920B-06048B33D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4D6788-D4B2-4EB9-846F-6E9812B4FE29}"/>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6" name="Footer Placeholder 5">
            <a:extLst>
              <a:ext uri="{FF2B5EF4-FFF2-40B4-BE49-F238E27FC236}">
                <a16:creationId xmlns:a16="http://schemas.microsoft.com/office/drawing/2014/main" id="{CADD8A95-7658-4F42-9E60-094F164C5D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E7ACE7-6943-491D-B155-83FDBF2BF30C}"/>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45495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1CA3-58FB-48B6-87BB-842CA0304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E37FABA-4667-4964-B10D-F704E05CC0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270DE1E-FCC5-41AD-B668-43AED9A08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BB1B67-CE92-42F4-9A83-E7AB0262BC61}"/>
              </a:ext>
            </a:extLst>
          </p:cNvPr>
          <p:cNvSpPr>
            <a:spLocks noGrp="1"/>
          </p:cNvSpPr>
          <p:nvPr>
            <p:ph type="dt" sz="half" idx="10"/>
          </p:nvPr>
        </p:nvSpPr>
        <p:spPr/>
        <p:txBody>
          <a:bodyPr/>
          <a:lstStyle/>
          <a:p>
            <a:fld id="{1D8BD707-D9CF-40AE-B4C6-C98DA3205C09}" type="datetimeFigureOut">
              <a:rPr lang="en-US" smtClean="0"/>
              <a:t>12/17/2025</a:t>
            </a:fld>
            <a:endParaRPr lang="en-US"/>
          </a:p>
        </p:txBody>
      </p:sp>
      <p:sp>
        <p:nvSpPr>
          <p:cNvPr id="6" name="Footer Placeholder 5">
            <a:extLst>
              <a:ext uri="{FF2B5EF4-FFF2-40B4-BE49-F238E27FC236}">
                <a16:creationId xmlns:a16="http://schemas.microsoft.com/office/drawing/2014/main" id="{7B5D55E1-A4F3-4DE6-96FA-CBD793B6E6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664024F-E7B5-4540-ABD0-F4752A6F969F}"/>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9919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74B78-65E2-44D0-AC1B-4AB533D58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2B4CB4D-A636-4B90-A709-9313B3C6A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F1FC8F-7328-4CF7-B6A3-59A0A8057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12/17/2025</a:t>
            </a:fld>
            <a:endParaRPr lang="en-US"/>
          </a:p>
        </p:txBody>
      </p:sp>
      <p:sp>
        <p:nvSpPr>
          <p:cNvPr id="5" name="Footer Placeholder 4">
            <a:extLst>
              <a:ext uri="{FF2B5EF4-FFF2-40B4-BE49-F238E27FC236}">
                <a16:creationId xmlns:a16="http://schemas.microsoft.com/office/drawing/2014/main" id="{F7EAA7A6-1AD0-434C-8F43-A64B605A5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2745BFB-552E-490F-B079-E725271BD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5711575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D68657-558F-4FEF-B197-E59BF8E2B863}"/>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3C086D4-8D88-6581-DCBE-A608AA60381F}"/>
              </a:ext>
            </a:extLst>
          </p:cNvPr>
          <p:cNvSpPr/>
          <p:nvPr/>
        </p:nvSpPr>
        <p:spPr>
          <a:xfrm>
            <a:off x="1919537" y="404664"/>
            <a:ext cx="8302151"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a:defRPr/>
            </a:pPr>
            <a:endParaRPr lang="en-IN" sz="9600" b="1" dirty="0">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0" y="1878649"/>
            <a:ext cx="7315200" cy="1261873"/>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3" y="27605"/>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2" y="117884"/>
            <a:ext cx="1384533" cy="941483"/>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1"/>
            <a:ext cx="1848683" cy="18486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66817" y="2155642"/>
            <a:ext cx="7223061" cy="707886"/>
          </a:xfrm>
          <a:prstGeom prst="rect">
            <a:avLst/>
          </a:prstGeom>
        </p:spPr>
        <p:txBody>
          <a:bodyPr wrap="square">
            <a:spAutoFit/>
          </a:bodyPr>
          <a:lstStyle/>
          <a:p>
            <a:pPr algn="ctr"/>
            <a:r>
              <a:rPr lang="hi-IN" sz="4000" dirty="0"/>
              <a:t>कर्मचारी निगरानी की अवधारणा</a:t>
            </a:r>
            <a:endParaRPr lang="en-IN" sz="40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BD679B70-74A0-BC5F-8221-49E8A6F77047}"/>
              </a:ext>
            </a:extLst>
          </p:cNvPr>
          <p:cNvSpPr txBox="1"/>
          <p:nvPr/>
        </p:nvSpPr>
        <p:spPr>
          <a:xfrm>
            <a:off x="6363558" y="5983336"/>
            <a:ext cx="6128794" cy="675441"/>
          </a:xfrm>
          <a:prstGeom prst="rect">
            <a:avLst/>
          </a:prstGeom>
          <a:noFill/>
        </p:spPr>
        <p:txBody>
          <a:bodyPr wrap="square">
            <a:spAutoFit/>
          </a:bodyPr>
          <a:lstStyle/>
          <a:p>
            <a:pPr>
              <a:lnSpc>
                <a:spcPct val="107000"/>
              </a:lnSpc>
              <a:spcAft>
                <a:spcPts val="800"/>
              </a:spcAft>
              <a:buNone/>
            </a:pPr>
            <a:r>
              <a:rPr lang="hi-IN" sz="3600" b="1" dirty="0">
                <a:effectLst/>
                <a:latin typeface="Kruti Dev 092" pitchFamily="2" charset="0"/>
                <a:ea typeface="Calibri" panose="020F0502020204030204" pitchFamily="34" charset="0"/>
                <a:cs typeface="Mangal" panose="02040503050203030202" pitchFamily="18" charset="0"/>
              </a:rPr>
              <a:t>सिपाही/</a:t>
            </a:r>
            <a:r>
              <a:rPr lang="hi-IN" sz="3600" b="1" dirty="0" err="1">
                <a:effectLst/>
                <a:latin typeface="Kruti Dev 092" pitchFamily="2" charset="0"/>
                <a:ea typeface="Calibri" panose="020F0502020204030204" pitchFamily="34" charset="0"/>
                <a:cs typeface="Mangal" panose="02040503050203030202" pitchFamily="18" charset="0"/>
              </a:rPr>
              <a:t>जीडी</a:t>
            </a:r>
            <a:r>
              <a:rPr lang="hi-IN" sz="3600" b="1" dirty="0">
                <a:effectLst/>
                <a:latin typeface="Kruti Dev 092" pitchFamily="2" charset="0"/>
                <a:ea typeface="Calibri" panose="020F0502020204030204" pitchFamily="34" charset="0"/>
                <a:cs typeface="Mangal" panose="02040503050203030202" pitchFamily="18" charset="0"/>
              </a:rPr>
              <a:t> </a:t>
            </a:r>
            <a:r>
              <a:rPr lang="hi-IN" sz="3600" b="1" dirty="0" err="1">
                <a:effectLst/>
                <a:latin typeface="Kruti Dev 092" pitchFamily="2" charset="0"/>
                <a:ea typeface="Calibri" panose="020F0502020204030204" pitchFamily="34" charset="0"/>
                <a:cs typeface="Mangal" panose="02040503050203030202" pitchFamily="18" charset="0"/>
              </a:rPr>
              <a:t>रामनिवास</a:t>
            </a:r>
            <a:r>
              <a:rPr lang="hi-IN" sz="3600" b="1" dirty="0">
                <a:effectLst/>
                <a:latin typeface="Kruti Dev 092" pitchFamily="2" charset="0"/>
                <a:ea typeface="Calibri" panose="020F0502020204030204" pitchFamily="34" charset="0"/>
                <a:cs typeface="Mangal" panose="02040503050203030202" pitchFamily="18" charset="0"/>
              </a:rPr>
              <a:t> राठौर</a:t>
            </a:r>
            <a:endParaRPr lang="en-IN" sz="44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34651" y="2133600"/>
            <a:ext cx="4032549" cy="2209800"/>
          </a:xfrm>
          <a:noFill/>
        </p:spPr>
        <p:txBody>
          <a:bodyPr>
            <a:noAutofit/>
          </a:bodyPr>
          <a:lstStyle/>
          <a:p>
            <a:pPr algn="ctr"/>
            <a:r>
              <a:rPr lang="hi-IN" sz="4000" b="1" dirty="0">
                <a:solidFill>
                  <a:srgbClr val="C00000"/>
                </a:solidFill>
              </a:rPr>
              <a:t>व्यक्ति द्वारा पहने जाने वाले निगरानी उपकरण </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371600"/>
            <a:ext cx="6934200" cy="3733800"/>
          </a:xfrm>
          <a:noFill/>
        </p:spPr>
        <p:txBody>
          <a:bodyPr>
            <a:noAutofit/>
          </a:bodyPr>
          <a:lstStyle/>
          <a:p>
            <a:pPr marL="355600" marR="5080" indent="-342900" algn="just">
              <a:lnSpc>
                <a:spcPct val="200000"/>
              </a:lnSpc>
              <a:spcBef>
                <a:spcPts val="105"/>
              </a:spcBef>
              <a:buClr>
                <a:srgbClr val="404040"/>
              </a:buClr>
              <a:buFont typeface="Gothic Uralic"/>
              <a:buAutoNum type="romanLcParenR"/>
              <a:tabLst>
                <a:tab pos="483870" algn="l"/>
              </a:tabLst>
            </a:pPr>
            <a:r>
              <a:rPr lang="hi-IN" b="1" dirty="0"/>
              <a:t> पॉकेट डोज़ीमीटर</a:t>
            </a:r>
            <a:r>
              <a:rPr lang="hi-IN" dirty="0"/>
              <a:t> (जिसे डायरेक्ट रीडिंग डोज़ीमीटर (</a:t>
            </a:r>
            <a:r>
              <a:rPr lang="en-US" dirty="0"/>
              <a:t>DRD) </a:t>
            </a:r>
            <a:r>
              <a:rPr lang="hi-IN" dirty="0"/>
              <a:t>या पेंसिल डोज़ीमीटर या केवल डोज़ीमीटर भी कहा जाता है)।</a:t>
            </a:r>
            <a:endParaRPr lang="en-IN" dirty="0">
              <a:latin typeface="Open sans" panose="020B0606030504020204"/>
              <a:cs typeface="URW Gothic"/>
            </a:endParaRPr>
          </a:p>
          <a:p>
            <a:pPr marL="532130" indent="-520065">
              <a:lnSpc>
                <a:spcPct val="200000"/>
              </a:lnSpc>
              <a:spcBef>
                <a:spcPts val="5"/>
              </a:spcBef>
              <a:buAutoNum type="romanLcParenR"/>
              <a:tabLst>
                <a:tab pos="532765" algn="l"/>
              </a:tabLst>
            </a:pPr>
            <a:r>
              <a:rPr lang="hi-IN" b="1" dirty="0"/>
              <a:t>टीएलडी</a:t>
            </a:r>
            <a:r>
              <a:rPr lang="hi-IN" dirty="0"/>
              <a:t> (थर्मोल्यूमिनसेंट डोज़ीमीटर)</a:t>
            </a:r>
            <a:endParaRPr lang="en-IN" dirty="0">
              <a:latin typeface="Open sans" panose="020B0606030504020204"/>
              <a:cs typeface="URW Gothic"/>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89400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4300" y="2133600"/>
            <a:ext cx="4252900" cy="2286000"/>
          </a:xfrm>
          <a:noFill/>
        </p:spPr>
        <p:txBody>
          <a:bodyPr>
            <a:noAutofit/>
          </a:bodyPr>
          <a:lstStyle/>
          <a:p>
            <a:pPr algn="ctr"/>
            <a:br>
              <a:rPr lang="en-US" sz="4000" dirty="0">
                <a:solidFill>
                  <a:srgbClr val="252525"/>
                </a:solidFill>
                <a:latin typeface="Gothic Uralic"/>
                <a:cs typeface="Gothic Uralic"/>
              </a:rPr>
            </a:br>
            <a:r>
              <a:rPr lang="hi-IN" sz="4000" b="1" dirty="0">
                <a:solidFill>
                  <a:srgbClr val="C00000"/>
                </a:solidFill>
              </a:rPr>
              <a:t>प्रत्यक्ष पठन डोज़ीमीटर (डीआरडी)</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295400"/>
            <a:ext cx="7239000" cy="5486400"/>
          </a:xfrm>
          <a:noFill/>
        </p:spPr>
        <p:txBody>
          <a:bodyPr>
            <a:noAutofit/>
          </a:bodyPr>
          <a:lstStyle/>
          <a:p>
            <a:pPr marR="5080" algn="just">
              <a:lnSpc>
                <a:spcPct val="150000"/>
              </a:lnSpc>
              <a:spcBef>
                <a:spcPts val="430"/>
              </a:spcBef>
              <a:buFont typeface="Wingdings" panose="05000000000000000000" pitchFamily="2" charset="2"/>
              <a:buChar char="q"/>
            </a:pPr>
            <a:r>
              <a:rPr lang="en-US" sz="2400" spc="95" dirty="0">
                <a:latin typeface="Open sans" panose="020B0606030504020204"/>
                <a:cs typeface="Gothic Uralic"/>
              </a:rPr>
              <a:t> </a:t>
            </a:r>
            <a:r>
              <a:rPr lang="en-US" sz="2400" spc="-5" dirty="0">
                <a:latin typeface="Open sans" panose="020B0606030504020204"/>
                <a:cs typeface="Gothic Uralic"/>
              </a:rPr>
              <a:t> </a:t>
            </a:r>
            <a:r>
              <a:rPr lang="hi-IN" sz="2400" dirty="0"/>
              <a:t>प्रत्यक्ष पठन डोज़ीमीटर (जिसे डीआरडी या पॉकेट डोज़ीमीटर या डोज़ीमीटर भी कहा जाता है) एक ऐसा उपकरण है जिस पर विकिरण का एक्सपोज़र दर्ज होता है और जिसे सीधे पढ़ा जा सकता है।</a:t>
            </a:r>
            <a:endParaRPr lang="en-US" sz="2400" spc="-5" dirty="0">
              <a:latin typeface="Open sans" panose="020B0606030504020204"/>
              <a:cs typeface="Gothic Uralic"/>
            </a:endParaRPr>
          </a:p>
          <a:p>
            <a:pPr marR="5080" algn="just">
              <a:lnSpc>
                <a:spcPct val="150000"/>
              </a:lnSpc>
              <a:spcBef>
                <a:spcPts val="430"/>
              </a:spcBef>
              <a:buFont typeface="Wingdings" panose="05000000000000000000" pitchFamily="2" charset="2"/>
              <a:buChar char="q"/>
            </a:pPr>
            <a:r>
              <a:rPr lang="hi-IN" sz="2400" dirty="0"/>
              <a:t>यह सोने की पत्ती इलेक्ट्रोस्कोप सिद्धांत पर काम करता है। इसमें एक आयन कक्ष, एक स्थिर इलेक्ट्रोड और एक गतिमान इलेक्ट्रोड होता है।</a:t>
            </a:r>
            <a:endParaRPr lang="en-US" sz="2400" dirty="0"/>
          </a:p>
          <a:p>
            <a:pPr marR="5080" algn="just">
              <a:lnSpc>
                <a:spcPct val="150000"/>
              </a:lnSpc>
              <a:spcBef>
                <a:spcPts val="430"/>
              </a:spcBef>
              <a:buFont typeface="Wingdings" panose="05000000000000000000" pitchFamily="2" charset="2"/>
              <a:buChar char="q"/>
            </a:pPr>
            <a:r>
              <a:rPr lang="en-US" sz="2400" spc="-5" dirty="0">
                <a:latin typeface="Open sans" panose="020B0606030504020204"/>
                <a:cs typeface="Gothic Uralic"/>
              </a:rPr>
              <a:t> </a:t>
            </a:r>
            <a:r>
              <a:rPr lang="hi-IN" sz="2400" dirty="0"/>
              <a:t>एक पैमाना होता है जिस पर गतिमान इलेक्ट्रोड की गति को प्रक्षेपित किया जाता है।</a:t>
            </a:r>
            <a:endParaRPr lang="en-US" sz="2600" spc="-5" dirty="0">
              <a:latin typeface="Open sans" panose="020B0606030504020204"/>
              <a:cs typeface="Gothic Uralic"/>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90159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5800" y="2133600"/>
            <a:ext cx="3581400" cy="2286000"/>
          </a:xfrm>
          <a:noFill/>
        </p:spPr>
        <p:txBody>
          <a:bodyPr>
            <a:noAutofit/>
          </a:bodyPr>
          <a:lstStyle/>
          <a:p>
            <a:pPr algn="ctr"/>
            <a:br>
              <a:rPr lang="en-US" sz="4000" dirty="0">
                <a:solidFill>
                  <a:srgbClr val="252525"/>
                </a:solidFill>
                <a:latin typeface="Gothic Uralic"/>
                <a:cs typeface="Gothic Uralic"/>
              </a:rPr>
            </a:br>
            <a:r>
              <a:rPr lang="hi-IN" sz="4000" b="1" dirty="0">
                <a:solidFill>
                  <a:srgbClr val="C00000"/>
                </a:solidFill>
              </a:rPr>
              <a:t>प्रत्यक्ष पठन डोज़ीमीटर (डीआरडी)</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914399"/>
            <a:ext cx="7467600" cy="5638801"/>
          </a:xfrm>
          <a:noFill/>
        </p:spPr>
        <p:txBody>
          <a:bodyPr>
            <a:noAutofit/>
          </a:bodyPr>
          <a:lstStyle/>
          <a:p>
            <a:pPr marL="469900" marR="5080" indent="-457200" algn="just">
              <a:lnSpc>
                <a:spcPct val="150000"/>
              </a:lnSpc>
              <a:spcBef>
                <a:spcPts val="430"/>
              </a:spcBef>
              <a:buFont typeface="Wingdings" panose="05000000000000000000" pitchFamily="2" charset="2"/>
              <a:buChar char="q"/>
            </a:pPr>
            <a:r>
              <a:rPr lang="hi-IN" sz="2400" dirty="0"/>
              <a:t> जब यह पूर्ण रूप से चार्ज होता है तो यह शून्य (0) </a:t>
            </a:r>
            <a:r>
              <a:rPr lang="en-US" sz="2400" dirty="0"/>
              <a:t> </a:t>
            </a:r>
            <a:r>
              <a:rPr lang="hi-IN" sz="2400" dirty="0"/>
              <a:t>पढ़ता है।</a:t>
            </a:r>
            <a:endParaRPr lang="en-US" sz="2400" b="0" spc="-5" dirty="0">
              <a:solidFill>
                <a:schemeClr val="tx1"/>
              </a:solidFill>
              <a:latin typeface="Open sans" panose="020B0606030504020204"/>
            </a:endParaRPr>
          </a:p>
          <a:p>
            <a:pPr marL="469900" marR="5080" indent="-457200" algn="just">
              <a:lnSpc>
                <a:spcPct val="150000"/>
              </a:lnSpc>
              <a:spcBef>
                <a:spcPts val="430"/>
              </a:spcBef>
              <a:buFont typeface="Wingdings" panose="05000000000000000000" pitchFamily="2" charset="2"/>
              <a:buChar char="q"/>
            </a:pPr>
            <a:r>
              <a:rPr lang="hi-IN" sz="2400" dirty="0"/>
              <a:t>जब विकिरण आयन कक्ष (</a:t>
            </a:r>
            <a:r>
              <a:rPr lang="en-US" sz="2400" dirty="0"/>
              <a:t>Ion Chamber) </a:t>
            </a:r>
            <a:r>
              <a:rPr lang="hi-IN" sz="2400" dirty="0"/>
              <a:t>में अंतःक्रिया करता है, तो स्वतंत्र चलित इलेक्ट्रोड हिलता है और इस प्रकार रीडिंग दर्ज होती है जिसे उपयोगकर्ता स्वयं भी आसानी से पढ़ सकता है।</a:t>
            </a:r>
            <a:endParaRPr lang="en-US" sz="2400" b="0" spc="-5" dirty="0">
              <a:solidFill>
                <a:schemeClr val="tx1"/>
              </a:solidFill>
              <a:latin typeface="Open sans" panose="020B0606030504020204"/>
            </a:endParaRPr>
          </a:p>
          <a:p>
            <a:pPr marL="469900" marR="5080" indent="-457200" algn="just">
              <a:lnSpc>
                <a:spcPct val="150000"/>
              </a:lnSpc>
              <a:spcBef>
                <a:spcPts val="430"/>
              </a:spcBef>
              <a:buFont typeface="Wingdings" panose="05000000000000000000" pitchFamily="2" charset="2"/>
              <a:buChar char="q"/>
            </a:pPr>
            <a:r>
              <a:rPr lang="hi-IN" sz="2400" dirty="0"/>
              <a:t>इसलिए इसका उपयोग विकिरण एक्सपोज़र के त्वरित नियंत्रण (</a:t>
            </a:r>
            <a:r>
              <a:rPr lang="en-US" sz="2400" dirty="0"/>
              <a:t>Spot Control) </a:t>
            </a:r>
            <a:r>
              <a:rPr lang="hi-IN" sz="2400" dirty="0"/>
              <a:t>के लिए किया जाता है।</a:t>
            </a:r>
            <a:endParaRPr lang="en-US" sz="2400" dirty="0"/>
          </a:p>
          <a:p>
            <a:pPr marL="469900" marR="5080" indent="-457200" algn="just">
              <a:lnSpc>
                <a:spcPct val="150000"/>
              </a:lnSpc>
              <a:spcBef>
                <a:spcPts val="430"/>
              </a:spcBef>
              <a:buFont typeface="Wingdings" panose="05000000000000000000" pitchFamily="2" charset="2"/>
              <a:buChar char="q"/>
            </a:pPr>
            <a:r>
              <a:rPr lang="hi-IN" sz="2400" dirty="0"/>
              <a:t>डोज़ीमीटर 500 मिली रॉन्टजेन (</a:t>
            </a:r>
            <a:r>
              <a:rPr lang="en-US" sz="2400" dirty="0" err="1"/>
              <a:t>mR</a:t>
            </a:r>
            <a:r>
              <a:rPr lang="en-US" sz="2400" dirty="0"/>
              <a:t>) </a:t>
            </a:r>
            <a:r>
              <a:rPr lang="hi-IN" sz="2400" dirty="0"/>
              <a:t>तक की खुराक पढ़ने के लिए उपलब्ध है। </a:t>
            </a:r>
            <a:endParaRPr lang="en-US" sz="2400" b="0" dirty="0">
              <a:solidFill>
                <a:schemeClr val="tx1"/>
              </a:solidFill>
              <a:latin typeface="Open sans" panose="020B0606030504020204"/>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17101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5800" y="2133600"/>
            <a:ext cx="3581400" cy="2286000"/>
          </a:xfrm>
          <a:noFill/>
        </p:spPr>
        <p:txBody>
          <a:bodyPr>
            <a:noAutofit/>
          </a:bodyPr>
          <a:lstStyle/>
          <a:p>
            <a:pPr algn="ctr"/>
            <a:br>
              <a:rPr lang="en-US" sz="4000" dirty="0">
                <a:solidFill>
                  <a:srgbClr val="252525"/>
                </a:solidFill>
                <a:latin typeface="Gothic Uralic"/>
                <a:cs typeface="Gothic Uralic"/>
              </a:rPr>
            </a:br>
            <a:r>
              <a:rPr lang="hi-IN" sz="4000" b="1" dirty="0">
                <a:solidFill>
                  <a:srgbClr val="C00000"/>
                </a:solidFill>
              </a:rPr>
              <a:t>प्रत्यक्ष पठन डोज़ीमीटर (डीआरडी)</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object 3">
            <a:extLst>
              <a:ext uri="{FF2B5EF4-FFF2-40B4-BE49-F238E27FC236}">
                <a16:creationId xmlns:a16="http://schemas.microsoft.com/office/drawing/2014/main" id="{34BA0B1E-730D-47A9-935E-CF9B289A3502}"/>
              </a:ext>
            </a:extLst>
          </p:cNvPr>
          <p:cNvSpPr/>
          <p:nvPr/>
        </p:nvSpPr>
        <p:spPr>
          <a:xfrm>
            <a:off x="4267200" y="1447800"/>
            <a:ext cx="3505200" cy="3657600"/>
          </a:xfrm>
          <a:prstGeom prst="rect">
            <a:avLst/>
          </a:prstGeom>
          <a:blipFill>
            <a:blip r:embed="rId4" cstate="print"/>
            <a:stretch>
              <a:fillRect/>
            </a:stretch>
          </a:blipFill>
        </p:spPr>
        <p:txBody>
          <a:bodyPr wrap="square" lIns="0" tIns="0" rIns="0" bIns="0" rtlCol="0"/>
          <a:lstStyle/>
          <a:p>
            <a:endParaRPr/>
          </a:p>
        </p:txBody>
      </p:sp>
      <p:sp>
        <p:nvSpPr>
          <p:cNvPr id="13" name="object 4">
            <a:extLst>
              <a:ext uri="{FF2B5EF4-FFF2-40B4-BE49-F238E27FC236}">
                <a16:creationId xmlns:a16="http://schemas.microsoft.com/office/drawing/2014/main" id="{5EA40A6C-F40C-41CC-BFDB-246252D90C5A}"/>
              </a:ext>
            </a:extLst>
          </p:cNvPr>
          <p:cNvSpPr/>
          <p:nvPr/>
        </p:nvSpPr>
        <p:spPr>
          <a:xfrm>
            <a:off x="7848600" y="1447801"/>
            <a:ext cx="3581400" cy="3657600"/>
          </a:xfrm>
          <a:prstGeom prst="rect">
            <a:avLst/>
          </a:prstGeom>
          <a:blipFill>
            <a:blip r:embed="rId5" cstate="print"/>
            <a:stretch>
              <a:fillRect/>
            </a:stretch>
          </a:blipFill>
        </p:spPr>
        <p:txBody>
          <a:bodyPr wrap="square" lIns="0" tIns="0" rIns="0" bIns="0" rtlCol="0"/>
          <a:lstStyle/>
          <a:p>
            <a:endParaRPr/>
          </a:p>
        </p:txBody>
      </p:sp>
      <p:sp>
        <p:nvSpPr>
          <p:cNvPr id="17" name="object 5">
            <a:extLst>
              <a:ext uri="{FF2B5EF4-FFF2-40B4-BE49-F238E27FC236}">
                <a16:creationId xmlns:a16="http://schemas.microsoft.com/office/drawing/2014/main" id="{700DF461-CB74-4789-A835-E8E29585BA46}"/>
              </a:ext>
            </a:extLst>
          </p:cNvPr>
          <p:cNvSpPr txBox="1"/>
          <p:nvPr/>
        </p:nvSpPr>
        <p:spPr>
          <a:xfrm>
            <a:off x="4229100" y="5123682"/>
            <a:ext cx="3581400" cy="775212"/>
          </a:xfrm>
          <a:prstGeom prst="rect">
            <a:avLst/>
          </a:prstGeom>
          <a:solidFill>
            <a:srgbClr val="F7CF9E"/>
          </a:solidFill>
        </p:spPr>
        <p:txBody>
          <a:bodyPr vert="horz" wrap="square" lIns="0" tIns="36195" rIns="0" bIns="0" rtlCol="0">
            <a:spAutoFit/>
          </a:bodyPr>
          <a:lstStyle/>
          <a:p>
            <a:pPr marL="622935">
              <a:lnSpc>
                <a:spcPct val="100000"/>
              </a:lnSpc>
              <a:spcBef>
                <a:spcPts val="285"/>
              </a:spcBef>
            </a:pPr>
            <a:r>
              <a:rPr lang="hi-IN" sz="2400" dirty="0"/>
              <a:t>प्रत्यक्ष पठन </a:t>
            </a:r>
            <a:r>
              <a:rPr lang="en-US" sz="2400" dirty="0"/>
              <a:t>   </a:t>
            </a:r>
            <a:r>
              <a:rPr lang="hi-IN" sz="2400" dirty="0"/>
              <a:t>डोज़ीमीटर</a:t>
            </a:r>
            <a:endParaRPr sz="2400" dirty="0">
              <a:latin typeface="Times New Roman"/>
              <a:cs typeface="Times New Roman"/>
            </a:endParaRPr>
          </a:p>
        </p:txBody>
      </p:sp>
      <p:sp>
        <p:nvSpPr>
          <p:cNvPr id="18" name="object 6">
            <a:extLst>
              <a:ext uri="{FF2B5EF4-FFF2-40B4-BE49-F238E27FC236}">
                <a16:creationId xmlns:a16="http://schemas.microsoft.com/office/drawing/2014/main" id="{3F7D12F3-D10E-4CAB-8A34-4E0412C82261}"/>
              </a:ext>
            </a:extLst>
          </p:cNvPr>
          <p:cNvSpPr txBox="1"/>
          <p:nvPr/>
        </p:nvSpPr>
        <p:spPr>
          <a:xfrm>
            <a:off x="8001000" y="5121442"/>
            <a:ext cx="3276600" cy="775212"/>
          </a:xfrm>
          <a:prstGeom prst="rect">
            <a:avLst/>
          </a:prstGeom>
          <a:solidFill>
            <a:srgbClr val="F7CF9E"/>
          </a:solidFill>
        </p:spPr>
        <p:txBody>
          <a:bodyPr vert="horz" wrap="square" lIns="0" tIns="36195" rIns="0" bIns="0" rtlCol="0">
            <a:spAutoFit/>
          </a:bodyPr>
          <a:lstStyle/>
          <a:p>
            <a:pPr marL="92075">
              <a:lnSpc>
                <a:spcPct val="100000"/>
              </a:lnSpc>
              <a:spcBef>
                <a:spcPts val="285"/>
              </a:spcBef>
            </a:pPr>
            <a:r>
              <a:rPr lang="hi-IN" sz="2400" dirty="0"/>
              <a:t>प्रत्यक्ष पठन डोज़ीमीटर चार्जर</a:t>
            </a:r>
            <a:endParaRPr sz="2400" dirty="0">
              <a:latin typeface="Times New Roman"/>
              <a:cs typeface="Times New Roman"/>
            </a:endParaRPr>
          </a:p>
        </p:txBody>
      </p:sp>
    </p:spTree>
    <p:extLst>
      <p:ext uri="{BB962C8B-B14F-4D97-AF65-F5344CB8AC3E}">
        <p14:creationId xmlns:p14="http://schemas.microsoft.com/office/powerpoint/2010/main" val="280360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 y="2133600"/>
            <a:ext cx="4267200" cy="2286000"/>
          </a:xfrm>
          <a:noFill/>
        </p:spPr>
        <p:txBody>
          <a:bodyPr>
            <a:noAutofit/>
          </a:bodyPr>
          <a:lstStyle/>
          <a:p>
            <a:pPr algn="ctr"/>
            <a:br>
              <a:rPr lang="en-US" sz="4000" dirty="0">
                <a:solidFill>
                  <a:srgbClr val="252525"/>
                </a:solidFill>
                <a:latin typeface="Gothic Uralic"/>
                <a:cs typeface="Gothic Uralic"/>
              </a:rPr>
            </a:br>
            <a:r>
              <a:rPr lang="hi-IN" sz="4000" b="1" dirty="0">
                <a:solidFill>
                  <a:srgbClr val="C00000"/>
                </a:solidFill>
              </a:rPr>
              <a:t>प्रत्यक्ष पठन डोज़ीमीटर (डीआरडी)</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9" name="Picture 18">
            <a:extLst>
              <a:ext uri="{FF2B5EF4-FFF2-40B4-BE49-F238E27FC236}">
                <a16:creationId xmlns:a16="http://schemas.microsoft.com/office/drawing/2014/main" id="{A66757CE-9C04-44D0-8D11-1E25C852E78F}"/>
              </a:ext>
            </a:extLst>
          </p:cNvPr>
          <p:cNvPicPr>
            <a:picLocks noChangeAspect="1"/>
          </p:cNvPicPr>
          <p:nvPr/>
        </p:nvPicPr>
        <p:blipFill rotWithShape="1">
          <a:blip r:embed="rId4"/>
          <a:srcRect l="23158" t="27018" r="29342" b="22105"/>
          <a:stretch/>
        </p:blipFill>
        <p:spPr>
          <a:xfrm>
            <a:off x="4343400" y="1371600"/>
            <a:ext cx="7045941" cy="4724400"/>
          </a:xfrm>
          <a:prstGeom prst="rect">
            <a:avLst/>
          </a:prstGeom>
        </p:spPr>
      </p:pic>
    </p:spTree>
    <p:extLst>
      <p:ext uri="{BB962C8B-B14F-4D97-AF65-F5344CB8AC3E}">
        <p14:creationId xmlns:p14="http://schemas.microsoft.com/office/powerpoint/2010/main" val="292771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819400"/>
            <a:ext cx="3200400" cy="1371600"/>
          </a:xfrm>
          <a:noFill/>
        </p:spPr>
        <p:txBody>
          <a:bodyPr>
            <a:noAutofit/>
          </a:bodyPr>
          <a:lstStyle/>
          <a:p>
            <a:pPr algn="ctr"/>
            <a:r>
              <a:rPr lang="hi-IN" sz="4000" b="1" dirty="0">
                <a:solidFill>
                  <a:srgbClr val="C00000"/>
                </a:solidFill>
              </a:rPr>
              <a:t>इलेक्ट्रिक डोज़ीमीटर</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038600" y="1219200"/>
            <a:ext cx="7543800" cy="5562600"/>
          </a:xfrm>
          <a:noFill/>
        </p:spPr>
        <p:txBody>
          <a:bodyPr>
            <a:noAutofit/>
          </a:bodyPr>
          <a:lstStyle/>
          <a:p>
            <a:pPr marR="5080" algn="just">
              <a:lnSpc>
                <a:spcPct val="150000"/>
              </a:lnSpc>
              <a:spcBef>
                <a:spcPts val="100"/>
              </a:spcBef>
              <a:buFont typeface="Wingdings" panose="05000000000000000000" pitchFamily="2" charset="2"/>
              <a:buChar char="q"/>
            </a:pPr>
            <a:r>
              <a:rPr lang="hi-IN" sz="2400" dirty="0"/>
              <a:t>एक इलेक्ट्रॉनिक डोज़ीमीटर सिलिकॉन डायोड पर आधारित होता है, जिसमें यह सुविधा होती है कि वह कार्य अवधि के दौरान व्यक्ति द्वारा प्राप्त खुराक (डोज़) को दर्ज कर सके।</a:t>
            </a:r>
            <a:endParaRPr lang="en-US" sz="2400" spc="-5" dirty="0">
              <a:solidFill>
                <a:srgbClr val="404040"/>
              </a:solidFill>
              <a:latin typeface="Open sans" panose="020B0606030504020204"/>
              <a:cs typeface="Gothic Uralic"/>
            </a:endParaRPr>
          </a:p>
          <a:p>
            <a:pPr marR="5080" algn="just">
              <a:lnSpc>
                <a:spcPct val="150000"/>
              </a:lnSpc>
              <a:spcBef>
                <a:spcPts val="100"/>
              </a:spcBef>
              <a:buFont typeface="Wingdings" panose="05000000000000000000" pitchFamily="2" charset="2"/>
              <a:buChar char="q"/>
            </a:pPr>
            <a:r>
              <a:rPr lang="hi-IN" sz="2400" dirty="0"/>
              <a:t>यह आमतौर पर लिथियम-आयन बैटरियों से संचालित होता है ताकि लंबे समय तक उपयोग किया जा सके।</a:t>
            </a:r>
            <a:endParaRPr lang="en-US" sz="2400" dirty="0"/>
          </a:p>
          <a:p>
            <a:pPr marR="5080" algn="just">
              <a:lnSpc>
                <a:spcPct val="150000"/>
              </a:lnSpc>
              <a:spcBef>
                <a:spcPts val="100"/>
              </a:spcBef>
              <a:buFont typeface="Wingdings" panose="05000000000000000000" pitchFamily="2" charset="2"/>
              <a:buChar char="q"/>
            </a:pPr>
            <a:r>
              <a:rPr lang="hi-IN" sz="2400" dirty="0"/>
              <a:t>कुछ इलेक्ट्रॉनिक डोज़ीमीटर में समय की सीमा बताने की सुविधा भी होती है जैसे 30 मिनट, 10 मिनट, 5 मिनट आदि। ताकि व्यक्ति को चेतावनी मिल सके और वह निर्धारित समय में रेडियोधर्मी क्षेत्र से बाहर निकल सके।</a:t>
            </a:r>
            <a:endParaRPr lang="en-US" sz="2400" dirty="0">
              <a:latin typeface="Open sans" panose="020B0606030504020204"/>
              <a:cs typeface="Gothic Uralic"/>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96595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819400"/>
            <a:ext cx="3200400" cy="1371600"/>
          </a:xfrm>
          <a:noFill/>
        </p:spPr>
        <p:txBody>
          <a:bodyPr>
            <a:noAutofit/>
          </a:bodyPr>
          <a:lstStyle/>
          <a:p>
            <a:pPr algn="ctr"/>
            <a:br>
              <a:rPr lang="en-US" sz="4000" dirty="0">
                <a:solidFill>
                  <a:srgbClr val="252525"/>
                </a:solidFill>
                <a:latin typeface="Gothic Uralic"/>
                <a:cs typeface="Gothic Uralic"/>
              </a:rPr>
            </a:br>
            <a:br>
              <a:rPr lang="en-US" sz="4000" dirty="0">
                <a:solidFill>
                  <a:srgbClr val="252525"/>
                </a:solidFill>
                <a:latin typeface="Gothic Uralic"/>
                <a:cs typeface="Gothic Uralic"/>
              </a:rPr>
            </a:br>
            <a:r>
              <a:rPr lang="hi-IN" sz="4000" b="1" dirty="0">
                <a:solidFill>
                  <a:srgbClr val="C00000"/>
                </a:solidFill>
              </a:rPr>
              <a:t>इलेक्ट्रिक डोज़ीमीटर</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10000" y="1219200"/>
            <a:ext cx="7543800" cy="5562600"/>
          </a:xfrm>
          <a:noFill/>
        </p:spPr>
        <p:txBody>
          <a:bodyPr>
            <a:noAutofit/>
          </a:bodyPr>
          <a:lstStyle/>
          <a:p>
            <a:pPr marL="12700" marR="5080">
              <a:lnSpc>
                <a:spcPct val="150000"/>
              </a:lnSpc>
              <a:spcBef>
                <a:spcPts val="95"/>
              </a:spcBef>
            </a:pPr>
            <a:r>
              <a:rPr lang="hi-IN" b="1" dirty="0"/>
              <a:t>डिटेक्टर:</a:t>
            </a:r>
            <a:r>
              <a:rPr lang="hi-IN" dirty="0"/>
              <a:t> सेमीकंडक्टर डायोड</a:t>
            </a:r>
            <a:r>
              <a:rPr lang="en-US" spc="-5" dirty="0">
                <a:latin typeface="Open sans" panose="020B0606030504020204"/>
                <a:cs typeface="Times New Roman"/>
              </a:rPr>
              <a:t>  </a:t>
            </a:r>
          </a:p>
          <a:p>
            <a:pPr marL="12700" marR="5080">
              <a:lnSpc>
                <a:spcPct val="150000"/>
              </a:lnSpc>
              <a:spcBef>
                <a:spcPts val="95"/>
              </a:spcBef>
            </a:pPr>
            <a:r>
              <a:rPr lang="hi-IN" b="1" dirty="0"/>
              <a:t>पता लगाई गई विकिरण:</a:t>
            </a:r>
            <a:r>
              <a:rPr lang="hi-IN" dirty="0"/>
              <a:t> गामा और एक्स-रे</a:t>
            </a:r>
            <a:r>
              <a:rPr lang="en-US" spc="-5" dirty="0">
                <a:latin typeface="Open sans" panose="020B0606030504020204"/>
                <a:cs typeface="Times New Roman"/>
              </a:rPr>
              <a:t>  </a:t>
            </a:r>
          </a:p>
          <a:p>
            <a:pPr marL="12700" marR="5080">
              <a:lnSpc>
                <a:spcPct val="150000"/>
              </a:lnSpc>
              <a:spcBef>
                <a:spcPts val="95"/>
              </a:spcBef>
            </a:pPr>
            <a:r>
              <a:rPr lang="hi-IN" b="1" dirty="0"/>
              <a:t>मापी गई खुराक सीमा:</a:t>
            </a:r>
            <a:r>
              <a:rPr lang="hi-IN" dirty="0"/>
              <a:t> 1 माइक्रोसीवर्ट (µ</a:t>
            </a:r>
            <a:r>
              <a:rPr lang="en-US" dirty="0" err="1"/>
              <a:t>Sv</a:t>
            </a:r>
            <a:r>
              <a:rPr lang="en-US" dirty="0"/>
              <a:t>)   </a:t>
            </a:r>
            <a:r>
              <a:rPr lang="hi-IN" dirty="0"/>
              <a:t>से 1 सीवर्ट (</a:t>
            </a:r>
            <a:r>
              <a:rPr lang="en-US" dirty="0" err="1"/>
              <a:t>Sv</a:t>
            </a:r>
            <a:r>
              <a:rPr lang="en-US" dirty="0"/>
              <a:t>)</a:t>
            </a:r>
            <a:endParaRPr lang="en-US" dirty="0">
              <a:latin typeface="Open sans" panose="020B0606030504020204"/>
              <a:cs typeface="Times New Roman"/>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
        <p:nvSpPr>
          <p:cNvPr id="9" name="object 4">
            <a:extLst>
              <a:ext uri="{FF2B5EF4-FFF2-40B4-BE49-F238E27FC236}">
                <a16:creationId xmlns:a16="http://schemas.microsoft.com/office/drawing/2014/main" id="{E3C86D6E-C6C9-4513-B952-9D093B7DCF48}"/>
              </a:ext>
            </a:extLst>
          </p:cNvPr>
          <p:cNvSpPr/>
          <p:nvPr/>
        </p:nvSpPr>
        <p:spPr>
          <a:xfrm>
            <a:off x="5219699" y="4028440"/>
            <a:ext cx="5105400" cy="1828800"/>
          </a:xfrm>
          <a:prstGeom prst="rect">
            <a:avLst/>
          </a:prstGeom>
          <a:blipFill>
            <a:blip r:embed="rId4"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3A163D39-7E6E-4B37-8013-C456AD1B4D19}"/>
              </a:ext>
            </a:extLst>
          </p:cNvPr>
          <p:cNvSpPr txBox="1"/>
          <p:nvPr/>
        </p:nvSpPr>
        <p:spPr>
          <a:xfrm>
            <a:off x="6666547" y="5857240"/>
            <a:ext cx="2706053" cy="382156"/>
          </a:xfrm>
          <a:prstGeom prst="rect">
            <a:avLst/>
          </a:prstGeom>
        </p:spPr>
        <p:txBody>
          <a:bodyPr vert="horz" wrap="square" lIns="0" tIns="12700" rIns="0" bIns="0" rtlCol="0">
            <a:spAutoFit/>
          </a:bodyPr>
          <a:lstStyle/>
          <a:p>
            <a:pPr marL="12700">
              <a:lnSpc>
                <a:spcPct val="100000"/>
              </a:lnSpc>
              <a:spcBef>
                <a:spcPts val="100"/>
              </a:spcBef>
            </a:pPr>
            <a:r>
              <a:rPr lang="hi-IN" sz="2400" dirty="0"/>
              <a:t>डिजिटल डोज़ीमीटर</a:t>
            </a:r>
            <a:endParaRPr sz="2400" dirty="0">
              <a:latin typeface="Times New Roman"/>
              <a:cs typeface="Times New Roman"/>
            </a:endParaRPr>
          </a:p>
        </p:txBody>
      </p:sp>
    </p:spTree>
    <p:extLst>
      <p:ext uri="{BB962C8B-B14F-4D97-AF65-F5344CB8AC3E}">
        <p14:creationId xmlns:p14="http://schemas.microsoft.com/office/powerpoint/2010/main" val="19923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362200"/>
            <a:ext cx="4038600" cy="2362200"/>
          </a:xfrm>
          <a:noFill/>
        </p:spPr>
        <p:txBody>
          <a:bodyPr>
            <a:noAutofit/>
          </a:bodyPr>
          <a:lstStyle/>
          <a:p>
            <a:pPr algn="ctr"/>
            <a:br>
              <a:rPr lang="en-US" sz="4000" dirty="0">
                <a:solidFill>
                  <a:srgbClr val="252525"/>
                </a:solidFill>
                <a:latin typeface="Gothic Uralic"/>
                <a:cs typeface="Gothic Uralic"/>
              </a:rPr>
            </a:br>
            <a:br>
              <a:rPr lang="en-US" sz="4000" b="1" dirty="0">
                <a:solidFill>
                  <a:srgbClr val="C00000"/>
                </a:solidFill>
                <a:latin typeface="Open sans" panose="020B0606030504020204"/>
                <a:cs typeface="Gothic Uralic"/>
              </a:rPr>
            </a:br>
            <a:r>
              <a:rPr lang="hi-IN" sz="4000" b="1" dirty="0">
                <a:solidFill>
                  <a:srgbClr val="C00000"/>
                </a:solidFill>
              </a:rPr>
              <a:t>थर्मो-ल्यूमिनेसेंस डोज़ीमीटर (</a:t>
            </a:r>
            <a:r>
              <a:rPr lang="en-US" sz="4000" b="1" dirty="0">
                <a:solidFill>
                  <a:srgbClr val="C00000"/>
                </a:solidFill>
              </a:rPr>
              <a:t>TLD)</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219200"/>
            <a:ext cx="7239000" cy="5105400"/>
          </a:xfrm>
          <a:noFill/>
        </p:spPr>
        <p:txBody>
          <a:bodyPr>
            <a:noAutofit/>
          </a:bodyPr>
          <a:lstStyle/>
          <a:p>
            <a:pPr marL="0" indent="0" algn="just">
              <a:lnSpc>
                <a:spcPct val="100000"/>
              </a:lnSpc>
              <a:spcBef>
                <a:spcPts val="425"/>
              </a:spcBef>
              <a:buNone/>
            </a:pPr>
            <a:endParaRPr lang="en-US" dirty="0"/>
          </a:p>
          <a:p>
            <a:r>
              <a:rPr lang="en-US" dirty="0"/>
              <a:t>   </a:t>
            </a:r>
            <a:r>
              <a:rPr lang="hi-IN" dirty="0"/>
              <a:t>टीएलडी (</a:t>
            </a:r>
            <a:r>
              <a:rPr lang="en-US" dirty="0"/>
              <a:t>TLD) </a:t>
            </a:r>
            <a:r>
              <a:rPr lang="hi-IN" dirty="0"/>
              <a:t>एक ऐसा यंत्र है जो एक निश्चित समय अवधि में संचित खुराक (डोज़) को मापने के लिए उपयोग किया जाता ह</a:t>
            </a:r>
            <a:endParaRPr lang="en-US" dirty="0"/>
          </a:p>
          <a:p>
            <a:r>
              <a:rPr lang="en-US" dirty="0"/>
              <a:t>     </a:t>
            </a:r>
            <a:r>
              <a:rPr lang="hi-IN" dirty="0"/>
              <a:t>यह परास्फुरण (</a:t>
            </a:r>
            <a:r>
              <a:rPr lang="en-US" dirty="0"/>
              <a:t>Scintillation) </a:t>
            </a:r>
            <a:r>
              <a:rPr lang="hi-IN" dirty="0"/>
              <a:t>सिद्धांत पर </a:t>
            </a:r>
            <a:r>
              <a:rPr lang="en-US" dirty="0"/>
              <a:t>  </a:t>
            </a:r>
            <a:r>
              <a:rPr lang="hi-IN" dirty="0"/>
              <a:t>कार्य करता है।</a:t>
            </a:r>
            <a:r>
              <a:rPr lang="en-US" dirty="0">
                <a:latin typeface="Open sans" panose="020B0606030504020204"/>
                <a:cs typeface="Arial"/>
              </a:rPr>
              <a:t> </a:t>
            </a:r>
          </a:p>
          <a:p>
            <a:pPr marL="292100" marR="55244" indent="-457200" algn="just">
              <a:lnSpc>
                <a:spcPct val="80000"/>
              </a:lnSpc>
              <a:spcBef>
                <a:spcPts val="994"/>
              </a:spcBef>
              <a:buFont typeface="Wingdings" panose="05000000000000000000" pitchFamily="2" charset="2"/>
              <a:buChar char="v"/>
            </a:pPr>
            <a:endParaRPr lang="en-US" dirty="0">
              <a:latin typeface="Open sans" panose="020B0606030504020204"/>
              <a:cs typeface="Arial"/>
            </a:endParaRPr>
          </a:p>
          <a:p>
            <a:pPr marL="520700" marR="55244" indent="-457200" algn="just">
              <a:lnSpc>
                <a:spcPct val="80000"/>
              </a:lnSpc>
              <a:spcBef>
                <a:spcPts val="994"/>
              </a:spcBef>
            </a:pPr>
            <a:r>
              <a:rPr lang="en-US" dirty="0"/>
              <a:t>  </a:t>
            </a:r>
            <a:r>
              <a:rPr lang="hi-IN" dirty="0"/>
              <a:t>इसमें एक एल्युमिनियम कार्ड होता है</a:t>
            </a:r>
            <a:r>
              <a:rPr lang="en-US" dirty="0"/>
              <a:t> </a:t>
            </a:r>
            <a:r>
              <a:rPr lang="hi-IN" dirty="0"/>
              <a:t>जिसमें 1 से.मी. व्यास के 3 समान चक्र होते हैं, जो </a:t>
            </a:r>
            <a:r>
              <a:rPr lang="en-US" dirty="0" err="1"/>
              <a:t>CaSO</a:t>
            </a:r>
            <a:r>
              <a:rPr lang="en-US" dirty="0"/>
              <a:t>₄(Dy) </a:t>
            </a:r>
            <a:r>
              <a:rPr lang="hi-IN" dirty="0"/>
              <a:t>और टेफ़लॉन के मिश्रण से बने होते हैं।</a:t>
            </a:r>
            <a:endParaRPr lang="en-US" spc="-30" dirty="0">
              <a:latin typeface="Open sans" panose="020B0606030504020204"/>
              <a:cs typeface="Arial"/>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624212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362200"/>
            <a:ext cx="4038600" cy="2743200"/>
          </a:xfrm>
          <a:noFill/>
        </p:spPr>
        <p:txBody>
          <a:bodyPr>
            <a:noAutofit/>
          </a:bodyPr>
          <a:lstStyle/>
          <a:p>
            <a:pPr algn="ctr"/>
            <a:br>
              <a:rPr lang="en-US" sz="4000" dirty="0">
                <a:solidFill>
                  <a:srgbClr val="252525"/>
                </a:solidFill>
                <a:latin typeface="Gothic Uralic"/>
                <a:cs typeface="Gothic Uralic"/>
              </a:rPr>
            </a:br>
            <a:br>
              <a:rPr lang="en-US" sz="4000" b="1" dirty="0">
                <a:solidFill>
                  <a:srgbClr val="C00000"/>
                </a:solidFill>
                <a:latin typeface="Open sans" panose="020B0606030504020204"/>
                <a:cs typeface="Gothic Uralic"/>
              </a:rPr>
            </a:br>
            <a:r>
              <a:rPr lang="hi-IN" sz="4000" b="1" dirty="0">
                <a:solidFill>
                  <a:srgbClr val="C00000"/>
                </a:solidFill>
              </a:rPr>
              <a:t>थर्मो-ल्यूमिनेसेंस डोज़ीमीटर (</a:t>
            </a:r>
            <a:r>
              <a:rPr lang="en-US" sz="4000" b="1" dirty="0">
                <a:solidFill>
                  <a:srgbClr val="C00000"/>
                </a:solidFill>
              </a:rPr>
              <a:t>TLD)</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990600"/>
            <a:ext cx="6934200" cy="5791200"/>
          </a:xfrm>
          <a:noFill/>
        </p:spPr>
        <p:txBody>
          <a:bodyPr>
            <a:noAutofit/>
          </a:bodyPr>
          <a:lstStyle/>
          <a:p>
            <a:pPr marR="55244" algn="just">
              <a:lnSpc>
                <a:spcPct val="150000"/>
              </a:lnSpc>
              <a:spcBef>
                <a:spcPts val="994"/>
              </a:spcBef>
              <a:buFont typeface="Wingdings" panose="05000000000000000000" pitchFamily="2" charset="2"/>
              <a:buChar char="v"/>
            </a:pPr>
            <a:r>
              <a:rPr lang="en-US" sz="2400" dirty="0">
                <a:latin typeface="Open sans" panose="020B0606030504020204"/>
                <a:cs typeface="Arial"/>
              </a:rPr>
              <a:t> </a:t>
            </a:r>
            <a:r>
              <a:rPr lang="en-US" sz="2400" dirty="0" err="1"/>
              <a:t>CaSO</a:t>
            </a:r>
            <a:r>
              <a:rPr lang="en-US" sz="2400" dirty="0"/>
              <a:t>₄ (Dy) </a:t>
            </a:r>
            <a:r>
              <a:rPr lang="hi-IN" sz="2400" dirty="0"/>
              <a:t>एक डिटेक्टर के रूप में कार्य करता है, </a:t>
            </a:r>
            <a:r>
              <a:rPr lang="en-US" sz="2400" dirty="0"/>
              <a:t>Dysprosium (Dy) </a:t>
            </a:r>
            <a:r>
              <a:rPr lang="hi-IN" sz="2400" dirty="0"/>
              <a:t>एक एक्टिवेटर या वेवलेंथ शिफ्टर के रूप में कार्य करता है और टेफ़लॉन केवल एक बाइंडिंग पदार्थ है।</a:t>
            </a:r>
            <a:endParaRPr lang="en-US" sz="2400" dirty="0">
              <a:latin typeface="Open sans" panose="020B0606030504020204"/>
              <a:cs typeface="Arial"/>
            </a:endParaRPr>
          </a:p>
          <a:p>
            <a:pPr marR="55244" algn="just">
              <a:lnSpc>
                <a:spcPct val="150000"/>
              </a:lnSpc>
              <a:spcBef>
                <a:spcPts val="994"/>
              </a:spcBef>
              <a:buFont typeface="Wingdings" panose="05000000000000000000" pitchFamily="2" charset="2"/>
              <a:buChar char="v"/>
            </a:pPr>
            <a:r>
              <a:rPr lang="hi-IN" sz="2400" dirty="0"/>
              <a:t> यह कार्ड एक कागज में लपेटा जाता है जिस पर संस्थान का कोड नंबर, कार्यकर्ता का नाम, उसका </a:t>
            </a:r>
            <a:r>
              <a:rPr lang="en-US" sz="2400" dirty="0"/>
              <a:t>TLD </a:t>
            </a:r>
            <a:r>
              <a:rPr lang="hi-IN" sz="2400" dirty="0"/>
              <a:t>नंबर, उपयोग का महीना या अवधि आदि अंकित होते हैं।</a:t>
            </a:r>
            <a:endParaRPr lang="en-US" sz="2400" dirty="0">
              <a:latin typeface="Open sans" panose="020B0606030504020204"/>
              <a:cs typeface="Arial"/>
            </a:endParaRPr>
          </a:p>
          <a:p>
            <a:pPr marR="55244" algn="just">
              <a:lnSpc>
                <a:spcPct val="150000"/>
              </a:lnSpc>
              <a:spcBef>
                <a:spcPts val="994"/>
              </a:spcBef>
              <a:buFont typeface="Wingdings" panose="05000000000000000000" pitchFamily="2" charset="2"/>
              <a:buChar char="v"/>
            </a:pPr>
            <a:r>
              <a:rPr lang="en-US" sz="2400" dirty="0">
                <a:latin typeface="Open sans" panose="020B0606030504020204"/>
                <a:cs typeface="Arial"/>
              </a:rPr>
              <a:t> </a:t>
            </a:r>
            <a:r>
              <a:rPr lang="hi-IN" sz="2400" dirty="0"/>
              <a:t>इसे नमी और अन्य मौसमीय क्षरण से बचाने के लिए </a:t>
            </a:r>
            <a:r>
              <a:rPr lang="en-US" sz="2400" dirty="0"/>
              <a:t>PVC </a:t>
            </a:r>
            <a:r>
              <a:rPr lang="hi-IN" sz="2400" dirty="0"/>
              <a:t>कवर में रखा जाता है।</a:t>
            </a:r>
            <a:endParaRPr lang="en-US" sz="2400" dirty="0">
              <a:latin typeface="Open sans" panose="020B0606030504020204"/>
              <a:cs typeface="Arial"/>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2414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362200"/>
            <a:ext cx="4038600" cy="2362200"/>
          </a:xfrm>
          <a:noFill/>
        </p:spPr>
        <p:txBody>
          <a:bodyPr>
            <a:noAutofit/>
          </a:bodyPr>
          <a:lstStyle/>
          <a:p>
            <a:pPr algn="ctr"/>
            <a:br>
              <a:rPr lang="en-US" sz="4000" dirty="0">
                <a:solidFill>
                  <a:srgbClr val="252525"/>
                </a:solidFill>
                <a:latin typeface="Gothic Uralic"/>
                <a:cs typeface="Gothic Uralic"/>
              </a:rPr>
            </a:br>
            <a:br>
              <a:rPr lang="en-US" sz="4000" b="1" dirty="0">
                <a:solidFill>
                  <a:srgbClr val="C00000"/>
                </a:solidFill>
                <a:latin typeface="Open sans" panose="020B0606030504020204"/>
                <a:cs typeface="Gothic Uralic"/>
              </a:rPr>
            </a:br>
            <a:r>
              <a:rPr lang="hi-IN" sz="4000" b="1" dirty="0">
                <a:solidFill>
                  <a:srgbClr val="C00000"/>
                </a:solidFill>
              </a:rPr>
              <a:t>थर्मो-ल्यूमिनेसेंस डोज़ीमीटर (</a:t>
            </a:r>
            <a:r>
              <a:rPr lang="en-US" sz="4000" b="1" dirty="0">
                <a:solidFill>
                  <a:srgbClr val="C00000"/>
                </a:solidFill>
              </a:rPr>
              <a:t>TLD)</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Content Placeholder 3">
            <a:extLst>
              <a:ext uri="{FF2B5EF4-FFF2-40B4-BE49-F238E27FC236}">
                <a16:creationId xmlns:a16="http://schemas.microsoft.com/office/drawing/2014/main" id="{6A771D60-4182-4755-BFA5-D1F14F67D680}"/>
              </a:ext>
            </a:extLst>
          </p:cNvPr>
          <p:cNvPicPr>
            <a:picLocks noGrp="1" noChangeAspect="1"/>
          </p:cNvPicPr>
          <p:nvPr>
            <p:ph idx="1"/>
          </p:nvPr>
        </p:nvPicPr>
        <p:blipFill rotWithShape="1">
          <a:blip r:embed="rId4"/>
          <a:srcRect l="4742" t="45831" r="34050" b="15235"/>
          <a:stretch/>
        </p:blipFill>
        <p:spPr>
          <a:xfrm>
            <a:off x="4724400" y="1219200"/>
            <a:ext cx="6781800" cy="3810000"/>
          </a:xfrm>
          <a:prstGeom prst="rect">
            <a:avLst/>
          </a:prstGeom>
        </p:spPr>
      </p:pic>
      <p:sp>
        <p:nvSpPr>
          <p:cNvPr id="13" name="TextBox 12">
            <a:extLst>
              <a:ext uri="{FF2B5EF4-FFF2-40B4-BE49-F238E27FC236}">
                <a16:creationId xmlns:a16="http://schemas.microsoft.com/office/drawing/2014/main" id="{13E36F80-BA28-4CC3-AFB9-DC79A6AEC498}"/>
              </a:ext>
            </a:extLst>
          </p:cNvPr>
          <p:cNvSpPr txBox="1"/>
          <p:nvPr/>
        </p:nvSpPr>
        <p:spPr>
          <a:xfrm>
            <a:off x="4876800" y="5096470"/>
            <a:ext cx="2133600" cy="461665"/>
          </a:xfrm>
          <a:prstGeom prst="rect">
            <a:avLst/>
          </a:prstGeom>
          <a:noFill/>
        </p:spPr>
        <p:txBody>
          <a:bodyPr wrap="square" rtlCol="0">
            <a:spAutoFit/>
          </a:bodyPr>
          <a:lstStyle/>
          <a:p>
            <a:r>
              <a:rPr lang="hi-IN" sz="2400" dirty="0"/>
              <a:t>टीएलडी कैसेट</a:t>
            </a:r>
            <a:endParaRPr lang="en-IN" sz="2400" dirty="0">
              <a:latin typeface="Open sans" panose="020B0606030504020204"/>
            </a:endParaRPr>
          </a:p>
        </p:txBody>
      </p:sp>
      <p:sp>
        <p:nvSpPr>
          <p:cNvPr id="17" name="TextBox 16">
            <a:extLst>
              <a:ext uri="{FF2B5EF4-FFF2-40B4-BE49-F238E27FC236}">
                <a16:creationId xmlns:a16="http://schemas.microsoft.com/office/drawing/2014/main" id="{50C211C6-34D0-4713-82E0-F0A40631285E}"/>
              </a:ext>
            </a:extLst>
          </p:cNvPr>
          <p:cNvSpPr txBox="1"/>
          <p:nvPr/>
        </p:nvSpPr>
        <p:spPr>
          <a:xfrm>
            <a:off x="7010400" y="5096470"/>
            <a:ext cx="1828800" cy="461665"/>
          </a:xfrm>
          <a:prstGeom prst="rect">
            <a:avLst/>
          </a:prstGeom>
          <a:noFill/>
        </p:spPr>
        <p:txBody>
          <a:bodyPr wrap="square" rtlCol="0">
            <a:spAutoFit/>
          </a:bodyPr>
          <a:lstStyle/>
          <a:p>
            <a:r>
              <a:rPr lang="hi-IN" sz="2400" dirty="0"/>
              <a:t>टीएलडी बैज</a:t>
            </a:r>
            <a:endParaRPr lang="en-IN" sz="2400" dirty="0">
              <a:latin typeface="Open sans" panose="020B0606030504020204"/>
            </a:endParaRPr>
          </a:p>
        </p:txBody>
      </p:sp>
      <p:sp>
        <p:nvSpPr>
          <p:cNvPr id="18" name="TextBox 17">
            <a:extLst>
              <a:ext uri="{FF2B5EF4-FFF2-40B4-BE49-F238E27FC236}">
                <a16:creationId xmlns:a16="http://schemas.microsoft.com/office/drawing/2014/main" id="{435C712E-701F-44FD-AD3B-356AB0486D72}"/>
              </a:ext>
            </a:extLst>
          </p:cNvPr>
          <p:cNvSpPr txBox="1"/>
          <p:nvPr/>
        </p:nvSpPr>
        <p:spPr>
          <a:xfrm>
            <a:off x="9372600" y="5100935"/>
            <a:ext cx="1828800" cy="461665"/>
          </a:xfrm>
          <a:prstGeom prst="rect">
            <a:avLst/>
          </a:prstGeom>
          <a:noFill/>
        </p:spPr>
        <p:txBody>
          <a:bodyPr wrap="square" rtlCol="0">
            <a:spAutoFit/>
          </a:bodyPr>
          <a:lstStyle/>
          <a:p>
            <a:r>
              <a:rPr lang="hi-IN" sz="2400" dirty="0"/>
              <a:t>टीएलडी कार्ड</a:t>
            </a:r>
          </a:p>
        </p:txBody>
      </p:sp>
    </p:spTree>
    <p:extLst>
      <p:ext uri="{BB962C8B-B14F-4D97-AF65-F5344CB8AC3E}">
        <p14:creationId xmlns:p14="http://schemas.microsoft.com/office/powerpoint/2010/main" val="9005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AB27C0-53E7-412F-A2E0-EBAC4A6AC639}"/>
              </a:ext>
            </a:extLst>
          </p:cNvPr>
          <p:cNvSpPr>
            <a:spLocks noGrp="1"/>
          </p:cNvSpPr>
          <p:nvPr>
            <p:ph type="dt" sz="half" idx="10"/>
          </p:nvPr>
        </p:nvSpPr>
        <p:spPr/>
        <p:txBody>
          <a:bodyPr/>
          <a:lstStyle/>
          <a:p>
            <a:pPr>
              <a:defRPr/>
            </a:pPr>
            <a:fld id="{405CC373-F437-4989-9B17-3993FE30875D}" type="datetime1">
              <a:rPr lang="en-US" smtClean="0">
                <a:solidFill>
                  <a:prstClr val="black">
                    <a:tint val="75000"/>
                  </a:prstClr>
                </a:solidFill>
              </a:rPr>
              <a:t>12/17/2025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4552A54-E448-490F-8420-A7FC711FFC76}"/>
              </a:ext>
            </a:extLst>
          </p:cNvPr>
          <p:cNvSpPr>
            <a:spLocks noGrp="1"/>
          </p:cNvSpPr>
          <p:nvPr>
            <p:ph type="sldNum" sz="quarter" idx="12"/>
          </p:nvPr>
        </p:nvSpPr>
        <p:spPr/>
        <p:txBody>
          <a:bodyPr/>
          <a:lstStyle/>
          <a:p>
            <a:pPr>
              <a:defRPr/>
            </a:pPr>
            <a:fld id="{A69696B9-38F5-4C3A-BB4C-FAB8A009E114}" type="slidenum">
              <a:rPr lang="en-US" smtClean="0">
                <a:solidFill>
                  <a:prstClr val="black">
                    <a:tint val="75000"/>
                  </a:prstClr>
                </a:solidFill>
              </a:rPr>
              <a:pPr>
                <a:defRPr/>
              </a:pPr>
              <a:t>2</a:t>
            </a:fld>
            <a:endParaRPr lang="en-US" dirty="0">
              <a:solidFill>
                <a:prstClr val="black">
                  <a:tint val="75000"/>
                </a:prstClr>
              </a:solidFill>
            </a:endParaRPr>
          </a:p>
        </p:txBody>
      </p:sp>
      <p:pic>
        <p:nvPicPr>
          <p:cNvPr id="6" name="object 4">
            <a:extLst>
              <a:ext uri="{FF2B5EF4-FFF2-40B4-BE49-F238E27FC236}">
                <a16:creationId xmlns:a16="http://schemas.microsoft.com/office/drawing/2014/main" id="{63F9D62F-024C-4055-A751-254DD54B5FFC}"/>
              </a:ext>
            </a:extLst>
          </p:cNvPr>
          <p:cNvPicPr/>
          <p:nvPr/>
        </p:nvPicPr>
        <p:blipFill rotWithShape="1">
          <a:blip r:embed="rId2" cstate="print"/>
          <a:srcRect r="21695"/>
          <a:stretch/>
        </p:blipFill>
        <p:spPr>
          <a:xfrm>
            <a:off x="10741033" y="27605"/>
            <a:ext cx="1436668" cy="1088879"/>
          </a:xfrm>
          <a:prstGeom prst="rect">
            <a:avLst/>
          </a:prstGeom>
        </p:spPr>
      </p:pic>
      <p:pic>
        <p:nvPicPr>
          <p:cNvPr id="7" name="Picture 6">
            <a:extLst>
              <a:ext uri="{FF2B5EF4-FFF2-40B4-BE49-F238E27FC236}">
                <a16:creationId xmlns:a16="http://schemas.microsoft.com/office/drawing/2014/main" id="{D91B0669-C4A9-428E-819B-5AFFE4196417}"/>
              </a:ext>
            </a:extLst>
          </p:cNvPr>
          <p:cNvPicPr>
            <a:picLocks noChangeAspect="1"/>
          </p:cNvPicPr>
          <p:nvPr/>
        </p:nvPicPr>
        <p:blipFill>
          <a:blip r:embed="rId3"/>
          <a:stretch>
            <a:fillRect/>
          </a:stretch>
        </p:blipFill>
        <p:spPr>
          <a:xfrm>
            <a:off x="234652" y="117884"/>
            <a:ext cx="1384533" cy="941483"/>
          </a:xfrm>
          <a:prstGeom prst="rect">
            <a:avLst/>
          </a:prstGeom>
        </p:spPr>
      </p:pic>
      <p:sp>
        <p:nvSpPr>
          <p:cNvPr id="8" name="Title 1">
            <a:extLst>
              <a:ext uri="{FF2B5EF4-FFF2-40B4-BE49-F238E27FC236}">
                <a16:creationId xmlns:a16="http://schemas.microsoft.com/office/drawing/2014/main" id="{8C9D8AE8-6839-4CDD-AE50-993171D4E359}"/>
              </a:ext>
            </a:extLst>
          </p:cNvPr>
          <p:cNvSpPr txBox="1">
            <a:spLocks/>
          </p:cNvSpPr>
          <p:nvPr/>
        </p:nvSpPr>
        <p:spPr>
          <a:xfrm>
            <a:off x="10414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C00000"/>
                </a:solidFill>
              </a:rPr>
              <a:t>उद्देश्य</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9" name="Rectangle 8">
            <a:extLst>
              <a:ext uri="{FF2B5EF4-FFF2-40B4-BE49-F238E27FC236}">
                <a16:creationId xmlns:a16="http://schemas.microsoft.com/office/drawing/2014/main" id="{A41FBBCE-43ED-4E94-91B2-B23EA0E10E3C}"/>
              </a:ext>
            </a:extLst>
          </p:cNvPr>
          <p:cNvSpPr/>
          <p:nvPr/>
        </p:nvSpPr>
        <p:spPr>
          <a:xfrm>
            <a:off x="685800" y="2362200"/>
            <a:ext cx="3784600" cy="1330942"/>
          </a:xfrm>
          <a:prstGeom prst="rect">
            <a:avLst/>
          </a:prstGeom>
        </p:spPr>
        <p:txBody>
          <a:bodyPr wrap="square">
            <a:spAutoFit/>
          </a:bodyPr>
          <a:lstStyle/>
          <a:p>
            <a:pPr marL="342891" indent="-342891">
              <a:lnSpc>
                <a:spcPct val="150000"/>
              </a:lnSpc>
              <a:spcBef>
                <a:spcPct val="20000"/>
              </a:spcBef>
              <a:buFont typeface="Wingdings" pitchFamily="2" charset="2"/>
              <a:buChar char="§"/>
            </a:pPr>
            <a:r>
              <a:rPr lang="hi-IN" sz="2800" b="1" dirty="0">
                <a:solidFill>
                  <a:srgbClr val="C00000"/>
                </a:solidFill>
              </a:rPr>
              <a:t>इस पाठ को पूरा करने पर आप सक्षम होंगे:</a:t>
            </a:r>
            <a:endParaRPr lang="en-US" sz="2800" b="1" u="sng" dirty="0">
              <a:solidFill>
                <a:srgbClr val="C00000"/>
              </a:solidFill>
              <a:latin typeface="Open sans" panose="020B0606030504020204"/>
              <a:cs typeface="Arial" pitchFamily="34" charset="0"/>
            </a:endParaRPr>
          </a:p>
        </p:txBody>
      </p:sp>
      <p:sp>
        <p:nvSpPr>
          <p:cNvPr id="10" name="Rectangle 9">
            <a:extLst>
              <a:ext uri="{FF2B5EF4-FFF2-40B4-BE49-F238E27FC236}">
                <a16:creationId xmlns:a16="http://schemas.microsoft.com/office/drawing/2014/main" id="{BB0C6C05-7C63-46F5-82F6-97E535A3BE5B}"/>
              </a:ext>
            </a:extLst>
          </p:cNvPr>
          <p:cNvSpPr/>
          <p:nvPr/>
        </p:nvSpPr>
        <p:spPr>
          <a:xfrm>
            <a:off x="5102087" y="1219200"/>
            <a:ext cx="6632713" cy="3431517"/>
          </a:xfrm>
          <a:prstGeom prst="rect">
            <a:avLst/>
          </a:prstGeom>
        </p:spPr>
        <p:txBody>
          <a:bodyPr wrap="square">
            <a:spAutoFit/>
          </a:bodyPr>
          <a:lstStyle/>
          <a:p>
            <a:pPr marL="742950" indent="-742950">
              <a:lnSpc>
                <a:spcPct val="200000"/>
              </a:lnSpc>
              <a:buFont typeface="+mj-lt"/>
              <a:buAutoNum type="arabicPeriod"/>
            </a:pPr>
            <a:r>
              <a:rPr lang="hi-IN" sz="2800" dirty="0"/>
              <a:t>कर्मचारी निगरानी की अवधारणा</a:t>
            </a:r>
            <a:endParaRPr lang="en-US" sz="2800" dirty="0"/>
          </a:p>
          <a:p>
            <a:pPr marL="742950" indent="-742950">
              <a:lnSpc>
                <a:spcPct val="200000"/>
              </a:lnSpc>
              <a:buFont typeface="+mj-lt"/>
              <a:buAutoNum type="arabicPeriod"/>
            </a:pPr>
            <a:r>
              <a:rPr lang="hi-IN" sz="2800" dirty="0"/>
              <a:t>टी.एल.डी., डी.आर.डी. और इलेक्ट्रॉनिक डोज़ीमीटर का परिचय</a:t>
            </a:r>
            <a:endParaRPr lang="en-US" sz="2800" dirty="0"/>
          </a:p>
          <a:p>
            <a:pPr marL="742950" indent="-742950">
              <a:lnSpc>
                <a:spcPct val="200000"/>
              </a:lnSpc>
              <a:buFont typeface="+mj-lt"/>
              <a:buAutoNum type="arabicPeriod"/>
            </a:pPr>
            <a:r>
              <a:rPr lang="hi-IN" sz="2800" dirty="0"/>
              <a:t>निष्कर्ष</a:t>
            </a:r>
            <a:endParaRPr lang="en-US" sz="2800" b="0" dirty="0">
              <a:latin typeface="Open sans" panose="020B0606030504020204"/>
            </a:endParaRPr>
          </a:p>
        </p:txBody>
      </p:sp>
    </p:spTree>
    <p:extLst>
      <p:ext uri="{BB962C8B-B14F-4D97-AF65-F5344CB8AC3E}">
        <p14:creationId xmlns:p14="http://schemas.microsoft.com/office/powerpoint/2010/main" val="1930190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362200"/>
            <a:ext cx="4038600" cy="2362200"/>
          </a:xfrm>
          <a:noFill/>
        </p:spPr>
        <p:txBody>
          <a:bodyPr>
            <a:noAutofit/>
          </a:bodyPr>
          <a:lstStyle/>
          <a:p>
            <a:pPr algn="ctr"/>
            <a:br>
              <a:rPr lang="en-US" sz="4000" dirty="0">
                <a:solidFill>
                  <a:srgbClr val="252525"/>
                </a:solidFill>
                <a:latin typeface="Gothic Uralic"/>
                <a:cs typeface="Gothic Uralic"/>
              </a:rPr>
            </a:br>
            <a:br>
              <a:rPr lang="en-US" sz="4000" b="1" dirty="0">
                <a:solidFill>
                  <a:srgbClr val="C00000"/>
                </a:solidFill>
                <a:latin typeface="Open sans" panose="020B0606030504020204"/>
                <a:cs typeface="Gothic Uralic"/>
              </a:rPr>
            </a:br>
            <a:r>
              <a:rPr lang="hi-IN" sz="4000" b="1" dirty="0">
                <a:solidFill>
                  <a:srgbClr val="C00000"/>
                </a:solidFill>
              </a:rPr>
              <a:t>थर्मो-ल्यूमिनेसेंस डोज़ीमीटर (</a:t>
            </a:r>
            <a:r>
              <a:rPr lang="en-US" sz="4000" b="1" dirty="0">
                <a:solidFill>
                  <a:srgbClr val="C00000"/>
                </a:solidFill>
              </a:rPr>
              <a:t>TLD)</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9" name="Picture 18">
            <a:extLst>
              <a:ext uri="{FF2B5EF4-FFF2-40B4-BE49-F238E27FC236}">
                <a16:creationId xmlns:a16="http://schemas.microsoft.com/office/drawing/2014/main" id="{FA6C8997-96AB-4685-80E4-706C47EFFC00}"/>
              </a:ext>
            </a:extLst>
          </p:cNvPr>
          <p:cNvPicPr>
            <a:picLocks noChangeAspect="1"/>
          </p:cNvPicPr>
          <p:nvPr/>
        </p:nvPicPr>
        <p:blipFill rotWithShape="1">
          <a:blip r:embed="rId4"/>
          <a:srcRect l="4475" t="47894" r="35788" b="14826"/>
          <a:stretch/>
        </p:blipFill>
        <p:spPr>
          <a:xfrm>
            <a:off x="4648200" y="1143000"/>
            <a:ext cx="7086600" cy="4800600"/>
          </a:xfrm>
          <a:prstGeom prst="rect">
            <a:avLst/>
          </a:prstGeom>
        </p:spPr>
      </p:pic>
    </p:spTree>
    <p:extLst>
      <p:ext uri="{BB962C8B-B14F-4D97-AF65-F5344CB8AC3E}">
        <p14:creationId xmlns:p14="http://schemas.microsoft.com/office/powerpoint/2010/main" val="222632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362200"/>
            <a:ext cx="4038600" cy="2362200"/>
          </a:xfrm>
          <a:noFill/>
        </p:spPr>
        <p:txBody>
          <a:bodyPr>
            <a:noAutofit/>
          </a:bodyPr>
          <a:lstStyle/>
          <a:p>
            <a:pPr algn="ctr"/>
            <a:br>
              <a:rPr lang="en-US" sz="4000" dirty="0">
                <a:solidFill>
                  <a:srgbClr val="252525"/>
                </a:solidFill>
                <a:latin typeface="Gothic Uralic"/>
                <a:cs typeface="Gothic Uralic"/>
              </a:rPr>
            </a:br>
            <a:br>
              <a:rPr lang="en-US" sz="4000" b="1" dirty="0">
                <a:solidFill>
                  <a:srgbClr val="C00000"/>
                </a:solidFill>
                <a:latin typeface="Open sans" panose="020B0606030504020204"/>
                <a:cs typeface="Gothic Uralic"/>
              </a:rPr>
            </a:br>
            <a:r>
              <a:rPr lang="hi-IN" sz="4000" b="1" dirty="0">
                <a:solidFill>
                  <a:srgbClr val="C00000"/>
                </a:solidFill>
              </a:rPr>
              <a:t>थर्मो-ल्यूमिनेसेंस डोज़ीमीटर (</a:t>
            </a:r>
            <a:r>
              <a:rPr lang="en-US" sz="4000" b="1" dirty="0">
                <a:solidFill>
                  <a:srgbClr val="C00000"/>
                </a:solidFill>
              </a:rPr>
              <a:t>TLD)</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19600" y="990600"/>
            <a:ext cx="7086600" cy="5791200"/>
          </a:xfrm>
          <a:noFill/>
        </p:spPr>
        <p:txBody>
          <a:bodyPr>
            <a:noAutofit/>
          </a:bodyPr>
          <a:lstStyle/>
          <a:p>
            <a:pPr marL="12700" marR="6985" indent="85090" algn="just">
              <a:lnSpc>
                <a:spcPct val="150000"/>
              </a:lnSpc>
              <a:spcBef>
                <a:spcPts val="95"/>
              </a:spcBef>
              <a:tabLst>
                <a:tab pos="481965" algn="l"/>
                <a:tab pos="945515" algn="l"/>
                <a:tab pos="1862455" algn="l"/>
                <a:tab pos="3456940" algn="l"/>
                <a:tab pos="3940175" algn="l"/>
                <a:tab pos="4305935" algn="l"/>
                <a:tab pos="5601970" algn="l"/>
                <a:tab pos="7197090" algn="l"/>
                <a:tab pos="9163685" algn="l"/>
                <a:tab pos="9529445" algn="l"/>
              </a:tabLst>
            </a:pPr>
            <a:r>
              <a:rPr lang="en-US" sz="2400" spc="-5" dirty="0">
                <a:latin typeface="Open sans" panose="020B0606030504020204"/>
                <a:cs typeface="Arial"/>
              </a:rPr>
              <a:t> </a:t>
            </a:r>
            <a:r>
              <a:rPr lang="hi-IN" sz="2400" dirty="0"/>
              <a:t>इसके बाद इसे एक प्लास्टिक कैसेट में रखा जाता है जिसमें 3 खिड़कियाँ होती हैं, जो 3 डिस्क के अनुरूप होती हैं। ये हैं:</a:t>
            </a:r>
            <a:endParaRPr lang="en-US" sz="2400" dirty="0">
              <a:latin typeface="Open sans" panose="020B0606030504020204"/>
              <a:cs typeface="Arial"/>
            </a:endParaRPr>
          </a:p>
          <a:p>
            <a:pPr marL="12700" marR="5715" algn="just">
              <a:lnSpc>
                <a:spcPct val="150000"/>
              </a:lnSpc>
              <a:spcBef>
                <a:spcPts val="1695"/>
              </a:spcBef>
              <a:buSzPct val="85714"/>
              <a:buFont typeface="Times New Roman"/>
              <a:buAutoNum type="arabicParenR"/>
              <a:tabLst>
                <a:tab pos="319405" algn="l"/>
              </a:tabLst>
            </a:pPr>
            <a:r>
              <a:rPr lang="en-US" sz="2400" spc="-5" dirty="0">
                <a:latin typeface="Open sans" panose="020B0606030504020204"/>
                <a:cs typeface="Liberation Sans Narrow"/>
              </a:rPr>
              <a:t> </a:t>
            </a:r>
            <a:r>
              <a:rPr lang="hi-IN" sz="2400" b="1" dirty="0"/>
              <a:t>ओपन विंडो:</a:t>
            </a:r>
            <a:r>
              <a:rPr lang="hi-IN" sz="2400" dirty="0"/>
              <a:t> जिसके माध्यम से बीटा और गामा दोनों अपनी ऊर्जा बिना किसी रुकावट (</a:t>
            </a:r>
            <a:r>
              <a:rPr lang="en-US" sz="2400" dirty="0"/>
              <a:t>attenuation) </a:t>
            </a:r>
            <a:r>
              <a:rPr lang="hi-IN" sz="2400" dirty="0"/>
              <a:t>के जमा कर सकते हैं। मान लें कि इसकी रीडिंग </a:t>
            </a:r>
            <a:r>
              <a:rPr lang="en-US" sz="2400" dirty="0"/>
              <a:t>X₁ </a:t>
            </a:r>
            <a:r>
              <a:rPr lang="hi-IN" sz="2400" dirty="0"/>
              <a:t>है।</a:t>
            </a:r>
            <a:endParaRPr lang="en-US" sz="2400" dirty="0">
              <a:latin typeface="Open sans" panose="020B0606030504020204"/>
              <a:cs typeface="Liberation Sans Narrow"/>
            </a:endParaRPr>
          </a:p>
          <a:p>
            <a:pPr marL="12700" marR="5080" algn="just">
              <a:lnSpc>
                <a:spcPct val="150000"/>
              </a:lnSpc>
              <a:spcBef>
                <a:spcPts val="1680"/>
              </a:spcBef>
              <a:buAutoNum type="arabicParenR"/>
              <a:tabLst>
                <a:tab pos="525145" algn="l"/>
              </a:tabLst>
            </a:pPr>
            <a:r>
              <a:rPr lang="en-US" sz="2400" spc="-5" dirty="0">
                <a:latin typeface="Open sans" panose="020B0606030504020204"/>
                <a:cs typeface="Liberation Sans Narrow"/>
              </a:rPr>
              <a:t> </a:t>
            </a:r>
            <a:r>
              <a:rPr lang="hi-IN" sz="2400" b="1" dirty="0"/>
              <a:t>पर्सपेक्स विंडो:</a:t>
            </a:r>
            <a:r>
              <a:rPr lang="hi-IN" sz="2400" dirty="0"/>
              <a:t> जिसके माध्यम से केवल उच्च ऊर्जा बीटा तथा गामा अपनी ऊर्जा जमा कर सकते हैं। मान लें कि इस विंडो डिस्क की रीडिंग </a:t>
            </a:r>
            <a:r>
              <a:rPr lang="en-US" sz="2400" dirty="0"/>
              <a:t>X₂ </a:t>
            </a:r>
            <a:r>
              <a:rPr lang="hi-IN" sz="2400" dirty="0"/>
              <a:t>है। </a:t>
            </a:r>
            <a:endParaRPr lang="en-US" sz="2400" dirty="0">
              <a:latin typeface="Open sans" panose="020B0606030504020204"/>
              <a:cs typeface="Liberation Sans Narrow"/>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02398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362200"/>
            <a:ext cx="4038600" cy="2362200"/>
          </a:xfrm>
          <a:noFill/>
        </p:spPr>
        <p:txBody>
          <a:bodyPr>
            <a:noAutofit/>
          </a:bodyPr>
          <a:lstStyle/>
          <a:p>
            <a:pPr algn="ctr"/>
            <a:br>
              <a:rPr lang="en-US" sz="4000" dirty="0">
                <a:solidFill>
                  <a:srgbClr val="252525"/>
                </a:solidFill>
                <a:latin typeface="Gothic Uralic"/>
                <a:cs typeface="Gothic Uralic"/>
              </a:rPr>
            </a:br>
            <a:br>
              <a:rPr lang="en-US" sz="4000" b="1" dirty="0">
                <a:solidFill>
                  <a:srgbClr val="C00000"/>
                </a:solidFill>
                <a:latin typeface="Open sans" panose="020B0606030504020204"/>
                <a:cs typeface="Gothic Uralic"/>
              </a:rPr>
            </a:br>
            <a:r>
              <a:rPr lang="hi-IN" sz="4000" b="1" dirty="0">
                <a:solidFill>
                  <a:srgbClr val="C00000"/>
                </a:solidFill>
              </a:rPr>
              <a:t>थर्मो-ल्यूमिनेसेंस डोज़ीमीटर (</a:t>
            </a:r>
            <a:r>
              <a:rPr lang="en-US" sz="4000" b="1" dirty="0">
                <a:solidFill>
                  <a:srgbClr val="C00000"/>
                </a:solidFill>
              </a:rPr>
              <a:t>TLD)</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066800"/>
            <a:ext cx="8001000" cy="5791200"/>
          </a:xfrm>
          <a:noFill/>
        </p:spPr>
        <p:txBody>
          <a:bodyPr>
            <a:noAutofit/>
          </a:bodyPr>
          <a:lstStyle/>
          <a:p>
            <a:pPr marL="0" marR="5715" indent="0" algn="just">
              <a:lnSpc>
                <a:spcPct val="100000"/>
              </a:lnSpc>
              <a:spcBef>
                <a:spcPts val="1685"/>
              </a:spcBef>
              <a:buNone/>
              <a:tabLst>
                <a:tab pos="360680" algn="l"/>
              </a:tabLst>
            </a:pPr>
            <a:r>
              <a:rPr lang="en-US" sz="2400" spc="-5" dirty="0">
                <a:latin typeface="Open sans" panose="020B0606030504020204"/>
                <a:cs typeface="Liberation Sans Narrow"/>
              </a:rPr>
              <a:t>3) </a:t>
            </a:r>
            <a:r>
              <a:rPr lang="hi-IN" sz="2400" b="1" dirty="0"/>
              <a:t>एल्युमिनियम (</a:t>
            </a:r>
            <a:r>
              <a:rPr lang="en-US" sz="2400" b="1" dirty="0"/>
              <a:t>Al) + </a:t>
            </a:r>
            <a:r>
              <a:rPr lang="hi-IN" sz="2400" b="1" dirty="0"/>
              <a:t>कॉपर (</a:t>
            </a:r>
            <a:r>
              <a:rPr lang="en-US" sz="2400" b="1" dirty="0"/>
              <a:t>Cu) </a:t>
            </a:r>
            <a:r>
              <a:rPr lang="hi-IN" sz="2400" b="1" dirty="0"/>
              <a:t>विंडो:</a:t>
            </a:r>
            <a:r>
              <a:rPr lang="en-US" sz="2400" b="1" spc="-30" dirty="0">
                <a:latin typeface="Open sans" panose="020B0606030504020204"/>
                <a:cs typeface="Liberation Sans Narrow"/>
              </a:rPr>
              <a:t> </a:t>
            </a:r>
            <a:r>
              <a:rPr lang="hi-IN" sz="2400" dirty="0"/>
              <a:t>सभी बीटा किरणें पहले एल्युमिनियम (</a:t>
            </a:r>
            <a:r>
              <a:rPr lang="en-US" sz="2400" dirty="0"/>
              <a:t>Al) </a:t>
            </a:r>
            <a:r>
              <a:rPr lang="hi-IN" sz="2400" dirty="0"/>
              <a:t>द्वारा अवरुद्ध हो जाती हैं और यदि कोई निम्न ऊर्जा की ब्रेम्सस्ट्रालुंग (</a:t>
            </a:r>
            <a:r>
              <a:rPr lang="en-US" sz="2400" dirty="0"/>
              <a:t>Bremsstrahlung) </a:t>
            </a:r>
            <a:r>
              <a:rPr lang="hi-IN" sz="2400" dirty="0"/>
              <a:t>या एक्स-किरणें मौजूद हों तो उन्हें भी भीतरी कॉपर (</a:t>
            </a:r>
            <a:r>
              <a:rPr lang="en-US" sz="2400" dirty="0"/>
              <a:t>Cu) </a:t>
            </a:r>
            <a:r>
              <a:rPr lang="hi-IN" sz="2400" dirty="0"/>
              <a:t>परत द्वारा अवरुद्ध कर दिया जाता है।</a:t>
            </a:r>
            <a:endParaRPr lang="en-US" sz="2400" spc="-30" dirty="0">
              <a:latin typeface="Open sans" panose="020B0606030504020204"/>
              <a:cs typeface="Liberation Sans Narrow"/>
            </a:endParaRPr>
          </a:p>
          <a:p>
            <a:pPr marL="12700" marR="5715" indent="-12700" algn="just">
              <a:lnSpc>
                <a:spcPct val="100000"/>
              </a:lnSpc>
              <a:spcBef>
                <a:spcPts val="1685"/>
              </a:spcBef>
              <a:tabLst>
                <a:tab pos="360680" algn="l"/>
              </a:tabLst>
            </a:pPr>
            <a:r>
              <a:rPr lang="hi-IN" sz="2400" dirty="0"/>
              <a:t>इस प्रकार इस विंडो से केवल गामा किरणें ही अपनी ऊर्जा जमा कर सकती हैं, वह भी </a:t>
            </a:r>
            <a:r>
              <a:rPr lang="en-US" sz="2400" b="1" dirty="0"/>
              <a:t>attenuation</a:t>
            </a:r>
            <a:r>
              <a:rPr lang="en-US" sz="2400" dirty="0"/>
              <a:t> (</a:t>
            </a:r>
            <a:r>
              <a:rPr lang="hi-IN" sz="2400" dirty="0"/>
              <a:t>कमज़ोरी) के बाद। मान लें कि इसकी रीडिंग </a:t>
            </a:r>
            <a:r>
              <a:rPr lang="en-US" sz="2400" b="1" dirty="0"/>
              <a:t>X₃</a:t>
            </a:r>
            <a:r>
              <a:rPr lang="en-US" sz="2400" dirty="0"/>
              <a:t> </a:t>
            </a:r>
            <a:r>
              <a:rPr lang="hi-IN" sz="2400" dirty="0"/>
              <a:t>है।</a:t>
            </a:r>
            <a:endParaRPr lang="en-US" sz="2400" dirty="0"/>
          </a:p>
          <a:p>
            <a:pPr marL="0" marR="5715" indent="0" algn="just">
              <a:lnSpc>
                <a:spcPct val="100000"/>
              </a:lnSpc>
              <a:spcBef>
                <a:spcPts val="1685"/>
              </a:spcBef>
              <a:buNone/>
              <a:tabLst>
                <a:tab pos="360680" algn="l"/>
              </a:tabLst>
            </a:pPr>
            <a:r>
              <a:rPr lang="en-US" sz="2400" spc="-5" dirty="0">
                <a:latin typeface="Open sans" panose="020B0606030504020204"/>
                <a:cs typeface="Liberation Sans Narrow"/>
              </a:rPr>
              <a:t>4) </a:t>
            </a:r>
            <a:r>
              <a:rPr lang="hi-IN" sz="2400" dirty="0"/>
              <a:t>पूरे शरीर की खुराक (</a:t>
            </a:r>
            <a:r>
              <a:rPr lang="en-US" sz="2400" dirty="0"/>
              <a:t>Whole Body Dose) </a:t>
            </a:r>
            <a:r>
              <a:rPr lang="hi-IN" sz="2400" dirty="0"/>
              <a:t>और त्वचा की खुराक (</a:t>
            </a:r>
            <a:r>
              <a:rPr lang="en-US" sz="2400" dirty="0"/>
              <a:t>Skin Dose)</a:t>
            </a:r>
            <a:r>
              <a:rPr lang="hi-IN" sz="2400" dirty="0"/>
              <a:t> फिर </a:t>
            </a:r>
            <a:r>
              <a:rPr lang="en-US" sz="2400" dirty="0"/>
              <a:t>X₁, X₂ </a:t>
            </a:r>
            <a:r>
              <a:rPr lang="hi-IN" sz="2400" dirty="0"/>
              <a:t>और </a:t>
            </a:r>
            <a:r>
              <a:rPr lang="en-US" sz="2400" dirty="0"/>
              <a:t>X₃ </a:t>
            </a:r>
            <a:r>
              <a:rPr lang="hi-IN" sz="2400" dirty="0"/>
              <a:t>को सही करके गणना की जाती है।</a:t>
            </a:r>
            <a:endParaRPr lang="en-US" sz="2400" spc="-20" dirty="0">
              <a:latin typeface="Open sans" panose="020B0606030504020204"/>
              <a:cs typeface="Liberation Sans Narrow"/>
            </a:endParaRPr>
          </a:p>
          <a:p>
            <a:pPr marL="12700" marR="271780" indent="-12700" algn="just">
              <a:lnSpc>
                <a:spcPct val="100000"/>
              </a:lnSpc>
              <a:spcBef>
                <a:spcPts val="1680"/>
              </a:spcBef>
            </a:pPr>
            <a:r>
              <a:rPr lang="en-US" sz="2400" spc="-5" dirty="0">
                <a:latin typeface="Open sans" panose="020B0606030504020204"/>
                <a:cs typeface="Liberation Sans Narrow"/>
              </a:rPr>
              <a:t> </a:t>
            </a:r>
            <a:r>
              <a:rPr lang="hi-IN" sz="2400" dirty="0"/>
              <a:t>दरअसल, आजकल पूरी तरह कंप्यूटरीकृत </a:t>
            </a:r>
            <a:r>
              <a:rPr lang="en-US" sz="2400" dirty="0"/>
              <a:t>TLD </a:t>
            </a:r>
            <a:r>
              <a:rPr lang="hi-IN" sz="2400" dirty="0"/>
              <a:t>रीडिंग मशीनें उपलब्ध हैं, जो सीधे इच्छित रूप में गणना किए हुए परिणाम देती हैं।</a:t>
            </a:r>
            <a:endParaRPr lang="en-US" sz="2400" dirty="0">
              <a:latin typeface="Open sans" panose="020B0606030504020204"/>
              <a:cs typeface="Liberation Sans Narrow"/>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656527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590800"/>
            <a:ext cx="3505200" cy="1371600"/>
          </a:xfrm>
          <a:noFill/>
        </p:spPr>
        <p:txBody>
          <a:bodyPr>
            <a:noAutofit/>
          </a:bodyPr>
          <a:lstStyle/>
          <a:p>
            <a:pPr algn="ctr"/>
            <a:br>
              <a:rPr lang="en-US" sz="4000" dirty="0">
                <a:solidFill>
                  <a:srgbClr val="252525"/>
                </a:solidFill>
                <a:latin typeface="Gothic Uralic"/>
                <a:cs typeface="Gothic Uralic"/>
              </a:rPr>
            </a:br>
            <a:br>
              <a:rPr lang="en-US" sz="4000" dirty="0">
                <a:solidFill>
                  <a:srgbClr val="252525"/>
                </a:solidFill>
                <a:latin typeface="Gothic Uralic"/>
                <a:cs typeface="Gothic Uralic"/>
              </a:rPr>
            </a:br>
            <a:r>
              <a:rPr lang="en-US" sz="4000" b="1" dirty="0">
                <a:solidFill>
                  <a:srgbClr val="C00000"/>
                </a:solidFill>
              </a:rPr>
              <a:t>TLD </a:t>
            </a:r>
            <a:r>
              <a:rPr lang="hi-IN" sz="4000" b="1" dirty="0">
                <a:solidFill>
                  <a:srgbClr val="C00000"/>
                </a:solidFill>
              </a:rPr>
              <a:t>कैसे काम करता है?</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038600" y="952500"/>
            <a:ext cx="7315200" cy="5257800"/>
          </a:xfrm>
          <a:noFill/>
        </p:spPr>
        <p:txBody>
          <a:bodyPr>
            <a:noAutofit/>
          </a:bodyPr>
          <a:lstStyle/>
          <a:p>
            <a:pPr marL="0" marR="102235" indent="0" algn="just">
              <a:lnSpc>
                <a:spcPct val="100000"/>
              </a:lnSpc>
              <a:spcBef>
                <a:spcPts val="430"/>
              </a:spcBef>
            </a:pPr>
            <a:r>
              <a:rPr lang="hi-IN" sz="2400" dirty="0"/>
              <a:t>विकिरण की ऊर्जा </a:t>
            </a:r>
            <a:r>
              <a:rPr lang="en-US" sz="2400" b="1" dirty="0" err="1"/>
              <a:t>CaSO</a:t>
            </a:r>
            <a:r>
              <a:rPr lang="en-US" sz="2400" b="1" dirty="0"/>
              <a:t>₄(Dy)</a:t>
            </a:r>
            <a:r>
              <a:rPr lang="en-US" sz="2400" dirty="0"/>
              <a:t> </a:t>
            </a:r>
            <a:r>
              <a:rPr lang="hi-IN" sz="2400" dirty="0"/>
              <a:t>में इलेक्ट्रॉनों और होल्स के रूप में </a:t>
            </a:r>
            <a:r>
              <a:rPr lang="hi-IN" sz="2400" b="1" dirty="0"/>
              <a:t>अर्ध-स्थायी फँसाने वाले केंद्रों</a:t>
            </a:r>
            <a:r>
              <a:rPr lang="hi-IN" sz="2400" dirty="0"/>
              <a:t> (</a:t>
            </a:r>
            <a:r>
              <a:rPr lang="en-US" sz="2400" dirty="0"/>
              <a:t>metastable trapping </a:t>
            </a:r>
            <a:r>
              <a:rPr lang="en-US" sz="2400" dirty="0" err="1"/>
              <a:t>centres</a:t>
            </a:r>
            <a:r>
              <a:rPr lang="en-US" sz="2400" dirty="0"/>
              <a:t>) </a:t>
            </a:r>
            <a:r>
              <a:rPr lang="hi-IN" sz="2400" dirty="0"/>
              <a:t>में संग्रहीत हो जाती है।</a:t>
            </a:r>
            <a:endParaRPr lang="en-US" sz="2400" dirty="0"/>
          </a:p>
          <a:p>
            <a:pPr marL="0" marR="102235" indent="0" algn="just">
              <a:lnSpc>
                <a:spcPct val="100000"/>
              </a:lnSpc>
              <a:spcBef>
                <a:spcPts val="430"/>
              </a:spcBef>
            </a:pPr>
            <a:endParaRPr lang="en-US" sz="2400" spc="-5" dirty="0">
              <a:solidFill>
                <a:srgbClr val="404040"/>
              </a:solidFill>
              <a:latin typeface="Open sans" panose="020B0606030504020204"/>
              <a:cs typeface="Arial"/>
            </a:endParaRPr>
          </a:p>
          <a:p>
            <a:pPr marL="0" marR="102235" indent="0" algn="just">
              <a:lnSpc>
                <a:spcPct val="100000"/>
              </a:lnSpc>
              <a:spcBef>
                <a:spcPts val="430"/>
              </a:spcBef>
            </a:pPr>
            <a:r>
              <a:rPr lang="en-US" sz="2400" dirty="0">
                <a:solidFill>
                  <a:srgbClr val="404040"/>
                </a:solidFill>
                <a:latin typeface="Open sans" panose="020B0606030504020204"/>
                <a:cs typeface="Arial"/>
              </a:rPr>
              <a:t> </a:t>
            </a:r>
            <a:r>
              <a:rPr lang="hi-IN" sz="2400" dirty="0"/>
              <a:t>जब रीडिंग मशीन में डिटेक्टर को गर्म करके उसमें </a:t>
            </a:r>
            <a:r>
              <a:rPr lang="hi-IN" sz="2400" b="1" dirty="0"/>
              <a:t>ऊष्मा ऊर्जा</a:t>
            </a:r>
            <a:r>
              <a:rPr lang="en-US" sz="2400" dirty="0"/>
              <a:t> </a:t>
            </a:r>
            <a:r>
              <a:rPr lang="hi-IN" sz="2400" dirty="0"/>
              <a:t>प्रदान की जाती है, तो फँसे हुए इलेक्ट्रॉन और होल्स मुक्त हो जाते हैं और उनके पुनर्संयोजन (</a:t>
            </a:r>
            <a:r>
              <a:rPr lang="en-US" sz="2400" dirty="0"/>
              <a:t>recombination) </a:t>
            </a:r>
            <a:r>
              <a:rPr lang="hi-IN" sz="2400" dirty="0"/>
              <a:t>पर </a:t>
            </a:r>
            <a:r>
              <a:rPr lang="hi-IN" sz="2400" b="1" dirty="0"/>
              <a:t>परास्फुरण (</a:t>
            </a:r>
            <a:r>
              <a:rPr lang="en-US" sz="2400" b="1" dirty="0"/>
              <a:t>scintillation)</a:t>
            </a:r>
            <a:r>
              <a:rPr lang="en-US" sz="2400" dirty="0"/>
              <a:t> </a:t>
            </a:r>
            <a:r>
              <a:rPr lang="hi-IN" sz="2400" dirty="0"/>
              <a:t>उत्पन्न होता है, जिसे </a:t>
            </a:r>
            <a:r>
              <a:rPr lang="hi-IN" sz="2400" b="1" dirty="0"/>
              <a:t>पी.एम. ट्यूब </a:t>
            </a:r>
            <a:r>
              <a:rPr lang="en-US" sz="2400" dirty="0"/>
              <a:t> </a:t>
            </a:r>
            <a:r>
              <a:rPr lang="hi-IN" sz="2400" dirty="0"/>
              <a:t>तथा आवश्यक इलेक्ट्रॉनिक परिपथ (</a:t>
            </a:r>
            <a:r>
              <a:rPr lang="en-US" sz="2400" dirty="0"/>
              <a:t>circuitry) </a:t>
            </a:r>
            <a:r>
              <a:rPr lang="hi-IN" sz="2400" dirty="0"/>
              <a:t>के माध्यम से दर्ज किया जाता है।</a:t>
            </a:r>
            <a:endParaRPr lang="en-US" sz="2400" spc="-25" dirty="0">
              <a:solidFill>
                <a:srgbClr val="404040"/>
              </a:solidFill>
              <a:latin typeface="Open sans" panose="020B0606030504020204"/>
              <a:cs typeface="Arial"/>
            </a:endParaRPr>
          </a:p>
          <a:p>
            <a:pPr marL="0" marR="102235" indent="0" algn="just">
              <a:lnSpc>
                <a:spcPct val="100000"/>
              </a:lnSpc>
              <a:spcBef>
                <a:spcPts val="430"/>
              </a:spcBef>
              <a:buNone/>
            </a:pPr>
            <a:r>
              <a:rPr lang="en-US" sz="2400" spc="-25" dirty="0">
                <a:solidFill>
                  <a:srgbClr val="404040"/>
                </a:solidFill>
                <a:latin typeface="Open sans" panose="020B0606030504020204"/>
                <a:cs typeface="Arial"/>
              </a:rPr>
              <a:t> </a:t>
            </a:r>
          </a:p>
          <a:p>
            <a:pPr marL="0" marR="102235" indent="0" algn="just">
              <a:lnSpc>
                <a:spcPct val="100000"/>
              </a:lnSpc>
              <a:spcBef>
                <a:spcPts val="430"/>
              </a:spcBef>
            </a:pPr>
            <a:r>
              <a:rPr lang="hi-IN" sz="2400" dirty="0"/>
              <a:t>इस प्रकार प्राप्त आउटपुट को </a:t>
            </a:r>
            <a:r>
              <a:rPr lang="hi-IN" sz="2400" b="1" dirty="0"/>
              <a:t>डोज़ इकाई (</a:t>
            </a:r>
            <a:r>
              <a:rPr lang="en-US" sz="2400" b="1" dirty="0" err="1"/>
              <a:t>Sv</a:t>
            </a:r>
            <a:r>
              <a:rPr lang="en-US" sz="2400" b="1" dirty="0"/>
              <a:t>)</a:t>
            </a:r>
            <a:r>
              <a:rPr lang="en-US" sz="2400" dirty="0"/>
              <a:t> </a:t>
            </a:r>
            <a:r>
              <a:rPr lang="hi-IN" sz="2400" dirty="0"/>
              <a:t>में उपयुक्त </a:t>
            </a:r>
            <a:r>
              <a:rPr lang="hi-IN" sz="2400" b="1" dirty="0"/>
              <a:t>कैलिब्रेशन फैक्टर</a:t>
            </a:r>
            <a:r>
              <a:rPr lang="hi-IN" sz="2400" dirty="0"/>
              <a:t> का उपयोग करके व्यक्त किया जाता है।</a:t>
            </a:r>
            <a:endParaRPr lang="en-US" sz="2400" dirty="0">
              <a:latin typeface="Open sans" panose="020B0606030504020204"/>
              <a:cs typeface="Arial"/>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92278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362200"/>
            <a:ext cx="4038600" cy="2362200"/>
          </a:xfrm>
          <a:noFill/>
        </p:spPr>
        <p:txBody>
          <a:bodyPr>
            <a:noAutofit/>
          </a:bodyPr>
          <a:lstStyle/>
          <a:p>
            <a:pPr algn="ctr"/>
            <a:br>
              <a:rPr lang="en-US" sz="4000" dirty="0">
                <a:solidFill>
                  <a:srgbClr val="252525"/>
                </a:solidFill>
                <a:latin typeface="Gothic Uralic"/>
                <a:cs typeface="Gothic Uralic"/>
              </a:rPr>
            </a:b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Gothic Uralic"/>
              </a:rPr>
            </a:br>
            <a:r>
              <a:rPr lang="hi-IN" sz="4000" b="1" dirty="0">
                <a:solidFill>
                  <a:srgbClr val="C00000"/>
                </a:solidFill>
              </a:rPr>
              <a:t>थर्मो-ल्यूमिनेसेंस डोज़ीमीटर (</a:t>
            </a:r>
            <a:r>
              <a:rPr lang="en-US" sz="4000" b="1" dirty="0">
                <a:solidFill>
                  <a:srgbClr val="C00000"/>
                </a:solidFill>
              </a:rPr>
              <a:t>TLD)</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074695" y="1116482"/>
            <a:ext cx="8001000" cy="4686300"/>
          </a:xfrm>
          <a:noFill/>
        </p:spPr>
        <p:txBody>
          <a:bodyPr>
            <a:noAutofit/>
          </a:bodyPr>
          <a:lstStyle/>
          <a:p>
            <a:pPr marL="0" indent="271463" algn="just">
              <a:lnSpc>
                <a:spcPct val="100000"/>
              </a:lnSpc>
              <a:spcBef>
                <a:spcPts val="1680"/>
              </a:spcBef>
              <a:buFont typeface="Arial" panose="020B0604020202020204" pitchFamily="34" charset="0"/>
              <a:buAutoNum type="arabicParenR"/>
              <a:tabLst>
                <a:tab pos="90488" algn="l"/>
              </a:tabLst>
            </a:pPr>
            <a:r>
              <a:rPr lang="en-US" sz="2400" spc="-5" dirty="0">
                <a:latin typeface="Open sans" panose="020B0606030504020204"/>
                <a:cs typeface="Times New Roman"/>
              </a:rPr>
              <a:t> </a:t>
            </a:r>
            <a:r>
              <a:rPr lang="hi-IN" sz="2400" dirty="0"/>
              <a:t> इसे केवल </a:t>
            </a:r>
            <a:r>
              <a:rPr lang="en-US" sz="2400" b="1" dirty="0"/>
              <a:t>TLD </a:t>
            </a:r>
            <a:r>
              <a:rPr lang="hi-IN" sz="2400" b="1" dirty="0"/>
              <a:t>रीडर</a:t>
            </a:r>
            <a:r>
              <a:rPr lang="hi-IN" sz="2400" dirty="0"/>
              <a:t> की मदद से ही पढ़ा जा सकता है।</a:t>
            </a:r>
            <a:endParaRPr lang="en-US" sz="2400" dirty="0">
              <a:latin typeface="Open sans" panose="020B0606030504020204"/>
              <a:cs typeface="Times New Roman"/>
            </a:endParaRPr>
          </a:p>
          <a:p>
            <a:pPr marL="0" marR="5080" indent="271463" algn="just">
              <a:lnSpc>
                <a:spcPct val="100000"/>
              </a:lnSpc>
              <a:spcBef>
                <a:spcPts val="1680"/>
              </a:spcBef>
              <a:buAutoNum type="arabicParenR"/>
              <a:tabLst>
                <a:tab pos="90488" algn="l"/>
              </a:tabLst>
            </a:pPr>
            <a:r>
              <a:rPr lang="en-US" sz="2400" spc="-5" dirty="0">
                <a:latin typeface="Open sans" panose="020B0606030504020204"/>
                <a:cs typeface="Times New Roman"/>
              </a:rPr>
              <a:t> </a:t>
            </a:r>
            <a:r>
              <a:rPr lang="hi-IN" sz="2400" dirty="0"/>
              <a:t>इसका उपयोग आमतौर पर एक निश्चित समय अवधि (जैसे एक माह या त्रैमासिक यानी 3 माह में एक बार) में </a:t>
            </a:r>
            <a:r>
              <a:rPr lang="hi-IN" sz="2400" b="1" dirty="0"/>
              <a:t>संचयी विकिरण</a:t>
            </a:r>
            <a:r>
              <a:rPr lang="hi-IN" sz="2400" dirty="0"/>
              <a:t> (</a:t>
            </a:r>
            <a:r>
              <a:rPr lang="en-US" sz="2400" dirty="0"/>
              <a:t>cumulative exposure) </a:t>
            </a:r>
            <a:r>
              <a:rPr lang="hi-IN" sz="2400" dirty="0"/>
              <a:t>मापने के लिए किया जाता है।</a:t>
            </a:r>
            <a:endParaRPr lang="en-US" sz="2400" dirty="0">
              <a:latin typeface="Open sans" panose="020B0606030504020204"/>
              <a:cs typeface="Times New Roman"/>
            </a:endParaRPr>
          </a:p>
          <a:p>
            <a:pPr marL="0" indent="271463" algn="just">
              <a:lnSpc>
                <a:spcPct val="100000"/>
              </a:lnSpc>
              <a:spcBef>
                <a:spcPts val="1685"/>
              </a:spcBef>
              <a:buAutoNum type="arabicParenR"/>
              <a:tabLst>
                <a:tab pos="90488" algn="l"/>
              </a:tabLst>
            </a:pPr>
            <a:r>
              <a:rPr lang="en-US" sz="2400" b="1" dirty="0"/>
              <a:t> TLD</a:t>
            </a:r>
            <a:r>
              <a:rPr lang="en-US" sz="2400" dirty="0"/>
              <a:t> </a:t>
            </a:r>
            <a:r>
              <a:rPr lang="hi-IN" sz="2400" dirty="0"/>
              <a:t>अधिकतम </a:t>
            </a:r>
            <a:r>
              <a:rPr lang="hi-IN" sz="2400" b="1" dirty="0"/>
              <a:t>100 </a:t>
            </a:r>
            <a:r>
              <a:rPr lang="en-US" sz="2400" b="1" dirty="0" err="1"/>
              <a:t>Sv</a:t>
            </a:r>
            <a:r>
              <a:rPr lang="en-US" sz="2400" dirty="0"/>
              <a:t> </a:t>
            </a:r>
            <a:r>
              <a:rPr lang="hi-IN" sz="2400" dirty="0"/>
              <a:t>तक का एक्सपोज़र रिकॉर्ड कर सकता है।</a:t>
            </a:r>
            <a:endParaRPr lang="en-US" sz="2400" dirty="0">
              <a:latin typeface="Open sans" panose="020B0606030504020204"/>
              <a:cs typeface="Times New Roman"/>
            </a:endParaRPr>
          </a:p>
          <a:p>
            <a:pPr marL="0" marR="5080" indent="271463" algn="just">
              <a:lnSpc>
                <a:spcPct val="100000"/>
              </a:lnSpc>
              <a:spcBef>
                <a:spcPts val="1680"/>
              </a:spcBef>
              <a:buAutoNum type="arabicParenR"/>
              <a:tabLst>
                <a:tab pos="90488" algn="l"/>
              </a:tabLst>
            </a:pPr>
            <a:r>
              <a:rPr lang="en-US" sz="2400" b="1" dirty="0"/>
              <a:t> TLD</a:t>
            </a:r>
            <a:r>
              <a:rPr lang="en-US" sz="2400" dirty="0"/>
              <a:t> </a:t>
            </a:r>
            <a:r>
              <a:rPr lang="hi-IN" sz="2400" dirty="0"/>
              <a:t>बहुत कम खुराक (लगभग </a:t>
            </a:r>
            <a:r>
              <a:rPr lang="hi-IN" sz="2400" b="1" dirty="0"/>
              <a:t>0.1 </a:t>
            </a:r>
            <a:r>
              <a:rPr lang="en-US" sz="2400" b="1" dirty="0"/>
              <a:t>mSv </a:t>
            </a:r>
            <a:r>
              <a:rPr lang="hi-IN" sz="2400" b="1" dirty="0"/>
              <a:t>या 10 </a:t>
            </a:r>
            <a:r>
              <a:rPr lang="en-US" sz="2400" b="1" dirty="0" err="1"/>
              <a:t>mR</a:t>
            </a:r>
            <a:r>
              <a:rPr lang="en-US" sz="2400" dirty="0"/>
              <a:t>) </a:t>
            </a:r>
            <a:r>
              <a:rPr lang="hi-IN" sz="2400" dirty="0"/>
              <a:t>तक को भी पर्याप्त सटीकता से माप सकता है।</a:t>
            </a:r>
            <a:endParaRPr lang="en-US" sz="2400" spc="-20" dirty="0">
              <a:latin typeface="Open sans" panose="020B0606030504020204"/>
              <a:cs typeface="Times New Roman"/>
            </a:endParaRPr>
          </a:p>
          <a:p>
            <a:pPr marL="0" marR="5080" indent="271463" algn="just">
              <a:lnSpc>
                <a:spcPct val="100000"/>
              </a:lnSpc>
              <a:spcBef>
                <a:spcPts val="1680"/>
              </a:spcBef>
              <a:buAutoNum type="arabicParenR"/>
              <a:tabLst>
                <a:tab pos="90488" algn="l"/>
              </a:tabLst>
            </a:pPr>
            <a:r>
              <a:rPr lang="en-US" sz="2400" dirty="0">
                <a:latin typeface="Open sans" panose="020B0606030504020204"/>
                <a:cs typeface="Times New Roman"/>
              </a:rPr>
              <a:t> </a:t>
            </a:r>
            <a:r>
              <a:rPr lang="hi-IN" sz="2400" dirty="0"/>
              <a:t>इसका उपयोग केवल </a:t>
            </a:r>
            <a:r>
              <a:rPr lang="hi-IN" sz="2400" b="1" dirty="0"/>
              <a:t>संचयी विकिरण मापने</a:t>
            </a:r>
            <a:r>
              <a:rPr lang="hi-IN" sz="2400" dirty="0"/>
              <a:t> के लिए किया जाता है।</a:t>
            </a:r>
            <a:endParaRPr lang="en-US" sz="2400" dirty="0"/>
          </a:p>
          <a:p>
            <a:pPr marL="0" marR="5080" indent="271463" algn="just">
              <a:lnSpc>
                <a:spcPct val="100000"/>
              </a:lnSpc>
              <a:spcBef>
                <a:spcPts val="1680"/>
              </a:spcBef>
              <a:buAutoNum type="arabicParenR"/>
              <a:tabLst>
                <a:tab pos="90488" algn="l"/>
              </a:tabLst>
            </a:pPr>
            <a:r>
              <a:rPr lang="en-US" sz="2400" b="1" dirty="0"/>
              <a:t>TLD </a:t>
            </a:r>
            <a:r>
              <a:rPr lang="hi-IN" sz="2400" b="1" dirty="0"/>
              <a:t>और डोसीमीटर</a:t>
            </a:r>
            <a:r>
              <a:rPr lang="hi-IN" sz="2400" dirty="0"/>
              <a:t> दोनों का उपयोग तब किया जाता है जब मौके पर ही विकिरण पर नियंत्रण करना हो। </a:t>
            </a:r>
            <a:endParaRPr lang="en-US" sz="2400" dirty="0">
              <a:latin typeface="Open sans" panose="020B0606030504020204"/>
              <a:cs typeface="Times New Roman"/>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12887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46683" y="1752600"/>
            <a:ext cx="3715717" cy="1828800"/>
          </a:xfrm>
          <a:noFill/>
        </p:spPr>
        <p:txBody>
          <a:bodyPr>
            <a:noAutofit/>
          </a:bodyPr>
          <a:lstStyle/>
          <a:p>
            <a:br>
              <a:rPr lang="en-US" sz="4000" dirty="0">
                <a:solidFill>
                  <a:srgbClr val="252525"/>
                </a:solidFill>
                <a:latin typeface="Gothic Uralic"/>
                <a:cs typeface="Gothic Uralic"/>
              </a:rPr>
            </a:br>
            <a:br>
              <a:rPr lang="en-US" sz="4000" dirty="0">
                <a:solidFill>
                  <a:srgbClr val="252525"/>
                </a:solidFill>
                <a:latin typeface="Gothic Uralic"/>
                <a:cs typeface="Gothic Uralic"/>
              </a:rPr>
            </a:br>
            <a:br>
              <a:rPr lang="en-US" sz="4000" b="1" dirty="0"/>
            </a:br>
            <a:r>
              <a:rPr lang="en-US" sz="4000" b="1" dirty="0">
                <a:solidFill>
                  <a:srgbClr val="C00000"/>
                </a:solidFill>
              </a:rPr>
              <a:t>TLD </a:t>
            </a:r>
            <a:r>
              <a:rPr lang="hi-IN" sz="4000" b="1" dirty="0">
                <a:solidFill>
                  <a:srgbClr val="C00000"/>
                </a:solidFill>
              </a:rPr>
              <a:t>बैज के लिए दिशा-निर्देश</a:t>
            </a:r>
            <a:br>
              <a:rPr lang="hi-IN" sz="4000" dirty="0"/>
            </a:b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48100" y="863041"/>
            <a:ext cx="8229600" cy="6172200"/>
          </a:xfrm>
          <a:noFill/>
        </p:spPr>
        <p:txBody>
          <a:bodyPr>
            <a:noAutofit/>
          </a:bodyPr>
          <a:lstStyle/>
          <a:p>
            <a:pPr marL="342900" indent="-342900" algn="just">
              <a:lnSpc>
                <a:spcPct val="150000"/>
              </a:lnSpc>
            </a:pPr>
            <a:r>
              <a:rPr lang="en-US" dirty="0"/>
              <a:t>TLD </a:t>
            </a:r>
            <a:r>
              <a:rPr lang="hi-IN" dirty="0"/>
              <a:t>बैज का उपयोग केवल उन कर्मियों द्वारा किया जाना चाहिए जो सीधे विकिरण (</a:t>
            </a:r>
            <a:r>
              <a:rPr lang="en-US" dirty="0"/>
              <a:t>Radiation) </a:t>
            </a:r>
            <a:r>
              <a:rPr lang="hi-IN" dirty="0"/>
              <a:t>में कार्य कर रहे हों।</a:t>
            </a:r>
            <a:endParaRPr lang="en-US" dirty="0"/>
          </a:p>
          <a:p>
            <a:pPr marL="342900" indent="-342900" algn="just">
              <a:lnSpc>
                <a:spcPct val="150000"/>
              </a:lnSpc>
            </a:pPr>
            <a:r>
              <a:rPr lang="hi-IN" dirty="0"/>
              <a:t>बैज के सामने वाले भाग पर </a:t>
            </a:r>
            <a:r>
              <a:rPr lang="hi-IN" b="1" dirty="0"/>
              <a:t>नाम, कर्मचारी पहचान संख्या</a:t>
            </a:r>
            <a:r>
              <a:rPr lang="en-US" b="1" dirty="0"/>
              <a:t>, </a:t>
            </a:r>
            <a:r>
              <a:rPr lang="hi-IN" b="1" dirty="0"/>
              <a:t>उपयोग की अवधि</a:t>
            </a:r>
            <a:r>
              <a:rPr lang="en-US" b="1" dirty="0"/>
              <a:t>, </a:t>
            </a:r>
            <a:r>
              <a:rPr lang="hi-IN" b="1" dirty="0"/>
              <a:t>तथा बैज का प्रकार</a:t>
            </a:r>
            <a:r>
              <a:rPr lang="en-US" dirty="0"/>
              <a:t> </a:t>
            </a:r>
            <a:r>
              <a:rPr lang="hi-IN" dirty="0"/>
              <a:t>बड़े अक्षरों में लिखा होना चाहिए।</a:t>
            </a:r>
            <a:endParaRPr lang="en-US" dirty="0"/>
          </a:p>
          <a:p>
            <a:pPr marL="342900" indent="-342900" algn="just">
              <a:lnSpc>
                <a:spcPct val="150000"/>
              </a:lnSpc>
            </a:pPr>
            <a:r>
              <a:rPr lang="hi-IN" dirty="0"/>
              <a:t>किसी व्यक्ति को जारी किया गया </a:t>
            </a:r>
            <a:r>
              <a:rPr lang="en-US" b="1" dirty="0"/>
              <a:t>TLD </a:t>
            </a:r>
            <a:r>
              <a:rPr lang="hi-IN" b="1" dirty="0"/>
              <a:t>बैज किसी अन्य व्यक्ति द्वारा उपयोग नहीं किया जाना चाहिए।</a:t>
            </a:r>
            <a:endParaRPr lang="en-US" b="0" dirty="0">
              <a:latin typeface="Open sans" panose="020B0606030504020204"/>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96965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362200"/>
            <a:ext cx="3810000" cy="1828800"/>
          </a:xfrm>
          <a:noFill/>
        </p:spPr>
        <p:txBody>
          <a:bodyPr>
            <a:noAutofit/>
          </a:bodyPr>
          <a:lstStyle/>
          <a:p>
            <a:pPr algn="ctr"/>
            <a:br>
              <a:rPr lang="en-US" sz="4000" dirty="0">
                <a:solidFill>
                  <a:srgbClr val="252525"/>
                </a:solidFill>
                <a:latin typeface="Gothic Uralic"/>
                <a:cs typeface="Gothic Uralic"/>
              </a:rPr>
            </a:br>
            <a:br>
              <a:rPr lang="en-US" sz="4000" dirty="0">
                <a:solidFill>
                  <a:srgbClr val="252525"/>
                </a:solidFill>
                <a:latin typeface="Gothic Uralic"/>
                <a:cs typeface="Gothic Uralic"/>
              </a:rPr>
            </a:br>
            <a:br>
              <a:rPr lang="en-US" sz="4000" b="1" dirty="0"/>
            </a:br>
            <a:r>
              <a:rPr lang="en-US" sz="4000" b="1" dirty="0">
                <a:solidFill>
                  <a:srgbClr val="C00000"/>
                </a:solidFill>
              </a:rPr>
              <a:t>TLD </a:t>
            </a:r>
            <a:r>
              <a:rPr lang="hi-IN" sz="4000" b="1" dirty="0">
                <a:solidFill>
                  <a:srgbClr val="C00000"/>
                </a:solidFill>
              </a:rPr>
              <a:t>बैज के लिए दिशा-निर्देश</a:t>
            </a: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91000" y="1066800"/>
            <a:ext cx="7467600" cy="5410200"/>
          </a:xfrm>
          <a:noFill/>
        </p:spPr>
        <p:txBody>
          <a:bodyPr>
            <a:noAutofit/>
          </a:bodyPr>
          <a:lstStyle/>
          <a:p>
            <a:pPr marL="342900" indent="-342900">
              <a:lnSpc>
                <a:spcPct val="150000"/>
              </a:lnSpc>
            </a:pPr>
            <a:r>
              <a:rPr lang="hi-IN" sz="2400" dirty="0"/>
              <a:t>बैज को छाती के स्तर पर पहनना चाहिए।</a:t>
            </a:r>
            <a:r>
              <a:rPr lang="en-US" sz="2600" dirty="0">
                <a:latin typeface="Open sans" panose="020B0606030504020204"/>
              </a:rPr>
              <a:t>.</a:t>
            </a:r>
          </a:p>
          <a:p>
            <a:pPr marL="342900" indent="-342900">
              <a:lnSpc>
                <a:spcPct val="150000"/>
              </a:lnSpc>
            </a:pPr>
            <a:r>
              <a:rPr lang="hi-IN" sz="2400" dirty="0"/>
              <a:t>क्षतिग्रस्त बैज का उपयोग नहीं करना चाहिए, इसे बदल देना चाहिए।</a:t>
            </a:r>
            <a:endParaRPr lang="en-US" sz="2400" dirty="0"/>
          </a:p>
          <a:p>
            <a:pPr marL="342900" indent="-342900">
              <a:lnSpc>
                <a:spcPct val="150000"/>
              </a:lnSpc>
            </a:pPr>
            <a:r>
              <a:rPr lang="hi-IN" sz="2400" dirty="0"/>
              <a:t>सभी उपयोग किए गए या अप्रयुक्त </a:t>
            </a:r>
            <a:r>
              <a:rPr lang="en-US" sz="2400" dirty="0"/>
              <a:t>TLD </a:t>
            </a:r>
            <a:r>
              <a:rPr lang="hi-IN" sz="2400" dirty="0"/>
              <a:t>को निर्धारित सेवा अवधि के भीतर वापस कर देना चाहिए।</a:t>
            </a:r>
            <a:endParaRPr lang="en-US" sz="2400" dirty="0"/>
          </a:p>
          <a:p>
            <a:pPr marL="342900" indent="-342900">
              <a:lnSpc>
                <a:spcPct val="150000"/>
              </a:lnSpc>
            </a:pPr>
            <a:r>
              <a:rPr lang="hi-IN" sz="2400" dirty="0"/>
              <a:t>बैज को किसी भी विकिरण क्षेत्र (</a:t>
            </a:r>
            <a:r>
              <a:rPr lang="en-US" sz="2400" dirty="0"/>
              <a:t>Radiation Field) </a:t>
            </a:r>
            <a:r>
              <a:rPr lang="hi-IN" sz="2400" dirty="0"/>
              <a:t>में नहीं छोड़ना चाहिए।</a:t>
            </a:r>
            <a:endParaRPr lang="en-US" sz="2400" dirty="0"/>
          </a:p>
          <a:p>
            <a:pPr marL="342900" indent="-342900">
              <a:lnSpc>
                <a:spcPct val="150000"/>
              </a:lnSpc>
            </a:pPr>
            <a:r>
              <a:rPr lang="hi-IN" sz="2400" dirty="0"/>
              <a:t>एटॉमिक एनर्जी रेडिएशन प्रोटेक्शन नियम 2004 के अनुसार विकिरण मॉनिटरिंग अनिवार्य है।</a:t>
            </a:r>
            <a:endParaRPr lang="en-US" sz="2600" dirty="0">
              <a:latin typeface="Open sans" panose="020B0606030504020204"/>
              <a:cs typeface="Times New Roman"/>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857086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362200"/>
            <a:ext cx="3962400" cy="1828800"/>
          </a:xfrm>
          <a:noFill/>
        </p:spPr>
        <p:txBody>
          <a:bodyPr>
            <a:noAutofit/>
          </a:bodyPr>
          <a:lstStyle/>
          <a:p>
            <a:pPr algn="ctr"/>
            <a:r>
              <a:rPr lang="hi-IN" sz="4000" b="1" dirty="0">
                <a:solidFill>
                  <a:srgbClr val="C00000"/>
                </a:solidFill>
              </a:rPr>
              <a:t>व्यक्तियों को दी जाने वाली खुराक की निगरानी</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038600" y="1219200"/>
            <a:ext cx="7543800" cy="5334000"/>
          </a:xfrm>
          <a:noFill/>
        </p:spPr>
        <p:txBody>
          <a:bodyPr>
            <a:noAutofit/>
          </a:bodyPr>
          <a:lstStyle/>
          <a:p>
            <a:pPr marR="5080" algn="just">
              <a:lnSpc>
                <a:spcPct val="150000"/>
              </a:lnSpc>
              <a:spcBef>
                <a:spcPts val="740"/>
              </a:spcBef>
              <a:buFont typeface="Wingdings" panose="05000000000000000000" pitchFamily="2" charset="2"/>
              <a:buChar char="ü"/>
            </a:pPr>
            <a:r>
              <a:rPr lang="hi-IN" dirty="0"/>
              <a:t>खुराक को मासिक, त्रैमासिक या वार्षिक आधार पर रिकॉर्ड करने के लिए, </a:t>
            </a:r>
            <a:r>
              <a:rPr lang="en-US" dirty="0"/>
              <a:t>TLDs </a:t>
            </a:r>
            <a:r>
              <a:rPr lang="hi-IN" dirty="0"/>
              <a:t>सबसे अच्छा विकल्प हैं।</a:t>
            </a:r>
            <a:endParaRPr lang="en-US" dirty="0"/>
          </a:p>
          <a:p>
            <a:pPr marR="5080" algn="just">
              <a:lnSpc>
                <a:spcPct val="150000"/>
              </a:lnSpc>
              <a:spcBef>
                <a:spcPts val="740"/>
              </a:spcBef>
              <a:buFont typeface="Wingdings" panose="05000000000000000000" pitchFamily="2" charset="2"/>
              <a:buChar char="ü"/>
            </a:pPr>
            <a:r>
              <a:rPr lang="hi-IN" dirty="0"/>
              <a:t>नियमित डोसिमीट्री (मासिक खुराक नियंत्रण) के लिए, जैसे परमाणु बिजली घरों और रेडियोधर्मिता या विकिरण संभालने वाली सुविधाओं में, </a:t>
            </a:r>
            <a:r>
              <a:rPr lang="en-US" dirty="0"/>
              <a:t>TLDs </a:t>
            </a:r>
            <a:r>
              <a:rPr lang="hi-IN" dirty="0"/>
              <a:t>का उपयोग किया जाता है।</a:t>
            </a:r>
            <a:endParaRPr lang="en-US" dirty="0">
              <a:latin typeface="Open sans" panose="020B0606030504020204"/>
              <a:cs typeface="Gothic Uralic"/>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969519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2549" y="2091783"/>
            <a:ext cx="4184949" cy="1828800"/>
          </a:xfrm>
          <a:noFill/>
        </p:spPr>
        <p:txBody>
          <a:bodyPr>
            <a:noAutofit/>
          </a:bodyPr>
          <a:lstStyle/>
          <a:p>
            <a:pPr algn="ctr"/>
            <a:br>
              <a:rPr lang="en-US" sz="4000" b="1" dirty="0">
                <a:solidFill>
                  <a:srgbClr val="C00000"/>
                </a:solidFill>
                <a:latin typeface="Open sans" panose="020B0606030504020204"/>
                <a:cs typeface="Gothic Uralic"/>
              </a:rPr>
            </a:br>
            <a:r>
              <a:rPr lang="hi-IN" sz="4000" b="1" dirty="0">
                <a:solidFill>
                  <a:srgbClr val="C00000"/>
                </a:solidFill>
              </a:rPr>
              <a:t>व्यक्तियों को दी जाने वाली खुराक की निगरानी</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733800" y="1371600"/>
            <a:ext cx="8223548" cy="6064792"/>
          </a:xfrm>
          <a:noFill/>
        </p:spPr>
        <p:txBody>
          <a:bodyPr>
            <a:noAutofit/>
          </a:bodyPr>
          <a:lstStyle/>
          <a:p>
            <a:pPr marL="0" marR="5080" indent="12700" algn="just">
              <a:lnSpc>
                <a:spcPct val="150000"/>
              </a:lnSpc>
              <a:spcBef>
                <a:spcPts val="1015"/>
              </a:spcBef>
            </a:pPr>
            <a:r>
              <a:rPr lang="en-US" dirty="0"/>
              <a:t> </a:t>
            </a:r>
            <a:r>
              <a:rPr lang="hi-IN" dirty="0"/>
              <a:t>कुछ मिनटों, कुछ घंटों के कार्य या एक दिन की अवधि में खुराक को रिकॉर्ड और नियंत्रित करने के लिए,</a:t>
            </a:r>
            <a:r>
              <a:rPr lang="en-US" b="1" dirty="0"/>
              <a:t> (</a:t>
            </a:r>
            <a:r>
              <a:rPr lang="hi-IN" b="1" dirty="0"/>
              <a:t>डायरेक्ट रीडिंग डोसिमीटर)</a:t>
            </a:r>
            <a:r>
              <a:rPr lang="hi-IN" dirty="0"/>
              <a:t> अधिक उपयुक्त होते हैं क्योंकि इन्हें इस्तेमाल करना आसान है और उपयोगकर्ता द्वारा तुरंत पढ़ा जा सकता है। [स्पॉट नियंत्रण या दैनिक नियंत्रण]</a:t>
            </a:r>
            <a:r>
              <a:rPr lang="en-US" dirty="0"/>
              <a:t> </a:t>
            </a:r>
          </a:p>
          <a:p>
            <a:r>
              <a:rPr lang="hi-IN" dirty="0"/>
              <a:t>व्यवहार में, व्यक्ति के विकिरण संपर्क को नियंत्रित</a:t>
            </a:r>
            <a:r>
              <a:rPr lang="en-US" dirty="0"/>
              <a:t> </a:t>
            </a:r>
          </a:p>
          <a:p>
            <a:pPr marL="0" indent="0">
              <a:buNone/>
            </a:pPr>
            <a:r>
              <a:rPr lang="en-US" dirty="0"/>
              <a:t> </a:t>
            </a:r>
            <a:r>
              <a:rPr lang="hi-IN" dirty="0"/>
              <a:t>करने के लिए दोनों (</a:t>
            </a:r>
            <a:r>
              <a:rPr lang="en-US" dirty="0"/>
              <a:t>TLD </a:t>
            </a:r>
            <a:r>
              <a:rPr lang="hi-IN" dirty="0"/>
              <a:t>और </a:t>
            </a:r>
            <a:r>
              <a:rPr lang="en-US" dirty="0"/>
              <a:t>DRD) </a:t>
            </a:r>
            <a:r>
              <a:rPr lang="hi-IN" dirty="0"/>
              <a:t>का संयोजन</a:t>
            </a:r>
            <a:r>
              <a:rPr lang="en-US" dirty="0"/>
              <a:t> </a:t>
            </a:r>
            <a:r>
              <a:rPr lang="hi-IN" dirty="0"/>
              <a:t>उपयोग</a:t>
            </a:r>
            <a:endParaRPr lang="en-US" dirty="0"/>
          </a:p>
          <a:p>
            <a:pPr marL="0" indent="0">
              <a:buNone/>
            </a:pPr>
            <a:r>
              <a:rPr lang="en-US" dirty="0"/>
              <a:t> </a:t>
            </a:r>
            <a:r>
              <a:rPr lang="hi-IN" dirty="0"/>
              <a:t>करना आवश्यक होता है।</a:t>
            </a: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64064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86879" y="-223563"/>
            <a:ext cx="3276600" cy="1828800"/>
          </a:xfrm>
          <a:noFill/>
        </p:spPr>
        <p:txBody>
          <a:bodyPr>
            <a:noAutofit/>
          </a:bodyPr>
          <a:lstStyle/>
          <a:p>
            <a:pPr algn="ctr"/>
            <a:br>
              <a:rPr lang="en-US" sz="4000" b="1" dirty="0">
                <a:solidFill>
                  <a:srgbClr val="C00000"/>
                </a:solidFill>
                <a:latin typeface="Open sans" panose="020B0606030504020204"/>
                <a:cs typeface="Gothic Uralic"/>
              </a:rPr>
            </a:br>
            <a:r>
              <a:rPr lang="en-US" sz="3600" b="1" dirty="0">
                <a:solidFill>
                  <a:srgbClr val="C00000"/>
                </a:solidFill>
              </a:rPr>
              <a:t>TLD </a:t>
            </a:r>
            <a:r>
              <a:rPr lang="hi-IN" sz="3600" b="1" dirty="0">
                <a:solidFill>
                  <a:srgbClr val="C00000"/>
                </a:solidFill>
              </a:rPr>
              <a:t>और </a:t>
            </a:r>
            <a:r>
              <a:rPr lang="en-US" sz="3600" b="1" dirty="0">
                <a:solidFill>
                  <a:srgbClr val="C00000"/>
                </a:solidFill>
              </a:rPr>
              <a:t>DRD </a:t>
            </a:r>
            <a:r>
              <a:rPr lang="hi-IN" sz="3600" b="1" dirty="0">
                <a:solidFill>
                  <a:srgbClr val="C00000"/>
                </a:solidFill>
              </a:rPr>
              <a:t>के बीच तुलना</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Content Placeholder 4">
            <a:extLst>
              <a:ext uri="{FF2B5EF4-FFF2-40B4-BE49-F238E27FC236}">
                <a16:creationId xmlns:a16="http://schemas.microsoft.com/office/drawing/2014/main" id="{630CA90A-8A4E-45E2-83DA-1ECEE8425F3A}"/>
              </a:ext>
            </a:extLst>
          </p:cNvPr>
          <p:cNvGraphicFramePr>
            <a:graphicFrameLocks/>
          </p:cNvGraphicFramePr>
          <p:nvPr>
            <p:extLst>
              <p:ext uri="{D42A27DB-BD31-4B8C-83A1-F6EECF244321}">
                <p14:modId xmlns:p14="http://schemas.microsoft.com/office/powerpoint/2010/main" val="290592852"/>
              </p:ext>
            </p:extLst>
          </p:nvPr>
        </p:nvGraphicFramePr>
        <p:xfrm>
          <a:off x="457200" y="1323663"/>
          <a:ext cx="5031884" cy="5443431"/>
        </p:xfrm>
        <a:graphic>
          <a:graphicData uri="http://schemas.openxmlformats.org/drawingml/2006/table">
            <a:tbl>
              <a:tblPr firstRow="1" firstCol="1" bandRow="1" bandCol="1">
                <a:tableStyleId>{5C22544A-7EE6-4342-B048-85BDC9FD1C3A}</a:tableStyleId>
              </a:tblPr>
              <a:tblGrid>
                <a:gridCol w="5031884">
                  <a:extLst>
                    <a:ext uri="{9D8B030D-6E8A-4147-A177-3AD203B41FA5}">
                      <a16:colId xmlns:a16="http://schemas.microsoft.com/office/drawing/2014/main" val="1690561014"/>
                    </a:ext>
                  </a:extLst>
                </a:gridCol>
              </a:tblGrid>
              <a:tr h="654326">
                <a:tc>
                  <a:txBody>
                    <a:bodyPr/>
                    <a:lstStyle/>
                    <a:p>
                      <a:pPr algn="ctr">
                        <a:lnSpc>
                          <a:spcPct val="115000"/>
                        </a:lnSpc>
                        <a:spcAft>
                          <a:spcPts val="1000"/>
                        </a:spcAft>
                      </a:pPr>
                      <a:r>
                        <a:rPr lang="en-US" sz="2800" u="none" dirty="0">
                          <a:solidFill>
                            <a:schemeClr val="tx1"/>
                          </a:solidFill>
                          <a:effectLst/>
                        </a:rPr>
                        <a:t>          DRD                 </a:t>
                      </a:r>
                      <a:endParaRPr lang="en-IN" sz="2800" u="none"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3356511678"/>
                  </a:ext>
                </a:extLst>
              </a:tr>
              <a:tr h="689011">
                <a:tc>
                  <a:txBody>
                    <a:bodyPr/>
                    <a:lstStyle/>
                    <a:p>
                      <a:r>
                        <a:rPr lang="en-US" b="1" dirty="0"/>
                        <a:t>:</a:t>
                      </a:r>
                      <a:r>
                        <a:rPr lang="hi-IN" b="0" dirty="0">
                          <a:solidFill>
                            <a:schemeClr val="tx1"/>
                          </a:solidFill>
                        </a:rPr>
                        <a:t>इसे आँखों से सीधे पढ़ा जा सकता है, यहाँ तक कि व्यक्ति स्वयं भी।</a:t>
                      </a:r>
                    </a:p>
                  </a:txBody>
                  <a:tcPr marL="40453" marR="40453" marT="0" marB="0">
                    <a:solidFill>
                      <a:schemeClr val="bg2"/>
                    </a:solidFill>
                  </a:tcPr>
                </a:tc>
                <a:extLst>
                  <a:ext uri="{0D108BD9-81ED-4DB2-BD59-A6C34878D82A}">
                    <a16:rowId xmlns:a16="http://schemas.microsoft.com/office/drawing/2014/main" val="2354223557"/>
                  </a:ext>
                </a:extLst>
              </a:tr>
              <a:tr h="621092">
                <a:tc>
                  <a:txBody>
                    <a:bodyPr/>
                    <a:lstStyle/>
                    <a:p>
                      <a:pPr algn="just">
                        <a:lnSpc>
                          <a:spcPct val="115000"/>
                        </a:lnSpc>
                        <a:spcAft>
                          <a:spcPts val="1000"/>
                        </a:spcAft>
                      </a:pPr>
                      <a:r>
                        <a:rPr lang="hi-IN" b="0" dirty="0">
                          <a:solidFill>
                            <a:schemeClr val="tx1"/>
                          </a:solidFill>
                        </a:rPr>
                        <a:t>यह तात्कालिक खुराक को रिकॉर्ड करता है।</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1233248813"/>
                  </a:ext>
                </a:extLst>
              </a:tr>
              <a:tr h="357376">
                <a:tc>
                  <a:txBody>
                    <a:bodyPr/>
                    <a:lstStyle/>
                    <a:p>
                      <a:pPr algn="just">
                        <a:lnSpc>
                          <a:spcPct val="115000"/>
                        </a:lnSpc>
                        <a:spcAft>
                          <a:spcPts val="1000"/>
                        </a:spcAft>
                      </a:pPr>
                      <a:r>
                        <a:rPr lang="hi-IN" b="0" dirty="0">
                          <a:solidFill>
                            <a:schemeClr val="tx1"/>
                          </a:solidFill>
                        </a:rPr>
                        <a:t>यह एक अस्थायी अभिलेख है।</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4228836665"/>
                  </a:ext>
                </a:extLst>
              </a:tr>
              <a:tr h="685338">
                <a:tc>
                  <a:txBody>
                    <a:bodyPr/>
                    <a:lstStyle/>
                    <a:p>
                      <a:pPr algn="just">
                        <a:lnSpc>
                          <a:spcPct val="115000"/>
                        </a:lnSpc>
                        <a:spcAft>
                          <a:spcPts val="1000"/>
                        </a:spcAft>
                      </a:pPr>
                      <a:r>
                        <a:rPr lang="hi-IN" b="0" dirty="0">
                          <a:solidFill>
                            <a:schemeClr val="tx1"/>
                          </a:solidFill>
                        </a:rPr>
                        <a:t>यदि यह गिर जाए, तो रीडिंग सामान्यतः नष्ट हो जाती है।</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2867806246"/>
                  </a:ext>
                </a:extLst>
              </a:tr>
              <a:tr h="630778">
                <a:tc>
                  <a:txBody>
                    <a:bodyPr/>
                    <a:lstStyle/>
                    <a:p>
                      <a:pPr algn="just">
                        <a:lnSpc>
                          <a:spcPct val="115000"/>
                        </a:lnSpc>
                        <a:spcAft>
                          <a:spcPts val="1000"/>
                        </a:spcAft>
                      </a:pPr>
                      <a:r>
                        <a:rPr lang="hi-IN" b="0" dirty="0">
                          <a:solidFill>
                            <a:schemeClr val="tx1"/>
                          </a:solidFill>
                        </a:rPr>
                        <a:t>खुराक दर्ज करने की सीमा 20 </a:t>
                      </a:r>
                      <a:r>
                        <a:rPr lang="en-US" b="0" dirty="0" err="1">
                          <a:solidFill>
                            <a:schemeClr val="tx1"/>
                          </a:solidFill>
                        </a:rPr>
                        <a:t>mR</a:t>
                      </a:r>
                      <a:r>
                        <a:rPr lang="en-US" b="0" dirty="0">
                          <a:solidFill>
                            <a:schemeClr val="tx1"/>
                          </a:solidFill>
                        </a:rPr>
                        <a:t> - 500 </a:t>
                      </a:r>
                      <a:r>
                        <a:rPr lang="en-US" b="0" dirty="0" err="1">
                          <a:solidFill>
                            <a:schemeClr val="tx1"/>
                          </a:solidFill>
                        </a:rPr>
                        <a:t>mR</a:t>
                      </a:r>
                      <a:r>
                        <a:rPr lang="en-US" b="0" dirty="0">
                          <a:solidFill>
                            <a:schemeClr val="tx1"/>
                          </a:solidFill>
                        </a:rPr>
                        <a:t> </a:t>
                      </a:r>
                      <a:r>
                        <a:rPr lang="hi-IN" b="0" dirty="0">
                          <a:solidFill>
                            <a:schemeClr val="tx1"/>
                          </a:solidFill>
                        </a:rPr>
                        <a:t>है (कुछ में 5 </a:t>
                      </a:r>
                      <a:r>
                        <a:rPr lang="en-US" b="0" dirty="0">
                          <a:solidFill>
                            <a:schemeClr val="tx1"/>
                          </a:solidFill>
                        </a:rPr>
                        <a:t>R </a:t>
                      </a:r>
                      <a:r>
                        <a:rPr lang="hi-IN" b="0" dirty="0">
                          <a:solidFill>
                            <a:schemeClr val="tx1"/>
                          </a:solidFill>
                        </a:rPr>
                        <a:t>तक भी)।</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2831131159"/>
                  </a:ext>
                </a:extLst>
              </a:tr>
              <a:tr h="678843">
                <a:tc>
                  <a:txBody>
                    <a:bodyPr/>
                    <a:lstStyle/>
                    <a:p>
                      <a:pPr algn="just">
                        <a:lnSpc>
                          <a:spcPct val="115000"/>
                        </a:lnSpc>
                        <a:spcAft>
                          <a:spcPts val="1000"/>
                        </a:spcAft>
                      </a:pPr>
                      <a:r>
                        <a:rPr lang="hi-IN" b="0" dirty="0">
                          <a:solidFill>
                            <a:schemeClr val="tx1"/>
                          </a:solidFill>
                        </a:rPr>
                        <a:t>बाहरी विकिरण के स्पॉट नियंत्रण के लिए उपयोगी।</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175458377"/>
                  </a:ext>
                </a:extLst>
              </a:tr>
              <a:tr h="420126">
                <a:tc>
                  <a:txBody>
                    <a:bodyPr/>
                    <a:lstStyle/>
                    <a:p>
                      <a:pPr algn="just">
                        <a:lnSpc>
                          <a:spcPct val="115000"/>
                        </a:lnSpc>
                        <a:spcAft>
                          <a:spcPts val="1000"/>
                        </a:spcAft>
                      </a:pPr>
                      <a:r>
                        <a:rPr lang="en-US" b="0" dirty="0">
                          <a:solidFill>
                            <a:schemeClr val="tx1"/>
                          </a:solidFill>
                        </a:rPr>
                        <a:t>DRD </a:t>
                      </a:r>
                      <a:r>
                        <a:rPr lang="hi-IN" b="0" dirty="0">
                          <a:solidFill>
                            <a:schemeClr val="tx1"/>
                          </a:solidFill>
                        </a:rPr>
                        <a:t>के अतिरिक्त </a:t>
                      </a:r>
                      <a:r>
                        <a:rPr lang="en-US" b="0" dirty="0">
                          <a:solidFill>
                            <a:schemeClr val="tx1"/>
                          </a:solidFill>
                        </a:rPr>
                        <a:t>TLD </a:t>
                      </a:r>
                      <a:r>
                        <a:rPr lang="hi-IN" b="0" dirty="0">
                          <a:solidFill>
                            <a:schemeClr val="tx1"/>
                          </a:solidFill>
                        </a:rPr>
                        <a:t>की आवश्यकता होती है।</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1482158467"/>
                  </a:ext>
                </a:extLst>
              </a:tr>
              <a:tr h="706541">
                <a:tc>
                  <a:txBody>
                    <a:bodyPr/>
                    <a:lstStyle/>
                    <a:p>
                      <a:pPr algn="just">
                        <a:lnSpc>
                          <a:spcPct val="115000"/>
                        </a:lnSpc>
                        <a:spcAft>
                          <a:spcPts val="1000"/>
                        </a:spcAft>
                      </a:pPr>
                      <a:r>
                        <a:rPr lang="hi-IN" b="0" dirty="0">
                          <a:solidFill>
                            <a:schemeClr val="tx1"/>
                          </a:solidFill>
                        </a:rPr>
                        <a:t>कम अवधि के लिए उपयोग किया जाता है, जैसे कुछ घंटों के लिए।</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2731247273"/>
                  </a:ext>
                </a:extLst>
              </a:tr>
            </a:tbl>
          </a:graphicData>
        </a:graphic>
      </p:graphicFrame>
      <p:graphicFrame>
        <p:nvGraphicFramePr>
          <p:cNvPr id="13" name="Content Placeholder 5">
            <a:extLst>
              <a:ext uri="{FF2B5EF4-FFF2-40B4-BE49-F238E27FC236}">
                <a16:creationId xmlns:a16="http://schemas.microsoft.com/office/drawing/2014/main" id="{BA7D2FBA-8A0F-4FE8-A210-983F5AB6409D}"/>
              </a:ext>
            </a:extLst>
          </p:cNvPr>
          <p:cNvGraphicFramePr>
            <a:graphicFrameLocks/>
          </p:cNvGraphicFramePr>
          <p:nvPr>
            <p:extLst>
              <p:ext uri="{D42A27DB-BD31-4B8C-83A1-F6EECF244321}">
                <p14:modId xmlns:p14="http://schemas.microsoft.com/office/powerpoint/2010/main" val="3963947342"/>
              </p:ext>
            </p:extLst>
          </p:nvPr>
        </p:nvGraphicFramePr>
        <p:xfrm>
          <a:off x="5442250" y="1323663"/>
          <a:ext cx="6017116" cy="5486339"/>
        </p:xfrm>
        <a:graphic>
          <a:graphicData uri="http://schemas.openxmlformats.org/drawingml/2006/table">
            <a:tbl>
              <a:tblPr firstRow="1" firstCol="1" bandRow="1" bandCol="1">
                <a:tableStyleId>{5C22544A-7EE6-4342-B048-85BDC9FD1C3A}</a:tableStyleId>
              </a:tblPr>
              <a:tblGrid>
                <a:gridCol w="6017116">
                  <a:extLst>
                    <a:ext uri="{9D8B030D-6E8A-4147-A177-3AD203B41FA5}">
                      <a16:colId xmlns:a16="http://schemas.microsoft.com/office/drawing/2014/main" val="3906258196"/>
                    </a:ext>
                  </a:extLst>
                </a:gridCol>
              </a:tblGrid>
              <a:tr h="668406">
                <a:tc>
                  <a:txBody>
                    <a:bodyPr/>
                    <a:lstStyle/>
                    <a:p>
                      <a:pPr algn="ctr">
                        <a:lnSpc>
                          <a:spcPct val="115000"/>
                        </a:lnSpc>
                        <a:spcAft>
                          <a:spcPts val="1000"/>
                        </a:spcAft>
                      </a:pPr>
                      <a:r>
                        <a:rPr lang="en-US" sz="2800" u="none" dirty="0">
                          <a:solidFill>
                            <a:schemeClr val="tx1"/>
                          </a:solidFill>
                          <a:effectLst/>
                        </a:rPr>
                        <a:t>            TLD</a:t>
                      </a:r>
                      <a:endParaRPr lang="en-IN" sz="2800" u="none"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2012434747"/>
                  </a:ext>
                </a:extLst>
              </a:tr>
              <a:tr h="705877">
                <a:tc>
                  <a:txBody>
                    <a:bodyPr/>
                    <a:lstStyle/>
                    <a:p>
                      <a:pPr algn="just">
                        <a:lnSpc>
                          <a:spcPct val="115000"/>
                        </a:lnSpc>
                        <a:spcAft>
                          <a:spcPts val="1000"/>
                        </a:spcAft>
                      </a:pPr>
                      <a:r>
                        <a:rPr lang="hi-IN" b="0" dirty="0">
                          <a:solidFill>
                            <a:schemeClr val="tx1"/>
                          </a:solidFill>
                        </a:rPr>
                        <a:t>केवल </a:t>
                      </a:r>
                      <a:r>
                        <a:rPr lang="en-US" b="0" dirty="0">
                          <a:solidFill>
                            <a:schemeClr val="tx1"/>
                          </a:solidFill>
                        </a:rPr>
                        <a:t>TLD </a:t>
                      </a:r>
                      <a:r>
                        <a:rPr lang="hi-IN" b="0" dirty="0">
                          <a:solidFill>
                            <a:schemeClr val="tx1"/>
                          </a:solidFill>
                        </a:rPr>
                        <a:t>रीडिंग मशीन द्वारा ऑपरेटरों के माध्यम से पढ़ा जा सकता</a:t>
                      </a:r>
                      <a:r>
                        <a:rPr lang="en-US" b="0" dirty="0">
                          <a:solidFill>
                            <a:schemeClr val="tx1"/>
                          </a:solidFill>
                        </a:rPr>
                        <a:t> </a:t>
                      </a:r>
                      <a:r>
                        <a:rPr lang="hi-IN" b="0" dirty="0">
                          <a:solidFill>
                            <a:schemeClr val="tx1"/>
                          </a:solidFill>
                        </a:rPr>
                        <a:t>है।</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3555193828"/>
                  </a:ext>
                </a:extLst>
              </a:tr>
              <a:tr h="504316">
                <a:tc>
                  <a:txBody>
                    <a:bodyPr/>
                    <a:lstStyle/>
                    <a:p>
                      <a:pPr algn="just">
                        <a:lnSpc>
                          <a:spcPct val="115000"/>
                        </a:lnSpc>
                        <a:spcAft>
                          <a:spcPts val="1000"/>
                        </a:spcAft>
                      </a:pPr>
                      <a:r>
                        <a:rPr lang="hi-IN" b="0" dirty="0">
                          <a:solidFill>
                            <a:schemeClr val="tx1"/>
                          </a:solidFill>
                        </a:rPr>
                        <a:t>केवल </a:t>
                      </a:r>
                      <a:r>
                        <a:rPr lang="en-US" b="0" dirty="0">
                          <a:solidFill>
                            <a:schemeClr val="tx1"/>
                          </a:solidFill>
                        </a:rPr>
                        <a:t>TLD </a:t>
                      </a:r>
                      <a:r>
                        <a:rPr lang="hi-IN" b="0" dirty="0">
                          <a:solidFill>
                            <a:schemeClr val="tx1"/>
                          </a:solidFill>
                        </a:rPr>
                        <a:t>रीडिंग मशीन द्वारा ऑपरेटरों के माध्यम से पढ़ा जा सकता है।</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3329078943"/>
                  </a:ext>
                </a:extLst>
              </a:tr>
              <a:tr h="325147">
                <a:tc>
                  <a:txBody>
                    <a:bodyPr/>
                    <a:lstStyle/>
                    <a:p>
                      <a:pPr algn="just">
                        <a:lnSpc>
                          <a:spcPct val="115000"/>
                        </a:lnSpc>
                        <a:spcAft>
                          <a:spcPts val="1000"/>
                        </a:spcAft>
                      </a:pPr>
                      <a:r>
                        <a:rPr lang="hi-IN" b="0" dirty="0">
                          <a:solidFill>
                            <a:schemeClr val="tx1"/>
                          </a:solidFill>
                        </a:rPr>
                        <a:t>यह कुछ हद तक अधिक स्थिर है।</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1951561116"/>
                  </a:ext>
                </a:extLst>
              </a:tr>
              <a:tr h="637569">
                <a:tc>
                  <a:txBody>
                    <a:bodyPr/>
                    <a:lstStyle/>
                    <a:p>
                      <a:r>
                        <a:rPr lang="hi-IN" b="0" dirty="0">
                          <a:solidFill>
                            <a:schemeClr val="tx1"/>
                          </a:solidFill>
                        </a:rPr>
                        <a:t>इसमें ऐसे गलत उपयोग</a:t>
                      </a:r>
                      <a:r>
                        <a:rPr lang="en-US" b="0" dirty="0">
                          <a:solidFill>
                            <a:schemeClr val="tx1"/>
                          </a:solidFill>
                        </a:rPr>
                        <a:t> </a:t>
                      </a:r>
                      <a:r>
                        <a:rPr lang="hi-IN" b="0" dirty="0">
                          <a:solidFill>
                            <a:schemeClr val="tx1"/>
                          </a:solidFill>
                        </a:rPr>
                        <a:t>के प्रति पर्याप्त प्रतिरोध होता है।</a:t>
                      </a:r>
                    </a:p>
                    <a:p>
                      <a:pPr algn="just">
                        <a:lnSpc>
                          <a:spcPct val="115000"/>
                        </a:lnSpc>
                        <a:spcAft>
                          <a:spcPts val="1000"/>
                        </a:spcAft>
                      </a:pPr>
                      <a:r>
                        <a:rPr lang="en-US" sz="1800" b="0" dirty="0">
                          <a:solidFill>
                            <a:schemeClr val="tx1"/>
                          </a:solidFill>
                          <a:effectLst/>
                          <a:latin typeface="Open sans" panose="020B0606030504020204"/>
                        </a:rPr>
                        <a:t>.</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1704574370"/>
                  </a:ext>
                </a:extLst>
              </a:tr>
              <a:tr h="635589">
                <a:tc>
                  <a:txBody>
                    <a:bodyPr/>
                    <a:lstStyle/>
                    <a:p>
                      <a:r>
                        <a:rPr lang="hi-IN" b="0" dirty="0">
                          <a:solidFill>
                            <a:schemeClr val="tx1"/>
                          </a:solidFill>
                        </a:rPr>
                        <a:t>यह 10 </a:t>
                      </a:r>
                      <a:r>
                        <a:rPr lang="en-US" b="0" dirty="0" err="1">
                          <a:solidFill>
                            <a:schemeClr val="tx1"/>
                          </a:solidFill>
                        </a:rPr>
                        <a:t>mR</a:t>
                      </a:r>
                      <a:r>
                        <a:rPr lang="en-US" b="0" dirty="0">
                          <a:solidFill>
                            <a:schemeClr val="tx1"/>
                          </a:solidFill>
                        </a:rPr>
                        <a:t> </a:t>
                      </a:r>
                      <a:r>
                        <a:rPr lang="hi-IN" b="0" dirty="0">
                          <a:solidFill>
                            <a:schemeClr val="tx1"/>
                          </a:solidFill>
                        </a:rPr>
                        <a:t>से 10,000,000 </a:t>
                      </a:r>
                      <a:r>
                        <a:rPr lang="en-US" b="0" dirty="0" err="1">
                          <a:solidFill>
                            <a:schemeClr val="tx1"/>
                          </a:solidFill>
                        </a:rPr>
                        <a:t>mR</a:t>
                      </a:r>
                      <a:r>
                        <a:rPr lang="en-US" b="0" dirty="0">
                          <a:solidFill>
                            <a:schemeClr val="tx1"/>
                          </a:solidFill>
                        </a:rPr>
                        <a:t> </a:t>
                      </a:r>
                      <a:r>
                        <a:rPr lang="hi-IN" b="0" dirty="0">
                          <a:solidFill>
                            <a:schemeClr val="tx1"/>
                          </a:solidFill>
                        </a:rPr>
                        <a:t>तक की खुराक</a:t>
                      </a:r>
                      <a:r>
                        <a:rPr lang="en-US" b="0" dirty="0">
                          <a:solidFill>
                            <a:schemeClr val="tx1"/>
                          </a:solidFill>
                        </a:rPr>
                        <a:t> </a:t>
                      </a:r>
                      <a:r>
                        <a:rPr lang="hi-IN" b="0" dirty="0">
                          <a:solidFill>
                            <a:schemeClr val="tx1"/>
                          </a:solidFill>
                        </a:rPr>
                        <a:t>को रिकॉर्ड कर सकता है।</a:t>
                      </a:r>
                    </a:p>
                  </a:txBody>
                  <a:tcPr marL="40453" marR="40453" marT="0" marB="0">
                    <a:solidFill>
                      <a:schemeClr val="bg2"/>
                    </a:solidFill>
                  </a:tcPr>
                </a:tc>
                <a:extLst>
                  <a:ext uri="{0D108BD9-81ED-4DB2-BD59-A6C34878D82A}">
                    <a16:rowId xmlns:a16="http://schemas.microsoft.com/office/drawing/2014/main" val="3794737425"/>
                  </a:ext>
                </a:extLst>
              </a:tr>
              <a:tr h="681484">
                <a:tc>
                  <a:txBody>
                    <a:bodyPr/>
                    <a:lstStyle/>
                    <a:p>
                      <a:r>
                        <a:rPr lang="hi-IN" b="0" dirty="0">
                          <a:solidFill>
                            <a:schemeClr val="tx1"/>
                          </a:solidFill>
                        </a:rPr>
                        <a:t>नियमित और समग्र (ओवरऑल) विकिरण एक्सपोज़र आकलन के लिए उपयोग किया जाता है।</a:t>
                      </a:r>
                    </a:p>
                  </a:txBody>
                  <a:tcPr marL="40453" marR="40453" marT="0" marB="0">
                    <a:solidFill>
                      <a:schemeClr val="bg2"/>
                    </a:solidFill>
                  </a:tcPr>
                </a:tc>
                <a:extLst>
                  <a:ext uri="{0D108BD9-81ED-4DB2-BD59-A6C34878D82A}">
                    <a16:rowId xmlns:a16="http://schemas.microsoft.com/office/drawing/2014/main" val="1976731004"/>
                  </a:ext>
                </a:extLst>
              </a:tr>
              <a:tr h="524194">
                <a:tc>
                  <a:txBody>
                    <a:bodyPr/>
                    <a:lstStyle/>
                    <a:p>
                      <a:pPr algn="just">
                        <a:lnSpc>
                          <a:spcPct val="115000"/>
                        </a:lnSpc>
                        <a:spcAft>
                          <a:spcPts val="1000"/>
                        </a:spcAft>
                      </a:pPr>
                      <a:r>
                        <a:rPr lang="hi-IN" b="0" dirty="0">
                          <a:solidFill>
                            <a:schemeClr val="tx1"/>
                          </a:solidFill>
                        </a:rPr>
                        <a:t>इसे </a:t>
                      </a:r>
                      <a:r>
                        <a:rPr lang="en-US" b="0" dirty="0">
                          <a:solidFill>
                            <a:schemeClr val="tx1"/>
                          </a:solidFill>
                        </a:rPr>
                        <a:t>DRD </a:t>
                      </a:r>
                      <a:r>
                        <a:rPr lang="hi-IN" b="0" dirty="0">
                          <a:solidFill>
                            <a:schemeClr val="tx1"/>
                          </a:solidFill>
                        </a:rPr>
                        <a:t>के बिना भी उपयोग किया जा सकता है। </a:t>
                      </a:r>
                      <a:endParaRPr lang="en-IN" sz="1800" b="0" dirty="0">
                        <a:solidFill>
                          <a:schemeClr val="tx1"/>
                        </a:solidFill>
                        <a:effectLst/>
                        <a:latin typeface="Open sans" panose="020B0606030504020204"/>
                        <a:ea typeface="Times New Roman" panose="02020603050405020304" pitchFamily="18" charset="0"/>
                        <a:cs typeface="Mangal" panose="02040503050203030202" pitchFamily="18" charset="0"/>
                      </a:endParaRPr>
                    </a:p>
                  </a:txBody>
                  <a:tcPr marL="40453" marR="40453" marT="0" marB="0">
                    <a:solidFill>
                      <a:schemeClr val="bg2"/>
                    </a:solidFill>
                  </a:tcPr>
                </a:tc>
                <a:extLst>
                  <a:ext uri="{0D108BD9-81ED-4DB2-BD59-A6C34878D82A}">
                    <a16:rowId xmlns:a16="http://schemas.microsoft.com/office/drawing/2014/main" val="226011493"/>
                  </a:ext>
                </a:extLst>
              </a:tr>
              <a:tr h="687487">
                <a:tc>
                  <a:txBody>
                    <a:bodyPr/>
                    <a:lstStyle/>
                    <a:p>
                      <a:r>
                        <a:rPr lang="hi-IN" b="0" dirty="0">
                          <a:solidFill>
                            <a:schemeClr val="tx1"/>
                          </a:solidFill>
                        </a:rPr>
                        <a:t>लंबी अवधि के लिए उपयोग किया जाता है, जैसे एक माह या कई माह।</a:t>
                      </a:r>
                    </a:p>
                  </a:txBody>
                  <a:tcPr marL="40453" marR="40453" marT="0" marB="0">
                    <a:solidFill>
                      <a:schemeClr val="bg2"/>
                    </a:solidFill>
                  </a:tcPr>
                </a:tc>
                <a:extLst>
                  <a:ext uri="{0D108BD9-81ED-4DB2-BD59-A6C34878D82A}">
                    <a16:rowId xmlns:a16="http://schemas.microsoft.com/office/drawing/2014/main" val="4257994807"/>
                  </a:ext>
                </a:extLst>
              </a:tr>
            </a:tbl>
          </a:graphicData>
        </a:graphic>
      </p:graphicFrame>
    </p:spTree>
    <p:extLst>
      <p:ext uri="{BB962C8B-B14F-4D97-AF65-F5344CB8AC3E}">
        <p14:creationId xmlns:p14="http://schemas.microsoft.com/office/powerpoint/2010/main" val="322160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26917" y="2857500"/>
            <a:ext cx="4114800" cy="1143000"/>
          </a:xfrm>
          <a:noFill/>
        </p:spPr>
        <p:txBody>
          <a:bodyPr>
            <a:noAutofit/>
          </a:bodyPr>
          <a:lstStyle/>
          <a:p>
            <a:r>
              <a:rPr lang="hi-IN" sz="4000" b="1" dirty="0">
                <a:solidFill>
                  <a:srgbClr val="C00000"/>
                </a:solidFill>
              </a:rPr>
              <a:t>परिचय</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95800" y="1143000"/>
            <a:ext cx="6934200" cy="5257800"/>
          </a:xfrm>
          <a:noFill/>
        </p:spPr>
        <p:txBody>
          <a:bodyPr>
            <a:noAutofit/>
          </a:bodyPr>
          <a:lstStyle/>
          <a:p>
            <a:pPr marR="5080" algn="just">
              <a:lnSpc>
                <a:spcPct val="150000"/>
              </a:lnSpc>
              <a:spcBef>
                <a:spcPts val="95"/>
              </a:spcBef>
              <a:buFont typeface="Wingdings" panose="05000000000000000000" pitchFamily="2" charset="2"/>
              <a:buChar char="ü"/>
            </a:pPr>
            <a:r>
              <a:rPr lang="hi-IN" sz="2400" dirty="0"/>
              <a:t> कर्मचारी निगरानी वह उपकरण है जिसका उपयोग विकिरण संरक्षण विशेषज्ञों/प्रथम प्रतिकर्ताओं द्वारा व्यक्तिगत विकिरण एक्सपोज़र को नियंत्रित करने के लिए किया जाता है।</a:t>
            </a:r>
            <a:endParaRPr lang="en-US" sz="2600" dirty="0">
              <a:latin typeface="Open sans" panose="020B0606030504020204"/>
              <a:cs typeface="Gothic Uralic"/>
            </a:endParaRPr>
          </a:p>
          <a:p>
            <a:pPr marR="7620" algn="just">
              <a:lnSpc>
                <a:spcPct val="150000"/>
              </a:lnSpc>
              <a:buFont typeface="Wingdings" panose="05000000000000000000" pitchFamily="2" charset="2"/>
              <a:buChar char="ü"/>
            </a:pPr>
            <a:r>
              <a:rPr lang="hi-IN" sz="2400" dirty="0"/>
              <a:t>मूल रूप से, कर्मचारी निगरानी हमें यह मापने में मदद करती है कि किसी व्यक्ति को रेडियोधर्मी वातावरण में बिताए गए समय की अवधि से कितना विकिरण एक्सपोज़र प्राप्त हुआ है।</a:t>
            </a:r>
            <a:endParaRPr lang="en-IN" sz="2400" dirty="0">
              <a:latin typeface="Times New Roman" panose="02020603050405020304" pitchFamily="18" charset="0"/>
              <a:cs typeface="Times New Roman"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29997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489200" y="235502"/>
            <a:ext cx="6730999" cy="1088879"/>
          </a:xfrm>
          <a:noFill/>
        </p:spPr>
        <p:txBody>
          <a:bodyPr>
            <a:noAutofit/>
          </a:bodyPr>
          <a:lstStyle/>
          <a:p>
            <a:br>
              <a:rPr lang="en-US" sz="4000" dirty="0">
                <a:solidFill>
                  <a:srgbClr val="252525"/>
                </a:solidFill>
                <a:latin typeface="Gothic Uralic"/>
                <a:cs typeface="Gothic Uralic"/>
              </a:rPr>
            </a:br>
            <a:br>
              <a:rPr lang="en-US" sz="4000" dirty="0">
                <a:solidFill>
                  <a:srgbClr val="252525"/>
                </a:solidFill>
                <a:latin typeface="Gothic Uralic"/>
                <a:cs typeface="Gothic Uralic"/>
              </a:rPr>
            </a:br>
            <a:br>
              <a:rPr lang="en-US" sz="4000" b="1" dirty="0">
                <a:solidFill>
                  <a:srgbClr val="C00000"/>
                </a:solidFill>
              </a:rPr>
            </a:br>
            <a:r>
              <a:rPr lang="hi-IN" sz="4000" b="1" dirty="0">
                <a:solidFill>
                  <a:srgbClr val="C00000"/>
                </a:solidFill>
              </a:rPr>
              <a:t>व्यक्तिगत निगरानी उपकरण</a:t>
            </a:r>
            <a:br>
              <a:rPr lang="hi-IN" sz="4000" dirty="0"/>
            </a:br>
            <a:br>
              <a:rPr lang="en-US" sz="4000" b="1" dirty="0">
                <a:solidFill>
                  <a:srgbClr val="C00000"/>
                </a:solidFill>
                <a:latin typeface="Open sans" panose="020B0606030504020204"/>
                <a:cs typeface="Gothic Uralic"/>
              </a:rPr>
            </a:b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4" name="Table 3">
            <a:extLst>
              <a:ext uri="{FF2B5EF4-FFF2-40B4-BE49-F238E27FC236}">
                <a16:creationId xmlns:a16="http://schemas.microsoft.com/office/drawing/2014/main" id="{3B8900B0-BBA9-44AB-A2DA-647B10B236EB}"/>
              </a:ext>
            </a:extLst>
          </p:cNvPr>
          <p:cNvGraphicFramePr>
            <a:graphicFrameLocks noGrp="1"/>
          </p:cNvGraphicFramePr>
          <p:nvPr>
            <p:extLst>
              <p:ext uri="{D42A27DB-BD31-4B8C-83A1-F6EECF244321}">
                <p14:modId xmlns:p14="http://schemas.microsoft.com/office/powerpoint/2010/main" val="2450115051"/>
              </p:ext>
            </p:extLst>
          </p:nvPr>
        </p:nvGraphicFramePr>
        <p:xfrm>
          <a:off x="1701800" y="1149064"/>
          <a:ext cx="9039233" cy="5349143"/>
        </p:xfrm>
        <a:graphic>
          <a:graphicData uri="http://schemas.openxmlformats.org/drawingml/2006/table">
            <a:tbl>
              <a:tblPr firstRow="1" bandRow="1">
                <a:tableStyleId>{5C22544A-7EE6-4342-B048-85BDC9FD1C3A}</a:tableStyleId>
              </a:tblPr>
              <a:tblGrid>
                <a:gridCol w="1893352">
                  <a:extLst>
                    <a:ext uri="{9D8B030D-6E8A-4147-A177-3AD203B41FA5}">
                      <a16:colId xmlns:a16="http://schemas.microsoft.com/office/drawing/2014/main" val="1110437423"/>
                    </a:ext>
                  </a:extLst>
                </a:gridCol>
                <a:gridCol w="1649050">
                  <a:extLst>
                    <a:ext uri="{9D8B030D-6E8A-4147-A177-3AD203B41FA5}">
                      <a16:colId xmlns:a16="http://schemas.microsoft.com/office/drawing/2014/main" val="3074294305"/>
                    </a:ext>
                  </a:extLst>
                </a:gridCol>
                <a:gridCol w="1649050">
                  <a:extLst>
                    <a:ext uri="{9D8B030D-6E8A-4147-A177-3AD203B41FA5}">
                      <a16:colId xmlns:a16="http://schemas.microsoft.com/office/drawing/2014/main" val="1154733062"/>
                    </a:ext>
                  </a:extLst>
                </a:gridCol>
                <a:gridCol w="1832277">
                  <a:extLst>
                    <a:ext uri="{9D8B030D-6E8A-4147-A177-3AD203B41FA5}">
                      <a16:colId xmlns:a16="http://schemas.microsoft.com/office/drawing/2014/main" val="2688835834"/>
                    </a:ext>
                  </a:extLst>
                </a:gridCol>
                <a:gridCol w="2015504">
                  <a:extLst>
                    <a:ext uri="{9D8B030D-6E8A-4147-A177-3AD203B41FA5}">
                      <a16:colId xmlns:a16="http://schemas.microsoft.com/office/drawing/2014/main" val="3032124736"/>
                    </a:ext>
                  </a:extLst>
                </a:gridCol>
              </a:tblGrid>
              <a:tr h="1156556">
                <a:tc>
                  <a:txBody>
                    <a:bodyPr/>
                    <a:lstStyle/>
                    <a:p>
                      <a:r>
                        <a:rPr lang="hi-IN" sz="2000" dirty="0"/>
                        <a:t>निगरानी उपकरण </a:t>
                      </a:r>
                      <a:endParaRPr lang="en-IN" sz="2000" dirty="0">
                        <a:latin typeface="Open sans" panose="020B0606030504020204"/>
                      </a:endParaRPr>
                    </a:p>
                  </a:txBody>
                  <a:tcPr/>
                </a:tc>
                <a:tc>
                  <a:txBody>
                    <a:bodyPr/>
                    <a:lstStyle/>
                    <a:p>
                      <a:r>
                        <a:rPr lang="hi-IN" sz="2000" dirty="0"/>
                        <a:t>डिटेक्टर / संवेदक</a:t>
                      </a:r>
                      <a:endParaRPr lang="en-IN" sz="2000" dirty="0">
                        <a:latin typeface="Open sans" panose="020B0606030504020204"/>
                      </a:endParaRPr>
                    </a:p>
                  </a:txBody>
                  <a:tcPr/>
                </a:tc>
                <a:tc>
                  <a:txBody>
                    <a:bodyPr/>
                    <a:lstStyle/>
                    <a:p>
                      <a:r>
                        <a:rPr lang="hi-IN" sz="2000" dirty="0"/>
                        <a:t>विकिरण</a:t>
                      </a:r>
                      <a:endParaRPr lang="en-US" sz="2000" dirty="0"/>
                    </a:p>
                    <a:p>
                      <a:r>
                        <a:rPr lang="hi-IN" sz="2000" dirty="0"/>
                        <a:t>संसूचन</a:t>
                      </a:r>
                      <a:r>
                        <a:rPr lang="en-US" sz="2000" dirty="0">
                          <a:latin typeface="Open sans" panose="020B0606030504020204"/>
                        </a:rPr>
                        <a:t> </a:t>
                      </a:r>
                      <a:endParaRPr lang="en-IN" sz="2000" dirty="0">
                        <a:latin typeface="Open sans" panose="020B0606030504020204"/>
                      </a:endParaRPr>
                    </a:p>
                  </a:txBody>
                  <a:tcPr/>
                </a:tc>
                <a:tc>
                  <a:txBody>
                    <a:bodyPr/>
                    <a:lstStyle/>
                    <a:p>
                      <a:r>
                        <a:rPr lang="hi-IN" sz="2000" dirty="0"/>
                        <a:t>सीमाएँ </a:t>
                      </a:r>
                      <a:endParaRPr lang="en-IN" sz="2000" dirty="0">
                        <a:latin typeface="Open sans" panose="020B0606030504020204"/>
                      </a:endParaRPr>
                    </a:p>
                  </a:txBody>
                  <a:tcPr/>
                </a:tc>
                <a:tc>
                  <a:txBody>
                    <a:bodyPr/>
                    <a:lstStyle/>
                    <a:p>
                      <a:r>
                        <a:rPr lang="hi-IN" sz="2000" dirty="0"/>
                        <a:t>टिप्पणियाँ</a:t>
                      </a:r>
                      <a:endParaRPr lang="en-IN" sz="2000" dirty="0">
                        <a:latin typeface="Open sans" panose="020B0606030504020204"/>
                      </a:endParaRPr>
                    </a:p>
                  </a:txBody>
                  <a:tcPr/>
                </a:tc>
                <a:extLst>
                  <a:ext uri="{0D108BD9-81ED-4DB2-BD59-A6C34878D82A}">
                    <a16:rowId xmlns:a16="http://schemas.microsoft.com/office/drawing/2014/main" val="2498957899"/>
                  </a:ext>
                </a:extLst>
              </a:tr>
              <a:tr h="1543063">
                <a:tc>
                  <a:txBody>
                    <a:bodyPr/>
                    <a:lstStyle/>
                    <a:p>
                      <a:r>
                        <a:rPr lang="hi-IN" dirty="0"/>
                        <a:t>प्रत्यक्ष पठन डोसीमीटर (</a:t>
                      </a:r>
                      <a:r>
                        <a:rPr lang="en-US" dirty="0"/>
                        <a:t>DRD)</a:t>
                      </a:r>
                      <a:endParaRPr lang="en-IN" sz="1800" dirty="0">
                        <a:latin typeface="Open sans" panose="020B0606030504020204"/>
                      </a:endParaRPr>
                    </a:p>
                  </a:txBody>
                  <a:tcPr/>
                </a:tc>
                <a:tc>
                  <a:txBody>
                    <a:bodyPr/>
                    <a:lstStyle/>
                    <a:p>
                      <a:pPr marL="91440">
                        <a:lnSpc>
                          <a:spcPct val="100000"/>
                        </a:lnSpc>
                        <a:spcBef>
                          <a:spcPts val="280"/>
                        </a:spcBef>
                      </a:pPr>
                      <a:r>
                        <a:rPr lang="hi-IN" dirty="0"/>
                        <a:t>आयनीकरण कक्ष</a:t>
                      </a:r>
                      <a:endParaRPr sz="1800" b="0" dirty="0">
                        <a:latin typeface="Open sans" panose="020B0606030504020204"/>
                        <a:cs typeface="Times New Roman"/>
                      </a:endParaRPr>
                    </a:p>
                  </a:txBody>
                  <a:tcPr marL="0" marR="0" marT="35560" marB="0"/>
                </a:tc>
                <a:tc>
                  <a:txBody>
                    <a:bodyPr/>
                    <a:lstStyle/>
                    <a:p>
                      <a:r>
                        <a:rPr lang="hi-IN" dirty="0"/>
                        <a:t>क्ष-किरणें और गामा-किरणें </a:t>
                      </a:r>
                      <a:endParaRPr lang="en-IN" sz="1800" dirty="0">
                        <a:latin typeface="Open sans" panose="020B0606030504020204"/>
                      </a:endParaRPr>
                    </a:p>
                  </a:txBody>
                  <a:tcPr/>
                </a:tc>
                <a:tc>
                  <a:txBody>
                    <a:bodyPr/>
                    <a:lstStyle/>
                    <a:p>
                      <a:pPr marL="92075">
                        <a:lnSpc>
                          <a:spcPct val="100000"/>
                        </a:lnSpc>
                        <a:spcBef>
                          <a:spcPts val="280"/>
                        </a:spcBef>
                      </a:pPr>
                      <a:r>
                        <a:rPr lang="hi-IN" dirty="0"/>
                        <a:t>विभिन्न परास</a:t>
                      </a:r>
                      <a:r>
                        <a:rPr lang="en-IN" sz="1800" b="0" spc="-5" dirty="0">
                          <a:latin typeface="Open sans" panose="020B0606030504020204"/>
                          <a:cs typeface="Times New Roman"/>
                        </a:rPr>
                        <a:t>0-200mR</a:t>
                      </a:r>
                      <a:endParaRPr lang="en-IN" sz="1800" b="0" dirty="0">
                        <a:latin typeface="Open sans" panose="020B0606030504020204"/>
                        <a:cs typeface="Times New Roman"/>
                      </a:endParaRPr>
                    </a:p>
                    <a:p>
                      <a:pPr marL="92075">
                        <a:lnSpc>
                          <a:spcPct val="100000"/>
                        </a:lnSpc>
                        <a:spcBef>
                          <a:spcPts val="575"/>
                        </a:spcBef>
                      </a:pPr>
                      <a:r>
                        <a:rPr lang="en-IN" sz="1800" b="0" dirty="0">
                          <a:latin typeface="Open sans" panose="020B0606030504020204"/>
                          <a:cs typeface="Times New Roman"/>
                        </a:rPr>
                        <a:t>0-5000mR</a:t>
                      </a:r>
                    </a:p>
                    <a:p>
                      <a:endParaRPr lang="en-IN" sz="1800" dirty="0">
                        <a:latin typeface="Open sans" panose="020B0606030504020204"/>
                      </a:endParaRPr>
                    </a:p>
                  </a:txBody>
                  <a:tcPr/>
                </a:tc>
                <a:tc>
                  <a:txBody>
                    <a:bodyPr/>
                    <a:lstStyle/>
                    <a:p>
                      <a:pPr marL="92075">
                        <a:lnSpc>
                          <a:spcPct val="100000"/>
                        </a:lnSpc>
                        <a:spcBef>
                          <a:spcPts val="280"/>
                        </a:spcBef>
                      </a:pPr>
                      <a:r>
                        <a:rPr lang="hi-IN" dirty="0"/>
                        <a:t>निष्क्रिय डिटेक्टर</a:t>
                      </a:r>
                      <a:endParaRPr sz="1800" b="0" dirty="0">
                        <a:latin typeface="Open sans" panose="020B0606030504020204"/>
                        <a:cs typeface="Times New Roman"/>
                      </a:endParaRPr>
                    </a:p>
                  </a:txBody>
                  <a:tcPr marL="0" marR="0" marT="35560" marB="0"/>
                </a:tc>
                <a:extLst>
                  <a:ext uri="{0D108BD9-81ED-4DB2-BD59-A6C34878D82A}">
                    <a16:rowId xmlns:a16="http://schemas.microsoft.com/office/drawing/2014/main" val="1667776353"/>
                  </a:ext>
                </a:extLst>
              </a:tr>
              <a:tr h="1241729">
                <a:tc>
                  <a:txBody>
                    <a:bodyPr/>
                    <a:lstStyle/>
                    <a:p>
                      <a:r>
                        <a:rPr lang="hi-IN" dirty="0"/>
                        <a:t>इलेक्ट्रॉनिक पॉकेट डोसीमीटर</a:t>
                      </a:r>
                      <a:endParaRPr lang="en-IN" sz="1800" dirty="0">
                        <a:latin typeface="Open sans" panose="020B0606030504020204"/>
                      </a:endParaRPr>
                    </a:p>
                  </a:txBody>
                  <a:tcPr/>
                </a:tc>
                <a:tc>
                  <a:txBody>
                    <a:bodyPr/>
                    <a:lstStyle/>
                    <a:p>
                      <a:pPr marL="91440">
                        <a:lnSpc>
                          <a:spcPct val="100000"/>
                        </a:lnSpc>
                        <a:spcBef>
                          <a:spcPts val="280"/>
                        </a:spcBef>
                      </a:pPr>
                      <a:r>
                        <a:rPr lang="hi-IN" dirty="0"/>
                        <a:t>सिलिकॉन डायोड</a:t>
                      </a:r>
                      <a:endParaRPr sz="1800" b="0" dirty="0">
                        <a:latin typeface="Open sans" panose="020B0606030504020204"/>
                        <a:cs typeface="Times New Roman"/>
                      </a:endParaRPr>
                    </a:p>
                  </a:txBody>
                  <a:tcPr marL="0" marR="0" marT="35560" marB="0"/>
                </a:tc>
                <a:tc>
                  <a:txBody>
                    <a:bodyPr/>
                    <a:lstStyle/>
                    <a:p>
                      <a:r>
                        <a:rPr lang="hi-IN" dirty="0"/>
                        <a:t>क्ष-किरणें और गामा-किरणें </a:t>
                      </a:r>
                      <a:endParaRPr lang="en-IN" sz="1800" dirty="0">
                        <a:latin typeface="Open sans" panose="020B0606030504020204"/>
                      </a:endParaRPr>
                    </a:p>
                    <a:p>
                      <a:endParaRPr lang="en-IN" sz="1800" dirty="0">
                        <a:latin typeface="Open sans" panose="020B0606030504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spc="-5" dirty="0">
                          <a:latin typeface="Open sans" panose="020B0606030504020204"/>
                          <a:cs typeface="Times New Roman"/>
                        </a:rPr>
                        <a:t>1µSv </a:t>
                      </a:r>
                      <a:r>
                        <a:rPr lang="en-IN" sz="1800" b="0" dirty="0">
                          <a:latin typeface="Open sans" panose="020B0606030504020204"/>
                          <a:cs typeface="Times New Roman"/>
                        </a:rPr>
                        <a:t>– 1</a:t>
                      </a:r>
                      <a:r>
                        <a:rPr lang="en-IN" sz="1800" b="0" spc="-25" dirty="0">
                          <a:latin typeface="Open sans" panose="020B0606030504020204"/>
                          <a:cs typeface="Times New Roman"/>
                        </a:rPr>
                        <a:t> </a:t>
                      </a:r>
                      <a:r>
                        <a:rPr lang="en-IN" sz="1800" b="0" dirty="0" err="1">
                          <a:latin typeface="Open sans" panose="020B0606030504020204"/>
                          <a:cs typeface="Times New Roman"/>
                        </a:rPr>
                        <a:t>Sv</a:t>
                      </a:r>
                      <a:endParaRPr lang="en-IN" sz="1800" b="0" dirty="0">
                        <a:latin typeface="Open sans" panose="020B0606030504020204"/>
                        <a:cs typeface="Times New Roman"/>
                      </a:endParaRPr>
                    </a:p>
                    <a:p>
                      <a:endParaRPr lang="en-IN" sz="1800" b="0" dirty="0">
                        <a:latin typeface="Open sans" panose="020B0606030504020204"/>
                      </a:endParaRPr>
                    </a:p>
                  </a:txBody>
                  <a:tcPr/>
                </a:tc>
                <a:tc>
                  <a:txBody>
                    <a:bodyPr/>
                    <a:lstStyle/>
                    <a:p>
                      <a:pPr marL="92075" marR="371475">
                        <a:lnSpc>
                          <a:spcPct val="100000"/>
                        </a:lnSpc>
                        <a:spcBef>
                          <a:spcPts val="280"/>
                        </a:spcBef>
                      </a:pPr>
                      <a:r>
                        <a:rPr lang="hi-IN" sz="1800" b="0" dirty="0">
                          <a:latin typeface="Open sans" panose="020B0606030504020204"/>
                          <a:cs typeface="Times New Roman"/>
                        </a:rPr>
                        <a:t>ऑडियो अलार्म सुविधा के साथ प्रकार को एकीकृत करना</a:t>
                      </a:r>
                      <a:endParaRPr sz="1800" b="0" dirty="0">
                        <a:latin typeface="Open sans" panose="020B0606030504020204"/>
                        <a:cs typeface="Times New Roman"/>
                      </a:endParaRPr>
                    </a:p>
                  </a:txBody>
                  <a:tcPr marL="0" marR="0" marT="35560" marB="0"/>
                </a:tc>
                <a:extLst>
                  <a:ext uri="{0D108BD9-81ED-4DB2-BD59-A6C34878D82A}">
                    <a16:rowId xmlns:a16="http://schemas.microsoft.com/office/drawing/2014/main" val="1379354694"/>
                  </a:ext>
                </a:extLst>
              </a:tr>
              <a:tr h="964055">
                <a:tc>
                  <a:txBody>
                    <a:bodyPr/>
                    <a:lstStyle/>
                    <a:p>
                      <a:r>
                        <a:rPr lang="hi-IN" dirty="0"/>
                        <a:t>टी.एल.डी.</a:t>
                      </a:r>
                      <a:endParaRPr lang="en-IN" sz="1800" dirty="0">
                        <a:latin typeface="Open sans" panose="020B0606030504020204"/>
                      </a:endParaRPr>
                    </a:p>
                  </a:txBody>
                  <a:tcPr/>
                </a:tc>
                <a:tc>
                  <a:txBody>
                    <a:bodyPr/>
                    <a:lstStyle/>
                    <a:p>
                      <a:pPr marL="0" marR="153670" indent="0" defTabSz="1527175">
                        <a:lnSpc>
                          <a:spcPct val="100000"/>
                        </a:lnSpc>
                        <a:spcBef>
                          <a:spcPts val="285"/>
                        </a:spcBef>
                      </a:pPr>
                      <a:r>
                        <a:rPr lang="hi-IN" dirty="0"/>
                        <a:t>डिस्प्रोसियम को सक्रियक के रूप में लेकर कैल्शियम सल्फेट</a:t>
                      </a:r>
                      <a:endParaRPr sz="1800" b="0" dirty="0">
                        <a:latin typeface="Open sans" panose="020B0606030504020204"/>
                        <a:cs typeface="Times New Roman"/>
                      </a:endParaRPr>
                    </a:p>
                  </a:txBody>
                  <a:tcPr marL="0" marR="0" marT="3619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dirty="0"/>
                        <a:t>क्ष-किरणें</a:t>
                      </a:r>
                      <a:r>
                        <a:rPr lang="en-US" dirty="0"/>
                        <a:t>, </a:t>
                      </a:r>
                      <a:r>
                        <a:rPr lang="hi-IN" dirty="0"/>
                        <a:t>बीटा-किरणें</a:t>
                      </a:r>
                      <a:r>
                        <a:rPr lang="en-US" dirty="0"/>
                        <a:t>, </a:t>
                      </a:r>
                      <a:r>
                        <a:rPr lang="hi-IN" dirty="0"/>
                        <a:t>गामा-किरणें</a:t>
                      </a:r>
                      <a:endParaRPr lang="en-IN" sz="1800" dirty="0">
                        <a:latin typeface="Open sans" panose="020B0606030504020204"/>
                      </a:endParaRPr>
                    </a:p>
                  </a:txBody>
                  <a:tcPr/>
                </a:tc>
                <a:tc>
                  <a:txBody>
                    <a:bodyPr/>
                    <a:lstStyle/>
                    <a:p>
                      <a:pPr marL="0" marR="0" lvl="0" indent="0" algn="l" defTabSz="1527175" rtl="0" eaLnBrk="1" fontAlgn="auto" latinLnBrk="0" hangingPunct="1">
                        <a:lnSpc>
                          <a:spcPct val="100000"/>
                        </a:lnSpc>
                        <a:spcBef>
                          <a:spcPts val="0"/>
                        </a:spcBef>
                        <a:spcAft>
                          <a:spcPts val="0"/>
                        </a:spcAft>
                        <a:buClrTx/>
                        <a:buSzTx/>
                        <a:buFontTx/>
                        <a:buNone/>
                        <a:tabLst/>
                        <a:defRPr/>
                      </a:pPr>
                      <a:r>
                        <a:rPr lang="en-IN" sz="1800" b="0" dirty="0">
                          <a:latin typeface="Open sans" panose="020B0606030504020204"/>
                          <a:cs typeface="Times New Roman"/>
                        </a:rPr>
                        <a:t>0.1 mSv- 10</a:t>
                      </a:r>
                      <a:r>
                        <a:rPr lang="en-IN" sz="1800" b="0" spc="-75" dirty="0">
                          <a:latin typeface="Open sans" panose="020B0606030504020204"/>
                          <a:cs typeface="Times New Roman"/>
                        </a:rPr>
                        <a:t> </a:t>
                      </a:r>
                      <a:r>
                        <a:rPr lang="en-IN" sz="1800" b="0" spc="-5" dirty="0" err="1">
                          <a:latin typeface="Open sans" panose="020B0606030504020204"/>
                          <a:cs typeface="Times New Roman"/>
                        </a:rPr>
                        <a:t>Sv</a:t>
                      </a:r>
                      <a:endParaRPr lang="en-IN" sz="1800" b="0" dirty="0">
                        <a:latin typeface="Open sans" panose="020B0606030504020204"/>
                        <a:cs typeface="Times New Roman"/>
                      </a:endParaRPr>
                    </a:p>
                    <a:p>
                      <a:endParaRPr lang="en-IN" sz="1800" b="0" dirty="0">
                        <a:latin typeface="Open sans" panose="020B0606030504020204"/>
                      </a:endParaRPr>
                    </a:p>
                  </a:txBody>
                  <a:tcPr/>
                </a:tc>
                <a:tc>
                  <a:txBody>
                    <a:bodyPr/>
                    <a:lstStyle/>
                    <a:p>
                      <a:pPr marL="92075" marR="187960">
                        <a:lnSpc>
                          <a:spcPct val="100000"/>
                        </a:lnSpc>
                        <a:spcBef>
                          <a:spcPts val="285"/>
                        </a:spcBef>
                      </a:pPr>
                      <a:r>
                        <a:rPr lang="hi-IN" sz="1800" b="0" spc="-5" dirty="0">
                          <a:latin typeface="Open sans" panose="020B0606030504020204"/>
                          <a:cs typeface="Times New Roman"/>
                        </a:rPr>
                        <a:t>प्रकार को एकीकृत करना लेकिन टीएलडी रीडर की आवश्यकता है।</a:t>
                      </a:r>
                      <a:endParaRPr sz="1800" b="0" dirty="0">
                        <a:latin typeface="Open sans" panose="020B0606030504020204"/>
                        <a:cs typeface="Times New Roman"/>
                      </a:endParaRPr>
                    </a:p>
                  </a:txBody>
                  <a:tcPr marL="0" marR="0" marT="36195" marB="0"/>
                </a:tc>
                <a:extLst>
                  <a:ext uri="{0D108BD9-81ED-4DB2-BD59-A6C34878D82A}">
                    <a16:rowId xmlns:a16="http://schemas.microsoft.com/office/drawing/2014/main" val="1131938520"/>
                  </a:ext>
                </a:extLst>
              </a:tr>
            </a:tbl>
          </a:graphicData>
        </a:graphic>
      </p:graphicFrame>
    </p:spTree>
    <p:extLst>
      <p:ext uri="{BB962C8B-B14F-4D97-AF65-F5344CB8AC3E}">
        <p14:creationId xmlns:p14="http://schemas.microsoft.com/office/powerpoint/2010/main" val="335839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hi-IN" sz="4000" b="1" dirty="0">
                <a:solidFill>
                  <a:srgbClr val="C00000"/>
                </a:solidFill>
              </a:rPr>
              <a:t>समीक्षा</a:t>
            </a: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724701" y="1462957"/>
            <a:ext cx="7010099" cy="3418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742950" indent="-742950">
              <a:lnSpc>
                <a:spcPct val="200000"/>
              </a:lnSpc>
              <a:buFont typeface="Wingdings" panose="05000000000000000000" pitchFamily="2" charset="2"/>
              <a:buChar char="ü"/>
            </a:pPr>
            <a:r>
              <a:rPr lang="hi-IN" sz="2800" dirty="0"/>
              <a:t>कार्मिक निगरानी की अवधारणा</a:t>
            </a:r>
            <a:endParaRPr lang="en-US" sz="2800" b="0" dirty="0">
              <a:latin typeface="Open sans" panose="020B0606030504020204"/>
            </a:endParaRPr>
          </a:p>
          <a:p>
            <a:pPr marL="742950" indent="-742950">
              <a:lnSpc>
                <a:spcPct val="200000"/>
              </a:lnSpc>
              <a:buFont typeface="Wingdings" panose="05000000000000000000" pitchFamily="2" charset="2"/>
              <a:buChar char="ü"/>
            </a:pPr>
            <a:r>
              <a:rPr lang="hi-IN" sz="2800" dirty="0"/>
              <a:t>टी.एल.डी., डी.आर.डी. और इलेक्ट्रॉनिक डोसीमीटर का परिचय</a:t>
            </a:r>
            <a:endParaRPr lang="en-US" sz="2800" b="0" dirty="0">
              <a:latin typeface="Open sans" panose="020B0606030504020204"/>
            </a:endParaRPr>
          </a:p>
          <a:p>
            <a:pPr marL="742950" indent="-742950">
              <a:lnSpc>
                <a:spcPct val="200000"/>
              </a:lnSpc>
              <a:buFont typeface="Wingdings" panose="05000000000000000000" pitchFamily="2" charset="2"/>
              <a:buChar char="ü"/>
            </a:pPr>
            <a:r>
              <a:rPr lang="hi-IN" sz="2800" dirty="0"/>
              <a:t>निष्कर्ष</a:t>
            </a:r>
            <a:endParaRPr lang="en-US" sz="2800" b="0" dirty="0">
              <a:latin typeface="Open sans" panose="020B0606030504020204"/>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232802" y="3230213"/>
            <a:ext cx="4548493"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dirty="0">
                <a:solidFill>
                  <a:srgbClr val="C00000"/>
                </a:solidFill>
              </a:rPr>
              <a:t>कोई प्रश्न?</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000" b="1" dirty="0">
                <a:solidFill>
                  <a:srgbClr val="C00000"/>
                </a:solidFill>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lvl="0"/>
            <a:r>
              <a:rPr lang="en-US" sz="2800" dirty="0">
                <a:solidFill>
                  <a:schemeClr val="tx1"/>
                </a:solidFill>
              </a:rPr>
              <a:t>1</a:t>
            </a:r>
            <a:r>
              <a:rPr lang="en-US" sz="2800" dirty="0">
                <a:solidFill>
                  <a:schemeClr val="tx1"/>
                </a:solidFill>
                <a:latin typeface="Open sans"/>
              </a:rPr>
              <a:t>. </a:t>
            </a:r>
            <a:r>
              <a:rPr lang="hi-IN" sz="2800" b="1" dirty="0">
                <a:solidFill>
                  <a:schemeClr val="tx1"/>
                </a:solidFill>
              </a:rPr>
              <a:t>वशोषित खुराक, तुल्य खुराक और प्रभावी खुराक की </a:t>
            </a:r>
            <a:r>
              <a:rPr lang="en-US" sz="2800" b="1" dirty="0">
                <a:solidFill>
                  <a:schemeClr val="tx1"/>
                </a:solidFill>
              </a:rPr>
              <a:t>SI </a:t>
            </a:r>
            <a:r>
              <a:rPr lang="hi-IN" sz="2800" b="1" dirty="0">
                <a:solidFill>
                  <a:schemeClr val="tx1"/>
                </a:solidFill>
              </a:rPr>
              <a:t>इकाई क्या है?</a:t>
            </a:r>
            <a:endParaRPr lang="en-US" altLang="en-US" sz="2800" b="1" dirty="0">
              <a:solidFill>
                <a:schemeClr val="tx1"/>
              </a:solidFill>
              <a:latin typeface="Open Sans" panose="020B0606030504020204"/>
            </a:endParaRPr>
          </a:p>
          <a:p>
            <a:pPr marL="0" lvl="0" indent="0">
              <a:buNone/>
            </a:pPr>
            <a:r>
              <a:rPr lang="en-US" sz="2800" dirty="0">
                <a:solidFill>
                  <a:schemeClr val="tx1"/>
                </a:solidFill>
                <a:latin typeface="Open sans"/>
              </a:rPr>
              <a:t> </a:t>
            </a:r>
          </a:p>
          <a:p>
            <a:r>
              <a:rPr lang="hi-IN" sz="2800" b="1" dirty="0">
                <a:solidFill>
                  <a:srgbClr val="FF0000"/>
                </a:solidFill>
              </a:rPr>
              <a:t>उत्तर –</a:t>
            </a:r>
            <a:endParaRPr lang="hi-IN" sz="2800" dirty="0">
              <a:solidFill>
                <a:srgbClr val="FF0000"/>
              </a:solidFill>
            </a:endParaRPr>
          </a:p>
          <a:p>
            <a:r>
              <a:rPr lang="hi-IN" sz="2800" b="1" dirty="0">
                <a:solidFill>
                  <a:srgbClr val="FF0000"/>
                </a:solidFill>
              </a:rPr>
              <a:t>अवशोषित खुराक (</a:t>
            </a:r>
            <a:r>
              <a:rPr lang="en-US" sz="2800" b="1" dirty="0">
                <a:solidFill>
                  <a:srgbClr val="FF0000"/>
                </a:solidFill>
              </a:rPr>
              <a:t>Absorbed dose)</a:t>
            </a:r>
            <a:r>
              <a:rPr lang="en-US" sz="2800" dirty="0">
                <a:solidFill>
                  <a:srgbClr val="FF0000"/>
                </a:solidFill>
              </a:rPr>
              <a:t> – </a:t>
            </a:r>
            <a:r>
              <a:rPr lang="hi-IN" sz="2800" dirty="0">
                <a:solidFill>
                  <a:srgbClr val="FF0000"/>
                </a:solidFill>
              </a:rPr>
              <a:t>ग्रे (</a:t>
            </a:r>
            <a:r>
              <a:rPr lang="en-US" sz="2800" dirty="0">
                <a:solidFill>
                  <a:srgbClr val="FF0000"/>
                </a:solidFill>
              </a:rPr>
              <a:t>Gray - Gy)</a:t>
            </a:r>
          </a:p>
          <a:p>
            <a:r>
              <a:rPr lang="hi-IN" sz="2800" b="1" dirty="0">
                <a:solidFill>
                  <a:srgbClr val="FF0000"/>
                </a:solidFill>
              </a:rPr>
              <a:t>तुल्य खुराक (</a:t>
            </a:r>
            <a:r>
              <a:rPr lang="en-US" sz="2800" b="1" dirty="0">
                <a:solidFill>
                  <a:srgbClr val="FF0000"/>
                </a:solidFill>
              </a:rPr>
              <a:t>Equivalent dose)</a:t>
            </a:r>
            <a:r>
              <a:rPr lang="en-US" sz="2800" dirty="0">
                <a:solidFill>
                  <a:srgbClr val="FF0000"/>
                </a:solidFill>
              </a:rPr>
              <a:t> – </a:t>
            </a:r>
            <a:r>
              <a:rPr lang="hi-IN" sz="2800" dirty="0">
                <a:solidFill>
                  <a:srgbClr val="FF0000"/>
                </a:solidFill>
              </a:rPr>
              <a:t>सिवर्ट (</a:t>
            </a:r>
            <a:r>
              <a:rPr lang="en-US" sz="2800" dirty="0">
                <a:solidFill>
                  <a:srgbClr val="FF0000"/>
                </a:solidFill>
              </a:rPr>
              <a:t>Sievert - </a:t>
            </a:r>
            <a:r>
              <a:rPr lang="en-US" sz="2800" dirty="0" err="1">
                <a:solidFill>
                  <a:srgbClr val="FF0000"/>
                </a:solidFill>
              </a:rPr>
              <a:t>Sv</a:t>
            </a:r>
            <a:r>
              <a:rPr lang="en-US" sz="2800" dirty="0">
                <a:solidFill>
                  <a:srgbClr val="FF0000"/>
                </a:solidFill>
              </a:rPr>
              <a:t>)</a:t>
            </a:r>
          </a:p>
          <a:p>
            <a:r>
              <a:rPr lang="hi-IN" sz="2800" b="1" dirty="0">
                <a:solidFill>
                  <a:srgbClr val="FF0000"/>
                </a:solidFill>
              </a:rPr>
              <a:t>प्रभावी खुराक (</a:t>
            </a:r>
            <a:r>
              <a:rPr lang="en-US" sz="2800" b="1" dirty="0">
                <a:solidFill>
                  <a:srgbClr val="FF0000"/>
                </a:solidFill>
              </a:rPr>
              <a:t>Effective dose)</a:t>
            </a:r>
            <a:r>
              <a:rPr lang="en-US" sz="2800" dirty="0">
                <a:solidFill>
                  <a:srgbClr val="FF0000"/>
                </a:solidFill>
              </a:rPr>
              <a:t> – </a:t>
            </a:r>
            <a:r>
              <a:rPr lang="hi-IN" sz="2800" dirty="0">
                <a:solidFill>
                  <a:srgbClr val="FF0000"/>
                </a:solidFill>
              </a:rPr>
              <a:t>सिवर्ट (</a:t>
            </a:r>
            <a:r>
              <a:rPr lang="en-US" sz="2800" dirty="0">
                <a:solidFill>
                  <a:srgbClr val="FF0000"/>
                </a:solidFill>
              </a:rPr>
              <a:t>Sievert - </a:t>
            </a:r>
            <a:r>
              <a:rPr lang="en-US" sz="2800" dirty="0" err="1">
                <a:solidFill>
                  <a:srgbClr val="FF0000"/>
                </a:solidFill>
              </a:rPr>
              <a:t>Sv</a:t>
            </a:r>
            <a:r>
              <a:rPr lang="en-US" sz="2800" dirty="0">
                <a:solidFill>
                  <a:srgbClr val="FF0000"/>
                </a:solidFill>
              </a:rPr>
              <a:t>)</a:t>
            </a:r>
          </a:p>
          <a:p>
            <a:pPr marL="0" lvl="0" indent="0">
              <a:buNone/>
            </a:pPr>
            <a:endParaRPr lang="en-US" sz="2800" dirty="0">
              <a:solidFill>
                <a:schemeClr val="tx1"/>
              </a:solidFill>
              <a:latin typeface="Open sans"/>
            </a:endParaRPr>
          </a:p>
          <a:p>
            <a:pPr marL="457200" indent="-457200">
              <a:buFontTx/>
              <a:buAutoNum type="arabicPeriod" startAt="2"/>
            </a:pPr>
            <a:r>
              <a:rPr lang="en-US" altLang="en-US" sz="2800" dirty="0">
                <a:solidFill>
                  <a:schemeClr val="tx1"/>
                </a:solidFill>
                <a:latin typeface="Open sans"/>
              </a:rPr>
              <a:t> </a:t>
            </a:r>
            <a:r>
              <a:rPr lang="en-US" sz="2800" b="1" dirty="0">
                <a:solidFill>
                  <a:schemeClr val="tx1"/>
                </a:solidFill>
              </a:rPr>
              <a:t>TLD </a:t>
            </a:r>
            <a:r>
              <a:rPr lang="hi-IN" sz="2800" b="1" dirty="0">
                <a:solidFill>
                  <a:schemeClr val="tx1"/>
                </a:solidFill>
              </a:rPr>
              <a:t>का पूरा नाम क्या है?</a:t>
            </a:r>
            <a:endParaRPr lang="en-US" altLang="en-US" sz="2800" b="1" dirty="0">
              <a:solidFill>
                <a:schemeClr val="tx1"/>
              </a:solidFill>
              <a:latin typeface="Open sans"/>
            </a:endParaRPr>
          </a:p>
          <a:p>
            <a:endParaRPr lang="en-US" altLang="en-US" sz="2800" dirty="0">
              <a:solidFill>
                <a:schemeClr val="tx1"/>
              </a:solidFill>
              <a:latin typeface="Open sans"/>
            </a:endParaRPr>
          </a:p>
          <a:p>
            <a:pPr>
              <a:lnSpc>
                <a:spcPct val="150000"/>
              </a:lnSpc>
            </a:pPr>
            <a:r>
              <a:rPr lang="en-US" sz="2800" b="1" dirty="0">
                <a:solidFill>
                  <a:srgbClr val="FF0000"/>
                </a:solidFill>
                <a:latin typeface="Open sans"/>
              </a:rPr>
              <a:t>Ans-</a:t>
            </a:r>
            <a:r>
              <a:rPr lang="en-US" sz="2800" dirty="0">
                <a:solidFill>
                  <a:srgbClr val="FF0000"/>
                </a:solidFill>
                <a:latin typeface="Open sans"/>
              </a:rPr>
              <a:t> </a:t>
            </a:r>
            <a:r>
              <a:rPr lang="hi-IN" sz="2800" b="1" dirty="0">
                <a:solidFill>
                  <a:srgbClr val="FF0000"/>
                </a:solidFill>
              </a:rPr>
              <a:t>थर्मो ल्यूमिनेसेंट डोज़ीमीटर</a:t>
            </a:r>
            <a:r>
              <a:rPr lang="hi-IN" sz="2800" dirty="0">
                <a:solidFill>
                  <a:srgbClr val="FF0000"/>
                </a:solidFill>
              </a:rPr>
              <a:t> </a:t>
            </a:r>
            <a:endParaRPr lang="en-US" sz="2800" dirty="0">
              <a:solidFill>
                <a:srgbClr val="FF0000"/>
              </a:solidFill>
              <a:latin typeface="Open sans"/>
            </a:endParaRPr>
          </a:p>
          <a:p>
            <a:pPr marL="0" indent="0">
              <a:buNone/>
            </a:pPr>
            <a:r>
              <a:rPr lang="en-US" sz="2800" dirty="0">
                <a:solidFill>
                  <a:srgbClr val="FF0000"/>
                </a:solidFill>
                <a:latin typeface="Open sans"/>
              </a:rPr>
              <a:t> </a:t>
            </a:r>
          </a:p>
          <a:p>
            <a:pPr marL="0" indent="0">
              <a:buNone/>
            </a:pP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Tree>
    <p:extLst>
      <p:ext uri="{BB962C8B-B14F-4D97-AF65-F5344CB8AC3E}">
        <p14:creationId xmlns:p14="http://schemas.microsoft.com/office/powerpoint/2010/main" val="3304197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hi-IN" sz="4000" b="1" dirty="0">
                <a:solidFill>
                  <a:srgbClr val="C00000"/>
                </a:solidFill>
              </a:rPr>
              <a:t>धन्यवाद</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480" y="316126"/>
            <a:ext cx="5569140" cy="6062009"/>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90600" y="2895600"/>
            <a:ext cx="3048000" cy="1143000"/>
          </a:xfrm>
          <a:noFill/>
        </p:spPr>
        <p:txBody>
          <a:bodyPr>
            <a:noAutofit/>
          </a:bodyPr>
          <a:lstStyle/>
          <a:p>
            <a:pPr algn="ctr"/>
            <a:r>
              <a:rPr lang="hi-IN" sz="4000" b="1" dirty="0">
                <a:solidFill>
                  <a:srgbClr val="C00000"/>
                </a:solidFill>
              </a:rPr>
              <a:t>विकिरण का खतरा</a:t>
            </a: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grpSp>
        <p:nvGrpSpPr>
          <p:cNvPr id="10" name="object 9">
            <a:extLst>
              <a:ext uri="{FF2B5EF4-FFF2-40B4-BE49-F238E27FC236}">
                <a16:creationId xmlns:a16="http://schemas.microsoft.com/office/drawing/2014/main" id="{5614E8CB-2FA4-413B-A9A3-7A852041A0B7}"/>
              </a:ext>
            </a:extLst>
          </p:cNvPr>
          <p:cNvGrpSpPr/>
          <p:nvPr/>
        </p:nvGrpSpPr>
        <p:grpSpPr>
          <a:xfrm>
            <a:off x="4700271" y="1820545"/>
            <a:ext cx="3370326" cy="4344924"/>
            <a:chOff x="2286000" y="1674876"/>
            <a:chExt cx="3370326" cy="4344924"/>
          </a:xfrm>
        </p:grpSpPr>
        <p:sp>
          <p:nvSpPr>
            <p:cNvPr id="13" name="object 10">
              <a:extLst>
                <a:ext uri="{FF2B5EF4-FFF2-40B4-BE49-F238E27FC236}">
                  <a16:creationId xmlns:a16="http://schemas.microsoft.com/office/drawing/2014/main" id="{D3738D82-87A6-486B-B75C-1F4F101809F0}"/>
                </a:ext>
              </a:extLst>
            </p:cNvPr>
            <p:cNvSpPr/>
            <p:nvPr/>
          </p:nvSpPr>
          <p:spPr>
            <a:xfrm>
              <a:off x="2884551" y="1974849"/>
              <a:ext cx="2181225" cy="3713479"/>
            </a:xfrm>
            <a:custGeom>
              <a:avLst/>
              <a:gdLst/>
              <a:ahLst/>
              <a:cxnLst/>
              <a:rect l="l" t="t" r="r" b="b"/>
              <a:pathLst>
                <a:path w="2181225" h="3713479">
                  <a:moveTo>
                    <a:pt x="1488948" y="296037"/>
                  </a:moveTo>
                  <a:lnTo>
                    <a:pt x="1475206" y="223164"/>
                  </a:lnTo>
                  <a:lnTo>
                    <a:pt x="1436230" y="156895"/>
                  </a:lnTo>
                  <a:lnTo>
                    <a:pt x="1408328" y="126936"/>
                  </a:lnTo>
                  <a:lnTo>
                    <a:pt x="1375397" y="99453"/>
                  </a:lnTo>
                  <a:lnTo>
                    <a:pt x="1337830" y="74739"/>
                  </a:lnTo>
                  <a:lnTo>
                    <a:pt x="1296073" y="53060"/>
                  </a:lnTo>
                  <a:lnTo>
                    <a:pt x="1250518" y="34696"/>
                  </a:lnTo>
                  <a:lnTo>
                    <a:pt x="1201623" y="19939"/>
                  </a:lnTo>
                  <a:lnTo>
                    <a:pt x="1149781" y="9055"/>
                  </a:lnTo>
                  <a:lnTo>
                    <a:pt x="1095425" y="2311"/>
                  </a:lnTo>
                  <a:lnTo>
                    <a:pt x="1038987" y="0"/>
                  </a:lnTo>
                  <a:lnTo>
                    <a:pt x="982535" y="2311"/>
                  </a:lnTo>
                  <a:lnTo>
                    <a:pt x="928166" y="9055"/>
                  </a:lnTo>
                  <a:lnTo>
                    <a:pt x="876325" y="19939"/>
                  </a:lnTo>
                  <a:lnTo>
                    <a:pt x="827405" y="34696"/>
                  </a:lnTo>
                  <a:lnTo>
                    <a:pt x="781850" y="53060"/>
                  </a:lnTo>
                  <a:lnTo>
                    <a:pt x="740079" y="74739"/>
                  </a:lnTo>
                  <a:lnTo>
                    <a:pt x="702500" y="99453"/>
                  </a:lnTo>
                  <a:lnTo>
                    <a:pt x="669544" y="126936"/>
                  </a:lnTo>
                  <a:lnTo>
                    <a:pt x="641629" y="156895"/>
                  </a:lnTo>
                  <a:lnTo>
                    <a:pt x="619188" y="189064"/>
                  </a:lnTo>
                  <a:lnTo>
                    <a:pt x="592404" y="258914"/>
                  </a:lnTo>
                  <a:lnTo>
                    <a:pt x="588899" y="296037"/>
                  </a:lnTo>
                  <a:lnTo>
                    <a:pt x="592404" y="333197"/>
                  </a:lnTo>
                  <a:lnTo>
                    <a:pt x="619188" y="403085"/>
                  </a:lnTo>
                  <a:lnTo>
                    <a:pt x="641629" y="435279"/>
                  </a:lnTo>
                  <a:lnTo>
                    <a:pt x="669544" y="465251"/>
                  </a:lnTo>
                  <a:lnTo>
                    <a:pt x="702500" y="492747"/>
                  </a:lnTo>
                  <a:lnTo>
                    <a:pt x="740079" y="517461"/>
                  </a:lnTo>
                  <a:lnTo>
                    <a:pt x="781850" y="539153"/>
                  </a:lnTo>
                  <a:lnTo>
                    <a:pt x="827405" y="557504"/>
                  </a:lnTo>
                  <a:lnTo>
                    <a:pt x="876325" y="572274"/>
                  </a:lnTo>
                  <a:lnTo>
                    <a:pt x="928166" y="583158"/>
                  </a:lnTo>
                  <a:lnTo>
                    <a:pt x="982535" y="589902"/>
                  </a:lnTo>
                  <a:lnTo>
                    <a:pt x="1038987" y="592201"/>
                  </a:lnTo>
                  <a:lnTo>
                    <a:pt x="1095425" y="589902"/>
                  </a:lnTo>
                  <a:lnTo>
                    <a:pt x="1149781" y="583158"/>
                  </a:lnTo>
                  <a:lnTo>
                    <a:pt x="1201623" y="572274"/>
                  </a:lnTo>
                  <a:lnTo>
                    <a:pt x="1250518" y="557504"/>
                  </a:lnTo>
                  <a:lnTo>
                    <a:pt x="1296073" y="539153"/>
                  </a:lnTo>
                  <a:lnTo>
                    <a:pt x="1337830" y="517461"/>
                  </a:lnTo>
                  <a:lnTo>
                    <a:pt x="1375397" y="492747"/>
                  </a:lnTo>
                  <a:lnTo>
                    <a:pt x="1408328" y="465251"/>
                  </a:lnTo>
                  <a:lnTo>
                    <a:pt x="1436230" y="435279"/>
                  </a:lnTo>
                  <a:lnTo>
                    <a:pt x="1458658" y="403085"/>
                  </a:lnTo>
                  <a:lnTo>
                    <a:pt x="1485430" y="333197"/>
                  </a:lnTo>
                  <a:lnTo>
                    <a:pt x="1488948" y="296037"/>
                  </a:lnTo>
                  <a:close/>
                </a:path>
                <a:path w="2181225" h="3713479">
                  <a:moveTo>
                    <a:pt x="2181098" y="939800"/>
                  </a:moveTo>
                  <a:lnTo>
                    <a:pt x="2177923" y="917575"/>
                  </a:lnTo>
                  <a:lnTo>
                    <a:pt x="2160524" y="890524"/>
                  </a:lnTo>
                  <a:lnTo>
                    <a:pt x="2150999" y="874649"/>
                  </a:lnTo>
                  <a:lnTo>
                    <a:pt x="2106549" y="831850"/>
                  </a:lnTo>
                  <a:lnTo>
                    <a:pt x="2050923" y="798449"/>
                  </a:lnTo>
                  <a:lnTo>
                    <a:pt x="2015998" y="781050"/>
                  </a:lnTo>
                  <a:lnTo>
                    <a:pt x="1955673" y="757174"/>
                  </a:lnTo>
                  <a:lnTo>
                    <a:pt x="1931924" y="747649"/>
                  </a:lnTo>
                  <a:lnTo>
                    <a:pt x="1906524" y="739775"/>
                  </a:lnTo>
                  <a:lnTo>
                    <a:pt x="1879473" y="731774"/>
                  </a:lnTo>
                  <a:lnTo>
                    <a:pt x="1849374" y="725424"/>
                  </a:lnTo>
                  <a:lnTo>
                    <a:pt x="1817624" y="722249"/>
                  </a:lnTo>
                  <a:lnTo>
                    <a:pt x="1763649" y="712851"/>
                  </a:lnTo>
                  <a:lnTo>
                    <a:pt x="1731899" y="711200"/>
                  </a:lnTo>
                  <a:lnTo>
                    <a:pt x="1701673" y="708025"/>
                  </a:lnTo>
                  <a:lnTo>
                    <a:pt x="520700" y="706501"/>
                  </a:lnTo>
                  <a:lnTo>
                    <a:pt x="465074" y="711200"/>
                  </a:lnTo>
                  <a:lnTo>
                    <a:pt x="414274" y="714375"/>
                  </a:lnTo>
                  <a:lnTo>
                    <a:pt x="358775" y="722249"/>
                  </a:lnTo>
                  <a:lnTo>
                    <a:pt x="301625" y="734949"/>
                  </a:lnTo>
                  <a:lnTo>
                    <a:pt x="225425" y="757174"/>
                  </a:lnTo>
                  <a:lnTo>
                    <a:pt x="174625" y="776224"/>
                  </a:lnTo>
                  <a:lnTo>
                    <a:pt x="127000" y="798449"/>
                  </a:lnTo>
                  <a:lnTo>
                    <a:pt x="99949" y="817499"/>
                  </a:lnTo>
                  <a:lnTo>
                    <a:pt x="68199" y="835025"/>
                  </a:lnTo>
                  <a:lnTo>
                    <a:pt x="44450" y="857250"/>
                  </a:lnTo>
                  <a:lnTo>
                    <a:pt x="17399" y="884174"/>
                  </a:lnTo>
                  <a:lnTo>
                    <a:pt x="3175" y="915924"/>
                  </a:lnTo>
                  <a:lnTo>
                    <a:pt x="0" y="952500"/>
                  </a:lnTo>
                  <a:lnTo>
                    <a:pt x="0" y="2074926"/>
                  </a:lnTo>
                  <a:lnTo>
                    <a:pt x="3175" y="2087626"/>
                  </a:lnTo>
                  <a:lnTo>
                    <a:pt x="6350" y="2098675"/>
                  </a:lnTo>
                  <a:lnTo>
                    <a:pt x="17399" y="2114550"/>
                  </a:lnTo>
                  <a:lnTo>
                    <a:pt x="20574" y="2120900"/>
                  </a:lnTo>
                  <a:lnTo>
                    <a:pt x="30099" y="2132076"/>
                  </a:lnTo>
                  <a:lnTo>
                    <a:pt x="44450" y="2138426"/>
                  </a:lnTo>
                  <a:lnTo>
                    <a:pt x="58674" y="2151126"/>
                  </a:lnTo>
                  <a:lnTo>
                    <a:pt x="68199" y="2157476"/>
                  </a:lnTo>
                  <a:lnTo>
                    <a:pt x="103124" y="2170176"/>
                  </a:lnTo>
                  <a:lnTo>
                    <a:pt x="112649" y="2174875"/>
                  </a:lnTo>
                  <a:lnTo>
                    <a:pt x="136525" y="2179701"/>
                  </a:lnTo>
                  <a:lnTo>
                    <a:pt x="153924" y="2181225"/>
                  </a:lnTo>
                  <a:lnTo>
                    <a:pt x="233299" y="2181225"/>
                  </a:lnTo>
                  <a:lnTo>
                    <a:pt x="249174" y="2179701"/>
                  </a:lnTo>
                  <a:lnTo>
                    <a:pt x="269875" y="2173351"/>
                  </a:lnTo>
                  <a:lnTo>
                    <a:pt x="284099" y="2170176"/>
                  </a:lnTo>
                  <a:lnTo>
                    <a:pt x="301625" y="2159000"/>
                  </a:lnTo>
                  <a:lnTo>
                    <a:pt x="314325" y="2152650"/>
                  </a:lnTo>
                  <a:lnTo>
                    <a:pt x="328549" y="2144776"/>
                  </a:lnTo>
                  <a:lnTo>
                    <a:pt x="342900" y="2135251"/>
                  </a:lnTo>
                  <a:lnTo>
                    <a:pt x="346075" y="2132076"/>
                  </a:lnTo>
                  <a:lnTo>
                    <a:pt x="358775" y="2116201"/>
                  </a:lnTo>
                  <a:lnTo>
                    <a:pt x="369824" y="2103501"/>
                  </a:lnTo>
                  <a:lnTo>
                    <a:pt x="376174" y="2085975"/>
                  </a:lnTo>
                  <a:lnTo>
                    <a:pt x="384175" y="2070100"/>
                  </a:lnTo>
                  <a:lnTo>
                    <a:pt x="384175" y="1216025"/>
                  </a:lnTo>
                  <a:lnTo>
                    <a:pt x="509524" y="1216025"/>
                  </a:lnTo>
                  <a:lnTo>
                    <a:pt x="506349" y="3559175"/>
                  </a:lnTo>
                  <a:lnTo>
                    <a:pt x="517525" y="3587750"/>
                  </a:lnTo>
                  <a:lnTo>
                    <a:pt x="523875" y="3600450"/>
                  </a:lnTo>
                  <a:lnTo>
                    <a:pt x="527050" y="3617912"/>
                  </a:lnTo>
                  <a:lnTo>
                    <a:pt x="544449" y="3635375"/>
                  </a:lnTo>
                  <a:lnTo>
                    <a:pt x="565150" y="3649662"/>
                  </a:lnTo>
                  <a:lnTo>
                    <a:pt x="579374" y="3662362"/>
                  </a:lnTo>
                  <a:lnTo>
                    <a:pt x="606425" y="3679825"/>
                  </a:lnTo>
                  <a:lnTo>
                    <a:pt x="660400" y="3700462"/>
                  </a:lnTo>
                  <a:lnTo>
                    <a:pt x="715899" y="3711575"/>
                  </a:lnTo>
                  <a:lnTo>
                    <a:pt x="746125" y="3713162"/>
                  </a:lnTo>
                  <a:lnTo>
                    <a:pt x="784225" y="3713162"/>
                  </a:lnTo>
                  <a:lnTo>
                    <a:pt x="822325" y="3711575"/>
                  </a:lnTo>
                  <a:lnTo>
                    <a:pt x="863600" y="3702050"/>
                  </a:lnTo>
                  <a:lnTo>
                    <a:pt x="928624" y="3678237"/>
                  </a:lnTo>
                  <a:lnTo>
                    <a:pt x="979424" y="3638550"/>
                  </a:lnTo>
                  <a:lnTo>
                    <a:pt x="1009650" y="3595751"/>
                  </a:lnTo>
                  <a:lnTo>
                    <a:pt x="1020699" y="3556000"/>
                  </a:lnTo>
                  <a:lnTo>
                    <a:pt x="1023874" y="2146300"/>
                  </a:lnTo>
                  <a:lnTo>
                    <a:pt x="1150874" y="2146300"/>
                  </a:lnTo>
                  <a:lnTo>
                    <a:pt x="1150874" y="3565525"/>
                  </a:lnTo>
                  <a:lnTo>
                    <a:pt x="1154049" y="3583051"/>
                  </a:lnTo>
                  <a:lnTo>
                    <a:pt x="1163574" y="3597275"/>
                  </a:lnTo>
                  <a:lnTo>
                    <a:pt x="1171575" y="3614737"/>
                  </a:lnTo>
                  <a:lnTo>
                    <a:pt x="1181100" y="3625850"/>
                  </a:lnTo>
                  <a:lnTo>
                    <a:pt x="1198499" y="3643312"/>
                  </a:lnTo>
                  <a:lnTo>
                    <a:pt x="1219200" y="3662362"/>
                  </a:lnTo>
                  <a:lnTo>
                    <a:pt x="1239774" y="3671887"/>
                  </a:lnTo>
                  <a:lnTo>
                    <a:pt x="1260475" y="3684587"/>
                  </a:lnTo>
                  <a:lnTo>
                    <a:pt x="1287399" y="3694112"/>
                  </a:lnTo>
                  <a:lnTo>
                    <a:pt x="1317625" y="3705225"/>
                  </a:lnTo>
                  <a:lnTo>
                    <a:pt x="1355598" y="3711575"/>
                  </a:lnTo>
                  <a:lnTo>
                    <a:pt x="1390523" y="3713162"/>
                  </a:lnTo>
                  <a:lnTo>
                    <a:pt x="1417574" y="3713162"/>
                  </a:lnTo>
                  <a:lnTo>
                    <a:pt x="1441323" y="3711575"/>
                  </a:lnTo>
                  <a:lnTo>
                    <a:pt x="1465199" y="3708400"/>
                  </a:lnTo>
                  <a:lnTo>
                    <a:pt x="1492123" y="3705225"/>
                  </a:lnTo>
                  <a:lnTo>
                    <a:pt x="1523873" y="3700462"/>
                  </a:lnTo>
                  <a:lnTo>
                    <a:pt x="1554099" y="3684587"/>
                  </a:lnTo>
                  <a:lnTo>
                    <a:pt x="1577848" y="3676650"/>
                  </a:lnTo>
                  <a:lnTo>
                    <a:pt x="1598549" y="3659187"/>
                  </a:lnTo>
                  <a:lnTo>
                    <a:pt x="1627124" y="3641725"/>
                  </a:lnTo>
                  <a:lnTo>
                    <a:pt x="1642999" y="3617912"/>
                  </a:lnTo>
                  <a:lnTo>
                    <a:pt x="1657223" y="3594100"/>
                  </a:lnTo>
                  <a:lnTo>
                    <a:pt x="1666748" y="3567176"/>
                  </a:lnTo>
                  <a:lnTo>
                    <a:pt x="1666748" y="1216025"/>
                  </a:lnTo>
                  <a:lnTo>
                    <a:pt x="1793748" y="1216025"/>
                  </a:lnTo>
                  <a:lnTo>
                    <a:pt x="1790573" y="2070100"/>
                  </a:lnTo>
                  <a:lnTo>
                    <a:pt x="1793748" y="2085975"/>
                  </a:lnTo>
                  <a:lnTo>
                    <a:pt x="1801749" y="2093976"/>
                  </a:lnTo>
                  <a:lnTo>
                    <a:pt x="1808099" y="2105025"/>
                  </a:lnTo>
                  <a:lnTo>
                    <a:pt x="1808099" y="2116201"/>
                  </a:lnTo>
                  <a:lnTo>
                    <a:pt x="1822323" y="2125726"/>
                  </a:lnTo>
                  <a:lnTo>
                    <a:pt x="1831848" y="2135251"/>
                  </a:lnTo>
                  <a:lnTo>
                    <a:pt x="1849374" y="2149475"/>
                  </a:lnTo>
                  <a:lnTo>
                    <a:pt x="1866773" y="2157476"/>
                  </a:lnTo>
                  <a:lnTo>
                    <a:pt x="1882648" y="2168525"/>
                  </a:lnTo>
                  <a:lnTo>
                    <a:pt x="1903349" y="2173351"/>
                  </a:lnTo>
                  <a:lnTo>
                    <a:pt x="1927098" y="2179701"/>
                  </a:lnTo>
                  <a:lnTo>
                    <a:pt x="1955673" y="2181225"/>
                  </a:lnTo>
                  <a:lnTo>
                    <a:pt x="2009648" y="2181225"/>
                  </a:lnTo>
                  <a:lnTo>
                    <a:pt x="2036699" y="2179701"/>
                  </a:lnTo>
                  <a:lnTo>
                    <a:pt x="2057273" y="2174875"/>
                  </a:lnTo>
                  <a:lnTo>
                    <a:pt x="2089023" y="2163826"/>
                  </a:lnTo>
                  <a:lnTo>
                    <a:pt x="2112899" y="2152650"/>
                  </a:lnTo>
                  <a:lnTo>
                    <a:pt x="2130298" y="2138426"/>
                  </a:lnTo>
                  <a:lnTo>
                    <a:pt x="2150999" y="2125726"/>
                  </a:lnTo>
                  <a:lnTo>
                    <a:pt x="2157349" y="2114550"/>
                  </a:lnTo>
                  <a:lnTo>
                    <a:pt x="2163699" y="2098675"/>
                  </a:lnTo>
                  <a:lnTo>
                    <a:pt x="2174748" y="2087626"/>
                  </a:lnTo>
                  <a:lnTo>
                    <a:pt x="2177923" y="2074926"/>
                  </a:lnTo>
                  <a:lnTo>
                    <a:pt x="2181098" y="939800"/>
                  </a:lnTo>
                  <a:close/>
                </a:path>
              </a:pathLst>
            </a:custGeom>
            <a:solidFill>
              <a:srgbClr val="B73B25"/>
            </a:solidFill>
          </p:spPr>
          <p:txBody>
            <a:bodyPr wrap="square" lIns="0" tIns="0" rIns="0" bIns="0" rtlCol="0"/>
            <a:lstStyle/>
            <a:p>
              <a:endParaRPr/>
            </a:p>
          </p:txBody>
        </p:sp>
        <p:sp>
          <p:nvSpPr>
            <p:cNvPr id="17" name="object 11">
              <a:extLst>
                <a:ext uri="{FF2B5EF4-FFF2-40B4-BE49-F238E27FC236}">
                  <a16:creationId xmlns:a16="http://schemas.microsoft.com/office/drawing/2014/main" id="{B6E0724F-CB8C-457B-B1A4-D64DA80A582E}"/>
                </a:ext>
              </a:extLst>
            </p:cNvPr>
            <p:cNvSpPr/>
            <p:nvPr/>
          </p:nvSpPr>
          <p:spPr>
            <a:xfrm>
              <a:off x="4383151" y="1825625"/>
              <a:ext cx="374650" cy="224154"/>
            </a:xfrm>
            <a:custGeom>
              <a:avLst/>
              <a:gdLst/>
              <a:ahLst/>
              <a:cxnLst/>
              <a:rect l="l" t="t" r="r" b="b"/>
              <a:pathLst>
                <a:path w="374650" h="224155">
                  <a:moveTo>
                    <a:pt x="187325" y="0"/>
                  </a:moveTo>
                  <a:lnTo>
                    <a:pt x="143001" y="85471"/>
                  </a:lnTo>
                  <a:lnTo>
                    <a:pt x="0" y="85471"/>
                  </a:lnTo>
                  <a:lnTo>
                    <a:pt x="115697" y="138302"/>
                  </a:lnTo>
                  <a:lnTo>
                    <a:pt x="71500" y="223774"/>
                  </a:lnTo>
                  <a:lnTo>
                    <a:pt x="187325" y="170941"/>
                  </a:lnTo>
                  <a:lnTo>
                    <a:pt x="303022" y="223774"/>
                  </a:lnTo>
                  <a:lnTo>
                    <a:pt x="258825" y="138302"/>
                  </a:lnTo>
                  <a:lnTo>
                    <a:pt x="374650" y="85471"/>
                  </a:lnTo>
                  <a:lnTo>
                    <a:pt x="231521" y="85471"/>
                  </a:lnTo>
                  <a:lnTo>
                    <a:pt x="187325" y="0"/>
                  </a:lnTo>
                  <a:close/>
                </a:path>
              </a:pathLst>
            </a:custGeom>
            <a:solidFill>
              <a:srgbClr val="000000"/>
            </a:solidFill>
          </p:spPr>
          <p:txBody>
            <a:bodyPr wrap="square" lIns="0" tIns="0" rIns="0" bIns="0" rtlCol="0"/>
            <a:lstStyle/>
            <a:p>
              <a:endParaRPr/>
            </a:p>
          </p:txBody>
        </p:sp>
        <p:sp>
          <p:nvSpPr>
            <p:cNvPr id="18" name="object 12">
              <a:extLst>
                <a:ext uri="{FF2B5EF4-FFF2-40B4-BE49-F238E27FC236}">
                  <a16:creationId xmlns:a16="http://schemas.microsoft.com/office/drawing/2014/main" id="{79BCF483-7417-405C-917E-51887F3113FC}"/>
                </a:ext>
              </a:extLst>
            </p:cNvPr>
            <p:cNvSpPr/>
            <p:nvPr/>
          </p:nvSpPr>
          <p:spPr>
            <a:xfrm>
              <a:off x="4383151" y="1825625"/>
              <a:ext cx="374650" cy="224154"/>
            </a:xfrm>
            <a:custGeom>
              <a:avLst/>
              <a:gdLst/>
              <a:ahLst/>
              <a:cxnLst/>
              <a:rect l="l" t="t" r="r" b="b"/>
              <a:pathLst>
                <a:path w="374650" h="224155">
                  <a:moveTo>
                    <a:pt x="0" y="85471"/>
                  </a:moveTo>
                  <a:lnTo>
                    <a:pt x="143001" y="85471"/>
                  </a:lnTo>
                  <a:lnTo>
                    <a:pt x="187325" y="0"/>
                  </a:lnTo>
                  <a:lnTo>
                    <a:pt x="231521" y="85471"/>
                  </a:lnTo>
                  <a:lnTo>
                    <a:pt x="374650" y="85471"/>
                  </a:lnTo>
                  <a:lnTo>
                    <a:pt x="258825" y="138302"/>
                  </a:lnTo>
                  <a:lnTo>
                    <a:pt x="303022" y="223774"/>
                  </a:lnTo>
                  <a:lnTo>
                    <a:pt x="187325" y="170941"/>
                  </a:lnTo>
                  <a:lnTo>
                    <a:pt x="71500" y="223774"/>
                  </a:lnTo>
                  <a:lnTo>
                    <a:pt x="115697" y="138302"/>
                  </a:lnTo>
                  <a:lnTo>
                    <a:pt x="0" y="85471"/>
                  </a:lnTo>
                  <a:close/>
                </a:path>
              </a:pathLst>
            </a:custGeom>
            <a:ln w="12699">
              <a:solidFill>
                <a:srgbClr val="000000"/>
              </a:solidFill>
            </a:ln>
          </p:spPr>
          <p:txBody>
            <a:bodyPr wrap="square" lIns="0" tIns="0" rIns="0" bIns="0" rtlCol="0"/>
            <a:lstStyle/>
            <a:p>
              <a:endParaRPr/>
            </a:p>
          </p:txBody>
        </p:sp>
        <p:sp>
          <p:nvSpPr>
            <p:cNvPr id="19" name="object 13">
              <a:extLst>
                <a:ext uri="{FF2B5EF4-FFF2-40B4-BE49-F238E27FC236}">
                  <a16:creationId xmlns:a16="http://schemas.microsoft.com/office/drawing/2014/main" id="{58E20211-F2C6-4C40-B9FD-15898DCBD406}"/>
                </a:ext>
              </a:extLst>
            </p:cNvPr>
            <p:cNvSpPr/>
            <p:nvPr/>
          </p:nvSpPr>
          <p:spPr>
            <a:xfrm>
              <a:off x="4608576" y="2124075"/>
              <a:ext cx="374650" cy="225425"/>
            </a:xfrm>
            <a:custGeom>
              <a:avLst/>
              <a:gdLst/>
              <a:ahLst/>
              <a:cxnLst/>
              <a:rect l="l" t="t" r="r" b="b"/>
              <a:pathLst>
                <a:path w="374650" h="225425">
                  <a:moveTo>
                    <a:pt x="187325" y="0"/>
                  </a:moveTo>
                  <a:lnTo>
                    <a:pt x="143001" y="86105"/>
                  </a:lnTo>
                  <a:lnTo>
                    <a:pt x="0" y="86105"/>
                  </a:lnTo>
                  <a:lnTo>
                    <a:pt x="115697" y="139319"/>
                  </a:lnTo>
                  <a:lnTo>
                    <a:pt x="71500" y="225425"/>
                  </a:lnTo>
                  <a:lnTo>
                    <a:pt x="187325" y="172212"/>
                  </a:lnTo>
                  <a:lnTo>
                    <a:pt x="303022" y="225425"/>
                  </a:lnTo>
                  <a:lnTo>
                    <a:pt x="258825" y="139319"/>
                  </a:lnTo>
                  <a:lnTo>
                    <a:pt x="374650" y="86105"/>
                  </a:lnTo>
                  <a:lnTo>
                    <a:pt x="231521" y="86105"/>
                  </a:lnTo>
                  <a:lnTo>
                    <a:pt x="187325" y="0"/>
                  </a:lnTo>
                  <a:close/>
                </a:path>
              </a:pathLst>
            </a:custGeom>
            <a:solidFill>
              <a:srgbClr val="000000"/>
            </a:solidFill>
          </p:spPr>
          <p:txBody>
            <a:bodyPr wrap="square" lIns="0" tIns="0" rIns="0" bIns="0" rtlCol="0"/>
            <a:lstStyle/>
            <a:p>
              <a:endParaRPr/>
            </a:p>
          </p:txBody>
        </p:sp>
        <p:sp>
          <p:nvSpPr>
            <p:cNvPr id="20" name="object 14">
              <a:extLst>
                <a:ext uri="{FF2B5EF4-FFF2-40B4-BE49-F238E27FC236}">
                  <a16:creationId xmlns:a16="http://schemas.microsoft.com/office/drawing/2014/main" id="{41229ECD-D091-4294-A40A-81B48DFEF420}"/>
                </a:ext>
              </a:extLst>
            </p:cNvPr>
            <p:cNvSpPr/>
            <p:nvPr/>
          </p:nvSpPr>
          <p:spPr>
            <a:xfrm>
              <a:off x="4608576" y="2124075"/>
              <a:ext cx="374650" cy="225425"/>
            </a:xfrm>
            <a:custGeom>
              <a:avLst/>
              <a:gdLst/>
              <a:ahLst/>
              <a:cxnLst/>
              <a:rect l="l" t="t" r="r" b="b"/>
              <a:pathLst>
                <a:path w="374650" h="225425">
                  <a:moveTo>
                    <a:pt x="0" y="86105"/>
                  </a:moveTo>
                  <a:lnTo>
                    <a:pt x="143001" y="86105"/>
                  </a:lnTo>
                  <a:lnTo>
                    <a:pt x="187325" y="0"/>
                  </a:lnTo>
                  <a:lnTo>
                    <a:pt x="231521" y="86105"/>
                  </a:lnTo>
                  <a:lnTo>
                    <a:pt x="374650" y="86105"/>
                  </a:lnTo>
                  <a:lnTo>
                    <a:pt x="258825" y="139319"/>
                  </a:lnTo>
                  <a:lnTo>
                    <a:pt x="303022" y="225425"/>
                  </a:lnTo>
                  <a:lnTo>
                    <a:pt x="187325" y="172212"/>
                  </a:lnTo>
                  <a:lnTo>
                    <a:pt x="71500" y="225425"/>
                  </a:lnTo>
                  <a:lnTo>
                    <a:pt x="115697" y="139319"/>
                  </a:lnTo>
                  <a:lnTo>
                    <a:pt x="0" y="86105"/>
                  </a:lnTo>
                  <a:close/>
                </a:path>
              </a:pathLst>
            </a:custGeom>
            <a:ln w="12700">
              <a:solidFill>
                <a:srgbClr val="000000"/>
              </a:solidFill>
            </a:ln>
          </p:spPr>
          <p:txBody>
            <a:bodyPr wrap="square" lIns="0" tIns="0" rIns="0" bIns="0" rtlCol="0"/>
            <a:lstStyle/>
            <a:p>
              <a:endParaRPr/>
            </a:p>
          </p:txBody>
        </p:sp>
        <p:sp>
          <p:nvSpPr>
            <p:cNvPr id="21" name="object 15">
              <a:extLst>
                <a:ext uri="{FF2B5EF4-FFF2-40B4-BE49-F238E27FC236}">
                  <a16:creationId xmlns:a16="http://schemas.microsoft.com/office/drawing/2014/main" id="{8C55AA4B-14F1-4EBE-B093-C4DD771AE994}"/>
                </a:ext>
              </a:extLst>
            </p:cNvPr>
            <p:cNvSpPr/>
            <p:nvPr/>
          </p:nvSpPr>
          <p:spPr>
            <a:xfrm>
              <a:off x="4832350" y="2424176"/>
              <a:ext cx="374650" cy="225425"/>
            </a:xfrm>
            <a:custGeom>
              <a:avLst/>
              <a:gdLst/>
              <a:ahLst/>
              <a:cxnLst/>
              <a:rect l="l" t="t" r="r" b="b"/>
              <a:pathLst>
                <a:path w="374650" h="225425">
                  <a:moveTo>
                    <a:pt x="187325" y="0"/>
                  </a:moveTo>
                  <a:lnTo>
                    <a:pt x="143128" y="86106"/>
                  </a:lnTo>
                  <a:lnTo>
                    <a:pt x="0" y="85978"/>
                  </a:lnTo>
                  <a:lnTo>
                    <a:pt x="115824" y="139319"/>
                  </a:lnTo>
                  <a:lnTo>
                    <a:pt x="71500" y="225425"/>
                  </a:lnTo>
                  <a:lnTo>
                    <a:pt x="187325" y="172085"/>
                  </a:lnTo>
                  <a:lnTo>
                    <a:pt x="303149" y="225425"/>
                  </a:lnTo>
                  <a:lnTo>
                    <a:pt x="258825" y="139319"/>
                  </a:lnTo>
                  <a:lnTo>
                    <a:pt x="374650" y="85978"/>
                  </a:lnTo>
                  <a:lnTo>
                    <a:pt x="231521" y="86106"/>
                  </a:lnTo>
                  <a:lnTo>
                    <a:pt x="187325" y="0"/>
                  </a:lnTo>
                  <a:close/>
                </a:path>
              </a:pathLst>
            </a:custGeom>
            <a:solidFill>
              <a:srgbClr val="000000"/>
            </a:solidFill>
          </p:spPr>
          <p:txBody>
            <a:bodyPr wrap="square" lIns="0" tIns="0" rIns="0" bIns="0" rtlCol="0"/>
            <a:lstStyle/>
            <a:p>
              <a:endParaRPr/>
            </a:p>
          </p:txBody>
        </p:sp>
        <p:sp>
          <p:nvSpPr>
            <p:cNvPr id="22" name="object 16">
              <a:extLst>
                <a:ext uri="{FF2B5EF4-FFF2-40B4-BE49-F238E27FC236}">
                  <a16:creationId xmlns:a16="http://schemas.microsoft.com/office/drawing/2014/main" id="{A1A1369D-8D6F-470B-86E2-2C6C1855847F}"/>
                </a:ext>
              </a:extLst>
            </p:cNvPr>
            <p:cNvSpPr/>
            <p:nvPr/>
          </p:nvSpPr>
          <p:spPr>
            <a:xfrm>
              <a:off x="4832350" y="2424176"/>
              <a:ext cx="374650" cy="225425"/>
            </a:xfrm>
            <a:custGeom>
              <a:avLst/>
              <a:gdLst/>
              <a:ahLst/>
              <a:cxnLst/>
              <a:rect l="l" t="t" r="r" b="b"/>
              <a:pathLst>
                <a:path w="374650" h="225425">
                  <a:moveTo>
                    <a:pt x="0" y="85978"/>
                  </a:moveTo>
                  <a:lnTo>
                    <a:pt x="143128" y="86106"/>
                  </a:lnTo>
                  <a:lnTo>
                    <a:pt x="187325" y="0"/>
                  </a:lnTo>
                  <a:lnTo>
                    <a:pt x="231521" y="86106"/>
                  </a:lnTo>
                  <a:lnTo>
                    <a:pt x="374650" y="85978"/>
                  </a:lnTo>
                  <a:lnTo>
                    <a:pt x="258825" y="139319"/>
                  </a:lnTo>
                  <a:lnTo>
                    <a:pt x="303149" y="225425"/>
                  </a:lnTo>
                  <a:lnTo>
                    <a:pt x="187325" y="172085"/>
                  </a:lnTo>
                  <a:lnTo>
                    <a:pt x="71500" y="225425"/>
                  </a:lnTo>
                  <a:lnTo>
                    <a:pt x="115824" y="139319"/>
                  </a:lnTo>
                  <a:lnTo>
                    <a:pt x="0" y="85978"/>
                  </a:lnTo>
                  <a:close/>
                </a:path>
              </a:pathLst>
            </a:custGeom>
            <a:ln w="12700">
              <a:solidFill>
                <a:srgbClr val="000000"/>
              </a:solidFill>
            </a:ln>
          </p:spPr>
          <p:txBody>
            <a:bodyPr wrap="square" lIns="0" tIns="0" rIns="0" bIns="0" rtlCol="0"/>
            <a:lstStyle/>
            <a:p>
              <a:endParaRPr/>
            </a:p>
          </p:txBody>
        </p:sp>
        <p:sp>
          <p:nvSpPr>
            <p:cNvPr id="23" name="object 17">
              <a:extLst>
                <a:ext uri="{FF2B5EF4-FFF2-40B4-BE49-F238E27FC236}">
                  <a16:creationId xmlns:a16="http://schemas.microsoft.com/office/drawing/2014/main" id="{7E23EF81-5E57-43CC-920D-5E9A369F4A31}"/>
                </a:ext>
              </a:extLst>
            </p:cNvPr>
            <p:cNvSpPr/>
            <p:nvPr/>
          </p:nvSpPr>
          <p:spPr>
            <a:xfrm>
              <a:off x="5207000" y="3848100"/>
              <a:ext cx="374650" cy="224154"/>
            </a:xfrm>
            <a:custGeom>
              <a:avLst/>
              <a:gdLst/>
              <a:ahLst/>
              <a:cxnLst/>
              <a:rect l="l" t="t" r="r" b="b"/>
              <a:pathLst>
                <a:path w="374650" h="224154">
                  <a:moveTo>
                    <a:pt x="187325" y="0"/>
                  </a:moveTo>
                  <a:lnTo>
                    <a:pt x="143128" y="85470"/>
                  </a:lnTo>
                  <a:lnTo>
                    <a:pt x="0" y="85470"/>
                  </a:lnTo>
                  <a:lnTo>
                    <a:pt x="115824" y="138302"/>
                  </a:lnTo>
                  <a:lnTo>
                    <a:pt x="71500" y="223774"/>
                  </a:lnTo>
                  <a:lnTo>
                    <a:pt x="187325" y="170942"/>
                  </a:lnTo>
                  <a:lnTo>
                    <a:pt x="303149" y="223774"/>
                  </a:lnTo>
                  <a:lnTo>
                    <a:pt x="258825" y="138302"/>
                  </a:lnTo>
                  <a:lnTo>
                    <a:pt x="374650" y="85470"/>
                  </a:lnTo>
                  <a:lnTo>
                    <a:pt x="231521" y="85470"/>
                  </a:lnTo>
                  <a:lnTo>
                    <a:pt x="187325" y="0"/>
                  </a:lnTo>
                  <a:close/>
                </a:path>
              </a:pathLst>
            </a:custGeom>
            <a:solidFill>
              <a:srgbClr val="000000"/>
            </a:solidFill>
          </p:spPr>
          <p:txBody>
            <a:bodyPr wrap="square" lIns="0" tIns="0" rIns="0" bIns="0" rtlCol="0"/>
            <a:lstStyle/>
            <a:p>
              <a:endParaRPr/>
            </a:p>
          </p:txBody>
        </p:sp>
        <p:sp>
          <p:nvSpPr>
            <p:cNvPr id="24" name="object 18">
              <a:extLst>
                <a:ext uri="{FF2B5EF4-FFF2-40B4-BE49-F238E27FC236}">
                  <a16:creationId xmlns:a16="http://schemas.microsoft.com/office/drawing/2014/main" id="{F4E6B3A4-054D-4B8B-8717-62F8040A06D6}"/>
                </a:ext>
              </a:extLst>
            </p:cNvPr>
            <p:cNvSpPr/>
            <p:nvPr/>
          </p:nvSpPr>
          <p:spPr>
            <a:xfrm>
              <a:off x="5207000" y="3848100"/>
              <a:ext cx="374650" cy="224154"/>
            </a:xfrm>
            <a:custGeom>
              <a:avLst/>
              <a:gdLst/>
              <a:ahLst/>
              <a:cxnLst/>
              <a:rect l="l" t="t" r="r" b="b"/>
              <a:pathLst>
                <a:path w="374650" h="224154">
                  <a:moveTo>
                    <a:pt x="0" y="85470"/>
                  </a:moveTo>
                  <a:lnTo>
                    <a:pt x="143128" y="85470"/>
                  </a:lnTo>
                  <a:lnTo>
                    <a:pt x="187325" y="0"/>
                  </a:lnTo>
                  <a:lnTo>
                    <a:pt x="231521" y="85470"/>
                  </a:lnTo>
                  <a:lnTo>
                    <a:pt x="374650" y="85470"/>
                  </a:lnTo>
                  <a:lnTo>
                    <a:pt x="258825" y="138302"/>
                  </a:lnTo>
                  <a:lnTo>
                    <a:pt x="303149" y="223774"/>
                  </a:lnTo>
                  <a:lnTo>
                    <a:pt x="187325" y="170942"/>
                  </a:lnTo>
                  <a:lnTo>
                    <a:pt x="71500" y="223774"/>
                  </a:lnTo>
                  <a:lnTo>
                    <a:pt x="115824" y="138302"/>
                  </a:lnTo>
                  <a:lnTo>
                    <a:pt x="0" y="85470"/>
                  </a:lnTo>
                  <a:close/>
                </a:path>
              </a:pathLst>
            </a:custGeom>
            <a:ln w="12699">
              <a:solidFill>
                <a:srgbClr val="000000"/>
              </a:solidFill>
            </a:ln>
          </p:spPr>
          <p:txBody>
            <a:bodyPr wrap="square" lIns="0" tIns="0" rIns="0" bIns="0" rtlCol="0"/>
            <a:lstStyle/>
            <a:p>
              <a:endParaRPr/>
            </a:p>
          </p:txBody>
        </p:sp>
        <p:sp>
          <p:nvSpPr>
            <p:cNvPr id="25" name="object 19">
              <a:extLst>
                <a:ext uri="{FF2B5EF4-FFF2-40B4-BE49-F238E27FC236}">
                  <a16:creationId xmlns:a16="http://schemas.microsoft.com/office/drawing/2014/main" id="{ABD1B62F-DE36-4F4C-BBDE-3C6E4C6A360E}"/>
                </a:ext>
              </a:extLst>
            </p:cNvPr>
            <p:cNvSpPr/>
            <p:nvPr/>
          </p:nvSpPr>
          <p:spPr>
            <a:xfrm>
              <a:off x="5207000" y="4297426"/>
              <a:ext cx="374650" cy="224154"/>
            </a:xfrm>
            <a:custGeom>
              <a:avLst/>
              <a:gdLst/>
              <a:ahLst/>
              <a:cxnLst/>
              <a:rect l="l" t="t" r="r" b="b"/>
              <a:pathLst>
                <a:path w="374650" h="224154">
                  <a:moveTo>
                    <a:pt x="187325" y="0"/>
                  </a:moveTo>
                  <a:lnTo>
                    <a:pt x="143128" y="85471"/>
                  </a:lnTo>
                  <a:lnTo>
                    <a:pt x="0" y="85471"/>
                  </a:lnTo>
                  <a:lnTo>
                    <a:pt x="115824" y="138303"/>
                  </a:lnTo>
                  <a:lnTo>
                    <a:pt x="71500" y="223774"/>
                  </a:lnTo>
                  <a:lnTo>
                    <a:pt x="187325" y="170942"/>
                  </a:lnTo>
                  <a:lnTo>
                    <a:pt x="303149" y="223774"/>
                  </a:lnTo>
                  <a:lnTo>
                    <a:pt x="258825" y="138303"/>
                  </a:lnTo>
                  <a:lnTo>
                    <a:pt x="374650" y="85471"/>
                  </a:lnTo>
                  <a:lnTo>
                    <a:pt x="231521" y="85471"/>
                  </a:lnTo>
                  <a:lnTo>
                    <a:pt x="187325" y="0"/>
                  </a:lnTo>
                  <a:close/>
                </a:path>
              </a:pathLst>
            </a:custGeom>
            <a:solidFill>
              <a:srgbClr val="000000"/>
            </a:solidFill>
          </p:spPr>
          <p:txBody>
            <a:bodyPr wrap="square" lIns="0" tIns="0" rIns="0" bIns="0" rtlCol="0"/>
            <a:lstStyle/>
            <a:p>
              <a:endParaRPr/>
            </a:p>
          </p:txBody>
        </p:sp>
        <p:sp>
          <p:nvSpPr>
            <p:cNvPr id="26" name="object 20">
              <a:extLst>
                <a:ext uri="{FF2B5EF4-FFF2-40B4-BE49-F238E27FC236}">
                  <a16:creationId xmlns:a16="http://schemas.microsoft.com/office/drawing/2014/main" id="{A77A3AD0-D66E-4F63-B0D9-17D6FDDE52A3}"/>
                </a:ext>
              </a:extLst>
            </p:cNvPr>
            <p:cNvSpPr/>
            <p:nvPr/>
          </p:nvSpPr>
          <p:spPr>
            <a:xfrm>
              <a:off x="5207000" y="4297426"/>
              <a:ext cx="374650" cy="224154"/>
            </a:xfrm>
            <a:custGeom>
              <a:avLst/>
              <a:gdLst/>
              <a:ahLst/>
              <a:cxnLst/>
              <a:rect l="l" t="t" r="r" b="b"/>
              <a:pathLst>
                <a:path w="374650" h="224154">
                  <a:moveTo>
                    <a:pt x="0" y="85471"/>
                  </a:moveTo>
                  <a:lnTo>
                    <a:pt x="143128" y="85471"/>
                  </a:lnTo>
                  <a:lnTo>
                    <a:pt x="187325" y="0"/>
                  </a:lnTo>
                  <a:lnTo>
                    <a:pt x="231521" y="85471"/>
                  </a:lnTo>
                  <a:lnTo>
                    <a:pt x="374650" y="85471"/>
                  </a:lnTo>
                  <a:lnTo>
                    <a:pt x="258825" y="138303"/>
                  </a:lnTo>
                  <a:lnTo>
                    <a:pt x="303149" y="223774"/>
                  </a:lnTo>
                  <a:lnTo>
                    <a:pt x="187325" y="170942"/>
                  </a:lnTo>
                  <a:lnTo>
                    <a:pt x="71500" y="223774"/>
                  </a:lnTo>
                  <a:lnTo>
                    <a:pt x="115824" y="138303"/>
                  </a:lnTo>
                  <a:lnTo>
                    <a:pt x="0" y="85471"/>
                  </a:lnTo>
                  <a:close/>
                </a:path>
              </a:pathLst>
            </a:custGeom>
            <a:ln w="12699">
              <a:solidFill>
                <a:srgbClr val="000000"/>
              </a:solidFill>
            </a:ln>
          </p:spPr>
          <p:txBody>
            <a:bodyPr wrap="square" lIns="0" tIns="0" rIns="0" bIns="0" rtlCol="0"/>
            <a:lstStyle/>
            <a:p>
              <a:endParaRPr/>
            </a:p>
          </p:txBody>
        </p:sp>
        <p:sp>
          <p:nvSpPr>
            <p:cNvPr id="27" name="object 21">
              <a:extLst>
                <a:ext uri="{FF2B5EF4-FFF2-40B4-BE49-F238E27FC236}">
                  <a16:creationId xmlns:a16="http://schemas.microsoft.com/office/drawing/2014/main" id="{6B8C2884-E952-4D36-B919-6FD1CC9A37C4}"/>
                </a:ext>
              </a:extLst>
            </p:cNvPr>
            <p:cNvSpPr/>
            <p:nvPr/>
          </p:nvSpPr>
          <p:spPr>
            <a:xfrm>
              <a:off x="5281676" y="4672076"/>
              <a:ext cx="374650" cy="224154"/>
            </a:xfrm>
            <a:custGeom>
              <a:avLst/>
              <a:gdLst/>
              <a:ahLst/>
              <a:cxnLst/>
              <a:rect l="l" t="t" r="r" b="b"/>
              <a:pathLst>
                <a:path w="374650" h="224154">
                  <a:moveTo>
                    <a:pt x="187325" y="0"/>
                  </a:moveTo>
                  <a:lnTo>
                    <a:pt x="143001" y="85471"/>
                  </a:lnTo>
                  <a:lnTo>
                    <a:pt x="0" y="85471"/>
                  </a:lnTo>
                  <a:lnTo>
                    <a:pt x="115697" y="138303"/>
                  </a:lnTo>
                  <a:lnTo>
                    <a:pt x="71500" y="223774"/>
                  </a:lnTo>
                  <a:lnTo>
                    <a:pt x="187325" y="170942"/>
                  </a:lnTo>
                  <a:lnTo>
                    <a:pt x="303022" y="223774"/>
                  </a:lnTo>
                  <a:lnTo>
                    <a:pt x="258825" y="138303"/>
                  </a:lnTo>
                  <a:lnTo>
                    <a:pt x="374650" y="85471"/>
                  </a:lnTo>
                  <a:lnTo>
                    <a:pt x="231521" y="85471"/>
                  </a:lnTo>
                  <a:lnTo>
                    <a:pt x="187325" y="0"/>
                  </a:lnTo>
                  <a:close/>
                </a:path>
              </a:pathLst>
            </a:custGeom>
            <a:solidFill>
              <a:srgbClr val="000000"/>
            </a:solidFill>
          </p:spPr>
          <p:txBody>
            <a:bodyPr wrap="square" lIns="0" tIns="0" rIns="0" bIns="0" rtlCol="0"/>
            <a:lstStyle/>
            <a:p>
              <a:endParaRPr/>
            </a:p>
          </p:txBody>
        </p:sp>
        <p:sp>
          <p:nvSpPr>
            <p:cNvPr id="28" name="object 22">
              <a:extLst>
                <a:ext uri="{FF2B5EF4-FFF2-40B4-BE49-F238E27FC236}">
                  <a16:creationId xmlns:a16="http://schemas.microsoft.com/office/drawing/2014/main" id="{6544A178-DE95-41B4-8E43-F3E7550F04C5}"/>
                </a:ext>
              </a:extLst>
            </p:cNvPr>
            <p:cNvSpPr/>
            <p:nvPr/>
          </p:nvSpPr>
          <p:spPr>
            <a:xfrm>
              <a:off x="5281676" y="4672076"/>
              <a:ext cx="374650" cy="224154"/>
            </a:xfrm>
            <a:custGeom>
              <a:avLst/>
              <a:gdLst/>
              <a:ahLst/>
              <a:cxnLst/>
              <a:rect l="l" t="t" r="r" b="b"/>
              <a:pathLst>
                <a:path w="374650" h="224154">
                  <a:moveTo>
                    <a:pt x="0" y="85471"/>
                  </a:moveTo>
                  <a:lnTo>
                    <a:pt x="143001" y="85471"/>
                  </a:lnTo>
                  <a:lnTo>
                    <a:pt x="187325" y="0"/>
                  </a:lnTo>
                  <a:lnTo>
                    <a:pt x="231521" y="85471"/>
                  </a:lnTo>
                  <a:lnTo>
                    <a:pt x="374650" y="85471"/>
                  </a:lnTo>
                  <a:lnTo>
                    <a:pt x="258825" y="138303"/>
                  </a:lnTo>
                  <a:lnTo>
                    <a:pt x="303022" y="223774"/>
                  </a:lnTo>
                  <a:lnTo>
                    <a:pt x="187325" y="170942"/>
                  </a:lnTo>
                  <a:lnTo>
                    <a:pt x="71500" y="223774"/>
                  </a:lnTo>
                  <a:lnTo>
                    <a:pt x="115697" y="138303"/>
                  </a:lnTo>
                  <a:lnTo>
                    <a:pt x="0" y="85471"/>
                  </a:lnTo>
                  <a:close/>
                </a:path>
              </a:pathLst>
            </a:custGeom>
            <a:ln w="12699">
              <a:solidFill>
                <a:srgbClr val="000000"/>
              </a:solidFill>
            </a:ln>
          </p:spPr>
          <p:txBody>
            <a:bodyPr wrap="square" lIns="0" tIns="0" rIns="0" bIns="0" rtlCol="0"/>
            <a:lstStyle/>
            <a:p>
              <a:endParaRPr/>
            </a:p>
          </p:txBody>
        </p:sp>
        <p:sp>
          <p:nvSpPr>
            <p:cNvPr id="29" name="object 23">
              <a:extLst>
                <a:ext uri="{FF2B5EF4-FFF2-40B4-BE49-F238E27FC236}">
                  <a16:creationId xmlns:a16="http://schemas.microsoft.com/office/drawing/2014/main" id="{0F1C4E54-C9C1-4413-90D4-A203CD8E547E}"/>
                </a:ext>
              </a:extLst>
            </p:cNvPr>
            <p:cNvSpPr/>
            <p:nvPr/>
          </p:nvSpPr>
          <p:spPr>
            <a:xfrm>
              <a:off x="5281676" y="5121275"/>
              <a:ext cx="374650" cy="224154"/>
            </a:xfrm>
            <a:custGeom>
              <a:avLst/>
              <a:gdLst/>
              <a:ahLst/>
              <a:cxnLst/>
              <a:rect l="l" t="t" r="r" b="b"/>
              <a:pathLst>
                <a:path w="374650" h="224154">
                  <a:moveTo>
                    <a:pt x="187325" y="0"/>
                  </a:moveTo>
                  <a:lnTo>
                    <a:pt x="143001" y="85470"/>
                  </a:lnTo>
                  <a:lnTo>
                    <a:pt x="0" y="85470"/>
                  </a:lnTo>
                  <a:lnTo>
                    <a:pt x="115697" y="138303"/>
                  </a:lnTo>
                  <a:lnTo>
                    <a:pt x="71500" y="223774"/>
                  </a:lnTo>
                  <a:lnTo>
                    <a:pt x="187325" y="170941"/>
                  </a:lnTo>
                  <a:lnTo>
                    <a:pt x="303022" y="223774"/>
                  </a:lnTo>
                  <a:lnTo>
                    <a:pt x="258825" y="138303"/>
                  </a:lnTo>
                  <a:lnTo>
                    <a:pt x="374650" y="85470"/>
                  </a:lnTo>
                  <a:lnTo>
                    <a:pt x="231521" y="85470"/>
                  </a:lnTo>
                  <a:lnTo>
                    <a:pt x="187325" y="0"/>
                  </a:lnTo>
                  <a:close/>
                </a:path>
              </a:pathLst>
            </a:custGeom>
            <a:solidFill>
              <a:srgbClr val="000000"/>
            </a:solidFill>
          </p:spPr>
          <p:txBody>
            <a:bodyPr wrap="square" lIns="0" tIns="0" rIns="0" bIns="0" rtlCol="0"/>
            <a:lstStyle/>
            <a:p>
              <a:endParaRPr/>
            </a:p>
          </p:txBody>
        </p:sp>
        <p:sp>
          <p:nvSpPr>
            <p:cNvPr id="30" name="object 24">
              <a:extLst>
                <a:ext uri="{FF2B5EF4-FFF2-40B4-BE49-F238E27FC236}">
                  <a16:creationId xmlns:a16="http://schemas.microsoft.com/office/drawing/2014/main" id="{63401D30-E3D6-4745-8A5C-B308E0F4FC99}"/>
                </a:ext>
              </a:extLst>
            </p:cNvPr>
            <p:cNvSpPr/>
            <p:nvPr/>
          </p:nvSpPr>
          <p:spPr>
            <a:xfrm>
              <a:off x="5281676" y="5121275"/>
              <a:ext cx="374650" cy="224154"/>
            </a:xfrm>
            <a:custGeom>
              <a:avLst/>
              <a:gdLst/>
              <a:ahLst/>
              <a:cxnLst/>
              <a:rect l="l" t="t" r="r" b="b"/>
              <a:pathLst>
                <a:path w="374650" h="224154">
                  <a:moveTo>
                    <a:pt x="0" y="85470"/>
                  </a:moveTo>
                  <a:lnTo>
                    <a:pt x="143001" y="85470"/>
                  </a:lnTo>
                  <a:lnTo>
                    <a:pt x="187325" y="0"/>
                  </a:lnTo>
                  <a:lnTo>
                    <a:pt x="231521" y="85470"/>
                  </a:lnTo>
                  <a:lnTo>
                    <a:pt x="374650" y="85470"/>
                  </a:lnTo>
                  <a:lnTo>
                    <a:pt x="258825" y="138303"/>
                  </a:lnTo>
                  <a:lnTo>
                    <a:pt x="303022" y="223774"/>
                  </a:lnTo>
                  <a:lnTo>
                    <a:pt x="187325" y="170941"/>
                  </a:lnTo>
                  <a:lnTo>
                    <a:pt x="71500" y="223774"/>
                  </a:lnTo>
                  <a:lnTo>
                    <a:pt x="115697" y="138303"/>
                  </a:lnTo>
                  <a:lnTo>
                    <a:pt x="0" y="85470"/>
                  </a:lnTo>
                  <a:close/>
                </a:path>
              </a:pathLst>
            </a:custGeom>
            <a:ln w="12699">
              <a:solidFill>
                <a:srgbClr val="000000"/>
              </a:solidFill>
            </a:ln>
          </p:spPr>
          <p:txBody>
            <a:bodyPr wrap="square" lIns="0" tIns="0" rIns="0" bIns="0" rtlCol="0"/>
            <a:lstStyle/>
            <a:p>
              <a:endParaRPr/>
            </a:p>
          </p:txBody>
        </p:sp>
        <p:sp>
          <p:nvSpPr>
            <p:cNvPr id="31" name="object 25">
              <a:extLst>
                <a:ext uri="{FF2B5EF4-FFF2-40B4-BE49-F238E27FC236}">
                  <a16:creationId xmlns:a16="http://schemas.microsoft.com/office/drawing/2014/main" id="{F271FF79-5271-442A-8EAA-EDC122FC3234}"/>
                </a:ext>
              </a:extLst>
            </p:cNvPr>
            <p:cNvSpPr/>
            <p:nvPr/>
          </p:nvSpPr>
          <p:spPr>
            <a:xfrm>
              <a:off x="4907026" y="5570601"/>
              <a:ext cx="374650" cy="224154"/>
            </a:xfrm>
            <a:custGeom>
              <a:avLst/>
              <a:gdLst/>
              <a:ahLst/>
              <a:cxnLst/>
              <a:rect l="l" t="t" r="r" b="b"/>
              <a:pathLst>
                <a:path w="374650" h="224154">
                  <a:moveTo>
                    <a:pt x="187325" y="0"/>
                  </a:moveTo>
                  <a:lnTo>
                    <a:pt x="143001" y="85432"/>
                  </a:lnTo>
                  <a:lnTo>
                    <a:pt x="0" y="85432"/>
                  </a:lnTo>
                  <a:lnTo>
                    <a:pt x="115697" y="138277"/>
                  </a:lnTo>
                  <a:lnTo>
                    <a:pt x="71500" y="223774"/>
                  </a:lnTo>
                  <a:lnTo>
                    <a:pt x="187325" y="170929"/>
                  </a:lnTo>
                  <a:lnTo>
                    <a:pt x="303022" y="223774"/>
                  </a:lnTo>
                  <a:lnTo>
                    <a:pt x="258825" y="138277"/>
                  </a:lnTo>
                  <a:lnTo>
                    <a:pt x="374650" y="85432"/>
                  </a:lnTo>
                  <a:lnTo>
                    <a:pt x="231521" y="85432"/>
                  </a:lnTo>
                  <a:lnTo>
                    <a:pt x="187325" y="0"/>
                  </a:lnTo>
                  <a:close/>
                </a:path>
              </a:pathLst>
            </a:custGeom>
            <a:solidFill>
              <a:srgbClr val="000000"/>
            </a:solidFill>
          </p:spPr>
          <p:txBody>
            <a:bodyPr wrap="square" lIns="0" tIns="0" rIns="0" bIns="0" rtlCol="0"/>
            <a:lstStyle/>
            <a:p>
              <a:endParaRPr/>
            </a:p>
          </p:txBody>
        </p:sp>
        <p:sp>
          <p:nvSpPr>
            <p:cNvPr id="32" name="object 26">
              <a:extLst>
                <a:ext uri="{FF2B5EF4-FFF2-40B4-BE49-F238E27FC236}">
                  <a16:creationId xmlns:a16="http://schemas.microsoft.com/office/drawing/2014/main" id="{A23792B4-C141-4031-83A2-66DC42794382}"/>
                </a:ext>
              </a:extLst>
            </p:cNvPr>
            <p:cNvSpPr/>
            <p:nvPr/>
          </p:nvSpPr>
          <p:spPr>
            <a:xfrm>
              <a:off x="4907026" y="5570601"/>
              <a:ext cx="374650" cy="224154"/>
            </a:xfrm>
            <a:custGeom>
              <a:avLst/>
              <a:gdLst/>
              <a:ahLst/>
              <a:cxnLst/>
              <a:rect l="l" t="t" r="r" b="b"/>
              <a:pathLst>
                <a:path w="374650" h="224154">
                  <a:moveTo>
                    <a:pt x="0" y="85432"/>
                  </a:moveTo>
                  <a:lnTo>
                    <a:pt x="143001" y="85432"/>
                  </a:lnTo>
                  <a:lnTo>
                    <a:pt x="187325" y="0"/>
                  </a:lnTo>
                  <a:lnTo>
                    <a:pt x="231521" y="85432"/>
                  </a:lnTo>
                  <a:lnTo>
                    <a:pt x="374650" y="85432"/>
                  </a:lnTo>
                  <a:lnTo>
                    <a:pt x="258825" y="138277"/>
                  </a:lnTo>
                  <a:lnTo>
                    <a:pt x="303022" y="223774"/>
                  </a:lnTo>
                  <a:lnTo>
                    <a:pt x="187325" y="170929"/>
                  </a:lnTo>
                  <a:lnTo>
                    <a:pt x="71500" y="223774"/>
                  </a:lnTo>
                  <a:lnTo>
                    <a:pt x="115697" y="138277"/>
                  </a:lnTo>
                  <a:lnTo>
                    <a:pt x="0" y="85432"/>
                  </a:lnTo>
                  <a:close/>
                </a:path>
              </a:pathLst>
            </a:custGeom>
            <a:ln w="12699">
              <a:solidFill>
                <a:srgbClr val="000000"/>
              </a:solidFill>
            </a:ln>
          </p:spPr>
          <p:txBody>
            <a:bodyPr wrap="square" lIns="0" tIns="0" rIns="0" bIns="0" rtlCol="0"/>
            <a:lstStyle/>
            <a:p>
              <a:endParaRPr/>
            </a:p>
          </p:txBody>
        </p:sp>
        <p:sp>
          <p:nvSpPr>
            <p:cNvPr id="33" name="object 27">
              <a:extLst>
                <a:ext uri="{FF2B5EF4-FFF2-40B4-BE49-F238E27FC236}">
                  <a16:creationId xmlns:a16="http://schemas.microsoft.com/office/drawing/2014/main" id="{671F50FC-5BAF-4D39-8DCD-5B9FD060D17C}"/>
                </a:ext>
              </a:extLst>
            </p:cNvPr>
            <p:cNvSpPr/>
            <p:nvPr/>
          </p:nvSpPr>
          <p:spPr>
            <a:xfrm>
              <a:off x="4457700" y="5719762"/>
              <a:ext cx="374650" cy="225425"/>
            </a:xfrm>
            <a:custGeom>
              <a:avLst/>
              <a:gdLst/>
              <a:ahLst/>
              <a:cxnLst/>
              <a:rect l="l" t="t" r="r" b="b"/>
              <a:pathLst>
                <a:path w="374650" h="225425">
                  <a:moveTo>
                    <a:pt x="187325" y="0"/>
                  </a:moveTo>
                  <a:lnTo>
                    <a:pt x="143128" y="86106"/>
                  </a:lnTo>
                  <a:lnTo>
                    <a:pt x="0" y="86106"/>
                  </a:lnTo>
                  <a:lnTo>
                    <a:pt x="115824" y="139319"/>
                  </a:lnTo>
                  <a:lnTo>
                    <a:pt x="71500" y="225425"/>
                  </a:lnTo>
                  <a:lnTo>
                    <a:pt x="187325" y="172212"/>
                  </a:lnTo>
                  <a:lnTo>
                    <a:pt x="303149" y="225425"/>
                  </a:lnTo>
                  <a:lnTo>
                    <a:pt x="258825" y="139319"/>
                  </a:lnTo>
                  <a:lnTo>
                    <a:pt x="374650" y="86106"/>
                  </a:lnTo>
                  <a:lnTo>
                    <a:pt x="231521" y="86106"/>
                  </a:lnTo>
                  <a:lnTo>
                    <a:pt x="187325" y="0"/>
                  </a:lnTo>
                  <a:close/>
                </a:path>
              </a:pathLst>
            </a:custGeom>
            <a:solidFill>
              <a:srgbClr val="000000"/>
            </a:solidFill>
          </p:spPr>
          <p:txBody>
            <a:bodyPr wrap="square" lIns="0" tIns="0" rIns="0" bIns="0" rtlCol="0"/>
            <a:lstStyle/>
            <a:p>
              <a:endParaRPr/>
            </a:p>
          </p:txBody>
        </p:sp>
        <p:sp>
          <p:nvSpPr>
            <p:cNvPr id="34" name="object 28">
              <a:extLst>
                <a:ext uri="{FF2B5EF4-FFF2-40B4-BE49-F238E27FC236}">
                  <a16:creationId xmlns:a16="http://schemas.microsoft.com/office/drawing/2014/main" id="{C08EFFF6-51B3-4170-A00D-7C952E10E4E6}"/>
                </a:ext>
              </a:extLst>
            </p:cNvPr>
            <p:cNvSpPr/>
            <p:nvPr/>
          </p:nvSpPr>
          <p:spPr>
            <a:xfrm>
              <a:off x="4457700" y="5719762"/>
              <a:ext cx="374650" cy="225425"/>
            </a:xfrm>
            <a:custGeom>
              <a:avLst/>
              <a:gdLst/>
              <a:ahLst/>
              <a:cxnLst/>
              <a:rect l="l" t="t" r="r" b="b"/>
              <a:pathLst>
                <a:path w="374650" h="225425">
                  <a:moveTo>
                    <a:pt x="0" y="86106"/>
                  </a:moveTo>
                  <a:lnTo>
                    <a:pt x="143128" y="86106"/>
                  </a:lnTo>
                  <a:lnTo>
                    <a:pt x="187325" y="0"/>
                  </a:lnTo>
                  <a:lnTo>
                    <a:pt x="231521" y="86106"/>
                  </a:lnTo>
                  <a:lnTo>
                    <a:pt x="374650" y="86106"/>
                  </a:lnTo>
                  <a:lnTo>
                    <a:pt x="258825" y="139319"/>
                  </a:lnTo>
                  <a:lnTo>
                    <a:pt x="303149" y="225425"/>
                  </a:lnTo>
                  <a:lnTo>
                    <a:pt x="187325" y="172212"/>
                  </a:lnTo>
                  <a:lnTo>
                    <a:pt x="71500" y="225425"/>
                  </a:lnTo>
                  <a:lnTo>
                    <a:pt x="115824" y="139319"/>
                  </a:lnTo>
                  <a:lnTo>
                    <a:pt x="0" y="86106"/>
                  </a:lnTo>
                  <a:close/>
                </a:path>
              </a:pathLst>
            </a:custGeom>
            <a:ln w="12700">
              <a:solidFill>
                <a:srgbClr val="000000"/>
              </a:solidFill>
            </a:ln>
          </p:spPr>
          <p:txBody>
            <a:bodyPr wrap="square" lIns="0" tIns="0" rIns="0" bIns="0" rtlCol="0"/>
            <a:lstStyle/>
            <a:p>
              <a:endParaRPr/>
            </a:p>
          </p:txBody>
        </p:sp>
        <p:sp>
          <p:nvSpPr>
            <p:cNvPr id="35" name="object 29">
              <a:extLst>
                <a:ext uri="{FF2B5EF4-FFF2-40B4-BE49-F238E27FC236}">
                  <a16:creationId xmlns:a16="http://schemas.microsoft.com/office/drawing/2014/main" id="{2A1E1373-68F2-4126-BEDE-A0E3395E58E8}"/>
                </a:ext>
              </a:extLst>
            </p:cNvPr>
            <p:cNvSpPr/>
            <p:nvPr/>
          </p:nvSpPr>
          <p:spPr>
            <a:xfrm>
              <a:off x="4008501" y="5719762"/>
              <a:ext cx="374650" cy="225425"/>
            </a:xfrm>
            <a:custGeom>
              <a:avLst/>
              <a:gdLst/>
              <a:ahLst/>
              <a:cxnLst/>
              <a:rect l="l" t="t" r="r" b="b"/>
              <a:pathLst>
                <a:path w="374650" h="225425">
                  <a:moveTo>
                    <a:pt x="187325" y="0"/>
                  </a:moveTo>
                  <a:lnTo>
                    <a:pt x="143001" y="86106"/>
                  </a:lnTo>
                  <a:lnTo>
                    <a:pt x="0" y="86106"/>
                  </a:lnTo>
                  <a:lnTo>
                    <a:pt x="115697" y="139319"/>
                  </a:lnTo>
                  <a:lnTo>
                    <a:pt x="71500" y="225425"/>
                  </a:lnTo>
                  <a:lnTo>
                    <a:pt x="187325" y="172212"/>
                  </a:lnTo>
                  <a:lnTo>
                    <a:pt x="303022" y="225425"/>
                  </a:lnTo>
                  <a:lnTo>
                    <a:pt x="258825" y="139319"/>
                  </a:lnTo>
                  <a:lnTo>
                    <a:pt x="374650" y="86106"/>
                  </a:lnTo>
                  <a:lnTo>
                    <a:pt x="231521" y="86106"/>
                  </a:lnTo>
                  <a:lnTo>
                    <a:pt x="187325" y="0"/>
                  </a:lnTo>
                  <a:close/>
                </a:path>
              </a:pathLst>
            </a:custGeom>
            <a:solidFill>
              <a:srgbClr val="000000"/>
            </a:solidFill>
          </p:spPr>
          <p:txBody>
            <a:bodyPr wrap="square" lIns="0" tIns="0" rIns="0" bIns="0" rtlCol="0"/>
            <a:lstStyle/>
            <a:p>
              <a:endParaRPr/>
            </a:p>
          </p:txBody>
        </p:sp>
        <p:sp>
          <p:nvSpPr>
            <p:cNvPr id="36" name="object 30">
              <a:extLst>
                <a:ext uri="{FF2B5EF4-FFF2-40B4-BE49-F238E27FC236}">
                  <a16:creationId xmlns:a16="http://schemas.microsoft.com/office/drawing/2014/main" id="{BCCB3F82-1D97-42CB-940D-E4853F49D1E5}"/>
                </a:ext>
              </a:extLst>
            </p:cNvPr>
            <p:cNvSpPr/>
            <p:nvPr/>
          </p:nvSpPr>
          <p:spPr>
            <a:xfrm>
              <a:off x="4008501" y="5719762"/>
              <a:ext cx="374650" cy="225425"/>
            </a:xfrm>
            <a:custGeom>
              <a:avLst/>
              <a:gdLst/>
              <a:ahLst/>
              <a:cxnLst/>
              <a:rect l="l" t="t" r="r" b="b"/>
              <a:pathLst>
                <a:path w="374650" h="225425">
                  <a:moveTo>
                    <a:pt x="0" y="86106"/>
                  </a:moveTo>
                  <a:lnTo>
                    <a:pt x="143001" y="86106"/>
                  </a:lnTo>
                  <a:lnTo>
                    <a:pt x="187325" y="0"/>
                  </a:lnTo>
                  <a:lnTo>
                    <a:pt x="231521" y="86106"/>
                  </a:lnTo>
                  <a:lnTo>
                    <a:pt x="374650" y="86106"/>
                  </a:lnTo>
                  <a:lnTo>
                    <a:pt x="258825" y="139319"/>
                  </a:lnTo>
                  <a:lnTo>
                    <a:pt x="303022" y="225425"/>
                  </a:lnTo>
                  <a:lnTo>
                    <a:pt x="187325" y="172212"/>
                  </a:lnTo>
                  <a:lnTo>
                    <a:pt x="71500" y="225425"/>
                  </a:lnTo>
                  <a:lnTo>
                    <a:pt x="115697" y="139319"/>
                  </a:lnTo>
                  <a:lnTo>
                    <a:pt x="0" y="86106"/>
                  </a:lnTo>
                  <a:close/>
                </a:path>
              </a:pathLst>
            </a:custGeom>
            <a:ln w="12700">
              <a:solidFill>
                <a:srgbClr val="000000"/>
              </a:solidFill>
            </a:ln>
          </p:spPr>
          <p:txBody>
            <a:bodyPr wrap="square" lIns="0" tIns="0" rIns="0" bIns="0" rtlCol="0"/>
            <a:lstStyle/>
            <a:p>
              <a:endParaRPr/>
            </a:p>
          </p:txBody>
        </p:sp>
        <p:sp>
          <p:nvSpPr>
            <p:cNvPr id="37" name="object 31">
              <a:extLst>
                <a:ext uri="{FF2B5EF4-FFF2-40B4-BE49-F238E27FC236}">
                  <a16:creationId xmlns:a16="http://schemas.microsoft.com/office/drawing/2014/main" id="{A862261E-8FC8-47C1-B809-1325EA64099A}"/>
                </a:ext>
              </a:extLst>
            </p:cNvPr>
            <p:cNvSpPr/>
            <p:nvPr/>
          </p:nvSpPr>
          <p:spPr>
            <a:xfrm>
              <a:off x="3484625" y="5794375"/>
              <a:ext cx="374650" cy="225425"/>
            </a:xfrm>
            <a:custGeom>
              <a:avLst/>
              <a:gdLst/>
              <a:ahLst/>
              <a:cxnLst/>
              <a:rect l="l" t="t" r="r" b="b"/>
              <a:pathLst>
                <a:path w="374650" h="225425">
                  <a:moveTo>
                    <a:pt x="187325" y="0"/>
                  </a:moveTo>
                  <a:lnTo>
                    <a:pt x="143001" y="86106"/>
                  </a:lnTo>
                  <a:lnTo>
                    <a:pt x="0" y="86106"/>
                  </a:lnTo>
                  <a:lnTo>
                    <a:pt x="115697" y="139319"/>
                  </a:lnTo>
                  <a:lnTo>
                    <a:pt x="71500" y="225425"/>
                  </a:lnTo>
                  <a:lnTo>
                    <a:pt x="187325" y="172212"/>
                  </a:lnTo>
                  <a:lnTo>
                    <a:pt x="303022" y="225425"/>
                  </a:lnTo>
                  <a:lnTo>
                    <a:pt x="258825" y="139319"/>
                  </a:lnTo>
                  <a:lnTo>
                    <a:pt x="374650" y="86106"/>
                  </a:lnTo>
                  <a:lnTo>
                    <a:pt x="231521" y="86106"/>
                  </a:lnTo>
                  <a:lnTo>
                    <a:pt x="187325" y="0"/>
                  </a:lnTo>
                  <a:close/>
                </a:path>
              </a:pathLst>
            </a:custGeom>
            <a:solidFill>
              <a:srgbClr val="000000"/>
            </a:solidFill>
          </p:spPr>
          <p:txBody>
            <a:bodyPr wrap="square" lIns="0" tIns="0" rIns="0" bIns="0" rtlCol="0"/>
            <a:lstStyle/>
            <a:p>
              <a:endParaRPr/>
            </a:p>
          </p:txBody>
        </p:sp>
        <p:sp>
          <p:nvSpPr>
            <p:cNvPr id="38" name="object 32">
              <a:extLst>
                <a:ext uri="{FF2B5EF4-FFF2-40B4-BE49-F238E27FC236}">
                  <a16:creationId xmlns:a16="http://schemas.microsoft.com/office/drawing/2014/main" id="{EFB9E358-1961-4082-8070-C9733D419B77}"/>
                </a:ext>
              </a:extLst>
            </p:cNvPr>
            <p:cNvSpPr/>
            <p:nvPr/>
          </p:nvSpPr>
          <p:spPr>
            <a:xfrm>
              <a:off x="3484625" y="5794375"/>
              <a:ext cx="374650" cy="225425"/>
            </a:xfrm>
            <a:custGeom>
              <a:avLst/>
              <a:gdLst/>
              <a:ahLst/>
              <a:cxnLst/>
              <a:rect l="l" t="t" r="r" b="b"/>
              <a:pathLst>
                <a:path w="374650" h="225425">
                  <a:moveTo>
                    <a:pt x="0" y="86106"/>
                  </a:moveTo>
                  <a:lnTo>
                    <a:pt x="143001" y="86106"/>
                  </a:lnTo>
                  <a:lnTo>
                    <a:pt x="187325" y="0"/>
                  </a:lnTo>
                  <a:lnTo>
                    <a:pt x="231521" y="86106"/>
                  </a:lnTo>
                  <a:lnTo>
                    <a:pt x="374650" y="86106"/>
                  </a:lnTo>
                  <a:lnTo>
                    <a:pt x="258825" y="139319"/>
                  </a:lnTo>
                  <a:lnTo>
                    <a:pt x="303022" y="225425"/>
                  </a:lnTo>
                  <a:lnTo>
                    <a:pt x="187325" y="172212"/>
                  </a:lnTo>
                  <a:lnTo>
                    <a:pt x="71500" y="225425"/>
                  </a:lnTo>
                  <a:lnTo>
                    <a:pt x="115697" y="139319"/>
                  </a:lnTo>
                  <a:lnTo>
                    <a:pt x="0" y="86106"/>
                  </a:lnTo>
                  <a:close/>
                </a:path>
              </a:pathLst>
            </a:custGeom>
            <a:ln w="12700">
              <a:solidFill>
                <a:srgbClr val="000000"/>
              </a:solidFill>
            </a:ln>
          </p:spPr>
          <p:txBody>
            <a:bodyPr wrap="square" lIns="0" tIns="0" rIns="0" bIns="0" rtlCol="0"/>
            <a:lstStyle/>
            <a:p>
              <a:endParaRPr/>
            </a:p>
          </p:txBody>
        </p:sp>
        <p:sp>
          <p:nvSpPr>
            <p:cNvPr id="39" name="object 33">
              <a:extLst>
                <a:ext uri="{FF2B5EF4-FFF2-40B4-BE49-F238E27FC236}">
                  <a16:creationId xmlns:a16="http://schemas.microsoft.com/office/drawing/2014/main" id="{FA42D178-6FA0-4634-966B-0EF2CC063665}"/>
                </a:ext>
              </a:extLst>
            </p:cNvPr>
            <p:cNvSpPr/>
            <p:nvPr/>
          </p:nvSpPr>
          <p:spPr>
            <a:xfrm>
              <a:off x="3333750" y="1674876"/>
              <a:ext cx="374650" cy="225425"/>
            </a:xfrm>
            <a:custGeom>
              <a:avLst/>
              <a:gdLst/>
              <a:ahLst/>
              <a:cxnLst/>
              <a:rect l="l" t="t" r="r" b="b"/>
              <a:pathLst>
                <a:path w="374650" h="225425">
                  <a:moveTo>
                    <a:pt x="187325" y="0"/>
                  </a:moveTo>
                  <a:lnTo>
                    <a:pt x="143128" y="86106"/>
                  </a:lnTo>
                  <a:lnTo>
                    <a:pt x="0" y="85978"/>
                  </a:lnTo>
                  <a:lnTo>
                    <a:pt x="115824" y="139319"/>
                  </a:lnTo>
                  <a:lnTo>
                    <a:pt x="71500" y="225425"/>
                  </a:lnTo>
                  <a:lnTo>
                    <a:pt x="187325" y="172085"/>
                  </a:lnTo>
                  <a:lnTo>
                    <a:pt x="303149" y="225425"/>
                  </a:lnTo>
                  <a:lnTo>
                    <a:pt x="258825" y="139319"/>
                  </a:lnTo>
                  <a:lnTo>
                    <a:pt x="374650" y="85978"/>
                  </a:lnTo>
                  <a:lnTo>
                    <a:pt x="231521" y="86106"/>
                  </a:lnTo>
                  <a:lnTo>
                    <a:pt x="187325" y="0"/>
                  </a:lnTo>
                  <a:close/>
                </a:path>
              </a:pathLst>
            </a:custGeom>
            <a:solidFill>
              <a:srgbClr val="000000"/>
            </a:solidFill>
          </p:spPr>
          <p:txBody>
            <a:bodyPr wrap="square" lIns="0" tIns="0" rIns="0" bIns="0" rtlCol="0"/>
            <a:lstStyle/>
            <a:p>
              <a:endParaRPr/>
            </a:p>
          </p:txBody>
        </p:sp>
        <p:sp>
          <p:nvSpPr>
            <p:cNvPr id="40" name="object 34">
              <a:extLst>
                <a:ext uri="{FF2B5EF4-FFF2-40B4-BE49-F238E27FC236}">
                  <a16:creationId xmlns:a16="http://schemas.microsoft.com/office/drawing/2014/main" id="{C8551899-F6E5-4B25-B29E-7DECD62232C4}"/>
                </a:ext>
              </a:extLst>
            </p:cNvPr>
            <p:cNvSpPr/>
            <p:nvPr/>
          </p:nvSpPr>
          <p:spPr>
            <a:xfrm>
              <a:off x="3333750" y="1674876"/>
              <a:ext cx="374650" cy="225425"/>
            </a:xfrm>
            <a:custGeom>
              <a:avLst/>
              <a:gdLst/>
              <a:ahLst/>
              <a:cxnLst/>
              <a:rect l="l" t="t" r="r" b="b"/>
              <a:pathLst>
                <a:path w="374650" h="225425">
                  <a:moveTo>
                    <a:pt x="0" y="85978"/>
                  </a:moveTo>
                  <a:lnTo>
                    <a:pt x="143128" y="86106"/>
                  </a:lnTo>
                  <a:lnTo>
                    <a:pt x="187325" y="0"/>
                  </a:lnTo>
                  <a:lnTo>
                    <a:pt x="231521" y="86106"/>
                  </a:lnTo>
                  <a:lnTo>
                    <a:pt x="374650" y="85978"/>
                  </a:lnTo>
                  <a:lnTo>
                    <a:pt x="258825" y="139319"/>
                  </a:lnTo>
                  <a:lnTo>
                    <a:pt x="303149" y="225425"/>
                  </a:lnTo>
                  <a:lnTo>
                    <a:pt x="187325" y="172085"/>
                  </a:lnTo>
                  <a:lnTo>
                    <a:pt x="71500" y="225425"/>
                  </a:lnTo>
                  <a:lnTo>
                    <a:pt x="115824" y="139319"/>
                  </a:lnTo>
                  <a:lnTo>
                    <a:pt x="0" y="85978"/>
                  </a:lnTo>
                  <a:close/>
                </a:path>
              </a:pathLst>
            </a:custGeom>
            <a:ln w="12700">
              <a:solidFill>
                <a:srgbClr val="000000"/>
              </a:solidFill>
            </a:ln>
          </p:spPr>
          <p:txBody>
            <a:bodyPr wrap="square" lIns="0" tIns="0" rIns="0" bIns="0" rtlCol="0"/>
            <a:lstStyle/>
            <a:p>
              <a:endParaRPr/>
            </a:p>
          </p:txBody>
        </p:sp>
        <p:sp>
          <p:nvSpPr>
            <p:cNvPr id="41" name="object 35">
              <a:extLst>
                <a:ext uri="{FF2B5EF4-FFF2-40B4-BE49-F238E27FC236}">
                  <a16:creationId xmlns:a16="http://schemas.microsoft.com/office/drawing/2014/main" id="{3E459DF8-A11B-40F5-A610-0F5D6AF12840}"/>
                </a:ext>
              </a:extLst>
            </p:cNvPr>
            <p:cNvSpPr/>
            <p:nvPr/>
          </p:nvSpPr>
          <p:spPr>
            <a:xfrm>
              <a:off x="2660650" y="2198751"/>
              <a:ext cx="374650" cy="225425"/>
            </a:xfrm>
            <a:custGeom>
              <a:avLst/>
              <a:gdLst/>
              <a:ahLst/>
              <a:cxnLst/>
              <a:rect l="l" t="t" r="r" b="b"/>
              <a:pathLst>
                <a:path w="374650" h="225425">
                  <a:moveTo>
                    <a:pt x="187325" y="0"/>
                  </a:moveTo>
                  <a:lnTo>
                    <a:pt x="143129" y="86106"/>
                  </a:lnTo>
                  <a:lnTo>
                    <a:pt x="0" y="85978"/>
                  </a:lnTo>
                  <a:lnTo>
                    <a:pt x="115824" y="139319"/>
                  </a:lnTo>
                  <a:lnTo>
                    <a:pt x="71500" y="225425"/>
                  </a:lnTo>
                  <a:lnTo>
                    <a:pt x="187325" y="172085"/>
                  </a:lnTo>
                  <a:lnTo>
                    <a:pt x="303149" y="225425"/>
                  </a:lnTo>
                  <a:lnTo>
                    <a:pt x="258825" y="139319"/>
                  </a:lnTo>
                  <a:lnTo>
                    <a:pt x="374650" y="85978"/>
                  </a:lnTo>
                  <a:lnTo>
                    <a:pt x="231520" y="86106"/>
                  </a:lnTo>
                  <a:lnTo>
                    <a:pt x="187325" y="0"/>
                  </a:lnTo>
                  <a:close/>
                </a:path>
              </a:pathLst>
            </a:custGeom>
            <a:solidFill>
              <a:srgbClr val="000000"/>
            </a:solidFill>
          </p:spPr>
          <p:txBody>
            <a:bodyPr wrap="square" lIns="0" tIns="0" rIns="0" bIns="0" rtlCol="0"/>
            <a:lstStyle/>
            <a:p>
              <a:endParaRPr/>
            </a:p>
          </p:txBody>
        </p:sp>
        <p:sp>
          <p:nvSpPr>
            <p:cNvPr id="42" name="object 36">
              <a:extLst>
                <a:ext uri="{FF2B5EF4-FFF2-40B4-BE49-F238E27FC236}">
                  <a16:creationId xmlns:a16="http://schemas.microsoft.com/office/drawing/2014/main" id="{26B68D35-07DF-414A-924B-8318CB76E034}"/>
                </a:ext>
              </a:extLst>
            </p:cNvPr>
            <p:cNvSpPr/>
            <p:nvPr/>
          </p:nvSpPr>
          <p:spPr>
            <a:xfrm>
              <a:off x="2660650" y="2198751"/>
              <a:ext cx="374650" cy="225425"/>
            </a:xfrm>
            <a:custGeom>
              <a:avLst/>
              <a:gdLst/>
              <a:ahLst/>
              <a:cxnLst/>
              <a:rect l="l" t="t" r="r" b="b"/>
              <a:pathLst>
                <a:path w="374650" h="225425">
                  <a:moveTo>
                    <a:pt x="0" y="85978"/>
                  </a:moveTo>
                  <a:lnTo>
                    <a:pt x="143129" y="86106"/>
                  </a:lnTo>
                  <a:lnTo>
                    <a:pt x="187325" y="0"/>
                  </a:lnTo>
                  <a:lnTo>
                    <a:pt x="231520" y="86106"/>
                  </a:lnTo>
                  <a:lnTo>
                    <a:pt x="374650" y="85978"/>
                  </a:lnTo>
                  <a:lnTo>
                    <a:pt x="258825" y="139319"/>
                  </a:lnTo>
                  <a:lnTo>
                    <a:pt x="303149" y="225425"/>
                  </a:lnTo>
                  <a:lnTo>
                    <a:pt x="187325" y="172085"/>
                  </a:lnTo>
                  <a:lnTo>
                    <a:pt x="71500" y="225425"/>
                  </a:lnTo>
                  <a:lnTo>
                    <a:pt x="115824" y="139319"/>
                  </a:lnTo>
                  <a:lnTo>
                    <a:pt x="0" y="85978"/>
                  </a:lnTo>
                  <a:close/>
                </a:path>
              </a:pathLst>
            </a:custGeom>
            <a:ln w="12700">
              <a:solidFill>
                <a:srgbClr val="000000"/>
              </a:solidFill>
            </a:ln>
          </p:spPr>
          <p:txBody>
            <a:bodyPr wrap="square" lIns="0" tIns="0" rIns="0" bIns="0" rtlCol="0"/>
            <a:lstStyle/>
            <a:p>
              <a:endParaRPr/>
            </a:p>
          </p:txBody>
        </p:sp>
        <p:sp>
          <p:nvSpPr>
            <p:cNvPr id="43" name="object 37">
              <a:extLst>
                <a:ext uri="{FF2B5EF4-FFF2-40B4-BE49-F238E27FC236}">
                  <a16:creationId xmlns:a16="http://schemas.microsoft.com/office/drawing/2014/main" id="{99FD89A8-05C2-4ECD-99C0-558506D9F10B}"/>
                </a:ext>
              </a:extLst>
            </p:cNvPr>
            <p:cNvSpPr/>
            <p:nvPr/>
          </p:nvSpPr>
          <p:spPr>
            <a:xfrm>
              <a:off x="2436876" y="2573401"/>
              <a:ext cx="374650" cy="225425"/>
            </a:xfrm>
            <a:custGeom>
              <a:avLst/>
              <a:gdLst/>
              <a:ahLst/>
              <a:cxnLst/>
              <a:rect l="l" t="t" r="r" b="b"/>
              <a:pathLst>
                <a:path w="374650" h="225425">
                  <a:moveTo>
                    <a:pt x="187325" y="0"/>
                  </a:moveTo>
                  <a:lnTo>
                    <a:pt x="143001" y="86106"/>
                  </a:lnTo>
                  <a:lnTo>
                    <a:pt x="0" y="85978"/>
                  </a:lnTo>
                  <a:lnTo>
                    <a:pt x="115697" y="139319"/>
                  </a:lnTo>
                  <a:lnTo>
                    <a:pt x="71500" y="225298"/>
                  </a:lnTo>
                  <a:lnTo>
                    <a:pt x="187325" y="172085"/>
                  </a:lnTo>
                  <a:lnTo>
                    <a:pt x="303022" y="225298"/>
                  </a:lnTo>
                  <a:lnTo>
                    <a:pt x="258825" y="139319"/>
                  </a:lnTo>
                  <a:lnTo>
                    <a:pt x="374650" y="85978"/>
                  </a:lnTo>
                  <a:lnTo>
                    <a:pt x="231521" y="86106"/>
                  </a:lnTo>
                  <a:lnTo>
                    <a:pt x="187325" y="0"/>
                  </a:lnTo>
                  <a:close/>
                </a:path>
              </a:pathLst>
            </a:custGeom>
            <a:solidFill>
              <a:srgbClr val="000000"/>
            </a:solidFill>
          </p:spPr>
          <p:txBody>
            <a:bodyPr wrap="square" lIns="0" tIns="0" rIns="0" bIns="0" rtlCol="0"/>
            <a:lstStyle/>
            <a:p>
              <a:endParaRPr/>
            </a:p>
          </p:txBody>
        </p:sp>
        <p:sp>
          <p:nvSpPr>
            <p:cNvPr id="44" name="object 38">
              <a:extLst>
                <a:ext uri="{FF2B5EF4-FFF2-40B4-BE49-F238E27FC236}">
                  <a16:creationId xmlns:a16="http://schemas.microsoft.com/office/drawing/2014/main" id="{21B07131-EF46-47C7-8CC8-F3959ED10A42}"/>
                </a:ext>
              </a:extLst>
            </p:cNvPr>
            <p:cNvSpPr/>
            <p:nvPr/>
          </p:nvSpPr>
          <p:spPr>
            <a:xfrm>
              <a:off x="2436876" y="2573401"/>
              <a:ext cx="374650" cy="225425"/>
            </a:xfrm>
            <a:custGeom>
              <a:avLst/>
              <a:gdLst/>
              <a:ahLst/>
              <a:cxnLst/>
              <a:rect l="l" t="t" r="r" b="b"/>
              <a:pathLst>
                <a:path w="374650" h="225425">
                  <a:moveTo>
                    <a:pt x="0" y="85978"/>
                  </a:moveTo>
                  <a:lnTo>
                    <a:pt x="143001" y="86106"/>
                  </a:lnTo>
                  <a:lnTo>
                    <a:pt x="187325" y="0"/>
                  </a:lnTo>
                  <a:lnTo>
                    <a:pt x="231521" y="86106"/>
                  </a:lnTo>
                  <a:lnTo>
                    <a:pt x="374650" y="85978"/>
                  </a:lnTo>
                  <a:lnTo>
                    <a:pt x="258825" y="139319"/>
                  </a:lnTo>
                  <a:lnTo>
                    <a:pt x="303022" y="225298"/>
                  </a:lnTo>
                  <a:lnTo>
                    <a:pt x="187325" y="172085"/>
                  </a:lnTo>
                  <a:lnTo>
                    <a:pt x="71500" y="225298"/>
                  </a:lnTo>
                  <a:lnTo>
                    <a:pt x="115697" y="139319"/>
                  </a:lnTo>
                  <a:lnTo>
                    <a:pt x="0" y="85978"/>
                  </a:lnTo>
                  <a:close/>
                </a:path>
              </a:pathLst>
            </a:custGeom>
            <a:ln w="12700">
              <a:solidFill>
                <a:srgbClr val="000000"/>
              </a:solidFill>
            </a:ln>
          </p:spPr>
          <p:txBody>
            <a:bodyPr wrap="square" lIns="0" tIns="0" rIns="0" bIns="0" rtlCol="0"/>
            <a:lstStyle/>
            <a:p>
              <a:endParaRPr/>
            </a:p>
          </p:txBody>
        </p:sp>
        <p:sp>
          <p:nvSpPr>
            <p:cNvPr id="45" name="object 39">
              <a:extLst>
                <a:ext uri="{FF2B5EF4-FFF2-40B4-BE49-F238E27FC236}">
                  <a16:creationId xmlns:a16="http://schemas.microsoft.com/office/drawing/2014/main" id="{A0AB9907-3C0E-448F-93A9-9EB7F241895E}"/>
                </a:ext>
              </a:extLst>
            </p:cNvPr>
            <p:cNvSpPr/>
            <p:nvPr/>
          </p:nvSpPr>
          <p:spPr>
            <a:xfrm>
              <a:off x="2436876" y="2873375"/>
              <a:ext cx="374650" cy="225425"/>
            </a:xfrm>
            <a:custGeom>
              <a:avLst/>
              <a:gdLst/>
              <a:ahLst/>
              <a:cxnLst/>
              <a:rect l="l" t="t" r="r" b="b"/>
              <a:pathLst>
                <a:path w="374650" h="225425">
                  <a:moveTo>
                    <a:pt x="187325" y="0"/>
                  </a:moveTo>
                  <a:lnTo>
                    <a:pt x="143001" y="86105"/>
                  </a:lnTo>
                  <a:lnTo>
                    <a:pt x="0" y="86105"/>
                  </a:lnTo>
                  <a:lnTo>
                    <a:pt x="115697" y="139319"/>
                  </a:lnTo>
                  <a:lnTo>
                    <a:pt x="71500" y="225425"/>
                  </a:lnTo>
                  <a:lnTo>
                    <a:pt x="187325" y="172212"/>
                  </a:lnTo>
                  <a:lnTo>
                    <a:pt x="303022" y="225425"/>
                  </a:lnTo>
                  <a:lnTo>
                    <a:pt x="258825" y="139319"/>
                  </a:lnTo>
                  <a:lnTo>
                    <a:pt x="374650" y="86105"/>
                  </a:lnTo>
                  <a:lnTo>
                    <a:pt x="231521" y="86105"/>
                  </a:lnTo>
                  <a:lnTo>
                    <a:pt x="187325" y="0"/>
                  </a:lnTo>
                  <a:close/>
                </a:path>
              </a:pathLst>
            </a:custGeom>
            <a:solidFill>
              <a:srgbClr val="000000"/>
            </a:solidFill>
          </p:spPr>
          <p:txBody>
            <a:bodyPr wrap="square" lIns="0" tIns="0" rIns="0" bIns="0" rtlCol="0"/>
            <a:lstStyle/>
            <a:p>
              <a:endParaRPr/>
            </a:p>
          </p:txBody>
        </p:sp>
        <p:sp>
          <p:nvSpPr>
            <p:cNvPr id="46" name="object 40">
              <a:extLst>
                <a:ext uri="{FF2B5EF4-FFF2-40B4-BE49-F238E27FC236}">
                  <a16:creationId xmlns:a16="http://schemas.microsoft.com/office/drawing/2014/main" id="{7F9925A7-8A53-4BF5-816D-9030E1A367E4}"/>
                </a:ext>
              </a:extLst>
            </p:cNvPr>
            <p:cNvSpPr/>
            <p:nvPr/>
          </p:nvSpPr>
          <p:spPr>
            <a:xfrm>
              <a:off x="2436876" y="2873375"/>
              <a:ext cx="374650" cy="225425"/>
            </a:xfrm>
            <a:custGeom>
              <a:avLst/>
              <a:gdLst/>
              <a:ahLst/>
              <a:cxnLst/>
              <a:rect l="l" t="t" r="r" b="b"/>
              <a:pathLst>
                <a:path w="374650" h="225425">
                  <a:moveTo>
                    <a:pt x="0" y="86105"/>
                  </a:moveTo>
                  <a:lnTo>
                    <a:pt x="143001" y="86105"/>
                  </a:lnTo>
                  <a:lnTo>
                    <a:pt x="187325" y="0"/>
                  </a:lnTo>
                  <a:lnTo>
                    <a:pt x="231521" y="86105"/>
                  </a:lnTo>
                  <a:lnTo>
                    <a:pt x="374650" y="86105"/>
                  </a:lnTo>
                  <a:lnTo>
                    <a:pt x="258825" y="139319"/>
                  </a:lnTo>
                  <a:lnTo>
                    <a:pt x="303022" y="225425"/>
                  </a:lnTo>
                  <a:lnTo>
                    <a:pt x="187325" y="172212"/>
                  </a:lnTo>
                  <a:lnTo>
                    <a:pt x="71500" y="225425"/>
                  </a:lnTo>
                  <a:lnTo>
                    <a:pt x="115697" y="139319"/>
                  </a:lnTo>
                  <a:lnTo>
                    <a:pt x="0" y="86105"/>
                  </a:lnTo>
                  <a:close/>
                </a:path>
              </a:pathLst>
            </a:custGeom>
            <a:ln w="12700">
              <a:solidFill>
                <a:srgbClr val="000000"/>
              </a:solidFill>
            </a:ln>
          </p:spPr>
          <p:txBody>
            <a:bodyPr wrap="square" lIns="0" tIns="0" rIns="0" bIns="0" rtlCol="0"/>
            <a:lstStyle/>
            <a:p>
              <a:endParaRPr/>
            </a:p>
          </p:txBody>
        </p:sp>
        <p:sp>
          <p:nvSpPr>
            <p:cNvPr id="47" name="object 41">
              <a:extLst>
                <a:ext uri="{FF2B5EF4-FFF2-40B4-BE49-F238E27FC236}">
                  <a16:creationId xmlns:a16="http://schemas.microsoft.com/office/drawing/2014/main" id="{59209844-7AA0-4D76-8EDA-742A54E063A3}"/>
                </a:ext>
              </a:extLst>
            </p:cNvPr>
            <p:cNvSpPr/>
            <p:nvPr/>
          </p:nvSpPr>
          <p:spPr>
            <a:xfrm>
              <a:off x="2286000" y="3548126"/>
              <a:ext cx="374650" cy="224154"/>
            </a:xfrm>
            <a:custGeom>
              <a:avLst/>
              <a:gdLst/>
              <a:ahLst/>
              <a:cxnLst/>
              <a:rect l="l" t="t" r="r" b="b"/>
              <a:pathLst>
                <a:path w="374650" h="224154">
                  <a:moveTo>
                    <a:pt x="187325" y="0"/>
                  </a:moveTo>
                  <a:lnTo>
                    <a:pt x="143129" y="85471"/>
                  </a:lnTo>
                  <a:lnTo>
                    <a:pt x="0" y="85471"/>
                  </a:lnTo>
                  <a:lnTo>
                    <a:pt x="115824" y="138303"/>
                  </a:lnTo>
                  <a:lnTo>
                    <a:pt x="71500" y="223774"/>
                  </a:lnTo>
                  <a:lnTo>
                    <a:pt x="187325" y="170942"/>
                  </a:lnTo>
                  <a:lnTo>
                    <a:pt x="303149" y="223774"/>
                  </a:lnTo>
                  <a:lnTo>
                    <a:pt x="258825" y="138303"/>
                  </a:lnTo>
                  <a:lnTo>
                    <a:pt x="374650" y="85471"/>
                  </a:lnTo>
                  <a:lnTo>
                    <a:pt x="231520" y="85471"/>
                  </a:lnTo>
                  <a:lnTo>
                    <a:pt x="187325" y="0"/>
                  </a:lnTo>
                  <a:close/>
                </a:path>
              </a:pathLst>
            </a:custGeom>
            <a:solidFill>
              <a:srgbClr val="000000"/>
            </a:solidFill>
          </p:spPr>
          <p:txBody>
            <a:bodyPr wrap="square" lIns="0" tIns="0" rIns="0" bIns="0" rtlCol="0"/>
            <a:lstStyle/>
            <a:p>
              <a:endParaRPr/>
            </a:p>
          </p:txBody>
        </p:sp>
        <p:sp>
          <p:nvSpPr>
            <p:cNvPr id="48" name="object 42">
              <a:extLst>
                <a:ext uri="{FF2B5EF4-FFF2-40B4-BE49-F238E27FC236}">
                  <a16:creationId xmlns:a16="http://schemas.microsoft.com/office/drawing/2014/main" id="{7BFD4CA8-CE01-4A33-9BEE-B5D273C92465}"/>
                </a:ext>
              </a:extLst>
            </p:cNvPr>
            <p:cNvSpPr/>
            <p:nvPr/>
          </p:nvSpPr>
          <p:spPr>
            <a:xfrm>
              <a:off x="2286000" y="3548126"/>
              <a:ext cx="374650" cy="224154"/>
            </a:xfrm>
            <a:custGeom>
              <a:avLst/>
              <a:gdLst/>
              <a:ahLst/>
              <a:cxnLst/>
              <a:rect l="l" t="t" r="r" b="b"/>
              <a:pathLst>
                <a:path w="374650" h="224154">
                  <a:moveTo>
                    <a:pt x="0" y="85471"/>
                  </a:moveTo>
                  <a:lnTo>
                    <a:pt x="143129" y="85471"/>
                  </a:lnTo>
                  <a:lnTo>
                    <a:pt x="187325" y="0"/>
                  </a:lnTo>
                  <a:lnTo>
                    <a:pt x="231520" y="85471"/>
                  </a:lnTo>
                  <a:lnTo>
                    <a:pt x="374650" y="85471"/>
                  </a:lnTo>
                  <a:lnTo>
                    <a:pt x="258825" y="138303"/>
                  </a:lnTo>
                  <a:lnTo>
                    <a:pt x="303149" y="223774"/>
                  </a:lnTo>
                  <a:lnTo>
                    <a:pt x="187325" y="170942"/>
                  </a:lnTo>
                  <a:lnTo>
                    <a:pt x="71500" y="223774"/>
                  </a:lnTo>
                  <a:lnTo>
                    <a:pt x="115824" y="138303"/>
                  </a:lnTo>
                  <a:lnTo>
                    <a:pt x="0" y="85471"/>
                  </a:lnTo>
                  <a:close/>
                </a:path>
              </a:pathLst>
            </a:custGeom>
            <a:ln w="12699">
              <a:solidFill>
                <a:srgbClr val="000000"/>
              </a:solidFill>
            </a:ln>
          </p:spPr>
          <p:txBody>
            <a:bodyPr wrap="square" lIns="0" tIns="0" rIns="0" bIns="0" rtlCol="0"/>
            <a:lstStyle/>
            <a:p>
              <a:endParaRPr/>
            </a:p>
          </p:txBody>
        </p:sp>
        <p:sp>
          <p:nvSpPr>
            <p:cNvPr id="49" name="object 43">
              <a:extLst>
                <a:ext uri="{FF2B5EF4-FFF2-40B4-BE49-F238E27FC236}">
                  <a16:creationId xmlns:a16="http://schemas.microsoft.com/office/drawing/2014/main" id="{042DBE42-BBE7-45A7-8608-EF8920C76017}"/>
                </a:ext>
              </a:extLst>
            </p:cNvPr>
            <p:cNvSpPr/>
            <p:nvPr/>
          </p:nvSpPr>
          <p:spPr>
            <a:xfrm>
              <a:off x="2436876" y="3848100"/>
              <a:ext cx="374650" cy="224154"/>
            </a:xfrm>
            <a:custGeom>
              <a:avLst/>
              <a:gdLst/>
              <a:ahLst/>
              <a:cxnLst/>
              <a:rect l="l" t="t" r="r" b="b"/>
              <a:pathLst>
                <a:path w="374650" h="224154">
                  <a:moveTo>
                    <a:pt x="187325" y="0"/>
                  </a:moveTo>
                  <a:lnTo>
                    <a:pt x="143001" y="85470"/>
                  </a:lnTo>
                  <a:lnTo>
                    <a:pt x="0" y="85470"/>
                  </a:lnTo>
                  <a:lnTo>
                    <a:pt x="115697" y="138302"/>
                  </a:lnTo>
                  <a:lnTo>
                    <a:pt x="71500" y="223774"/>
                  </a:lnTo>
                  <a:lnTo>
                    <a:pt x="187325" y="170942"/>
                  </a:lnTo>
                  <a:lnTo>
                    <a:pt x="303022" y="223774"/>
                  </a:lnTo>
                  <a:lnTo>
                    <a:pt x="258825" y="138302"/>
                  </a:lnTo>
                  <a:lnTo>
                    <a:pt x="374650" y="85470"/>
                  </a:lnTo>
                  <a:lnTo>
                    <a:pt x="231521" y="85470"/>
                  </a:lnTo>
                  <a:lnTo>
                    <a:pt x="187325" y="0"/>
                  </a:lnTo>
                  <a:close/>
                </a:path>
              </a:pathLst>
            </a:custGeom>
            <a:solidFill>
              <a:srgbClr val="000000"/>
            </a:solidFill>
          </p:spPr>
          <p:txBody>
            <a:bodyPr wrap="square" lIns="0" tIns="0" rIns="0" bIns="0" rtlCol="0"/>
            <a:lstStyle/>
            <a:p>
              <a:endParaRPr/>
            </a:p>
          </p:txBody>
        </p:sp>
        <p:sp>
          <p:nvSpPr>
            <p:cNvPr id="50" name="object 44">
              <a:extLst>
                <a:ext uri="{FF2B5EF4-FFF2-40B4-BE49-F238E27FC236}">
                  <a16:creationId xmlns:a16="http://schemas.microsoft.com/office/drawing/2014/main" id="{A2116CE3-CFFC-4E1A-AFB0-EAAD8F991198}"/>
                </a:ext>
              </a:extLst>
            </p:cNvPr>
            <p:cNvSpPr/>
            <p:nvPr/>
          </p:nvSpPr>
          <p:spPr>
            <a:xfrm>
              <a:off x="2436876" y="3848100"/>
              <a:ext cx="374650" cy="224154"/>
            </a:xfrm>
            <a:custGeom>
              <a:avLst/>
              <a:gdLst/>
              <a:ahLst/>
              <a:cxnLst/>
              <a:rect l="l" t="t" r="r" b="b"/>
              <a:pathLst>
                <a:path w="374650" h="224154">
                  <a:moveTo>
                    <a:pt x="0" y="85470"/>
                  </a:moveTo>
                  <a:lnTo>
                    <a:pt x="143001" y="85470"/>
                  </a:lnTo>
                  <a:lnTo>
                    <a:pt x="187325" y="0"/>
                  </a:lnTo>
                  <a:lnTo>
                    <a:pt x="231521" y="85470"/>
                  </a:lnTo>
                  <a:lnTo>
                    <a:pt x="374650" y="85470"/>
                  </a:lnTo>
                  <a:lnTo>
                    <a:pt x="258825" y="138302"/>
                  </a:lnTo>
                  <a:lnTo>
                    <a:pt x="303022" y="223774"/>
                  </a:lnTo>
                  <a:lnTo>
                    <a:pt x="187325" y="170942"/>
                  </a:lnTo>
                  <a:lnTo>
                    <a:pt x="71500" y="223774"/>
                  </a:lnTo>
                  <a:lnTo>
                    <a:pt x="115697" y="138302"/>
                  </a:lnTo>
                  <a:lnTo>
                    <a:pt x="0" y="85470"/>
                  </a:lnTo>
                  <a:close/>
                </a:path>
              </a:pathLst>
            </a:custGeom>
            <a:ln w="12699">
              <a:solidFill>
                <a:srgbClr val="000000"/>
              </a:solidFill>
            </a:ln>
          </p:spPr>
          <p:txBody>
            <a:bodyPr wrap="square" lIns="0" tIns="0" rIns="0" bIns="0" rtlCol="0"/>
            <a:lstStyle/>
            <a:p>
              <a:endParaRPr/>
            </a:p>
          </p:txBody>
        </p:sp>
        <p:sp>
          <p:nvSpPr>
            <p:cNvPr id="51" name="object 45">
              <a:extLst>
                <a:ext uri="{FF2B5EF4-FFF2-40B4-BE49-F238E27FC236}">
                  <a16:creationId xmlns:a16="http://schemas.microsoft.com/office/drawing/2014/main" id="{ECEFC9ED-B2F2-4322-A6D5-335A2FD94CA0}"/>
                </a:ext>
              </a:extLst>
            </p:cNvPr>
            <p:cNvSpPr/>
            <p:nvPr/>
          </p:nvSpPr>
          <p:spPr>
            <a:xfrm>
              <a:off x="2436876" y="4222750"/>
              <a:ext cx="374650" cy="224154"/>
            </a:xfrm>
            <a:custGeom>
              <a:avLst/>
              <a:gdLst/>
              <a:ahLst/>
              <a:cxnLst/>
              <a:rect l="l" t="t" r="r" b="b"/>
              <a:pathLst>
                <a:path w="374650" h="224154">
                  <a:moveTo>
                    <a:pt x="187325" y="0"/>
                  </a:moveTo>
                  <a:lnTo>
                    <a:pt x="143001" y="85470"/>
                  </a:lnTo>
                  <a:lnTo>
                    <a:pt x="0" y="85470"/>
                  </a:lnTo>
                  <a:lnTo>
                    <a:pt x="115697" y="138302"/>
                  </a:lnTo>
                  <a:lnTo>
                    <a:pt x="71500" y="223774"/>
                  </a:lnTo>
                  <a:lnTo>
                    <a:pt x="187325" y="170942"/>
                  </a:lnTo>
                  <a:lnTo>
                    <a:pt x="303022" y="223774"/>
                  </a:lnTo>
                  <a:lnTo>
                    <a:pt x="258825" y="138302"/>
                  </a:lnTo>
                  <a:lnTo>
                    <a:pt x="374650" y="85470"/>
                  </a:lnTo>
                  <a:lnTo>
                    <a:pt x="231521" y="85470"/>
                  </a:lnTo>
                  <a:lnTo>
                    <a:pt x="187325" y="0"/>
                  </a:lnTo>
                  <a:close/>
                </a:path>
              </a:pathLst>
            </a:custGeom>
            <a:solidFill>
              <a:srgbClr val="000000"/>
            </a:solidFill>
          </p:spPr>
          <p:txBody>
            <a:bodyPr wrap="square" lIns="0" tIns="0" rIns="0" bIns="0" rtlCol="0"/>
            <a:lstStyle/>
            <a:p>
              <a:endParaRPr/>
            </a:p>
          </p:txBody>
        </p:sp>
        <p:sp>
          <p:nvSpPr>
            <p:cNvPr id="52" name="object 46">
              <a:extLst>
                <a:ext uri="{FF2B5EF4-FFF2-40B4-BE49-F238E27FC236}">
                  <a16:creationId xmlns:a16="http://schemas.microsoft.com/office/drawing/2014/main" id="{5B875FE2-85CD-42F0-AEC4-EB7266923D5B}"/>
                </a:ext>
              </a:extLst>
            </p:cNvPr>
            <p:cNvSpPr/>
            <p:nvPr/>
          </p:nvSpPr>
          <p:spPr>
            <a:xfrm>
              <a:off x="2436876" y="4222750"/>
              <a:ext cx="374650" cy="224154"/>
            </a:xfrm>
            <a:custGeom>
              <a:avLst/>
              <a:gdLst/>
              <a:ahLst/>
              <a:cxnLst/>
              <a:rect l="l" t="t" r="r" b="b"/>
              <a:pathLst>
                <a:path w="374650" h="224154">
                  <a:moveTo>
                    <a:pt x="0" y="85470"/>
                  </a:moveTo>
                  <a:lnTo>
                    <a:pt x="143001" y="85470"/>
                  </a:lnTo>
                  <a:lnTo>
                    <a:pt x="187325" y="0"/>
                  </a:lnTo>
                  <a:lnTo>
                    <a:pt x="231521" y="85470"/>
                  </a:lnTo>
                  <a:lnTo>
                    <a:pt x="374650" y="85470"/>
                  </a:lnTo>
                  <a:lnTo>
                    <a:pt x="258825" y="138302"/>
                  </a:lnTo>
                  <a:lnTo>
                    <a:pt x="303022" y="223774"/>
                  </a:lnTo>
                  <a:lnTo>
                    <a:pt x="187325" y="170942"/>
                  </a:lnTo>
                  <a:lnTo>
                    <a:pt x="71500" y="223774"/>
                  </a:lnTo>
                  <a:lnTo>
                    <a:pt x="115697" y="138302"/>
                  </a:lnTo>
                  <a:lnTo>
                    <a:pt x="0" y="85470"/>
                  </a:lnTo>
                  <a:close/>
                </a:path>
              </a:pathLst>
            </a:custGeom>
            <a:ln w="12699">
              <a:solidFill>
                <a:srgbClr val="000000"/>
              </a:solidFill>
            </a:ln>
          </p:spPr>
          <p:txBody>
            <a:bodyPr wrap="square" lIns="0" tIns="0" rIns="0" bIns="0" rtlCol="0"/>
            <a:lstStyle/>
            <a:p>
              <a:endParaRPr/>
            </a:p>
          </p:txBody>
        </p:sp>
        <p:sp>
          <p:nvSpPr>
            <p:cNvPr id="53" name="object 47">
              <a:extLst>
                <a:ext uri="{FF2B5EF4-FFF2-40B4-BE49-F238E27FC236}">
                  <a16:creationId xmlns:a16="http://schemas.microsoft.com/office/drawing/2014/main" id="{BAC71AAF-5254-4E73-9ACE-00435632134D}"/>
                </a:ext>
              </a:extLst>
            </p:cNvPr>
            <p:cNvSpPr/>
            <p:nvPr/>
          </p:nvSpPr>
          <p:spPr>
            <a:xfrm>
              <a:off x="2513075" y="4521200"/>
              <a:ext cx="371475" cy="225425"/>
            </a:xfrm>
            <a:custGeom>
              <a:avLst/>
              <a:gdLst/>
              <a:ahLst/>
              <a:cxnLst/>
              <a:rect l="l" t="t" r="r" b="b"/>
              <a:pathLst>
                <a:path w="371475" h="225425">
                  <a:moveTo>
                    <a:pt x="185674" y="0"/>
                  </a:moveTo>
                  <a:lnTo>
                    <a:pt x="141859" y="86106"/>
                  </a:lnTo>
                  <a:lnTo>
                    <a:pt x="0" y="86106"/>
                  </a:lnTo>
                  <a:lnTo>
                    <a:pt x="114681" y="139319"/>
                  </a:lnTo>
                  <a:lnTo>
                    <a:pt x="70866" y="225425"/>
                  </a:lnTo>
                  <a:lnTo>
                    <a:pt x="185674" y="172212"/>
                  </a:lnTo>
                  <a:lnTo>
                    <a:pt x="300481" y="225425"/>
                  </a:lnTo>
                  <a:lnTo>
                    <a:pt x="256667" y="139319"/>
                  </a:lnTo>
                  <a:lnTo>
                    <a:pt x="371475" y="86106"/>
                  </a:lnTo>
                  <a:lnTo>
                    <a:pt x="229488" y="86106"/>
                  </a:lnTo>
                  <a:lnTo>
                    <a:pt x="185674" y="0"/>
                  </a:lnTo>
                  <a:close/>
                </a:path>
              </a:pathLst>
            </a:custGeom>
            <a:solidFill>
              <a:srgbClr val="000000"/>
            </a:solidFill>
          </p:spPr>
          <p:txBody>
            <a:bodyPr wrap="square" lIns="0" tIns="0" rIns="0" bIns="0" rtlCol="0"/>
            <a:lstStyle/>
            <a:p>
              <a:endParaRPr/>
            </a:p>
          </p:txBody>
        </p:sp>
        <p:sp>
          <p:nvSpPr>
            <p:cNvPr id="54" name="object 48">
              <a:extLst>
                <a:ext uri="{FF2B5EF4-FFF2-40B4-BE49-F238E27FC236}">
                  <a16:creationId xmlns:a16="http://schemas.microsoft.com/office/drawing/2014/main" id="{6A49EFBC-0DC0-43DC-85B1-3DDC0BB56124}"/>
                </a:ext>
              </a:extLst>
            </p:cNvPr>
            <p:cNvSpPr/>
            <p:nvPr/>
          </p:nvSpPr>
          <p:spPr>
            <a:xfrm>
              <a:off x="2513075" y="4521200"/>
              <a:ext cx="371475" cy="225425"/>
            </a:xfrm>
            <a:custGeom>
              <a:avLst/>
              <a:gdLst/>
              <a:ahLst/>
              <a:cxnLst/>
              <a:rect l="l" t="t" r="r" b="b"/>
              <a:pathLst>
                <a:path w="371475" h="225425">
                  <a:moveTo>
                    <a:pt x="0" y="86106"/>
                  </a:moveTo>
                  <a:lnTo>
                    <a:pt x="141859" y="86106"/>
                  </a:lnTo>
                  <a:lnTo>
                    <a:pt x="185674" y="0"/>
                  </a:lnTo>
                  <a:lnTo>
                    <a:pt x="229488" y="86106"/>
                  </a:lnTo>
                  <a:lnTo>
                    <a:pt x="371475" y="86106"/>
                  </a:lnTo>
                  <a:lnTo>
                    <a:pt x="256667" y="139319"/>
                  </a:lnTo>
                  <a:lnTo>
                    <a:pt x="300481" y="225425"/>
                  </a:lnTo>
                  <a:lnTo>
                    <a:pt x="185674" y="172212"/>
                  </a:lnTo>
                  <a:lnTo>
                    <a:pt x="70866" y="225425"/>
                  </a:lnTo>
                  <a:lnTo>
                    <a:pt x="114681" y="139319"/>
                  </a:lnTo>
                  <a:lnTo>
                    <a:pt x="0" y="86106"/>
                  </a:lnTo>
                  <a:close/>
                </a:path>
              </a:pathLst>
            </a:custGeom>
            <a:ln w="12700">
              <a:solidFill>
                <a:srgbClr val="000000"/>
              </a:solidFill>
            </a:ln>
          </p:spPr>
          <p:txBody>
            <a:bodyPr wrap="square" lIns="0" tIns="0" rIns="0" bIns="0" rtlCol="0"/>
            <a:lstStyle/>
            <a:p>
              <a:endParaRPr/>
            </a:p>
          </p:txBody>
        </p:sp>
        <p:sp>
          <p:nvSpPr>
            <p:cNvPr id="55" name="object 49">
              <a:extLst>
                <a:ext uri="{FF2B5EF4-FFF2-40B4-BE49-F238E27FC236}">
                  <a16:creationId xmlns:a16="http://schemas.microsoft.com/office/drawing/2014/main" id="{09D95AED-A812-42C6-9E1A-30CCC6258666}"/>
                </a:ext>
              </a:extLst>
            </p:cNvPr>
            <p:cNvSpPr/>
            <p:nvPr/>
          </p:nvSpPr>
          <p:spPr>
            <a:xfrm>
              <a:off x="2513075" y="4895850"/>
              <a:ext cx="371475" cy="225425"/>
            </a:xfrm>
            <a:custGeom>
              <a:avLst/>
              <a:gdLst/>
              <a:ahLst/>
              <a:cxnLst/>
              <a:rect l="l" t="t" r="r" b="b"/>
              <a:pathLst>
                <a:path w="371475" h="225425">
                  <a:moveTo>
                    <a:pt x="185674" y="0"/>
                  </a:moveTo>
                  <a:lnTo>
                    <a:pt x="141859" y="86106"/>
                  </a:lnTo>
                  <a:lnTo>
                    <a:pt x="0" y="86106"/>
                  </a:lnTo>
                  <a:lnTo>
                    <a:pt x="114681" y="139319"/>
                  </a:lnTo>
                  <a:lnTo>
                    <a:pt x="70866" y="225425"/>
                  </a:lnTo>
                  <a:lnTo>
                    <a:pt x="185674" y="172212"/>
                  </a:lnTo>
                  <a:lnTo>
                    <a:pt x="300481" y="225425"/>
                  </a:lnTo>
                  <a:lnTo>
                    <a:pt x="256667" y="139319"/>
                  </a:lnTo>
                  <a:lnTo>
                    <a:pt x="371475" y="86106"/>
                  </a:lnTo>
                  <a:lnTo>
                    <a:pt x="229488" y="86106"/>
                  </a:lnTo>
                  <a:lnTo>
                    <a:pt x="185674" y="0"/>
                  </a:lnTo>
                  <a:close/>
                </a:path>
              </a:pathLst>
            </a:custGeom>
            <a:solidFill>
              <a:srgbClr val="000000"/>
            </a:solidFill>
          </p:spPr>
          <p:txBody>
            <a:bodyPr wrap="square" lIns="0" tIns="0" rIns="0" bIns="0" rtlCol="0"/>
            <a:lstStyle/>
            <a:p>
              <a:endParaRPr/>
            </a:p>
          </p:txBody>
        </p:sp>
        <p:sp>
          <p:nvSpPr>
            <p:cNvPr id="56" name="object 50">
              <a:extLst>
                <a:ext uri="{FF2B5EF4-FFF2-40B4-BE49-F238E27FC236}">
                  <a16:creationId xmlns:a16="http://schemas.microsoft.com/office/drawing/2014/main" id="{90534032-0955-45D2-9E4B-3F17034A1A05}"/>
                </a:ext>
              </a:extLst>
            </p:cNvPr>
            <p:cNvSpPr/>
            <p:nvPr/>
          </p:nvSpPr>
          <p:spPr>
            <a:xfrm>
              <a:off x="2513075" y="4895850"/>
              <a:ext cx="371475" cy="225425"/>
            </a:xfrm>
            <a:custGeom>
              <a:avLst/>
              <a:gdLst/>
              <a:ahLst/>
              <a:cxnLst/>
              <a:rect l="l" t="t" r="r" b="b"/>
              <a:pathLst>
                <a:path w="371475" h="225425">
                  <a:moveTo>
                    <a:pt x="0" y="86106"/>
                  </a:moveTo>
                  <a:lnTo>
                    <a:pt x="141859" y="86106"/>
                  </a:lnTo>
                  <a:lnTo>
                    <a:pt x="185674" y="0"/>
                  </a:lnTo>
                  <a:lnTo>
                    <a:pt x="229488" y="86106"/>
                  </a:lnTo>
                  <a:lnTo>
                    <a:pt x="371475" y="86106"/>
                  </a:lnTo>
                  <a:lnTo>
                    <a:pt x="256667" y="139319"/>
                  </a:lnTo>
                  <a:lnTo>
                    <a:pt x="300481" y="225425"/>
                  </a:lnTo>
                  <a:lnTo>
                    <a:pt x="185674" y="172212"/>
                  </a:lnTo>
                  <a:lnTo>
                    <a:pt x="70866" y="225425"/>
                  </a:lnTo>
                  <a:lnTo>
                    <a:pt x="114681" y="139319"/>
                  </a:lnTo>
                  <a:lnTo>
                    <a:pt x="0" y="86106"/>
                  </a:lnTo>
                  <a:close/>
                </a:path>
              </a:pathLst>
            </a:custGeom>
            <a:ln w="12700">
              <a:solidFill>
                <a:srgbClr val="000000"/>
              </a:solidFill>
            </a:ln>
          </p:spPr>
          <p:txBody>
            <a:bodyPr wrap="square" lIns="0" tIns="0" rIns="0" bIns="0" rtlCol="0"/>
            <a:lstStyle/>
            <a:p>
              <a:endParaRPr/>
            </a:p>
          </p:txBody>
        </p:sp>
        <p:sp>
          <p:nvSpPr>
            <p:cNvPr id="57" name="object 51">
              <a:extLst>
                <a:ext uri="{FF2B5EF4-FFF2-40B4-BE49-F238E27FC236}">
                  <a16:creationId xmlns:a16="http://schemas.microsoft.com/office/drawing/2014/main" id="{E570D59D-9BF2-41DB-AFA2-421F6F5FC1F6}"/>
                </a:ext>
              </a:extLst>
            </p:cNvPr>
            <p:cNvSpPr/>
            <p:nvPr/>
          </p:nvSpPr>
          <p:spPr>
            <a:xfrm>
              <a:off x="2660650" y="5195951"/>
              <a:ext cx="374650" cy="225425"/>
            </a:xfrm>
            <a:custGeom>
              <a:avLst/>
              <a:gdLst/>
              <a:ahLst/>
              <a:cxnLst/>
              <a:rect l="l" t="t" r="r" b="b"/>
              <a:pathLst>
                <a:path w="374650" h="225425">
                  <a:moveTo>
                    <a:pt x="187325" y="0"/>
                  </a:moveTo>
                  <a:lnTo>
                    <a:pt x="143129" y="86106"/>
                  </a:lnTo>
                  <a:lnTo>
                    <a:pt x="0" y="85979"/>
                  </a:lnTo>
                  <a:lnTo>
                    <a:pt x="115824" y="139319"/>
                  </a:lnTo>
                  <a:lnTo>
                    <a:pt x="71500" y="225425"/>
                  </a:lnTo>
                  <a:lnTo>
                    <a:pt x="187325" y="172085"/>
                  </a:lnTo>
                  <a:lnTo>
                    <a:pt x="303149" y="225425"/>
                  </a:lnTo>
                  <a:lnTo>
                    <a:pt x="258825" y="139319"/>
                  </a:lnTo>
                  <a:lnTo>
                    <a:pt x="374650" y="85979"/>
                  </a:lnTo>
                  <a:lnTo>
                    <a:pt x="231520" y="86106"/>
                  </a:lnTo>
                  <a:lnTo>
                    <a:pt x="187325" y="0"/>
                  </a:lnTo>
                  <a:close/>
                </a:path>
              </a:pathLst>
            </a:custGeom>
            <a:solidFill>
              <a:srgbClr val="000000"/>
            </a:solidFill>
          </p:spPr>
          <p:txBody>
            <a:bodyPr wrap="square" lIns="0" tIns="0" rIns="0" bIns="0" rtlCol="0"/>
            <a:lstStyle/>
            <a:p>
              <a:endParaRPr/>
            </a:p>
          </p:txBody>
        </p:sp>
        <p:sp>
          <p:nvSpPr>
            <p:cNvPr id="58" name="object 52">
              <a:extLst>
                <a:ext uri="{FF2B5EF4-FFF2-40B4-BE49-F238E27FC236}">
                  <a16:creationId xmlns:a16="http://schemas.microsoft.com/office/drawing/2014/main" id="{3D459BF0-63FF-43ED-A005-9D1C2566D344}"/>
                </a:ext>
              </a:extLst>
            </p:cNvPr>
            <p:cNvSpPr/>
            <p:nvPr/>
          </p:nvSpPr>
          <p:spPr>
            <a:xfrm>
              <a:off x="2660650" y="5195951"/>
              <a:ext cx="374650" cy="225425"/>
            </a:xfrm>
            <a:custGeom>
              <a:avLst/>
              <a:gdLst/>
              <a:ahLst/>
              <a:cxnLst/>
              <a:rect l="l" t="t" r="r" b="b"/>
              <a:pathLst>
                <a:path w="374650" h="225425">
                  <a:moveTo>
                    <a:pt x="0" y="85979"/>
                  </a:moveTo>
                  <a:lnTo>
                    <a:pt x="143129" y="86106"/>
                  </a:lnTo>
                  <a:lnTo>
                    <a:pt x="187325" y="0"/>
                  </a:lnTo>
                  <a:lnTo>
                    <a:pt x="231520" y="86106"/>
                  </a:lnTo>
                  <a:lnTo>
                    <a:pt x="374650" y="85979"/>
                  </a:lnTo>
                  <a:lnTo>
                    <a:pt x="258825" y="139319"/>
                  </a:lnTo>
                  <a:lnTo>
                    <a:pt x="303149" y="225425"/>
                  </a:lnTo>
                  <a:lnTo>
                    <a:pt x="187325" y="172085"/>
                  </a:lnTo>
                  <a:lnTo>
                    <a:pt x="71500" y="225425"/>
                  </a:lnTo>
                  <a:lnTo>
                    <a:pt x="115824" y="139319"/>
                  </a:lnTo>
                  <a:lnTo>
                    <a:pt x="0" y="85979"/>
                  </a:lnTo>
                  <a:close/>
                </a:path>
              </a:pathLst>
            </a:custGeom>
            <a:ln w="12700">
              <a:solidFill>
                <a:srgbClr val="000000"/>
              </a:solidFill>
            </a:ln>
          </p:spPr>
          <p:txBody>
            <a:bodyPr wrap="square" lIns="0" tIns="0" rIns="0" bIns="0" rtlCol="0"/>
            <a:lstStyle/>
            <a:p>
              <a:endParaRPr/>
            </a:p>
          </p:txBody>
        </p:sp>
        <p:sp>
          <p:nvSpPr>
            <p:cNvPr id="59" name="object 53">
              <a:extLst>
                <a:ext uri="{FF2B5EF4-FFF2-40B4-BE49-F238E27FC236}">
                  <a16:creationId xmlns:a16="http://schemas.microsoft.com/office/drawing/2014/main" id="{32C063F1-9E5B-4C55-85B4-92BB6DDFBF7D}"/>
                </a:ext>
              </a:extLst>
            </p:cNvPr>
            <p:cNvSpPr/>
            <p:nvPr/>
          </p:nvSpPr>
          <p:spPr>
            <a:xfrm>
              <a:off x="2811526" y="5495925"/>
              <a:ext cx="374650" cy="224154"/>
            </a:xfrm>
            <a:custGeom>
              <a:avLst/>
              <a:gdLst/>
              <a:ahLst/>
              <a:cxnLst/>
              <a:rect l="l" t="t" r="r" b="b"/>
              <a:pathLst>
                <a:path w="374650" h="224154">
                  <a:moveTo>
                    <a:pt x="187325" y="0"/>
                  </a:moveTo>
                  <a:lnTo>
                    <a:pt x="143001" y="85471"/>
                  </a:lnTo>
                  <a:lnTo>
                    <a:pt x="0" y="85471"/>
                  </a:lnTo>
                  <a:lnTo>
                    <a:pt x="115697" y="138341"/>
                  </a:lnTo>
                  <a:lnTo>
                    <a:pt x="71500" y="223837"/>
                  </a:lnTo>
                  <a:lnTo>
                    <a:pt x="187325" y="170992"/>
                  </a:lnTo>
                  <a:lnTo>
                    <a:pt x="303022" y="223837"/>
                  </a:lnTo>
                  <a:lnTo>
                    <a:pt x="258825" y="138341"/>
                  </a:lnTo>
                  <a:lnTo>
                    <a:pt x="374650" y="85471"/>
                  </a:lnTo>
                  <a:lnTo>
                    <a:pt x="231521" y="85471"/>
                  </a:lnTo>
                  <a:lnTo>
                    <a:pt x="187325" y="0"/>
                  </a:lnTo>
                  <a:close/>
                </a:path>
              </a:pathLst>
            </a:custGeom>
            <a:solidFill>
              <a:srgbClr val="000000"/>
            </a:solidFill>
          </p:spPr>
          <p:txBody>
            <a:bodyPr wrap="square" lIns="0" tIns="0" rIns="0" bIns="0" rtlCol="0"/>
            <a:lstStyle/>
            <a:p>
              <a:endParaRPr/>
            </a:p>
          </p:txBody>
        </p:sp>
        <p:sp>
          <p:nvSpPr>
            <p:cNvPr id="60" name="object 54">
              <a:extLst>
                <a:ext uri="{FF2B5EF4-FFF2-40B4-BE49-F238E27FC236}">
                  <a16:creationId xmlns:a16="http://schemas.microsoft.com/office/drawing/2014/main" id="{8B2E18B0-2D5F-435E-A89C-0E376A00E2CD}"/>
                </a:ext>
              </a:extLst>
            </p:cNvPr>
            <p:cNvSpPr/>
            <p:nvPr/>
          </p:nvSpPr>
          <p:spPr>
            <a:xfrm>
              <a:off x="2811526" y="5495925"/>
              <a:ext cx="374650" cy="224154"/>
            </a:xfrm>
            <a:custGeom>
              <a:avLst/>
              <a:gdLst/>
              <a:ahLst/>
              <a:cxnLst/>
              <a:rect l="l" t="t" r="r" b="b"/>
              <a:pathLst>
                <a:path w="374650" h="224154">
                  <a:moveTo>
                    <a:pt x="0" y="85471"/>
                  </a:moveTo>
                  <a:lnTo>
                    <a:pt x="143001" y="85471"/>
                  </a:lnTo>
                  <a:lnTo>
                    <a:pt x="187325" y="0"/>
                  </a:lnTo>
                  <a:lnTo>
                    <a:pt x="231521" y="85471"/>
                  </a:lnTo>
                  <a:lnTo>
                    <a:pt x="374650" y="85471"/>
                  </a:lnTo>
                  <a:lnTo>
                    <a:pt x="258825" y="138341"/>
                  </a:lnTo>
                  <a:lnTo>
                    <a:pt x="303022" y="223837"/>
                  </a:lnTo>
                  <a:lnTo>
                    <a:pt x="187325" y="170992"/>
                  </a:lnTo>
                  <a:lnTo>
                    <a:pt x="71500" y="223837"/>
                  </a:lnTo>
                  <a:lnTo>
                    <a:pt x="115697" y="138341"/>
                  </a:lnTo>
                  <a:lnTo>
                    <a:pt x="0" y="85471"/>
                  </a:lnTo>
                  <a:close/>
                </a:path>
              </a:pathLst>
            </a:custGeom>
            <a:ln w="12700">
              <a:solidFill>
                <a:srgbClr val="000000"/>
              </a:solidFill>
            </a:ln>
          </p:spPr>
          <p:txBody>
            <a:bodyPr wrap="square" lIns="0" tIns="0" rIns="0" bIns="0" rtlCol="0"/>
            <a:lstStyle/>
            <a:p>
              <a:endParaRPr/>
            </a:p>
          </p:txBody>
        </p:sp>
        <p:sp>
          <p:nvSpPr>
            <p:cNvPr id="61" name="object 55">
              <a:extLst>
                <a:ext uri="{FF2B5EF4-FFF2-40B4-BE49-F238E27FC236}">
                  <a16:creationId xmlns:a16="http://schemas.microsoft.com/office/drawing/2014/main" id="{5A3CCEFC-F63C-412C-92A4-739BB4FC99E8}"/>
                </a:ext>
              </a:extLst>
            </p:cNvPr>
            <p:cNvSpPr/>
            <p:nvPr/>
          </p:nvSpPr>
          <p:spPr>
            <a:xfrm>
              <a:off x="3035300" y="5719762"/>
              <a:ext cx="374650" cy="225425"/>
            </a:xfrm>
            <a:custGeom>
              <a:avLst/>
              <a:gdLst/>
              <a:ahLst/>
              <a:cxnLst/>
              <a:rect l="l" t="t" r="r" b="b"/>
              <a:pathLst>
                <a:path w="374650" h="225425">
                  <a:moveTo>
                    <a:pt x="187325" y="0"/>
                  </a:moveTo>
                  <a:lnTo>
                    <a:pt x="143129" y="86106"/>
                  </a:lnTo>
                  <a:lnTo>
                    <a:pt x="0" y="86106"/>
                  </a:lnTo>
                  <a:lnTo>
                    <a:pt x="115824" y="139319"/>
                  </a:lnTo>
                  <a:lnTo>
                    <a:pt x="71500" y="225425"/>
                  </a:lnTo>
                  <a:lnTo>
                    <a:pt x="187325" y="172212"/>
                  </a:lnTo>
                  <a:lnTo>
                    <a:pt x="303149" y="225425"/>
                  </a:lnTo>
                  <a:lnTo>
                    <a:pt x="258825" y="139319"/>
                  </a:lnTo>
                  <a:lnTo>
                    <a:pt x="374650" y="86106"/>
                  </a:lnTo>
                  <a:lnTo>
                    <a:pt x="231521" y="86106"/>
                  </a:lnTo>
                  <a:lnTo>
                    <a:pt x="187325" y="0"/>
                  </a:lnTo>
                  <a:close/>
                </a:path>
              </a:pathLst>
            </a:custGeom>
            <a:solidFill>
              <a:srgbClr val="000000"/>
            </a:solidFill>
          </p:spPr>
          <p:txBody>
            <a:bodyPr wrap="square" lIns="0" tIns="0" rIns="0" bIns="0" rtlCol="0"/>
            <a:lstStyle/>
            <a:p>
              <a:endParaRPr/>
            </a:p>
          </p:txBody>
        </p:sp>
        <p:sp>
          <p:nvSpPr>
            <p:cNvPr id="62" name="object 56">
              <a:extLst>
                <a:ext uri="{FF2B5EF4-FFF2-40B4-BE49-F238E27FC236}">
                  <a16:creationId xmlns:a16="http://schemas.microsoft.com/office/drawing/2014/main" id="{A64B1F17-D698-403B-A261-15B69B636BF6}"/>
                </a:ext>
              </a:extLst>
            </p:cNvPr>
            <p:cNvSpPr/>
            <p:nvPr/>
          </p:nvSpPr>
          <p:spPr>
            <a:xfrm>
              <a:off x="3035300" y="5719762"/>
              <a:ext cx="374650" cy="225425"/>
            </a:xfrm>
            <a:custGeom>
              <a:avLst/>
              <a:gdLst/>
              <a:ahLst/>
              <a:cxnLst/>
              <a:rect l="l" t="t" r="r" b="b"/>
              <a:pathLst>
                <a:path w="374650" h="225425">
                  <a:moveTo>
                    <a:pt x="0" y="86106"/>
                  </a:moveTo>
                  <a:lnTo>
                    <a:pt x="143129" y="86106"/>
                  </a:lnTo>
                  <a:lnTo>
                    <a:pt x="187325" y="0"/>
                  </a:lnTo>
                  <a:lnTo>
                    <a:pt x="231521" y="86106"/>
                  </a:lnTo>
                  <a:lnTo>
                    <a:pt x="374650" y="86106"/>
                  </a:lnTo>
                  <a:lnTo>
                    <a:pt x="258825" y="139319"/>
                  </a:lnTo>
                  <a:lnTo>
                    <a:pt x="303149" y="225425"/>
                  </a:lnTo>
                  <a:lnTo>
                    <a:pt x="187325" y="172212"/>
                  </a:lnTo>
                  <a:lnTo>
                    <a:pt x="71500" y="225425"/>
                  </a:lnTo>
                  <a:lnTo>
                    <a:pt x="115824" y="139319"/>
                  </a:lnTo>
                  <a:lnTo>
                    <a:pt x="0" y="86106"/>
                  </a:lnTo>
                  <a:close/>
                </a:path>
              </a:pathLst>
            </a:custGeom>
            <a:ln w="12700">
              <a:solidFill>
                <a:srgbClr val="000000"/>
              </a:solidFill>
            </a:ln>
          </p:spPr>
          <p:txBody>
            <a:bodyPr wrap="square" lIns="0" tIns="0" rIns="0" bIns="0" rtlCol="0"/>
            <a:lstStyle/>
            <a:p>
              <a:endParaRPr/>
            </a:p>
          </p:txBody>
        </p:sp>
        <p:sp>
          <p:nvSpPr>
            <p:cNvPr id="63" name="object 57">
              <a:extLst>
                <a:ext uri="{FF2B5EF4-FFF2-40B4-BE49-F238E27FC236}">
                  <a16:creationId xmlns:a16="http://schemas.microsoft.com/office/drawing/2014/main" id="{A4F6682A-01B0-489F-9E84-B14904A1DC3E}"/>
                </a:ext>
              </a:extLst>
            </p:cNvPr>
            <p:cNvSpPr/>
            <p:nvPr/>
          </p:nvSpPr>
          <p:spPr>
            <a:xfrm>
              <a:off x="2360676" y="3173476"/>
              <a:ext cx="374650" cy="224154"/>
            </a:xfrm>
            <a:custGeom>
              <a:avLst/>
              <a:gdLst/>
              <a:ahLst/>
              <a:cxnLst/>
              <a:rect l="l" t="t" r="r" b="b"/>
              <a:pathLst>
                <a:path w="374650" h="224154">
                  <a:moveTo>
                    <a:pt x="187325" y="0"/>
                  </a:moveTo>
                  <a:lnTo>
                    <a:pt x="143001" y="85471"/>
                  </a:lnTo>
                  <a:lnTo>
                    <a:pt x="0" y="85471"/>
                  </a:lnTo>
                  <a:lnTo>
                    <a:pt x="115697" y="138302"/>
                  </a:lnTo>
                  <a:lnTo>
                    <a:pt x="71500" y="223774"/>
                  </a:lnTo>
                  <a:lnTo>
                    <a:pt x="187325" y="170941"/>
                  </a:lnTo>
                  <a:lnTo>
                    <a:pt x="303022" y="223774"/>
                  </a:lnTo>
                  <a:lnTo>
                    <a:pt x="258825" y="138302"/>
                  </a:lnTo>
                  <a:lnTo>
                    <a:pt x="374650" y="85471"/>
                  </a:lnTo>
                  <a:lnTo>
                    <a:pt x="231521" y="85471"/>
                  </a:lnTo>
                  <a:lnTo>
                    <a:pt x="187325" y="0"/>
                  </a:lnTo>
                  <a:close/>
                </a:path>
              </a:pathLst>
            </a:custGeom>
            <a:solidFill>
              <a:srgbClr val="000000"/>
            </a:solidFill>
          </p:spPr>
          <p:txBody>
            <a:bodyPr wrap="square" lIns="0" tIns="0" rIns="0" bIns="0" rtlCol="0"/>
            <a:lstStyle/>
            <a:p>
              <a:endParaRPr/>
            </a:p>
          </p:txBody>
        </p:sp>
        <p:sp>
          <p:nvSpPr>
            <p:cNvPr id="64" name="object 58">
              <a:extLst>
                <a:ext uri="{FF2B5EF4-FFF2-40B4-BE49-F238E27FC236}">
                  <a16:creationId xmlns:a16="http://schemas.microsoft.com/office/drawing/2014/main" id="{F2F55261-02FD-4382-BA37-8F1C85ADE385}"/>
                </a:ext>
              </a:extLst>
            </p:cNvPr>
            <p:cNvSpPr/>
            <p:nvPr/>
          </p:nvSpPr>
          <p:spPr>
            <a:xfrm>
              <a:off x="2360676" y="3173476"/>
              <a:ext cx="374650" cy="224154"/>
            </a:xfrm>
            <a:custGeom>
              <a:avLst/>
              <a:gdLst/>
              <a:ahLst/>
              <a:cxnLst/>
              <a:rect l="l" t="t" r="r" b="b"/>
              <a:pathLst>
                <a:path w="374650" h="224154">
                  <a:moveTo>
                    <a:pt x="0" y="85471"/>
                  </a:moveTo>
                  <a:lnTo>
                    <a:pt x="143001" y="85471"/>
                  </a:lnTo>
                  <a:lnTo>
                    <a:pt x="187325" y="0"/>
                  </a:lnTo>
                  <a:lnTo>
                    <a:pt x="231521" y="85471"/>
                  </a:lnTo>
                  <a:lnTo>
                    <a:pt x="374650" y="85471"/>
                  </a:lnTo>
                  <a:lnTo>
                    <a:pt x="258825" y="138302"/>
                  </a:lnTo>
                  <a:lnTo>
                    <a:pt x="303022" y="223774"/>
                  </a:lnTo>
                  <a:lnTo>
                    <a:pt x="187325" y="170941"/>
                  </a:lnTo>
                  <a:lnTo>
                    <a:pt x="71500" y="223774"/>
                  </a:lnTo>
                  <a:lnTo>
                    <a:pt x="115697" y="138302"/>
                  </a:lnTo>
                  <a:lnTo>
                    <a:pt x="0" y="85471"/>
                  </a:lnTo>
                  <a:close/>
                </a:path>
              </a:pathLst>
            </a:custGeom>
            <a:ln w="12699">
              <a:solidFill>
                <a:srgbClr val="000000"/>
              </a:solidFill>
            </a:ln>
          </p:spPr>
          <p:txBody>
            <a:bodyPr wrap="square" lIns="0" tIns="0" rIns="0" bIns="0" rtlCol="0"/>
            <a:lstStyle/>
            <a:p>
              <a:endParaRPr/>
            </a:p>
          </p:txBody>
        </p:sp>
        <p:sp>
          <p:nvSpPr>
            <p:cNvPr id="65" name="object 59">
              <a:extLst>
                <a:ext uri="{FF2B5EF4-FFF2-40B4-BE49-F238E27FC236}">
                  <a16:creationId xmlns:a16="http://schemas.microsoft.com/office/drawing/2014/main" id="{A73DC72D-A2C2-4659-9490-687B5671FF60}"/>
                </a:ext>
              </a:extLst>
            </p:cNvPr>
            <p:cNvSpPr/>
            <p:nvPr/>
          </p:nvSpPr>
          <p:spPr>
            <a:xfrm>
              <a:off x="5059426" y="2724150"/>
              <a:ext cx="371475" cy="224154"/>
            </a:xfrm>
            <a:custGeom>
              <a:avLst/>
              <a:gdLst/>
              <a:ahLst/>
              <a:cxnLst/>
              <a:rect l="l" t="t" r="r" b="b"/>
              <a:pathLst>
                <a:path w="371475" h="224155">
                  <a:moveTo>
                    <a:pt x="185674" y="0"/>
                  </a:moveTo>
                  <a:lnTo>
                    <a:pt x="141859" y="85471"/>
                  </a:lnTo>
                  <a:lnTo>
                    <a:pt x="0" y="85471"/>
                  </a:lnTo>
                  <a:lnTo>
                    <a:pt x="114681" y="138302"/>
                  </a:lnTo>
                  <a:lnTo>
                    <a:pt x="70865" y="223774"/>
                  </a:lnTo>
                  <a:lnTo>
                    <a:pt x="185674" y="170941"/>
                  </a:lnTo>
                  <a:lnTo>
                    <a:pt x="300482" y="223774"/>
                  </a:lnTo>
                  <a:lnTo>
                    <a:pt x="256666" y="138302"/>
                  </a:lnTo>
                  <a:lnTo>
                    <a:pt x="371475" y="85471"/>
                  </a:lnTo>
                  <a:lnTo>
                    <a:pt x="229488" y="85471"/>
                  </a:lnTo>
                  <a:lnTo>
                    <a:pt x="185674" y="0"/>
                  </a:lnTo>
                  <a:close/>
                </a:path>
              </a:pathLst>
            </a:custGeom>
            <a:solidFill>
              <a:srgbClr val="000000"/>
            </a:solidFill>
          </p:spPr>
          <p:txBody>
            <a:bodyPr wrap="square" lIns="0" tIns="0" rIns="0" bIns="0" rtlCol="0"/>
            <a:lstStyle/>
            <a:p>
              <a:endParaRPr/>
            </a:p>
          </p:txBody>
        </p:sp>
        <p:sp>
          <p:nvSpPr>
            <p:cNvPr id="66" name="object 60">
              <a:extLst>
                <a:ext uri="{FF2B5EF4-FFF2-40B4-BE49-F238E27FC236}">
                  <a16:creationId xmlns:a16="http://schemas.microsoft.com/office/drawing/2014/main" id="{8B2947DB-6909-4D52-B3BA-84A55495220D}"/>
                </a:ext>
              </a:extLst>
            </p:cNvPr>
            <p:cNvSpPr/>
            <p:nvPr/>
          </p:nvSpPr>
          <p:spPr>
            <a:xfrm>
              <a:off x="5059426" y="2724150"/>
              <a:ext cx="371475" cy="224154"/>
            </a:xfrm>
            <a:custGeom>
              <a:avLst/>
              <a:gdLst/>
              <a:ahLst/>
              <a:cxnLst/>
              <a:rect l="l" t="t" r="r" b="b"/>
              <a:pathLst>
                <a:path w="371475" h="224155">
                  <a:moveTo>
                    <a:pt x="0" y="85471"/>
                  </a:moveTo>
                  <a:lnTo>
                    <a:pt x="141859" y="85471"/>
                  </a:lnTo>
                  <a:lnTo>
                    <a:pt x="185674" y="0"/>
                  </a:lnTo>
                  <a:lnTo>
                    <a:pt x="229488" y="85471"/>
                  </a:lnTo>
                  <a:lnTo>
                    <a:pt x="371475" y="85471"/>
                  </a:lnTo>
                  <a:lnTo>
                    <a:pt x="256666" y="138302"/>
                  </a:lnTo>
                  <a:lnTo>
                    <a:pt x="300482" y="223774"/>
                  </a:lnTo>
                  <a:lnTo>
                    <a:pt x="185674" y="170941"/>
                  </a:lnTo>
                  <a:lnTo>
                    <a:pt x="70865" y="223774"/>
                  </a:lnTo>
                  <a:lnTo>
                    <a:pt x="114681" y="138302"/>
                  </a:lnTo>
                  <a:lnTo>
                    <a:pt x="0" y="85471"/>
                  </a:lnTo>
                  <a:close/>
                </a:path>
              </a:pathLst>
            </a:custGeom>
            <a:ln w="12700">
              <a:solidFill>
                <a:srgbClr val="000000"/>
              </a:solidFill>
            </a:ln>
          </p:spPr>
          <p:txBody>
            <a:bodyPr wrap="square" lIns="0" tIns="0" rIns="0" bIns="0" rtlCol="0"/>
            <a:lstStyle/>
            <a:p>
              <a:endParaRPr/>
            </a:p>
          </p:txBody>
        </p:sp>
        <p:sp>
          <p:nvSpPr>
            <p:cNvPr id="67" name="object 61">
              <a:extLst>
                <a:ext uri="{FF2B5EF4-FFF2-40B4-BE49-F238E27FC236}">
                  <a16:creationId xmlns:a16="http://schemas.microsoft.com/office/drawing/2014/main" id="{FBF566C6-E4EF-4DE5-805B-38ADF5F78FBB}"/>
                </a:ext>
              </a:extLst>
            </p:cNvPr>
            <p:cNvSpPr/>
            <p:nvPr/>
          </p:nvSpPr>
          <p:spPr>
            <a:xfrm>
              <a:off x="5207000" y="3024251"/>
              <a:ext cx="374650" cy="224154"/>
            </a:xfrm>
            <a:custGeom>
              <a:avLst/>
              <a:gdLst/>
              <a:ahLst/>
              <a:cxnLst/>
              <a:rect l="l" t="t" r="r" b="b"/>
              <a:pathLst>
                <a:path w="374650" h="224155">
                  <a:moveTo>
                    <a:pt x="187325" y="0"/>
                  </a:moveTo>
                  <a:lnTo>
                    <a:pt x="143128" y="85471"/>
                  </a:lnTo>
                  <a:lnTo>
                    <a:pt x="0" y="85471"/>
                  </a:lnTo>
                  <a:lnTo>
                    <a:pt x="115824" y="138302"/>
                  </a:lnTo>
                  <a:lnTo>
                    <a:pt x="71500" y="223774"/>
                  </a:lnTo>
                  <a:lnTo>
                    <a:pt x="187325" y="170941"/>
                  </a:lnTo>
                  <a:lnTo>
                    <a:pt x="303149" y="223774"/>
                  </a:lnTo>
                  <a:lnTo>
                    <a:pt x="258825" y="138302"/>
                  </a:lnTo>
                  <a:lnTo>
                    <a:pt x="374650" y="85471"/>
                  </a:lnTo>
                  <a:lnTo>
                    <a:pt x="231521" y="85471"/>
                  </a:lnTo>
                  <a:lnTo>
                    <a:pt x="187325" y="0"/>
                  </a:lnTo>
                  <a:close/>
                </a:path>
              </a:pathLst>
            </a:custGeom>
            <a:solidFill>
              <a:srgbClr val="000000"/>
            </a:solidFill>
          </p:spPr>
          <p:txBody>
            <a:bodyPr wrap="square" lIns="0" tIns="0" rIns="0" bIns="0" rtlCol="0"/>
            <a:lstStyle/>
            <a:p>
              <a:endParaRPr/>
            </a:p>
          </p:txBody>
        </p:sp>
        <p:sp>
          <p:nvSpPr>
            <p:cNvPr id="68" name="object 62">
              <a:extLst>
                <a:ext uri="{FF2B5EF4-FFF2-40B4-BE49-F238E27FC236}">
                  <a16:creationId xmlns:a16="http://schemas.microsoft.com/office/drawing/2014/main" id="{E4792DE4-3201-4CEB-A32F-4B6C36FB4EFD}"/>
                </a:ext>
              </a:extLst>
            </p:cNvPr>
            <p:cNvSpPr/>
            <p:nvPr/>
          </p:nvSpPr>
          <p:spPr>
            <a:xfrm>
              <a:off x="5207000" y="3024251"/>
              <a:ext cx="374650" cy="224154"/>
            </a:xfrm>
            <a:custGeom>
              <a:avLst/>
              <a:gdLst/>
              <a:ahLst/>
              <a:cxnLst/>
              <a:rect l="l" t="t" r="r" b="b"/>
              <a:pathLst>
                <a:path w="374650" h="224155">
                  <a:moveTo>
                    <a:pt x="0" y="85471"/>
                  </a:moveTo>
                  <a:lnTo>
                    <a:pt x="143128" y="85471"/>
                  </a:lnTo>
                  <a:lnTo>
                    <a:pt x="187325" y="0"/>
                  </a:lnTo>
                  <a:lnTo>
                    <a:pt x="231521" y="85471"/>
                  </a:lnTo>
                  <a:lnTo>
                    <a:pt x="374650" y="85471"/>
                  </a:lnTo>
                  <a:lnTo>
                    <a:pt x="258825" y="138302"/>
                  </a:lnTo>
                  <a:lnTo>
                    <a:pt x="303149" y="223774"/>
                  </a:lnTo>
                  <a:lnTo>
                    <a:pt x="187325" y="170941"/>
                  </a:lnTo>
                  <a:lnTo>
                    <a:pt x="71500" y="223774"/>
                  </a:lnTo>
                  <a:lnTo>
                    <a:pt x="115824" y="138302"/>
                  </a:lnTo>
                  <a:lnTo>
                    <a:pt x="0" y="85471"/>
                  </a:lnTo>
                  <a:close/>
                </a:path>
              </a:pathLst>
            </a:custGeom>
            <a:ln w="12699">
              <a:solidFill>
                <a:srgbClr val="000000"/>
              </a:solidFill>
            </a:ln>
          </p:spPr>
          <p:txBody>
            <a:bodyPr wrap="square" lIns="0" tIns="0" rIns="0" bIns="0" rtlCol="0"/>
            <a:lstStyle/>
            <a:p>
              <a:endParaRPr/>
            </a:p>
          </p:txBody>
        </p:sp>
        <p:sp>
          <p:nvSpPr>
            <p:cNvPr id="69" name="object 63">
              <a:extLst>
                <a:ext uri="{FF2B5EF4-FFF2-40B4-BE49-F238E27FC236}">
                  <a16:creationId xmlns:a16="http://schemas.microsoft.com/office/drawing/2014/main" id="{EC74206A-6306-4B8A-A966-0C246D77EEB7}"/>
                </a:ext>
              </a:extLst>
            </p:cNvPr>
            <p:cNvSpPr/>
            <p:nvPr/>
          </p:nvSpPr>
          <p:spPr>
            <a:xfrm>
              <a:off x="2884551" y="1900301"/>
              <a:ext cx="374650" cy="224154"/>
            </a:xfrm>
            <a:custGeom>
              <a:avLst/>
              <a:gdLst/>
              <a:ahLst/>
              <a:cxnLst/>
              <a:rect l="l" t="t" r="r" b="b"/>
              <a:pathLst>
                <a:path w="374650" h="224155">
                  <a:moveTo>
                    <a:pt x="187325" y="0"/>
                  </a:moveTo>
                  <a:lnTo>
                    <a:pt x="143001" y="85471"/>
                  </a:lnTo>
                  <a:lnTo>
                    <a:pt x="0" y="85471"/>
                  </a:lnTo>
                  <a:lnTo>
                    <a:pt x="115697" y="138302"/>
                  </a:lnTo>
                  <a:lnTo>
                    <a:pt x="71500" y="223774"/>
                  </a:lnTo>
                  <a:lnTo>
                    <a:pt x="187325" y="170941"/>
                  </a:lnTo>
                  <a:lnTo>
                    <a:pt x="303022" y="223774"/>
                  </a:lnTo>
                  <a:lnTo>
                    <a:pt x="258825" y="138302"/>
                  </a:lnTo>
                  <a:lnTo>
                    <a:pt x="374650" y="85471"/>
                  </a:lnTo>
                  <a:lnTo>
                    <a:pt x="231521" y="85471"/>
                  </a:lnTo>
                  <a:lnTo>
                    <a:pt x="187325" y="0"/>
                  </a:lnTo>
                  <a:close/>
                </a:path>
              </a:pathLst>
            </a:custGeom>
            <a:solidFill>
              <a:srgbClr val="000000"/>
            </a:solidFill>
          </p:spPr>
          <p:txBody>
            <a:bodyPr wrap="square" lIns="0" tIns="0" rIns="0" bIns="0" rtlCol="0"/>
            <a:lstStyle/>
            <a:p>
              <a:endParaRPr/>
            </a:p>
          </p:txBody>
        </p:sp>
        <p:sp>
          <p:nvSpPr>
            <p:cNvPr id="70" name="object 64">
              <a:extLst>
                <a:ext uri="{FF2B5EF4-FFF2-40B4-BE49-F238E27FC236}">
                  <a16:creationId xmlns:a16="http://schemas.microsoft.com/office/drawing/2014/main" id="{EF3291A7-B62E-4114-9FB6-D66CB787F7C2}"/>
                </a:ext>
              </a:extLst>
            </p:cNvPr>
            <p:cNvSpPr/>
            <p:nvPr/>
          </p:nvSpPr>
          <p:spPr>
            <a:xfrm>
              <a:off x="2884551" y="1900301"/>
              <a:ext cx="374650" cy="224154"/>
            </a:xfrm>
            <a:custGeom>
              <a:avLst/>
              <a:gdLst/>
              <a:ahLst/>
              <a:cxnLst/>
              <a:rect l="l" t="t" r="r" b="b"/>
              <a:pathLst>
                <a:path w="374650" h="224155">
                  <a:moveTo>
                    <a:pt x="0" y="85471"/>
                  </a:moveTo>
                  <a:lnTo>
                    <a:pt x="143001" y="85471"/>
                  </a:lnTo>
                  <a:lnTo>
                    <a:pt x="187325" y="0"/>
                  </a:lnTo>
                  <a:lnTo>
                    <a:pt x="231521" y="85471"/>
                  </a:lnTo>
                  <a:lnTo>
                    <a:pt x="374650" y="85471"/>
                  </a:lnTo>
                  <a:lnTo>
                    <a:pt x="258825" y="138302"/>
                  </a:lnTo>
                  <a:lnTo>
                    <a:pt x="303022" y="223774"/>
                  </a:lnTo>
                  <a:lnTo>
                    <a:pt x="187325" y="170941"/>
                  </a:lnTo>
                  <a:lnTo>
                    <a:pt x="71500" y="223774"/>
                  </a:lnTo>
                  <a:lnTo>
                    <a:pt x="115697" y="138302"/>
                  </a:lnTo>
                  <a:lnTo>
                    <a:pt x="0" y="85471"/>
                  </a:lnTo>
                  <a:close/>
                </a:path>
              </a:pathLst>
            </a:custGeom>
            <a:ln w="12699">
              <a:solidFill>
                <a:srgbClr val="000000"/>
              </a:solidFill>
            </a:ln>
          </p:spPr>
          <p:txBody>
            <a:bodyPr wrap="square" lIns="0" tIns="0" rIns="0" bIns="0" rtlCol="0"/>
            <a:lstStyle/>
            <a:p>
              <a:endParaRPr/>
            </a:p>
          </p:txBody>
        </p:sp>
      </p:grpSp>
      <p:grpSp>
        <p:nvGrpSpPr>
          <p:cNvPr id="71" name="object 65">
            <a:extLst>
              <a:ext uri="{FF2B5EF4-FFF2-40B4-BE49-F238E27FC236}">
                <a16:creationId xmlns:a16="http://schemas.microsoft.com/office/drawing/2014/main" id="{133E006D-484D-4D12-9071-79FAAFDFB4D7}"/>
              </a:ext>
            </a:extLst>
          </p:cNvPr>
          <p:cNvGrpSpPr/>
          <p:nvPr/>
        </p:nvGrpSpPr>
        <p:grpSpPr>
          <a:xfrm>
            <a:off x="9431401" y="2090801"/>
            <a:ext cx="917575" cy="615950"/>
            <a:chOff x="8180451" y="2090801"/>
            <a:chExt cx="917575" cy="615950"/>
          </a:xfrm>
        </p:grpSpPr>
        <p:sp>
          <p:nvSpPr>
            <p:cNvPr id="72" name="object 66">
              <a:extLst>
                <a:ext uri="{FF2B5EF4-FFF2-40B4-BE49-F238E27FC236}">
                  <a16:creationId xmlns:a16="http://schemas.microsoft.com/office/drawing/2014/main" id="{AE8B136D-38C2-4CED-BB16-6A2981A7AEA0}"/>
                </a:ext>
              </a:extLst>
            </p:cNvPr>
            <p:cNvSpPr/>
            <p:nvPr/>
          </p:nvSpPr>
          <p:spPr>
            <a:xfrm>
              <a:off x="8180451" y="2090801"/>
              <a:ext cx="917575" cy="601980"/>
            </a:xfrm>
            <a:custGeom>
              <a:avLst/>
              <a:gdLst/>
              <a:ahLst/>
              <a:cxnLst/>
              <a:rect l="l" t="t" r="r" b="b"/>
              <a:pathLst>
                <a:path w="917575" h="601980">
                  <a:moveTo>
                    <a:pt x="458724" y="0"/>
                  </a:moveTo>
                  <a:lnTo>
                    <a:pt x="401178" y="2342"/>
                  </a:lnTo>
                  <a:lnTo>
                    <a:pt x="345767" y="9183"/>
                  </a:lnTo>
                  <a:lnTo>
                    <a:pt x="292920" y="20239"/>
                  </a:lnTo>
                  <a:lnTo>
                    <a:pt x="243067" y="35231"/>
                  </a:lnTo>
                  <a:lnTo>
                    <a:pt x="196636" y="53875"/>
                  </a:lnTo>
                  <a:lnTo>
                    <a:pt x="154059" y="75890"/>
                  </a:lnTo>
                  <a:lnTo>
                    <a:pt x="115765" y="100995"/>
                  </a:lnTo>
                  <a:lnTo>
                    <a:pt x="82182" y="128908"/>
                  </a:lnTo>
                  <a:lnTo>
                    <a:pt x="53743" y="159347"/>
                  </a:lnTo>
                  <a:lnTo>
                    <a:pt x="30875" y="192031"/>
                  </a:lnTo>
                  <a:lnTo>
                    <a:pt x="14008" y="226678"/>
                  </a:lnTo>
                  <a:lnTo>
                    <a:pt x="0" y="300736"/>
                  </a:lnTo>
                  <a:lnTo>
                    <a:pt x="3573" y="338466"/>
                  </a:lnTo>
                  <a:lnTo>
                    <a:pt x="30875" y="409457"/>
                  </a:lnTo>
                  <a:lnTo>
                    <a:pt x="53743" y="442152"/>
                  </a:lnTo>
                  <a:lnTo>
                    <a:pt x="82182" y="472605"/>
                  </a:lnTo>
                  <a:lnTo>
                    <a:pt x="115765" y="500532"/>
                  </a:lnTo>
                  <a:lnTo>
                    <a:pt x="154059" y="525652"/>
                  </a:lnTo>
                  <a:lnTo>
                    <a:pt x="196636" y="547681"/>
                  </a:lnTo>
                  <a:lnTo>
                    <a:pt x="243067" y="566339"/>
                  </a:lnTo>
                  <a:lnTo>
                    <a:pt x="292920" y="581341"/>
                  </a:lnTo>
                  <a:lnTo>
                    <a:pt x="345767" y="592407"/>
                  </a:lnTo>
                  <a:lnTo>
                    <a:pt x="401178" y="599254"/>
                  </a:lnTo>
                  <a:lnTo>
                    <a:pt x="458724" y="601599"/>
                  </a:lnTo>
                  <a:lnTo>
                    <a:pt x="516271" y="599254"/>
                  </a:lnTo>
                  <a:lnTo>
                    <a:pt x="571688" y="592407"/>
                  </a:lnTo>
                  <a:lnTo>
                    <a:pt x="624544" y="581341"/>
                  </a:lnTo>
                  <a:lnTo>
                    <a:pt x="674409" y="566339"/>
                  </a:lnTo>
                  <a:lnTo>
                    <a:pt x="720852" y="547681"/>
                  </a:lnTo>
                  <a:lnTo>
                    <a:pt x="763444" y="525652"/>
                  </a:lnTo>
                  <a:lnTo>
                    <a:pt x="801753" y="500532"/>
                  </a:lnTo>
                  <a:lnTo>
                    <a:pt x="835350" y="472605"/>
                  </a:lnTo>
                  <a:lnTo>
                    <a:pt x="863803" y="442152"/>
                  </a:lnTo>
                  <a:lnTo>
                    <a:pt x="886682" y="409457"/>
                  </a:lnTo>
                  <a:lnTo>
                    <a:pt x="903558" y="374801"/>
                  </a:lnTo>
                  <a:lnTo>
                    <a:pt x="917575" y="300736"/>
                  </a:lnTo>
                  <a:lnTo>
                    <a:pt x="913999" y="263007"/>
                  </a:lnTo>
                  <a:lnTo>
                    <a:pt x="886682" y="192031"/>
                  </a:lnTo>
                  <a:lnTo>
                    <a:pt x="863803" y="159347"/>
                  </a:lnTo>
                  <a:lnTo>
                    <a:pt x="835350" y="128908"/>
                  </a:lnTo>
                  <a:lnTo>
                    <a:pt x="801753" y="100995"/>
                  </a:lnTo>
                  <a:lnTo>
                    <a:pt x="763444" y="75890"/>
                  </a:lnTo>
                  <a:lnTo>
                    <a:pt x="720852" y="53875"/>
                  </a:lnTo>
                  <a:lnTo>
                    <a:pt x="674409" y="35231"/>
                  </a:lnTo>
                  <a:lnTo>
                    <a:pt x="624544" y="20239"/>
                  </a:lnTo>
                  <a:lnTo>
                    <a:pt x="571688" y="9183"/>
                  </a:lnTo>
                  <a:lnTo>
                    <a:pt x="516271" y="2342"/>
                  </a:lnTo>
                  <a:lnTo>
                    <a:pt x="458724" y="0"/>
                  </a:lnTo>
                  <a:close/>
                </a:path>
              </a:pathLst>
            </a:custGeom>
            <a:solidFill>
              <a:srgbClr val="B73B25"/>
            </a:solidFill>
          </p:spPr>
          <p:txBody>
            <a:bodyPr wrap="square" lIns="0" tIns="0" rIns="0" bIns="0" rtlCol="0"/>
            <a:lstStyle/>
            <a:p>
              <a:endParaRPr/>
            </a:p>
          </p:txBody>
        </p:sp>
        <p:sp>
          <p:nvSpPr>
            <p:cNvPr id="73" name="object 67">
              <a:extLst>
                <a:ext uri="{FF2B5EF4-FFF2-40B4-BE49-F238E27FC236}">
                  <a16:creationId xmlns:a16="http://schemas.microsoft.com/office/drawing/2014/main" id="{0F059E80-926C-440B-A80E-83190F5383F9}"/>
                </a:ext>
              </a:extLst>
            </p:cNvPr>
            <p:cNvSpPr/>
            <p:nvPr/>
          </p:nvSpPr>
          <p:spPr>
            <a:xfrm>
              <a:off x="8420100" y="2243201"/>
              <a:ext cx="381000" cy="228600"/>
            </a:xfrm>
            <a:custGeom>
              <a:avLst/>
              <a:gdLst/>
              <a:ahLst/>
              <a:cxnLst/>
              <a:rect l="l" t="t" r="r" b="b"/>
              <a:pathLst>
                <a:path w="381000" h="228600">
                  <a:moveTo>
                    <a:pt x="190500" y="0"/>
                  </a:moveTo>
                  <a:lnTo>
                    <a:pt x="145542" y="87249"/>
                  </a:lnTo>
                  <a:lnTo>
                    <a:pt x="0" y="87249"/>
                  </a:lnTo>
                  <a:lnTo>
                    <a:pt x="117728" y="141224"/>
                  </a:lnTo>
                  <a:lnTo>
                    <a:pt x="72771" y="228473"/>
                  </a:lnTo>
                  <a:lnTo>
                    <a:pt x="190500" y="174625"/>
                  </a:lnTo>
                  <a:lnTo>
                    <a:pt x="308228" y="228473"/>
                  </a:lnTo>
                  <a:lnTo>
                    <a:pt x="263271" y="141224"/>
                  </a:lnTo>
                  <a:lnTo>
                    <a:pt x="381000" y="87249"/>
                  </a:lnTo>
                  <a:lnTo>
                    <a:pt x="235457" y="87249"/>
                  </a:lnTo>
                  <a:lnTo>
                    <a:pt x="190500" y="0"/>
                  </a:lnTo>
                  <a:close/>
                </a:path>
              </a:pathLst>
            </a:custGeom>
            <a:solidFill>
              <a:srgbClr val="FF3399"/>
            </a:solidFill>
          </p:spPr>
          <p:txBody>
            <a:bodyPr wrap="square" lIns="0" tIns="0" rIns="0" bIns="0" rtlCol="0"/>
            <a:lstStyle/>
            <a:p>
              <a:endParaRPr/>
            </a:p>
          </p:txBody>
        </p:sp>
        <p:sp>
          <p:nvSpPr>
            <p:cNvPr id="74" name="object 68">
              <a:extLst>
                <a:ext uri="{FF2B5EF4-FFF2-40B4-BE49-F238E27FC236}">
                  <a16:creationId xmlns:a16="http://schemas.microsoft.com/office/drawing/2014/main" id="{CB8F9475-36FF-44BF-801B-48065B662FF3}"/>
                </a:ext>
              </a:extLst>
            </p:cNvPr>
            <p:cNvSpPr/>
            <p:nvPr/>
          </p:nvSpPr>
          <p:spPr>
            <a:xfrm>
              <a:off x="8420100" y="2243201"/>
              <a:ext cx="381000" cy="228600"/>
            </a:xfrm>
            <a:custGeom>
              <a:avLst/>
              <a:gdLst/>
              <a:ahLst/>
              <a:cxnLst/>
              <a:rect l="l" t="t" r="r" b="b"/>
              <a:pathLst>
                <a:path w="381000" h="228600">
                  <a:moveTo>
                    <a:pt x="0" y="87249"/>
                  </a:moveTo>
                  <a:lnTo>
                    <a:pt x="145542" y="87249"/>
                  </a:lnTo>
                  <a:lnTo>
                    <a:pt x="190500" y="0"/>
                  </a:lnTo>
                  <a:lnTo>
                    <a:pt x="235457" y="87249"/>
                  </a:lnTo>
                  <a:lnTo>
                    <a:pt x="381000" y="87249"/>
                  </a:lnTo>
                  <a:lnTo>
                    <a:pt x="263271" y="141224"/>
                  </a:lnTo>
                  <a:lnTo>
                    <a:pt x="308228" y="228473"/>
                  </a:lnTo>
                  <a:lnTo>
                    <a:pt x="190500" y="174625"/>
                  </a:lnTo>
                  <a:lnTo>
                    <a:pt x="72771" y="228473"/>
                  </a:lnTo>
                  <a:lnTo>
                    <a:pt x="117728" y="141224"/>
                  </a:lnTo>
                  <a:lnTo>
                    <a:pt x="0" y="87249"/>
                  </a:lnTo>
                  <a:close/>
                </a:path>
              </a:pathLst>
            </a:custGeom>
            <a:ln w="12700">
              <a:solidFill>
                <a:srgbClr val="000000"/>
              </a:solidFill>
            </a:ln>
          </p:spPr>
          <p:txBody>
            <a:bodyPr wrap="square" lIns="0" tIns="0" rIns="0" bIns="0" rtlCol="0"/>
            <a:lstStyle/>
            <a:p>
              <a:endParaRPr/>
            </a:p>
          </p:txBody>
        </p:sp>
        <p:sp>
          <p:nvSpPr>
            <p:cNvPr id="75" name="object 69">
              <a:extLst>
                <a:ext uri="{FF2B5EF4-FFF2-40B4-BE49-F238E27FC236}">
                  <a16:creationId xmlns:a16="http://schemas.microsoft.com/office/drawing/2014/main" id="{CA1320FF-FFD6-49F7-804A-F72A095EBCB0}"/>
                </a:ext>
              </a:extLst>
            </p:cNvPr>
            <p:cNvSpPr/>
            <p:nvPr/>
          </p:nvSpPr>
          <p:spPr>
            <a:xfrm>
              <a:off x="8572500" y="2471801"/>
              <a:ext cx="381000" cy="228600"/>
            </a:xfrm>
            <a:custGeom>
              <a:avLst/>
              <a:gdLst/>
              <a:ahLst/>
              <a:cxnLst/>
              <a:rect l="l" t="t" r="r" b="b"/>
              <a:pathLst>
                <a:path w="381000" h="228600">
                  <a:moveTo>
                    <a:pt x="190500" y="0"/>
                  </a:moveTo>
                  <a:lnTo>
                    <a:pt x="145542" y="87249"/>
                  </a:lnTo>
                  <a:lnTo>
                    <a:pt x="0" y="87249"/>
                  </a:lnTo>
                  <a:lnTo>
                    <a:pt x="117728" y="141224"/>
                  </a:lnTo>
                  <a:lnTo>
                    <a:pt x="72771" y="228473"/>
                  </a:lnTo>
                  <a:lnTo>
                    <a:pt x="190500" y="174625"/>
                  </a:lnTo>
                  <a:lnTo>
                    <a:pt x="308228" y="228473"/>
                  </a:lnTo>
                  <a:lnTo>
                    <a:pt x="263271" y="141224"/>
                  </a:lnTo>
                  <a:lnTo>
                    <a:pt x="381000" y="87249"/>
                  </a:lnTo>
                  <a:lnTo>
                    <a:pt x="235457" y="87249"/>
                  </a:lnTo>
                  <a:lnTo>
                    <a:pt x="190500" y="0"/>
                  </a:lnTo>
                  <a:close/>
                </a:path>
              </a:pathLst>
            </a:custGeom>
            <a:solidFill>
              <a:srgbClr val="FF3399"/>
            </a:solidFill>
          </p:spPr>
          <p:txBody>
            <a:bodyPr wrap="square" lIns="0" tIns="0" rIns="0" bIns="0" rtlCol="0"/>
            <a:lstStyle/>
            <a:p>
              <a:endParaRPr/>
            </a:p>
          </p:txBody>
        </p:sp>
        <p:sp>
          <p:nvSpPr>
            <p:cNvPr id="76" name="object 70">
              <a:extLst>
                <a:ext uri="{FF2B5EF4-FFF2-40B4-BE49-F238E27FC236}">
                  <a16:creationId xmlns:a16="http://schemas.microsoft.com/office/drawing/2014/main" id="{9E54C21F-CA80-43AA-8681-19EC4370A643}"/>
                </a:ext>
              </a:extLst>
            </p:cNvPr>
            <p:cNvSpPr/>
            <p:nvPr/>
          </p:nvSpPr>
          <p:spPr>
            <a:xfrm>
              <a:off x="8572500" y="2471801"/>
              <a:ext cx="381000" cy="228600"/>
            </a:xfrm>
            <a:custGeom>
              <a:avLst/>
              <a:gdLst/>
              <a:ahLst/>
              <a:cxnLst/>
              <a:rect l="l" t="t" r="r" b="b"/>
              <a:pathLst>
                <a:path w="381000" h="228600">
                  <a:moveTo>
                    <a:pt x="0" y="87249"/>
                  </a:moveTo>
                  <a:lnTo>
                    <a:pt x="145542" y="87249"/>
                  </a:lnTo>
                  <a:lnTo>
                    <a:pt x="190500" y="0"/>
                  </a:lnTo>
                  <a:lnTo>
                    <a:pt x="235457" y="87249"/>
                  </a:lnTo>
                  <a:lnTo>
                    <a:pt x="381000" y="87249"/>
                  </a:lnTo>
                  <a:lnTo>
                    <a:pt x="263271" y="141224"/>
                  </a:lnTo>
                  <a:lnTo>
                    <a:pt x="308228" y="228473"/>
                  </a:lnTo>
                  <a:lnTo>
                    <a:pt x="190500" y="174625"/>
                  </a:lnTo>
                  <a:lnTo>
                    <a:pt x="72771" y="228473"/>
                  </a:lnTo>
                  <a:lnTo>
                    <a:pt x="117728" y="141224"/>
                  </a:lnTo>
                  <a:lnTo>
                    <a:pt x="0" y="87249"/>
                  </a:lnTo>
                  <a:close/>
                </a:path>
              </a:pathLst>
            </a:custGeom>
            <a:ln w="12700">
              <a:solidFill>
                <a:srgbClr val="000000"/>
              </a:solidFill>
            </a:ln>
          </p:spPr>
          <p:txBody>
            <a:bodyPr wrap="square" lIns="0" tIns="0" rIns="0" bIns="0" rtlCol="0"/>
            <a:lstStyle/>
            <a:p>
              <a:endParaRPr/>
            </a:p>
          </p:txBody>
        </p:sp>
      </p:grpSp>
      <p:grpSp>
        <p:nvGrpSpPr>
          <p:cNvPr id="77" name="object 71">
            <a:extLst>
              <a:ext uri="{FF2B5EF4-FFF2-40B4-BE49-F238E27FC236}">
                <a16:creationId xmlns:a16="http://schemas.microsoft.com/office/drawing/2014/main" id="{BC43736E-14DC-49C8-B373-3F1139EE817B}"/>
              </a:ext>
            </a:extLst>
          </p:cNvPr>
          <p:cNvGrpSpPr/>
          <p:nvPr/>
        </p:nvGrpSpPr>
        <p:grpSpPr>
          <a:xfrm>
            <a:off x="8832850" y="2809875"/>
            <a:ext cx="2292350" cy="3057525"/>
            <a:chOff x="7581900" y="2809875"/>
            <a:chExt cx="2292350" cy="3057525"/>
          </a:xfrm>
        </p:grpSpPr>
        <p:sp>
          <p:nvSpPr>
            <p:cNvPr id="78" name="object 72">
              <a:extLst>
                <a:ext uri="{FF2B5EF4-FFF2-40B4-BE49-F238E27FC236}">
                  <a16:creationId xmlns:a16="http://schemas.microsoft.com/office/drawing/2014/main" id="{F2CA76BB-230D-465F-8386-84CC320A34EC}"/>
                </a:ext>
              </a:extLst>
            </p:cNvPr>
            <p:cNvSpPr/>
            <p:nvPr/>
          </p:nvSpPr>
          <p:spPr>
            <a:xfrm>
              <a:off x="7581900" y="2809875"/>
              <a:ext cx="2219325" cy="3057525"/>
            </a:xfrm>
            <a:custGeom>
              <a:avLst/>
              <a:gdLst/>
              <a:ahLst/>
              <a:cxnLst/>
              <a:rect l="l" t="t" r="r" b="b"/>
              <a:pathLst>
                <a:path w="2219325" h="3057525">
                  <a:moveTo>
                    <a:pt x="530225" y="0"/>
                  </a:moveTo>
                  <a:lnTo>
                    <a:pt x="473075" y="4825"/>
                  </a:lnTo>
                  <a:lnTo>
                    <a:pt x="422275" y="9525"/>
                  </a:lnTo>
                  <a:lnTo>
                    <a:pt x="365125" y="15875"/>
                  </a:lnTo>
                  <a:lnTo>
                    <a:pt x="306450" y="28575"/>
                  </a:lnTo>
                  <a:lnTo>
                    <a:pt x="230250" y="50800"/>
                  </a:lnTo>
                  <a:lnTo>
                    <a:pt x="177800" y="71500"/>
                  </a:lnTo>
                  <a:lnTo>
                    <a:pt x="128650" y="93725"/>
                  </a:lnTo>
                  <a:lnTo>
                    <a:pt x="101600" y="112775"/>
                  </a:lnTo>
                  <a:lnTo>
                    <a:pt x="69850" y="130175"/>
                  </a:lnTo>
                  <a:lnTo>
                    <a:pt x="46100" y="152400"/>
                  </a:lnTo>
                  <a:lnTo>
                    <a:pt x="17525" y="180975"/>
                  </a:lnTo>
                  <a:lnTo>
                    <a:pt x="3175" y="212725"/>
                  </a:lnTo>
                  <a:lnTo>
                    <a:pt x="0" y="249300"/>
                  </a:lnTo>
                  <a:lnTo>
                    <a:pt x="0" y="1392301"/>
                  </a:lnTo>
                  <a:lnTo>
                    <a:pt x="3175" y="1405001"/>
                  </a:lnTo>
                  <a:lnTo>
                    <a:pt x="6350" y="1416050"/>
                  </a:lnTo>
                  <a:lnTo>
                    <a:pt x="17525" y="1431925"/>
                  </a:lnTo>
                  <a:lnTo>
                    <a:pt x="20700" y="1438275"/>
                  </a:lnTo>
                  <a:lnTo>
                    <a:pt x="31750" y="1449451"/>
                  </a:lnTo>
                  <a:lnTo>
                    <a:pt x="46100" y="1455801"/>
                  </a:lnTo>
                  <a:lnTo>
                    <a:pt x="58800" y="1468501"/>
                  </a:lnTo>
                  <a:lnTo>
                    <a:pt x="69850" y="1476375"/>
                  </a:lnTo>
                  <a:lnTo>
                    <a:pt x="104775" y="1489075"/>
                  </a:lnTo>
                  <a:lnTo>
                    <a:pt x="114300" y="1493901"/>
                  </a:lnTo>
                  <a:lnTo>
                    <a:pt x="139700" y="1497076"/>
                  </a:lnTo>
                  <a:lnTo>
                    <a:pt x="157225" y="1500251"/>
                  </a:lnTo>
                  <a:lnTo>
                    <a:pt x="236600" y="1500251"/>
                  </a:lnTo>
                  <a:lnTo>
                    <a:pt x="254000" y="1497076"/>
                  </a:lnTo>
                  <a:lnTo>
                    <a:pt x="274700" y="1490726"/>
                  </a:lnTo>
                  <a:lnTo>
                    <a:pt x="288925" y="1489075"/>
                  </a:lnTo>
                  <a:lnTo>
                    <a:pt x="306450" y="1478026"/>
                  </a:lnTo>
                  <a:lnTo>
                    <a:pt x="320675" y="1471676"/>
                  </a:lnTo>
                  <a:lnTo>
                    <a:pt x="335025" y="1462151"/>
                  </a:lnTo>
                  <a:lnTo>
                    <a:pt x="347725" y="1454150"/>
                  </a:lnTo>
                  <a:lnTo>
                    <a:pt x="352425" y="1449451"/>
                  </a:lnTo>
                  <a:lnTo>
                    <a:pt x="365125" y="1433576"/>
                  </a:lnTo>
                  <a:lnTo>
                    <a:pt x="376300" y="1420876"/>
                  </a:lnTo>
                  <a:lnTo>
                    <a:pt x="382650" y="1403350"/>
                  </a:lnTo>
                  <a:lnTo>
                    <a:pt x="390525" y="1387475"/>
                  </a:lnTo>
                  <a:lnTo>
                    <a:pt x="390525" y="517525"/>
                  </a:lnTo>
                  <a:lnTo>
                    <a:pt x="519175" y="517525"/>
                  </a:lnTo>
                  <a:lnTo>
                    <a:pt x="516000" y="2900362"/>
                  </a:lnTo>
                  <a:lnTo>
                    <a:pt x="525526" y="2928937"/>
                  </a:lnTo>
                  <a:lnTo>
                    <a:pt x="533400" y="2943225"/>
                  </a:lnTo>
                  <a:lnTo>
                    <a:pt x="536575" y="2960687"/>
                  </a:lnTo>
                  <a:lnTo>
                    <a:pt x="554101" y="2978150"/>
                  </a:lnTo>
                  <a:lnTo>
                    <a:pt x="574675" y="2994025"/>
                  </a:lnTo>
                  <a:lnTo>
                    <a:pt x="589026" y="3006725"/>
                  </a:lnTo>
                  <a:lnTo>
                    <a:pt x="615950" y="3024187"/>
                  </a:lnTo>
                  <a:lnTo>
                    <a:pt x="673100" y="3044825"/>
                  </a:lnTo>
                  <a:lnTo>
                    <a:pt x="728726" y="3055937"/>
                  </a:lnTo>
                  <a:lnTo>
                    <a:pt x="758825" y="3057525"/>
                  </a:lnTo>
                  <a:lnTo>
                    <a:pt x="798576" y="3057525"/>
                  </a:lnTo>
                  <a:lnTo>
                    <a:pt x="836676" y="3055937"/>
                  </a:lnTo>
                  <a:lnTo>
                    <a:pt x="877951" y="3046412"/>
                  </a:lnTo>
                  <a:lnTo>
                    <a:pt x="944626" y="3022600"/>
                  </a:lnTo>
                  <a:lnTo>
                    <a:pt x="996950" y="2982912"/>
                  </a:lnTo>
                  <a:lnTo>
                    <a:pt x="1009650" y="2962275"/>
                  </a:lnTo>
                  <a:lnTo>
                    <a:pt x="1027176" y="2938462"/>
                  </a:lnTo>
                  <a:lnTo>
                    <a:pt x="1035050" y="2921000"/>
                  </a:lnTo>
                  <a:lnTo>
                    <a:pt x="1038225" y="2898775"/>
                  </a:lnTo>
                  <a:lnTo>
                    <a:pt x="1041400" y="1465326"/>
                  </a:lnTo>
                  <a:lnTo>
                    <a:pt x="1170051" y="1465326"/>
                  </a:lnTo>
                  <a:lnTo>
                    <a:pt x="1170051" y="2906712"/>
                  </a:lnTo>
                  <a:lnTo>
                    <a:pt x="1174750" y="2924175"/>
                  </a:lnTo>
                  <a:lnTo>
                    <a:pt x="1184275" y="2940050"/>
                  </a:lnTo>
                  <a:lnTo>
                    <a:pt x="1192276" y="2957512"/>
                  </a:lnTo>
                  <a:lnTo>
                    <a:pt x="1201801" y="2968625"/>
                  </a:lnTo>
                  <a:lnTo>
                    <a:pt x="1239901" y="3006725"/>
                  </a:lnTo>
                  <a:lnTo>
                    <a:pt x="1260475" y="3016250"/>
                  </a:lnTo>
                  <a:lnTo>
                    <a:pt x="1282700" y="3028950"/>
                  </a:lnTo>
                  <a:lnTo>
                    <a:pt x="1309751" y="3036887"/>
                  </a:lnTo>
                  <a:lnTo>
                    <a:pt x="1341501" y="3048000"/>
                  </a:lnTo>
                  <a:lnTo>
                    <a:pt x="1379601" y="3055937"/>
                  </a:lnTo>
                  <a:lnTo>
                    <a:pt x="1414526" y="3057525"/>
                  </a:lnTo>
                  <a:lnTo>
                    <a:pt x="1443101" y="3057525"/>
                  </a:lnTo>
                  <a:lnTo>
                    <a:pt x="1466850" y="3055937"/>
                  </a:lnTo>
                  <a:lnTo>
                    <a:pt x="1490726" y="3052762"/>
                  </a:lnTo>
                  <a:lnTo>
                    <a:pt x="1519301" y="3048000"/>
                  </a:lnTo>
                  <a:lnTo>
                    <a:pt x="1551051" y="3044825"/>
                  </a:lnTo>
                  <a:lnTo>
                    <a:pt x="1581150" y="3028950"/>
                  </a:lnTo>
                  <a:lnTo>
                    <a:pt x="1606550" y="3019425"/>
                  </a:lnTo>
                  <a:lnTo>
                    <a:pt x="1627251" y="3001962"/>
                  </a:lnTo>
                  <a:lnTo>
                    <a:pt x="1654175" y="2984500"/>
                  </a:lnTo>
                  <a:lnTo>
                    <a:pt x="1671701" y="2960687"/>
                  </a:lnTo>
                  <a:lnTo>
                    <a:pt x="1685925" y="2935287"/>
                  </a:lnTo>
                  <a:lnTo>
                    <a:pt x="1697101" y="2909887"/>
                  </a:lnTo>
                  <a:lnTo>
                    <a:pt x="1697101" y="517525"/>
                  </a:lnTo>
                  <a:lnTo>
                    <a:pt x="1825625" y="517525"/>
                  </a:lnTo>
                  <a:lnTo>
                    <a:pt x="1822450" y="1387475"/>
                  </a:lnTo>
                  <a:lnTo>
                    <a:pt x="1825625" y="1403350"/>
                  </a:lnTo>
                  <a:lnTo>
                    <a:pt x="1831975" y="1411351"/>
                  </a:lnTo>
                  <a:lnTo>
                    <a:pt x="1839976" y="1422400"/>
                  </a:lnTo>
                  <a:lnTo>
                    <a:pt x="1839976" y="1433576"/>
                  </a:lnTo>
                  <a:lnTo>
                    <a:pt x="1854200" y="1443101"/>
                  </a:lnTo>
                  <a:lnTo>
                    <a:pt x="1863725" y="1454150"/>
                  </a:lnTo>
                  <a:lnTo>
                    <a:pt x="1881251" y="1466850"/>
                  </a:lnTo>
                  <a:lnTo>
                    <a:pt x="1898650" y="1476375"/>
                  </a:lnTo>
                  <a:lnTo>
                    <a:pt x="1916176" y="1487551"/>
                  </a:lnTo>
                  <a:lnTo>
                    <a:pt x="1936750" y="1490726"/>
                  </a:lnTo>
                  <a:lnTo>
                    <a:pt x="1962150" y="1497076"/>
                  </a:lnTo>
                  <a:lnTo>
                    <a:pt x="1989201" y="1500251"/>
                  </a:lnTo>
                  <a:lnTo>
                    <a:pt x="2044700" y="1500251"/>
                  </a:lnTo>
                  <a:lnTo>
                    <a:pt x="2073275" y="1497076"/>
                  </a:lnTo>
                  <a:lnTo>
                    <a:pt x="2093976" y="1493901"/>
                  </a:lnTo>
                  <a:lnTo>
                    <a:pt x="2125726" y="1482725"/>
                  </a:lnTo>
                  <a:lnTo>
                    <a:pt x="2149475" y="1471676"/>
                  </a:lnTo>
                  <a:lnTo>
                    <a:pt x="2167001" y="1455801"/>
                  </a:lnTo>
                  <a:lnTo>
                    <a:pt x="2187575" y="1443101"/>
                  </a:lnTo>
                  <a:lnTo>
                    <a:pt x="2195576" y="1431925"/>
                  </a:lnTo>
                  <a:lnTo>
                    <a:pt x="2201926" y="1416050"/>
                  </a:lnTo>
                  <a:lnTo>
                    <a:pt x="2212975" y="1405001"/>
                  </a:lnTo>
                  <a:lnTo>
                    <a:pt x="2216150" y="1392301"/>
                  </a:lnTo>
                  <a:lnTo>
                    <a:pt x="2219325" y="236600"/>
                  </a:lnTo>
                  <a:lnTo>
                    <a:pt x="2216150" y="214375"/>
                  </a:lnTo>
                  <a:lnTo>
                    <a:pt x="2187575" y="169925"/>
                  </a:lnTo>
                  <a:lnTo>
                    <a:pt x="2143125" y="128650"/>
                  </a:lnTo>
                  <a:lnTo>
                    <a:pt x="2087626" y="93725"/>
                  </a:lnTo>
                  <a:lnTo>
                    <a:pt x="2052701" y="74675"/>
                  </a:lnTo>
                  <a:lnTo>
                    <a:pt x="1989201" y="50800"/>
                  </a:lnTo>
                  <a:lnTo>
                    <a:pt x="1965325" y="41275"/>
                  </a:lnTo>
                  <a:lnTo>
                    <a:pt x="1939925" y="33400"/>
                  </a:lnTo>
                  <a:lnTo>
                    <a:pt x="1913001" y="27050"/>
                  </a:lnTo>
                  <a:lnTo>
                    <a:pt x="1881251" y="20700"/>
                  </a:lnTo>
                  <a:lnTo>
                    <a:pt x="1849501" y="15875"/>
                  </a:lnTo>
                  <a:lnTo>
                    <a:pt x="1793875" y="6350"/>
                  </a:lnTo>
                  <a:lnTo>
                    <a:pt x="1762125" y="4825"/>
                  </a:lnTo>
                  <a:lnTo>
                    <a:pt x="1732026" y="1650"/>
                  </a:lnTo>
                  <a:lnTo>
                    <a:pt x="530225" y="0"/>
                  </a:lnTo>
                  <a:close/>
                </a:path>
              </a:pathLst>
            </a:custGeom>
            <a:solidFill>
              <a:srgbClr val="B73B25"/>
            </a:solidFill>
          </p:spPr>
          <p:txBody>
            <a:bodyPr wrap="square" lIns="0" tIns="0" rIns="0" bIns="0" rtlCol="0"/>
            <a:lstStyle/>
            <a:p>
              <a:endParaRPr/>
            </a:p>
          </p:txBody>
        </p:sp>
        <p:sp>
          <p:nvSpPr>
            <p:cNvPr id="79" name="object 73">
              <a:extLst>
                <a:ext uri="{FF2B5EF4-FFF2-40B4-BE49-F238E27FC236}">
                  <a16:creationId xmlns:a16="http://schemas.microsoft.com/office/drawing/2014/main" id="{65BD3440-10E6-4BBB-B2AC-B1BAC5518872}"/>
                </a:ext>
              </a:extLst>
            </p:cNvPr>
            <p:cNvSpPr/>
            <p:nvPr/>
          </p:nvSpPr>
          <p:spPr>
            <a:xfrm>
              <a:off x="8267700" y="3157474"/>
              <a:ext cx="381000" cy="228600"/>
            </a:xfrm>
            <a:custGeom>
              <a:avLst/>
              <a:gdLst/>
              <a:ahLst/>
              <a:cxnLst/>
              <a:rect l="l" t="t" r="r" b="b"/>
              <a:pathLst>
                <a:path w="381000" h="228600">
                  <a:moveTo>
                    <a:pt x="190500" y="0"/>
                  </a:moveTo>
                  <a:lnTo>
                    <a:pt x="145542" y="87375"/>
                  </a:lnTo>
                  <a:lnTo>
                    <a:pt x="0" y="87375"/>
                  </a:lnTo>
                  <a:lnTo>
                    <a:pt x="117728" y="141350"/>
                  </a:lnTo>
                  <a:lnTo>
                    <a:pt x="72771" y="228600"/>
                  </a:lnTo>
                  <a:lnTo>
                    <a:pt x="190500" y="174751"/>
                  </a:lnTo>
                  <a:lnTo>
                    <a:pt x="308228" y="228600"/>
                  </a:lnTo>
                  <a:lnTo>
                    <a:pt x="263271" y="141350"/>
                  </a:lnTo>
                  <a:lnTo>
                    <a:pt x="381000" y="87375"/>
                  </a:lnTo>
                  <a:lnTo>
                    <a:pt x="235457" y="87375"/>
                  </a:lnTo>
                  <a:lnTo>
                    <a:pt x="190500" y="0"/>
                  </a:lnTo>
                  <a:close/>
                </a:path>
              </a:pathLst>
            </a:custGeom>
            <a:solidFill>
              <a:srgbClr val="FF3399"/>
            </a:solidFill>
          </p:spPr>
          <p:txBody>
            <a:bodyPr wrap="square" lIns="0" tIns="0" rIns="0" bIns="0" rtlCol="0"/>
            <a:lstStyle/>
            <a:p>
              <a:endParaRPr/>
            </a:p>
          </p:txBody>
        </p:sp>
        <p:sp>
          <p:nvSpPr>
            <p:cNvPr id="80" name="object 74">
              <a:extLst>
                <a:ext uri="{FF2B5EF4-FFF2-40B4-BE49-F238E27FC236}">
                  <a16:creationId xmlns:a16="http://schemas.microsoft.com/office/drawing/2014/main" id="{4190230B-FCFE-4F4C-86EE-493699CA9C05}"/>
                </a:ext>
              </a:extLst>
            </p:cNvPr>
            <p:cNvSpPr/>
            <p:nvPr/>
          </p:nvSpPr>
          <p:spPr>
            <a:xfrm>
              <a:off x="8267700" y="3157474"/>
              <a:ext cx="381000" cy="228600"/>
            </a:xfrm>
            <a:custGeom>
              <a:avLst/>
              <a:gdLst/>
              <a:ahLst/>
              <a:cxnLst/>
              <a:rect l="l" t="t" r="r" b="b"/>
              <a:pathLst>
                <a:path w="381000" h="228600">
                  <a:moveTo>
                    <a:pt x="0" y="87375"/>
                  </a:moveTo>
                  <a:lnTo>
                    <a:pt x="145542" y="87375"/>
                  </a:lnTo>
                  <a:lnTo>
                    <a:pt x="190500" y="0"/>
                  </a:lnTo>
                  <a:lnTo>
                    <a:pt x="235457" y="87375"/>
                  </a:lnTo>
                  <a:lnTo>
                    <a:pt x="381000" y="87375"/>
                  </a:lnTo>
                  <a:lnTo>
                    <a:pt x="263271" y="141350"/>
                  </a:lnTo>
                  <a:lnTo>
                    <a:pt x="308228" y="228600"/>
                  </a:lnTo>
                  <a:lnTo>
                    <a:pt x="190500" y="174751"/>
                  </a:lnTo>
                  <a:lnTo>
                    <a:pt x="72771" y="228600"/>
                  </a:lnTo>
                  <a:lnTo>
                    <a:pt x="117728" y="141350"/>
                  </a:lnTo>
                  <a:lnTo>
                    <a:pt x="0" y="87375"/>
                  </a:lnTo>
                  <a:close/>
                </a:path>
              </a:pathLst>
            </a:custGeom>
            <a:ln w="12700">
              <a:solidFill>
                <a:srgbClr val="000000"/>
              </a:solidFill>
            </a:ln>
          </p:spPr>
          <p:txBody>
            <a:bodyPr wrap="square" lIns="0" tIns="0" rIns="0" bIns="0" rtlCol="0"/>
            <a:lstStyle/>
            <a:p>
              <a:endParaRPr/>
            </a:p>
          </p:txBody>
        </p:sp>
        <p:sp>
          <p:nvSpPr>
            <p:cNvPr id="81" name="object 75">
              <a:extLst>
                <a:ext uri="{FF2B5EF4-FFF2-40B4-BE49-F238E27FC236}">
                  <a16:creationId xmlns:a16="http://schemas.microsoft.com/office/drawing/2014/main" id="{BDFD971B-F9A5-4316-9B55-BA834B44C98D}"/>
                </a:ext>
              </a:extLst>
            </p:cNvPr>
            <p:cNvSpPr/>
            <p:nvPr/>
          </p:nvSpPr>
          <p:spPr>
            <a:xfrm>
              <a:off x="8724900" y="3157474"/>
              <a:ext cx="381000" cy="228600"/>
            </a:xfrm>
            <a:custGeom>
              <a:avLst/>
              <a:gdLst/>
              <a:ahLst/>
              <a:cxnLst/>
              <a:rect l="l" t="t" r="r" b="b"/>
              <a:pathLst>
                <a:path w="381000" h="228600">
                  <a:moveTo>
                    <a:pt x="190500" y="0"/>
                  </a:moveTo>
                  <a:lnTo>
                    <a:pt x="145542" y="87375"/>
                  </a:lnTo>
                  <a:lnTo>
                    <a:pt x="0" y="87375"/>
                  </a:lnTo>
                  <a:lnTo>
                    <a:pt x="117728" y="141350"/>
                  </a:lnTo>
                  <a:lnTo>
                    <a:pt x="72771" y="228600"/>
                  </a:lnTo>
                  <a:lnTo>
                    <a:pt x="190500" y="174751"/>
                  </a:lnTo>
                  <a:lnTo>
                    <a:pt x="308228" y="228600"/>
                  </a:lnTo>
                  <a:lnTo>
                    <a:pt x="263271" y="141350"/>
                  </a:lnTo>
                  <a:lnTo>
                    <a:pt x="381000" y="87375"/>
                  </a:lnTo>
                  <a:lnTo>
                    <a:pt x="235457" y="87375"/>
                  </a:lnTo>
                  <a:lnTo>
                    <a:pt x="190500" y="0"/>
                  </a:lnTo>
                  <a:close/>
                </a:path>
              </a:pathLst>
            </a:custGeom>
            <a:solidFill>
              <a:srgbClr val="FF3399"/>
            </a:solidFill>
          </p:spPr>
          <p:txBody>
            <a:bodyPr wrap="square" lIns="0" tIns="0" rIns="0" bIns="0" rtlCol="0"/>
            <a:lstStyle/>
            <a:p>
              <a:endParaRPr/>
            </a:p>
          </p:txBody>
        </p:sp>
        <p:sp>
          <p:nvSpPr>
            <p:cNvPr id="82" name="object 76">
              <a:extLst>
                <a:ext uri="{FF2B5EF4-FFF2-40B4-BE49-F238E27FC236}">
                  <a16:creationId xmlns:a16="http://schemas.microsoft.com/office/drawing/2014/main" id="{7CC7846C-778D-493F-A186-BB0EF0791501}"/>
                </a:ext>
              </a:extLst>
            </p:cNvPr>
            <p:cNvSpPr/>
            <p:nvPr/>
          </p:nvSpPr>
          <p:spPr>
            <a:xfrm>
              <a:off x="8724900" y="3157474"/>
              <a:ext cx="381000" cy="228600"/>
            </a:xfrm>
            <a:custGeom>
              <a:avLst/>
              <a:gdLst/>
              <a:ahLst/>
              <a:cxnLst/>
              <a:rect l="l" t="t" r="r" b="b"/>
              <a:pathLst>
                <a:path w="381000" h="228600">
                  <a:moveTo>
                    <a:pt x="0" y="87375"/>
                  </a:moveTo>
                  <a:lnTo>
                    <a:pt x="145542" y="87375"/>
                  </a:lnTo>
                  <a:lnTo>
                    <a:pt x="190500" y="0"/>
                  </a:lnTo>
                  <a:lnTo>
                    <a:pt x="235457" y="87375"/>
                  </a:lnTo>
                  <a:lnTo>
                    <a:pt x="381000" y="87375"/>
                  </a:lnTo>
                  <a:lnTo>
                    <a:pt x="263271" y="141350"/>
                  </a:lnTo>
                  <a:lnTo>
                    <a:pt x="308228" y="228600"/>
                  </a:lnTo>
                  <a:lnTo>
                    <a:pt x="190500" y="174751"/>
                  </a:lnTo>
                  <a:lnTo>
                    <a:pt x="72771" y="228600"/>
                  </a:lnTo>
                  <a:lnTo>
                    <a:pt x="117728" y="141350"/>
                  </a:lnTo>
                  <a:lnTo>
                    <a:pt x="0" y="87375"/>
                  </a:lnTo>
                  <a:close/>
                </a:path>
              </a:pathLst>
            </a:custGeom>
            <a:ln w="12700">
              <a:solidFill>
                <a:srgbClr val="000000"/>
              </a:solidFill>
            </a:ln>
          </p:spPr>
          <p:txBody>
            <a:bodyPr wrap="square" lIns="0" tIns="0" rIns="0" bIns="0" rtlCol="0"/>
            <a:lstStyle/>
            <a:p>
              <a:endParaRPr/>
            </a:p>
          </p:txBody>
        </p:sp>
        <p:sp>
          <p:nvSpPr>
            <p:cNvPr id="83" name="object 77">
              <a:extLst>
                <a:ext uri="{FF2B5EF4-FFF2-40B4-BE49-F238E27FC236}">
                  <a16:creationId xmlns:a16="http://schemas.microsoft.com/office/drawing/2014/main" id="{E9F16255-452F-4DB1-9292-E3A4D6F147AE}"/>
                </a:ext>
              </a:extLst>
            </p:cNvPr>
            <p:cNvSpPr/>
            <p:nvPr/>
          </p:nvSpPr>
          <p:spPr>
            <a:xfrm>
              <a:off x="8572500" y="3386201"/>
              <a:ext cx="381000" cy="228600"/>
            </a:xfrm>
            <a:custGeom>
              <a:avLst/>
              <a:gdLst/>
              <a:ahLst/>
              <a:cxnLst/>
              <a:rect l="l" t="t" r="r" b="b"/>
              <a:pathLst>
                <a:path w="381000" h="228600">
                  <a:moveTo>
                    <a:pt x="190500" y="0"/>
                  </a:moveTo>
                  <a:lnTo>
                    <a:pt x="145542" y="87249"/>
                  </a:lnTo>
                  <a:lnTo>
                    <a:pt x="0" y="87249"/>
                  </a:lnTo>
                  <a:lnTo>
                    <a:pt x="117728" y="141224"/>
                  </a:lnTo>
                  <a:lnTo>
                    <a:pt x="72771" y="228473"/>
                  </a:lnTo>
                  <a:lnTo>
                    <a:pt x="190500" y="174625"/>
                  </a:lnTo>
                  <a:lnTo>
                    <a:pt x="308228" y="228473"/>
                  </a:lnTo>
                  <a:lnTo>
                    <a:pt x="263271" y="141224"/>
                  </a:lnTo>
                  <a:lnTo>
                    <a:pt x="381000" y="87249"/>
                  </a:lnTo>
                  <a:lnTo>
                    <a:pt x="235457" y="87249"/>
                  </a:lnTo>
                  <a:lnTo>
                    <a:pt x="190500" y="0"/>
                  </a:lnTo>
                  <a:close/>
                </a:path>
              </a:pathLst>
            </a:custGeom>
            <a:solidFill>
              <a:srgbClr val="FF3399"/>
            </a:solidFill>
          </p:spPr>
          <p:txBody>
            <a:bodyPr wrap="square" lIns="0" tIns="0" rIns="0" bIns="0" rtlCol="0"/>
            <a:lstStyle/>
            <a:p>
              <a:endParaRPr/>
            </a:p>
          </p:txBody>
        </p:sp>
        <p:sp>
          <p:nvSpPr>
            <p:cNvPr id="84" name="object 78">
              <a:extLst>
                <a:ext uri="{FF2B5EF4-FFF2-40B4-BE49-F238E27FC236}">
                  <a16:creationId xmlns:a16="http://schemas.microsoft.com/office/drawing/2014/main" id="{7A69D660-8318-43DE-880C-FD0649687818}"/>
                </a:ext>
              </a:extLst>
            </p:cNvPr>
            <p:cNvSpPr/>
            <p:nvPr/>
          </p:nvSpPr>
          <p:spPr>
            <a:xfrm>
              <a:off x="8572500" y="3386201"/>
              <a:ext cx="381000" cy="228600"/>
            </a:xfrm>
            <a:custGeom>
              <a:avLst/>
              <a:gdLst/>
              <a:ahLst/>
              <a:cxnLst/>
              <a:rect l="l" t="t" r="r" b="b"/>
              <a:pathLst>
                <a:path w="381000" h="228600">
                  <a:moveTo>
                    <a:pt x="0" y="87249"/>
                  </a:moveTo>
                  <a:lnTo>
                    <a:pt x="145542" y="87249"/>
                  </a:lnTo>
                  <a:lnTo>
                    <a:pt x="190500" y="0"/>
                  </a:lnTo>
                  <a:lnTo>
                    <a:pt x="235457" y="87249"/>
                  </a:lnTo>
                  <a:lnTo>
                    <a:pt x="381000" y="87249"/>
                  </a:lnTo>
                  <a:lnTo>
                    <a:pt x="263271" y="141224"/>
                  </a:lnTo>
                  <a:lnTo>
                    <a:pt x="308228" y="228473"/>
                  </a:lnTo>
                  <a:lnTo>
                    <a:pt x="190500" y="174625"/>
                  </a:lnTo>
                  <a:lnTo>
                    <a:pt x="72771" y="228473"/>
                  </a:lnTo>
                  <a:lnTo>
                    <a:pt x="117728" y="141224"/>
                  </a:lnTo>
                  <a:lnTo>
                    <a:pt x="0" y="87249"/>
                  </a:lnTo>
                  <a:close/>
                </a:path>
              </a:pathLst>
            </a:custGeom>
            <a:ln w="12700">
              <a:solidFill>
                <a:srgbClr val="000000"/>
              </a:solidFill>
            </a:ln>
          </p:spPr>
          <p:txBody>
            <a:bodyPr wrap="square" lIns="0" tIns="0" rIns="0" bIns="0" rtlCol="0"/>
            <a:lstStyle/>
            <a:p>
              <a:endParaRPr/>
            </a:p>
          </p:txBody>
        </p:sp>
        <p:sp>
          <p:nvSpPr>
            <p:cNvPr id="85" name="object 79">
              <a:extLst>
                <a:ext uri="{FF2B5EF4-FFF2-40B4-BE49-F238E27FC236}">
                  <a16:creationId xmlns:a16="http://schemas.microsoft.com/office/drawing/2014/main" id="{91E175DB-3473-43DB-AB52-D66D5E606AB7}"/>
                </a:ext>
              </a:extLst>
            </p:cNvPr>
            <p:cNvSpPr/>
            <p:nvPr/>
          </p:nvSpPr>
          <p:spPr>
            <a:xfrm>
              <a:off x="9486900" y="4071874"/>
              <a:ext cx="381000" cy="228600"/>
            </a:xfrm>
            <a:custGeom>
              <a:avLst/>
              <a:gdLst/>
              <a:ahLst/>
              <a:cxnLst/>
              <a:rect l="l" t="t" r="r" b="b"/>
              <a:pathLst>
                <a:path w="381000" h="228600">
                  <a:moveTo>
                    <a:pt x="190500" y="0"/>
                  </a:moveTo>
                  <a:lnTo>
                    <a:pt x="145542" y="87375"/>
                  </a:lnTo>
                  <a:lnTo>
                    <a:pt x="0" y="87375"/>
                  </a:lnTo>
                  <a:lnTo>
                    <a:pt x="117728" y="141350"/>
                  </a:lnTo>
                  <a:lnTo>
                    <a:pt x="72771" y="228600"/>
                  </a:lnTo>
                  <a:lnTo>
                    <a:pt x="190500" y="174751"/>
                  </a:lnTo>
                  <a:lnTo>
                    <a:pt x="308228" y="228600"/>
                  </a:lnTo>
                  <a:lnTo>
                    <a:pt x="263271" y="141350"/>
                  </a:lnTo>
                  <a:lnTo>
                    <a:pt x="381000" y="87375"/>
                  </a:lnTo>
                  <a:lnTo>
                    <a:pt x="235457" y="87375"/>
                  </a:lnTo>
                  <a:lnTo>
                    <a:pt x="190500" y="0"/>
                  </a:lnTo>
                  <a:close/>
                </a:path>
              </a:pathLst>
            </a:custGeom>
            <a:solidFill>
              <a:srgbClr val="FF3399"/>
            </a:solidFill>
          </p:spPr>
          <p:txBody>
            <a:bodyPr wrap="square" lIns="0" tIns="0" rIns="0" bIns="0" rtlCol="0"/>
            <a:lstStyle/>
            <a:p>
              <a:endParaRPr/>
            </a:p>
          </p:txBody>
        </p:sp>
        <p:sp>
          <p:nvSpPr>
            <p:cNvPr id="86" name="object 80">
              <a:extLst>
                <a:ext uri="{FF2B5EF4-FFF2-40B4-BE49-F238E27FC236}">
                  <a16:creationId xmlns:a16="http://schemas.microsoft.com/office/drawing/2014/main" id="{66DC1C4E-6267-44B4-AF1C-86F9FA668064}"/>
                </a:ext>
              </a:extLst>
            </p:cNvPr>
            <p:cNvSpPr/>
            <p:nvPr/>
          </p:nvSpPr>
          <p:spPr>
            <a:xfrm>
              <a:off x="9486900" y="4071874"/>
              <a:ext cx="381000" cy="228600"/>
            </a:xfrm>
            <a:custGeom>
              <a:avLst/>
              <a:gdLst/>
              <a:ahLst/>
              <a:cxnLst/>
              <a:rect l="l" t="t" r="r" b="b"/>
              <a:pathLst>
                <a:path w="381000" h="228600">
                  <a:moveTo>
                    <a:pt x="0" y="87375"/>
                  </a:moveTo>
                  <a:lnTo>
                    <a:pt x="145542" y="87375"/>
                  </a:lnTo>
                  <a:lnTo>
                    <a:pt x="190500" y="0"/>
                  </a:lnTo>
                  <a:lnTo>
                    <a:pt x="235457" y="87375"/>
                  </a:lnTo>
                  <a:lnTo>
                    <a:pt x="381000" y="87375"/>
                  </a:lnTo>
                  <a:lnTo>
                    <a:pt x="263271" y="141350"/>
                  </a:lnTo>
                  <a:lnTo>
                    <a:pt x="308228" y="228600"/>
                  </a:lnTo>
                  <a:lnTo>
                    <a:pt x="190500" y="174751"/>
                  </a:lnTo>
                  <a:lnTo>
                    <a:pt x="72771" y="228600"/>
                  </a:lnTo>
                  <a:lnTo>
                    <a:pt x="117728" y="141350"/>
                  </a:lnTo>
                  <a:lnTo>
                    <a:pt x="0" y="87375"/>
                  </a:lnTo>
                  <a:close/>
                </a:path>
              </a:pathLst>
            </a:custGeom>
            <a:ln w="12700">
              <a:solidFill>
                <a:srgbClr val="000000"/>
              </a:solidFill>
            </a:ln>
          </p:spPr>
          <p:txBody>
            <a:bodyPr wrap="square" lIns="0" tIns="0" rIns="0" bIns="0" rtlCol="0"/>
            <a:lstStyle/>
            <a:p>
              <a:endParaRPr/>
            </a:p>
          </p:txBody>
        </p:sp>
        <p:sp>
          <p:nvSpPr>
            <p:cNvPr id="87" name="object 81">
              <a:extLst>
                <a:ext uri="{FF2B5EF4-FFF2-40B4-BE49-F238E27FC236}">
                  <a16:creationId xmlns:a16="http://schemas.microsoft.com/office/drawing/2014/main" id="{55A87A95-67B6-45AC-9D9B-45FEA7B6E618}"/>
                </a:ext>
              </a:extLst>
            </p:cNvPr>
            <p:cNvSpPr/>
            <p:nvPr/>
          </p:nvSpPr>
          <p:spPr>
            <a:xfrm>
              <a:off x="9493250" y="3657600"/>
              <a:ext cx="381000" cy="228600"/>
            </a:xfrm>
            <a:custGeom>
              <a:avLst/>
              <a:gdLst/>
              <a:ahLst/>
              <a:cxnLst/>
              <a:rect l="l" t="t" r="r" b="b"/>
              <a:pathLst>
                <a:path w="381000" h="228600">
                  <a:moveTo>
                    <a:pt x="190500" y="0"/>
                  </a:moveTo>
                  <a:lnTo>
                    <a:pt x="145542" y="87249"/>
                  </a:lnTo>
                  <a:lnTo>
                    <a:pt x="0" y="87249"/>
                  </a:lnTo>
                  <a:lnTo>
                    <a:pt x="117728" y="141224"/>
                  </a:lnTo>
                  <a:lnTo>
                    <a:pt x="72771" y="228473"/>
                  </a:lnTo>
                  <a:lnTo>
                    <a:pt x="190500" y="174625"/>
                  </a:lnTo>
                  <a:lnTo>
                    <a:pt x="308228" y="228473"/>
                  </a:lnTo>
                  <a:lnTo>
                    <a:pt x="263271" y="141224"/>
                  </a:lnTo>
                  <a:lnTo>
                    <a:pt x="381000" y="87249"/>
                  </a:lnTo>
                  <a:lnTo>
                    <a:pt x="235457" y="87249"/>
                  </a:lnTo>
                  <a:lnTo>
                    <a:pt x="190500" y="0"/>
                  </a:lnTo>
                  <a:close/>
                </a:path>
              </a:pathLst>
            </a:custGeom>
            <a:solidFill>
              <a:srgbClr val="FF3399"/>
            </a:solidFill>
          </p:spPr>
          <p:txBody>
            <a:bodyPr wrap="square" lIns="0" tIns="0" rIns="0" bIns="0" rtlCol="0"/>
            <a:lstStyle/>
            <a:p>
              <a:endParaRPr/>
            </a:p>
          </p:txBody>
        </p:sp>
      </p:grpSp>
      <p:sp>
        <p:nvSpPr>
          <p:cNvPr id="91" name="object 85">
            <a:extLst>
              <a:ext uri="{FF2B5EF4-FFF2-40B4-BE49-F238E27FC236}">
                <a16:creationId xmlns:a16="http://schemas.microsoft.com/office/drawing/2014/main" id="{83DA821E-9381-45A9-92D1-B8924B25DB8F}"/>
              </a:ext>
            </a:extLst>
          </p:cNvPr>
          <p:cNvSpPr txBox="1"/>
          <p:nvPr/>
        </p:nvSpPr>
        <p:spPr>
          <a:xfrm>
            <a:off x="9266809" y="1275947"/>
            <a:ext cx="1570481" cy="443070"/>
          </a:xfrm>
          <a:prstGeom prst="rect">
            <a:avLst/>
          </a:prstGeom>
        </p:spPr>
        <p:txBody>
          <a:bodyPr vert="horz" wrap="square" lIns="0" tIns="12065" rIns="0" bIns="0" rtlCol="0">
            <a:spAutoFit/>
          </a:bodyPr>
          <a:lstStyle/>
          <a:p>
            <a:pPr marL="12700">
              <a:lnSpc>
                <a:spcPct val="100000"/>
              </a:lnSpc>
              <a:spcBef>
                <a:spcPts val="95"/>
              </a:spcBef>
            </a:pPr>
            <a:r>
              <a:rPr lang="hi-IN" sz="2800" dirty="0"/>
              <a:t>आंतरिक</a:t>
            </a:r>
            <a:endParaRPr sz="2800" dirty="0">
              <a:latin typeface="Times New Roman"/>
              <a:cs typeface="Times New Roman"/>
            </a:endParaRPr>
          </a:p>
        </p:txBody>
      </p:sp>
      <p:sp>
        <p:nvSpPr>
          <p:cNvPr id="92" name="object 86">
            <a:extLst>
              <a:ext uri="{FF2B5EF4-FFF2-40B4-BE49-F238E27FC236}">
                <a16:creationId xmlns:a16="http://schemas.microsoft.com/office/drawing/2014/main" id="{D7C6A265-CD5A-41BE-9CE2-407D4F6D09F8}"/>
              </a:ext>
            </a:extLst>
          </p:cNvPr>
          <p:cNvSpPr txBox="1"/>
          <p:nvPr/>
        </p:nvSpPr>
        <p:spPr>
          <a:xfrm>
            <a:off x="5824221" y="1171718"/>
            <a:ext cx="1229995" cy="443070"/>
          </a:xfrm>
          <a:prstGeom prst="rect">
            <a:avLst/>
          </a:prstGeom>
        </p:spPr>
        <p:txBody>
          <a:bodyPr vert="horz" wrap="square" lIns="0" tIns="12065" rIns="0" bIns="0" rtlCol="0">
            <a:spAutoFit/>
          </a:bodyPr>
          <a:lstStyle/>
          <a:p>
            <a:pPr marL="12700">
              <a:lnSpc>
                <a:spcPct val="100000"/>
              </a:lnSpc>
              <a:spcBef>
                <a:spcPts val="95"/>
              </a:spcBef>
            </a:pPr>
            <a:r>
              <a:rPr lang="hi-IN" sz="2800" dirty="0"/>
              <a:t>बाहरी</a:t>
            </a:r>
            <a:endParaRPr sz="2800" dirty="0">
              <a:latin typeface="Times New Roman"/>
              <a:cs typeface="Times New Roman"/>
            </a:endParaRPr>
          </a:p>
        </p:txBody>
      </p:sp>
    </p:spTree>
    <p:extLst>
      <p:ext uri="{BB962C8B-B14F-4D97-AF65-F5344CB8AC3E}">
        <p14:creationId xmlns:p14="http://schemas.microsoft.com/office/powerpoint/2010/main" val="270747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8051" y="2514600"/>
            <a:ext cx="3880149" cy="1828800"/>
          </a:xfrm>
          <a:noFill/>
        </p:spPr>
        <p:txBody>
          <a:bodyPr>
            <a:noAutofit/>
          </a:bodyPr>
          <a:lstStyle/>
          <a:p>
            <a:pPr algn="ctr"/>
            <a:r>
              <a:rPr lang="hi-IN" sz="4000" b="1" dirty="0">
                <a:solidFill>
                  <a:srgbClr val="C00000"/>
                </a:solidFill>
              </a:rPr>
              <a:t>कर्मचारी निगरानी के प्रकार</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947262"/>
            <a:ext cx="8382000" cy="6019800"/>
          </a:xfrm>
          <a:noFill/>
        </p:spPr>
        <p:txBody>
          <a:bodyPr>
            <a:noAutofit/>
          </a:bodyPr>
          <a:lstStyle/>
          <a:p>
            <a:pPr marL="0" indent="0">
              <a:lnSpc>
                <a:spcPct val="100000"/>
              </a:lnSpc>
              <a:spcBef>
                <a:spcPts val="1095"/>
              </a:spcBef>
              <a:buNone/>
            </a:pPr>
            <a:r>
              <a:rPr lang="en-US" sz="2400" b="1" dirty="0">
                <a:latin typeface="Open sans" panose="020B0606030504020204"/>
                <a:cs typeface="Arial"/>
              </a:rPr>
              <a:t> </a:t>
            </a:r>
            <a:r>
              <a:rPr lang="hi-IN" sz="2400" b="1" dirty="0"/>
              <a:t>बाहरी विकिरण</a:t>
            </a:r>
            <a:endParaRPr lang="en-US" sz="2400" b="1" dirty="0">
              <a:latin typeface="Open sans" panose="020B0606030504020204"/>
              <a:cs typeface="Arial"/>
            </a:endParaRPr>
          </a:p>
          <a:p>
            <a:pPr marL="698500" indent="-457200">
              <a:lnSpc>
                <a:spcPct val="100000"/>
              </a:lnSpc>
              <a:buFont typeface="Wingdings" panose="05000000000000000000" pitchFamily="2" charset="2"/>
              <a:buChar char="ü"/>
            </a:pPr>
            <a:r>
              <a:rPr lang="hi-IN" sz="2400" dirty="0"/>
              <a:t>दूषण के कारण</a:t>
            </a:r>
            <a:endParaRPr lang="en-US" sz="2400" dirty="0">
              <a:latin typeface="Open sans" panose="020B0606030504020204"/>
              <a:cs typeface="Arial"/>
            </a:endParaRPr>
          </a:p>
          <a:p>
            <a:pPr marL="698500" indent="-457200">
              <a:lnSpc>
                <a:spcPct val="100000"/>
              </a:lnSpc>
              <a:spcBef>
                <a:spcPts val="994"/>
              </a:spcBef>
              <a:buFont typeface="Wingdings" panose="05000000000000000000" pitchFamily="2" charset="2"/>
              <a:buChar char="ü"/>
            </a:pPr>
            <a:r>
              <a:rPr lang="hi-IN" sz="2400" dirty="0"/>
              <a:t>अशीलित गामा स्रोत के कारण</a:t>
            </a:r>
            <a:endParaRPr lang="en-US" sz="2400" dirty="0">
              <a:latin typeface="Open sans" panose="020B0606030504020204"/>
              <a:cs typeface="Arial"/>
            </a:endParaRPr>
          </a:p>
          <a:p>
            <a:pPr marL="698500" indent="-457200">
              <a:lnSpc>
                <a:spcPct val="100000"/>
              </a:lnSpc>
              <a:spcBef>
                <a:spcPts val="1010"/>
              </a:spcBef>
              <a:buFont typeface="Wingdings" panose="05000000000000000000" pitchFamily="2" charset="2"/>
              <a:buChar char="ü"/>
            </a:pPr>
            <a:r>
              <a:rPr lang="hi-IN" sz="2400" dirty="0"/>
              <a:t>दूषित धुएँ/कणों में डूबने के कारण</a:t>
            </a:r>
            <a:endParaRPr lang="en-US" sz="2400" spc="-125" dirty="0">
              <a:latin typeface="Open sans" panose="020B0606030504020204"/>
              <a:cs typeface="Arial"/>
            </a:endParaRPr>
          </a:p>
          <a:p>
            <a:pPr marL="698500" indent="-457200">
              <a:lnSpc>
                <a:spcPct val="100000"/>
              </a:lnSpc>
              <a:spcBef>
                <a:spcPts val="1010"/>
              </a:spcBef>
              <a:buFont typeface="Wingdings" panose="05000000000000000000" pitchFamily="2" charset="2"/>
              <a:buChar char="ü"/>
            </a:pPr>
            <a:r>
              <a:rPr lang="en-US" sz="2400" spc="-125" dirty="0">
                <a:latin typeface="Open sans" panose="020B0606030504020204"/>
                <a:cs typeface="Arial"/>
              </a:rPr>
              <a:t> </a:t>
            </a:r>
            <a:r>
              <a:rPr lang="hi-IN" sz="2400" dirty="0"/>
              <a:t>सतही दूषण के कारण</a:t>
            </a:r>
            <a:endParaRPr lang="en-US" sz="2400" dirty="0">
              <a:latin typeface="Open sans" panose="020B0606030504020204"/>
              <a:cs typeface="Arial"/>
            </a:endParaRPr>
          </a:p>
          <a:p>
            <a:pPr marL="12700" marR="2419985" indent="0">
              <a:lnSpc>
                <a:spcPts val="3879"/>
              </a:lnSpc>
              <a:spcBef>
                <a:spcPts val="290"/>
              </a:spcBef>
              <a:buNone/>
            </a:pPr>
            <a:r>
              <a:rPr lang="en-US" sz="2400" b="1" dirty="0">
                <a:latin typeface="Open sans" panose="020B0606030504020204"/>
                <a:cs typeface="Arial"/>
              </a:rPr>
              <a:t>Internal</a:t>
            </a:r>
            <a:r>
              <a:rPr lang="en-US" sz="2400" b="1" spc="-35" dirty="0">
                <a:latin typeface="Open sans" panose="020B0606030504020204"/>
                <a:cs typeface="Arial"/>
              </a:rPr>
              <a:t> </a:t>
            </a:r>
            <a:r>
              <a:rPr lang="en-US" sz="2400" b="1" spc="-5" dirty="0">
                <a:latin typeface="Open sans" panose="020B0606030504020204"/>
                <a:cs typeface="Arial"/>
              </a:rPr>
              <a:t>exposure</a:t>
            </a:r>
            <a:endParaRPr lang="en-US" sz="2400" b="1" dirty="0">
              <a:latin typeface="Open sans" panose="020B0606030504020204"/>
              <a:cs typeface="Arial"/>
            </a:endParaRPr>
          </a:p>
          <a:p>
            <a:pPr marL="698500" indent="-457200">
              <a:lnSpc>
                <a:spcPct val="100000"/>
              </a:lnSpc>
              <a:spcBef>
                <a:spcPts val="710"/>
              </a:spcBef>
              <a:buFont typeface="Wingdings" panose="05000000000000000000" pitchFamily="2" charset="2"/>
              <a:buChar char="ü"/>
            </a:pPr>
            <a:r>
              <a:rPr lang="hi-IN" sz="2400" dirty="0"/>
              <a:t>दूषित हवा के साँस लेने के कारण</a:t>
            </a:r>
            <a:endParaRPr lang="en-US" sz="2400" dirty="0">
              <a:latin typeface="Open sans" panose="020B0606030504020204"/>
              <a:cs typeface="Arial"/>
            </a:endParaRPr>
          </a:p>
          <a:p>
            <a:pPr marL="698500" indent="-457200">
              <a:lnSpc>
                <a:spcPct val="100000"/>
              </a:lnSpc>
              <a:buFont typeface="Wingdings" panose="05000000000000000000" pitchFamily="2" charset="2"/>
              <a:buChar char="ü"/>
            </a:pPr>
            <a:r>
              <a:rPr lang="hi-IN" sz="2400" dirty="0"/>
              <a:t>दूषित खाद्य पदार्थों के सेवन के कारण</a:t>
            </a:r>
            <a:endParaRPr lang="en-US" sz="2400" dirty="0">
              <a:latin typeface="Open sans" panose="020B0606030504020204"/>
              <a:cs typeface="Arial"/>
            </a:endParaRPr>
          </a:p>
          <a:p>
            <a:pPr marL="698500" indent="-457200">
              <a:lnSpc>
                <a:spcPct val="100000"/>
              </a:lnSpc>
              <a:spcBef>
                <a:spcPts val="994"/>
              </a:spcBef>
              <a:buFont typeface="Wingdings" panose="05000000000000000000" pitchFamily="2" charset="2"/>
              <a:buChar char="ü"/>
            </a:pPr>
            <a:r>
              <a:rPr lang="hi-IN" sz="2400" dirty="0"/>
              <a:t>दूषित पेयजल के सेवन के कारण</a:t>
            </a:r>
            <a:endParaRPr lang="en-US" sz="2400" dirty="0">
              <a:latin typeface="Open sans" panose="020B0606030504020204"/>
              <a:cs typeface="Arial"/>
            </a:endParaRPr>
          </a:p>
          <a:p>
            <a:pPr marL="698500" indent="-457200">
              <a:lnSpc>
                <a:spcPct val="100000"/>
              </a:lnSpc>
              <a:spcBef>
                <a:spcPts val="1010"/>
              </a:spcBef>
              <a:buFont typeface="Wingdings" panose="05000000000000000000" pitchFamily="2" charset="2"/>
              <a:buChar char="ü"/>
            </a:pPr>
            <a:r>
              <a:rPr lang="hi-IN" sz="2400" dirty="0"/>
              <a:t>शरीर पर कट और घाव के माध्यम से</a:t>
            </a:r>
            <a:endParaRPr lang="en-IN" sz="2000" dirty="0">
              <a:latin typeface="Open sans" panose="020B0606030504020204"/>
              <a:cs typeface="Times New Roman"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9432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8284" y="2476500"/>
            <a:ext cx="3352800" cy="1905000"/>
          </a:xfrm>
          <a:noFill/>
        </p:spPr>
        <p:txBody>
          <a:bodyPr>
            <a:noAutofit/>
          </a:bodyPr>
          <a:lstStyle/>
          <a:p>
            <a:pPr algn="ctr"/>
            <a:r>
              <a:rPr lang="hi-IN" sz="4000" b="1" dirty="0">
                <a:solidFill>
                  <a:srgbClr val="C00000"/>
                </a:solidFill>
              </a:rPr>
              <a:t>विकिरण मात्रामिति की इकाइयाँ</a:t>
            </a:r>
            <a:endParaRPr lang="en-IN" sz="4000" b="1" dirty="0">
              <a:solidFill>
                <a:srgbClr val="C00000"/>
              </a:solidFill>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3" name="Table 2">
            <a:extLst>
              <a:ext uri="{FF2B5EF4-FFF2-40B4-BE49-F238E27FC236}">
                <a16:creationId xmlns:a16="http://schemas.microsoft.com/office/drawing/2014/main" id="{854E0D08-16AD-4EC0-A5EF-CF22B791D79D}"/>
              </a:ext>
            </a:extLst>
          </p:cNvPr>
          <p:cNvGraphicFramePr>
            <a:graphicFrameLocks noGrp="1"/>
          </p:cNvGraphicFramePr>
          <p:nvPr>
            <p:extLst>
              <p:ext uri="{D42A27DB-BD31-4B8C-83A1-F6EECF244321}">
                <p14:modId xmlns:p14="http://schemas.microsoft.com/office/powerpoint/2010/main" val="2343248513"/>
              </p:ext>
            </p:extLst>
          </p:nvPr>
        </p:nvGraphicFramePr>
        <p:xfrm>
          <a:off x="3493168" y="1493520"/>
          <a:ext cx="8590547" cy="3726180"/>
        </p:xfrm>
        <a:graphic>
          <a:graphicData uri="http://schemas.openxmlformats.org/drawingml/2006/table">
            <a:tbl>
              <a:tblPr firstRow="1" bandRow="1">
                <a:tableStyleId>{5C22544A-7EE6-4342-B048-85BDC9FD1C3A}</a:tableStyleId>
              </a:tblPr>
              <a:tblGrid>
                <a:gridCol w="2041318">
                  <a:extLst>
                    <a:ext uri="{9D8B030D-6E8A-4147-A177-3AD203B41FA5}">
                      <a16:colId xmlns:a16="http://schemas.microsoft.com/office/drawing/2014/main" val="3649210781"/>
                    </a:ext>
                  </a:extLst>
                </a:gridCol>
                <a:gridCol w="1445934">
                  <a:extLst>
                    <a:ext uri="{9D8B030D-6E8A-4147-A177-3AD203B41FA5}">
                      <a16:colId xmlns:a16="http://schemas.microsoft.com/office/drawing/2014/main" val="2892346092"/>
                    </a:ext>
                  </a:extLst>
                </a:gridCol>
                <a:gridCol w="2891867">
                  <a:extLst>
                    <a:ext uri="{9D8B030D-6E8A-4147-A177-3AD203B41FA5}">
                      <a16:colId xmlns:a16="http://schemas.microsoft.com/office/drawing/2014/main" val="1634337822"/>
                    </a:ext>
                  </a:extLst>
                </a:gridCol>
                <a:gridCol w="2211428">
                  <a:extLst>
                    <a:ext uri="{9D8B030D-6E8A-4147-A177-3AD203B41FA5}">
                      <a16:colId xmlns:a16="http://schemas.microsoft.com/office/drawing/2014/main" val="3844172417"/>
                    </a:ext>
                  </a:extLst>
                </a:gridCol>
              </a:tblGrid>
              <a:tr h="370840">
                <a:tc>
                  <a:txBody>
                    <a:bodyPr/>
                    <a:lstStyle/>
                    <a:p>
                      <a:pPr marL="0" indent="0">
                        <a:lnSpc>
                          <a:spcPct val="100000"/>
                        </a:lnSpc>
                        <a:spcBef>
                          <a:spcPts val="300"/>
                        </a:spcBef>
                      </a:pPr>
                      <a:r>
                        <a:rPr lang="en-US" sz="2800" b="0" dirty="0">
                          <a:latin typeface="Open sans" panose="020B0606030504020204"/>
                          <a:cs typeface="Arial"/>
                        </a:rPr>
                        <a:t> </a:t>
                      </a:r>
                      <a:r>
                        <a:rPr lang="hi-IN" sz="2800" dirty="0"/>
                        <a:t>मात्रा</a:t>
                      </a:r>
                      <a:endParaRPr sz="2800" b="0" dirty="0">
                        <a:latin typeface="Open sans" panose="020B0606030504020204"/>
                        <a:cs typeface="Arial"/>
                      </a:endParaRPr>
                    </a:p>
                  </a:txBody>
                  <a:tcPr marL="0" marR="0" marT="38100" marB="0"/>
                </a:tc>
                <a:tc>
                  <a:txBody>
                    <a:bodyPr/>
                    <a:lstStyle/>
                    <a:p>
                      <a:pPr algn="ctr">
                        <a:lnSpc>
                          <a:spcPct val="100000"/>
                        </a:lnSpc>
                        <a:spcBef>
                          <a:spcPts val="300"/>
                        </a:spcBef>
                      </a:pPr>
                      <a:r>
                        <a:rPr lang="hi-IN" sz="2800" dirty="0"/>
                        <a:t>प्रतीक</a:t>
                      </a:r>
                      <a:endParaRPr sz="2800" b="0" dirty="0">
                        <a:latin typeface="Open sans" panose="020B0606030504020204"/>
                        <a:cs typeface="Arial"/>
                      </a:endParaRPr>
                    </a:p>
                  </a:txBody>
                  <a:tcPr marL="0" marR="0" marT="38100" marB="0"/>
                </a:tc>
                <a:tc>
                  <a:txBody>
                    <a:bodyPr/>
                    <a:lstStyle/>
                    <a:p>
                      <a:pPr algn="l">
                        <a:lnSpc>
                          <a:spcPct val="100000"/>
                        </a:lnSpc>
                        <a:spcBef>
                          <a:spcPts val="300"/>
                        </a:spcBef>
                      </a:pPr>
                      <a:r>
                        <a:rPr lang="en-US" sz="2800" b="0" dirty="0">
                          <a:latin typeface="Open sans" panose="020B0606030504020204"/>
                          <a:cs typeface="Arial"/>
                        </a:rPr>
                        <a:t>  </a:t>
                      </a:r>
                      <a:r>
                        <a:rPr lang="hi-IN" sz="2800" b="1" dirty="0"/>
                        <a:t>एसआई इकाई</a:t>
                      </a:r>
                      <a:r>
                        <a:rPr lang="hi-IN" sz="2800" dirty="0"/>
                        <a:t> </a:t>
                      </a:r>
                      <a:endParaRPr sz="2800" b="0" dirty="0">
                        <a:latin typeface="Open sans" panose="020B0606030504020204"/>
                        <a:cs typeface="Arial"/>
                      </a:endParaRPr>
                    </a:p>
                  </a:txBody>
                  <a:tcPr marL="0" marR="0" marT="38100" marB="0"/>
                </a:tc>
                <a:tc>
                  <a:txBody>
                    <a:bodyPr/>
                    <a:lstStyle/>
                    <a:p>
                      <a:pPr marL="0" indent="0" algn="l">
                        <a:lnSpc>
                          <a:spcPct val="100000"/>
                        </a:lnSpc>
                        <a:spcBef>
                          <a:spcPts val="300"/>
                        </a:spcBef>
                      </a:pPr>
                      <a:r>
                        <a:rPr lang="en-US" sz="2800" b="0" spc="-85" dirty="0">
                          <a:latin typeface="Open sans" panose="020B0606030504020204"/>
                          <a:cs typeface="Arial"/>
                        </a:rPr>
                        <a:t>   </a:t>
                      </a:r>
                      <a:r>
                        <a:rPr lang="hi-IN" sz="2800" b="1" dirty="0"/>
                        <a:t>एसआई</a:t>
                      </a:r>
                      <a:r>
                        <a:rPr lang="en-US" sz="2800" b="1" dirty="0"/>
                        <a:t> </a:t>
                      </a:r>
                      <a:r>
                        <a:rPr lang="hi-IN" sz="2800" b="1" dirty="0"/>
                        <a:t>इकाई</a:t>
                      </a:r>
                      <a:r>
                        <a:rPr lang="en-US" sz="2800" b="1" dirty="0"/>
                        <a:t>   </a:t>
                      </a:r>
                      <a:r>
                        <a:rPr lang="hi-IN" sz="2800" dirty="0"/>
                        <a:t> नाम</a:t>
                      </a:r>
                      <a:endParaRPr sz="2800" b="0" dirty="0">
                        <a:latin typeface="Open sans" panose="020B0606030504020204"/>
                        <a:cs typeface="Arial"/>
                      </a:endParaRPr>
                    </a:p>
                  </a:txBody>
                  <a:tcPr marL="0" marR="0" marT="38100" marB="0"/>
                </a:tc>
                <a:extLst>
                  <a:ext uri="{0D108BD9-81ED-4DB2-BD59-A6C34878D82A}">
                    <a16:rowId xmlns:a16="http://schemas.microsoft.com/office/drawing/2014/main" val="895525284"/>
                  </a:ext>
                </a:extLst>
              </a:tr>
              <a:tr h="370840">
                <a:tc>
                  <a:txBody>
                    <a:bodyPr/>
                    <a:lstStyle/>
                    <a:p>
                      <a:pPr marL="0" indent="0" algn="ctr">
                        <a:lnSpc>
                          <a:spcPct val="100000"/>
                        </a:lnSpc>
                        <a:spcBef>
                          <a:spcPts val="305"/>
                        </a:spcBef>
                      </a:pPr>
                      <a:r>
                        <a:rPr lang="hi-IN" sz="2800" dirty="0"/>
                        <a:t>अवशोषित मात्रा</a:t>
                      </a:r>
                      <a:endParaRPr sz="2800" b="0" dirty="0">
                        <a:latin typeface="Open sans" panose="020B0606030504020204"/>
                        <a:cs typeface="Arial"/>
                      </a:endParaRPr>
                    </a:p>
                  </a:txBody>
                  <a:tcPr marL="0" marR="0" marT="38735" marB="0"/>
                </a:tc>
                <a:tc>
                  <a:txBody>
                    <a:bodyPr/>
                    <a:lstStyle/>
                    <a:p>
                      <a:pPr algn="ctr">
                        <a:lnSpc>
                          <a:spcPct val="100000"/>
                        </a:lnSpc>
                        <a:spcBef>
                          <a:spcPts val="305"/>
                        </a:spcBef>
                      </a:pPr>
                      <a:r>
                        <a:rPr sz="2800" b="0" dirty="0">
                          <a:latin typeface="Open sans" panose="020B0606030504020204"/>
                          <a:cs typeface="Arial"/>
                        </a:rPr>
                        <a:t>D</a:t>
                      </a:r>
                    </a:p>
                  </a:txBody>
                  <a:tcPr marL="0" marR="0" marT="38735" marB="0"/>
                </a:tc>
                <a:tc>
                  <a:txBody>
                    <a:bodyPr/>
                    <a:lstStyle/>
                    <a:p>
                      <a:r>
                        <a:rPr lang="hi-IN" sz="2800" dirty="0"/>
                        <a:t>जूल प्रति किलोग्राम (</a:t>
                      </a:r>
                      <a:r>
                        <a:rPr lang="en-US" sz="2800" dirty="0"/>
                        <a:t>J kg⁻¹)</a:t>
                      </a:r>
                      <a:endParaRPr lang="en-IN" sz="2800" b="0" dirty="0">
                        <a:latin typeface="Open sans" panose="020B0606030504020204"/>
                      </a:endParaRPr>
                    </a:p>
                  </a:txBody>
                  <a:tcPr/>
                </a:tc>
                <a:tc>
                  <a:txBody>
                    <a:bodyPr/>
                    <a:lstStyle/>
                    <a:p>
                      <a:r>
                        <a:rPr lang="hi-IN" sz="2800" dirty="0"/>
                        <a:t>ग्रे (</a:t>
                      </a:r>
                      <a:r>
                        <a:rPr lang="en-US" sz="2800" dirty="0"/>
                        <a:t>Gy)</a:t>
                      </a:r>
                      <a:endParaRPr lang="en-IN" sz="2800" b="0" dirty="0">
                        <a:latin typeface="Open sans" panose="020B0606030504020204"/>
                      </a:endParaRPr>
                    </a:p>
                  </a:txBody>
                  <a:tcPr/>
                </a:tc>
                <a:extLst>
                  <a:ext uri="{0D108BD9-81ED-4DB2-BD59-A6C34878D82A}">
                    <a16:rowId xmlns:a16="http://schemas.microsoft.com/office/drawing/2014/main" val="2506275580"/>
                  </a:ext>
                </a:extLst>
              </a:tr>
              <a:tr h="370840">
                <a:tc>
                  <a:txBody>
                    <a:bodyPr/>
                    <a:lstStyle/>
                    <a:p>
                      <a:pPr marL="144145" algn="ctr">
                        <a:lnSpc>
                          <a:spcPct val="100000"/>
                        </a:lnSpc>
                        <a:spcBef>
                          <a:spcPts val="305"/>
                        </a:spcBef>
                      </a:pPr>
                      <a:r>
                        <a:rPr lang="hi-IN" sz="2800" dirty="0"/>
                        <a:t>समान खुराक</a:t>
                      </a:r>
                      <a:endParaRPr sz="2800" b="0" dirty="0">
                        <a:latin typeface="Open sans" panose="020B0606030504020204"/>
                        <a:cs typeface="Arial"/>
                      </a:endParaRPr>
                    </a:p>
                  </a:txBody>
                  <a:tcPr marL="0" marR="0" marT="38735" marB="0"/>
                </a:tc>
                <a:tc>
                  <a:txBody>
                    <a:bodyPr/>
                    <a:lstStyle/>
                    <a:p>
                      <a:pPr algn="ctr">
                        <a:lnSpc>
                          <a:spcPct val="100000"/>
                        </a:lnSpc>
                        <a:spcBef>
                          <a:spcPts val="305"/>
                        </a:spcBef>
                      </a:pPr>
                      <a:r>
                        <a:rPr sz="2800" b="0" dirty="0">
                          <a:latin typeface="Open sans" panose="020B0606030504020204"/>
                          <a:cs typeface="Arial"/>
                        </a:rPr>
                        <a:t>H</a:t>
                      </a:r>
                    </a:p>
                  </a:txBody>
                  <a:tcPr marL="0" marR="0" marT="3873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800" dirty="0"/>
                        <a:t>जूल प्रति किलोग्राम (</a:t>
                      </a:r>
                      <a:r>
                        <a:rPr lang="en-US" sz="2800" dirty="0"/>
                        <a:t>J kg⁻¹)</a:t>
                      </a:r>
                      <a:endParaRPr kumimoji="0" lang="en-IN" sz="2800" b="0" i="0" u="none" strike="noStrike" kern="1200" cap="none" spc="0" normalizeH="0" baseline="0" noProof="0" dirty="0">
                        <a:ln>
                          <a:noFill/>
                        </a:ln>
                        <a:solidFill>
                          <a:prstClr val="black"/>
                        </a:solidFill>
                        <a:effectLst/>
                        <a:uLnTx/>
                        <a:uFillTx/>
                        <a:latin typeface="Open sans" panose="020B0606030504020204"/>
                        <a:ea typeface="+mn-ea"/>
                        <a:cs typeface="+mn-cs"/>
                      </a:endParaRPr>
                    </a:p>
                  </a:txBody>
                  <a:tcPr/>
                </a:tc>
                <a:tc>
                  <a:txBody>
                    <a:bodyPr/>
                    <a:lstStyle/>
                    <a:p>
                      <a:r>
                        <a:rPr lang="hi-IN" sz="2800" dirty="0"/>
                        <a:t>सीवर्ट (</a:t>
                      </a:r>
                      <a:r>
                        <a:rPr lang="en-US" sz="2800" dirty="0" err="1"/>
                        <a:t>Sv</a:t>
                      </a:r>
                      <a:r>
                        <a:rPr lang="en-US" sz="2800" dirty="0"/>
                        <a:t>)</a:t>
                      </a:r>
                      <a:endParaRPr lang="en-IN" sz="2800" b="0" dirty="0">
                        <a:latin typeface="Open sans" panose="020B0606030504020204"/>
                      </a:endParaRPr>
                    </a:p>
                  </a:txBody>
                  <a:tcPr/>
                </a:tc>
                <a:extLst>
                  <a:ext uri="{0D108BD9-81ED-4DB2-BD59-A6C34878D82A}">
                    <a16:rowId xmlns:a16="http://schemas.microsoft.com/office/drawing/2014/main" val="4173225261"/>
                  </a:ext>
                </a:extLst>
              </a:tr>
              <a:tr h="0">
                <a:tc>
                  <a:txBody>
                    <a:bodyPr/>
                    <a:lstStyle/>
                    <a:p>
                      <a:pPr marL="278130" algn="ctr">
                        <a:lnSpc>
                          <a:spcPct val="100000"/>
                        </a:lnSpc>
                        <a:spcBef>
                          <a:spcPts val="310"/>
                        </a:spcBef>
                      </a:pPr>
                      <a:r>
                        <a:rPr lang="hi-IN" sz="2800" dirty="0"/>
                        <a:t>प्रभावीखुराक</a:t>
                      </a:r>
                      <a:endParaRPr sz="2800" b="0" dirty="0">
                        <a:latin typeface="Open sans" panose="020B0606030504020204"/>
                        <a:cs typeface="Arial"/>
                      </a:endParaRPr>
                    </a:p>
                  </a:txBody>
                  <a:tcPr marL="0" marR="0" marT="39370" marB="0"/>
                </a:tc>
                <a:tc>
                  <a:txBody>
                    <a:bodyPr/>
                    <a:lstStyle/>
                    <a:p>
                      <a:pPr marL="635" algn="ctr">
                        <a:lnSpc>
                          <a:spcPct val="100000"/>
                        </a:lnSpc>
                        <a:spcBef>
                          <a:spcPts val="310"/>
                        </a:spcBef>
                      </a:pPr>
                      <a:r>
                        <a:rPr sz="2800" b="0" dirty="0">
                          <a:latin typeface="Open sans" panose="020B0606030504020204"/>
                          <a:cs typeface="Arial"/>
                        </a:rPr>
                        <a:t>E</a:t>
                      </a:r>
                    </a:p>
                  </a:txBody>
                  <a:tcPr marL="0" marR="0" marT="3937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800" dirty="0"/>
                        <a:t>जूल प्रति किलोग्राम (</a:t>
                      </a:r>
                      <a:r>
                        <a:rPr lang="en-US" sz="2800" dirty="0"/>
                        <a:t>J kg⁻¹)</a:t>
                      </a:r>
                      <a:endParaRPr kumimoji="0" lang="en-IN" sz="2800" b="0" i="0" u="none" strike="noStrike" kern="1200" cap="none" spc="0" normalizeH="0" baseline="0" noProof="0" dirty="0">
                        <a:ln>
                          <a:noFill/>
                        </a:ln>
                        <a:solidFill>
                          <a:prstClr val="black"/>
                        </a:solidFill>
                        <a:effectLst/>
                        <a:uLnTx/>
                        <a:uFillTx/>
                        <a:latin typeface="Open sans" panose="020B0606030504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800" dirty="0"/>
                        <a:t>सीवर्ट (</a:t>
                      </a:r>
                      <a:r>
                        <a:rPr lang="en-US" sz="2800" dirty="0" err="1"/>
                        <a:t>Sv</a:t>
                      </a:r>
                      <a:r>
                        <a:rPr lang="en-US" sz="2800" dirty="0"/>
                        <a:t>)</a:t>
                      </a:r>
                      <a:endParaRPr lang="en-IN" sz="2800" b="0" dirty="0">
                        <a:latin typeface="Open sans" panose="020B0606030504020204"/>
                      </a:endParaRPr>
                    </a:p>
                  </a:txBody>
                  <a:tcPr/>
                </a:tc>
                <a:extLst>
                  <a:ext uri="{0D108BD9-81ED-4DB2-BD59-A6C34878D82A}">
                    <a16:rowId xmlns:a16="http://schemas.microsoft.com/office/drawing/2014/main" val="3273603711"/>
                  </a:ext>
                </a:extLst>
              </a:tr>
            </a:tbl>
          </a:graphicData>
        </a:graphic>
      </p:graphicFrame>
    </p:spTree>
    <p:extLst>
      <p:ext uri="{BB962C8B-B14F-4D97-AF65-F5344CB8AC3E}">
        <p14:creationId xmlns:p14="http://schemas.microsoft.com/office/powerpoint/2010/main" val="133722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34651" y="2590800"/>
            <a:ext cx="3880149" cy="1828800"/>
          </a:xfrm>
          <a:noFill/>
        </p:spPr>
        <p:txBody>
          <a:bodyPr>
            <a:noAutofit/>
          </a:bodyPr>
          <a:lstStyle/>
          <a:p>
            <a:pPr algn="ctr"/>
            <a:r>
              <a:rPr lang="hi-IN" sz="4000" b="1" dirty="0">
                <a:solidFill>
                  <a:srgbClr val="C00000"/>
                </a:solidFill>
              </a:rPr>
              <a:t>कार्मिक निगरानी के प्रकार</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73251" y="1600200"/>
            <a:ext cx="7684098" cy="4267200"/>
          </a:xfrm>
          <a:noFill/>
        </p:spPr>
        <p:txBody>
          <a:bodyPr>
            <a:noAutofit/>
          </a:bodyPr>
          <a:lstStyle/>
          <a:p>
            <a:pPr marL="469900" marR="5080" indent="-457200" algn="just">
              <a:lnSpc>
                <a:spcPct val="150000"/>
              </a:lnSpc>
              <a:spcBef>
                <a:spcPts val="95"/>
              </a:spcBef>
              <a:buFont typeface="Wingdings" panose="05000000000000000000" pitchFamily="2" charset="2"/>
              <a:buChar char="ü"/>
            </a:pPr>
            <a:r>
              <a:rPr lang="hi-IN" dirty="0"/>
              <a:t>कार्मिक निगरानी में आंतरिक तथा बाहरी विकिरण के लिए निगरानी शामिल होती है।</a:t>
            </a:r>
            <a:endParaRPr lang="en-US" dirty="0">
              <a:latin typeface="Open sans" panose="020B0606030504020204"/>
              <a:cs typeface="Arial" panose="020B0604020202020204" pitchFamily="34" charset="0"/>
            </a:endParaRPr>
          </a:p>
          <a:p>
            <a:pPr marL="469900" marR="226695" indent="-457200" algn="just">
              <a:lnSpc>
                <a:spcPct val="150000"/>
              </a:lnSpc>
              <a:buFont typeface="Wingdings" panose="05000000000000000000" pitchFamily="2" charset="2"/>
              <a:buChar char="ü"/>
              <a:tabLst>
                <a:tab pos="852169" algn="l"/>
                <a:tab pos="3676015" algn="l"/>
              </a:tabLst>
            </a:pPr>
            <a:r>
              <a:rPr lang="hi-IN" dirty="0"/>
              <a:t>निगरानी करने और व्यक्तिगत सुरक्षा सुनिश्चित करने में हमारी सहायता करने वाले विभिन्न उपकरण और विधियाँ होती हैं।</a:t>
            </a:r>
            <a:endParaRPr lang="en-US" dirty="0">
              <a:latin typeface="Open sans" panose="020B0606030504020204"/>
              <a:cs typeface="Times New Roman" panose="02020603050405020304" pitchFamily="18" charset="0"/>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72158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133600"/>
            <a:ext cx="3581400" cy="2438400"/>
          </a:xfrm>
          <a:noFill/>
        </p:spPr>
        <p:txBody>
          <a:bodyPr>
            <a:noAutofit/>
          </a:bodyPr>
          <a:lstStyle/>
          <a:p>
            <a:pPr algn="ctr"/>
            <a:r>
              <a:rPr lang="hi-IN" sz="4000" b="1" dirty="0">
                <a:solidFill>
                  <a:srgbClr val="C00000"/>
                </a:solidFill>
              </a:rPr>
              <a:t>बाहरी विकिरण (एक्सपोज़र) की निगरानी</a:t>
            </a: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066800"/>
            <a:ext cx="6934200" cy="4876800"/>
          </a:xfrm>
          <a:noFill/>
        </p:spPr>
        <p:txBody>
          <a:bodyPr>
            <a:noAutofit/>
          </a:bodyPr>
          <a:lstStyle/>
          <a:p>
            <a:pPr marL="0" indent="0" algn="just">
              <a:lnSpc>
                <a:spcPct val="150000"/>
              </a:lnSpc>
              <a:spcBef>
                <a:spcPts val="1105"/>
              </a:spcBef>
              <a:buNone/>
            </a:pPr>
            <a:r>
              <a:rPr lang="en-US" spc="70" dirty="0">
                <a:latin typeface="Open sans" panose="020B0606030504020204"/>
                <a:cs typeface="Gothic Uralic"/>
              </a:rPr>
              <a:t>  </a:t>
            </a:r>
            <a:r>
              <a:rPr lang="hi-IN" dirty="0"/>
              <a:t>इसमें दो चरण शामिल हैं:</a:t>
            </a:r>
            <a:endParaRPr lang="en-US" b="1" dirty="0">
              <a:latin typeface="Open sans" panose="020B0606030504020204"/>
              <a:cs typeface="Gothic Uralic"/>
            </a:endParaRPr>
          </a:p>
          <a:p>
            <a:pPr marR="102870" algn="just">
              <a:lnSpc>
                <a:spcPct val="150000"/>
              </a:lnSpc>
              <a:spcBef>
                <a:spcPts val="1010"/>
              </a:spcBef>
              <a:buFont typeface="Wingdings" panose="05000000000000000000" pitchFamily="2" charset="2"/>
              <a:buChar char="ü"/>
            </a:pPr>
            <a:r>
              <a:rPr lang="hi-IN" dirty="0"/>
              <a:t>क्षेत्र की निगरानी करना ताकि वर्तमान विकिरण स्तरों का पता लगाया जा सके।</a:t>
            </a:r>
            <a:endParaRPr lang="en-US" dirty="0"/>
          </a:p>
          <a:p>
            <a:pPr marR="102870" algn="just">
              <a:lnSpc>
                <a:spcPct val="150000"/>
              </a:lnSpc>
              <a:spcBef>
                <a:spcPts val="1010"/>
              </a:spcBef>
              <a:buFont typeface="Wingdings" panose="05000000000000000000" pitchFamily="2" charset="2"/>
              <a:buChar char="ü"/>
            </a:pPr>
            <a:r>
              <a:rPr lang="hi-IN" dirty="0"/>
              <a:t>व्यक्ति की निगरानी बहुत छोटे, हल्के निष्क्रिय उपकरणों द्वारा करना ताकि उसके द्वारा झेली गई विकिरण मात्रा की जांच की जा सके।</a:t>
            </a:r>
            <a:endParaRPr lang="en-US" dirty="0">
              <a:latin typeface="Open sans" panose="020B0606030504020204"/>
              <a:cs typeface="Gothic Uralic"/>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28466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286000"/>
            <a:ext cx="4191000" cy="2057400"/>
          </a:xfrm>
          <a:noFill/>
        </p:spPr>
        <p:txBody>
          <a:bodyPr>
            <a:noAutofit/>
          </a:bodyPr>
          <a:lstStyle/>
          <a:p>
            <a:pPr algn="ctr"/>
            <a:br>
              <a:rPr lang="en-US" sz="4000" b="1" dirty="0">
                <a:solidFill>
                  <a:srgbClr val="C00000"/>
                </a:solidFill>
                <a:latin typeface="Open sans" panose="020B0606030504020204"/>
                <a:cs typeface="Times New Roman" panose="02020603050405020304" pitchFamily="18" charset="0"/>
              </a:rPr>
            </a:br>
            <a:r>
              <a:rPr lang="hi-IN" sz="4000" b="1" dirty="0">
                <a:solidFill>
                  <a:srgbClr val="C00000"/>
                </a:solidFill>
              </a:rPr>
              <a:t>कार्मिक निगरानी (व्यक्तिगत)</a:t>
            </a:r>
            <a:br>
              <a:rPr lang="en-US" sz="4000" b="1" dirty="0">
                <a:solidFill>
                  <a:srgbClr val="C00000"/>
                </a:solidFill>
                <a:latin typeface="Open sans" panose="020B0606030504020204"/>
                <a:cs typeface="Times New Roman" panose="02020603050405020304" pitchFamily="18" charset="0"/>
              </a:rPr>
            </a:br>
            <a:endParaRPr lang="en-IN" sz="4000" b="1" dirty="0">
              <a:solidFill>
                <a:srgbClr val="C00000"/>
              </a:solidFill>
              <a:latin typeface="Open sans" panose="020B0606030504020204"/>
              <a:cs typeface="Times New Roman" panose="02020603050405020304" pitchFamily="18"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295400"/>
            <a:ext cx="7239000" cy="5486400"/>
          </a:xfrm>
          <a:noFill/>
        </p:spPr>
        <p:txBody>
          <a:bodyPr>
            <a:noAutofit/>
          </a:bodyPr>
          <a:lstStyle/>
          <a:p>
            <a:pPr marL="469900" marR="6985" indent="-457200" algn="just">
              <a:lnSpc>
                <a:spcPct val="150000"/>
              </a:lnSpc>
              <a:spcBef>
                <a:spcPts val="480"/>
              </a:spcBef>
              <a:buFont typeface="Wingdings" panose="05000000000000000000" pitchFamily="2" charset="2"/>
              <a:buChar char="ü"/>
              <a:tabLst>
                <a:tab pos="2198370" algn="l"/>
                <a:tab pos="4208145" algn="l"/>
                <a:tab pos="4633595" algn="l"/>
                <a:tab pos="5560060" algn="l"/>
                <a:tab pos="7401559" algn="l"/>
                <a:tab pos="7916545" algn="l"/>
                <a:tab pos="9491345" algn="l"/>
              </a:tabLst>
            </a:pPr>
            <a:r>
              <a:rPr lang="hi-IN" sz="2400" dirty="0"/>
              <a:t> कार्मिक निगरानी विकिरण कर्मी की अवशोषित खुराक को मापने के लिए बहुत महत्वपूर्ण है।</a:t>
            </a:r>
            <a:endParaRPr lang="en-US" sz="2400" spc="-5" dirty="0">
              <a:solidFill>
                <a:srgbClr val="001F5F"/>
              </a:solidFill>
              <a:latin typeface="Open sans" panose="020B0606030504020204"/>
              <a:cs typeface="Gothic Uralic"/>
            </a:endParaRPr>
          </a:p>
          <a:p>
            <a:pPr marL="469900" marR="6985" indent="-457200" algn="just">
              <a:lnSpc>
                <a:spcPct val="150000"/>
              </a:lnSpc>
              <a:spcBef>
                <a:spcPts val="480"/>
              </a:spcBef>
              <a:buFont typeface="Wingdings" panose="05000000000000000000" pitchFamily="2" charset="2"/>
              <a:buChar char="ü"/>
              <a:tabLst>
                <a:tab pos="2198370" algn="l"/>
                <a:tab pos="4208145" algn="l"/>
                <a:tab pos="4633595" algn="l"/>
                <a:tab pos="5560060" algn="l"/>
                <a:tab pos="7401559" algn="l"/>
                <a:tab pos="7916545" algn="l"/>
                <a:tab pos="9491345" algn="l"/>
              </a:tabLst>
            </a:pPr>
            <a:r>
              <a:rPr lang="hi-IN" sz="2400" dirty="0"/>
              <a:t>जब विकिरण अपनी ऊर्जा जमा करता है, तो यह मानव शरीर से गुजरते समय जीवित ऊतक को नुकसान पहुँचाता है। </a:t>
            </a:r>
            <a:endParaRPr lang="en-US" sz="2400" dirty="0"/>
          </a:p>
          <a:p>
            <a:pPr marL="469900" marR="6985" indent="-457200" algn="just">
              <a:lnSpc>
                <a:spcPct val="150000"/>
              </a:lnSpc>
              <a:spcBef>
                <a:spcPts val="480"/>
              </a:spcBef>
              <a:buFont typeface="Wingdings" panose="05000000000000000000" pitchFamily="2" charset="2"/>
              <a:buChar char="ü"/>
              <a:tabLst>
                <a:tab pos="2198370" algn="l"/>
                <a:tab pos="4208145" algn="l"/>
                <a:tab pos="4633595" algn="l"/>
                <a:tab pos="5560060" algn="l"/>
                <a:tab pos="7401559" algn="l"/>
                <a:tab pos="7916545" algn="l"/>
                <a:tab pos="9491345" algn="l"/>
              </a:tabLst>
            </a:pPr>
            <a:r>
              <a:rPr lang="hi-IN" sz="2400" dirty="0"/>
              <a:t>डोसिमेट्री वह विज्ञान है जो विकिरण के माध्यम से ऊतक में जमा की गई ऊर्जा को मापता है।</a:t>
            </a:r>
            <a:endParaRPr lang="en-US" sz="2400" dirty="0">
              <a:latin typeface="Open sans" panose="020B0606030504020204"/>
              <a:cs typeface="Gothic Uralic"/>
            </a:endParaRPr>
          </a:p>
        </p:txBody>
      </p:sp>
      <p:pic>
        <p:nvPicPr>
          <p:cNvPr id="14" name="object 4">
            <a:extLst>
              <a:ext uri="{FF2B5EF4-FFF2-40B4-BE49-F238E27FC236}">
                <a16:creationId xmlns:a16="http://schemas.microsoft.com/office/drawing/2014/main" id="{6AF94322-840D-4B04-894E-3CCD1E47C7B4}"/>
              </a:ext>
            </a:extLst>
          </p:cNvPr>
          <p:cNvPicPr/>
          <p:nvPr/>
        </p:nvPicPr>
        <p:blipFill rotWithShape="1">
          <a:blip r:embed="rId2" cstate="print"/>
          <a:srcRect r="21695"/>
          <a:stretch/>
        </p:blipFill>
        <p:spPr>
          <a:xfrm>
            <a:off x="10741032" y="27603"/>
            <a:ext cx="1436668" cy="1088879"/>
          </a:xfrm>
          <a:prstGeom prst="rect">
            <a:avLst/>
          </a:prstGeom>
        </p:spPr>
      </p:pic>
      <p:pic>
        <p:nvPicPr>
          <p:cNvPr id="16" name="Picture 15">
            <a:extLst>
              <a:ext uri="{FF2B5EF4-FFF2-40B4-BE49-F238E27FC236}">
                <a16:creationId xmlns:a16="http://schemas.microsoft.com/office/drawing/2014/main" id="{97529339-DD6A-48EE-AD4E-1E152AB6B909}"/>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249871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1417</TotalTime>
  <Words>2197</Words>
  <Application>Microsoft Office PowerPoint</Application>
  <PresentationFormat>Widescreen</PresentationFormat>
  <Paragraphs>201</Paragraphs>
  <Slides>34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Calibri</vt:lpstr>
      <vt:lpstr>Calibri Light</vt:lpstr>
      <vt:lpstr>Gothic Uralic</vt:lpstr>
      <vt:lpstr>Kruti Dev 092</vt:lpstr>
      <vt:lpstr>Noto Sans Symbols</vt:lpstr>
      <vt:lpstr>Open sans</vt:lpstr>
      <vt:lpstr>Open sans</vt:lpstr>
      <vt:lpstr>Open Sans SemiBold</vt:lpstr>
      <vt:lpstr>Times New Roman</vt:lpstr>
      <vt:lpstr>Tw Cen MT</vt:lpstr>
      <vt:lpstr>Wingdings</vt:lpstr>
      <vt:lpstr>Office Theme</vt:lpstr>
      <vt:lpstr>PowerPoint Presentation</vt:lpstr>
      <vt:lpstr>PowerPoint Presentation</vt:lpstr>
      <vt:lpstr>परिचय</vt:lpstr>
      <vt:lpstr>विकिरण का खतरा</vt:lpstr>
      <vt:lpstr>कर्मचारी निगरानी के प्रकार</vt:lpstr>
      <vt:lpstr>विकिरण मात्रामिति की इकाइयाँ</vt:lpstr>
      <vt:lpstr>कार्मिक निगरानी के प्रकार</vt:lpstr>
      <vt:lpstr>बाहरी विकिरण (एक्सपोज़र) की निगरानी</vt:lpstr>
      <vt:lpstr> कार्मिक निगरानी (व्यक्तिगत) </vt:lpstr>
      <vt:lpstr>व्यक्ति द्वारा पहने जाने वाले निगरानी उपकरण </vt:lpstr>
      <vt:lpstr> प्रत्यक्ष पठन डोज़ीमीटर (डीआरडी) </vt:lpstr>
      <vt:lpstr> प्रत्यक्ष पठन डोज़ीमीटर (डीआरडी) </vt:lpstr>
      <vt:lpstr> प्रत्यक्ष पठन डोज़ीमीटर (डीआरडी) </vt:lpstr>
      <vt:lpstr> प्रत्यक्ष पठन डोज़ीमीटर (डीआरडी) </vt:lpstr>
      <vt:lpstr>इलेक्ट्रिक डोज़ीमीटर</vt:lpstr>
      <vt:lpstr>  इलेक्ट्रिक डोज़ीमीटर  </vt:lpstr>
      <vt:lpstr>  थर्मो-ल्यूमिनेसेंस डोज़ीमीटर (TLD)  </vt:lpstr>
      <vt:lpstr>  थर्मो-ल्यूमिनेसेंस डोज़ीमीटर (TLD)    </vt:lpstr>
      <vt:lpstr>  थर्मो-ल्यूमिनेसेंस डोज़ीमीटर (TLD)  </vt:lpstr>
      <vt:lpstr>  थर्मो-ल्यूमिनेसेंस डोज़ीमीटर (TLD)  </vt:lpstr>
      <vt:lpstr>  थर्मो-ल्यूमिनेसेंस डोज़ीमीटर (TLD)  </vt:lpstr>
      <vt:lpstr>  थर्मो-ल्यूमिनेसेंस डोज़ीमीटर (TLD)  </vt:lpstr>
      <vt:lpstr>  TLD कैसे काम करता है?  </vt:lpstr>
      <vt:lpstr>   थर्मो-ल्यूमिनेसेंस डोज़ीमीटर (TLD)  </vt:lpstr>
      <vt:lpstr>   TLD बैज के लिए दिशा-निर्देश   </vt:lpstr>
      <vt:lpstr>   TLD बैज के लिए दिशा-निर्देश  </vt:lpstr>
      <vt:lpstr>व्यक्तियों को दी जाने वाली खुराक की निगरानी</vt:lpstr>
      <vt:lpstr> व्यक्तियों को दी जाने वाली खुराक की निगरानी </vt:lpstr>
      <vt:lpstr> TLD और DRD के बीच तुलना </vt:lpstr>
      <vt:lpstr>   व्यक्तिगत निगरानी उपकरण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personnel monitoring, Use of DRD, TLD &amp; Electronic Dosimeter</dc:title>
  <dc:creator>User</dc:creator>
  <cp:lastModifiedBy>08 TH BN NDRF GHAZIABAD</cp:lastModifiedBy>
  <cp:revision>32</cp:revision>
  <dcterms:created xsi:type="dcterms:W3CDTF">2022-12-04T18:27:56Z</dcterms:created>
  <dcterms:modified xsi:type="dcterms:W3CDTF">2025-12-17T10:59:06Z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2017-01-11T00:00:00Z</vt:filetime>
  </property>
  <property fmtid="{D5CDD505-2E9C-101B-9397-08002B2CF9AE}" pid="3" name="Creator">
    <vt:lpwstr>Microsoft® Office PowerPoint® 2007</vt:lpwstr>
  </property>
  <property fmtid="{D5CDD505-2E9C-101B-9397-08002B2CF9AE}" pid="4" name="LastSaved">
    <vt:filetime>2022-12-04T00:00:00Z</vt:filetime>
  </property>
</Properties>
</file>