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2" d="100"/>
          <a:sy n="32" d="100"/>
        </p:scale>
        <p:origin x="954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8623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5808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6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486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10486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48614" name="Slide Number"/>
          <p:cNvSpPr txBox="1"/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7163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10486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6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10486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1048618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86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621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2097153" name="Picture 5" descr="A logo with text on it  AI-generated content may be incorrect.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1048576" name="PEER | MFR | INDIA"/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1048577" name="Rectangle"/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48578" name="PPT 2 -"/>
          <p:cNvSpPr txBox="1"/>
          <p:nvPr userDrawn="1"/>
        </p:nvSpPr>
        <p:spPr>
          <a:xfrm>
            <a:off x="21437178" y="12813338"/>
            <a:ext cx="1578968" cy="601067"/>
          </a:xfrm>
          <a:prstGeom prst="rect">
            <a:avLst/>
          </a:prstGeom>
          <a:ln w="12700">
            <a:miter lim="400000"/>
          </a:ln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22</a:t>
            </a:r>
            <a:r>
              <a:rPr b="1" dirty="0"/>
              <a:t> -</a:t>
            </a:r>
          </a:p>
        </p:txBody>
      </p:sp>
      <p:sp>
        <p:nvSpPr>
          <p:cNvPr id="1048579" name="Rectangle"/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48580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1" i="0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1" i="0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1" i="0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1" i="0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1" i="0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1" i="0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1" i="0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1" i="0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1" i="0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defRPr sz="4800" b="0" i="1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defRPr sz="4800" b="0" i="1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defRPr sz="4800" b="0" i="1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defRPr sz="4800" b="0" i="1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defRPr sz="4800" b="0" i="1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defRPr sz="4800" b="0" i="1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defRPr sz="4800" b="0" i="1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defRPr sz="4800" b="0" i="1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defRPr sz="4800" b="0" i="1" u="none" strike="noStrike" cap="none" spc="0" baseline="0">
          <a:solidFill>
            <a:srgbClr val="FFFFFF"/>
          </a:solidFill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209715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104858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48583" name="PPT 2 -"/>
          <p:cNvSpPr txBox="1"/>
          <p:nvPr/>
        </p:nvSpPr>
        <p:spPr>
          <a:xfrm>
            <a:off x="22010250" y="12813338"/>
            <a:ext cx="435967" cy="601067"/>
          </a:xfrm>
          <a:prstGeom prst="rect">
            <a:avLst/>
          </a:prstGeom>
          <a:ln w="12700">
            <a:miter lim="400000"/>
          </a:ln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  -</a:t>
            </a:r>
          </a:p>
        </p:txBody>
      </p:sp>
      <p:sp>
        <p:nvSpPr>
          <p:cNvPr id="104858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48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048586" name="Shape"/>
          <p:cNvSpPr/>
          <p:nvPr/>
        </p:nvSpPr>
        <p:spPr>
          <a:xfrm>
            <a:off x="-103356" y="3880190"/>
            <a:ext cx="13772463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E46C0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48587" name="LESSON 2…"/>
          <p:cNvSpPr txBox="1"/>
          <p:nvPr/>
        </p:nvSpPr>
        <p:spPr>
          <a:xfrm>
            <a:off x="1200259" y="4083124"/>
            <a:ext cx="9740888" cy="1776936"/>
          </a:xfrm>
          <a:prstGeom prst="rect">
            <a:avLst/>
          </a:prstGeom>
          <a:ln w="12700">
            <a:miter lim="400000"/>
          </a:ln>
        </p:spPr>
        <p:txBody>
          <a:bodyPr lIns="78283" tIns="78283" rIns="78283" bIns="78283">
            <a:spAutoFit/>
          </a:bodyPr>
          <a:lstStyle/>
          <a:p>
            <a:pPr algn="ctr"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400" dirty="0">
                <a:sym typeface="Open Sans"/>
              </a:rPr>
              <a:t>पाठ </a:t>
            </a:r>
            <a:r>
              <a:rPr lang="en-IN" sz="6400" dirty="0">
                <a:sym typeface="Open Sans"/>
              </a:rPr>
              <a:t>-</a:t>
            </a:r>
            <a:r>
              <a:rPr lang="hi-IN" sz="6400" dirty="0">
                <a:sym typeface="Open Sans"/>
              </a:rPr>
              <a:t>22</a:t>
            </a:r>
            <a:endParaRPr lang="en-IN" sz="6400" dirty="0">
              <a:sym typeface="Open Sans"/>
            </a:endParaRPr>
          </a:p>
          <a:p>
            <a:pPr algn="ctr"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400" dirty="0">
                <a:sym typeface="Open Sans"/>
              </a:rPr>
              <a:t>कोर्स समीक्षा</a:t>
            </a:r>
            <a:endParaRPr lang="en-IN" sz="6400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48588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2097156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8589" name="Rectangle: Rounded Corners 3"/>
          <p:cNvSpPr/>
          <p:nvPr/>
        </p:nvSpPr>
        <p:spPr>
          <a:xfrm>
            <a:off x="5305908" y="354061"/>
            <a:ext cx="14004068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1048590" name="PEER | CSSR | INDIA"/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MFR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209715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7778" y="1281207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9308" y="12754773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19" name="Rectangle 18"/>
          <p:cNvSpPr/>
          <p:nvPr/>
        </p:nvSpPr>
        <p:spPr>
          <a:xfrm>
            <a:off x="191605" y="11542759"/>
            <a:ext cx="9638620" cy="185073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Vetted  BY :-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INSP - SUSANT KUMAR SETHI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5</a:t>
            </a:r>
            <a:r>
              <a:rPr lang="en-US" b="1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BN NDRF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Upon completing this lesson, you will be able to:"/>
          <p:cNvSpPr txBox="1"/>
          <p:nvPr/>
        </p:nvSpPr>
        <p:spPr>
          <a:xfrm>
            <a:off x="497210" y="3564189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x-none" sz="5400" dirty="0"/>
              <a:t>इस पाठ को पूरा करने पर, आप निम्न में सक्षम होंगे:</a:t>
            </a:r>
            <a:endParaRPr lang="zh-CN" altLang="en-US" dirty="0"/>
          </a:p>
        </p:txBody>
      </p:sp>
      <p:sp>
        <p:nvSpPr>
          <p:cNvPr id="1048592" name="OBJECTIVES"/>
          <p:cNvSpPr txBox="1"/>
          <p:nvPr/>
        </p:nvSpPr>
        <p:spPr>
          <a:xfrm>
            <a:off x="8661373" y="787889"/>
            <a:ext cx="5426818" cy="1236066"/>
          </a:xfrm>
          <a:prstGeom prst="rect">
            <a:avLst/>
          </a:prstGeom>
          <a:ln w="12700">
            <a:miter lim="400000"/>
          </a:ln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485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48594" name="To answer questions and resolve issues that were recorded in the “File” by participants.…"/>
          <p:cNvSpPr txBox="1"/>
          <p:nvPr/>
        </p:nvSpPr>
        <p:spPr>
          <a:xfrm>
            <a:off x="11659744" y="5444384"/>
            <a:ext cx="11559535" cy="5328741"/>
          </a:xfrm>
          <a:prstGeom prst="rect">
            <a:avLst/>
          </a:prstGeom>
          <a:ln w="12700">
            <a:miter lim="400000"/>
          </a:ln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x-none"/>
              <a:t>सवालों के जवाब देने और प्रतिभागियों द्वारा "फ़ाइल" में दर्ज किए गए मुद्दों को हल करने के लिए।</a:t>
            </a:r>
            <a:endParaRPr lang="zh-CN" alt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zh-CN" alt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x-none" altLang="en-US"/>
              <a:t>सबसे महत्वपूर्ण व्यावहारिक प्रक्रियाओं की समीक्षा करने के लिए जो पूरे पाठ्यक्रम में प्रदर्शित और अभ्यास किए गए थे।</a:t>
            </a:r>
            <a:endParaRPr lang="zh-CN" altLang="en-US" dirty="0"/>
          </a:p>
        </p:txBody>
      </p:sp>
      <p:grpSp>
        <p:nvGrpSpPr>
          <p:cNvPr id="14" name="Group"/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104859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48596" name="1"/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5" name="Group"/>
          <p:cNvGrpSpPr/>
          <p:nvPr/>
        </p:nvGrpSpPr>
        <p:grpSpPr>
          <a:xfrm>
            <a:off x="9958192" y="8438749"/>
            <a:ext cx="1219201" cy="1681958"/>
            <a:chOff x="0" y="115975"/>
            <a:chExt cx="1219200" cy="1681957"/>
          </a:xfrm>
        </p:grpSpPr>
        <p:sp>
          <p:nvSpPr>
            <p:cNvPr id="104859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48598" name="2"/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2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613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1389" y="1280719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Upon completing this lesson, you will be able to:"/>
          <p:cNvSpPr txBox="1"/>
          <p:nvPr/>
        </p:nvSpPr>
        <p:spPr>
          <a:xfrm>
            <a:off x="416527" y="3931134"/>
            <a:ext cx="7627938" cy="5803970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defRPr sz="4800" b="0" i="1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x-none" sz="5400" dirty="0"/>
              <a:t>इस पाठ को पूरा करने पर, आप निम्न में सक्षम होंगे:</a:t>
            </a:r>
            <a:endParaRPr lang="zh-CN" altLang="en-US"/>
          </a:p>
        </p:txBody>
      </p:sp>
      <p:sp>
        <p:nvSpPr>
          <p:cNvPr id="1048600" name="OBJECTIVES"/>
          <p:cNvSpPr txBox="1"/>
          <p:nvPr/>
        </p:nvSpPr>
        <p:spPr>
          <a:xfrm>
            <a:off x="8661373" y="787889"/>
            <a:ext cx="5426818" cy="1236066"/>
          </a:xfrm>
          <a:prstGeom prst="rect">
            <a:avLst/>
          </a:prstGeom>
          <a:ln w="12700">
            <a:miter lim="400000"/>
          </a:ln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486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048602" name="To outline what is expected in…"/>
          <p:cNvSpPr txBox="1"/>
          <p:nvPr/>
        </p:nvSpPr>
        <p:spPr>
          <a:xfrm>
            <a:off x="11659744" y="5883689"/>
            <a:ext cx="10165706" cy="3851414"/>
          </a:xfrm>
          <a:prstGeom prst="rect">
            <a:avLst/>
          </a:prstGeom>
          <a:ln w="12700">
            <a:miter lim="400000"/>
          </a:ln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x-none" sz="4800" dirty="0"/>
              <a:t>यह रेखांकित करने के लिए कि क्या अपेक्षित है </a:t>
            </a:r>
            <a:endParaRPr lang="zh-CN" altLang="en-US" sz="4400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x-none" altLang="en-US" sz="4800" dirty="0"/>
              <a:t>अंतिम व्यावहारिक मूल्यांकन और मूल्यांकन के संबंध में किसी भी प्रश्न का उत्तर दे</a:t>
            </a:r>
            <a:r>
              <a:rPr lang="hi-IN" altLang="en-US" sz="4800"/>
              <a:t>ने में </a:t>
            </a:r>
            <a:r>
              <a:rPr lang="x-none" altLang="en-US" sz="4800"/>
              <a:t>।</a:t>
            </a:r>
            <a:endParaRPr lang="zh-CN" altLang="en-US" dirty="0"/>
          </a:p>
        </p:txBody>
      </p:sp>
      <p:grpSp>
        <p:nvGrpSpPr>
          <p:cNvPr id="17" name="Group"/>
          <p:cNvGrpSpPr/>
          <p:nvPr/>
        </p:nvGrpSpPr>
        <p:grpSpPr>
          <a:xfrm>
            <a:off x="9958192" y="5663706"/>
            <a:ext cx="1219201" cy="1681958"/>
            <a:chOff x="0" y="141375"/>
            <a:chExt cx="1219200" cy="1681957"/>
          </a:xfrm>
        </p:grpSpPr>
        <p:sp>
          <p:nvSpPr>
            <p:cNvPr id="104860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48604" name="3"/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9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613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2274" y="12813337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097160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0486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486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486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048609" name="Rectangle 1"/>
          <p:cNvSpPr/>
          <p:nvPr/>
        </p:nvSpPr>
        <p:spPr>
          <a:xfrm>
            <a:off x="11693237" y="2074669"/>
            <a:ext cx="733534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x-none" sz="16600" b="1" cap="none" spc="0" dirty="0">
                <a:solidFill>
                  <a:schemeClr val="accent6">
                    <a:lumMod val="75000"/>
                  </a:schemeClr>
                </a:solidFill>
                <a:effectLst/>
              </a:rPr>
              <a:t>धन्यवाद</a:t>
            </a:r>
            <a:endParaRPr lang="zh-CN" altLang="en-US" sz="5400" dirty="0"/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915" y="12835531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30134" y="12835531"/>
            <a:ext cx="3686352" cy="67726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433" y="4667361"/>
            <a:ext cx="12611976" cy="64354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rgbClr val="000000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</Words>
  <Application>Microsoft Office PowerPoint</Application>
  <PresentationFormat>Custom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Book Antiqua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TRG BR 1</cp:lastModifiedBy>
  <cp:revision>6</cp:revision>
  <dcterms:created xsi:type="dcterms:W3CDTF">2025-09-26T09:20:56Z</dcterms:created>
  <dcterms:modified xsi:type="dcterms:W3CDTF">2025-12-19T11:50:41Z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df047e7270bd4d769b9ea85335a0b749</vt:lpwstr>
  </property>
</Properties>
</file>