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0"/>
  </p:notesMasterIdLst>
  <p:sldIdLst>
    <p:sldId id="1210" r:id="rId2"/>
    <p:sldId id="449" r:id="rId3"/>
    <p:sldId id="446" r:id="rId4"/>
    <p:sldId id="388" r:id="rId5"/>
    <p:sldId id="447" r:id="rId6"/>
    <p:sldId id="391" r:id="rId7"/>
    <p:sldId id="380" r:id="rId8"/>
    <p:sldId id="1211" r:id="rId9"/>
    <p:sldId id="423" r:id="rId10"/>
    <p:sldId id="399" r:id="rId11"/>
    <p:sldId id="412" r:id="rId12"/>
    <p:sldId id="381" r:id="rId13"/>
    <p:sldId id="298" r:id="rId14"/>
    <p:sldId id="299" r:id="rId15"/>
    <p:sldId id="300" r:id="rId16"/>
    <p:sldId id="303" r:id="rId17"/>
    <p:sldId id="304" r:id="rId18"/>
    <p:sldId id="307" r:id="rId19"/>
    <p:sldId id="308" r:id="rId20"/>
    <p:sldId id="309" r:id="rId21"/>
    <p:sldId id="310" r:id="rId22"/>
    <p:sldId id="425" r:id="rId23"/>
    <p:sldId id="426" r:id="rId24"/>
    <p:sldId id="427" r:id="rId25"/>
    <p:sldId id="1066" r:id="rId26"/>
    <p:sldId id="1203" r:id="rId27"/>
    <p:sldId id="1067" r:id="rId28"/>
    <p:sldId id="1188"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FF"/>
    <a:srgbClr val="990000"/>
    <a:srgbClr val="719B7C"/>
    <a:srgbClr val="FFFF00"/>
    <a:srgbClr val="C32E05"/>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95201" autoAdjust="0"/>
  </p:normalViewPr>
  <p:slideViewPr>
    <p:cSldViewPr>
      <p:cViewPr varScale="1">
        <p:scale>
          <a:sx n="96" d="100"/>
          <a:sy n="96" d="100"/>
        </p:scale>
        <p:origin x="762" y="72"/>
      </p:cViewPr>
      <p:guideLst>
        <p:guide orient="horz" pos="2160"/>
        <p:guide pos="3840"/>
      </p:guideLst>
    </p:cSldViewPr>
  </p:slideViewPr>
  <p:outlineViewPr>
    <p:cViewPr>
      <p:scale>
        <a:sx n="33" d="100"/>
        <a:sy n="33" d="100"/>
      </p:scale>
      <p:origin x="0" y="-5358"/>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4178AF4-2DB7-00CF-E4ED-BAA51CA6AD4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5" name="Rectangle 3">
            <a:extLst>
              <a:ext uri="{FF2B5EF4-FFF2-40B4-BE49-F238E27FC236}">
                <a16:creationId xmlns:a16="http://schemas.microsoft.com/office/drawing/2014/main" id="{1EB8F31A-C144-036E-67CE-339C46742F3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4340" name="Rectangle 4">
            <a:extLst>
              <a:ext uri="{FF2B5EF4-FFF2-40B4-BE49-F238E27FC236}">
                <a16:creationId xmlns:a16="http://schemas.microsoft.com/office/drawing/2014/main" id="{9051180B-7C21-0B06-284B-45DAB03AE133}"/>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6A91CA93-A739-D50D-7665-00386A0EC198}"/>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856F2154-8765-032A-1FC2-2319F6735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9" name="Rectangle 7">
            <a:extLst>
              <a:ext uri="{FF2B5EF4-FFF2-40B4-BE49-F238E27FC236}">
                <a16:creationId xmlns:a16="http://schemas.microsoft.com/office/drawing/2014/main" id="{FCC5799F-9AF4-ADD6-8A87-F72BA3C161A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471EBF3-F10A-491D-BBF2-203E58B21D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91;p1:notes">
            <a:extLst>
              <a:ext uri="{FF2B5EF4-FFF2-40B4-BE49-F238E27FC236}">
                <a16:creationId xmlns:a16="http://schemas.microsoft.com/office/drawing/2014/main" id="{18F01F89-21CB-5991-3B07-8A3E47B459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p>
        </p:txBody>
      </p:sp>
      <p:sp>
        <p:nvSpPr>
          <p:cNvPr id="16387" name="Google Shape;92;p1:notes">
            <a:extLst>
              <a:ext uri="{FF2B5EF4-FFF2-40B4-BE49-F238E27FC236}">
                <a16:creationId xmlns:a16="http://schemas.microsoft.com/office/drawing/2014/main" id="{1CDF8231-B88F-68B9-336F-C16FE120BA42}"/>
              </a:ext>
            </a:extLst>
          </p:cNvPr>
          <p:cNvSpPr>
            <a:spLocks noGrp="1" noRot="1" noChangeAspect="1" noTextEdit="1"/>
          </p:cNvSpPr>
          <p:nvPr>
            <p:ph type="sldImg" idx="2"/>
          </p:nvPr>
        </p:nvSpPr>
        <p:spPr>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46E566A-08D7-3E2C-2668-0A1950FF42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D8867-97D5-47D8-8857-FC1246A8F660}" type="slidenum">
              <a:rPr lang="en-US" altLang="en-US" smtClean="0"/>
              <a:pPr>
                <a:spcBef>
                  <a:spcPct val="0"/>
                </a:spcBef>
              </a:pPr>
              <a:t>11</a:t>
            </a:fld>
            <a:endParaRPr lang="en-US" altLang="en-US"/>
          </a:p>
        </p:txBody>
      </p:sp>
      <p:sp>
        <p:nvSpPr>
          <p:cNvPr id="35843" name="Rectangle 2">
            <a:extLst>
              <a:ext uri="{FF2B5EF4-FFF2-40B4-BE49-F238E27FC236}">
                <a16:creationId xmlns:a16="http://schemas.microsoft.com/office/drawing/2014/main" id="{A1A1F261-6BF8-B9F1-D529-C5105823EB14}"/>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EC99C9DB-699E-6DAE-F3F7-FA8DFBFDE9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09F9005-A7AF-7ECC-CE21-56522A35A3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F23727-90C5-4D4D-B703-8C19D2CD4F66}" type="slidenum">
              <a:rPr lang="en-US" altLang="en-US" smtClean="0"/>
              <a:pPr>
                <a:spcBef>
                  <a:spcPct val="0"/>
                </a:spcBef>
              </a:pPr>
              <a:t>12</a:t>
            </a:fld>
            <a:endParaRPr lang="en-US" altLang="en-US"/>
          </a:p>
        </p:txBody>
      </p:sp>
      <p:sp>
        <p:nvSpPr>
          <p:cNvPr id="37891" name="Rectangle 2">
            <a:extLst>
              <a:ext uri="{FF2B5EF4-FFF2-40B4-BE49-F238E27FC236}">
                <a16:creationId xmlns:a16="http://schemas.microsoft.com/office/drawing/2014/main" id="{CDD07CC7-AD81-BF1F-7263-4D7FEA9D4E3C}"/>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AF219FBF-FF49-0C48-8383-DC90255069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solidFill>
                  <a:srgbClr val="C32E05"/>
                </a:solidFill>
              </a:rPr>
              <a:t>The devastation of Hiroshima and Nagasaki resulted in three main types of effects: a) Blast.  b) Thermal Radiation.  c)  Nuclear Radiation.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5C8D2FA-56B5-9561-73F1-76C4B3386A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F600E-6DD9-495B-8236-BCC7479F754D}" type="slidenum">
              <a:rPr lang="en-US" altLang="en-US" smtClean="0"/>
              <a:pPr>
                <a:spcBef>
                  <a:spcPct val="0"/>
                </a:spcBef>
              </a:pPr>
              <a:t>13</a:t>
            </a:fld>
            <a:endParaRPr lang="en-US" altLang="en-US"/>
          </a:p>
        </p:txBody>
      </p:sp>
      <p:sp>
        <p:nvSpPr>
          <p:cNvPr id="39939" name="Rectangle 2">
            <a:extLst>
              <a:ext uri="{FF2B5EF4-FFF2-40B4-BE49-F238E27FC236}">
                <a16:creationId xmlns:a16="http://schemas.microsoft.com/office/drawing/2014/main" id="{4FFF0D79-4501-E838-1FDD-871BFB0F2B93}"/>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39D15371-FFAB-38F4-E374-603D61D7CB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b="1">
              <a:solidFill>
                <a:srgbClr val="C32E05"/>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3CB9908-E5B2-5649-F928-AA64E8CA83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AEA7F9-021B-4B01-BDDC-04DDE8E8D26B}" type="slidenum">
              <a:rPr lang="en-US" altLang="en-US" smtClean="0"/>
              <a:pPr>
                <a:spcBef>
                  <a:spcPct val="0"/>
                </a:spcBef>
              </a:pPr>
              <a:t>14</a:t>
            </a:fld>
            <a:endParaRPr lang="en-US" altLang="en-US"/>
          </a:p>
        </p:txBody>
      </p:sp>
      <p:sp>
        <p:nvSpPr>
          <p:cNvPr id="41987" name="Rectangle 2">
            <a:extLst>
              <a:ext uri="{FF2B5EF4-FFF2-40B4-BE49-F238E27FC236}">
                <a16:creationId xmlns:a16="http://schemas.microsoft.com/office/drawing/2014/main" id="{AE602570-E2D0-B25F-BC1E-C8B55E244005}"/>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CFBFC1BE-0F56-778C-D6D3-EECD438CD8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4FA45CC-E6CD-1CC9-46EB-D8CA441685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086540-B716-44D5-B0D9-226F4D8C72FC}" type="slidenum">
              <a:rPr lang="en-US" altLang="en-US" smtClean="0"/>
              <a:pPr>
                <a:spcBef>
                  <a:spcPct val="0"/>
                </a:spcBef>
              </a:pPr>
              <a:t>15</a:t>
            </a:fld>
            <a:endParaRPr lang="en-US" altLang="en-US"/>
          </a:p>
        </p:txBody>
      </p:sp>
      <p:sp>
        <p:nvSpPr>
          <p:cNvPr id="44035" name="Rectangle 2">
            <a:extLst>
              <a:ext uri="{FF2B5EF4-FFF2-40B4-BE49-F238E27FC236}">
                <a16:creationId xmlns:a16="http://schemas.microsoft.com/office/drawing/2014/main" id="{114F211A-8C96-B1D8-85C7-A7E495CCE49A}"/>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BD16B6C2-1198-BBFA-9607-5DC6106B147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060AF3B-3C11-D77C-B86B-F853BF23CED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B0BB29-C59B-44ED-90D9-80346D1BED03}" type="slidenum">
              <a:rPr lang="en-US" altLang="en-US" smtClean="0"/>
              <a:pPr>
                <a:spcBef>
                  <a:spcPct val="0"/>
                </a:spcBef>
              </a:pPr>
              <a:t>16</a:t>
            </a:fld>
            <a:endParaRPr lang="en-US" altLang="en-US"/>
          </a:p>
        </p:txBody>
      </p:sp>
      <p:sp>
        <p:nvSpPr>
          <p:cNvPr id="46083" name="Rectangle 2">
            <a:extLst>
              <a:ext uri="{FF2B5EF4-FFF2-40B4-BE49-F238E27FC236}">
                <a16:creationId xmlns:a16="http://schemas.microsoft.com/office/drawing/2014/main" id="{AC698EA6-8D3E-FC1E-B1EC-8147F4A7BAF1}"/>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2F204D82-A3FE-BF5F-9FA3-B8CF59D282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EB57E9A-2EDF-30F2-594D-96DC83D7F5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0E91C7-926F-41F4-B3F5-D81A5660D2FA}" type="slidenum">
              <a:rPr lang="en-US" altLang="en-US" smtClean="0"/>
              <a:pPr>
                <a:spcBef>
                  <a:spcPct val="0"/>
                </a:spcBef>
              </a:pPr>
              <a:t>17</a:t>
            </a:fld>
            <a:endParaRPr lang="en-US" altLang="en-US"/>
          </a:p>
        </p:txBody>
      </p:sp>
      <p:sp>
        <p:nvSpPr>
          <p:cNvPr id="48131" name="Rectangle 2">
            <a:extLst>
              <a:ext uri="{FF2B5EF4-FFF2-40B4-BE49-F238E27FC236}">
                <a16:creationId xmlns:a16="http://schemas.microsoft.com/office/drawing/2014/main" id="{45586214-D9AD-5D7F-9FDB-2431D9965452}"/>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85182D3F-99C7-8535-C749-706EDE5F39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8E693C7-B5D4-6252-74C5-177E3A31F0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EBFD33-5C98-42EE-A23C-949315448FED}" type="slidenum">
              <a:rPr lang="en-US" altLang="en-US" smtClean="0"/>
              <a:pPr>
                <a:spcBef>
                  <a:spcPct val="0"/>
                </a:spcBef>
              </a:pPr>
              <a:t>18</a:t>
            </a:fld>
            <a:endParaRPr lang="en-US" altLang="en-US"/>
          </a:p>
        </p:txBody>
      </p:sp>
      <p:sp>
        <p:nvSpPr>
          <p:cNvPr id="50179" name="Rectangle 2">
            <a:extLst>
              <a:ext uri="{FF2B5EF4-FFF2-40B4-BE49-F238E27FC236}">
                <a16:creationId xmlns:a16="http://schemas.microsoft.com/office/drawing/2014/main" id="{D49952CD-B795-0FE4-BB73-3C46C678A6DD}"/>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51A98479-DF6A-2E67-45F0-4B1BF20C10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D58DD90-DEAC-9982-CC44-2D8B163646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42217F-8F26-4169-B35D-8812CE8A870C}" type="slidenum">
              <a:rPr lang="en-US" altLang="en-US" smtClean="0"/>
              <a:pPr>
                <a:spcBef>
                  <a:spcPct val="0"/>
                </a:spcBef>
              </a:pPr>
              <a:t>19</a:t>
            </a:fld>
            <a:endParaRPr lang="en-US" altLang="en-US"/>
          </a:p>
        </p:txBody>
      </p:sp>
      <p:sp>
        <p:nvSpPr>
          <p:cNvPr id="52227" name="Rectangle 2">
            <a:extLst>
              <a:ext uri="{FF2B5EF4-FFF2-40B4-BE49-F238E27FC236}">
                <a16:creationId xmlns:a16="http://schemas.microsoft.com/office/drawing/2014/main" id="{C260CC6B-3A7D-FDE6-7F6B-28B4D6494991}"/>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5C4D2D22-FFEA-AF11-A934-AD7E7DFB62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6682465-BA93-AE64-138A-070638E139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9AF569-68C2-453B-8DCC-A8127438036F}" type="slidenum">
              <a:rPr lang="en-US" altLang="en-US" smtClean="0"/>
              <a:pPr>
                <a:spcBef>
                  <a:spcPct val="0"/>
                </a:spcBef>
              </a:pPr>
              <a:t>20</a:t>
            </a:fld>
            <a:endParaRPr lang="en-US" altLang="en-US"/>
          </a:p>
        </p:txBody>
      </p:sp>
      <p:sp>
        <p:nvSpPr>
          <p:cNvPr id="54275" name="Rectangle 2">
            <a:extLst>
              <a:ext uri="{FF2B5EF4-FFF2-40B4-BE49-F238E27FC236}">
                <a16:creationId xmlns:a16="http://schemas.microsoft.com/office/drawing/2014/main" id="{AAEA5FBE-2686-5C11-5C8D-1D11A4FA6ECD}"/>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5D8A0C96-152B-F2CC-DA1E-539620B841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B9FDCAF-7D48-9562-3B02-453A369B6B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4864F2-9E40-4735-AA8F-EE3BF0718F55}" type="slidenum">
              <a:rPr lang="en-US" altLang="en-US" smtClean="0"/>
              <a:pPr>
                <a:spcBef>
                  <a:spcPct val="0"/>
                </a:spcBef>
              </a:pPr>
              <a:t>2</a:t>
            </a:fld>
            <a:endParaRPr lang="en-US" altLang="en-US"/>
          </a:p>
        </p:txBody>
      </p:sp>
      <p:sp>
        <p:nvSpPr>
          <p:cNvPr id="18435" name="Rectangle 2">
            <a:extLst>
              <a:ext uri="{FF2B5EF4-FFF2-40B4-BE49-F238E27FC236}">
                <a16:creationId xmlns:a16="http://schemas.microsoft.com/office/drawing/2014/main" id="{887EEAC9-A1A0-B206-CB93-9973F6C16D54}"/>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31CE338A-A428-D471-4820-7A67CF7578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sz="1400" b="1">
                <a:solidFill>
                  <a:srgbClr val="C32E05"/>
                </a:solidFill>
              </a:rPr>
              <a:t>On August 9th 1945, three days later, at 11.02 A.M., another B-29 dropped the second bomb on the industrial section of the city of Nagasaki totally destroying 1 1/2 square miles of the city, killing 39,000 persons and injuring 25,000 more.</a:t>
            </a:r>
          </a:p>
          <a:p>
            <a:pPr eaLnBrk="1" hangingPunct="1"/>
            <a:endParaRPr lang="en-US" altLang="en-US" sz="1400" b="1">
              <a:solidFill>
                <a:srgbClr val="C32E05"/>
              </a:solidFill>
            </a:endParaRPr>
          </a:p>
          <a:p>
            <a:pPr eaLnBrk="1" hangingPunct="1"/>
            <a:endParaRPr lang="en-US" altLang="en-US"/>
          </a:p>
          <a:p>
            <a:pPr eaLnBrk="1" hangingPunct="1"/>
            <a:r>
              <a:rPr lang="en-US" altLang="en-US"/>
              <a:t> 73,884 people died and 74,909 people injured by a blistering blast wind, heat rays, and radiation.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3D10865-2FC3-ED77-053D-179D4D5A35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50A010-0C2F-4CE0-B578-46EE4A6F0200}" type="slidenum">
              <a:rPr lang="en-US" altLang="en-US" smtClean="0"/>
              <a:pPr>
                <a:spcBef>
                  <a:spcPct val="0"/>
                </a:spcBef>
              </a:pPr>
              <a:t>21</a:t>
            </a:fld>
            <a:endParaRPr lang="en-US" altLang="en-US"/>
          </a:p>
        </p:txBody>
      </p:sp>
      <p:sp>
        <p:nvSpPr>
          <p:cNvPr id="56323" name="Rectangle 2">
            <a:extLst>
              <a:ext uri="{FF2B5EF4-FFF2-40B4-BE49-F238E27FC236}">
                <a16:creationId xmlns:a16="http://schemas.microsoft.com/office/drawing/2014/main" id="{F8169782-3844-464E-1BD2-D39AF4E54DF5}"/>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8B5AB14A-B056-882C-B1FF-2E73EFC456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DE44FEB-52D3-17EF-A6AF-00653C92E0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F177B7-45F7-473D-ABD4-48CCDBEB8A1D}" type="slidenum">
              <a:rPr lang="en-US" altLang="en-US" smtClean="0"/>
              <a:pPr>
                <a:spcBef>
                  <a:spcPct val="0"/>
                </a:spcBef>
              </a:pPr>
              <a:t>22</a:t>
            </a:fld>
            <a:endParaRPr lang="en-US" altLang="en-US"/>
          </a:p>
        </p:txBody>
      </p:sp>
      <p:sp>
        <p:nvSpPr>
          <p:cNvPr id="58371" name="Rectangle 2">
            <a:extLst>
              <a:ext uri="{FF2B5EF4-FFF2-40B4-BE49-F238E27FC236}">
                <a16:creationId xmlns:a16="http://schemas.microsoft.com/office/drawing/2014/main" id="{AD582E78-B873-5CD9-97CF-03696E8F14A2}"/>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49B8F1AB-7566-DF38-1961-64648CFA99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(Corps of Engineers) Exact Date Shot Unknown NARA FILE #: 077-AEC-48-27 WAR &amp; CONFLICT BOOK #: 1245 (Released to Public)</a:t>
            </a:r>
          </a:p>
          <a:p>
            <a:pPr eaLnBrk="1" hangingPunct="1"/>
            <a:endParaRPr lang="en-US" altLang="en-US"/>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7883DEA-1170-FA4A-E6E6-96D82E77F6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D8C032-94AE-4004-8F7B-914059790706}" type="slidenum">
              <a:rPr lang="en-US" altLang="en-US" smtClean="0"/>
              <a:pPr>
                <a:spcBef>
                  <a:spcPct val="0"/>
                </a:spcBef>
              </a:pPr>
              <a:t>23</a:t>
            </a:fld>
            <a:endParaRPr lang="en-US" altLang="en-US"/>
          </a:p>
        </p:txBody>
      </p:sp>
      <p:sp>
        <p:nvSpPr>
          <p:cNvPr id="60419" name="Rectangle 2">
            <a:extLst>
              <a:ext uri="{FF2B5EF4-FFF2-40B4-BE49-F238E27FC236}">
                <a16:creationId xmlns:a16="http://schemas.microsoft.com/office/drawing/2014/main" id="{35C3BAC8-6D73-5F8A-7BE4-8CBA56F4E5FF}"/>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7D5CB62C-1F58-1762-ABFC-21798C58D0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
              <a:t>OWI) NARA FILE #: 208-N-43888 WAR &amp; CONFLICT BOOK #: 1242 (Released to Public)</a:t>
            </a:r>
            <a:br>
              <a:rPr lang="en-US" altLang="en-US" sz="400"/>
            </a:br>
            <a:endParaRPr lang="en-US" altLang="en-US" sz="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5A6F9F3-74E2-2F69-7D1A-3E8C9E0DA40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89E7B9-FE03-4B48-8FF8-8ABB80B86EA8}" type="slidenum">
              <a:rPr lang="en-US" altLang="en-US" smtClean="0"/>
              <a:pPr>
                <a:spcBef>
                  <a:spcPct val="0"/>
                </a:spcBef>
              </a:pPr>
              <a:t>24</a:t>
            </a:fld>
            <a:endParaRPr lang="en-US" altLang="en-US"/>
          </a:p>
        </p:txBody>
      </p:sp>
      <p:sp>
        <p:nvSpPr>
          <p:cNvPr id="62467" name="Rectangle 2">
            <a:extLst>
              <a:ext uri="{FF2B5EF4-FFF2-40B4-BE49-F238E27FC236}">
                <a16:creationId xmlns:a16="http://schemas.microsoft.com/office/drawing/2014/main" id="{2B42EF68-2BFF-4C8E-89DC-5FC19118EC6C}"/>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AA067FDB-B782-0020-5A9E-F7FF2318BF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045A064-9577-F47A-DDE9-C976606383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CF52A1-88D3-4A8F-94D3-86117BB24C9E}" type="slidenum">
              <a:rPr lang="en-US" altLang="en-US" smtClean="0"/>
              <a:pPr>
                <a:spcBef>
                  <a:spcPct val="0"/>
                </a:spcBef>
              </a:pPr>
              <a:t>3</a:t>
            </a:fld>
            <a:endParaRPr lang="en-US" altLang="en-US"/>
          </a:p>
        </p:txBody>
      </p:sp>
      <p:sp>
        <p:nvSpPr>
          <p:cNvPr id="20483" name="Rectangle 2">
            <a:extLst>
              <a:ext uri="{FF2B5EF4-FFF2-40B4-BE49-F238E27FC236}">
                <a16:creationId xmlns:a16="http://schemas.microsoft.com/office/drawing/2014/main" id="{9A1ECECE-32CF-1BB1-2A99-B1F67921C599}"/>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45653BF7-3C4B-4964-1EA4-AE9B84E813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sz="1400" b="1">
                <a:solidFill>
                  <a:srgbClr val="C32E05"/>
                </a:solidFill>
              </a:rPr>
              <a:t>On August 9th 1945, three days later, at 11.02 A.M., another B-29 dropped the second bomb on the industrial section of the city of Nagasaki totally destroying 1 1/2 square miles of the city, killing 39,000 persons and injuring 25,000 more.</a:t>
            </a:r>
          </a:p>
          <a:p>
            <a:pPr eaLnBrk="1" hangingPunct="1"/>
            <a:endParaRPr lang="en-US" altLang="en-US" sz="1400" b="1">
              <a:solidFill>
                <a:srgbClr val="C32E05"/>
              </a:solidFill>
            </a:endParaRPr>
          </a:p>
          <a:p>
            <a:pPr eaLnBrk="1" hangingPunct="1"/>
            <a:endParaRPr lang="en-US" altLang="en-US"/>
          </a:p>
          <a:p>
            <a:pPr eaLnBrk="1" hangingPunct="1"/>
            <a:r>
              <a:rPr lang="en-US" altLang="en-US"/>
              <a:t> 73,884 people died and 74,909 people injured by a blistering blast wind, heat rays, and radiation.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85137F2-EEB1-D34F-8581-1DBEB6EC3F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04B6F9-5DDD-4060-8F31-E22FAEC86313}" type="slidenum">
              <a:rPr lang="en-US" altLang="en-US" smtClean="0"/>
              <a:pPr>
                <a:spcBef>
                  <a:spcPct val="0"/>
                </a:spcBef>
              </a:pPr>
              <a:t>4</a:t>
            </a:fld>
            <a:endParaRPr lang="en-US" altLang="en-US"/>
          </a:p>
        </p:txBody>
      </p:sp>
      <p:sp>
        <p:nvSpPr>
          <p:cNvPr id="22531" name="Rectangle 2">
            <a:extLst>
              <a:ext uri="{FF2B5EF4-FFF2-40B4-BE49-F238E27FC236}">
                <a16:creationId xmlns:a16="http://schemas.microsoft.com/office/drawing/2014/main" id="{66ABFEA0-7106-C570-36A5-7D7BE3D1ABAF}"/>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D0F2D2E6-DB47-CE29-F4BE-BA16A19DE8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7FEE590-8A4F-9B1A-9AF0-0B5C23389D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30ECAA-FCCA-4D51-BE16-D033A634D55B}" type="slidenum">
              <a:rPr lang="en-US" altLang="en-US" smtClean="0"/>
              <a:pPr>
                <a:spcBef>
                  <a:spcPct val="0"/>
                </a:spcBef>
              </a:pPr>
              <a:t>6</a:t>
            </a:fld>
            <a:endParaRPr lang="en-US" altLang="en-US"/>
          </a:p>
        </p:txBody>
      </p:sp>
      <p:sp>
        <p:nvSpPr>
          <p:cNvPr id="25603" name="Rectangle 2">
            <a:extLst>
              <a:ext uri="{FF2B5EF4-FFF2-40B4-BE49-F238E27FC236}">
                <a16:creationId xmlns:a16="http://schemas.microsoft.com/office/drawing/2014/main" id="{C5A85A45-B6F9-337D-BFA4-B519944D90CF}"/>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49C92BC8-1D65-5FF3-07F0-1A02CD0491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t>huge atomic cloud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1EBF270-8AF7-952D-9863-B97E13AF74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2BEF4A-6362-4FD0-BF14-699D529E15B6}" type="slidenum">
              <a:rPr lang="en-US" altLang="en-US" smtClean="0"/>
              <a:pPr>
                <a:spcBef>
                  <a:spcPct val="0"/>
                </a:spcBef>
              </a:pPr>
              <a:t>7</a:t>
            </a:fld>
            <a:endParaRPr lang="en-US" altLang="en-US"/>
          </a:p>
        </p:txBody>
      </p:sp>
      <p:sp>
        <p:nvSpPr>
          <p:cNvPr id="27651" name="Rectangle 2">
            <a:extLst>
              <a:ext uri="{FF2B5EF4-FFF2-40B4-BE49-F238E27FC236}">
                <a16:creationId xmlns:a16="http://schemas.microsoft.com/office/drawing/2014/main" id="{4F459139-679B-E705-9CAC-EE1828BA11D1}"/>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03A7A381-CA2B-FE22-40C6-1DFFAB7832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sz="1400" b="1">
                <a:solidFill>
                  <a:srgbClr val="C32E05"/>
                </a:solidFill>
              </a:rPr>
              <a:t>On August 9th 1945, three days later, at 11.02 A.M., another B-29 dropped the second bomb on the industrial section of the city of Nagasaki totally destroying 1 1/2 square miles of the city, killing 39,000 persons and injuring 25,000 more.</a:t>
            </a:r>
          </a:p>
          <a:p>
            <a:pPr eaLnBrk="1" hangingPunct="1"/>
            <a:endParaRPr lang="en-US" altLang="en-US" sz="1400" b="1">
              <a:solidFill>
                <a:srgbClr val="C32E05"/>
              </a:solidFill>
            </a:endParaRPr>
          </a:p>
          <a:p>
            <a:pPr eaLnBrk="1" hangingPunct="1"/>
            <a:endParaRPr lang="en-US" altLang="en-US"/>
          </a:p>
          <a:p>
            <a:pPr eaLnBrk="1" hangingPunct="1"/>
            <a:r>
              <a:rPr lang="en-US" altLang="en-US"/>
              <a:t> 73,884 people died and 74,909 people injured by a blistering blast wind, heat rays, and radiation.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73DA6F6-3BD4-4F6D-2C27-9C7AC36919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AD6A12-5406-4A5D-849F-22B1E6CAC4C1}" type="slidenum">
              <a:rPr lang="en-US" altLang="en-US" smtClean="0"/>
              <a:pPr>
                <a:spcBef>
                  <a:spcPct val="0"/>
                </a:spcBef>
              </a:pPr>
              <a:t>8</a:t>
            </a:fld>
            <a:endParaRPr lang="en-US" altLang="en-US"/>
          </a:p>
        </p:txBody>
      </p:sp>
      <p:sp>
        <p:nvSpPr>
          <p:cNvPr id="29699" name="Rectangle 2">
            <a:extLst>
              <a:ext uri="{FF2B5EF4-FFF2-40B4-BE49-F238E27FC236}">
                <a16:creationId xmlns:a16="http://schemas.microsoft.com/office/drawing/2014/main" id="{02D70785-061C-EC4B-125D-04AD539508D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8794975-0BAE-80F7-47C5-56BE5D2683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sz="1400" b="1">
                <a:solidFill>
                  <a:srgbClr val="C32E05"/>
                </a:solidFill>
              </a:rPr>
              <a:t>On August 9th 1945, three days later, at 11.02 A.M., another B-29 dropped the second bomb on the industrial section of the city of Nagasaki totally destroying 1 1/2 square miles of the city, killing 39,000 persons and injuring 25,000 more.</a:t>
            </a:r>
          </a:p>
          <a:p>
            <a:pPr eaLnBrk="1" hangingPunct="1"/>
            <a:endParaRPr lang="en-US" altLang="en-US" sz="1400" b="1">
              <a:solidFill>
                <a:srgbClr val="C32E05"/>
              </a:solidFill>
            </a:endParaRPr>
          </a:p>
          <a:p>
            <a:pPr eaLnBrk="1" hangingPunct="1"/>
            <a:endParaRPr lang="en-US" altLang="en-US"/>
          </a:p>
          <a:p>
            <a:pPr eaLnBrk="1" hangingPunct="1"/>
            <a:r>
              <a:rPr lang="en-US" altLang="en-US"/>
              <a:t> 73,884 people died and 74,909 people injured by a blistering blast wind, heat rays, and radiation.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AE91A57-7655-40EE-FC99-F12F668511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E2E1F9-4CAB-4556-9B9D-83C5AB71C76F}" type="slidenum">
              <a:rPr lang="en-US" altLang="en-US" smtClean="0"/>
              <a:pPr>
                <a:spcBef>
                  <a:spcPct val="0"/>
                </a:spcBef>
              </a:pPr>
              <a:t>9</a:t>
            </a:fld>
            <a:endParaRPr lang="en-US" altLang="en-US"/>
          </a:p>
        </p:txBody>
      </p:sp>
      <p:sp>
        <p:nvSpPr>
          <p:cNvPr id="31747" name="Rectangle 2">
            <a:extLst>
              <a:ext uri="{FF2B5EF4-FFF2-40B4-BE49-F238E27FC236}">
                <a16:creationId xmlns:a16="http://schemas.microsoft.com/office/drawing/2014/main" id="{8E080CC6-ADD9-1BFE-6551-184BE08CC2AD}"/>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7D6501C7-E6BE-2B3A-3C25-991C08DAC5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BA024CB-31E6-27D0-4DA7-E3C3C10FA9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124ED5-45CC-4E55-A75D-8825299E559E}" type="slidenum">
              <a:rPr lang="en-US" altLang="en-US" smtClean="0"/>
              <a:pPr>
                <a:spcBef>
                  <a:spcPct val="0"/>
                </a:spcBef>
              </a:pPr>
              <a:t>10</a:t>
            </a:fld>
            <a:endParaRPr lang="en-US" altLang="en-US"/>
          </a:p>
        </p:txBody>
      </p:sp>
      <p:sp>
        <p:nvSpPr>
          <p:cNvPr id="33795" name="Rectangle 2">
            <a:extLst>
              <a:ext uri="{FF2B5EF4-FFF2-40B4-BE49-F238E27FC236}">
                <a16:creationId xmlns:a16="http://schemas.microsoft.com/office/drawing/2014/main" id="{83BC659B-40F3-A3B3-C43D-4F35FEEAEE7A}"/>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DC884783-3194-91B2-33E6-54C3A87765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a:t>Nagasaki, Japanese city on which the second operational atomic bomb was dropped. Nicknamed 'Fat Man' (a reference to Churchill), the bomb, which used plutonium 239, was dropped by parachute at 1102 on 9 August by an American B29 bomber from the Pacific island of Tinian. It measured just under 3.5 m. (11 ft. 4 in.) in length, had the power of 22 kilotons of TNT, and weighed 4,050 kg. (nearly 9,000 lb.). The aircraft's first target was the city of Kokura, now part of Kitakyushu, but as it was covered by heavy cloud the aircraft was diverted to its second target, Nagasaki.</a:t>
            </a:r>
          </a:p>
          <a:p>
            <a:pPr eaLnBrk="1" hangingPunct="1">
              <a:lnSpc>
                <a:spcPct val="90000"/>
              </a:lnSpc>
            </a:pPr>
            <a:endParaRPr lang="en-US" altLang="en-US" sz="1000"/>
          </a:p>
          <a:p>
            <a:pPr eaLnBrk="1" hangingPunct="1">
              <a:lnSpc>
                <a:spcPct val="90000"/>
              </a:lnSpc>
            </a:pPr>
            <a:r>
              <a:rPr lang="en-US" altLang="en-US" sz="1000"/>
              <a:t>Unlike Hiroshima, Nagasaki lies in a series of narrow valleys bordered by mountains in the east and west. The bomb exploded about 500 m. (1,625 ft.) above the ground and directly beneath it (the hypocentre) was a suburb of schools, factories, and private houses. The radius of destruction for reinforced concrete buildings was 750 m. (2,437 ft.), greater than at Hiroshima where the blast caused by the bomb was more vertical. But because of the topography, and despite the Nagasaki bomb being more powerful, only about 6.7 sq. km. (2.6 sq. mi.) of Nagasaki was reduced to ashes compared with 13 sq. km. (5 sq. mi.) of Hiroshima. Of the 51,000 buildings in the city 22.7% were completely destroyed or burt, with 36.1 % escaping any damage.</a:t>
            </a:r>
          </a:p>
          <a:p>
            <a:pPr eaLnBrk="1" hangingPunct="1">
              <a:lnSpc>
                <a:spcPct val="90000"/>
              </a:lnSpc>
            </a:pPr>
            <a:endParaRPr lang="en-US" altLang="en-US" sz="1000"/>
          </a:p>
          <a:p>
            <a:pPr eaLnBrk="1" hangingPunct="1">
              <a:lnSpc>
                <a:spcPct val="90000"/>
              </a:lnSpc>
            </a:pPr>
            <a:r>
              <a:rPr lang="en-US" altLang="en-US" sz="1000"/>
              <a:t>Among the 270,000 people present when the bomb was dropped, about 2,500 were labour conscripts from Korea and 350 were prisoners-of-war. About 73,884 were killed and 74,909 injured, with the affected survivors suffering the same long-term catastrophic results of radiation and mental trauma as at Hiroshima.</a:t>
            </a:r>
          </a:p>
          <a:p>
            <a:pPr eaLnBrk="1" hangingPunct="1">
              <a:lnSpc>
                <a:spcPct val="90000"/>
              </a:lnSpc>
            </a:pPr>
            <a:endParaRPr lang="en-US" altLang="en-US" sz="1000"/>
          </a:p>
          <a:p>
            <a:pPr eaLnBrk="1" hangingPunct="1">
              <a:lnSpc>
                <a:spcPct val="90000"/>
              </a:lnSpc>
            </a:pPr>
            <a:r>
              <a:rPr lang="en-US" altLang="en-US" sz="1000"/>
              <a:t>Committee on Damage by Atomic Bombs in Hiroshima and Nagasaki, Hiroshima and Nagasaki: The Physical, Medical and Social Effects of the Atomic Bombings (London, 1981).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6">
            <a:extLst>
              <a:ext uri="{FF2B5EF4-FFF2-40B4-BE49-F238E27FC236}">
                <a16:creationId xmlns:a16="http://schemas.microsoft.com/office/drawing/2014/main" id="{16B3B5C0-C4F8-89FE-F33A-BC3951BC8191}"/>
              </a:ext>
            </a:extLst>
          </p:cNvPr>
          <p:cNvSpPr>
            <a:spLocks noGrp="1" noChangeArrowheads="1"/>
          </p:cNvSpPr>
          <p:nvPr>
            <p:ph type="sldNum" sz="quarter" idx="10"/>
          </p:nvPr>
        </p:nvSpPr>
        <p:spPr>
          <a:xfrm>
            <a:off x="9177338" y="6416675"/>
            <a:ext cx="2362200" cy="365125"/>
          </a:xfrm>
        </p:spPr>
        <p:txBody>
          <a:bodyPr/>
          <a:lstStyle>
            <a:lvl1pPr>
              <a:defRPr/>
            </a:lvl1pPr>
          </a:lstStyle>
          <a:p>
            <a:pPr>
              <a:defRPr/>
            </a:pPr>
            <a:fld id="{5E019CC6-6044-4E6B-9BF9-A7783849AF5B}" type="slidenum">
              <a:rPr lang="en-US" altLang="en-US"/>
              <a:pPr>
                <a:defRPr/>
              </a:pPr>
              <a:t>‹#›</a:t>
            </a:fld>
            <a:endParaRPr lang="en-US" altLang="en-US"/>
          </a:p>
        </p:txBody>
      </p:sp>
    </p:spTree>
    <p:extLst>
      <p:ext uri="{BB962C8B-B14F-4D97-AF65-F5344CB8AC3E}">
        <p14:creationId xmlns:p14="http://schemas.microsoft.com/office/powerpoint/2010/main" val="206203378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4">
            <a:extLst>
              <a:ext uri="{FF2B5EF4-FFF2-40B4-BE49-F238E27FC236}">
                <a16:creationId xmlns:a16="http://schemas.microsoft.com/office/drawing/2014/main" id="{C7211EED-E0C8-10A3-B85B-40531FBBBB0F}"/>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6C1F9FD6-B6AC-19C1-4462-594E2B13C074}"/>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6" name="Slide Number Placeholder 6">
            <a:extLst>
              <a:ext uri="{FF2B5EF4-FFF2-40B4-BE49-F238E27FC236}">
                <a16:creationId xmlns:a16="http://schemas.microsoft.com/office/drawing/2014/main" id="{9AE6536B-C505-7495-35D6-34A91F813A4F}"/>
              </a:ext>
            </a:extLst>
          </p:cNvPr>
          <p:cNvSpPr>
            <a:spLocks noGrp="1" noChangeArrowheads="1"/>
          </p:cNvSpPr>
          <p:nvPr>
            <p:ph type="sldNum" sz="quarter" idx="12"/>
          </p:nvPr>
        </p:nvSpPr>
        <p:spPr/>
        <p:txBody>
          <a:bodyPr/>
          <a:lstStyle>
            <a:lvl1pPr>
              <a:defRPr/>
            </a:lvl1pPr>
          </a:lstStyle>
          <a:p>
            <a:pPr>
              <a:defRPr/>
            </a:pPr>
            <a:fld id="{6488F77A-2909-44F6-BAEF-F9C806864F0F}" type="slidenum">
              <a:rPr lang="en-US" altLang="en-US"/>
              <a:pPr>
                <a:defRPr/>
              </a:pPr>
              <a:t>‹#›</a:t>
            </a:fld>
            <a:endParaRPr lang="en-US" altLang="en-US"/>
          </a:p>
        </p:txBody>
      </p:sp>
    </p:spTree>
    <p:extLst>
      <p:ext uri="{BB962C8B-B14F-4D97-AF65-F5344CB8AC3E}">
        <p14:creationId xmlns:p14="http://schemas.microsoft.com/office/powerpoint/2010/main" val="22324689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4">
            <a:extLst>
              <a:ext uri="{FF2B5EF4-FFF2-40B4-BE49-F238E27FC236}">
                <a16:creationId xmlns:a16="http://schemas.microsoft.com/office/drawing/2014/main" id="{A65FD7B5-1568-6762-15A8-B6A99D4F45FD}"/>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BAD616C1-CE78-1920-5E87-0211083C746A}"/>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6" name="Slide Number Placeholder 6">
            <a:extLst>
              <a:ext uri="{FF2B5EF4-FFF2-40B4-BE49-F238E27FC236}">
                <a16:creationId xmlns:a16="http://schemas.microsoft.com/office/drawing/2014/main" id="{6401053C-4739-92C1-D72B-00492D34C846}"/>
              </a:ext>
            </a:extLst>
          </p:cNvPr>
          <p:cNvSpPr>
            <a:spLocks noGrp="1" noChangeArrowheads="1"/>
          </p:cNvSpPr>
          <p:nvPr>
            <p:ph type="sldNum" sz="quarter" idx="12"/>
          </p:nvPr>
        </p:nvSpPr>
        <p:spPr/>
        <p:txBody>
          <a:bodyPr/>
          <a:lstStyle>
            <a:lvl1pPr>
              <a:defRPr/>
            </a:lvl1pPr>
          </a:lstStyle>
          <a:p>
            <a:pPr>
              <a:defRPr/>
            </a:pPr>
            <a:fld id="{05D9191B-0C9D-4540-8CED-2EF9979F6274}" type="slidenum">
              <a:rPr lang="en-US" altLang="en-US"/>
              <a:pPr>
                <a:defRPr/>
              </a:pPr>
              <a:t>‹#›</a:t>
            </a:fld>
            <a:endParaRPr lang="en-US" altLang="en-US"/>
          </a:p>
        </p:txBody>
      </p:sp>
    </p:spTree>
    <p:extLst>
      <p:ext uri="{BB962C8B-B14F-4D97-AF65-F5344CB8AC3E}">
        <p14:creationId xmlns:p14="http://schemas.microsoft.com/office/powerpoint/2010/main" val="412015158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2" name="Google Shape;16;p2">
            <a:extLst>
              <a:ext uri="{FF2B5EF4-FFF2-40B4-BE49-F238E27FC236}">
                <a16:creationId xmlns:a16="http://schemas.microsoft.com/office/drawing/2014/main" id="{EFECDBCB-01B8-E9AC-3052-A8611884EFB5}"/>
              </a:ext>
            </a:extLst>
          </p:cNvPr>
          <p:cNvSpPr txBox="1">
            <a:spLocks noChangeArrowheads="1"/>
          </p:cNvSpPr>
          <p:nvPr/>
        </p:nvSpPr>
        <p:spPr bwMode="auto">
          <a:xfrm>
            <a:off x="301625" y="6438900"/>
            <a:ext cx="2320925" cy="263525"/>
          </a:xfrm>
          <a:prstGeom prst="rect">
            <a:avLst/>
          </a:prstGeom>
          <a:noFill/>
          <a:ln>
            <a:noFill/>
          </a:ln>
        </p:spPr>
        <p:txBody>
          <a:bodyPr lIns="39125" tIns="39125" rIns="39125" bIns="3912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200">
                <a:solidFill>
                  <a:srgbClr val="535353"/>
                </a:solidFill>
                <a:latin typeface="Open Sans SemiBold" panose="020B0706030804020204" pitchFamily="34" charset="0"/>
                <a:cs typeface="Open Sans SemiBold" panose="020B0706030804020204" pitchFamily="34" charset="0"/>
                <a:sym typeface="Open Sans SemiBold" panose="020B0706030804020204" pitchFamily="34" charset="0"/>
              </a:rPr>
              <a:t>PEER | CSSR | INDIA</a:t>
            </a:r>
            <a:endParaRPr lang="en-US" altLang="en-US"/>
          </a:p>
        </p:txBody>
      </p:sp>
      <p:sp>
        <p:nvSpPr>
          <p:cNvPr id="3" name="Google Shape;17;p2">
            <a:extLst>
              <a:ext uri="{FF2B5EF4-FFF2-40B4-BE49-F238E27FC236}">
                <a16:creationId xmlns:a16="http://schemas.microsoft.com/office/drawing/2014/main" id="{CB049321-27CE-9015-D490-120BDEBD37C9}"/>
              </a:ext>
            </a:extLst>
          </p:cNvPr>
          <p:cNvSpPr>
            <a:spLocks noChangeArrowheads="1"/>
          </p:cNvSpPr>
          <p:nvPr/>
        </p:nvSpPr>
        <p:spPr bwMode="auto">
          <a:xfrm>
            <a:off x="508000" y="6756400"/>
            <a:ext cx="1908175" cy="101600"/>
          </a:xfrm>
          <a:prstGeom prst="rect">
            <a:avLst/>
          </a:prstGeom>
          <a:solidFill>
            <a:srgbClr val="C00000"/>
          </a:solidFill>
          <a:ln>
            <a:noFill/>
          </a:ln>
        </p:spPr>
        <p:txBody>
          <a:bodyPr lIns="39125" tIns="39125" rIns="39125" bIns="3912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Google Shape;18;p2">
            <a:extLst>
              <a:ext uri="{FF2B5EF4-FFF2-40B4-BE49-F238E27FC236}">
                <a16:creationId xmlns:a16="http://schemas.microsoft.com/office/drawing/2014/main" id="{11D77606-0589-444C-264F-E8FA53FF5E64}"/>
              </a:ext>
            </a:extLst>
          </p:cNvPr>
          <p:cNvSpPr txBox="1">
            <a:spLocks noChangeArrowheads="1"/>
          </p:cNvSpPr>
          <p:nvPr/>
        </p:nvSpPr>
        <p:spPr bwMode="auto">
          <a:xfrm>
            <a:off x="10756900" y="6407150"/>
            <a:ext cx="698500" cy="309563"/>
          </a:xfrm>
          <a:prstGeom prst="rect">
            <a:avLst/>
          </a:prstGeom>
          <a:noFill/>
          <a:ln>
            <a:noFill/>
          </a:ln>
        </p:spPr>
        <p:txBody>
          <a:bodyPr lIns="39125" tIns="39125" rIns="39125" bIns="3912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500" b="1">
                <a:solidFill>
                  <a:srgbClr val="535353"/>
                </a:solidFill>
                <a:latin typeface="Open Sans" panose="020B0606030504020204" pitchFamily="34" charset="0"/>
                <a:cs typeface="Open Sans" panose="020B0606030504020204" pitchFamily="34" charset="0"/>
                <a:sym typeface="Open Sans" panose="020B0606030504020204" pitchFamily="34" charset="0"/>
              </a:rPr>
              <a:t>PPT 2 -</a:t>
            </a:r>
            <a:endParaRPr lang="en-US" altLang="en-US"/>
          </a:p>
        </p:txBody>
      </p:sp>
      <p:sp>
        <p:nvSpPr>
          <p:cNvPr id="5" name="Google Shape;19;p2">
            <a:extLst>
              <a:ext uri="{FF2B5EF4-FFF2-40B4-BE49-F238E27FC236}">
                <a16:creationId xmlns:a16="http://schemas.microsoft.com/office/drawing/2014/main" id="{845FB597-4C71-D101-A8C0-CCE49A974302}"/>
              </a:ext>
            </a:extLst>
          </p:cNvPr>
          <p:cNvSpPr>
            <a:spLocks noChangeArrowheads="1"/>
          </p:cNvSpPr>
          <p:nvPr/>
        </p:nvSpPr>
        <p:spPr bwMode="auto">
          <a:xfrm>
            <a:off x="10769600" y="6756400"/>
            <a:ext cx="939800" cy="101600"/>
          </a:xfrm>
          <a:prstGeom prst="rect">
            <a:avLst/>
          </a:prstGeom>
          <a:solidFill>
            <a:srgbClr val="C00000"/>
          </a:solidFill>
          <a:ln>
            <a:noFill/>
          </a:ln>
        </p:spPr>
        <p:txBody>
          <a:bodyPr lIns="39125" tIns="39125" rIns="39125" bIns="3912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0;p2">
            <a:extLst>
              <a:ext uri="{FF2B5EF4-FFF2-40B4-BE49-F238E27FC236}">
                <a16:creationId xmlns:a16="http://schemas.microsoft.com/office/drawing/2014/main" id="{7C6D9B83-2413-6371-6010-CC5F7E0A6017}"/>
              </a:ext>
            </a:extLst>
          </p:cNvPr>
          <p:cNvSpPr txBox="1">
            <a:spLocks noGrp="1"/>
          </p:cNvSpPr>
          <p:nvPr>
            <p:ph type="sldNum" idx="10"/>
          </p:nvPr>
        </p:nvSpPr>
        <p:spPr>
          <a:xfrm>
            <a:off x="11383963" y="6407150"/>
            <a:ext cx="303212" cy="338138"/>
          </a:xfrm>
        </p:spPr>
        <p:txBody>
          <a:bodyPr spcFirstLastPara="1" lIns="78275" tIns="78275" rIns="78275" bIns="78275">
            <a:noAutofit/>
          </a:bodyPr>
          <a:lstStyle>
            <a:lvl1pPr marL="0" lvl="0" indent="0" algn="ctr">
              <a:spcBef>
                <a:spcPts val="0"/>
              </a:spcBef>
              <a:spcAft>
                <a:spcPts val="0"/>
              </a:spcAft>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a:defRPr/>
            </a:pPr>
            <a:fld id="{31BB6DF5-1E8A-4908-B1BF-B37439AF6483}" type="slidenum">
              <a:rPr lang="en-US"/>
              <a:pPr>
                <a:defRPr/>
              </a:pPr>
              <a:t>‹#›</a:t>
            </a:fld>
            <a:endParaRPr/>
          </a:p>
        </p:txBody>
      </p:sp>
    </p:spTree>
    <p:extLst>
      <p:ext uri="{BB962C8B-B14F-4D97-AF65-F5344CB8AC3E}">
        <p14:creationId xmlns:p14="http://schemas.microsoft.com/office/powerpoint/2010/main" val="331344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4">
            <a:extLst>
              <a:ext uri="{FF2B5EF4-FFF2-40B4-BE49-F238E27FC236}">
                <a16:creationId xmlns:a16="http://schemas.microsoft.com/office/drawing/2014/main" id="{BC843F4D-EF40-D7AF-5172-74A8B0055A98}"/>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93C2ED1E-C368-3DF0-0931-EC4D457E60EA}"/>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6" name="Slide Number Placeholder 6">
            <a:extLst>
              <a:ext uri="{FF2B5EF4-FFF2-40B4-BE49-F238E27FC236}">
                <a16:creationId xmlns:a16="http://schemas.microsoft.com/office/drawing/2014/main" id="{F15D3DE9-5AD9-3B14-D5B3-E2AAF9123A00}"/>
              </a:ext>
            </a:extLst>
          </p:cNvPr>
          <p:cNvSpPr>
            <a:spLocks noGrp="1" noChangeArrowheads="1"/>
          </p:cNvSpPr>
          <p:nvPr>
            <p:ph type="sldNum" sz="quarter" idx="12"/>
          </p:nvPr>
        </p:nvSpPr>
        <p:spPr/>
        <p:txBody>
          <a:bodyPr/>
          <a:lstStyle>
            <a:lvl1pPr>
              <a:defRPr/>
            </a:lvl1pPr>
          </a:lstStyle>
          <a:p>
            <a:pPr>
              <a:defRPr/>
            </a:pPr>
            <a:fld id="{33E3A2AF-3073-4538-BA36-5D9555EA27D9}" type="slidenum">
              <a:rPr lang="en-US" altLang="en-US"/>
              <a:pPr>
                <a:defRPr/>
              </a:pPr>
              <a:t>‹#›</a:t>
            </a:fld>
            <a:endParaRPr lang="en-US" altLang="en-US"/>
          </a:p>
        </p:txBody>
      </p:sp>
    </p:spTree>
    <p:extLst>
      <p:ext uri="{BB962C8B-B14F-4D97-AF65-F5344CB8AC3E}">
        <p14:creationId xmlns:p14="http://schemas.microsoft.com/office/powerpoint/2010/main" val="737354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a:extLst>
              <a:ext uri="{FF2B5EF4-FFF2-40B4-BE49-F238E27FC236}">
                <a16:creationId xmlns:a16="http://schemas.microsoft.com/office/drawing/2014/main" id="{A3ACD627-07E8-1EDC-D627-C69B49463680}"/>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5117FB71-7F39-D1D9-D557-393DF0659333}"/>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6" name="Slide Number Placeholder 6">
            <a:extLst>
              <a:ext uri="{FF2B5EF4-FFF2-40B4-BE49-F238E27FC236}">
                <a16:creationId xmlns:a16="http://schemas.microsoft.com/office/drawing/2014/main" id="{C1A17CB9-233D-9CAE-5253-C6BA496DFFFA}"/>
              </a:ext>
            </a:extLst>
          </p:cNvPr>
          <p:cNvSpPr>
            <a:spLocks noGrp="1" noChangeArrowheads="1"/>
          </p:cNvSpPr>
          <p:nvPr>
            <p:ph type="sldNum" sz="quarter" idx="12"/>
          </p:nvPr>
        </p:nvSpPr>
        <p:spPr/>
        <p:txBody>
          <a:bodyPr/>
          <a:lstStyle>
            <a:lvl1pPr>
              <a:defRPr/>
            </a:lvl1pPr>
          </a:lstStyle>
          <a:p>
            <a:pPr>
              <a:defRPr/>
            </a:pPr>
            <a:fld id="{9842025E-1C9F-41C4-AFF0-E94D18C96E30}" type="slidenum">
              <a:rPr lang="en-US" altLang="en-US"/>
              <a:pPr>
                <a:defRPr/>
              </a:pPr>
              <a:t>‹#›</a:t>
            </a:fld>
            <a:endParaRPr lang="en-US" altLang="en-US"/>
          </a:p>
        </p:txBody>
      </p:sp>
    </p:spTree>
    <p:extLst>
      <p:ext uri="{BB962C8B-B14F-4D97-AF65-F5344CB8AC3E}">
        <p14:creationId xmlns:p14="http://schemas.microsoft.com/office/powerpoint/2010/main" val="240206787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9C17818-995B-5054-BCA2-8CCD8307E9D1}"/>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6234422-7D90-9DC1-C99F-A391779C556F}"/>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7" name="Slide Number Placeholder 6">
            <a:extLst>
              <a:ext uri="{FF2B5EF4-FFF2-40B4-BE49-F238E27FC236}">
                <a16:creationId xmlns:a16="http://schemas.microsoft.com/office/drawing/2014/main" id="{247AA46C-3C18-A0B0-F26B-4B73A22F6CF9}"/>
              </a:ext>
            </a:extLst>
          </p:cNvPr>
          <p:cNvSpPr>
            <a:spLocks noGrp="1" noChangeArrowheads="1"/>
          </p:cNvSpPr>
          <p:nvPr>
            <p:ph type="sldNum" sz="quarter" idx="12"/>
          </p:nvPr>
        </p:nvSpPr>
        <p:spPr/>
        <p:txBody>
          <a:bodyPr/>
          <a:lstStyle>
            <a:lvl1pPr>
              <a:defRPr/>
            </a:lvl1pPr>
          </a:lstStyle>
          <a:p>
            <a:pPr>
              <a:defRPr/>
            </a:pPr>
            <a:fld id="{3EEA5C88-7CC9-4426-9EBF-C850555980DD}" type="slidenum">
              <a:rPr lang="en-US" altLang="en-US"/>
              <a:pPr>
                <a:defRPr/>
              </a:pPr>
              <a:t>‹#›</a:t>
            </a:fld>
            <a:endParaRPr lang="en-US" altLang="en-US"/>
          </a:p>
        </p:txBody>
      </p:sp>
    </p:spTree>
    <p:extLst>
      <p:ext uri="{BB962C8B-B14F-4D97-AF65-F5344CB8AC3E}">
        <p14:creationId xmlns:p14="http://schemas.microsoft.com/office/powerpoint/2010/main" val="223628418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4">
            <a:extLst>
              <a:ext uri="{FF2B5EF4-FFF2-40B4-BE49-F238E27FC236}">
                <a16:creationId xmlns:a16="http://schemas.microsoft.com/office/drawing/2014/main" id="{750917F7-B36F-A5C5-5631-F92F31A48091}"/>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14336D22-EBC6-1936-00B7-78876FA11BBF}"/>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9" name="Slide Number Placeholder 6">
            <a:extLst>
              <a:ext uri="{FF2B5EF4-FFF2-40B4-BE49-F238E27FC236}">
                <a16:creationId xmlns:a16="http://schemas.microsoft.com/office/drawing/2014/main" id="{F4EEC338-F10C-C0DF-AD0B-ABB569B61ABF}"/>
              </a:ext>
            </a:extLst>
          </p:cNvPr>
          <p:cNvSpPr>
            <a:spLocks noGrp="1" noChangeArrowheads="1"/>
          </p:cNvSpPr>
          <p:nvPr>
            <p:ph type="sldNum" sz="quarter" idx="12"/>
          </p:nvPr>
        </p:nvSpPr>
        <p:spPr/>
        <p:txBody>
          <a:bodyPr/>
          <a:lstStyle>
            <a:lvl1pPr>
              <a:defRPr/>
            </a:lvl1pPr>
          </a:lstStyle>
          <a:p>
            <a:pPr>
              <a:defRPr/>
            </a:pPr>
            <a:fld id="{BA2D90D0-D293-45BC-9C57-83772236D3ED}" type="slidenum">
              <a:rPr lang="en-US" altLang="en-US"/>
              <a:pPr>
                <a:defRPr/>
              </a:pPr>
              <a:t>‹#›</a:t>
            </a:fld>
            <a:endParaRPr lang="en-US" altLang="en-US"/>
          </a:p>
        </p:txBody>
      </p:sp>
    </p:spTree>
    <p:extLst>
      <p:ext uri="{BB962C8B-B14F-4D97-AF65-F5344CB8AC3E}">
        <p14:creationId xmlns:p14="http://schemas.microsoft.com/office/powerpoint/2010/main" val="429353069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4">
            <a:extLst>
              <a:ext uri="{FF2B5EF4-FFF2-40B4-BE49-F238E27FC236}">
                <a16:creationId xmlns:a16="http://schemas.microsoft.com/office/drawing/2014/main" id="{BCFCCA1B-3E5A-D39C-0CA9-889D06B71E91}"/>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4" name="Footer Placeholder 5">
            <a:extLst>
              <a:ext uri="{FF2B5EF4-FFF2-40B4-BE49-F238E27FC236}">
                <a16:creationId xmlns:a16="http://schemas.microsoft.com/office/drawing/2014/main" id="{689E323E-FB18-E3B6-EEC1-7F5814DEEB2F}"/>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5" name="Slide Number Placeholder 6">
            <a:extLst>
              <a:ext uri="{FF2B5EF4-FFF2-40B4-BE49-F238E27FC236}">
                <a16:creationId xmlns:a16="http://schemas.microsoft.com/office/drawing/2014/main" id="{DF79413A-886D-0220-BE0C-F39AA9EEB3DB}"/>
              </a:ext>
            </a:extLst>
          </p:cNvPr>
          <p:cNvSpPr>
            <a:spLocks noGrp="1" noChangeArrowheads="1"/>
          </p:cNvSpPr>
          <p:nvPr>
            <p:ph type="sldNum" sz="quarter" idx="12"/>
          </p:nvPr>
        </p:nvSpPr>
        <p:spPr/>
        <p:txBody>
          <a:bodyPr/>
          <a:lstStyle>
            <a:lvl1pPr>
              <a:defRPr/>
            </a:lvl1pPr>
          </a:lstStyle>
          <a:p>
            <a:pPr>
              <a:defRPr/>
            </a:pPr>
            <a:fld id="{9085F9A2-5A21-4064-8765-5B42583CCB37}" type="slidenum">
              <a:rPr lang="en-US" altLang="en-US"/>
              <a:pPr>
                <a:defRPr/>
              </a:pPr>
              <a:t>‹#›</a:t>
            </a:fld>
            <a:endParaRPr lang="en-US" altLang="en-US"/>
          </a:p>
        </p:txBody>
      </p:sp>
    </p:spTree>
    <p:extLst>
      <p:ext uri="{BB962C8B-B14F-4D97-AF65-F5344CB8AC3E}">
        <p14:creationId xmlns:p14="http://schemas.microsoft.com/office/powerpoint/2010/main" val="11303129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A49CC414-EC4C-0EA4-9D69-1C53E142C13B}"/>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3" name="Footer Placeholder 5">
            <a:extLst>
              <a:ext uri="{FF2B5EF4-FFF2-40B4-BE49-F238E27FC236}">
                <a16:creationId xmlns:a16="http://schemas.microsoft.com/office/drawing/2014/main" id="{1FEF0607-293C-1694-E7F8-6136F2989ACB}"/>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4" name="Slide Number Placeholder 6">
            <a:extLst>
              <a:ext uri="{FF2B5EF4-FFF2-40B4-BE49-F238E27FC236}">
                <a16:creationId xmlns:a16="http://schemas.microsoft.com/office/drawing/2014/main" id="{EA48EA0C-8C70-98CD-E9EA-266EF839BD44}"/>
              </a:ext>
            </a:extLst>
          </p:cNvPr>
          <p:cNvSpPr>
            <a:spLocks noGrp="1" noChangeArrowheads="1"/>
          </p:cNvSpPr>
          <p:nvPr>
            <p:ph type="sldNum" sz="quarter" idx="12"/>
          </p:nvPr>
        </p:nvSpPr>
        <p:spPr/>
        <p:txBody>
          <a:bodyPr/>
          <a:lstStyle>
            <a:lvl1pPr>
              <a:defRPr/>
            </a:lvl1pPr>
          </a:lstStyle>
          <a:p>
            <a:pPr>
              <a:defRPr/>
            </a:pPr>
            <a:fld id="{4CD4925A-995F-40AE-B9F7-715FD95F5418}" type="slidenum">
              <a:rPr lang="en-US" altLang="en-US"/>
              <a:pPr>
                <a:defRPr/>
              </a:pPr>
              <a:t>‹#›</a:t>
            </a:fld>
            <a:endParaRPr lang="en-US" altLang="en-US"/>
          </a:p>
        </p:txBody>
      </p:sp>
    </p:spTree>
    <p:extLst>
      <p:ext uri="{BB962C8B-B14F-4D97-AF65-F5344CB8AC3E}">
        <p14:creationId xmlns:p14="http://schemas.microsoft.com/office/powerpoint/2010/main" val="382868553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49F390A-C406-BB96-79DE-055B65C8976B}"/>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EDEE7D6-96A6-81C8-DE55-60A637727064}"/>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7" name="Slide Number Placeholder 6">
            <a:extLst>
              <a:ext uri="{FF2B5EF4-FFF2-40B4-BE49-F238E27FC236}">
                <a16:creationId xmlns:a16="http://schemas.microsoft.com/office/drawing/2014/main" id="{FC377EBB-3D1B-6F64-AA82-D6FDFFC72C7E}"/>
              </a:ext>
            </a:extLst>
          </p:cNvPr>
          <p:cNvSpPr>
            <a:spLocks noGrp="1" noChangeArrowheads="1"/>
          </p:cNvSpPr>
          <p:nvPr>
            <p:ph type="sldNum" sz="quarter" idx="12"/>
          </p:nvPr>
        </p:nvSpPr>
        <p:spPr/>
        <p:txBody>
          <a:bodyPr/>
          <a:lstStyle>
            <a:lvl1pPr>
              <a:defRPr/>
            </a:lvl1pPr>
          </a:lstStyle>
          <a:p>
            <a:pPr>
              <a:defRPr/>
            </a:pPr>
            <a:fld id="{339A2B3D-2C9F-4C10-A31D-784E8F2BC670}" type="slidenum">
              <a:rPr lang="en-US" altLang="en-US"/>
              <a:pPr>
                <a:defRPr/>
              </a:pPr>
              <a:t>‹#›</a:t>
            </a:fld>
            <a:endParaRPr lang="en-US" altLang="en-US"/>
          </a:p>
        </p:txBody>
      </p:sp>
    </p:spTree>
    <p:extLst>
      <p:ext uri="{BB962C8B-B14F-4D97-AF65-F5344CB8AC3E}">
        <p14:creationId xmlns:p14="http://schemas.microsoft.com/office/powerpoint/2010/main" val="152289697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61F97C4-A9BC-1816-082D-573A985FD567}"/>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F31E5A9-938F-DFA9-D4ED-D4AE37D7E58C}"/>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11TH NDRF VNS</a:t>
            </a:r>
          </a:p>
        </p:txBody>
      </p:sp>
      <p:sp>
        <p:nvSpPr>
          <p:cNvPr id="7" name="Slide Number Placeholder 6">
            <a:extLst>
              <a:ext uri="{FF2B5EF4-FFF2-40B4-BE49-F238E27FC236}">
                <a16:creationId xmlns:a16="http://schemas.microsoft.com/office/drawing/2014/main" id="{96A4F899-62B3-D82C-0432-946D5F5A01A5}"/>
              </a:ext>
            </a:extLst>
          </p:cNvPr>
          <p:cNvSpPr>
            <a:spLocks noGrp="1" noChangeArrowheads="1"/>
          </p:cNvSpPr>
          <p:nvPr>
            <p:ph type="sldNum" sz="quarter" idx="12"/>
          </p:nvPr>
        </p:nvSpPr>
        <p:spPr/>
        <p:txBody>
          <a:bodyPr/>
          <a:lstStyle>
            <a:lvl1pPr>
              <a:defRPr/>
            </a:lvl1pPr>
          </a:lstStyle>
          <a:p>
            <a:pPr>
              <a:defRPr/>
            </a:pPr>
            <a:fld id="{BF87F9AA-DDC7-4DB7-B1B2-DDD0920EF653}" type="slidenum">
              <a:rPr lang="en-US" altLang="en-US"/>
              <a:pPr>
                <a:defRPr/>
              </a:pPr>
              <a:t>‹#›</a:t>
            </a:fld>
            <a:endParaRPr lang="en-US" altLang="en-US"/>
          </a:p>
        </p:txBody>
      </p:sp>
    </p:spTree>
    <p:extLst>
      <p:ext uri="{BB962C8B-B14F-4D97-AF65-F5344CB8AC3E}">
        <p14:creationId xmlns:p14="http://schemas.microsoft.com/office/powerpoint/2010/main" val="364361009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6FEF03-F29E-D39D-1622-76AD1B48B2B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B25667E-A3C6-FDC3-35D2-60631B6E07AC}"/>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2454" name="Rectangle 6">
            <a:extLst>
              <a:ext uri="{FF2B5EF4-FFF2-40B4-BE49-F238E27FC236}">
                <a16:creationId xmlns:a16="http://schemas.microsoft.com/office/drawing/2014/main" id="{DE0CA7F8-D560-9505-E713-46FC2D8DB2E9}"/>
              </a:ext>
            </a:extLst>
          </p:cNvPr>
          <p:cNvSpPr>
            <a:spLocks noGrp="1" noChangeArrowheads="1"/>
          </p:cNvSpPr>
          <p:nvPr>
            <p:ph type="sldNum" sz="quarter" idx="4"/>
          </p:nvPr>
        </p:nvSpPr>
        <p:spPr bwMode="auto">
          <a:xfrm>
            <a:off x="9177338" y="6356350"/>
            <a:ext cx="2362200" cy="3651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84A29B9-0FC3-460A-A39F-432BCABFDEA5}" type="slidenum">
              <a:rPr lang="en-US" altLang="en-US"/>
              <a:pPr>
                <a:defRPr/>
              </a:pPr>
              <a:t>‹#›</a:t>
            </a:fld>
            <a:endParaRPr lang="en-US" altLang="en-US"/>
          </a:p>
        </p:txBody>
      </p:sp>
      <p:pic>
        <p:nvPicPr>
          <p:cNvPr id="1029" name="Picture 2" descr="A logo with text on it&#10;&#10;AI-generated content may be incorrect.">
            <a:extLst>
              <a:ext uri="{FF2B5EF4-FFF2-40B4-BE49-F238E27FC236}">
                <a16:creationId xmlns:a16="http://schemas.microsoft.com/office/drawing/2014/main" id="{52C0C1B5-E9D2-4CBD-4DE3-202DB7225B3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613" y="92075"/>
            <a:ext cx="12430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ER | MFR | INDIA">
            <a:extLst>
              <a:ext uri="{FF2B5EF4-FFF2-40B4-BE49-F238E27FC236}">
                <a16:creationId xmlns:a16="http://schemas.microsoft.com/office/drawing/2014/main" id="{3C57F339-BD98-424A-59CC-238420E4C1C0}"/>
              </a:ext>
            </a:extLst>
          </p:cNvPr>
          <p:cNvSpPr txBox="1"/>
          <p:nvPr userDrawn="1"/>
        </p:nvSpPr>
        <p:spPr>
          <a:xfrm>
            <a:off x="152400" y="6308725"/>
            <a:ext cx="2514600" cy="342900"/>
          </a:xfrm>
          <a:prstGeom prst="rect">
            <a:avLst/>
          </a:prstGeom>
          <a:ln w="12700">
            <a:miter lim="400000"/>
          </a:ln>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defRPr/>
            </a:pPr>
            <a:r>
              <a:rPr lang="en-US" sz="1200" b="1" dirty="0">
                <a:latin typeface="+mj-lt"/>
              </a:rPr>
              <a:t>NDRF | </a:t>
            </a:r>
            <a:r>
              <a:rPr lang="en-IN" sz="1200" b="1" dirty="0">
                <a:latin typeface="+mj-lt"/>
              </a:rPr>
              <a:t>CBRN</a:t>
            </a:r>
            <a:r>
              <a:rPr sz="1200" b="1" dirty="0">
                <a:latin typeface="+mj-lt"/>
              </a:rPr>
              <a:t> | INDIA</a:t>
            </a:r>
          </a:p>
        </p:txBody>
      </p:sp>
      <p:sp>
        <p:nvSpPr>
          <p:cNvPr id="3" name="PPT 2 -">
            <a:extLst>
              <a:ext uri="{FF2B5EF4-FFF2-40B4-BE49-F238E27FC236}">
                <a16:creationId xmlns:a16="http://schemas.microsoft.com/office/drawing/2014/main" id="{B6194B65-BABF-63A6-590C-BCCD73EE1698}"/>
              </a:ext>
            </a:extLst>
          </p:cNvPr>
          <p:cNvSpPr txBox="1"/>
          <p:nvPr userDrawn="1"/>
        </p:nvSpPr>
        <p:spPr>
          <a:xfrm>
            <a:off x="10671175" y="6356350"/>
            <a:ext cx="530225" cy="342900"/>
          </a:xfrm>
          <a:prstGeom prst="rect">
            <a:avLst/>
          </a:prstGeom>
          <a:ln w="12700">
            <a:miter lim="400000"/>
          </a:ln>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0" dirty="0"/>
              <a:t>PPT -</a:t>
            </a:r>
          </a:p>
        </p:txBody>
      </p:sp>
      <p:pic>
        <p:nvPicPr>
          <p:cNvPr id="1032" name="Picture 3" descr="A logo with a symbol and text&#10;&#10;AI-generated content may be incorrect.">
            <a:extLst>
              <a:ext uri="{FF2B5EF4-FFF2-40B4-BE49-F238E27FC236}">
                <a16:creationId xmlns:a16="http://schemas.microsoft.com/office/drawing/2014/main" id="{15177B1E-12F8-DB94-AB75-D816675F351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Lst>
  <p:transition spd="slow"/>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CC4279EB-64E1-DEC1-DE8F-85C5EB5FC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461963"/>
            <a:ext cx="75088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Development of products for protection against CBRN agents – GKToday">
            <a:extLst>
              <a:ext uri="{FF2B5EF4-FFF2-40B4-BE49-F238E27FC236}">
                <a16:creationId xmlns:a16="http://schemas.microsoft.com/office/drawing/2014/main" id="{1963A739-F104-C0C6-5CFD-17A50001F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447675"/>
            <a:ext cx="4921251"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Google Shape;95;p14">
            <a:extLst>
              <a:ext uri="{FF2B5EF4-FFF2-40B4-BE49-F238E27FC236}">
                <a16:creationId xmlns:a16="http://schemas.microsoft.com/office/drawing/2014/main" id="{62FAE8D4-A268-0588-27AF-F2EB1A7FF17B}"/>
              </a:ext>
            </a:extLst>
          </p:cNvPr>
          <p:cNvSpPr txBox="1"/>
          <p:nvPr/>
        </p:nvSpPr>
        <p:spPr>
          <a:xfrm>
            <a:off x="301625" y="6438900"/>
            <a:ext cx="2320925" cy="263525"/>
          </a:xfrm>
          <a:prstGeom prst="rect">
            <a:avLst/>
          </a:prstGeom>
          <a:noFill/>
          <a:ln>
            <a:noFill/>
          </a:ln>
        </p:spPr>
        <p:txBody>
          <a:bodyPr spcFirstLastPara="1" lIns="39125" tIns="39125" rIns="39125" bIns="39125">
            <a:spAutoFit/>
          </a:bodyPr>
          <a:lstStyle/>
          <a:p>
            <a:pPr algn="ctr" eaLnBrk="1" fontAlgn="auto" hangingPunct="1">
              <a:spcBef>
                <a:spcPts val="0"/>
              </a:spcBef>
              <a:spcAft>
                <a:spcPts val="0"/>
              </a:spcAft>
              <a:buClr>
                <a:srgbClr val="000000"/>
              </a:buClr>
              <a:buFont typeface="Arial"/>
              <a:buNone/>
              <a:defRPr/>
            </a:pPr>
            <a:r>
              <a:rPr lang="en-US" sz="1200" kern="0">
                <a:solidFill>
                  <a:srgbClr val="535353"/>
                </a:solidFill>
                <a:latin typeface="Open Sans SemiBold"/>
                <a:ea typeface="Open Sans SemiBold"/>
                <a:cs typeface="Open Sans SemiBold"/>
                <a:sym typeface="Open Sans SemiBold"/>
              </a:rPr>
              <a:t>PEER | CSSR | INDIA</a:t>
            </a:r>
            <a:endParaRPr sz="1400" kern="0">
              <a:solidFill>
                <a:srgbClr val="000000"/>
              </a:solidFill>
              <a:latin typeface="Arial"/>
              <a:cs typeface="Arial"/>
              <a:sym typeface="Arial"/>
            </a:endParaRPr>
          </a:p>
        </p:txBody>
      </p:sp>
      <p:sp>
        <p:nvSpPr>
          <p:cNvPr id="96" name="Google Shape;96;p14">
            <a:extLst>
              <a:ext uri="{FF2B5EF4-FFF2-40B4-BE49-F238E27FC236}">
                <a16:creationId xmlns:a16="http://schemas.microsoft.com/office/drawing/2014/main" id="{0903F21F-3658-7D69-0E9A-7AB541594CEE}"/>
              </a:ext>
            </a:extLst>
          </p:cNvPr>
          <p:cNvSpPr/>
          <p:nvPr/>
        </p:nvSpPr>
        <p:spPr>
          <a:xfrm>
            <a:off x="508000" y="6756400"/>
            <a:ext cx="1908175" cy="101600"/>
          </a:xfrm>
          <a:prstGeom prst="rect">
            <a:avLst/>
          </a:prstGeom>
          <a:solidFill>
            <a:srgbClr val="C00000"/>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97" name="Google Shape;97;p14">
            <a:extLst>
              <a:ext uri="{FF2B5EF4-FFF2-40B4-BE49-F238E27FC236}">
                <a16:creationId xmlns:a16="http://schemas.microsoft.com/office/drawing/2014/main" id="{CA7903D4-63AC-4C6B-E992-DF3B28505398}"/>
              </a:ext>
            </a:extLst>
          </p:cNvPr>
          <p:cNvSpPr txBox="1"/>
          <p:nvPr/>
        </p:nvSpPr>
        <p:spPr>
          <a:xfrm>
            <a:off x="10756900" y="6407150"/>
            <a:ext cx="698500" cy="309563"/>
          </a:xfrm>
          <a:prstGeom prst="rect">
            <a:avLst/>
          </a:prstGeom>
          <a:noFill/>
          <a:ln>
            <a:noFill/>
          </a:ln>
        </p:spPr>
        <p:txBody>
          <a:bodyPr spcFirstLastPara="1" lIns="39125" tIns="39125" rIns="39125" bIns="39125">
            <a:spAutoFit/>
          </a:bodyPr>
          <a:lstStyle/>
          <a:p>
            <a:pPr algn="ctr" eaLnBrk="1" fontAlgn="auto" hangingPunct="1">
              <a:spcBef>
                <a:spcPts val="0"/>
              </a:spcBef>
              <a:spcAft>
                <a:spcPts val="0"/>
              </a:spcAft>
              <a:buClr>
                <a:srgbClr val="000000"/>
              </a:buClr>
              <a:buFont typeface="Arial"/>
              <a:buNone/>
              <a:defRPr/>
            </a:pPr>
            <a:r>
              <a:rPr lang="en-US" sz="1500" b="1" kern="0">
                <a:solidFill>
                  <a:srgbClr val="535353"/>
                </a:solidFill>
                <a:latin typeface="Open Sans"/>
                <a:ea typeface="Open Sans"/>
                <a:cs typeface="Open Sans"/>
                <a:sym typeface="Open Sans"/>
              </a:rPr>
              <a:t>PPT 2 -</a:t>
            </a:r>
            <a:endParaRPr sz="1400" kern="0">
              <a:solidFill>
                <a:srgbClr val="000000"/>
              </a:solidFill>
              <a:latin typeface="Arial"/>
              <a:cs typeface="Arial"/>
              <a:sym typeface="Arial"/>
            </a:endParaRPr>
          </a:p>
        </p:txBody>
      </p:sp>
      <p:sp>
        <p:nvSpPr>
          <p:cNvPr id="98" name="Google Shape;98;p14">
            <a:extLst>
              <a:ext uri="{FF2B5EF4-FFF2-40B4-BE49-F238E27FC236}">
                <a16:creationId xmlns:a16="http://schemas.microsoft.com/office/drawing/2014/main" id="{B9BC8AA4-4D25-93C5-3EF2-CF6055AC5E99}"/>
              </a:ext>
            </a:extLst>
          </p:cNvPr>
          <p:cNvSpPr/>
          <p:nvPr/>
        </p:nvSpPr>
        <p:spPr>
          <a:xfrm>
            <a:off x="10769600" y="6756400"/>
            <a:ext cx="939800" cy="101600"/>
          </a:xfrm>
          <a:prstGeom prst="rect">
            <a:avLst/>
          </a:prstGeom>
          <a:solidFill>
            <a:srgbClr val="C00000"/>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99" name="Google Shape;99;p14">
            <a:extLst>
              <a:ext uri="{FF2B5EF4-FFF2-40B4-BE49-F238E27FC236}">
                <a16:creationId xmlns:a16="http://schemas.microsoft.com/office/drawing/2014/main" id="{2DD4EB7D-A5DE-C755-600B-2EED5357C2C8}"/>
              </a:ext>
            </a:extLst>
          </p:cNvPr>
          <p:cNvSpPr>
            <a:spLocks noGrp="1"/>
          </p:cNvSpPr>
          <p:nvPr>
            <p:ph type="sldNum" sz="quarter" idx="10"/>
          </p:nvPr>
        </p:nvSpPr>
        <p:spPr>
          <a:xfrm>
            <a:off x="11439525" y="6407150"/>
            <a:ext cx="192088" cy="338138"/>
          </a:xfrm>
        </p:spPr>
        <p:txBody>
          <a:bodyPr/>
          <a:lstStyle/>
          <a:p>
            <a:pPr fontAlgn="auto">
              <a:buClr>
                <a:srgbClr val="000000"/>
              </a:buClr>
              <a:buFont typeface="Arial"/>
              <a:buNone/>
              <a:defRPr/>
            </a:pPr>
            <a:fld id="{D4243743-E574-4091-A5F6-C1D91541267C}" type="slidenum">
              <a:rPr lang="en-US" kern="0"/>
              <a:pPr fontAlgn="auto">
                <a:buClr>
                  <a:srgbClr val="000000"/>
                </a:buClr>
                <a:buFont typeface="Arial"/>
                <a:buNone/>
                <a:defRPr/>
              </a:pPr>
              <a:t>1</a:t>
            </a:fld>
            <a:endParaRPr kern="0"/>
          </a:p>
        </p:txBody>
      </p:sp>
      <p:sp>
        <p:nvSpPr>
          <p:cNvPr id="100" name="Google Shape;100;p14">
            <a:extLst>
              <a:ext uri="{FF2B5EF4-FFF2-40B4-BE49-F238E27FC236}">
                <a16:creationId xmlns:a16="http://schemas.microsoft.com/office/drawing/2014/main" id="{C1F47C70-FFE6-F23E-57D4-EBA2EE963142}"/>
              </a:ext>
            </a:extLst>
          </p:cNvPr>
          <p:cNvSpPr/>
          <p:nvPr/>
        </p:nvSpPr>
        <p:spPr>
          <a:xfrm>
            <a:off x="-106363" y="9525"/>
            <a:ext cx="12404726" cy="7858125"/>
          </a:xfrm>
          <a:prstGeom prst="rect">
            <a:avLst/>
          </a:prstGeom>
          <a:solidFill>
            <a:srgbClr val="535353">
              <a:alpha val="60000"/>
            </a:srgbClr>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pic>
        <p:nvPicPr>
          <p:cNvPr id="15370" name="Google Shape;101;p14" descr="Image">
            <a:extLst>
              <a:ext uri="{FF2B5EF4-FFF2-40B4-BE49-F238E27FC236}">
                <a16:creationId xmlns:a16="http://schemas.microsoft.com/office/drawing/2014/main" id="{1DC21279-7AD7-679B-9D84-36593AC70C16}"/>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50481"/>
          <a:stretch>
            <a:fillRect/>
          </a:stretch>
        </p:blipFill>
        <p:spPr bwMode="auto">
          <a:xfrm>
            <a:off x="-25400" y="2041525"/>
            <a:ext cx="118364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Google Shape;103;p14">
            <a:extLst>
              <a:ext uri="{FF2B5EF4-FFF2-40B4-BE49-F238E27FC236}">
                <a16:creationId xmlns:a16="http://schemas.microsoft.com/office/drawing/2014/main" id="{D0FBF951-D275-F115-6599-46AD148B4A6C}"/>
              </a:ext>
            </a:extLst>
          </p:cNvPr>
          <p:cNvSpPr/>
          <p:nvPr/>
        </p:nvSpPr>
        <p:spPr>
          <a:xfrm flipH="1">
            <a:off x="0" y="5597525"/>
            <a:ext cx="12192000" cy="1260475"/>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lIns="39125" tIns="39125" rIns="39125" bIns="39125"/>
          <a:lstStyle/>
          <a:p>
            <a:pPr eaLnBrk="1" fontAlgn="auto" hangingPunct="1">
              <a:spcBef>
                <a:spcPts val="0"/>
              </a:spcBef>
              <a:spcAft>
                <a:spcPts val="0"/>
              </a:spcAft>
              <a:buClr>
                <a:srgbClr val="000000"/>
              </a:buClr>
              <a:buFont typeface="Arial"/>
              <a:buNone/>
              <a:defRPr/>
            </a:pPr>
            <a:endParaRPr sz="900" kern="0">
              <a:solidFill>
                <a:srgbClr val="000000"/>
              </a:solidFill>
              <a:latin typeface="Calibri"/>
              <a:ea typeface="Calibri"/>
              <a:cs typeface="Calibri"/>
              <a:sym typeface="Calibri"/>
            </a:endParaRPr>
          </a:p>
        </p:txBody>
      </p:sp>
      <p:sp>
        <p:nvSpPr>
          <p:cNvPr id="15372" name="Google Shape;104;p14">
            <a:extLst>
              <a:ext uri="{FF2B5EF4-FFF2-40B4-BE49-F238E27FC236}">
                <a16:creationId xmlns:a16="http://schemas.microsoft.com/office/drawing/2014/main" id="{E63FFF9E-9442-941B-E879-3DE334A23447}"/>
              </a:ext>
            </a:extLst>
          </p:cNvPr>
          <p:cNvSpPr txBox="1">
            <a:spLocks noChangeArrowheads="1"/>
          </p:cNvSpPr>
          <p:nvPr/>
        </p:nvSpPr>
        <p:spPr bwMode="auto">
          <a:xfrm>
            <a:off x="152400" y="2351088"/>
            <a:ext cx="11633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9125" tIns="39125" rIns="39125" bIns="391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a:solidFill>
                  <a:srgbClr val="E7E6E6"/>
                </a:solidFill>
                <a:latin typeface="Open Sans" panose="020B0606030504020204" pitchFamily="34" charset="0"/>
                <a:cs typeface="Open Sans" panose="020B0606030504020204" pitchFamily="34" charset="0"/>
              </a:rPr>
              <a:t>CASE STUDY : HIROSHIMA &amp; NAGASAKI</a:t>
            </a:r>
          </a:p>
        </p:txBody>
      </p:sp>
      <p:pic>
        <p:nvPicPr>
          <p:cNvPr id="15373" name="Picture 15">
            <a:extLst>
              <a:ext uri="{FF2B5EF4-FFF2-40B4-BE49-F238E27FC236}">
                <a16:creationId xmlns:a16="http://schemas.microsoft.com/office/drawing/2014/main" id="{F1AB753F-005A-37A1-A0A4-748E880FB8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525"/>
            <a:ext cx="13525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1" descr="A logo with a symbol and text&#10;&#10;AI-generated content may be incorrect.">
            <a:extLst>
              <a:ext uri="{FF2B5EF4-FFF2-40B4-BE49-F238E27FC236}">
                <a16:creationId xmlns:a16="http://schemas.microsoft.com/office/drawing/2014/main" id="{36AFA8E8-ADCA-6B33-6F3B-700140758A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1400" y="68263"/>
            <a:ext cx="91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Slide Number Placeholder 5">
            <a:extLst>
              <a:ext uri="{FF2B5EF4-FFF2-40B4-BE49-F238E27FC236}">
                <a16:creationId xmlns:a16="http://schemas.microsoft.com/office/drawing/2014/main" id="{54A5334B-E694-4073-B30B-A5C155FBD69F}"/>
              </a:ext>
            </a:extLst>
          </p:cNvPr>
          <p:cNvSpPr txBox="1">
            <a:spLocks noChangeArrowheads="1"/>
          </p:cNvSpPr>
          <p:nvPr/>
        </p:nvSpPr>
        <p:spPr bwMode="auto">
          <a:xfrm>
            <a:off x="8761413" y="6378575"/>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C128513-B1E3-47DC-8C55-96CD2D8945A8}" type="slidenum">
              <a:rPr lang="en-US" altLang="en-US" sz="1400" b="1">
                <a:solidFill>
                  <a:srgbClr val="ED7D31"/>
                </a:solidFill>
                <a:latin typeface="Calibri" panose="020F0502020204030204" pitchFamily="34" charset="0"/>
              </a:rPr>
              <a:pPr algn="r" eaLnBrk="1" hangingPunct="1">
                <a:spcBef>
                  <a:spcPct val="0"/>
                </a:spcBef>
                <a:buFontTx/>
                <a:buNone/>
              </a:pPr>
              <a:t>1</a:t>
            </a:fld>
            <a:endParaRPr lang="en-US" altLang="en-US" sz="1400" b="1">
              <a:solidFill>
                <a:srgbClr val="ED7D31"/>
              </a:solidFill>
              <a:latin typeface="Calibri" panose="020F0502020204030204" pitchFamily="34" charset="0"/>
            </a:endParaRPr>
          </a:p>
        </p:txBody>
      </p:sp>
      <p:sp>
        <p:nvSpPr>
          <p:cNvPr id="6" name="PEER | MFR | INDIA">
            <a:extLst>
              <a:ext uri="{FF2B5EF4-FFF2-40B4-BE49-F238E27FC236}">
                <a16:creationId xmlns:a16="http://schemas.microsoft.com/office/drawing/2014/main" id="{5664B981-20BF-87B7-3B4D-60BDF7029537}"/>
              </a:ext>
            </a:extLst>
          </p:cNvPr>
          <p:cNvSpPr txBox="1"/>
          <p:nvPr/>
        </p:nvSpPr>
        <p:spPr>
          <a:xfrm>
            <a:off x="152400" y="6308725"/>
            <a:ext cx="2514600" cy="342900"/>
          </a:xfrm>
          <a:prstGeom prst="rect">
            <a:avLst/>
          </a:prstGeom>
          <a:ln w="12700">
            <a:miter lim="400000"/>
          </a:ln>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eaLnBrk="1" fontAlgn="auto" hangingPunct="1">
              <a:spcAft>
                <a:spcPts val="0"/>
              </a:spcAft>
              <a:defRPr/>
            </a:pPr>
            <a:r>
              <a:rPr lang="en-US" sz="1200" b="1" dirty="0">
                <a:solidFill>
                  <a:srgbClr val="ED7D31"/>
                </a:solidFill>
                <a:latin typeface="Calibri Light" panose="020F0302020204030204"/>
              </a:rPr>
              <a:t>NDRF | </a:t>
            </a:r>
            <a:r>
              <a:rPr lang="en-IN" sz="1200" b="1" dirty="0">
                <a:solidFill>
                  <a:srgbClr val="ED7D31"/>
                </a:solidFill>
                <a:latin typeface="Calibri Light" panose="020F0302020204030204"/>
              </a:rPr>
              <a:t>CBRN</a:t>
            </a:r>
            <a:r>
              <a:rPr sz="1200" b="1" dirty="0">
                <a:solidFill>
                  <a:srgbClr val="ED7D31"/>
                </a:solidFill>
                <a:latin typeface="Calibri Light" panose="020F0302020204030204"/>
              </a:rPr>
              <a:t> | INDIA</a:t>
            </a:r>
          </a:p>
        </p:txBody>
      </p:sp>
      <p:sp>
        <p:nvSpPr>
          <p:cNvPr id="15377" name="PPT 2 -">
            <a:extLst>
              <a:ext uri="{FF2B5EF4-FFF2-40B4-BE49-F238E27FC236}">
                <a16:creationId xmlns:a16="http://schemas.microsoft.com/office/drawing/2014/main" id="{D0D5C0E0-5C14-4BAA-A4BC-B7D1CF843D42}"/>
              </a:ext>
            </a:extLst>
          </p:cNvPr>
          <p:cNvSpPr txBox="1">
            <a:spLocks noChangeArrowheads="1"/>
          </p:cNvSpPr>
          <p:nvPr/>
        </p:nvSpPr>
        <p:spPr bwMode="auto">
          <a:xfrm>
            <a:off x="10820400" y="6400800"/>
            <a:ext cx="530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78283" tIns="78283" rIns="78283" bIns="78283">
            <a:spAutoFit/>
          </a:bodyPr>
          <a:lstStyle>
            <a:lvl1pPr defTabSz="2438400">
              <a:spcBef>
                <a:spcPct val="20000"/>
              </a:spcBef>
              <a:buChar char="•"/>
              <a:defRPr sz="3200">
                <a:solidFill>
                  <a:schemeClr val="tx1"/>
                </a:solidFill>
                <a:latin typeface="Arial" panose="020B0604020202020204" pitchFamily="34" charset="0"/>
              </a:defRPr>
            </a:lvl1pPr>
            <a:lvl2pPr marL="742950" indent="-285750" defTabSz="2438400">
              <a:spcBef>
                <a:spcPct val="20000"/>
              </a:spcBef>
              <a:buChar char="–"/>
              <a:defRPr sz="2800">
                <a:solidFill>
                  <a:schemeClr val="tx1"/>
                </a:solidFill>
                <a:latin typeface="Arial" panose="020B0604020202020204" pitchFamily="34" charset="0"/>
              </a:defRPr>
            </a:lvl2pPr>
            <a:lvl3pPr marL="1143000" indent="-228600" defTabSz="2438400">
              <a:spcBef>
                <a:spcPct val="20000"/>
              </a:spcBef>
              <a:buChar char="•"/>
              <a:defRPr sz="2400">
                <a:solidFill>
                  <a:schemeClr val="tx1"/>
                </a:solidFill>
                <a:latin typeface="Arial" panose="020B0604020202020204" pitchFamily="34" charset="0"/>
              </a:defRPr>
            </a:lvl3pPr>
            <a:lvl4pPr marL="1600200" indent="-228600" defTabSz="2438400">
              <a:spcBef>
                <a:spcPct val="20000"/>
              </a:spcBef>
              <a:buChar char="–"/>
              <a:defRPr sz="2000">
                <a:solidFill>
                  <a:schemeClr val="tx1"/>
                </a:solidFill>
                <a:latin typeface="Arial" panose="020B0604020202020204" pitchFamily="34" charset="0"/>
              </a:defRPr>
            </a:lvl4pPr>
            <a:lvl5pPr marL="2057400" indent="-228600" defTabSz="2438400">
              <a:spcBef>
                <a:spcPct val="20000"/>
              </a:spcBef>
              <a:buChar char="»"/>
              <a:defRPr sz="2000">
                <a:solidFill>
                  <a:schemeClr val="tx1"/>
                </a:solidFill>
                <a:latin typeface="Arial" panose="020B0604020202020204" pitchFamily="34" charset="0"/>
              </a:defRPr>
            </a:lvl5pPr>
            <a:lvl6pPr marL="2514600" indent="-228600" defTabSz="24384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24384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24384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24384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buFontTx/>
              <a:buNone/>
            </a:pPr>
            <a:r>
              <a:rPr lang="en-US" altLang="en-US" sz="1200" b="1">
                <a:solidFill>
                  <a:srgbClr val="ED7D31"/>
                </a:solidFill>
                <a:latin typeface="Open Sans" panose="020B0606030504020204" pitchFamily="34" charset="0"/>
                <a:cs typeface="Open Sans" panose="020B0606030504020204" pitchFamily="34" charset="0"/>
                <a:sym typeface="Open Sans" panose="020B0606030504020204" pitchFamily="34" charset="0"/>
              </a:rPr>
              <a:t>PPT -</a:t>
            </a:r>
          </a:p>
        </p:txBody>
      </p:sp>
      <p:sp>
        <p:nvSpPr>
          <p:cNvPr id="15378" name="Duties of…">
            <a:extLst>
              <a:ext uri="{FF2B5EF4-FFF2-40B4-BE49-F238E27FC236}">
                <a16:creationId xmlns:a16="http://schemas.microsoft.com/office/drawing/2014/main" id="{FD9046AB-74DC-167C-7362-35D176DA28DD}"/>
              </a:ext>
            </a:extLst>
          </p:cNvPr>
          <p:cNvSpPr txBox="1">
            <a:spLocks noChangeArrowheads="1"/>
          </p:cNvSpPr>
          <p:nvPr/>
        </p:nvSpPr>
        <p:spPr bwMode="auto">
          <a:xfrm>
            <a:off x="7747000" y="5784850"/>
            <a:ext cx="426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latin typeface="Open Sans" panose="020B0606030504020204" pitchFamily="34" charset="0"/>
              </a:rPr>
              <a:t>Presented By:- Kamal Mehra,2IC</a:t>
            </a:r>
            <a:endParaRPr lang="en-US" altLang="en-US" sz="2000">
              <a:latin typeface="Open Sans" panose="020B0606030504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4B28FA8-E505-FAD4-18CB-AC7E5883D8F3}"/>
              </a:ext>
            </a:extLst>
          </p:cNvPr>
          <p:cNvSpPr>
            <a:spLocks noGrp="1" noChangeArrowheads="1"/>
          </p:cNvSpPr>
          <p:nvPr>
            <p:ph type="title"/>
          </p:nvPr>
        </p:nvSpPr>
        <p:spPr>
          <a:xfrm>
            <a:off x="457200" y="296068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
        <p:nvSpPr>
          <p:cNvPr id="31747" name="Rectangle 3">
            <a:extLst>
              <a:ext uri="{FF2B5EF4-FFF2-40B4-BE49-F238E27FC236}">
                <a16:creationId xmlns:a16="http://schemas.microsoft.com/office/drawing/2014/main" id="{7E9F5DE5-21C9-7F26-5EA8-6A9A6E786BBE}"/>
              </a:ext>
            </a:extLst>
          </p:cNvPr>
          <p:cNvSpPr>
            <a:spLocks noGrp="1" noChangeArrowheads="1"/>
          </p:cNvSpPr>
          <p:nvPr>
            <p:ph type="body" idx="1"/>
          </p:nvPr>
        </p:nvSpPr>
        <p:spPr>
          <a:xfrm>
            <a:off x="3913188" y="1981200"/>
            <a:ext cx="8278812" cy="4095750"/>
          </a:xfrm>
        </p:spPr>
        <p:txBody>
          <a:bodyPr/>
          <a:lstStyle/>
          <a:p>
            <a:pPr eaLnBrk="1" hangingPunct="1">
              <a:lnSpc>
                <a:spcPct val="150000"/>
              </a:lnSpc>
              <a:buFontTx/>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Nicknamed 'Fat Man‘ Bomb was dropped by parachute</a:t>
            </a:r>
          </a:p>
          <a:p>
            <a:pPr marL="0" indent="0" eaLnBrk="1" hangingPunct="1">
              <a:lnSpc>
                <a:spcPct val="150000"/>
              </a:lnSpc>
              <a:buFontTx/>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at 1102 hours on 9 August 1945 by an American B29 bomber from the Pacific island of Tinian.</a:t>
            </a:r>
            <a:br>
              <a:rPr lang="en-US" altLang="en-US" sz="2400" dirty="0">
                <a:latin typeface="Open Sans" panose="020B0606030504020204" pitchFamily="34" charset="0"/>
                <a:ea typeface="Open Sans" panose="020B0606030504020204" pitchFamily="34" charset="0"/>
                <a:cs typeface="Open Sans" panose="020B0606030504020204" pitchFamily="34" charset="0"/>
              </a:rPr>
            </a:b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0" indent="0" eaLnBrk="1" hangingPunct="1">
              <a:lnSpc>
                <a:spcPct val="150000"/>
              </a:lnSpc>
              <a:buFontTx/>
              <a:buNone/>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  The aircraft's first target was the city of Kokura, now part of Kitakyushu, but as it was covered by heavy cloud the aircraft was diverted to its second target, Nagasaki.</a:t>
            </a:r>
          </a:p>
          <a:p>
            <a:pPr eaLnBrk="1" hangingPunct="1">
              <a:lnSpc>
                <a:spcPct val="150000"/>
              </a:lnSpc>
              <a:defRPr/>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2772" name="Slide Number Placeholder 1">
            <a:extLst>
              <a:ext uri="{FF2B5EF4-FFF2-40B4-BE49-F238E27FC236}">
                <a16:creationId xmlns:a16="http://schemas.microsoft.com/office/drawing/2014/main" id="{FF1A0A78-2D8A-F30E-723E-BC295239CC8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D05BFD-D7EF-421A-A7D7-4CE2868E4161}" type="slidenum">
              <a:rPr lang="en-US" altLang="en-US" sz="1400" smtClean="0"/>
              <a:pPr>
                <a:spcBef>
                  <a:spcPct val="0"/>
                </a:spcBef>
                <a:buFontTx/>
                <a:buNone/>
              </a:pPr>
              <a:t>10</a:t>
            </a:fld>
            <a:endParaRPr lang="en-US" altLang="en-US" sz="140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4B7F17F-2763-367C-D61D-E0253439868D}"/>
              </a:ext>
            </a:extLst>
          </p:cNvPr>
          <p:cNvSpPr>
            <a:spLocks noGrp="1" noChangeArrowheads="1"/>
          </p:cNvSpPr>
          <p:nvPr>
            <p:ph type="title"/>
          </p:nvPr>
        </p:nvSpPr>
        <p:spPr>
          <a:xfrm>
            <a:off x="457200" y="2857500"/>
            <a:ext cx="3657600" cy="1143000"/>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
        <p:nvSpPr>
          <p:cNvPr id="34819" name="Rectangle 3">
            <a:extLst>
              <a:ext uri="{FF2B5EF4-FFF2-40B4-BE49-F238E27FC236}">
                <a16:creationId xmlns:a16="http://schemas.microsoft.com/office/drawing/2014/main" id="{10FFAD40-0D13-390A-CA1E-561EA61A1F04}"/>
              </a:ext>
            </a:extLst>
          </p:cNvPr>
          <p:cNvSpPr>
            <a:spLocks noGrp="1" noChangeArrowheads="1"/>
          </p:cNvSpPr>
          <p:nvPr>
            <p:ph type="body" idx="1"/>
          </p:nvPr>
        </p:nvSpPr>
        <p:spPr>
          <a:xfrm>
            <a:off x="5105400" y="1524000"/>
            <a:ext cx="7010400" cy="4602163"/>
          </a:xfrm>
        </p:spPr>
        <p:txBody>
          <a:bodyPr/>
          <a:lstStyle/>
          <a:p>
            <a:pPr eaLnBrk="1" hangingPunct="1">
              <a:lnSpc>
                <a:spcPct val="150000"/>
              </a:lnSpc>
            </a:pPr>
            <a:r>
              <a:rPr lang="en-US" altLang="en-US" sz="2400">
                <a:latin typeface="Open Sans" panose="020B0606030504020204" pitchFamily="34" charset="0"/>
                <a:cs typeface="Open Sans" panose="020B0606030504020204" pitchFamily="34" charset="0"/>
              </a:rPr>
              <a:t>Among the 270,000 people present when the bomb was dropped, about 2,500 were labour conscripts from Korea and 350 were prisoners-of-war. </a:t>
            </a:r>
          </a:p>
          <a:p>
            <a:pPr eaLnBrk="1" hangingPunct="1">
              <a:lnSpc>
                <a:spcPct val="150000"/>
              </a:lnSpc>
            </a:pPr>
            <a:r>
              <a:rPr lang="en-US" altLang="en-US" sz="2400">
                <a:latin typeface="Open Sans" panose="020B0606030504020204" pitchFamily="34" charset="0"/>
                <a:cs typeface="Open Sans" panose="020B0606030504020204" pitchFamily="34" charset="0"/>
              </a:rPr>
              <a:t>About 73,884 were killed and 74,909 injured, with the affected survivors suffering the same long-term catastrophic results of radiation and mental trauma as at Hiroshima.</a:t>
            </a:r>
          </a:p>
          <a:p>
            <a:pPr eaLnBrk="1" hangingPunct="1">
              <a:lnSpc>
                <a:spcPct val="150000"/>
              </a:lnSpc>
            </a:pPr>
            <a:endParaRPr lang="en-US" altLang="en-US" sz="2400">
              <a:latin typeface="Open Sans" panose="020B0606030504020204" pitchFamily="34" charset="0"/>
              <a:cs typeface="Open Sans" panose="020B0606030504020204" pitchFamily="34" charset="0"/>
            </a:endParaRPr>
          </a:p>
        </p:txBody>
      </p:sp>
      <p:sp>
        <p:nvSpPr>
          <p:cNvPr id="34820" name="Slide Number Placeholder 1">
            <a:extLst>
              <a:ext uri="{FF2B5EF4-FFF2-40B4-BE49-F238E27FC236}">
                <a16:creationId xmlns:a16="http://schemas.microsoft.com/office/drawing/2014/main" id="{3FA3E1C4-252C-D266-0E16-0E462DDEE3B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A98C50-7EF2-447D-AD7F-DB8E8EEC552D}" type="slidenum">
              <a:rPr lang="en-US" altLang="en-US" sz="1400" smtClean="0"/>
              <a:pPr>
                <a:spcBef>
                  <a:spcPct val="0"/>
                </a:spcBef>
                <a:buFontTx/>
                <a:buNone/>
              </a:pPr>
              <a:t>11</a:t>
            </a:fld>
            <a:endParaRPr lang="en-US" altLang="en-US" sz="140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28A7005F-D06F-4582-C9DC-7D068268B6A1}"/>
              </a:ext>
            </a:extLst>
          </p:cNvPr>
          <p:cNvSpPr>
            <a:spLocks noGrp="1" noChangeArrowheads="1"/>
          </p:cNvSpPr>
          <p:nvPr>
            <p:ph type="body" idx="1"/>
          </p:nvPr>
        </p:nvSpPr>
        <p:spPr>
          <a:xfrm>
            <a:off x="4837113" y="2033588"/>
            <a:ext cx="6705600" cy="3459162"/>
          </a:xfrm>
        </p:spPr>
        <p:txBody>
          <a:bodyPr/>
          <a:lstStyle/>
          <a:p>
            <a:pPr marL="0" indent="0" eaLnBrk="1" hangingPunct="1">
              <a:lnSpc>
                <a:spcPct val="150000"/>
              </a:lnSpc>
              <a:buFontTx/>
              <a:buNone/>
            </a:pPr>
            <a:r>
              <a:rPr lang="en-US" altLang="en-US" sz="2400">
                <a:latin typeface="Open Sans" panose="020B0606030504020204" pitchFamily="34" charset="0"/>
                <a:cs typeface="Open Sans" panose="020B0606030504020204" pitchFamily="34" charset="0"/>
              </a:rPr>
              <a:t>The devastation of Hiroshima and Nagasaki resulted in three main types of effects:</a:t>
            </a:r>
          </a:p>
          <a:p>
            <a:pPr marL="0" indent="0" eaLnBrk="1" hangingPunct="1">
              <a:lnSpc>
                <a:spcPct val="150000"/>
              </a:lnSpc>
              <a:buFontTx/>
              <a:buNone/>
            </a:pPr>
            <a:r>
              <a:rPr lang="en-US" altLang="en-US" sz="2400">
                <a:latin typeface="Open Sans" panose="020B0606030504020204" pitchFamily="34" charset="0"/>
                <a:cs typeface="Open Sans" panose="020B0606030504020204" pitchFamily="34" charset="0"/>
              </a:rPr>
              <a:t> a) Blast. </a:t>
            </a:r>
          </a:p>
          <a:p>
            <a:pPr marL="0" indent="0" eaLnBrk="1" hangingPunct="1">
              <a:lnSpc>
                <a:spcPct val="150000"/>
              </a:lnSpc>
              <a:buFontTx/>
              <a:buNone/>
            </a:pPr>
            <a:r>
              <a:rPr lang="en-US" altLang="en-US" sz="2400">
                <a:latin typeface="Open Sans" panose="020B0606030504020204" pitchFamily="34" charset="0"/>
                <a:cs typeface="Open Sans" panose="020B0606030504020204" pitchFamily="34" charset="0"/>
              </a:rPr>
              <a:t> b) Thermal Radiation.</a:t>
            </a:r>
          </a:p>
          <a:p>
            <a:pPr marL="0" indent="0" eaLnBrk="1" hangingPunct="1">
              <a:lnSpc>
                <a:spcPct val="150000"/>
              </a:lnSpc>
              <a:buFontTx/>
              <a:buNone/>
            </a:pPr>
            <a:r>
              <a:rPr lang="en-US" altLang="en-US" sz="2400">
                <a:latin typeface="Open Sans" panose="020B0606030504020204" pitchFamily="34" charset="0"/>
                <a:cs typeface="Open Sans" panose="020B0606030504020204" pitchFamily="34" charset="0"/>
              </a:rPr>
              <a:t> c)  Nuclear Radiation.</a:t>
            </a:r>
          </a:p>
        </p:txBody>
      </p:sp>
      <p:sp>
        <p:nvSpPr>
          <p:cNvPr id="36867" name="Slide Number Placeholder 1">
            <a:extLst>
              <a:ext uri="{FF2B5EF4-FFF2-40B4-BE49-F238E27FC236}">
                <a16:creationId xmlns:a16="http://schemas.microsoft.com/office/drawing/2014/main" id="{EEA41AA2-5043-E566-78F6-F463E793F1F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2FC92D3-60F3-4DF1-8099-2833121DE908}" type="slidenum">
              <a:rPr lang="en-US" altLang="en-US" sz="1400" smtClean="0"/>
              <a:pPr>
                <a:spcBef>
                  <a:spcPct val="0"/>
                </a:spcBef>
                <a:buFontTx/>
                <a:buNone/>
              </a:pPr>
              <a:t>12</a:t>
            </a:fld>
            <a:endParaRPr lang="en-US" altLang="en-US" sz="1400"/>
          </a:p>
        </p:txBody>
      </p:sp>
      <p:sp>
        <p:nvSpPr>
          <p:cNvPr id="2" name="Rectangle 2">
            <a:extLst>
              <a:ext uri="{FF2B5EF4-FFF2-40B4-BE49-F238E27FC236}">
                <a16:creationId xmlns:a16="http://schemas.microsoft.com/office/drawing/2014/main" id="{1457D1C6-E138-3410-0DD1-FC78C95D404F}"/>
              </a:ext>
            </a:extLst>
          </p:cNvPr>
          <p:cNvSpPr>
            <a:spLocks noGrp="1" noChangeArrowheads="1"/>
          </p:cNvSpPr>
          <p:nvPr>
            <p:ph type="title"/>
          </p:nvPr>
        </p:nvSpPr>
        <p:spPr>
          <a:xfrm>
            <a:off x="649288"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7A628C12-7BCA-3949-79DE-4EE711E7A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1219200"/>
            <a:ext cx="7110413"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A logo with text on it&#10;&#10;AI-generated content may be incorrect.">
            <a:extLst>
              <a:ext uri="{FF2B5EF4-FFF2-40B4-BE49-F238E27FC236}">
                <a16:creationId xmlns:a16="http://schemas.microsoft.com/office/drawing/2014/main" id="{9582F37B-DE89-BE2A-3691-D099D05D9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lide Number Placeholder 1">
            <a:extLst>
              <a:ext uri="{FF2B5EF4-FFF2-40B4-BE49-F238E27FC236}">
                <a16:creationId xmlns:a16="http://schemas.microsoft.com/office/drawing/2014/main" id="{D596AD9E-D948-D675-40EB-5FE73551368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317333-4036-4A7A-8B5A-83224AC4E0C9}" type="slidenum">
              <a:rPr lang="en-US" altLang="en-US" sz="1400" smtClean="0"/>
              <a:pPr>
                <a:spcBef>
                  <a:spcPct val="0"/>
                </a:spcBef>
                <a:buFontTx/>
                <a:buNone/>
              </a:pPr>
              <a:t>13</a:t>
            </a:fld>
            <a:endParaRPr lang="en-US" altLang="en-US" sz="1400"/>
          </a:p>
        </p:txBody>
      </p:sp>
      <p:pic>
        <p:nvPicPr>
          <p:cNvPr id="38917" name="Picture 1" descr="A logo with a symbol and text&#10;&#10;AI-generated content may be incorrect.">
            <a:extLst>
              <a:ext uri="{FF2B5EF4-FFF2-40B4-BE49-F238E27FC236}">
                <a16:creationId xmlns:a16="http://schemas.microsoft.com/office/drawing/2014/main" id="{CBCF902A-9D4C-5B21-FAA2-1E14A497E3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F518FAB-FBFB-1F1C-26EF-1E6C59956F0A}"/>
              </a:ext>
            </a:extLst>
          </p:cNvPr>
          <p:cNvSpPr>
            <a:spLocks noGrp="1" noChangeArrowheads="1"/>
          </p:cNvSpPr>
          <p:nvPr>
            <p:ph type="title"/>
          </p:nvPr>
        </p:nvSpPr>
        <p:spPr>
          <a:xfrm>
            <a:off x="649288"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advTm="6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655331AA-831E-A28A-6D38-0980D3F55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1219200"/>
            <a:ext cx="368141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1EE8266B-A630-1108-8FB3-A97CA7611992}"/>
              </a:ext>
            </a:extLst>
          </p:cNvPr>
          <p:cNvSpPr txBox="1">
            <a:spLocks noChangeArrowheads="1"/>
          </p:cNvSpPr>
          <p:nvPr/>
        </p:nvSpPr>
        <p:spPr bwMode="auto">
          <a:xfrm>
            <a:off x="6629400" y="12192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0964" name="Text Box 6">
            <a:extLst>
              <a:ext uri="{FF2B5EF4-FFF2-40B4-BE49-F238E27FC236}">
                <a16:creationId xmlns:a16="http://schemas.microsoft.com/office/drawing/2014/main" id="{BD168E63-6E0B-F0B5-2DC6-3DBF43426F39}"/>
              </a:ext>
            </a:extLst>
          </p:cNvPr>
          <p:cNvSpPr txBox="1">
            <a:spLocks noChangeArrowheads="1"/>
          </p:cNvSpPr>
          <p:nvPr/>
        </p:nvSpPr>
        <p:spPr bwMode="auto">
          <a:xfrm>
            <a:off x="7162800" y="990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0965" name="Text Box 7">
            <a:extLst>
              <a:ext uri="{FF2B5EF4-FFF2-40B4-BE49-F238E27FC236}">
                <a16:creationId xmlns:a16="http://schemas.microsoft.com/office/drawing/2014/main" id="{B0B11D8E-BA9F-01CB-32D8-9B435D62AFF9}"/>
              </a:ext>
            </a:extLst>
          </p:cNvPr>
          <p:cNvSpPr txBox="1">
            <a:spLocks noChangeArrowheads="1"/>
          </p:cNvSpPr>
          <p:nvPr/>
        </p:nvSpPr>
        <p:spPr bwMode="auto">
          <a:xfrm>
            <a:off x="6858000" y="13716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pic>
        <p:nvPicPr>
          <p:cNvPr id="40966" name="Picture 8">
            <a:extLst>
              <a:ext uri="{FF2B5EF4-FFF2-40B4-BE49-F238E27FC236}">
                <a16:creationId xmlns:a16="http://schemas.microsoft.com/office/drawing/2014/main" id="{5605283D-B4FB-7D47-78E6-B60119ED1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219200"/>
            <a:ext cx="39465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descr="A logo with text on it&#10;&#10;AI-generated content may be incorrect.">
            <a:extLst>
              <a:ext uri="{FF2B5EF4-FFF2-40B4-BE49-F238E27FC236}">
                <a16:creationId xmlns:a16="http://schemas.microsoft.com/office/drawing/2014/main" id="{FCBA771D-D614-C0B6-B8F2-ACBE1B8EB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Slide Number Placeholder 1">
            <a:extLst>
              <a:ext uri="{FF2B5EF4-FFF2-40B4-BE49-F238E27FC236}">
                <a16:creationId xmlns:a16="http://schemas.microsoft.com/office/drawing/2014/main" id="{FCB10BB5-4766-72A4-B8C0-D29F657DE0F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1C9002-5698-4231-A5CD-869ADFEEF633}" type="slidenum">
              <a:rPr lang="en-US" altLang="en-US" sz="1400" smtClean="0"/>
              <a:pPr>
                <a:spcBef>
                  <a:spcPct val="0"/>
                </a:spcBef>
                <a:buFontTx/>
                <a:buNone/>
              </a:pPr>
              <a:t>14</a:t>
            </a:fld>
            <a:endParaRPr lang="en-US" altLang="en-US" sz="1400"/>
          </a:p>
        </p:txBody>
      </p:sp>
      <p:pic>
        <p:nvPicPr>
          <p:cNvPr id="40969" name="Picture 1" descr="A logo with a symbol and text&#10;&#10;AI-generated content may be incorrect.">
            <a:extLst>
              <a:ext uri="{FF2B5EF4-FFF2-40B4-BE49-F238E27FC236}">
                <a16:creationId xmlns:a16="http://schemas.microsoft.com/office/drawing/2014/main" id="{A1DF2E0D-E1E5-DBDC-7F9D-6352E8B745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71C7BEF-5330-17BF-1AFF-4EE567DCD944}"/>
              </a:ext>
            </a:extLst>
          </p:cNvPr>
          <p:cNvSpPr>
            <a:spLocks noGrp="1" noChangeArrowheads="1"/>
          </p:cNvSpPr>
          <p:nvPr>
            <p:ph type="title"/>
          </p:nvPr>
        </p:nvSpPr>
        <p:spPr>
          <a:xfrm>
            <a:off x="649288"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advTm="60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2AF51F09-7F62-76C9-BCAF-C41FCA6DD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67373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A logo with text on it&#10;&#10;AI-generated content may be incorrect.">
            <a:extLst>
              <a:ext uri="{FF2B5EF4-FFF2-40B4-BE49-F238E27FC236}">
                <a16:creationId xmlns:a16="http://schemas.microsoft.com/office/drawing/2014/main" id="{9E26574A-1EA0-B1E0-A785-434215913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Slide Number Placeholder 1">
            <a:extLst>
              <a:ext uri="{FF2B5EF4-FFF2-40B4-BE49-F238E27FC236}">
                <a16:creationId xmlns:a16="http://schemas.microsoft.com/office/drawing/2014/main" id="{6FEA181F-C7E4-1E53-1FE4-4C28C4B2D50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14B0F3-7A73-445E-A221-D40A0148FFF4}" type="slidenum">
              <a:rPr lang="en-US" altLang="en-US" sz="1400" smtClean="0"/>
              <a:pPr>
                <a:spcBef>
                  <a:spcPct val="0"/>
                </a:spcBef>
                <a:buFontTx/>
                <a:buNone/>
              </a:pPr>
              <a:t>15</a:t>
            </a:fld>
            <a:endParaRPr lang="en-US" altLang="en-US" sz="1400"/>
          </a:p>
        </p:txBody>
      </p:sp>
      <p:pic>
        <p:nvPicPr>
          <p:cNvPr id="43013" name="Picture 1" descr="A logo with a symbol and text&#10;&#10;AI-generated content may be incorrect.">
            <a:extLst>
              <a:ext uri="{FF2B5EF4-FFF2-40B4-BE49-F238E27FC236}">
                <a16:creationId xmlns:a16="http://schemas.microsoft.com/office/drawing/2014/main" id="{BDE7CBB5-2280-8FEF-D5EB-804AC8CA7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AE890B9-2BDB-4ACD-FFD4-3F1672CDB2C0}"/>
              </a:ext>
            </a:extLst>
          </p:cNvPr>
          <p:cNvSpPr>
            <a:spLocks noGrp="1" noChangeArrowheads="1"/>
          </p:cNvSpPr>
          <p:nvPr>
            <p:ph type="title"/>
          </p:nvPr>
        </p:nvSpPr>
        <p:spPr>
          <a:xfrm>
            <a:off x="649288"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advClick="0" advTm="6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A295C771-D451-4323-D6CB-DD9E2ACD9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22363"/>
            <a:ext cx="3576638"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a:extLst>
              <a:ext uri="{FF2B5EF4-FFF2-40B4-BE49-F238E27FC236}">
                <a16:creationId xmlns:a16="http://schemas.microsoft.com/office/drawing/2014/main" id="{6ADD1015-D7FF-1CBA-2D8F-02600B844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122363"/>
            <a:ext cx="3951288"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A logo with text on it&#10;&#10;AI-generated content may be incorrect.">
            <a:extLst>
              <a:ext uri="{FF2B5EF4-FFF2-40B4-BE49-F238E27FC236}">
                <a16:creationId xmlns:a16="http://schemas.microsoft.com/office/drawing/2014/main" id="{37AC95A0-EDCB-56E8-00C8-46420C24F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lide Number Placeholder 1">
            <a:extLst>
              <a:ext uri="{FF2B5EF4-FFF2-40B4-BE49-F238E27FC236}">
                <a16:creationId xmlns:a16="http://schemas.microsoft.com/office/drawing/2014/main" id="{09CCF09D-DF7D-8D34-20B5-810CE74A63E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2AE7BB-A4C4-4516-8A8C-40C5F541A352}" type="slidenum">
              <a:rPr lang="en-US" altLang="en-US" sz="1400" smtClean="0"/>
              <a:pPr>
                <a:spcBef>
                  <a:spcPct val="0"/>
                </a:spcBef>
                <a:buFontTx/>
                <a:buNone/>
              </a:pPr>
              <a:t>16</a:t>
            </a:fld>
            <a:endParaRPr lang="en-US" altLang="en-US" sz="1400"/>
          </a:p>
        </p:txBody>
      </p:sp>
      <p:pic>
        <p:nvPicPr>
          <p:cNvPr id="45062" name="Picture 1" descr="A logo with a symbol and text&#10;&#10;AI-generated content may be incorrect.">
            <a:extLst>
              <a:ext uri="{FF2B5EF4-FFF2-40B4-BE49-F238E27FC236}">
                <a16:creationId xmlns:a16="http://schemas.microsoft.com/office/drawing/2014/main" id="{8FACC859-47D8-4911-84A4-CCAD06508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147B5E0-4D62-DC79-4BE5-64573988BF2A}"/>
              </a:ext>
            </a:extLst>
          </p:cNvPr>
          <p:cNvSpPr>
            <a:spLocks noGrp="1" noChangeArrowheads="1"/>
          </p:cNvSpPr>
          <p:nvPr>
            <p:ph type="title"/>
          </p:nvPr>
        </p:nvSpPr>
        <p:spPr>
          <a:xfrm>
            <a:off x="468313" y="2921000"/>
            <a:ext cx="2895600" cy="487363"/>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784F7719-568E-8869-2EAE-2A8DD791F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00" b="12500"/>
          <a:stretch>
            <a:fillRect/>
          </a:stretch>
        </p:blipFill>
        <p:spPr bwMode="auto">
          <a:xfrm>
            <a:off x="4038600" y="1141413"/>
            <a:ext cx="77120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A logo with text on it&#10;&#10;AI-generated content may be incorrect.">
            <a:extLst>
              <a:ext uri="{FF2B5EF4-FFF2-40B4-BE49-F238E27FC236}">
                <a16:creationId xmlns:a16="http://schemas.microsoft.com/office/drawing/2014/main" id="{6B05F071-625F-487F-3347-7DB9E5D93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Slide Number Placeholder 1">
            <a:extLst>
              <a:ext uri="{FF2B5EF4-FFF2-40B4-BE49-F238E27FC236}">
                <a16:creationId xmlns:a16="http://schemas.microsoft.com/office/drawing/2014/main" id="{1783E39A-3A29-6C70-A09C-79988C535C8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93AECD-1037-479E-AEE9-668CD5346A8C}" type="slidenum">
              <a:rPr lang="en-US" altLang="en-US" sz="1400" smtClean="0"/>
              <a:pPr>
                <a:spcBef>
                  <a:spcPct val="0"/>
                </a:spcBef>
                <a:buFontTx/>
                <a:buNone/>
              </a:pPr>
              <a:t>17</a:t>
            </a:fld>
            <a:endParaRPr lang="en-US" altLang="en-US" sz="1400"/>
          </a:p>
        </p:txBody>
      </p:sp>
      <p:pic>
        <p:nvPicPr>
          <p:cNvPr id="47109" name="Picture 1" descr="A logo with a symbol and text&#10;&#10;AI-generated content may be incorrect.">
            <a:extLst>
              <a:ext uri="{FF2B5EF4-FFF2-40B4-BE49-F238E27FC236}">
                <a16:creationId xmlns:a16="http://schemas.microsoft.com/office/drawing/2014/main" id="{EA6D2A4C-359F-C471-BB4E-811E95FF2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0925" y="136525"/>
            <a:ext cx="8318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587337E-246D-DF17-39DB-DD60395B03DC}"/>
              </a:ext>
            </a:extLst>
          </p:cNvPr>
          <p:cNvSpPr>
            <a:spLocks noGrp="1" noChangeArrowheads="1"/>
          </p:cNvSpPr>
          <p:nvPr>
            <p:ph type="title"/>
          </p:nvPr>
        </p:nvSpPr>
        <p:spPr>
          <a:xfrm>
            <a:off x="649288"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F9603D08-DA5D-D78C-C7CA-44CB2E19B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113" y="1285875"/>
            <a:ext cx="5297487"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a:extLst>
              <a:ext uri="{FF2B5EF4-FFF2-40B4-BE49-F238E27FC236}">
                <a16:creationId xmlns:a16="http://schemas.microsoft.com/office/drawing/2014/main" id="{13F3A9DA-E8BD-A949-0D7E-E10C6F7AD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04925"/>
            <a:ext cx="2814638"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A logo with text on it&#10;&#10;AI-generated content may be incorrect.">
            <a:extLst>
              <a:ext uri="{FF2B5EF4-FFF2-40B4-BE49-F238E27FC236}">
                <a16:creationId xmlns:a16="http://schemas.microsoft.com/office/drawing/2014/main" id="{8FFF914F-7ACC-3867-621E-C6D643BE2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Slide Number Placeholder 1">
            <a:extLst>
              <a:ext uri="{FF2B5EF4-FFF2-40B4-BE49-F238E27FC236}">
                <a16:creationId xmlns:a16="http://schemas.microsoft.com/office/drawing/2014/main" id="{26F996B2-92EC-47AF-A75D-A08CB3DFCF7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6F61AE-EE43-4690-8995-D7A7B5ED80D9}" type="slidenum">
              <a:rPr lang="en-US" altLang="en-US" sz="1400" smtClean="0"/>
              <a:pPr>
                <a:spcBef>
                  <a:spcPct val="0"/>
                </a:spcBef>
                <a:buFontTx/>
                <a:buNone/>
              </a:pPr>
              <a:t>18</a:t>
            </a:fld>
            <a:endParaRPr lang="en-US" altLang="en-US" sz="1400"/>
          </a:p>
        </p:txBody>
      </p:sp>
      <p:pic>
        <p:nvPicPr>
          <p:cNvPr id="49158" name="Picture 1" descr="A logo with a symbol and text&#10;&#10;AI-generated content may be incorrect.">
            <a:extLst>
              <a:ext uri="{FF2B5EF4-FFF2-40B4-BE49-F238E27FC236}">
                <a16:creationId xmlns:a16="http://schemas.microsoft.com/office/drawing/2014/main" id="{F3EB3C31-2C6D-AEE7-9093-FDCC31A536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8063" y="90488"/>
            <a:ext cx="87471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DD740C4-B34A-FE30-67FC-C58215D20558}"/>
              </a:ext>
            </a:extLst>
          </p:cNvPr>
          <p:cNvSpPr>
            <a:spLocks noGrp="1" noChangeArrowheads="1"/>
          </p:cNvSpPr>
          <p:nvPr>
            <p:ph type="title"/>
          </p:nvPr>
        </p:nvSpPr>
        <p:spPr>
          <a:xfrm>
            <a:off x="152400"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advClick="0" advTm="6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D9D8D904-241B-1CA1-BC90-E2F6CE20F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58888"/>
            <a:ext cx="737711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A logo with text on it&#10;&#10;AI-generated content may be incorrect.">
            <a:extLst>
              <a:ext uri="{FF2B5EF4-FFF2-40B4-BE49-F238E27FC236}">
                <a16:creationId xmlns:a16="http://schemas.microsoft.com/office/drawing/2014/main" id="{45845390-47B6-2438-FB57-04B4E2AE1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Slide Number Placeholder 1">
            <a:extLst>
              <a:ext uri="{FF2B5EF4-FFF2-40B4-BE49-F238E27FC236}">
                <a16:creationId xmlns:a16="http://schemas.microsoft.com/office/drawing/2014/main" id="{6BDC2EFA-042E-6CE6-1059-30B845FF9C8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54F077-FD28-4B72-8B8A-9810B8CE54C2}" type="slidenum">
              <a:rPr lang="en-US" altLang="en-US" sz="1400" smtClean="0"/>
              <a:pPr>
                <a:spcBef>
                  <a:spcPct val="0"/>
                </a:spcBef>
                <a:buFontTx/>
                <a:buNone/>
              </a:pPr>
              <a:t>19</a:t>
            </a:fld>
            <a:endParaRPr lang="en-US" altLang="en-US" sz="1400"/>
          </a:p>
        </p:txBody>
      </p:sp>
      <p:pic>
        <p:nvPicPr>
          <p:cNvPr id="51205" name="Picture 1" descr="A logo with a symbol and text&#10;&#10;AI-generated content may be incorrect.">
            <a:extLst>
              <a:ext uri="{FF2B5EF4-FFF2-40B4-BE49-F238E27FC236}">
                <a16:creationId xmlns:a16="http://schemas.microsoft.com/office/drawing/2014/main" id="{59ECCF37-690F-8BE3-C6CE-34130EECF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1400" y="127000"/>
            <a:ext cx="8413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EE61DB6-6EA3-5B64-4738-562125257F81}"/>
              </a:ext>
            </a:extLst>
          </p:cNvPr>
          <p:cNvSpPr>
            <a:spLocks noGrp="1" noChangeArrowheads="1"/>
          </p:cNvSpPr>
          <p:nvPr>
            <p:ph type="title"/>
          </p:nvPr>
        </p:nvSpPr>
        <p:spPr>
          <a:xfrm>
            <a:off x="152400"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5B0A989A-05DD-1844-699B-806F639A39A9}"/>
              </a:ext>
            </a:extLst>
          </p:cNvPr>
          <p:cNvSpPr>
            <a:spLocks noRot="1" noChangeArrowheads="1"/>
          </p:cNvSpPr>
          <p:nvPr/>
        </p:nvSpPr>
        <p:spPr bwMode="auto">
          <a:xfrm>
            <a:off x="1981200" y="1905000"/>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rgbClr val="C32E05"/>
              </a:solidFill>
            </a:endParaRPr>
          </a:p>
        </p:txBody>
      </p:sp>
      <p:sp>
        <p:nvSpPr>
          <p:cNvPr id="280581" name="Rectangle 5">
            <a:extLst>
              <a:ext uri="{FF2B5EF4-FFF2-40B4-BE49-F238E27FC236}">
                <a16:creationId xmlns:a16="http://schemas.microsoft.com/office/drawing/2014/main" id="{DBED100D-DFB7-1362-9C6A-FDB778F64913}"/>
              </a:ext>
            </a:extLst>
          </p:cNvPr>
          <p:cNvSpPr>
            <a:spLocks noRot="1" noChangeArrowheads="1"/>
          </p:cNvSpPr>
          <p:nvPr/>
        </p:nvSpPr>
        <p:spPr bwMode="auto">
          <a:xfrm>
            <a:off x="1905000" y="3429000"/>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600">
              <a:solidFill>
                <a:srgbClr val="C32E05"/>
              </a:solidFill>
            </a:endParaRPr>
          </a:p>
        </p:txBody>
      </p:sp>
      <p:sp>
        <p:nvSpPr>
          <p:cNvPr id="17412" name="TextBox 1">
            <a:extLst>
              <a:ext uri="{FF2B5EF4-FFF2-40B4-BE49-F238E27FC236}">
                <a16:creationId xmlns:a16="http://schemas.microsoft.com/office/drawing/2014/main" id="{A4C7B8CB-B1F9-C25F-46FA-26F2D8933BEA}"/>
              </a:ext>
            </a:extLst>
          </p:cNvPr>
          <p:cNvSpPr txBox="1">
            <a:spLocks noChangeArrowheads="1"/>
          </p:cNvSpPr>
          <p:nvPr/>
        </p:nvSpPr>
        <p:spPr bwMode="auto">
          <a:xfrm>
            <a:off x="5387975" y="2149475"/>
            <a:ext cx="48799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200000"/>
              </a:lnSpc>
              <a:spcBef>
                <a:spcPct val="0"/>
              </a:spcBef>
            </a:pPr>
            <a:r>
              <a:rPr lang="en-US" altLang="en-US" sz="2400"/>
              <a:t>Know about Hiroshima </a:t>
            </a:r>
            <a:br>
              <a:rPr lang="en-US" altLang="en-US" sz="2400"/>
            </a:br>
            <a:r>
              <a:rPr lang="en-US" altLang="en-US" sz="2400"/>
              <a:t>Know about Nagasaki</a:t>
            </a:r>
            <a:br>
              <a:rPr lang="en-US" altLang="en-US" sz="2400"/>
            </a:br>
            <a:r>
              <a:rPr lang="en-US" altLang="en-US" sz="2400"/>
              <a:t>Effects of atomic bombs  </a:t>
            </a:r>
            <a:br>
              <a:rPr lang="en-US" altLang="en-US" sz="2400"/>
            </a:br>
            <a:r>
              <a:rPr lang="en-US" altLang="en-US" sz="2400"/>
              <a:t>Review</a:t>
            </a:r>
            <a:endParaRPr lang="en-IN" altLang="en-US" sz="2400"/>
          </a:p>
        </p:txBody>
      </p:sp>
      <p:sp>
        <p:nvSpPr>
          <p:cNvPr id="17413" name="Slide Number Placeholder 1">
            <a:extLst>
              <a:ext uri="{FF2B5EF4-FFF2-40B4-BE49-F238E27FC236}">
                <a16:creationId xmlns:a16="http://schemas.microsoft.com/office/drawing/2014/main" id="{E42B294D-45B8-3FC4-D6BD-D0B585DD6DE6}"/>
              </a:ext>
            </a:extLst>
          </p:cNvPr>
          <p:cNvSpPr>
            <a:spLocks noGrp="1" noChangeArrowheads="1"/>
          </p:cNvSpPr>
          <p:nvPr>
            <p:ph type="sldNum" sz="quarter" idx="12"/>
          </p:nvPr>
        </p:nvSpPr>
        <p:spPr>
          <a:xfrm>
            <a:off x="8991600" y="6388100"/>
            <a:ext cx="2362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EAAA05-0702-428C-A10B-7BD5DA69D942}" type="slidenum">
              <a:rPr lang="en-US" altLang="en-US" sz="1200" smtClean="0"/>
              <a:pPr>
                <a:spcBef>
                  <a:spcPct val="0"/>
                </a:spcBef>
                <a:buFontTx/>
                <a:buNone/>
              </a:pPr>
              <a:t>2</a:t>
            </a:fld>
            <a:endParaRPr lang="en-US" altLang="en-US" sz="1400"/>
          </a:p>
        </p:txBody>
      </p:sp>
      <p:sp>
        <p:nvSpPr>
          <p:cNvPr id="17414" name="Google Shape;112;p15">
            <a:extLst>
              <a:ext uri="{FF2B5EF4-FFF2-40B4-BE49-F238E27FC236}">
                <a16:creationId xmlns:a16="http://schemas.microsoft.com/office/drawing/2014/main" id="{D598904B-3227-187D-2B80-C8BF71418384}"/>
              </a:ext>
            </a:extLst>
          </p:cNvPr>
          <p:cNvSpPr txBox="1">
            <a:spLocks noChangeArrowheads="1"/>
          </p:cNvSpPr>
          <p:nvPr/>
        </p:nvSpPr>
        <p:spPr bwMode="auto">
          <a:xfrm>
            <a:off x="609600" y="2073275"/>
            <a:ext cx="3390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
                <a:srgbClr val="C00000"/>
              </a:buClr>
              <a:buSzPts val="4000"/>
              <a:buFontTx/>
              <a:buNone/>
            </a:pPr>
            <a:r>
              <a:rPr lang="en-US" altLang="en-US" sz="4000" b="1">
                <a:solidFill>
                  <a:srgbClr val="C00000"/>
                </a:solidFill>
                <a:latin typeface="Open Sans" panose="020B0606030504020204" pitchFamily="34" charset="0"/>
                <a:cs typeface="Arial" panose="020B0604020202020204" pitchFamily="34" charset="0"/>
                <a:sym typeface="Arial" panose="020B0604020202020204" pitchFamily="34" charset="0"/>
              </a:rPr>
              <a:t>OBJECTIVES</a:t>
            </a:r>
            <a:r>
              <a:rPr lang="en-US" altLang="en-US" sz="4400">
                <a:latin typeface="Open Sans" panose="020B0606030504020204" pitchFamily="34" charset="0"/>
              </a:rPr>
              <a:t> </a:t>
            </a:r>
          </a:p>
        </p:txBody>
      </p:sp>
      <p:sp>
        <p:nvSpPr>
          <p:cNvPr id="17415" name="Google Shape;116;p15">
            <a:extLst>
              <a:ext uri="{FF2B5EF4-FFF2-40B4-BE49-F238E27FC236}">
                <a16:creationId xmlns:a16="http://schemas.microsoft.com/office/drawing/2014/main" id="{BD073EA8-FB9D-727F-18A4-04C82B6E9FF7}"/>
              </a:ext>
            </a:extLst>
          </p:cNvPr>
          <p:cNvSpPr txBox="1">
            <a:spLocks noChangeArrowheads="1"/>
          </p:cNvSpPr>
          <p:nvPr/>
        </p:nvSpPr>
        <p:spPr bwMode="auto">
          <a:xfrm>
            <a:off x="838200" y="2736850"/>
            <a:ext cx="3859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
                <a:srgbClr val="000000"/>
              </a:buClr>
              <a:buSzPts val="3200"/>
              <a:buFontTx/>
              <a:buNone/>
            </a:pPr>
            <a:r>
              <a:rPr lang="en-US" altLang="en-US" sz="2400">
                <a:solidFill>
                  <a:srgbClr val="000000"/>
                </a:solidFill>
                <a:latin typeface="Open Sans" panose="020B0606030504020204" pitchFamily="34" charset="0"/>
                <a:cs typeface="Times New Roman" panose="02020603050405020304" pitchFamily="18" charset="0"/>
                <a:sym typeface="Arial" panose="020B0604020202020204" pitchFamily="34" charset="0"/>
              </a:rPr>
              <a:t>Upon completing of this lesson, you will be able to :-</a:t>
            </a:r>
            <a:endParaRPr lang="en-US" altLang="en-US" sz="1100">
              <a:latin typeface="Open Sans" panose="020B0606030504020204" pitchFamily="34"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80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54F7E9FF-3F40-E634-8548-01AA8B142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49375"/>
            <a:ext cx="7470775"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descr="A logo with text on it&#10;&#10;AI-generated content may be incorrect.">
            <a:extLst>
              <a:ext uri="{FF2B5EF4-FFF2-40B4-BE49-F238E27FC236}">
                <a16:creationId xmlns:a16="http://schemas.microsoft.com/office/drawing/2014/main" id="{F1716B25-A460-EEB1-22CE-F3F93F4D6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Slide Number Placeholder 1">
            <a:extLst>
              <a:ext uri="{FF2B5EF4-FFF2-40B4-BE49-F238E27FC236}">
                <a16:creationId xmlns:a16="http://schemas.microsoft.com/office/drawing/2014/main" id="{3EC8ED9A-AA38-42D8-95BA-075FC136408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CD9502-1686-4C35-8DAB-3A9722586CCD}" type="slidenum">
              <a:rPr lang="en-US" altLang="en-US" sz="1400" smtClean="0"/>
              <a:pPr>
                <a:spcBef>
                  <a:spcPct val="0"/>
                </a:spcBef>
                <a:buFontTx/>
                <a:buNone/>
              </a:pPr>
              <a:t>20</a:t>
            </a:fld>
            <a:endParaRPr lang="en-US" altLang="en-US" sz="1400"/>
          </a:p>
        </p:txBody>
      </p:sp>
      <p:pic>
        <p:nvPicPr>
          <p:cNvPr id="53253" name="Picture 1" descr="A logo with a symbol and text&#10;&#10;AI-generated content may be incorrect.">
            <a:extLst>
              <a:ext uri="{FF2B5EF4-FFF2-40B4-BE49-F238E27FC236}">
                <a16:creationId xmlns:a16="http://schemas.microsoft.com/office/drawing/2014/main" id="{7873ED58-9AD6-220F-55B4-669081A73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0925" y="136525"/>
            <a:ext cx="8318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6A32C6C-34E6-BD3F-AB78-721E8B95DE1A}"/>
              </a:ext>
            </a:extLst>
          </p:cNvPr>
          <p:cNvSpPr>
            <a:spLocks noGrp="1" noChangeArrowheads="1"/>
          </p:cNvSpPr>
          <p:nvPr>
            <p:ph type="title"/>
          </p:nvPr>
        </p:nvSpPr>
        <p:spPr>
          <a:xfrm>
            <a:off x="152400"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advClick="0" advTm="6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47FA2FE5-EEF7-5976-3B60-264B6B0FB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9538"/>
            <a:ext cx="76009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A logo with text on it&#10;&#10;AI-generated content may be incorrect.">
            <a:extLst>
              <a:ext uri="{FF2B5EF4-FFF2-40B4-BE49-F238E27FC236}">
                <a16:creationId xmlns:a16="http://schemas.microsoft.com/office/drawing/2014/main" id="{C9A0E78E-DF2C-C2F9-884F-A7917F5F0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Slide Number Placeholder 1">
            <a:extLst>
              <a:ext uri="{FF2B5EF4-FFF2-40B4-BE49-F238E27FC236}">
                <a16:creationId xmlns:a16="http://schemas.microsoft.com/office/drawing/2014/main" id="{B8CE05A9-9974-FC31-3458-2CF213B6452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D1FC65-E20D-49A6-8CBA-EB74BEADA35B}" type="slidenum">
              <a:rPr lang="en-US" altLang="en-US" sz="1400" smtClean="0"/>
              <a:pPr>
                <a:spcBef>
                  <a:spcPct val="0"/>
                </a:spcBef>
                <a:buFontTx/>
                <a:buNone/>
              </a:pPr>
              <a:t>21</a:t>
            </a:fld>
            <a:endParaRPr lang="en-US" altLang="en-US" sz="1400"/>
          </a:p>
        </p:txBody>
      </p:sp>
      <p:pic>
        <p:nvPicPr>
          <p:cNvPr id="55301" name="Picture 1" descr="A logo with a symbol and text&#10;&#10;AI-generated content may be incorrect.">
            <a:extLst>
              <a:ext uri="{FF2B5EF4-FFF2-40B4-BE49-F238E27FC236}">
                <a16:creationId xmlns:a16="http://schemas.microsoft.com/office/drawing/2014/main" id="{2241B919-76F0-3CA0-79EB-473539117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6736FC9-BA44-6C1D-483A-A4FC11023B4C}"/>
              </a:ext>
            </a:extLst>
          </p:cNvPr>
          <p:cNvSpPr>
            <a:spLocks noGrp="1" noChangeArrowheads="1"/>
          </p:cNvSpPr>
          <p:nvPr>
            <p:ph type="title"/>
          </p:nvPr>
        </p:nvSpPr>
        <p:spPr>
          <a:xfrm>
            <a:off x="152400" y="2941638"/>
            <a:ext cx="2895600" cy="487362"/>
          </a:xfrm>
        </p:spPr>
        <p:txBody>
          <a:bodyPr/>
          <a:lstStyle/>
          <a:p>
            <a:pPr eaLnBrk="1" hangingPunct="1">
              <a:defRPr/>
            </a:pPr>
            <a:r>
              <a:rPr lang="en-US" altLang="en-US" sz="40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Tree>
  </p:cSld>
  <p:clrMapOvr>
    <a:masterClrMapping/>
  </p:clrMapOvr>
  <p:transition spd="slow" advClick="0" advTm="6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371CC6D-DE76-7F2F-C2A6-25974D18680C}"/>
              </a:ext>
            </a:extLst>
          </p:cNvPr>
          <p:cNvSpPr>
            <a:spLocks noGrp="1" noChangeArrowheads="1"/>
          </p:cNvSpPr>
          <p:nvPr>
            <p:ph type="title"/>
          </p:nvPr>
        </p:nvSpPr>
        <p:spPr>
          <a:xfrm>
            <a:off x="133350" y="2667000"/>
            <a:ext cx="4114800" cy="1143000"/>
          </a:xfrm>
        </p:spPr>
        <p:txBody>
          <a:bodyPr/>
          <a:lstStyle/>
          <a:p>
            <a:pPr eaLnBrk="1" hangingPunct="1">
              <a:defRPr/>
            </a:pPr>
            <a:r>
              <a:rPr lang="en-US" altLang="en-US" sz="28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Victim</a:t>
            </a:r>
            <a:r>
              <a:rPr lang="en-US" altLang="en-US" sz="32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 of the Atom Bomb Explosion</a:t>
            </a:r>
          </a:p>
        </p:txBody>
      </p:sp>
      <p:pic>
        <p:nvPicPr>
          <p:cNvPr id="57347" name="Picture 3" descr="NAGASAKIVICTIM">
            <a:extLst>
              <a:ext uri="{FF2B5EF4-FFF2-40B4-BE49-F238E27FC236}">
                <a16:creationId xmlns:a16="http://schemas.microsoft.com/office/drawing/2014/main" id="{CA021375-8669-AB7B-36C4-ABA170CAB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7638"/>
            <a:ext cx="7240588"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A logo with text on it&#10;&#10;AI-generated content may be incorrect.">
            <a:extLst>
              <a:ext uri="{FF2B5EF4-FFF2-40B4-BE49-F238E27FC236}">
                <a16:creationId xmlns:a16="http://schemas.microsoft.com/office/drawing/2014/main" id="{2689F217-7F59-7939-0CA5-91582E2C7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Slide Number Placeholder 1">
            <a:extLst>
              <a:ext uri="{FF2B5EF4-FFF2-40B4-BE49-F238E27FC236}">
                <a16:creationId xmlns:a16="http://schemas.microsoft.com/office/drawing/2014/main" id="{359632A6-E34F-4744-2C48-63A0D4E71E9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9AF888-C604-4387-92B9-AD9D5178B0C3}" type="slidenum">
              <a:rPr lang="en-US" altLang="en-US" sz="1400" smtClean="0"/>
              <a:pPr>
                <a:spcBef>
                  <a:spcPct val="0"/>
                </a:spcBef>
                <a:buFontTx/>
                <a:buNone/>
              </a:pPr>
              <a:t>22</a:t>
            </a:fld>
            <a:endParaRPr lang="en-US" altLang="en-US" sz="1400"/>
          </a:p>
        </p:txBody>
      </p:sp>
      <p:pic>
        <p:nvPicPr>
          <p:cNvPr id="57350" name="Picture 1" descr="A logo with a symbol and text&#10;&#10;AI-generated content may be incorrect.">
            <a:extLst>
              <a:ext uri="{FF2B5EF4-FFF2-40B4-BE49-F238E27FC236}">
                <a16:creationId xmlns:a16="http://schemas.microsoft.com/office/drawing/2014/main" id="{C60CE47C-EF05-91E9-6FE9-E354A38FB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4648529-81F5-1625-643F-ECD56830DF41}"/>
              </a:ext>
            </a:extLst>
          </p:cNvPr>
          <p:cNvSpPr>
            <a:spLocks noGrp="1" noChangeArrowheads="1"/>
          </p:cNvSpPr>
          <p:nvPr>
            <p:ph type="title"/>
          </p:nvPr>
        </p:nvSpPr>
        <p:spPr>
          <a:xfrm>
            <a:off x="5867400" y="1295400"/>
            <a:ext cx="5562600" cy="2438400"/>
          </a:xfrm>
        </p:spPr>
        <p:txBody>
          <a:bodyPr/>
          <a:lstStyle/>
          <a:p>
            <a:pPr algn="just" eaLnBrk="1" hangingPunct="1">
              <a:lnSpc>
                <a:spcPct val="150000"/>
              </a:lnSpc>
            </a:pPr>
            <a:r>
              <a:rPr lang="en-US" altLang="en-US" sz="2400">
                <a:latin typeface="Open Sans" panose="020B0606030504020204" pitchFamily="34" charset="0"/>
                <a:cs typeface="Open Sans" panose="020B0606030504020204" pitchFamily="34" charset="0"/>
              </a:rPr>
              <a:t>A dense column of smoke rises more than 60,000 feet into the air over the Japanese port of Nagasaki, the result of an atomic bomb, the second ever used in warfare, dropped</a:t>
            </a:r>
          </a:p>
        </p:txBody>
      </p:sp>
      <p:pic>
        <p:nvPicPr>
          <p:cNvPr id="59395" name="Picture 3">
            <a:extLst>
              <a:ext uri="{FF2B5EF4-FFF2-40B4-BE49-F238E27FC236}">
                <a16:creationId xmlns:a16="http://schemas.microsoft.com/office/drawing/2014/main" id="{79B576C8-43C4-4A81-747A-D484045C3857}"/>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19800" y="3962400"/>
            <a:ext cx="2362200" cy="2765425"/>
          </a:xfrm>
        </p:spPr>
      </p:pic>
      <p:pic>
        <p:nvPicPr>
          <p:cNvPr id="59396" name="Picture 2" descr="A logo with text on it&#10;&#10;AI-generated content may be incorrect.">
            <a:extLst>
              <a:ext uri="{FF2B5EF4-FFF2-40B4-BE49-F238E27FC236}">
                <a16:creationId xmlns:a16="http://schemas.microsoft.com/office/drawing/2014/main" id="{AF02DAE7-8C3D-7FB4-8AF9-DFDCE0BCB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Slide Number Placeholder 1">
            <a:extLst>
              <a:ext uri="{FF2B5EF4-FFF2-40B4-BE49-F238E27FC236}">
                <a16:creationId xmlns:a16="http://schemas.microsoft.com/office/drawing/2014/main" id="{4008C95F-0A01-34B2-9F52-EAB00E57CF2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A24AD5-505D-4BB6-80CF-A5FFC8B44651}" type="slidenum">
              <a:rPr lang="en-US" altLang="en-US" sz="1400" smtClean="0"/>
              <a:pPr>
                <a:spcBef>
                  <a:spcPct val="0"/>
                </a:spcBef>
                <a:buFontTx/>
                <a:buNone/>
              </a:pPr>
              <a:t>23</a:t>
            </a:fld>
            <a:endParaRPr lang="en-US" altLang="en-US" sz="1400"/>
          </a:p>
        </p:txBody>
      </p:sp>
      <p:sp>
        <p:nvSpPr>
          <p:cNvPr id="59398" name="Rectangle 2">
            <a:extLst>
              <a:ext uri="{FF2B5EF4-FFF2-40B4-BE49-F238E27FC236}">
                <a16:creationId xmlns:a16="http://schemas.microsoft.com/office/drawing/2014/main" id="{0C8BE578-F041-A5F6-423E-BAAA687ABFC4}"/>
              </a:ext>
            </a:extLst>
          </p:cNvPr>
          <p:cNvSpPr txBox="1">
            <a:spLocks noChangeArrowheads="1"/>
          </p:cNvSpPr>
          <p:nvPr/>
        </p:nvSpPr>
        <p:spPr bwMode="auto">
          <a:xfrm>
            <a:off x="381000" y="1768475"/>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C32E05"/>
                </a:solidFill>
                <a:latin typeface="Open Sans" panose="020B0606030504020204" pitchFamily="34" charset="0"/>
                <a:cs typeface="Open Sans" panose="020B0606030504020204" pitchFamily="34" charset="0"/>
              </a:rPr>
              <a:t>NAGASAKI</a:t>
            </a:r>
          </a:p>
        </p:txBody>
      </p:sp>
      <p:pic>
        <p:nvPicPr>
          <p:cNvPr id="59399" name="Picture 2" descr="A logo with a symbol and text&#10;&#10;AI-generated content may be incorrect.">
            <a:extLst>
              <a:ext uri="{FF2B5EF4-FFF2-40B4-BE49-F238E27FC236}">
                <a16:creationId xmlns:a16="http://schemas.microsoft.com/office/drawing/2014/main" id="{26701538-E438-FB8C-708E-8FEC73851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601CFAA-1D70-EBB8-4285-E9192E170345}"/>
              </a:ext>
            </a:extLst>
          </p:cNvPr>
          <p:cNvSpPr>
            <a:spLocks noGrp="1" noChangeArrowheads="1"/>
          </p:cNvSpPr>
          <p:nvPr>
            <p:ph type="title"/>
          </p:nvPr>
        </p:nvSpPr>
        <p:spPr>
          <a:xfrm>
            <a:off x="128588" y="1965325"/>
            <a:ext cx="4724400" cy="1143000"/>
          </a:xfrm>
        </p:spPr>
        <p:txBody>
          <a:bodyPr/>
          <a:lstStyle/>
          <a:p>
            <a:pPr eaLnBrk="1" hangingPunct="1">
              <a:defRPr/>
            </a:pPr>
            <a:r>
              <a:rPr lang="en-US" altLang="en-US"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a:t>
            </a:r>
          </a:p>
        </p:txBody>
      </p:sp>
      <p:sp>
        <p:nvSpPr>
          <p:cNvPr id="61443" name="Rectangle 3">
            <a:extLst>
              <a:ext uri="{FF2B5EF4-FFF2-40B4-BE49-F238E27FC236}">
                <a16:creationId xmlns:a16="http://schemas.microsoft.com/office/drawing/2014/main" id="{7CA06E50-1E79-B32A-E6E0-A1EB76C9A2E2}"/>
              </a:ext>
            </a:extLst>
          </p:cNvPr>
          <p:cNvSpPr>
            <a:spLocks noGrp="1" noChangeArrowheads="1"/>
          </p:cNvSpPr>
          <p:nvPr>
            <p:ph type="body" idx="1"/>
          </p:nvPr>
        </p:nvSpPr>
        <p:spPr>
          <a:xfrm>
            <a:off x="5103813" y="1371600"/>
            <a:ext cx="6434137" cy="2057400"/>
          </a:xfrm>
        </p:spPr>
        <p:txBody>
          <a:bodyPr/>
          <a:lstStyle/>
          <a:p>
            <a:pPr eaLnBrk="1" hangingPunct="1"/>
            <a:r>
              <a:rPr lang="en-US" altLang="en-US" sz="2400">
                <a:latin typeface="Open Sans" panose="020B0606030504020204" pitchFamily="34" charset="0"/>
                <a:cs typeface="Open Sans" panose="020B0606030504020204" pitchFamily="34" charset="0"/>
              </a:rPr>
              <a:t>The patient's skin is burned in a pattern corresponding to the dark portions of a kimono worn at the time of the explosion. Japan, ca. 1945. </a:t>
            </a:r>
          </a:p>
        </p:txBody>
      </p:sp>
      <p:pic>
        <p:nvPicPr>
          <p:cNvPr id="61444" name="Picture 4">
            <a:extLst>
              <a:ext uri="{FF2B5EF4-FFF2-40B4-BE49-F238E27FC236}">
                <a16:creationId xmlns:a16="http://schemas.microsoft.com/office/drawing/2014/main" id="{1FAB74B2-BC9C-9970-9B12-379752ADE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14675"/>
            <a:ext cx="2971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descr="A logo with text on it&#10;&#10;AI-generated content may be incorrect.">
            <a:extLst>
              <a:ext uri="{FF2B5EF4-FFF2-40B4-BE49-F238E27FC236}">
                <a16:creationId xmlns:a16="http://schemas.microsoft.com/office/drawing/2014/main" id="{0BFB0242-C45E-6B00-D919-1C2660AC4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0488"/>
            <a:ext cx="12430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Slide Number Placeholder 1">
            <a:extLst>
              <a:ext uri="{FF2B5EF4-FFF2-40B4-BE49-F238E27FC236}">
                <a16:creationId xmlns:a16="http://schemas.microsoft.com/office/drawing/2014/main" id="{327D7924-CF69-F615-E40C-98328E1A184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BD2E2C-6934-496A-9E7D-0BFFB72F674A}" type="slidenum">
              <a:rPr lang="en-US" altLang="en-US" sz="1400" smtClean="0"/>
              <a:pPr>
                <a:spcBef>
                  <a:spcPct val="0"/>
                </a:spcBef>
                <a:buFontTx/>
                <a:buNone/>
              </a:pPr>
              <a:t>24</a:t>
            </a:fld>
            <a:endParaRPr lang="en-US" altLang="en-US" sz="1400"/>
          </a:p>
        </p:txBody>
      </p:sp>
      <p:pic>
        <p:nvPicPr>
          <p:cNvPr id="61447" name="Picture 1" descr="A logo with a symbol and text&#10;&#10;AI-generated content may be incorrect.">
            <a:extLst>
              <a:ext uri="{FF2B5EF4-FFF2-40B4-BE49-F238E27FC236}">
                <a16:creationId xmlns:a16="http://schemas.microsoft.com/office/drawing/2014/main" id="{EBA59F0A-82F8-95DC-66BD-FFBC493E53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26ABEA90-BBE2-2AFA-B2DB-A6443093E25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72A05F-FB26-4F3C-82CF-D2D4940049BA}" type="slidenum">
              <a:rPr lang="en-US" altLang="en-US" sz="1400" b="1" smtClean="0">
                <a:solidFill>
                  <a:srgbClr val="7030A0"/>
                </a:solidFill>
                <a:latin typeface="Open Sans" panose="020B0606030504020204" pitchFamily="34" charset="0"/>
                <a:cs typeface="Open Sans" panose="020B0606030504020204" pitchFamily="34" charset="0"/>
              </a:rPr>
              <a:pPr>
                <a:spcBef>
                  <a:spcPct val="0"/>
                </a:spcBef>
                <a:buFontTx/>
                <a:buNone/>
              </a:pPr>
              <a:t>25</a:t>
            </a:fld>
            <a:endParaRPr lang="en-US" altLang="en-US" sz="1400" b="1">
              <a:solidFill>
                <a:srgbClr val="7030A0"/>
              </a:solidFill>
              <a:latin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7315F6E-6AC6-388E-258A-B1DB01A8F92E}"/>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3492" name="Title 1">
            <a:extLst>
              <a:ext uri="{FF2B5EF4-FFF2-40B4-BE49-F238E27FC236}">
                <a16:creationId xmlns:a16="http://schemas.microsoft.com/office/drawing/2014/main" id="{804F3378-09DF-0A3A-3045-69A89AD87729}"/>
              </a:ext>
            </a:extLst>
          </p:cNvPr>
          <p:cNvSpPr>
            <a:spLocks noGrp="1" noChangeArrowheads="1"/>
          </p:cNvSpPr>
          <p:nvPr>
            <p:ph type="title"/>
          </p:nvPr>
        </p:nvSpPr>
        <p:spPr>
          <a:xfrm>
            <a:off x="676275" y="2286000"/>
            <a:ext cx="3460750" cy="619125"/>
          </a:xfrm>
        </p:spPr>
        <p:txBody>
          <a:bodyPr/>
          <a:lstStyle/>
          <a:p>
            <a:r>
              <a:rPr lang="en-US" altLang="en-US" sz="3600" b="1">
                <a:solidFill>
                  <a:srgbClr val="C00000"/>
                </a:solidFill>
                <a:latin typeface="Open Sans" panose="020B0606030504020204" pitchFamily="34" charset="0"/>
                <a:cs typeface="Open Sans" panose="020B0606030504020204" pitchFamily="34" charset="0"/>
              </a:rPr>
              <a:t>REVIEW</a:t>
            </a:r>
          </a:p>
        </p:txBody>
      </p:sp>
      <p:sp>
        <p:nvSpPr>
          <p:cNvPr id="63493" name="Google Shape;116;p15">
            <a:extLst>
              <a:ext uri="{FF2B5EF4-FFF2-40B4-BE49-F238E27FC236}">
                <a16:creationId xmlns:a16="http://schemas.microsoft.com/office/drawing/2014/main" id="{9CB9F725-9290-5300-2B1D-B67B64A9B8D9}"/>
              </a:ext>
            </a:extLst>
          </p:cNvPr>
          <p:cNvSpPr txBox="1">
            <a:spLocks noChangeArrowheads="1"/>
          </p:cNvSpPr>
          <p:nvPr/>
        </p:nvSpPr>
        <p:spPr bwMode="auto">
          <a:xfrm>
            <a:off x="676275" y="3063875"/>
            <a:ext cx="414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
                <a:srgbClr val="000000"/>
              </a:buClr>
              <a:buSzPts val="3200"/>
              <a:buFontTx/>
              <a:buNone/>
            </a:pPr>
            <a:r>
              <a:rPr lang="en-US" altLang="en-US" sz="2400">
                <a:solidFill>
                  <a:srgbClr val="000000"/>
                </a:solidFill>
                <a:latin typeface="Open Sans" panose="020B0606030504020204" pitchFamily="34" charset="0"/>
                <a:cs typeface="Open Sans" panose="020B0606030504020204" pitchFamily="34" charset="0"/>
                <a:sym typeface="Arial" panose="020B0604020202020204" pitchFamily="34" charset="0"/>
              </a:rPr>
              <a:t>Upon completing of this lesson, you are able to learn :-    </a:t>
            </a:r>
            <a:endParaRPr lang="en-US" altLang="en-US" sz="1100">
              <a:latin typeface="Open Sans" panose="020B0606030504020204" pitchFamily="34" charset="0"/>
              <a:cs typeface="Open Sans" panose="020B0606030504020204" pitchFamily="34" charset="0"/>
            </a:endParaRPr>
          </a:p>
        </p:txBody>
      </p:sp>
      <p:sp>
        <p:nvSpPr>
          <p:cNvPr id="63494" name="Rectangle 2">
            <a:extLst>
              <a:ext uri="{FF2B5EF4-FFF2-40B4-BE49-F238E27FC236}">
                <a16:creationId xmlns:a16="http://schemas.microsoft.com/office/drawing/2014/main" id="{A1C26E03-B5A3-3F92-CE07-A2C6B31B7016}"/>
              </a:ext>
            </a:extLst>
          </p:cNvPr>
          <p:cNvSpPr>
            <a:spLocks noChangeArrowheads="1"/>
          </p:cNvSpPr>
          <p:nvPr/>
        </p:nvSpPr>
        <p:spPr bwMode="auto">
          <a:xfrm>
            <a:off x="5181600" y="2328863"/>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200000"/>
              </a:lnSpc>
              <a:spcBef>
                <a:spcPct val="0"/>
              </a:spcBef>
              <a:buFontTx/>
              <a:buNone/>
            </a:pPr>
            <a:r>
              <a:rPr lang="en-US" altLang="en-US" sz="2400">
                <a:latin typeface="Open Sans" panose="020B0606030504020204" pitchFamily="34" charset="0"/>
                <a:cs typeface="Open Sans" panose="020B0606030504020204" pitchFamily="34" charset="0"/>
              </a:rPr>
              <a:t>    1. Know about Hiroshima </a:t>
            </a:r>
            <a:br>
              <a:rPr lang="en-US" altLang="en-US" sz="2400">
                <a:latin typeface="Open Sans" panose="020B0606030504020204" pitchFamily="34" charset="0"/>
                <a:cs typeface="Open Sans" panose="020B0606030504020204" pitchFamily="34" charset="0"/>
              </a:rPr>
            </a:br>
            <a:r>
              <a:rPr lang="en-US" altLang="en-US" sz="2400">
                <a:latin typeface="Open Sans" panose="020B0606030504020204" pitchFamily="34" charset="0"/>
                <a:cs typeface="Open Sans" panose="020B0606030504020204" pitchFamily="34" charset="0"/>
              </a:rPr>
              <a:t>  2. Know about Nagasaki</a:t>
            </a:r>
            <a:br>
              <a:rPr lang="en-US" altLang="en-US" sz="2400">
                <a:latin typeface="Open Sans" panose="020B0606030504020204" pitchFamily="34" charset="0"/>
                <a:cs typeface="Open Sans" panose="020B0606030504020204" pitchFamily="34" charset="0"/>
              </a:rPr>
            </a:br>
            <a:r>
              <a:rPr lang="en-US" altLang="en-US" sz="2400">
                <a:latin typeface="Open Sans" panose="020B0606030504020204" pitchFamily="34" charset="0"/>
                <a:cs typeface="Open Sans" panose="020B0606030504020204" pitchFamily="34" charset="0"/>
              </a:rPr>
              <a:t>       3. Effects of atomic bombs </a:t>
            </a:r>
          </a:p>
          <a:p>
            <a:pPr eaLnBrk="1" hangingPunct="1">
              <a:lnSpc>
                <a:spcPct val="200000"/>
              </a:lnSpc>
              <a:spcBef>
                <a:spcPct val="0"/>
              </a:spcBef>
              <a:buFontTx/>
              <a:buNone/>
            </a:pPr>
            <a:r>
              <a:rPr lang="en-US" altLang="en-US" sz="2400">
                <a:latin typeface="Open Sans" panose="020B0606030504020204" pitchFamily="34" charset="0"/>
                <a:cs typeface="Open Sans" panose="020B0606030504020204" pitchFamily="34" charset="0"/>
              </a:rPr>
              <a:t>         	    4. Conclusion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539283-7475-F192-0D90-07AB5BC005D9}"/>
              </a:ext>
            </a:extLst>
          </p:cNvPr>
          <p:cNvSpPr/>
          <p:nvPr/>
        </p:nvSpPr>
        <p:spPr>
          <a:xfrm>
            <a:off x="0" y="15875"/>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latin typeface="Times New Roman" panose="02020603050405020304" pitchFamily="18" charset="0"/>
              <a:cs typeface="Times New Roman" panose="02020603050405020304" pitchFamily="18" charset="0"/>
            </a:endParaRPr>
          </a:p>
        </p:txBody>
      </p:sp>
      <p:sp>
        <p:nvSpPr>
          <p:cNvPr id="64515" name="AutoShape 4">
            <a:extLst>
              <a:ext uri="{FF2B5EF4-FFF2-40B4-BE49-F238E27FC236}">
                <a16:creationId xmlns:a16="http://schemas.microsoft.com/office/drawing/2014/main" id="{CBE84D44-4238-7C16-1D0D-9AD5FC2F190A}"/>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IN" altLang="en-US" sz="1800"/>
          </a:p>
        </p:txBody>
      </p:sp>
      <p:sp>
        <p:nvSpPr>
          <p:cNvPr id="64516" name="Slide Number Placeholder 1">
            <a:extLst>
              <a:ext uri="{FF2B5EF4-FFF2-40B4-BE49-F238E27FC236}">
                <a16:creationId xmlns:a16="http://schemas.microsoft.com/office/drawing/2014/main" id="{08C46EC8-B4E1-4152-C227-F1A926D45BB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4A694B-2899-4A30-A44C-5957C45DC3A3}" type="slidenum">
              <a:rPr lang="en-IN" altLang="en-US" sz="1400" smtClean="0"/>
              <a:pPr>
                <a:spcBef>
                  <a:spcPct val="0"/>
                </a:spcBef>
                <a:buFontTx/>
                <a:buNone/>
              </a:pPr>
              <a:t>26</a:t>
            </a:fld>
            <a:endParaRPr lang="en-IN" altLang="en-US" sz="1400"/>
          </a:p>
        </p:txBody>
      </p:sp>
      <p:sp>
        <p:nvSpPr>
          <p:cNvPr id="64517" name="Duties of…">
            <a:extLst>
              <a:ext uri="{FF2B5EF4-FFF2-40B4-BE49-F238E27FC236}">
                <a16:creationId xmlns:a16="http://schemas.microsoft.com/office/drawing/2014/main" id="{39B595EC-4FA7-DC31-459C-6ACA84D40F12}"/>
              </a:ext>
            </a:extLst>
          </p:cNvPr>
          <p:cNvSpPr txBox="1">
            <a:spLocks noChangeArrowheads="1"/>
          </p:cNvSpPr>
          <p:nvPr/>
        </p:nvSpPr>
        <p:spPr bwMode="auto">
          <a:xfrm>
            <a:off x="1328738" y="2878138"/>
            <a:ext cx="4051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latin typeface="Open Sans" panose="020B0606030504020204" pitchFamily="34" charset="0"/>
              </a:rPr>
              <a:t>Any question ? </a:t>
            </a:r>
          </a:p>
        </p:txBody>
      </p:sp>
      <p:pic>
        <p:nvPicPr>
          <p:cNvPr id="64518" name="Picture 3">
            <a:extLst>
              <a:ext uri="{FF2B5EF4-FFF2-40B4-BE49-F238E27FC236}">
                <a16:creationId xmlns:a16="http://schemas.microsoft.com/office/drawing/2014/main" id="{57EBD828-EA52-9BE9-9B4E-FFA5978B9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1752600"/>
            <a:ext cx="33686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D2AF5D22-6615-8B0F-9B0F-E98E3B9966B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EE2C9A-0B4F-4655-A607-9FCD05D047E4}" type="slidenum">
              <a:rPr lang="en-US" altLang="en-US" sz="1400" b="1" smtClean="0">
                <a:solidFill>
                  <a:srgbClr val="7030A0"/>
                </a:solidFill>
              </a:rPr>
              <a:pPr>
                <a:spcBef>
                  <a:spcPct val="0"/>
                </a:spcBef>
                <a:buFontTx/>
                <a:buNone/>
              </a:pPr>
              <a:t>27</a:t>
            </a:fld>
            <a:endParaRPr lang="en-US" altLang="en-US" sz="1400" b="1">
              <a:solidFill>
                <a:srgbClr val="7030A0"/>
              </a:solidFill>
            </a:endParaRPr>
          </a:p>
        </p:txBody>
      </p:sp>
      <p:sp>
        <p:nvSpPr>
          <p:cNvPr id="11" name="Rectangle 10">
            <a:extLst>
              <a:ext uri="{FF2B5EF4-FFF2-40B4-BE49-F238E27FC236}">
                <a16:creationId xmlns:a16="http://schemas.microsoft.com/office/drawing/2014/main" id="{A0BC5D29-E17C-40C5-8589-7552F2D676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5540" name="Title 1">
            <a:extLst>
              <a:ext uri="{FF2B5EF4-FFF2-40B4-BE49-F238E27FC236}">
                <a16:creationId xmlns:a16="http://schemas.microsoft.com/office/drawing/2014/main" id="{9133276B-FBB8-B6AE-D7C6-76C110E2B095}"/>
              </a:ext>
            </a:extLst>
          </p:cNvPr>
          <p:cNvSpPr>
            <a:spLocks noGrp="1" noChangeArrowheads="1"/>
          </p:cNvSpPr>
          <p:nvPr>
            <p:ph type="title"/>
          </p:nvPr>
        </p:nvSpPr>
        <p:spPr>
          <a:xfrm>
            <a:off x="76200" y="2514600"/>
            <a:ext cx="3868738" cy="1143000"/>
          </a:xfrm>
        </p:spPr>
        <p:txBody>
          <a:bodyPr/>
          <a:lstStyle/>
          <a:p>
            <a:r>
              <a:rPr lang="en-US" altLang="en-US" sz="3600" b="1">
                <a:solidFill>
                  <a:srgbClr val="C00000"/>
                </a:solidFill>
                <a:latin typeface="Open Sans" panose="020B0606030504020204" pitchFamily="34" charset="0"/>
                <a:cs typeface="Open Sans" panose="020B0606030504020204" pitchFamily="34" charset="0"/>
              </a:rPr>
              <a:t>EVALUATION</a:t>
            </a:r>
          </a:p>
        </p:txBody>
      </p:sp>
      <p:sp>
        <p:nvSpPr>
          <p:cNvPr id="65541" name="Content Placeholder 2">
            <a:extLst>
              <a:ext uri="{FF2B5EF4-FFF2-40B4-BE49-F238E27FC236}">
                <a16:creationId xmlns:a16="http://schemas.microsoft.com/office/drawing/2014/main" id="{776EE18B-00FA-12E3-9404-1B2864C74B34}"/>
              </a:ext>
            </a:extLst>
          </p:cNvPr>
          <p:cNvSpPr>
            <a:spLocks noGrp="1" noChangeArrowheads="1"/>
          </p:cNvSpPr>
          <p:nvPr>
            <p:ph idx="1"/>
          </p:nvPr>
        </p:nvSpPr>
        <p:spPr>
          <a:xfrm>
            <a:off x="5486400" y="2514600"/>
            <a:ext cx="5857875" cy="1981200"/>
          </a:xfrm>
        </p:spPr>
        <p:txBody>
          <a:bodyPr/>
          <a:lstStyle/>
          <a:p>
            <a:pPr marL="0" indent="0">
              <a:buFontTx/>
              <a:buNone/>
            </a:pPr>
            <a:r>
              <a:rPr lang="en-US" altLang="en-US" sz="2400">
                <a:latin typeface="Open Sans" panose="020B0606030504020204" pitchFamily="34" charset="0"/>
                <a:cs typeface="Open Sans" panose="020B0606030504020204" pitchFamily="34" charset="0"/>
              </a:rPr>
              <a:t>Question:- What is the name of Nagasaki Bomb ?</a:t>
            </a:r>
          </a:p>
          <a:p>
            <a:pPr marL="0" indent="0">
              <a:buFontTx/>
              <a:buNone/>
            </a:pPr>
            <a:r>
              <a:rPr lang="en-US" altLang="en-US" sz="2400">
                <a:latin typeface="Open Sans" panose="020B0606030504020204" pitchFamily="34" charset="0"/>
                <a:cs typeface="Open Sans" panose="020B0606030504020204" pitchFamily="34" charset="0"/>
              </a:rPr>
              <a:t>Ans:- </a:t>
            </a:r>
            <a:endParaRPr lang="en-IN" altLang="en-US" sz="2400">
              <a:latin typeface="Open Sans" panose="020B0606030504020204" pitchFamily="34" charset="0"/>
              <a:cs typeface="Open Sans" panose="020B06060305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336A35-27FE-9D78-2CEE-981EDAA366D5}"/>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a:latin typeface="Times New Roman" panose="02020603050405020304" pitchFamily="18" charset="0"/>
              <a:cs typeface="Times New Roman" panose="02020603050405020304" pitchFamily="18" charset="0"/>
            </a:endParaRPr>
          </a:p>
        </p:txBody>
      </p:sp>
      <p:sp>
        <p:nvSpPr>
          <p:cNvPr id="66563" name="AutoShape 4">
            <a:extLst>
              <a:ext uri="{FF2B5EF4-FFF2-40B4-BE49-F238E27FC236}">
                <a16:creationId xmlns:a16="http://schemas.microsoft.com/office/drawing/2014/main" id="{7BB874B1-E459-636C-F7BB-AF380FED817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IN" altLang="en-US" sz="1800"/>
          </a:p>
        </p:txBody>
      </p:sp>
      <p:sp>
        <p:nvSpPr>
          <p:cNvPr id="66564" name="Slide Number Placeholder 1">
            <a:extLst>
              <a:ext uri="{FF2B5EF4-FFF2-40B4-BE49-F238E27FC236}">
                <a16:creationId xmlns:a16="http://schemas.microsoft.com/office/drawing/2014/main" id="{DBDF2390-8AC3-5B1D-2130-B41897EB23C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1BDD5D-0C75-4AB8-BC77-D6D3FE58ACA6}" type="slidenum">
              <a:rPr lang="en-IN" altLang="en-US" sz="1400" smtClean="0"/>
              <a:pPr>
                <a:spcBef>
                  <a:spcPct val="0"/>
                </a:spcBef>
                <a:buFontTx/>
                <a:buNone/>
              </a:pPr>
              <a:t>28</a:t>
            </a:fld>
            <a:endParaRPr lang="en-IN" altLang="en-US" sz="1400"/>
          </a:p>
        </p:txBody>
      </p:sp>
      <p:sp>
        <p:nvSpPr>
          <p:cNvPr id="66565" name="Rounded Rectangle">
            <a:extLst>
              <a:ext uri="{FF2B5EF4-FFF2-40B4-BE49-F238E27FC236}">
                <a16:creationId xmlns:a16="http://schemas.microsoft.com/office/drawing/2014/main" id="{6A8664DC-F799-9949-1772-A16A54F45E25}"/>
              </a:ext>
            </a:extLst>
          </p:cNvPr>
          <p:cNvSpPr>
            <a:spLocks noChangeArrowheads="1"/>
          </p:cNvSpPr>
          <p:nvPr/>
        </p:nvSpPr>
        <p:spPr bwMode="auto">
          <a:xfrm>
            <a:off x="4217988" y="146050"/>
            <a:ext cx="6804025" cy="6261100"/>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Open Sans" panose="020B0606030504020204" pitchFamily="34" charset="0"/>
            </a:endParaRPr>
          </a:p>
        </p:txBody>
      </p:sp>
      <p:sp>
        <p:nvSpPr>
          <p:cNvPr id="66566" name="Duties of…">
            <a:extLst>
              <a:ext uri="{FF2B5EF4-FFF2-40B4-BE49-F238E27FC236}">
                <a16:creationId xmlns:a16="http://schemas.microsoft.com/office/drawing/2014/main" id="{A24592B3-510E-54C5-75C3-DAFE6EE0B681}"/>
              </a:ext>
            </a:extLst>
          </p:cNvPr>
          <p:cNvSpPr txBox="1">
            <a:spLocks noChangeArrowheads="1"/>
          </p:cNvSpPr>
          <p:nvPr/>
        </p:nvSpPr>
        <p:spPr bwMode="auto">
          <a:xfrm>
            <a:off x="339725" y="3230563"/>
            <a:ext cx="3724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latin typeface="Open Sans" panose="020B0606030504020204" pitchFamily="34" charset="0"/>
              </a:rPr>
              <a:t>THANK YOU </a:t>
            </a:r>
            <a:r>
              <a:rPr lang="en-US" altLang="en-US" sz="4000">
                <a:latin typeface="Open Sans" panose="020B0606030504020204" pitchFamily="34" charset="0"/>
              </a:rPr>
              <a:t> </a:t>
            </a:r>
          </a:p>
        </p:txBody>
      </p:sp>
      <p:pic>
        <p:nvPicPr>
          <p:cNvPr id="66567" name="Picture 6">
            <a:extLst>
              <a:ext uri="{FF2B5EF4-FFF2-40B4-BE49-F238E27FC236}">
                <a16:creationId xmlns:a16="http://schemas.microsoft.com/office/drawing/2014/main" id="{6B373F4B-B70E-C1CA-D2E0-3E96EE286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488" y="777875"/>
            <a:ext cx="5661025"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1">
            <a:extLst>
              <a:ext uri="{FF2B5EF4-FFF2-40B4-BE49-F238E27FC236}">
                <a16:creationId xmlns:a16="http://schemas.microsoft.com/office/drawing/2014/main" id="{7EE9CFB4-B8F5-BB32-625D-61DA25A6C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1663"/>
            <a:ext cx="57388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12666D03-43F9-2BB1-1284-E6A0A69CBF81}"/>
              </a:ext>
            </a:extLst>
          </p:cNvPr>
          <p:cNvSpPr>
            <a:spLocks noGrp="1" noChangeArrowheads="1"/>
          </p:cNvSpPr>
          <p:nvPr>
            <p:ph type="title"/>
          </p:nvPr>
        </p:nvSpPr>
        <p:spPr>
          <a:xfrm>
            <a:off x="4533900" y="2928938"/>
            <a:ext cx="7315200" cy="1143000"/>
          </a:xfrm>
        </p:spPr>
        <p:txBody>
          <a:bodyPr/>
          <a:lstStyle/>
          <a:p>
            <a:pPr eaLnBrk="1" hangingPunct="1"/>
            <a:r>
              <a:rPr lang="en-US" altLang="en-US" sz="3600" b="1">
                <a:solidFill>
                  <a:schemeClr val="tx1"/>
                </a:solidFill>
                <a:latin typeface="Open Sans" panose="020B0606030504020204" pitchFamily="34" charset="0"/>
                <a:cs typeface="Open Sans" panose="020B0606030504020204" pitchFamily="34" charset="0"/>
              </a:rPr>
              <a:t>6</a:t>
            </a:r>
            <a:r>
              <a:rPr lang="en-US" altLang="en-US" sz="3600" b="1" baseline="30000">
                <a:solidFill>
                  <a:schemeClr val="tx1"/>
                </a:solidFill>
                <a:latin typeface="Open Sans" panose="020B0606030504020204" pitchFamily="34" charset="0"/>
                <a:cs typeface="Open Sans" panose="020B0606030504020204" pitchFamily="34" charset="0"/>
              </a:rPr>
              <a:t>th</a:t>
            </a:r>
            <a:r>
              <a:rPr lang="en-US" altLang="en-US" sz="3600" b="1">
                <a:solidFill>
                  <a:schemeClr val="tx1"/>
                </a:solidFill>
                <a:latin typeface="Open Sans" panose="020B0606030504020204" pitchFamily="34" charset="0"/>
                <a:cs typeface="Open Sans" panose="020B0606030504020204" pitchFamily="34" charset="0"/>
              </a:rPr>
              <a:t> AUGUST 1945</a:t>
            </a:r>
          </a:p>
        </p:txBody>
      </p:sp>
      <p:sp>
        <p:nvSpPr>
          <p:cNvPr id="19459" name="Rectangle 4">
            <a:extLst>
              <a:ext uri="{FF2B5EF4-FFF2-40B4-BE49-F238E27FC236}">
                <a16:creationId xmlns:a16="http://schemas.microsoft.com/office/drawing/2014/main" id="{78D3A3F0-1697-B624-01CE-1443EEE7B6CB}"/>
              </a:ext>
            </a:extLst>
          </p:cNvPr>
          <p:cNvSpPr>
            <a:spLocks noRot="1" noChangeArrowheads="1"/>
          </p:cNvSpPr>
          <p:nvPr/>
        </p:nvSpPr>
        <p:spPr bwMode="auto">
          <a:xfrm>
            <a:off x="1981200" y="2530475"/>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rgbClr val="C32E05"/>
              </a:solidFill>
              <a:latin typeface="Open Sans" panose="020B0606030504020204" pitchFamily="34" charset="0"/>
              <a:cs typeface="Open Sans" panose="020B0606030504020204" pitchFamily="34" charset="0"/>
            </a:endParaRPr>
          </a:p>
        </p:txBody>
      </p:sp>
      <p:sp>
        <p:nvSpPr>
          <p:cNvPr id="280581" name="Rectangle 5">
            <a:extLst>
              <a:ext uri="{FF2B5EF4-FFF2-40B4-BE49-F238E27FC236}">
                <a16:creationId xmlns:a16="http://schemas.microsoft.com/office/drawing/2014/main" id="{60CAA79A-43B3-324C-A47E-D06B47023428}"/>
              </a:ext>
            </a:extLst>
          </p:cNvPr>
          <p:cNvSpPr>
            <a:spLocks noRot="1" noChangeArrowheads="1"/>
          </p:cNvSpPr>
          <p:nvPr/>
        </p:nvSpPr>
        <p:spPr bwMode="auto">
          <a:xfrm>
            <a:off x="19050" y="2794000"/>
            <a:ext cx="4648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C32E05"/>
                </a:solidFill>
                <a:latin typeface="Open Sans" panose="020B0606030504020204" pitchFamily="34" charset="0"/>
                <a:cs typeface="Open Sans" panose="020B0606030504020204" pitchFamily="34" charset="0"/>
              </a:rPr>
              <a:t>HIROSHIMA</a:t>
            </a:r>
          </a:p>
        </p:txBody>
      </p:sp>
      <p:sp>
        <p:nvSpPr>
          <p:cNvPr id="280582" name="Text Box 6">
            <a:extLst>
              <a:ext uri="{FF2B5EF4-FFF2-40B4-BE49-F238E27FC236}">
                <a16:creationId xmlns:a16="http://schemas.microsoft.com/office/drawing/2014/main" id="{BB20DD8F-FBFD-FCE3-203B-C5CFBB75A374}"/>
              </a:ext>
            </a:extLst>
          </p:cNvPr>
          <p:cNvSpPr txBox="1">
            <a:spLocks noChangeArrowheads="1"/>
          </p:cNvSpPr>
          <p:nvPr/>
        </p:nvSpPr>
        <p:spPr bwMode="auto">
          <a:xfrm>
            <a:off x="4953000" y="4408488"/>
            <a:ext cx="6477000" cy="646112"/>
          </a:xfrm>
          <a:prstGeom prst="rect">
            <a:avLst/>
          </a:prstGeom>
          <a:noFill/>
          <a:ln>
            <a:noFill/>
          </a:ln>
          <a:effectLst/>
        </p:spPr>
        <p:txBody>
          <a:bodyPr>
            <a:spAutoFit/>
          </a:bodyPr>
          <a:lstStyle/>
          <a:p>
            <a:pPr algn="ctr" eaLnBrk="1" hangingPunct="1">
              <a:defRPr/>
            </a:pPr>
            <a:r>
              <a:rPr lang="en-US" sz="3600" dirty="0">
                <a:solidFill>
                  <a:srgbClr val="C32E05"/>
                </a:solidFill>
                <a:effectLst>
                  <a:outerShdw blurRad="38100" dist="38100" dir="2700000" algn="tl">
                    <a:srgbClr val="C0C0C0"/>
                  </a:outerShdw>
                </a:effectLst>
                <a:latin typeface="Open Sans" panose="020B0606030504020204" pitchFamily="34" charset="0"/>
                <a:ea typeface="Open Sans" panose="020B0606030504020204" pitchFamily="34" charset="0"/>
                <a:cs typeface="Open Sans" panose="020B0606030504020204" pitchFamily="34" charset="0"/>
              </a:rPr>
              <a:t>08:15 MORNING</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462" name="Slide Number Placeholder 1">
            <a:extLst>
              <a:ext uri="{FF2B5EF4-FFF2-40B4-BE49-F238E27FC236}">
                <a16:creationId xmlns:a16="http://schemas.microsoft.com/office/drawing/2014/main" id="{15D3FFD3-AF7F-DC83-3CF4-6CB633EEA97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ABE6DB-BB9D-45CF-A152-26E0036A1678}" type="slidenum">
              <a:rPr lang="en-US" altLang="en-US" sz="1400" smtClean="0"/>
              <a:pPr>
                <a:spcBef>
                  <a:spcPct val="0"/>
                </a:spcBef>
                <a:buFontTx/>
                <a:buNone/>
              </a:pPr>
              <a:t>3</a:t>
            </a:fld>
            <a:endParaRPr lang="en-US" altLang="en-US" sz="1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iterate type="wd">
                                    <p:tmPct val="10000"/>
                                  </p:iterate>
                                  <p:childTnLst>
                                    <p:set>
                                      <p:cBhvr>
                                        <p:cTn id="6" dur="1" fill="hold">
                                          <p:stCondLst>
                                            <p:cond delay="0"/>
                                          </p:stCondLst>
                                        </p:cTn>
                                        <p:tgtEl>
                                          <p:spTgt spid="280578"/>
                                        </p:tgtEl>
                                        <p:attrNameLst>
                                          <p:attrName>style.visibility</p:attrName>
                                        </p:attrNameLst>
                                      </p:cBhvr>
                                      <p:to>
                                        <p:strVal val="visible"/>
                                      </p:to>
                                    </p:set>
                                    <p:animEffect transition="in" filter="fade">
                                      <p:cBhvr>
                                        <p:cTn id="7" dur="1153" decel="100000"/>
                                        <p:tgtEl>
                                          <p:spTgt spid="280578"/>
                                        </p:tgtEl>
                                      </p:cBhvr>
                                    </p:animEffect>
                                    <p:animScale>
                                      <p:cBhvr>
                                        <p:cTn id="8" dur="1153" decel="100000"/>
                                        <p:tgtEl>
                                          <p:spTgt spid="280578"/>
                                        </p:tgtEl>
                                      </p:cBhvr>
                                      <p:from x="10000" y="10000"/>
                                      <p:to x="200000" y="450000"/>
                                    </p:animScale>
                                    <p:animScale>
                                      <p:cBhvr>
                                        <p:cTn id="9" dur="1847" accel="100000" fill="hold">
                                          <p:stCondLst>
                                            <p:cond delay="1153"/>
                                          </p:stCondLst>
                                        </p:cTn>
                                        <p:tgtEl>
                                          <p:spTgt spid="280578"/>
                                        </p:tgtEl>
                                      </p:cBhvr>
                                      <p:from x="200000" y="450000"/>
                                      <p:to x="100000" y="100000"/>
                                    </p:animScale>
                                    <p:set>
                                      <p:cBhvr>
                                        <p:cTn id="10" dur="1153" fill="hold"/>
                                        <p:tgtEl>
                                          <p:spTgt spid="280578"/>
                                        </p:tgtEl>
                                        <p:attrNameLst>
                                          <p:attrName>ppt_x</p:attrName>
                                        </p:attrNameLst>
                                      </p:cBhvr>
                                      <p:to>
                                        <p:strVal val="(0.5)"/>
                                      </p:to>
                                    </p:set>
                                    <p:anim from="(0.5)" to="(#ppt_x)" calcmode="lin" valueType="num">
                                      <p:cBhvr>
                                        <p:cTn id="11" dur="1847" accel="100000" fill="hold">
                                          <p:stCondLst>
                                            <p:cond delay="1153"/>
                                          </p:stCondLst>
                                        </p:cTn>
                                        <p:tgtEl>
                                          <p:spTgt spid="280578"/>
                                        </p:tgtEl>
                                        <p:attrNameLst>
                                          <p:attrName>ppt_x</p:attrName>
                                        </p:attrNameLst>
                                      </p:cBhvr>
                                    </p:anim>
                                    <p:set>
                                      <p:cBhvr>
                                        <p:cTn id="12" dur="1153" fill="hold"/>
                                        <p:tgtEl>
                                          <p:spTgt spid="280578"/>
                                        </p:tgtEl>
                                        <p:attrNameLst>
                                          <p:attrName>ppt_y</p:attrName>
                                        </p:attrNameLst>
                                      </p:cBhvr>
                                      <p:to>
                                        <p:strVal val="(#ppt_y+0.4)"/>
                                      </p:to>
                                    </p:set>
                                    <p:anim from="(#ppt_y+0.4)" to="(#ppt_y)" calcmode="lin" valueType="num">
                                      <p:cBhvr>
                                        <p:cTn id="13" dur="1847" accel="100000" fill="hold">
                                          <p:stCondLst>
                                            <p:cond delay="1153"/>
                                          </p:stCondLst>
                                        </p:cTn>
                                        <p:tgtEl>
                                          <p:spTgt spid="280578"/>
                                        </p:tgtEl>
                                        <p:attrNameLst>
                                          <p:attrName>ppt_y</p:attrName>
                                        </p:attrNameLst>
                                      </p:cBhvr>
                                    </p:anim>
                                  </p:childTnLst>
                                </p:cTn>
                              </p:par>
                            </p:childTnLst>
                          </p:cTn>
                        </p:par>
                        <p:par>
                          <p:cTn id="14" fill="hold" nodeType="afterGroup">
                            <p:stCondLst>
                              <p:cond delay="3600"/>
                            </p:stCondLst>
                            <p:childTnLst>
                              <p:par>
                                <p:cTn id="15" presetID="2" presetClass="entr" presetSubtype="4" fill="hold" nodeType="afterEffect">
                                  <p:stCondLst>
                                    <p:cond delay="0"/>
                                  </p:stCondLst>
                                  <p:childTnLst>
                                    <p:set>
                                      <p:cBhvr>
                                        <p:cTn id="16" dur="1" fill="hold">
                                          <p:stCondLst>
                                            <p:cond delay="0"/>
                                          </p:stCondLst>
                                        </p:cTn>
                                        <p:tgtEl>
                                          <p:spTgt spid="280582"/>
                                        </p:tgtEl>
                                        <p:attrNameLst>
                                          <p:attrName>style.visibility</p:attrName>
                                        </p:attrNameLst>
                                      </p:cBhvr>
                                      <p:to>
                                        <p:strVal val="visible"/>
                                      </p:to>
                                    </p:set>
                                    <p:anim calcmode="lin" valueType="num">
                                      <p:cBhvr additive="base">
                                        <p:cTn id="17" dur="500" fill="hold"/>
                                        <p:tgtEl>
                                          <p:spTgt spid="280582"/>
                                        </p:tgtEl>
                                        <p:attrNameLst>
                                          <p:attrName>ppt_x</p:attrName>
                                        </p:attrNameLst>
                                      </p:cBhvr>
                                      <p:tavLst>
                                        <p:tav tm="0">
                                          <p:val>
                                            <p:strVal val="#ppt_x"/>
                                          </p:val>
                                        </p:tav>
                                        <p:tav tm="100000">
                                          <p:val>
                                            <p:strVal val="#ppt_x"/>
                                          </p:val>
                                        </p:tav>
                                      </p:tavLst>
                                    </p:anim>
                                    <p:anim calcmode="lin" valueType="num">
                                      <p:cBhvr additive="base">
                                        <p:cTn id="18" dur="500" fill="hold"/>
                                        <p:tgtEl>
                                          <p:spTgt spid="28058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100"/>
                            </p:stCondLst>
                            <p:childTnLst>
                              <p:par>
                                <p:cTn id="20" presetID="6" presetClass="emph" presetSubtype="0" fill="hold" nodeType="afterEffect">
                                  <p:stCondLst>
                                    <p:cond delay="0"/>
                                  </p:stCondLst>
                                  <p:childTnLst>
                                    <p:animScale>
                                      <p:cBhvr>
                                        <p:cTn id="21" dur="2000" fill="hold"/>
                                        <p:tgtEl>
                                          <p:spTgt spid="280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81" grpId="0"/>
      <p:bldP spid="2805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4E03B1F-DA29-6179-969D-31CB4D760084}"/>
              </a:ext>
            </a:extLst>
          </p:cNvPr>
          <p:cNvSpPr>
            <a:spLocks noGrp="1" noChangeArrowheads="1"/>
          </p:cNvSpPr>
          <p:nvPr>
            <p:ph type="title"/>
          </p:nvPr>
        </p:nvSpPr>
        <p:spPr>
          <a:xfrm>
            <a:off x="419100" y="2932113"/>
            <a:ext cx="3686175" cy="1143000"/>
          </a:xfrm>
        </p:spPr>
        <p:txBody>
          <a:bodyPr/>
          <a:lstStyle/>
          <a:p>
            <a:pPr eaLnBrk="1" hangingPunct="1"/>
            <a:r>
              <a:rPr lang="en-US" altLang="en-US" sz="3200" u="sng">
                <a:latin typeface="Open Sans" panose="020B0606030504020204" pitchFamily="34" charset="0"/>
                <a:cs typeface="Open Sans" panose="020B0606030504020204" pitchFamily="34" charset="0"/>
              </a:rPr>
              <a:t> </a:t>
            </a:r>
            <a:br>
              <a:rPr lang="en-US" altLang="en-US" sz="3200" u="sng">
                <a:latin typeface="Open Sans" panose="020B0606030504020204" pitchFamily="34" charset="0"/>
                <a:cs typeface="Open Sans" panose="020B0606030504020204" pitchFamily="34" charset="0"/>
              </a:rPr>
            </a:br>
            <a:r>
              <a:rPr lang="en-US" altLang="en-US" sz="3200">
                <a:latin typeface="Open Sans" panose="020B0606030504020204" pitchFamily="34" charset="0"/>
                <a:cs typeface="Open Sans" panose="020B0606030504020204" pitchFamily="34" charset="0"/>
              </a:rPr>
              <a:t> </a:t>
            </a:r>
            <a:r>
              <a:rPr lang="en-US" altLang="en-US" sz="2400">
                <a:latin typeface="Open Sans" panose="020B0606030504020204" pitchFamily="34" charset="0"/>
                <a:cs typeface="Open Sans" panose="020B0606030504020204" pitchFamily="34" charset="0"/>
              </a:rPr>
              <a:t>First Nuclear Weapon In The World </a:t>
            </a:r>
            <a:br>
              <a:rPr lang="en-US" altLang="en-US" sz="3200">
                <a:latin typeface="Open Sans" panose="020B0606030504020204" pitchFamily="34" charset="0"/>
                <a:cs typeface="Open Sans" panose="020B0606030504020204" pitchFamily="34" charset="0"/>
              </a:rPr>
            </a:br>
            <a:endParaRPr lang="en-US" altLang="en-US" sz="3200">
              <a:latin typeface="Open Sans" panose="020B0606030504020204" pitchFamily="34" charset="0"/>
              <a:cs typeface="Open Sans" panose="020B0606030504020204" pitchFamily="34" charset="0"/>
            </a:endParaRPr>
          </a:p>
        </p:txBody>
      </p:sp>
      <p:sp>
        <p:nvSpPr>
          <p:cNvPr id="21507" name="Rectangle 3">
            <a:extLst>
              <a:ext uri="{FF2B5EF4-FFF2-40B4-BE49-F238E27FC236}">
                <a16:creationId xmlns:a16="http://schemas.microsoft.com/office/drawing/2014/main" id="{87EBD646-552D-45F7-AAC1-D16343124A38}"/>
              </a:ext>
            </a:extLst>
          </p:cNvPr>
          <p:cNvSpPr>
            <a:spLocks noGrp="1" noChangeArrowheads="1"/>
          </p:cNvSpPr>
          <p:nvPr>
            <p:ph type="body" idx="1"/>
          </p:nvPr>
        </p:nvSpPr>
        <p:spPr>
          <a:xfrm>
            <a:off x="5022850" y="1397000"/>
            <a:ext cx="6572250" cy="4191000"/>
          </a:xfrm>
        </p:spPr>
        <p:txBody>
          <a:bodyPr/>
          <a:lstStyle/>
          <a:p>
            <a:pPr eaLnBrk="1" hangingPunct="1">
              <a:lnSpc>
                <a:spcPct val="90000"/>
              </a:lnSpc>
            </a:pPr>
            <a:r>
              <a:rPr lang="en-US" altLang="en-US" sz="2400">
                <a:latin typeface="Open Sans" panose="020B0606030504020204" pitchFamily="34" charset="0"/>
                <a:cs typeface="Open Sans" panose="020B0606030504020204" pitchFamily="34" charset="0"/>
              </a:rPr>
              <a:t>Name           	   : Little Boy</a:t>
            </a:r>
          </a:p>
          <a:p>
            <a:pPr eaLnBrk="1" hangingPunct="1">
              <a:lnSpc>
                <a:spcPct val="90000"/>
              </a:lnSpc>
            </a:pPr>
            <a:r>
              <a:rPr lang="en-US" altLang="en-US" sz="2400">
                <a:latin typeface="Open Sans" panose="020B0606030504020204" pitchFamily="34" charset="0"/>
                <a:cs typeface="Open Sans" panose="020B0606030504020204" pitchFamily="34" charset="0"/>
              </a:rPr>
              <a:t>Type            	   : Uranium gun-type fission</a:t>
            </a:r>
          </a:p>
          <a:p>
            <a:pPr eaLnBrk="1" hangingPunct="1">
              <a:lnSpc>
                <a:spcPct val="90000"/>
              </a:lnSpc>
            </a:pPr>
            <a:r>
              <a:rPr lang="en-US" altLang="en-US" sz="2400">
                <a:latin typeface="Open Sans" panose="020B0606030504020204" pitchFamily="34" charset="0"/>
                <a:cs typeface="Open Sans" panose="020B0606030504020204" pitchFamily="34" charset="0"/>
              </a:rPr>
              <a:t>Weight           	   : 4400 kg</a:t>
            </a:r>
          </a:p>
          <a:p>
            <a:pPr eaLnBrk="1" hangingPunct="1">
              <a:lnSpc>
                <a:spcPct val="90000"/>
              </a:lnSpc>
            </a:pPr>
            <a:r>
              <a:rPr lang="en-US" altLang="en-US" sz="2400">
                <a:latin typeface="Open Sans" panose="020B0606030504020204" pitchFamily="34" charset="0"/>
                <a:cs typeface="Open Sans" panose="020B0606030504020204" pitchFamily="34" charset="0"/>
              </a:rPr>
              <a:t>Length         	   : 10 ft, 6 in (3.2m)</a:t>
            </a:r>
          </a:p>
          <a:p>
            <a:pPr eaLnBrk="1" hangingPunct="1">
              <a:lnSpc>
                <a:spcPct val="90000"/>
              </a:lnSpc>
            </a:pPr>
            <a:r>
              <a:rPr lang="en-US" altLang="en-US" sz="2400">
                <a:latin typeface="Open Sans" panose="020B0606030504020204" pitchFamily="34" charset="0"/>
                <a:cs typeface="Open Sans" panose="020B0606030504020204" pitchFamily="34" charset="0"/>
              </a:rPr>
              <a:t>Diameter 		   : 29 in (0.737m)</a:t>
            </a:r>
          </a:p>
          <a:p>
            <a:pPr eaLnBrk="1" hangingPunct="1">
              <a:lnSpc>
                <a:spcPct val="90000"/>
              </a:lnSpc>
            </a:pPr>
            <a:r>
              <a:rPr lang="en-US" altLang="en-US" sz="2400">
                <a:latin typeface="Open Sans" panose="020B0606030504020204" pitchFamily="34" charset="0"/>
                <a:cs typeface="Open Sans" panose="020B0606030504020204" pitchFamily="34" charset="0"/>
              </a:rPr>
              <a:t>Explosive yield       :15 k tons of TNT </a:t>
            </a:r>
          </a:p>
          <a:p>
            <a:pPr eaLnBrk="1" hangingPunct="1">
              <a:lnSpc>
                <a:spcPct val="90000"/>
              </a:lnSpc>
            </a:pPr>
            <a:r>
              <a:rPr lang="en-US" altLang="en-US" sz="2400">
                <a:latin typeface="Open Sans" panose="020B0606030504020204" pitchFamily="34" charset="0"/>
                <a:cs typeface="Open Sans" panose="020B0606030504020204" pitchFamily="34" charset="0"/>
              </a:rPr>
              <a:t>Casualty            	   : 80 thousand appx                  </a:t>
            </a:r>
          </a:p>
        </p:txBody>
      </p:sp>
      <p:pic>
        <p:nvPicPr>
          <p:cNvPr id="21508" name="Picture 4" descr="Little boy atomic bomb">
            <a:extLst>
              <a:ext uri="{FF2B5EF4-FFF2-40B4-BE49-F238E27FC236}">
                <a16:creationId xmlns:a16="http://schemas.microsoft.com/office/drawing/2014/main" id="{9587C04B-85B4-6736-8440-82C251BB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767263"/>
            <a:ext cx="2743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1">
            <a:extLst>
              <a:ext uri="{FF2B5EF4-FFF2-40B4-BE49-F238E27FC236}">
                <a16:creationId xmlns:a16="http://schemas.microsoft.com/office/drawing/2014/main" id="{B356E5A5-993D-FB2F-AF0A-54525507264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94E551-0AF2-4CF3-ADB8-F19162295A2D}" type="slidenum">
              <a:rPr lang="en-US" altLang="en-US" sz="1200" smtClean="0"/>
              <a:pPr>
                <a:spcBef>
                  <a:spcPct val="0"/>
                </a:spcBef>
                <a:buFontTx/>
                <a:buNone/>
              </a:pPr>
              <a:t>4</a:t>
            </a:fld>
            <a:endParaRPr lang="en-US" altLang="en-US" sz="1200"/>
          </a:p>
        </p:txBody>
      </p:sp>
      <p:sp>
        <p:nvSpPr>
          <p:cNvPr id="3" name="Rectangle 5">
            <a:extLst>
              <a:ext uri="{FF2B5EF4-FFF2-40B4-BE49-F238E27FC236}">
                <a16:creationId xmlns:a16="http://schemas.microsoft.com/office/drawing/2014/main" id="{102AC0D1-654A-DA04-82E2-9E4AA5EF6615}"/>
              </a:ext>
            </a:extLst>
          </p:cNvPr>
          <p:cNvSpPr>
            <a:spLocks noRot="1" noChangeArrowheads="1"/>
          </p:cNvSpPr>
          <p:nvPr/>
        </p:nvSpPr>
        <p:spPr bwMode="auto">
          <a:xfrm>
            <a:off x="26988" y="2074863"/>
            <a:ext cx="4648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C32E05"/>
                </a:solidFill>
                <a:latin typeface="Open Sans" panose="020B0606030504020204" pitchFamily="34" charset="0"/>
                <a:cs typeface="Open Sans" panose="020B0606030504020204" pitchFamily="34" charset="0"/>
              </a:rPr>
              <a:t>HIROSHIMA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11DF643-3344-B906-E7FB-6655705A6575}"/>
              </a:ext>
            </a:extLst>
          </p:cNvPr>
          <p:cNvSpPr>
            <a:spLocks noGrp="1" noChangeArrowheads="1"/>
          </p:cNvSpPr>
          <p:nvPr>
            <p:ph type="title"/>
          </p:nvPr>
        </p:nvSpPr>
        <p:spPr/>
        <p:txBody>
          <a:bodyPr/>
          <a:lstStyle/>
          <a:p>
            <a:r>
              <a:rPr lang="en-IN" altLang="en-US" sz="4800" b="1">
                <a:latin typeface="Open Sans" panose="020B0606030504020204" pitchFamily="34" charset="0"/>
                <a:cs typeface="Open Sans" panose="020B0606030504020204" pitchFamily="34" charset="0"/>
              </a:rPr>
              <a:t> </a:t>
            </a:r>
          </a:p>
        </p:txBody>
      </p:sp>
      <p:sp>
        <p:nvSpPr>
          <p:cNvPr id="23555" name="Content Placeholder 2">
            <a:extLst>
              <a:ext uri="{FF2B5EF4-FFF2-40B4-BE49-F238E27FC236}">
                <a16:creationId xmlns:a16="http://schemas.microsoft.com/office/drawing/2014/main" id="{A10FF5AB-72C1-C640-8491-F3C5AF4C9F7D}"/>
              </a:ext>
            </a:extLst>
          </p:cNvPr>
          <p:cNvSpPr>
            <a:spLocks noGrp="1" noChangeArrowheads="1"/>
          </p:cNvSpPr>
          <p:nvPr>
            <p:ph idx="1"/>
          </p:nvPr>
        </p:nvSpPr>
        <p:spPr>
          <a:xfrm>
            <a:off x="5105400" y="1524000"/>
            <a:ext cx="6477000" cy="4602163"/>
          </a:xfrm>
        </p:spPr>
        <p:txBody>
          <a:bodyPr/>
          <a:lstStyle/>
          <a:p>
            <a:pPr>
              <a:lnSpc>
                <a:spcPct val="150000"/>
              </a:lnSpc>
            </a:pPr>
            <a:r>
              <a:rPr lang="en-IN" altLang="en-US" sz="2400">
                <a:latin typeface="Open Sans" panose="020B0606030504020204" pitchFamily="34" charset="0"/>
                <a:cs typeface="Open Sans" panose="020B0606030504020204" pitchFamily="34" charset="0"/>
              </a:rPr>
              <a:t>The nuclear bomb was detonated at the height of 580 mtr above a hospital.</a:t>
            </a:r>
          </a:p>
          <a:p>
            <a:pPr>
              <a:lnSpc>
                <a:spcPct val="150000"/>
              </a:lnSpc>
            </a:pPr>
            <a:r>
              <a:rPr lang="en-IN" altLang="en-US" sz="2400">
                <a:latin typeface="Open Sans" panose="020B0606030504020204" pitchFamily="34" charset="0"/>
                <a:cs typeface="Open Sans" panose="020B0606030504020204" pitchFamily="34" charset="0"/>
              </a:rPr>
              <a:t>5 sq mile area completely converted into an ash and destroyed 76,000 buildings.</a:t>
            </a:r>
          </a:p>
          <a:p>
            <a:pPr>
              <a:lnSpc>
                <a:spcPct val="150000"/>
              </a:lnSpc>
            </a:pPr>
            <a:r>
              <a:rPr lang="en-IN" altLang="en-US" sz="2400">
                <a:latin typeface="Open Sans" panose="020B0606030504020204" pitchFamily="34" charset="0"/>
                <a:cs typeface="Open Sans" panose="020B0606030504020204" pitchFamily="34" charset="0"/>
              </a:rPr>
              <a:t>Blast waves-5 km (50%)</a:t>
            </a:r>
          </a:p>
          <a:p>
            <a:pPr>
              <a:lnSpc>
                <a:spcPct val="150000"/>
              </a:lnSpc>
            </a:pPr>
            <a:r>
              <a:rPr lang="en-IN" altLang="en-US" sz="2400">
                <a:latin typeface="Open Sans" panose="020B0606030504020204" pitchFamily="34" charset="0"/>
                <a:cs typeface="Open Sans" panose="020B0606030504020204" pitchFamily="34" charset="0"/>
              </a:rPr>
              <a:t>Thermal rays- 4 km (35%)</a:t>
            </a:r>
          </a:p>
          <a:p>
            <a:pPr>
              <a:lnSpc>
                <a:spcPct val="150000"/>
              </a:lnSpc>
            </a:pPr>
            <a:r>
              <a:rPr lang="en-IN" altLang="en-US" sz="2400">
                <a:latin typeface="Open Sans" panose="020B0606030504020204" pitchFamily="34" charset="0"/>
                <a:cs typeface="Open Sans" panose="020B0606030504020204" pitchFamily="34" charset="0"/>
              </a:rPr>
              <a:t>Radiation- 2.5 km (15%)</a:t>
            </a:r>
          </a:p>
          <a:p>
            <a:pPr>
              <a:lnSpc>
                <a:spcPct val="150000"/>
              </a:lnSpc>
            </a:pPr>
            <a:endParaRPr lang="en-IN" altLang="en-US" sz="2400">
              <a:latin typeface="Open Sans" panose="020B0606030504020204" pitchFamily="34" charset="0"/>
              <a:cs typeface="Open Sans" panose="020B0606030504020204" pitchFamily="34" charset="0"/>
            </a:endParaRPr>
          </a:p>
        </p:txBody>
      </p:sp>
      <p:sp>
        <p:nvSpPr>
          <p:cNvPr id="23556" name="Slide Number Placeholder 1">
            <a:extLst>
              <a:ext uri="{FF2B5EF4-FFF2-40B4-BE49-F238E27FC236}">
                <a16:creationId xmlns:a16="http://schemas.microsoft.com/office/drawing/2014/main" id="{9839F1B8-7F36-39FB-2992-7EEFAA91E52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A3A530-FC42-4F38-BE64-54F30EDA3E3E}" type="slidenum">
              <a:rPr lang="en-US" altLang="en-US" sz="1400" smtClean="0"/>
              <a:pPr>
                <a:spcBef>
                  <a:spcPct val="0"/>
                </a:spcBef>
                <a:buFontTx/>
                <a:buNone/>
              </a:pPr>
              <a:t>5</a:t>
            </a:fld>
            <a:endParaRPr lang="en-US" altLang="en-US" sz="1400"/>
          </a:p>
        </p:txBody>
      </p:sp>
      <p:sp>
        <p:nvSpPr>
          <p:cNvPr id="2" name="Rectangle 5">
            <a:extLst>
              <a:ext uri="{FF2B5EF4-FFF2-40B4-BE49-F238E27FC236}">
                <a16:creationId xmlns:a16="http://schemas.microsoft.com/office/drawing/2014/main" id="{A1C91AFE-D1C7-D39E-51C9-03023D488257}"/>
              </a:ext>
            </a:extLst>
          </p:cNvPr>
          <p:cNvSpPr>
            <a:spLocks noRot="1" noChangeArrowheads="1"/>
          </p:cNvSpPr>
          <p:nvPr/>
        </p:nvSpPr>
        <p:spPr bwMode="auto">
          <a:xfrm>
            <a:off x="609600" y="2057400"/>
            <a:ext cx="3067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C32E05"/>
                </a:solidFill>
                <a:latin typeface="Open Sans" panose="020B0606030504020204" pitchFamily="34" charset="0"/>
                <a:cs typeface="Open Sans" panose="020B0606030504020204" pitchFamily="34" charset="0"/>
              </a:rPr>
              <a:t>Effect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A96AA593-96DB-00E9-3509-64963E5BA8AA}"/>
              </a:ext>
            </a:extLst>
          </p:cNvPr>
          <p:cNvSpPr>
            <a:spLocks noGrp="1" noChangeArrowheads="1"/>
          </p:cNvSpPr>
          <p:nvPr>
            <p:ph type="body" idx="1"/>
          </p:nvPr>
        </p:nvSpPr>
        <p:spPr>
          <a:xfrm>
            <a:off x="5334000" y="4846638"/>
            <a:ext cx="6400800" cy="1554162"/>
          </a:xfrm>
        </p:spPr>
        <p:txBody>
          <a:bodyPr/>
          <a:lstStyle/>
          <a:p>
            <a:pPr marL="0" indent="0" eaLnBrk="1" hangingPunct="1">
              <a:buFontTx/>
              <a:buNone/>
            </a:pPr>
            <a:r>
              <a:rPr lang="en-US" altLang="en-US" sz="2400">
                <a:latin typeface="Open Sans" panose="020B0606030504020204" pitchFamily="34" charset="0"/>
                <a:cs typeface="Open Sans" panose="020B0606030504020204" pitchFamily="34" charset="0"/>
              </a:rPr>
              <a:t>Aerial photograph from the 80 kilometers away of the inland sea, taken about 1 hour after the dropping.</a:t>
            </a:r>
          </a:p>
        </p:txBody>
      </p:sp>
      <p:pic>
        <p:nvPicPr>
          <p:cNvPr id="24579" name="Picture 4" descr="hiro1.gif (64778 bytes)">
            <a:extLst>
              <a:ext uri="{FF2B5EF4-FFF2-40B4-BE49-F238E27FC236}">
                <a16:creationId xmlns:a16="http://schemas.microsoft.com/office/drawing/2014/main" id="{7F26A833-0CB7-3FB9-70B5-568681B34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4188"/>
            <a:ext cx="575310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1">
            <a:extLst>
              <a:ext uri="{FF2B5EF4-FFF2-40B4-BE49-F238E27FC236}">
                <a16:creationId xmlns:a16="http://schemas.microsoft.com/office/drawing/2014/main" id="{8116C8FA-733C-FEE3-3B2D-80CECD36547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61C808-A947-4B11-81D1-8C56648C22A1}" type="slidenum">
              <a:rPr lang="en-US" altLang="en-US" sz="1400" smtClean="0"/>
              <a:pPr>
                <a:spcBef>
                  <a:spcPct val="0"/>
                </a:spcBef>
                <a:buFontTx/>
                <a:buNone/>
              </a:pPr>
              <a:t>6</a:t>
            </a:fld>
            <a:endParaRPr lang="en-US" altLang="en-US" sz="1400"/>
          </a:p>
        </p:txBody>
      </p:sp>
      <p:sp>
        <p:nvSpPr>
          <p:cNvPr id="2" name="Rectangle 5">
            <a:extLst>
              <a:ext uri="{FF2B5EF4-FFF2-40B4-BE49-F238E27FC236}">
                <a16:creationId xmlns:a16="http://schemas.microsoft.com/office/drawing/2014/main" id="{6DC3FE35-9301-332F-4237-1B5E28E358A9}"/>
              </a:ext>
            </a:extLst>
          </p:cNvPr>
          <p:cNvSpPr>
            <a:spLocks noRot="1" noChangeArrowheads="1"/>
          </p:cNvSpPr>
          <p:nvPr/>
        </p:nvSpPr>
        <p:spPr bwMode="auto">
          <a:xfrm>
            <a:off x="609600" y="2057400"/>
            <a:ext cx="3067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C32E05"/>
                </a:solidFill>
                <a:latin typeface="Open Sans" panose="020B0606030504020204" pitchFamily="34" charset="0"/>
                <a:cs typeface="Open Sans" panose="020B0606030504020204" pitchFamily="34" charset="0"/>
              </a:rPr>
              <a:t>Effect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319D0AB1-F854-6158-6CC7-2D30878885E1}"/>
              </a:ext>
            </a:extLst>
          </p:cNvPr>
          <p:cNvSpPr>
            <a:spLocks noGrp="1" noChangeArrowheads="1"/>
          </p:cNvSpPr>
          <p:nvPr>
            <p:ph type="title"/>
          </p:nvPr>
        </p:nvSpPr>
        <p:spPr>
          <a:xfrm>
            <a:off x="4191000" y="2597150"/>
            <a:ext cx="6629400" cy="1143000"/>
          </a:xfrm>
        </p:spPr>
        <p:txBody>
          <a:bodyPr/>
          <a:lstStyle/>
          <a:p>
            <a:pPr eaLnBrk="1" hangingPunct="1"/>
            <a:r>
              <a:rPr lang="en-US" altLang="en-US" sz="3600" b="1">
                <a:solidFill>
                  <a:schemeClr val="tx1"/>
                </a:solidFill>
                <a:latin typeface="Open Sans" panose="020B0606030504020204" pitchFamily="34" charset="0"/>
                <a:cs typeface="Open Sans" panose="020B0606030504020204" pitchFamily="34" charset="0"/>
              </a:rPr>
              <a:t>9</a:t>
            </a:r>
            <a:r>
              <a:rPr lang="en-US" altLang="en-US" sz="3600" b="1" baseline="30000">
                <a:solidFill>
                  <a:schemeClr val="tx1"/>
                </a:solidFill>
                <a:latin typeface="Open Sans" panose="020B0606030504020204" pitchFamily="34" charset="0"/>
                <a:cs typeface="Open Sans" panose="020B0606030504020204" pitchFamily="34" charset="0"/>
              </a:rPr>
              <a:t>th</a:t>
            </a:r>
            <a:r>
              <a:rPr lang="en-US" altLang="en-US" sz="3600" b="1">
                <a:solidFill>
                  <a:schemeClr val="tx1"/>
                </a:solidFill>
                <a:latin typeface="Open Sans" panose="020B0606030504020204" pitchFamily="34" charset="0"/>
                <a:cs typeface="Open Sans" panose="020B0606030504020204" pitchFamily="34" charset="0"/>
              </a:rPr>
              <a:t> AUGUST 1945</a:t>
            </a:r>
          </a:p>
        </p:txBody>
      </p:sp>
      <p:sp>
        <p:nvSpPr>
          <p:cNvPr id="26627" name="Rectangle 4">
            <a:extLst>
              <a:ext uri="{FF2B5EF4-FFF2-40B4-BE49-F238E27FC236}">
                <a16:creationId xmlns:a16="http://schemas.microsoft.com/office/drawing/2014/main" id="{DECAC9EC-73B9-522C-9C18-645630D87221}"/>
              </a:ext>
            </a:extLst>
          </p:cNvPr>
          <p:cNvSpPr>
            <a:spLocks noRot="1" noChangeArrowheads="1"/>
          </p:cNvSpPr>
          <p:nvPr/>
        </p:nvSpPr>
        <p:spPr bwMode="auto">
          <a:xfrm>
            <a:off x="1981200" y="1905000"/>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rgbClr val="C32E05"/>
              </a:solidFill>
            </a:endParaRPr>
          </a:p>
        </p:txBody>
      </p:sp>
      <p:sp>
        <p:nvSpPr>
          <p:cNvPr id="280581" name="Rectangle 5">
            <a:extLst>
              <a:ext uri="{FF2B5EF4-FFF2-40B4-BE49-F238E27FC236}">
                <a16:creationId xmlns:a16="http://schemas.microsoft.com/office/drawing/2014/main" id="{9A268184-A50C-A8E7-7EF9-8B9D09761ED2}"/>
              </a:ext>
            </a:extLst>
          </p:cNvPr>
          <p:cNvSpPr>
            <a:spLocks noRot="1" noChangeArrowheads="1"/>
          </p:cNvSpPr>
          <p:nvPr/>
        </p:nvSpPr>
        <p:spPr bwMode="auto">
          <a:xfrm>
            <a:off x="609600" y="2643188"/>
            <a:ext cx="31242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C32E05"/>
                </a:solidFill>
                <a:latin typeface="Open Sans" panose="020B0606030504020204" pitchFamily="34" charset="0"/>
                <a:cs typeface="Open Sans" panose="020B0606030504020204" pitchFamily="34" charset="0"/>
              </a:rPr>
              <a:t>NAGASAKI</a:t>
            </a:r>
          </a:p>
        </p:txBody>
      </p:sp>
      <p:sp>
        <p:nvSpPr>
          <p:cNvPr id="280582" name="Text Box 6">
            <a:extLst>
              <a:ext uri="{FF2B5EF4-FFF2-40B4-BE49-F238E27FC236}">
                <a16:creationId xmlns:a16="http://schemas.microsoft.com/office/drawing/2014/main" id="{9EFF3104-3C59-2CE1-EE8A-006E7164CE4D}"/>
              </a:ext>
            </a:extLst>
          </p:cNvPr>
          <p:cNvSpPr txBox="1">
            <a:spLocks noChangeArrowheads="1"/>
          </p:cNvSpPr>
          <p:nvPr/>
        </p:nvSpPr>
        <p:spPr bwMode="auto">
          <a:xfrm>
            <a:off x="4343400" y="4076700"/>
            <a:ext cx="6477000" cy="646113"/>
          </a:xfrm>
          <a:prstGeom prst="rect">
            <a:avLst/>
          </a:prstGeom>
          <a:noFill/>
          <a:ln>
            <a:noFill/>
          </a:ln>
          <a:effectLst/>
        </p:spPr>
        <p:txBody>
          <a:bodyPr>
            <a:spAutoFit/>
          </a:bodyPr>
          <a:lstStyle/>
          <a:p>
            <a:pPr algn="ctr" eaLnBrk="1" hangingPunct="1">
              <a:defRPr/>
            </a:pPr>
            <a:r>
              <a:rPr lang="en-US" sz="3600" dirty="0">
                <a:solidFill>
                  <a:srgbClr val="C32E05"/>
                </a:solidFill>
                <a:effectLst>
                  <a:outerShdw blurRad="38100" dist="38100" dir="2700000" algn="tl">
                    <a:srgbClr val="C0C0C0"/>
                  </a:outerShdw>
                </a:effectLst>
              </a:rPr>
              <a:t>11:02 MORNING</a:t>
            </a:r>
            <a:endParaRPr lang="en-US" sz="3600" dirty="0"/>
          </a:p>
        </p:txBody>
      </p:sp>
      <p:sp>
        <p:nvSpPr>
          <p:cNvPr id="26630" name="Slide Number Placeholder 1">
            <a:extLst>
              <a:ext uri="{FF2B5EF4-FFF2-40B4-BE49-F238E27FC236}">
                <a16:creationId xmlns:a16="http://schemas.microsoft.com/office/drawing/2014/main" id="{8F44836E-D729-4FFA-C704-4E2BF06FC73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E2EF6E-9714-4E5E-B3C9-3427C54B642F}" type="slidenum">
              <a:rPr lang="en-US" altLang="en-US" sz="1400" smtClean="0"/>
              <a:pPr>
                <a:spcBef>
                  <a:spcPct val="0"/>
                </a:spcBef>
                <a:buFontTx/>
                <a:buNone/>
              </a:pPr>
              <a:t>7</a:t>
            </a:fld>
            <a:endParaRPr lang="en-US" altLang="en-US" sz="1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iterate type="wd">
                                    <p:tmPct val="10000"/>
                                  </p:iterate>
                                  <p:childTnLst>
                                    <p:set>
                                      <p:cBhvr>
                                        <p:cTn id="6" dur="1" fill="hold">
                                          <p:stCondLst>
                                            <p:cond delay="0"/>
                                          </p:stCondLst>
                                        </p:cTn>
                                        <p:tgtEl>
                                          <p:spTgt spid="280578"/>
                                        </p:tgtEl>
                                        <p:attrNameLst>
                                          <p:attrName>style.visibility</p:attrName>
                                        </p:attrNameLst>
                                      </p:cBhvr>
                                      <p:to>
                                        <p:strVal val="visible"/>
                                      </p:to>
                                    </p:set>
                                    <p:animEffect transition="in" filter="fade">
                                      <p:cBhvr>
                                        <p:cTn id="7" dur="1153" decel="100000"/>
                                        <p:tgtEl>
                                          <p:spTgt spid="280578"/>
                                        </p:tgtEl>
                                      </p:cBhvr>
                                    </p:animEffect>
                                    <p:animScale>
                                      <p:cBhvr>
                                        <p:cTn id="8" dur="1153" decel="100000"/>
                                        <p:tgtEl>
                                          <p:spTgt spid="280578"/>
                                        </p:tgtEl>
                                      </p:cBhvr>
                                      <p:from x="10000" y="10000"/>
                                      <p:to x="200000" y="450000"/>
                                    </p:animScale>
                                    <p:animScale>
                                      <p:cBhvr>
                                        <p:cTn id="9" dur="1847" accel="100000" fill="hold">
                                          <p:stCondLst>
                                            <p:cond delay="1153"/>
                                          </p:stCondLst>
                                        </p:cTn>
                                        <p:tgtEl>
                                          <p:spTgt spid="280578"/>
                                        </p:tgtEl>
                                      </p:cBhvr>
                                      <p:from x="200000" y="450000"/>
                                      <p:to x="100000" y="100000"/>
                                    </p:animScale>
                                    <p:set>
                                      <p:cBhvr>
                                        <p:cTn id="10" dur="1153" fill="hold"/>
                                        <p:tgtEl>
                                          <p:spTgt spid="280578"/>
                                        </p:tgtEl>
                                        <p:attrNameLst>
                                          <p:attrName>ppt_x</p:attrName>
                                        </p:attrNameLst>
                                      </p:cBhvr>
                                      <p:to>
                                        <p:strVal val="(0.5)"/>
                                      </p:to>
                                    </p:set>
                                    <p:anim from="(0.5)" to="(#ppt_x)" calcmode="lin" valueType="num">
                                      <p:cBhvr>
                                        <p:cTn id="11" dur="1847" accel="100000" fill="hold">
                                          <p:stCondLst>
                                            <p:cond delay="1153"/>
                                          </p:stCondLst>
                                        </p:cTn>
                                        <p:tgtEl>
                                          <p:spTgt spid="280578"/>
                                        </p:tgtEl>
                                        <p:attrNameLst>
                                          <p:attrName>ppt_x</p:attrName>
                                        </p:attrNameLst>
                                      </p:cBhvr>
                                    </p:anim>
                                    <p:set>
                                      <p:cBhvr>
                                        <p:cTn id="12" dur="1153" fill="hold"/>
                                        <p:tgtEl>
                                          <p:spTgt spid="280578"/>
                                        </p:tgtEl>
                                        <p:attrNameLst>
                                          <p:attrName>ppt_y</p:attrName>
                                        </p:attrNameLst>
                                      </p:cBhvr>
                                      <p:to>
                                        <p:strVal val="(#ppt_y+0.4)"/>
                                      </p:to>
                                    </p:set>
                                    <p:anim from="(#ppt_y+0.4)" to="(#ppt_y)" calcmode="lin" valueType="num">
                                      <p:cBhvr>
                                        <p:cTn id="13" dur="1847" accel="100000" fill="hold">
                                          <p:stCondLst>
                                            <p:cond delay="1153"/>
                                          </p:stCondLst>
                                        </p:cTn>
                                        <p:tgtEl>
                                          <p:spTgt spid="280578"/>
                                        </p:tgtEl>
                                        <p:attrNameLst>
                                          <p:attrName>ppt_y</p:attrName>
                                        </p:attrNameLst>
                                      </p:cBhvr>
                                    </p:anim>
                                  </p:childTnLst>
                                </p:cTn>
                              </p:par>
                            </p:childTnLst>
                          </p:cTn>
                        </p:par>
                        <p:par>
                          <p:cTn id="14" fill="hold" nodeType="afterGroup">
                            <p:stCondLst>
                              <p:cond delay="3600"/>
                            </p:stCondLst>
                            <p:childTnLst>
                              <p:par>
                                <p:cTn id="15" presetID="2" presetClass="entr" presetSubtype="4" fill="hold" nodeType="afterEffect">
                                  <p:stCondLst>
                                    <p:cond delay="0"/>
                                  </p:stCondLst>
                                  <p:childTnLst>
                                    <p:set>
                                      <p:cBhvr>
                                        <p:cTn id="16" dur="1" fill="hold">
                                          <p:stCondLst>
                                            <p:cond delay="0"/>
                                          </p:stCondLst>
                                        </p:cTn>
                                        <p:tgtEl>
                                          <p:spTgt spid="280582"/>
                                        </p:tgtEl>
                                        <p:attrNameLst>
                                          <p:attrName>style.visibility</p:attrName>
                                        </p:attrNameLst>
                                      </p:cBhvr>
                                      <p:to>
                                        <p:strVal val="visible"/>
                                      </p:to>
                                    </p:set>
                                    <p:anim calcmode="lin" valueType="num">
                                      <p:cBhvr additive="base">
                                        <p:cTn id="17" dur="500" fill="hold"/>
                                        <p:tgtEl>
                                          <p:spTgt spid="280582"/>
                                        </p:tgtEl>
                                        <p:attrNameLst>
                                          <p:attrName>ppt_x</p:attrName>
                                        </p:attrNameLst>
                                      </p:cBhvr>
                                      <p:tavLst>
                                        <p:tav tm="0">
                                          <p:val>
                                            <p:strVal val="#ppt_x"/>
                                          </p:val>
                                        </p:tav>
                                        <p:tav tm="100000">
                                          <p:val>
                                            <p:strVal val="#ppt_x"/>
                                          </p:val>
                                        </p:tav>
                                      </p:tavLst>
                                    </p:anim>
                                    <p:anim calcmode="lin" valueType="num">
                                      <p:cBhvr additive="base">
                                        <p:cTn id="18" dur="500" fill="hold"/>
                                        <p:tgtEl>
                                          <p:spTgt spid="28058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4100"/>
                            </p:stCondLst>
                            <p:childTnLst>
                              <p:par>
                                <p:cTn id="20" presetID="6" presetClass="emph" presetSubtype="0" fill="hold" nodeType="afterEffect">
                                  <p:stCondLst>
                                    <p:cond delay="0"/>
                                  </p:stCondLst>
                                  <p:childTnLst>
                                    <p:animScale>
                                      <p:cBhvr>
                                        <p:cTn id="21" dur="2000" fill="hold"/>
                                        <p:tgtEl>
                                          <p:spTgt spid="280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81" grpId="0"/>
      <p:bldP spid="28058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A72513D9-E7FC-4E22-2783-B588DDE695C4}"/>
              </a:ext>
            </a:extLst>
          </p:cNvPr>
          <p:cNvSpPr>
            <a:spLocks noRot="1" noChangeArrowheads="1"/>
          </p:cNvSpPr>
          <p:nvPr/>
        </p:nvSpPr>
        <p:spPr bwMode="auto">
          <a:xfrm>
            <a:off x="1981200" y="1905000"/>
            <a:ext cx="83851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a:solidFill>
                <a:srgbClr val="C32E05"/>
              </a:solidFill>
            </a:endParaRPr>
          </a:p>
        </p:txBody>
      </p:sp>
      <p:sp>
        <p:nvSpPr>
          <p:cNvPr id="280581" name="Rectangle 5">
            <a:extLst>
              <a:ext uri="{FF2B5EF4-FFF2-40B4-BE49-F238E27FC236}">
                <a16:creationId xmlns:a16="http://schemas.microsoft.com/office/drawing/2014/main" id="{45BF547F-CBD0-B892-0C11-C57BCA0F2A7F}"/>
              </a:ext>
            </a:extLst>
          </p:cNvPr>
          <p:cNvSpPr>
            <a:spLocks noRot="1" noChangeArrowheads="1"/>
          </p:cNvSpPr>
          <p:nvPr/>
        </p:nvSpPr>
        <p:spPr bwMode="auto">
          <a:xfrm>
            <a:off x="381000" y="2417763"/>
            <a:ext cx="4038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C32E05"/>
                </a:solidFill>
                <a:latin typeface="Open Sans" panose="020B0606030504020204" pitchFamily="34" charset="0"/>
                <a:cs typeface="Open Sans" panose="020B0606030504020204" pitchFamily="34" charset="0"/>
              </a:rPr>
              <a:t>NAGASAKI</a:t>
            </a:r>
          </a:p>
          <a:p>
            <a:pPr algn="ctr" eaLnBrk="1" hangingPunct="1">
              <a:spcBef>
                <a:spcPct val="0"/>
              </a:spcBef>
              <a:buFontTx/>
              <a:buNone/>
            </a:pPr>
            <a:r>
              <a:rPr lang="en-US" altLang="en-US" sz="4400" b="1">
                <a:solidFill>
                  <a:srgbClr val="C32E05"/>
                </a:solidFill>
                <a:latin typeface="Open Sans" panose="020B0606030504020204" pitchFamily="34" charset="0"/>
                <a:cs typeface="Open Sans" panose="020B0606030504020204" pitchFamily="34" charset="0"/>
              </a:rPr>
              <a:t>BOMB</a:t>
            </a:r>
          </a:p>
        </p:txBody>
      </p:sp>
      <p:sp>
        <p:nvSpPr>
          <p:cNvPr id="28676" name="Slide Number Placeholder 1">
            <a:extLst>
              <a:ext uri="{FF2B5EF4-FFF2-40B4-BE49-F238E27FC236}">
                <a16:creationId xmlns:a16="http://schemas.microsoft.com/office/drawing/2014/main" id="{8C4005FA-9EFD-6D5A-A862-326DD552492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7EED58-663D-4F7B-9356-597D1CB3D701}" type="slidenum">
              <a:rPr lang="en-US" altLang="en-US" sz="1400" smtClean="0"/>
              <a:pPr>
                <a:spcBef>
                  <a:spcPct val="0"/>
                </a:spcBef>
                <a:buFontTx/>
                <a:buNone/>
              </a:pPr>
              <a:t>8</a:t>
            </a:fld>
            <a:endParaRPr lang="en-US" altLang="en-US" sz="1400"/>
          </a:p>
        </p:txBody>
      </p:sp>
      <p:sp>
        <p:nvSpPr>
          <p:cNvPr id="32771" name="Text Box 4">
            <a:extLst>
              <a:ext uri="{FF2B5EF4-FFF2-40B4-BE49-F238E27FC236}">
                <a16:creationId xmlns:a16="http://schemas.microsoft.com/office/drawing/2014/main" id="{0B5CDD9B-F03B-2C80-5C1D-B152E058FB6C}"/>
              </a:ext>
            </a:extLst>
          </p:cNvPr>
          <p:cNvSpPr txBox="1">
            <a:spLocks noChangeArrowheads="1"/>
          </p:cNvSpPr>
          <p:nvPr/>
        </p:nvSpPr>
        <p:spPr bwMode="auto">
          <a:xfrm>
            <a:off x="4876800" y="1863725"/>
            <a:ext cx="6324600" cy="3276600"/>
          </a:xfrm>
          <a:prstGeom prst="rect">
            <a:avLst/>
          </a:prstGeom>
          <a:solidFill>
            <a:srgbClr val="FFFFFF"/>
          </a:solid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defRPr/>
            </a:pPr>
            <a:r>
              <a:rPr lang="en-US" sz="2400" kern="0" dirty="0">
                <a:latin typeface="Open Sans" panose="020B0606030504020204" pitchFamily="34" charset="0"/>
                <a:ea typeface="Open Sans" panose="020B0606030504020204" pitchFamily="34" charset="0"/>
                <a:cs typeface="Open Sans" panose="020B0606030504020204" pitchFamily="34" charset="0"/>
              </a:rPr>
              <a:t>Name			: Fat Man</a:t>
            </a:r>
          </a:p>
          <a:p>
            <a:pPr lvl="1" eaLnBrk="1" hangingPunct="1">
              <a:defRPr/>
            </a:pPr>
            <a:r>
              <a:rPr lang="en-US" sz="2400" kern="0" dirty="0">
                <a:latin typeface="Open Sans" panose="020B0606030504020204" pitchFamily="34" charset="0"/>
                <a:ea typeface="Open Sans" panose="020B0606030504020204" pitchFamily="34" charset="0"/>
                <a:cs typeface="Open Sans" panose="020B0606030504020204" pitchFamily="34" charset="0"/>
              </a:rPr>
              <a:t>Type                	: Plutonium fission</a:t>
            </a:r>
          </a:p>
          <a:p>
            <a:pPr lvl="1" eaLnBrk="1" hangingPunct="1">
              <a:defRPr/>
            </a:pPr>
            <a:r>
              <a:rPr lang="en-US" sz="2400" kern="0" dirty="0">
                <a:latin typeface="Open Sans" panose="020B0606030504020204" pitchFamily="34" charset="0"/>
                <a:ea typeface="Open Sans" panose="020B0606030504020204" pitchFamily="34" charset="0"/>
                <a:cs typeface="Open Sans" panose="020B0606030504020204" pitchFamily="34" charset="0"/>
              </a:rPr>
              <a:t>Weight              	: 4535 kg</a:t>
            </a:r>
          </a:p>
          <a:p>
            <a:pPr lvl="1" eaLnBrk="1" hangingPunct="1">
              <a:defRPr/>
            </a:pPr>
            <a:r>
              <a:rPr lang="en-US" sz="2400" kern="0" dirty="0">
                <a:latin typeface="Open Sans" panose="020B0606030504020204" pitchFamily="34" charset="0"/>
                <a:ea typeface="Open Sans" panose="020B0606030504020204" pitchFamily="34" charset="0"/>
                <a:cs typeface="Open Sans" panose="020B0606030504020204" pitchFamily="34" charset="0"/>
              </a:rPr>
              <a:t>Length             	: 11 ft, 4 inch</a:t>
            </a:r>
          </a:p>
          <a:p>
            <a:pPr lvl="1" eaLnBrk="1" hangingPunct="1">
              <a:defRPr/>
            </a:pPr>
            <a:r>
              <a:rPr lang="en-US" sz="2400" kern="0" dirty="0">
                <a:latin typeface="Open Sans" panose="020B0606030504020204" pitchFamily="34" charset="0"/>
                <a:ea typeface="Open Sans" panose="020B0606030504020204" pitchFamily="34" charset="0"/>
                <a:cs typeface="Open Sans" panose="020B0606030504020204" pitchFamily="34" charset="0"/>
              </a:rPr>
              <a:t>Diameter         	: 5 ft (1.52 m)</a:t>
            </a:r>
          </a:p>
          <a:p>
            <a:pPr lvl="1" eaLnBrk="1" hangingPunct="1">
              <a:defRPr/>
            </a:pPr>
            <a:r>
              <a:rPr lang="en-US" sz="2400" kern="0" dirty="0">
                <a:latin typeface="Open Sans" panose="020B0606030504020204" pitchFamily="34" charset="0"/>
                <a:ea typeface="Open Sans" panose="020B0606030504020204" pitchFamily="34" charset="0"/>
                <a:cs typeface="Open Sans" panose="020B0606030504020204" pitchFamily="34" charset="0"/>
              </a:rPr>
              <a:t>Explosive Yield 	:21 k tons of TNT </a:t>
            </a:r>
          </a:p>
          <a:p>
            <a:pPr marL="457200" lvl="1" indent="0" eaLnBrk="1" hangingPunct="1">
              <a:buFontTx/>
              <a:buNone/>
              <a:defRPr/>
            </a:pPr>
            <a:endParaRPr lang="en-US" sz="2400" kern="0" dirty="0">
              <a:latin typeface="Open Sans" panose="020B0606030504020204" pitchFamily="34" charset="0"/>
              <a:ea typeface="Open Sans" panose="020B0606030504020204" pitchFamily="34" charset="0"/>
              <a:cs typeface="Open Sans" panose="020B0606030504020204" pitchFamily="34" charset="0"/>
            </a:endParaRPr>
          </a:p>
          <a:p>
            <a:pPr lvl="1" eaLnBrk="1" hangingPunct="1">
              <a:defRPr/>
            </a:pPr>
            <a:endParaRPr lang="en-US" sz="2400" kern="0" dirty="0">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0"/>
              </a:spcBef>
              <a:buFontTx/>
              <a:buNone/>
              <a:defRPr/>
            </a:pPr>
            <a:endParaRPr lang="en-US" sz="1600" kern="0" dirty="0">
              <a:latin typeface="Open Sans" panose="020B0606030504020204" pitchFamily="34" charset="0"/>
              <a:ea typeface="Open Sans" panose="020B0606030504020204" pitchFamily="34" charset="0"/>
              <a:cs typeface="Open Sans" panose="020B0606030504020204" pitchFamily="34" charset="0"/>
            </a:endParaRPr>
          </a:p>
        </p:txBody>
      </p:sp>
      <p:pic>
        <p:nvPicPr>
          <p:cNvPr id="28678" name="Picture 5" descr="Fat man atomic bomb">
            <a:extLst>
              <a:ext uri="{FF2B5EF4-FFF2-40B4-BE49-F238E27FC236}">
                <a16:creationId xmlns:a16="http://schemas.microsoft.com/office/drawing/2014/main" id="{ED170DF8-1C3B-8A54-38E0-7F33D57D2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724400"/>
            <a:ext cx="247173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805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95BFD06-5361-4FC9-3823-275715586B9F}"/>
              </a:ext>
            </a:extLst>
          </p:cNvPr>
          <p:cNvSpPr>
            <a:spLocks noGrp="1" noChangeArrowheads="1"/>
          </p:cNvSpPr>
          <p:nvPr>
            <p:ph type="title"/>
          </p:nvPr>
        </p:nvSpPr>
        <p:spPr>
          <a:xfrm>
            <a:off x="296863" y="2667000"/>
            <a:ext cx="4038600" cy="1143000"/>
          </a:xfrm>
        </p:spPr>
        <p:txBody>
          <a:bodyPr/>
          <a:lstStyle/>
          <a:p>
            <a:pPr eaLnBrk="1" hangingPunct="1">
              <a:defRPr/>
            </a:pPr>
            <a:r>
              <a:rPr lang="en-US" altLang="en-US" sz="36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Nagasaki, Japan</a:t>
            </a:r>
            <a:br>
              <a:rPr lang="en-US" altLang="en-US" sz="36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br>
            <a:r>
              <a:rPr lang="en-US" altLang="en-US" sz="3600" b="1" kern="1200" dirty="0">
                <a:solidFill>
                  <a:srgbClr val="C32E05"/>
                </a:solidFill>
                <a:latin typeface="Open Sans" panose="020B0606030504020204" pitchFamily="34" charset="0"/>
                <a:ea typeface="Open Sans" panose="020B0606030504020204" pitchFamily="34" charset="0"/>
                <a:cs typeface="Open Sans" panose="020B0606030504020204" pitchFamily="34" charset="0"/>
              </a:rPr>
              <a:t> (August 9, 1945)</a:t>
            </a:r>
          </a:p>
        </p:txBody>
      </p:sp>
      <p:pic>
        <p:nvPicPr>
          <p:cNvPr id="30723" name="Picture 4" descr="NagasakiAnimationLarge">
            <a:extLst>
              <a:ext uri="{FF2B5EF4-FFF2-40B4-BE49-F238E27FC236}">
                <a16:creationId xmlns:a16="http://schemas.microsoft.com/office/drawing/2014/main" id="{79228F7E-1D17-F028-2088-CA4EC70EE7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295400"/>
            <a:ext cx="74374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A logo with text on it&#10;&#10;AI-generated content may be incorrect.">
            <a:extLst>
              <a:ext uri="{FF2B5EF4-FFF2-40B4-BE49-F238E27FC236}">
                <a16:creationId xmlns:a16="http://schemas.microsoft.com/office/drawing/2014/main" id="{6ACA2DF7-A1FC-853A-564C-C72D84A36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8" y="139700"/>
            <a:ext cx="12430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1">
            <a:extLst>
              <a:ext uri="{FF2B5EF4-FFF2-40B4-BE49-F238E27FC236}">
                <a16:creationId xmlns:a16="http://schemas.microsoft.com/office/drawing/2014/main" id="{DB9E071C-F189-ACFC-158C-017EE8D6CD4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7BA810-D16B-409D-802B-6732FD04A6AB}" type="slidenum">
              <a:rPr lang="en-US" altLang="en-US" sz="1400" smtClean="0"/>
              <a:pPr>
                <a:spcBef>
                  <a:spcPct val="0"/>
                </a:spcBef>
                <a:buFontTx/>
                <a:buNone/>
              </a:pPr>
              <a:t>9</a:t>
            </a:fld>
            <a:endParaRPr lang="en-US" altLang="en-US" sz="1400"/>
          </a:p>
        </p:txBody>
      </p:sp>
      <p:pic>
        <p:nvPicPr>
          <p:cNvPr id="30726" name="Picture 1" descr="A logo with a symbol and text&#10;&#10;AI-generated content may be incorrect.">
            <a:extLst>
              <a:ext uri="{FF2B5EF4-FFF2-40B4-BE49-F238E27FC236}">
                <a16:creationId xmlns:a16="http://schemas.microsoft.com/office/drawing/2014/main" id="{BD9BAE7E-52E9-1A46-8663-4FBF7D50E9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5" y="49213"/>
            <a:ext cx="9144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TotalTime>
  <Words>1306</Words>
  <Application>Microsoft Office PowerPoint</Application>
  <PresentationFormat>Widescreen</PresentationFormat>
  <Paragraphs>164</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Open Sans SemiBold</vt:lpstr>
      <vt:lpstr>Open Sans</vt:lpstr>
      <vt:lpstr>Calibri</vt:lpstr>
      <vt:lpstr>Calibri Light</vt:lpstr>
      <vt:lpstr>Times New Roman</vt:lpstr>
      <vt:lpstr>Default Design</vt:lpstr>
      <vt:lpstr>PowerPoint Presentation</vt:lpstr>
      <vt:lpstr>PowerPoint Presentation</vt:lpstr>
      <vt:lpstr>6th AUGUST 1945</vt:lpstr>
      <vt:lpstr>   First Nuclear Weapon In The World  </vt:lpstr>
      <vt:lpstr> </vt:lpstr>
      <vt:lpstr>PowerPoint Presentation</vt:lpstr>
      <vt:lpstr>9th AUGUST 1945</vt:lpstr>
      <vt:lpstr>PowerPoint Presentation</vt:lpstr>
      <vt:lpstr>Nagasaki, Japan  (August 9, 1945)</vt:lpstr>
      <vt:lpstr>NAGASAKI</vt:lpstr>
      <vt:lpstr>NAGASAKI</vt:lpstr>
      <vt:lpstr>NAGASAKI</vt:lpstr>
      <vt:lpstr>NAGASAKI</vt:lpstr>
      <vt:lpstr>NAGASAKI</vt:lpstr>
      <vt:lpstr>NAGASAKI</vt:lpstr>
      <vt:lpstr>NAGASAKI</vt:lpstr>
      <vt:lpstr>NAGASAKI</vt:lpstr>
      <vt:lpstr>NAGASAKI</vt:lpstr>
      <vt:lpstr>NAGASAKI</vt:lpstr>
      <vt:lpstr>NAGASAKI</vt:lpstr>
      <vt:lpstr>NAGASAKI</vt:lpstr>
      <vt:lpstr>Victim of the Atom Bomb Explosion</vt:lpstr>
      <vt:lpstr>A dense column of smoke rises more than 60,000 feet into the air over the Japanese port of Nagasaki, the result of an atomic bomb, the second ever used in warfare, dropped</vt:lpstr>
      <vt:lpstr>NAGASAKI</vt:lpstr>
      <vt:lpstr>REVIEW</vt:lpstr>
      <vt:lpstr>PowerPoint Presentation</vt:lpstr>
      <vt:lpstr>EVALUATION</vt:lpstr>
      <vt:lpstr>PowerPoint Presentation</vt:lpstr>
    </vt:vector>
  </TitlesOfParts>
  <Company>ESL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vkannan</dc:creator>
  <cp:lastModifiedBy>NDRF NDRF</cp:lastModifiedBy>
  <cp:revision>125</cp:revision>
  <dcterms:created xsi:type="dcterms:W3CDTF">2006-12-21T12:07:28Z</dcterms:created>
  <dcterms:modified xsi:type="dcterms:W3CDTF">2026-01-27T10:03:43Z</dcterms:modified>
</cp:coreProperties>
</file>