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24384000" cy="13716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fontAlgn="auto" latinLnBrk="0" hangingPunct="0">
      <a:lnSpc>
        <a:spcPct val="100000"/>
      </a:lnSpc>
      <a:spcBef>
        <a:spcPts val="0"/>
      </a:spcBef>
      <a:spcAft>
        <a:spcPts val="0"/>
      </a:spcAft>
      <a:buNone/>
      <a:defRPr sz="3600" b="0" i="0" u="none" strike="noStrike" cap="none" spc="0" baseline="0">
        <a:solidFill>
          <a:srgbClr val="000000"/>
        </a:solidFill>
        <a:latin typeface="Arial" charset="0"/>
        <a:ea typeface="Arial" charset="0"/>
        <a:cs typeface="Arial" charset="0"/>
      </a:defRPr>
    </a:lvl1pPr>
    <a:lvl2pPr marL="0" indent="457200" algn="l" defTabSz="914400" fontAlgn="auto" latinLnBrk="0" hangingPunct="0">
      <a:lnSpc>
        <a:spcPct val="100000"/>
      </a:lnSpc>
      <a:spcBef>
        <a:spcPts val="0"/>
      </a:spcBef>
      <a:spcAft>
        <a:spcPts val="0"/>
      </a:spcAft>
      <a:buNone/>
      <a:defRPr sz="3600" b="0" i="0" u="none" strike="noStrike" cap="none" spc="0" baseline="0">
        <a:solidFill>
          <a:srgbClr val="000000"/>
        </a:solidFill>
        <a:latin typeface="Arial" charset="0"/>
        <a:ea typeface="Arial" charset="0"/>
        <a:cs typeface="Arial" charset="0"/>
      </a:defRPr>
    </a:lvl2pPr>
    <a:lvl3pPr marL="0" indent="914400" algn="l" defTabSz="914400" fontAlgn="auto" latinLnBrk="0" hangingPunct="0">
      <a:lnSpc>
        <a:spcPct val="100000"/>
      </a:lnSpc>
      <a:spcBef>
        <a:spcPts val="0"/>
      </a:spcBef>
      <a:spcAft>
        <a:spcPts val="0"/>
      </a:spcAft>
      <a:buNone/>
      <a:defRPr sz="3600" b="0" i="0" u="none" strike="noStrike" cap="none" spc="0" baseline="0">
        <a:solidFill>
          <a:srgbClr val="000000"/>
        </a:solidFill>
        <a:latin typeface="Arial" charset="0"/>
        <a:ea typeface="Arial" charset="0"/>
        <a:cs typeface="Arial" charset="0"/>
      </a:defRPr>
    </a:lvl3pPr>
    <a:lvl4pPr marL="0" indent="1371600" algn="l" defTabSz="914400" fontAlgn="auto" latinLnBrk="0" hangingPunct="0">
      <a:lnSpc>
        <a:spcPct val="100000"/>
      </a:lnSpc>
      <a:spcBef>
        <a:spcPts val="0"/>
      </a:spcBef>
      <a:spcAft>
        <a:spcPts val="0"/>
      </a:spcAft>
      <a:buNone/>
      <a:defRPr sz="3600" b="0" i="0" u="none" strike="noStrike" cap="none" spc="0" baseline="0">
        <a:solidFill>
          <a:srgbClr val="000000"/>
        </a:solidFill>
        <a:latin typeface="Arial" charset="0"/>
        <a:ea typeface="Arial" charset="0"/>
        <a:cs typeface="Arial" charset="0"/>
      </a:defRPr>
    </a:lvl4pPr>
    <a:lvl5pPr marL="0" indent="1828800" algn="l" defTabSz="914400" fontAlgn="auto" latinLnBrk="0" hangingPunct="0">
      <a:lnSpc>
        <a:spcPct val="100000"/>
      </a:lnSpc>
      <a:spcBef>
        <a:spcPts val="0"/>
      </a:spcBef>
      <a:spcAft>
        <a:spcPts val="0"/>
      </a:spcAft>
      <a:buNone/>
      <a:defRPr sz="3600" b="0" i="0" u="none" strike="noStrike" cap="none" spc="0" baseline="0">
        <a:solidFill>
          <a:srgbClr val="000000"/>
        </a:solidFill>
        <a:latin typeface="Arial" charset="0"/>
        <a:ea typeface="Arial" charset="0"/>
        <a:cs typeface="Arial" charset="0"/>
      </a:defRPr>
    </a:lvl5pPr>
    <a:lvl6pPr marL="0" indent="0" algn="l" defTabSz="914400" fontAlgn="auto" latinLnBrk="0" hangingPunct="0">
      <a:lnSpc>
        <a:spcPct val="100000"/>
      </a:lnSpc>
      <a:spcBef>
        <a:spcPts val="0"/>
      </a:spcBef>
      <a:spcAft>
        <a:spcPts val="0"/>
      </a:spcAft>
      <a:buNone/>
      <a:defRPr sz="3600" b="0" i="0" u="none" strike="noStrike" cap="none" spc="0" baseline="0">
        <a:solidFill>
          <a:srgbClr val="000000"/>
        </a:solidFill>
        <a:latin typeface="Arial" charset="0"/>
        <a:ea typeface="Arial" charset="0"/>
        <a:cs typeface="Arial" charset="0"/>
      </a:defRPr>
    </a:lvl6pPr>
    <a:lvl7pPr marL="0" indent="0" algn="l" defTabSz="914400" fontAlgn="auto" latinLnBrk="0" hangingPunct="0">
      <a:lnSpc>
        <a:spcPct val="100000"/>
      </a:lnSpc>
      <a:spcBef>
        <a:spcPts val="0"/>
      </a:spcBef>
      <a:spcAft>
        <a:spcPts val="0"/>
      </a:spcAft>
      <a:buNone/>
      <a:defRPr sz="3600" b="0" i="0" u="none" strike="noStrike" cap="none" spc="0" baseline="0">
        <a:solidFill>
          <a:srgbClr val="000000"/>
        </a:solidFill>
        <a:latin typeface="Arial" charset="0"/>
        <a:ea typeface="Arial" charset="0"/>
        <a:cs typeface="Arial" charset="0"/>
      </a:defRPr>
    </a:lvl7pPr>
    <a:lvl8pPr marL="0" indent="0" algn="l" defTabSz="914400" fontAlgn="auto" latinLnBrk="0" hangingPunct="0">
      <a:lnSpc>
        <a:spcPct val="100000"/>
      </a:lnSpc>
      <a:spcBef>
        <a:spcPts val="0"/>
      </a:spcBef>
      <a:spcAft>
        <a:spcPts val="0"/>
      </a:spcAft>
      <a:buNone/>
      <a:defRPr sz="3600" b="0" i="0" u="none" strike="noStrike" cap="none" spc="0" baseline="0">
        <a:solidFill>
          <a:srgbClr val="000000"/>
        </a:solidFill>
        <a:latin typeface="Arial" charset="0"/>
        <a:ea typeface="Arial" charset="0"/>
        <a:cs typeface="Arial" charset="0"/>
      </a:defRPr>
    </a:lvl8pPr>
    <a:lvl9pPr marL="0" indent="0" algn="l" defTabSz="914400" fontAlgn="auto" latinLnBrk="0" hangingPunct="0">
      <a:lnSpc>
        <a:spcPct val="100000"/>
      </a:lnSpc>
      <a:spcBef>
        <a:spcPts val="0"/>
      </a:spcBef>
      <a:spcAft>
        <a:spcPts val="0"/>
      </a:spcAft>
      <a:buNone/>
      <a:defRPr sz="3600" b="0" i="0" u="none" strike="noStrike" cap="none" spc="0" baseline="0">
        <a:solidFill>
          <a:srgbClr val="000000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 autoAdjust="0"/>
  </p:normalViewPr>
  <p:slideViewPr>
    <p:cSldViewPr snapToGrid="0">
      <p:cViewPr varScale="1">
        <p:scale>
          <a:sx n="32" d="100"/>
          <a:sy n="32" d="100"/>
        </p:scale>
        <p:origin x="954" y="10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Object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sp>
      <p:sp>
        <p:nvSpPr>
          <p:cNvPr id="1048727" name="Text box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002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fontAlgn="auto" latinLnBrk="0" hangingPunct="1">
      <a:lnSpc>
        <a:spcPct val="100000"/>
      </a:lnSpc>
      <a:spcBef>
        <a:spcPts val="700"/>
      </a:spcBef>
      <a:spcAft>
        <a:spcPts val="0"/>
      </a:spcAft>
      <a:buNone/>
      <a:defRPr sz="1800" b="0" i="0" u="none" strike="noStrike" kern="0" cap="none" spc="0" baseline="0">
        <a:latin typeface="Calibri" charset="0"/>
        <a:ea typeface="Calibri" charset="0"/>
        <a:cs typeface="Calibri" charset="0"/>
      </a:defRPr>
    </a:lvl1pPr>
    <a:lvl2pPr marL="0" indent="228600" algn="l" defTabSz="914400" fontAlgn="auto" latinLnBrk="0" hangingPunct="1">
      <a:lnSpc>
        <a:spcPct val="100000"/>
      </a:lnSpc>
      <a:spcBef>
        <a:spcPts val="700"/>
      </a:spcBef>
      <a:spcAft>
        <a:spcPts val="0"/>
      </a:spcAft>
      <a:buNone/>
      <a:defRPr sz="1800" b="0" i="0" u="none" strike="noStrike" kern="0" cap="none" spc="0" baseline="0">
        <a:latin typeface="Calibri" charset="0"/>
        <a:ea typeface="Calibri" charset="0"/>
        <a:cs typeface="Calibri" charset="0"/>
      </a:defRPr>
    </a:lvl2pPr>
    <a:lvl3pPr marL="0" indent="457200" algn="l" defTabSz="914400" fontAlgn="auto" latinLnBrk="0" hangingPunct="1">
      <a:lnSpc>
        <a:spcPct val="100000"/>
      </a:lnSpc>
      <a:spcBef>
        <a:spcPts val="700"/>
      </a:spcBef>
      <a:spcAft>
        <a:spcPts val="0"/>
      </a:spcAft>
      <a:buNone/>
      <a:defRPr sz="1800" b="0" i="0" u="none" strike="noStrike" kern="0" cap="none" spc="0" baseline="0">
        <a:latin typeface="Calibri" charset="0"/>
        <a:ea typeface="Calibri" charset="0"/>
        <a:cs typeface="Calibri" charset="0"/>
      </a:defRPr>
    </a:lvl3pPr>
    <a:lvl4pPr marL="0" indent="685800" algn="l" defTabSz="914400" fontAlgn="auto" latinLnBrk="0" hangingPunct="1">
      <a:lnSpc>
        <a:spcPct val="100000"/>
      </a:lnSpc>
      <a:spcBef>
        <a:spcPts val="700"/>
      </a:spcBef>
      <a:spcAft>
        <a:spcPts val="0"/>
      </a:spcAft>
      <a:buNone/>
      <a:defRPr sz="1800" b="0" i="0" u="none" strike="noStrike" kern="0" cap="none" spc="0" baseline="0">
        <a:latin typeface="Calibri" charset="0"/>
        <a:ea typeface="Calibri" charset="0"/>
        <a:cs typeface="Calibri" charset="0"/>
      </a:defRPr>
    </a:lvl4pPr>
    <a:lvl5pPr marL="0" indent="914400" algn="l" defTabSz="914400" fontAlgn="auto" latinLnBrk="0" hangingPunct="1">
      <a:lnSpc>
        <a:spcPct val="100000"/>
      </a:lnSpc>
      <a:spcBef>
        <a:spcPts val="700"/>
      </a:spcBef>
      <a:spcAft>
        <a:spcPts val="0"/>
      </a:spcAft>
      <a:buNone/>
      <a:defRPr sz="1800" b="0" i="0" u="none" strike="noStrike" kern="0" cap="none" spc="0" baseline="0">
        <a:latin typeface="Calibri" charset="0"/>
        <a:ea typeface="Calibri" charset="0"/>
        <a:cs typeface="Calibri" charset="0"/>
      </a:defRPr>
    </a:lvl5pPr>
    <a:lvl6pPr marL="0" indent="1143000" algn="l" defTabSz="914400" fontAlgn="auto" latinLnBrk="0" hangingPunct="1">
      <a:lnSpc>
        <a:spcPct val="100000"/>
      </a:lnSpc>
      <a:spcBef>
        <a:spcPts val="700"/>
      </a:spcBef>
      <a:spcAft>
        <a:spcPts val="0"/>
      </a:spcAft>
      <a:buNone/>
      <a:defRPr sz="1800" b="0" i="0" u="none" strike="noStrike" kern="0" cap="none" spc="0" baseline="0">
        <a:latin typeface="Calibri" charset="0"/>
        <a:ea typeface="Calibri" charset="0"/>
        <a:cs typeface="Calibri" charset="0"/>
      </a:defRPr>
    </a:lvl6pPr>
    <a:lvl7pPr marL="0" indent="1371600" algn="l" defTabSz="914400" fontAlgn="auto" latinLnBrk="0" hangingPunct="1">
      <a:lnSpc>
        <a:spcPct val="100000"/>
      </a:lnSpc>
      <a:spcBef>
        <a:spcPts val="700"/>
      </a:spcBef>
      <a:spcAft>
        <a:spcPts val="0"/>
      </a:spcAft>
      <a:buNone/>
      <a:defRPr sz="1800" b="0" i="0" u="none" strike="noStrike" kern="0" cap="none" spc="0" baseline="0">
        <a:latin typeface="Calibri" charset="0"/>
        <a:ea typeface="Calibri" charset="0"/>
        <a:cs typeface="Calibri" charset="0"/>
      </a:defRPr>
    </a:lvl7pPr>
    <a:lvl8pPr marL="0" indent="1600200" algn="l" defTabSz="914400" fontAlgn="auto" latinLnBrk="0" hangingPunct="1">
      <a:lnSpc>
        <a:spcPct val="100000"/>
      </a:lnSpc>
      <a:spcBef>
        <a:spcPts val="700"/>
      </a:spcBef>
      <a:spcAft>
        <a:spcPts val="0"/>
      </a:spcAft>
      <a:buNone/>
      <a:defRPr sz="1800" b="0" i="0" u="none" strike="noStrike" kern="0" cap="none" spc="0" baseline="0">
        <a:latin typeface="Calibri" charset="0"/>
        <a:ea typeface="Calibri" charset="0"/>
        <a:cs typeface="Calibri" charset="0"/>
      </a:defRPr>
    </a:lvl8pPr>
    <a:lvl9pPr marL="0" indent="1600200" algn="l" defTabSz="914400" fontAlgn="auto" latinLnBrk="0" hangingPunct="1">
      <a:lnSpc>
        <a:spcPct val="100000"/>
      </a:lnSpc>
      <a:spcBef>
        <a:spcPts val="700"/>
      </a:spcBef>
      <a:spcAft>
        <a:spcPts val="0"/>
      </a:spcAft>
      <a:buNone/>
      <a:defRPr sz="1800" b="0" i="0" u="none" strike="noStrike" kern="0" cap="none" spc="0" baseline="0">
        <a:latin typeface="Calibri" charset="0"/>
        <a:ea typeface="Calibri" charset="0"/>
        <a:cs typeface="Calibri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Object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sp>
      <p:sp>
        <p:nvSpPr>
          <p:cNvPr id="1048639" name="Text box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9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ext box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91" name="Text box"/>
          <p:cNvSpPr>
            <a:spLocks noGrp="1"/>
          </p:cNvSpPr>
          <p:nvPr>
            <p:ph type="subTitle" idx="1"/>
          </p:nvPr>
        </p:nvSpPr>
        <p:spPr>
          <a:xfrm>
            <a:off x="3657600" y="7772399"/>
            <a:ext cx="17068800" cy="35052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692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6" name="Text box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1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ext box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96" name="Text box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9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2136" y="38719"/>
            <a:ext cx="2231141" cy="242859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2097155" name="Image" descr="A logo with text on it  AI-generated content may be incorrect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20" y="50560"/>
            <a:ext cx="3258094" cy="21376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048581" name="Rectangle"/>
          <p:cNvSpPr/>
          <p:nvPr/>
        </p:nvSpPr>
        <p:spPr>
          <a:xfrm>
            <a:off x="602390" y="12876837"/>
            <a:ext cx="4642557" cy="51851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120" baseline="0">
                <a:solidFill>
                  <a:srgbClr val="535353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CAPF | MFR | INDIA</a:t>
            </a:r>
            <a:endParaRPr lang="zh-CN" altLang="en-US" sz="2400" b="0" i="0" u="none" strike="noStrike" kern="0" cap="none" spc="120" baseline="0">
              <a:solidFill>
                <a:srgbClr val="535353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</p:txBody>
      </p:sp>
      <p:sp>
        <p:nvSpPr>
          <p:cNvPr id="1048582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583" name="Rectangle"/>
          <p:cNvSpPr/>
          <p:nvPr/>
        </p:nvSpPr>
        <p:spPr>
          <a:xfrm>
            <a:off x="21437178" y="12813337"/>
            <a:ext cx="1578966" cy="6010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PPT 20 -</a:t>
            </a:r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584" name="Rectangle"/>
          <p:cNvSpPr/>
          <p:nvPr/>
        </p:nvSpPr>
        <p:spPr>
          <a:xfrm>
            <a:off x="21539200" y="13512801"/>
            <a:ext cx="1879600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585" name="Text box"/>
          <p:cNvSpPr>
            <a:spLocks noGrp="1"/>
          </p:cNvSpPr>
          <p:nvPr>
            <p:ph type="sldNum" idx="2"/>
          </p:nvPr>
        </p:nvSpPr>
        <p:spPr>
          <a:xfrm>
            <a:off x="22812204" y="12813337"/>
            <a:ext cx="969405" cy="9026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‹#›</a:t>
            </a:fld>
            <a:endParaRPr lang="zh-CN" altLang="en-US" sz="3000" b="1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</p:spTree>
  </p:cSld>
  <p:clrMapOvr>
    <a:masterClrMapping/>
  </p:clrMapOvr>
  <p:hf sldNu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2136" y="38719"/>
            <a:ext cx="2231141" cy="242859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2097165" name="Image" descr="A logo with text on it  AI-generated content may be incorrect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20" y="50560"/>
            <a:ext cx="3258094" cy="21376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048621" name="Rectangle"/>
          <p:cNvSpPr/>
          <p:nvPr/>
        </p:nvSpPr>
        <p:spPr>
          <a:xfrm>
            <a:off x="602390" y="12876837"/>
            <a:ext cx="4642557" cy="51851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120" baseline="0">
                <a:solidFill>
                  <a:srgbClr val="535353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CAPF | MFR | INDIA</a:t>
            </a:r>
            <a:endParaRPr lang="zh-CN" altLang="en-US" sz="2400" b="0" i="0" u="none" strike="noStrike" kern="0" cap="none" spc="120" baseline="0">
              <a:solidFill>
                <a:srgbClr val="535353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</p:txBody>
      </p:sp>
      <p:sp>
        <p:nvSpPr>
          <p:cNvPr id="1048622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23" name="Rectangle"/>
          <p:cNvSpPr/>
          <p:nvPr/>
        </p:nvSpPr>
        <p:spPr>
          <a:xfrm>
            <a:off x="21437178" y="12813337"/>
            <a:ext cx="1578966" cy="6010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PPT 20 -</a:t>
            </a:r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24" name="Rectangle"/>
          <p:cNvSpPr/>
          <p:nvPr/>
        </p:nvSpPr>
        <p:spPr>
          <a:xfrm>
            <a:off x="21539200" y="13512801"/>
            <a:ext cx="1879600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25" name="Rectangle"/>
          <p:cNvSpPr/>
          <p:nvPr/>
        </p:nvSpPr>
        <p:spPr>
          <a:xfrm>
            <a:off x="22812204" y="12813339"/>
            <a:ext cx="905044" cy="50261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</a:bodyPr>
          <a:lstStyle/>
          <a:p>
            <a:pPr marL="0" indent="0" algn="ctr" defTabSz="1662429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‹#›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</p:spTree>
  </p:cSld>
  <p:clrMapOvr>
    <a:masterClrMapping/>
  </p:clrMapOvr>
  <p:hf sldNu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3" name="Text box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14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ext box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03" name="Text box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04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9" name="Text box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20" name="Text box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21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06" name="Text box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07" name="Text box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08" name="Text box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09" name="Text box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10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94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ext box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3" name="Text box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24" name="Text box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25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ext box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99" name="Text box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00" name="Text box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01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952136" y="38719"/>
            <a:ext cx="2231141" cy="242859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2097153" name="Image" descr="A logo with text on it  AI-generated content may be incorrect.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0720" y="50560"/>
            <a:ext cx="3258094" cy="21376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048576" name="Rectangle"/>
          <p:cNvSpPr/>
          <p:nvPr/>
        </p:nvSpPr>
        <p:spPr>
          <a:xfrm>
            <a:off x="602390" y="12876837"/>
            <a:ext cx="4642557" cy="52742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120" baseline="0">
                <a:solidFill>
                  <a:srgbClr val="535353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CAPF | MFR | INDIA</a:t>
            </a:r>
            <a:endParaRPr lang="zh-CN" altLang="en-US" sz="2400" b="0" i="0" u="none" strike="noStrike" kern="0" cap="none" spc="120" baseline="0">
              <a:solidFill>
                <a:srgbClr val="535353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</p:txBody>
      </p:sp>
      <p:sp>
        <p:nvSpPr>
          <p:cNvPr id="1048577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578" name="Rectangle"/>
          <p:cNvSpPr/>
          <p:nvPr/>
        </p:nvSpPr>
        <p:spPr>
          <a:xfrm>
            <a:off x="21437178" y="12813337"/>
            <a:ext cx="1626445" cy="61975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PPT 20 -</a:t>
            </a:r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579" name="Rectangle"/>
          <p:cNvSpPr/>
          <p:nvPr/>
        </p:nvSpPr>
        <p:spPr>
          <a:xfrm>
            <a:off x="21539200" y="13512801"/>
            <a:ext cx="1879600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580" name="Text box"/>
          <p:cNvSpPr>
            <a:spLocks noGrp="1"/>
          </p:cNvSpPr>
          <p:nvPr>
            <p:ph type="sldNum" idx="4"/>
          </p:nvPr>
        </p:nvSpPr>
        <p:spPr>
          <a:xfrm>
            <a:off x="22812204" y="12813337"/>
            <a:ext cx="969405" cy="9026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‹#›</a:t>
            </a:fld>
            <a:endParaRPr lang="zh-CN" altLang="en-US" sz="3000" b="1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hf sldNum="0" hdr="0" ftr="0" dt="0"/>
  <p:txStyles>
    <p:titleStyle>
      <a:lvl1pPr marL="0" indent="0" algn="l" defTabSz="914400" fontAlgn="auto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7400" b="1" i="0" u="none" strike="noStrike" cap="none" spc="0" baseline="0">
          <a:solidFill>
            <a:srgbClr val="FFFFFF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400" fontAlgn="auto" latinLnBrk="0" hangingPunct="1">
        <a:lnSpc>
          <a:spcPct val="100000"/>
        </a:lnSpc>
        <a:spcBef>
          <a:spcPts val="1100"/>
        </a:spcBef>
        <a:spcAft>
          <a:spcPts val="0"/>
        </a:spcAft>
        <a:buNone/>
        <a:defRPr sz="4800" b="0" i="1" u="none" strike="noStrike" cap="none" spc="0" baseline="0">
          <a:solidFill>
            <a:srgbClr val="FFFFFF"/>
          </a:solidFill>
          <a:latin typeface="Verdana" charset="0"/>
          <a:ea typeface="Verdana" charset="0"/>
          <a:cs typeface="Verdana" charset="0"/>
        </a:defRPr>
      </a:lvl1pPr>
      <a:lvl2pPr marL="0" indent="457200" algn="l" defTabSz="914400" fontAlgn="auto" latinLnBrk="0" hangingPunct="1">
        <a:lnSpc>
          <a:spcPct val="100000"/>
        </a:lnSpc>
        <a:spcBef>
          <a:spcPts val="1100"/>
        </a:spcBef>
        <a:spcAft>
          <a:spcPts val="0"/>
        </a:spcAft>
        <a:buNone/>
        <a:defRPr sz="4800" b="0" i="1" u="none" strike="noStrike" cap="none" spc="0" baseline="0">
          <a:solidFill>
            <a:srgbClr val="FFFFFF"/>
          </a:solidFill>
          <a:latin typeface="Verdana" charset="0"/>
          <a:ea typeface="Verdana" charset="0"/>
          <a:cs typeface="Verdana" charset="0"/>
        </a:defRPr>
      </a:lvl2pPr>
      <a:lvl3pPr marL="0" indent="914400" algn="l" defTabSz="914400" fontAlgn="auto" latinLnBrk="0" hangingPunct="1">
        <a:lnSpc>
          <a:spcPct val="100000"/>
        </a:lnSpc>
        <a:spcBef>
          <a:spcPts val="1100"/>
        </a:spcBef>
        <a:spcAft>
          <a:spcPts val="0"/>
        </a:spcAft>
        <a:buNone/>
        <a:defRPr sz="4800" b="0" i="1" u="none" strike="noStrike" cap="none" spc="0" baseline="0">
          <a:solidFill>
            <a:srgbClr val="FFFFFF"/>
          </a:solidFill>
          <a:latin typeface="Verdana" charset="0"/>
          <a:ea typeface="Verdana" charset="0"/>
          <a:cs typeface="Verdana" charset="0"/>
        </a:defRPr>
      </a:lvl3pPr>
      <a:lvl4pPr marL="0" indent="1371600" algn="l" defTabSz="914400" fontAlgn="auto" latinLnBrk="0" hangingPunct="1">
        <a:lnSpc>
          <a:spcPct val="100000"/>
        </a:lnSpc>
        <a:spcBef>
          <a:spcPts val="1100"/>
        </a:spcBef>
        <a:spcAft>
          <a:spcPts val="0"/>
        </a:spcAft>
        <a:buNone/>
        <a:defRPr sz="4800" b="0" i="1" u="none" strike="noStrike" cap="none" spc="0" baseline="0">
          <a:solidFill>
            <a:srgbClr val="FFFFFF"/>
          </a:solidFill>
          <a:latin typeface="Verdana" charset="0"/>
          <a:ea typeface="Verdana" charset="0"/>
          <a:cs typeface="Verdana" charset="0"/>
        </a:defRPr>
      </a:lvl4pPr>
      <a:lvl5pPr marL="0" indent="1828800" algn="l" defTabSz="914400" fontAlgn="auto" latinLnBrk="0" hangingPunct="1">
        <a:lnSpc>
          <a:spcPct val="100000"/>
        </a:lnSpc>
        <a:spcBef>
          <a:spcPts val="1100"/>
        </a:spcBef>
        <a:spcAft>
          <a:spcPts val="0"/>
        </a:spcAft>
        <a:buNone/>
        <a:defRPr sz="4800" b="0" i="1" u="none" strike="noStrike" cap="none" spc="0" baseline="0">
          <a:solidFill>
            <a:srgbClr val="FFFFFF"/>
          </a:solidFill>
          <a:latin typeface="Verdana" charset="0"/>
          <a:ea typeface="Verdana" charset="0"/>
          <a:cs typeface="Verdana" charset="0"/>
        </a:defRPr>
      </a:lvl5pPr>
      <a:lvl6pPr marL="0" indent="2286000" algn="l" defTabSz="914400" fontAlgn="auto" latinLnBrk="0" hangingPunct="1">
        <a:lnSpc>
          <a:spcPct val="100000"/>
        </a:lnSpc>
        <a:spcBef>
          <a:spcPts val="1100"/>
        </a:spcBef>
        <a:spcAft>
          <a:spcPts val="0"/>
        </a:spcAft>
        <a:buNone/>
        <a:defRPr sz="4800" b="0" i="1" u="none" strike="noStrike" cap="none" spc="0" baseline="0">
          <a:solidFill>
            <a:srgbClr val="FFFFFF"/>
          </a:solidFill>
          <a:latin typeface="Verdana" charset="0"/>
          <a:ea typeface="Verdana" charset="0"/>
          <a:cs typeface="Verdana" charset="0"/>
        </a:defRPr>
      </a:lvl6pPr>
      <a:lvl7pPr marL="0" indent="2743200" algn="l" defTabSz="914400" fontAlgn="auto" latinLnBrk="0" hangingPunct="1">
        <a:lnSpc>
          <a:spcPct val="100000"/>
        </a:lnSpc>
        <a:spcBef>
          <a:spcPts val="1100"/>
        </a:spcBef>
        <a:spcAft>
          <a:spcPts val="0"/>
        </a:spcAft>
        <a:buNone/>
        <a:defRPr sz="4800" b="0" i="1" u="none" strike="noStrike" cap="none" spc="0" baseline="0">
          <a:solidFill>
            <a:srgbClr val="FFFFFF"/>
          </a:solidFill>
          <a:latin typeface="Verdana" charset="0"/>
          <a:ea typeface="Verdana" charset="0"/>
          <a:cs typeface="Verdana" charset="0"/>
        </a:defRPr>
      </a:lvl7pPr>
      <a:lvl8pPr marL="0" indent="3200400" algn="l" defTabSz="914400" fontAlgn="auto" latinLnBrk="0" hangingPunct="1">
        <a:lnSpc>
          <a:spcPct val="100000"/>
        </a:lnSpc>
        <a:spcBef>
          <a:spcPts val="1100"/>
        </a:spcBef>
        <a:spcAft>
          <a:spcPts val="0"/>
        </a:spcAft>
        <a:buNone/>
        <a:defRPr sz="4800" b="0" i="1" u="none" strike="noStrike" cap="none" spc="0" baseline="0">
          <a:solidFill>
            <a:srgbClr val="FFFFFF"/>
          </a:solidFill>
          <a:latin typeface="Verdana" charset="0"/>
          <a:ea typeface="Verdana" charset="0"/>
          <a:cs typeface="Verdana" charset="0"/>
        </a:defRPr>
      </a:lvl8pPr>
      <a:lvl9pPr marL="0" indent="3200400" algn="l" defTabSz="914400" fontAlgn="auto" latinLnBrk="0" hangingPunct="1">
        <a:lnSpc>
          <a:spcPct val="100000"/>
        </a:lnSpc>
        <a:spcBef>
          <a:spcPts val="1100"/>
        </a:spcBef>
        <a:spcAft>
          <a:spcPts val="0"/>
        </a:spcAft>
        <a:buNone/>
        <a:defRPr sz="4800" b="0" i="1" u="none" strike="noStrike" cap="none" spc="0" baseline="0">
          <a:solidFill>
            <a:srgbClr val="FFFFFF"/>
          </a:solidFill>
          <a:latin typeface="Verdana" charset="0"/>
          <a:ea typeface="Verdana" charset="0"/>
          <a:cs typeface="Verdana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1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2097157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048586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587" name="Rectangle"/>
          <p:cNvSpPr/>
          <p:nvPr/>
        </p:nvSpPr>
        <p:spPr>
          <a:xfrm>
            <a:off x="22010250" y="12813337"/>
            <a:ext cx="435967" cy="6010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 -</a:t>
            </a:r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588" name="Rectangle"/>
          <p:cNvSpPr/>
          <p:nvPr/>
        </p:nvSpPr>
        <p:spPr>
          <a:xfrm>
            <a:off x="21539200" y="13512801"/>
            <a:ext cx="1879600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589" name="Rectangle"/>
          <p:cNvSpPr>
            <a:spLocks noGrp="1"/>
          </p:cNvSpPr>
          <p:nvPr>
            <p:ph type="sldNum" idx="2"/>
          </p:nvPr>
        </p:nvSpPr>
        <p:spPr>
          <a:xfrm>
            <a:off x="22920940" y="12813337"/>
            <a:ext cx="386744" cy="677269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1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590" name="曲线"/>
          <p:cNvSpPr/>
          <p:nvPr/>
        </p:nvSpPr>
        <p:spPr>
          <a:xfrm>
            <a:off x="-103356" y="3880189"/>
            <a:ext cx="13772463" cy="370999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lumMod val="75000"/>
              <a:alpha val="90000"/>
            </a:schemeClr>
          </a:solidFill>
          <a:ln w="12700" cap="flat" cmpd="sng">
            <a:noFill/>
            <a:prstDash val="solid"/>
            <a:miter/>
          </a:ln>
        </p:spPr>
      </p:sp>
      <p:sp>
        <p:nvSpPr>
          <p:cNvPr id="1048591" name="Rectangle"/>
          <p:cNvSpPr/>
          <p:nvPr/>
        </p:nvSpPr>
        <p:spPr>
          <a:xfrm>
            <a:off x="1200259" y="4083123"/>
            <a:ext cx="10525576" cy="307530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algn="ctr" defTabSz="2438400">
              <a:lnSpc>
                <a:spcPct val="80000"/>
              </a:lnSpc>
            </a:pPr>
            <a:r>
              <a:rPr lang="hi-IN" sz="72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पाठ </a:t>
            </a:r>
            <a:r>
              <a:rPr lang="en-IN" sz="72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-</a:t>
            </a:r>
            <a:r>
              <a:rPr lang="hi-IN" sz="72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20 </a:t>
            </a:r>
            <a:endParaRPr lang="en-IN" sz="72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defTabSz="2438400">
              <a:lnSpc>
                <a:spcPct val="80000"/>
              </a:lnSpc>
            </a:pPr>
            <a:r>
              <a:rPr lang="hi-IN" sz="80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रिपोर्ट लेखन और अगले कॉल के लिए तैयारी</a:t>
            </a:r>
            <a:endParaRPr lang="en-US" altLang="zh-CN" sz="8000" b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592" name="曲线"/>
          <p:cNvSpPr/>
          <p:nvPr/>
        </p:nvSpPr>
        <p:spPr>
          <a:xfrm flipH="1">
            <a:off x="-87200" y="2457"/>
            <a:ext cx="24497476" cy="2522142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  <a:ln w="12700" cap="flat" cmpd="sng">
            <a:noFill/>
            <a:prstDash val="solid"/>
            <a:miter/>
          </a:ln>
        </p:spPr>
      </p:sp>
      <p:pic>
        <p:nvPicPr>
          <p:cNvPr id="2097158" name="Image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3" cy="342564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048593" name="Rounded rectangle"/>
          <p:cNvSpPr/>
          <p:nvPr/>
        </p:nvSpPr>
        <p:spPr>
          <a:xfrm>
            <a:off x="4831337" y="354061"/>
            <a:ext cx="16234425" cy="992158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25400" cap="flat" cmpd="sng">
            <a:solidFill>
              <a:srgbClr val="BBE0E3"/>
            </a:solidFill>
            <a:prstDash val="solid"/>
            <a:round/>
          </a:ln>
          <a:effectLst>
            <a:outerShdw blurRad="101600" dist="12700" dir="2700000" rotWithShape="0">
              <a:srgbClr val="000000">
                <a:alpha val="99607"/>
              </a:srgbClr>
            </a:outerShdw>
          </a:effectLst>
          <a:scene3d>
            <a:camera prst="legacyObliqueFront"/>
            <a:lightRig rig="legacyFlat4" dir="r"/>
          </a:scene3d>
          <a:sp3d prstMaterial="legacyMatte">
            <a:bevelT w="13500" h="13500" prst="angle"/>
            <a:bevelB w="13500" h="13500" prst="angle"/>
          </a:sp3d>
        </p:spPr>
        <p:txBody>
          <a:bodyPr vert="horz" wrap="square" lIns="78283" tIns="78283" rIns="78283" bIns="78283" anchor="t" anchorCtr="0">
            <a:prstTxWarp prst="textNoShape">
              <a:avLst/>
            </a:prstTxWarp>
          </a:bodyPr>
          <a:lstStyle/>
          <a:p>
            <a:pPr marL="0" indent="0" algn="l" defTabSz="1662429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Arial Black" pitchFamily="34" charset="0"/>
                <a:ea typeface="Arial" charset="0"/>
                <a:cs typeface="Arial" charset="0"/>
                <a:sym typeface="Arial" charset="0"/>
              </a:rPr>
              <a:t>              </a:t>
            </a:r>
            <a:r>
              <a:rPr lang="hi-IN" altLang="zh-CN" sz="4800" b="1" i="0" u="none" strike="noStrike" kern="0" cap="none" spc="0" baseline="0" dirty="0">
                <a:solidFill>
                  <a:srgbClr val="000000"/>
                </a:solidFill>
                <a:latin typeface="Arial Black" pitchFamily="34" charset="0"/>
                <a:ea typeface="Arial" charset="0"/>
                <a:cs typeface="Arial" charset="0"/>
                <a:sym typeface="Arial" charset="0"/>
              </a:rPr>
              <a:t>मेडिकल फर्स्ट रिस्पॉन्डर</a:t>
            </a:r>
            <a:endParaRPr lang="zh-CN" altLang="en-US" sz="4800" b="1" i="0" u="none" strike="noStrike" kern="0" cap="none" spc="0" baseline="0" dirty="0">
              <a:solidFill>
                <a:srgbClr val="000000"/>
              </a:solidFill>
              <a:latin typeface="Arial Black" pitchFamily="34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2097161" name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10486" y="3431176"/>
            <a:ext cx="8810453" cy="881045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3531" y="12813336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7" name="Rectangle 16"/>
          <p:cNvSpPr/>
          <p:nvPr/>
        </p:nvSpPr>
        <p:spPr>
          <a:xfrm>
            <a:off x="191605" y="11542759"/>
            <a:ext cx="9638620" cy="185073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Vetted  BY :- 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INSP - SUSANT KUMAR SETHI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5</a:t>
            </a:r>
            <a:r>
              <a:rPr lang="en-US" b="1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BN NDRF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"/>
          <p:cNvSpPr/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  <a:ln w="12700" cap="flat" cmpd="sng">
            <a:noFill/>
            <a:prstDash val="solid"/>
            <a:miter/>
          </a:ln>
        </p:spPr>
        <p:txBody>
          <a:bodyPr vert="horz" wrap="square" lIns="89235" tIns="89235" rIns="89235" bIns="89235" anchor="t" anchorCtr="0">
            <a:prstTxWarp prst="textNoShape">
              <a:avLst/>
            </a:prstTxWarp>
          </a:bodyPr>
          <a:lstStyle/>
          <a:p>
            <a:pPr marL="0" indent="0" algn="l" defTabSz="1896237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en-US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अब आप सक्षम हैं:</a:t>
            </a:r>
            <a:endParaRPr lang="zh-CN" altLang="en-US" sz="4800" b="0" i="0" u="none" strike="noStrike" kern="0" cap="none" spc="0" baseline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68" name="Rectangle"/>
          <p:cNvSpPr/>
          <p:nvPr/>
        </p:nvSpPr>
        <p:spPr>
          <a:xfrm>
            <a:off x="8661373" y="787889"/>
            <a:ext cx="3033662" cy="12360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l" defTabSz="189623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7200" b="1" i="0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Review</a:t>
            </a:r>
            <a:endParaRPr lang="zh-CN" altLang="en-US" sz="7200" b="1" i="0" u="none" strike="noStrike" kern="0" cap="none" spc="0" baseline="0">
              <a:solidFill>
                <a:srgbClr val="C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69" name="Rectangle"/>
          <p:cNvSpPr>
            <a:spLocks noGrp="1"/>
          </p:cNvSpPr>
          <p:nvPr>
            <p:ph type="sldNum" idx="2"/>
          </p:nvPr>
        </p:nvSpPr>
        <p:spPr>
          <a:xfrm>
            <a:off x="22920940" y="12813337"/>
            <a:ext cx="386744" cy="677269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10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70" name="Rectangle"/>
          <p:cNvSpPr/>
          <p:nvPr/>
        </p:nvSpPr>
        <p:spPr>
          <a:xfrm>
            <a:off x="11659745" y="5444383"/>
            <a:ext cx="11941595" cy="459007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निर्धारित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फॉर्म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पर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दिए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गए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रोगी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की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स्थिति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और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उपचार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के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बारे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में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जानकारी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कैसे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रिकॉर्ड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करें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। </a:t>
            </a:r>
          </a:p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endParaRPr lang="en-US" altLang="zh-CN" sz="4800" dirty="0"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endParaRPr lang="en-US" altLang="zh-CN" sz="4800" dirty="0"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परिवहन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वाहन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को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hi-IN" sz="4800" dirty="0"/>
              <a:t>संक्रमणमुक्त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करने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के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लिए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पांच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कदम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सूचीबद्ध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करें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।</a:t>
            </a:r>
          </a:p>
        </p:txBody>
      </p:sp>
      <p:grpSp>
        <p:nvGrpSpPr>
          <p:cNvPr id="47" name="Combination"/>
          <p:cNvGrpSpPr/>
          <p:nvPr/>
        </p:nvGrpSpPr>
        <p:grpSpPr>
          <a:xfrm>
            <a:off x="9958192" y="5444384"/>
            <a:ext cx="1219201" cy="1681959"/>
            <a:chOff x="9958192" y="5444384"/>
            <a:chExt cx="1219201" cy="1681959"/>
          </a:xfrm>
        </p:grpSpPr>
        <p:sp>
          <p:nvSpPr>
            <p:cNvPr id="1048671" name="Oval"/>
            <p:cNvSpPr/>
            <p:nvPr/>
          </p:nvSpPr>
          <p:spPr>
            <a:xfrm>
              <a:off x="9958192" y="5593654"/>
              <a:ext cx="1219201" cy="1219202"/>
            </a:xfrm>
            <a:prstGeom prst="ellipse">
              <a:avLst/>
            </a:prstGeom>
            <a:solidFill>
              <a:srgbClr val="DDDDDD"/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72" name="Rectangle"/>
            <p:cNvSpPr/>
            <p:nvPr/>
          </p:nvSpPr>
          <p:spPr>
            <a:xfrm>
              <a:off x="10219996" y="5444384"/>
              <a:ext cx="822593" cy="1681959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78283" tIns="78283" rIns="78283" bIns="78283" anchor="t" anchorCtr="0">
              <a:prstTxWarp prst="textNoShape">
                <a:avLst/>
              </a:prstTxWarp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7200" b="0" i="1" u="none" strike="noStrike" kern="0" cap="none" spc="0" baseline="0">
                  <a:solidFill>
                    <a:srgbClr val="C00000"/>
                  </a:solidFill>
                  <a:latin typeface="Open Sans" charset="0"/>
                  <a:ea typeface="Open Sans" charset="0"/>
                  <a:cs typeface="Open Sans" charset="0"/>
                  <a:sym typeface="Open Sans" charset="0"/>
                </a:rPr>
                <a:t>1</a:t>
              </a:r>
              <a:endParaRPr lang="zh-CN" altLang="en-US" sz="7200" b="0" i="1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grpSp>
        <p:nvGrpSpPr>
          <p:cNvPr id="48" name="Combination"/>
          <p:cNvGrpSpPr/>
          <p:nvPr/>
        </p:nvGrpSpPr>
        <p:grpSpPr>
          <a:xfrm>
            <a:off x="9958192" y="8549144"/>
            <a:ext cx="1219201" cy="1681959"/>
            <a:chOff x="9958192" y="8549144"/>
            <a:chExt cx="1219201" cy="1681959"/>
          </a:xfrm>
        </p:grpSpPr>
        <p:sp>
          <p:nvSpPr>
            <p:cNvPr id="1048673" name="Oval"/>
            <p:cNvSpPr/>
            <p:nvPr/>
          </p:nvSpPr>
          <p:spPr>
            <a:xfrm>
              <a:off x="9958192" y="8698414"/>
              <a:ext cx="1219201" cy="1219201"/>
            </a:xfrm>
            <a:prstGeom prst="ellipse">
              <a:avLst/>
            </a:prstGeom>
            <a:solidFill>
              <a:srgbClr val="DDDDDD"/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74" name="Rectangle"/>
            <p:cNvSpPr/>
            <p:nvPr/>
          </p:nvSpPr>
          <p:spPr>
            <a:xfrm>
              <a:off x="10219996" y="8549144"/>
              <a:ext cx="822593" cy="1681959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78283" tIns="78283" rIns="78283" bIns="78283" anchor="t" anchorCtr="0">
              <a:prstTxWarp prst="textNoShape">
                <a:avLst/>
              </a:prstTxWarp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7200" b="0" i="1" u="none" strike="noStrike" kern="0" cap="none" spc="0" baseline="0">
                  <a:solidFill>
                    <a:srgbClr val="C00000"/>
                  </a:solidFill>
                  <a:latin typeface="Open Sans" charset="0"/>
                  <a:ea typeface="Open Sans" charset="0"/>
                  <a:cs typeface="Open Sans" charset="0"/>
                  <a:sym typeface="Open Sans" charset="0"/>
                </a:rPr>
                <a:t>2</a:t>
              </a:r>
              <a:endParaRPr lang="zh-CN" altLang="en-US" sz="7200" b="0" i="1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pic>
        <p:nvPicPr>
          <p:cNvPr id="12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4988" y="12598932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"/>
          <p:cNvSpPr/>
          <p:nvPr/>
        </p:nvSpPr>
        <p:spPr>
          <a:xfrm>
            <a:off x="362739" y="3581311"/>
            <a:ext cx="7627938" cy="5257082"/>
          </a:xfrm>
          <a:prstGeom prst="rect">
            <a:avLst/>
          </a:prstGeom>
          <a:solidFill>
            <a:srgbClr val="E46C0A"/>
          </a:solidFill>
          <a:ln w="12700" cap="flat" cmpd="sng">
            <a:noFill/>
            <a:prstDash val="solid"/>
            <a:miter/>
          </a:ln>
        </p:spPr>
        <p:txBody>
          <a:bodyPr vert="horz" wrap="square" lIns="89235" tIns="89235" rIns="89235" bIns="89235" anchor="t" anchorCtr="0">
            <a:prstTxWarp prst="textNoShape">
              <a:avLst/>
            </a:prstTxWarp>
          </a:bodyPr>
          <a:lstStyle/>
          <a:p>
            <a:pPr marL="0" indent="0" algn="l" defTabSz="1896237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en-US" sz="66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अब आप सक्षम हैं:</a:t>
            </a:r>
            <a:endParaRPr lang="zh-CN" altLang="en-US" sz="66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76" name="Rectangle"/>
          <p:cNvSpPr/>
          <p:nvPr/>
        </p:nvSpPr>
        <p:spPr>
          <a:xfrm>
            <a:off x="8661373" y="787889"/>
            <a:ext cx="3033662" cy="12360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l" defTabSz="189623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7200" b="1" i="0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Review</a:t>
            </a:r>
            <a:endParaRPr lang="zh-CN" altLang="en-US" sz="7200" b="1" i="0" u="none" strike="noStrike" kern="0" cap="none" spc="0" baseline="0">
              <a:solidFill>
                <a:srgbClr val="C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77" name="Rectangle"/>
          <p:cNvSpPr>
            <a:spLocks noGrp="1"/>
          </p:cNvSpPr>
          <p:nvPr>
            <p:ph type="sldNum" idx="2"/>
          </p:nvPr>
        </p:nvSpPr>
        <p:spPr>
          <a:xfrm>
            <a:off x="22920940" y="12813337"/>
            <a:ext cx="386744" cy="677269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11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78" name="Rectangle"/>
          <p:cNvSpPr/>
          <p:nvPr/>
        </p:nvSpPr>
        <p:spPr>
          <a:xfrm>
            <a:off x="11659745" y="4760577"/>
            <a:ext cx="11840324" cy="606740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स्ट्रेचर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को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hi-IN" sz="4800" dirty="0"/>
              <a:t>संक्रमणमुक्त</a:t>
            </a:r>
            <a:r>
              <a:rPr lang="en-IN" sz="4800" dirty="0"/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करने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के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लिए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चार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चरणों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की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सूची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बना</a:t>
            </a:r>
            <a:r>
              <a:rPr lang="hi-IN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ने में 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। </a:t>
            </a:r>
          </a:p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endParaRPr lang="en-US" altLang="zh-CN" sz="4800" dirty="0"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उपकरणों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को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hi-IN" sz="4800" dirty="0"/>
              <a:t>संक्रमणमुक्त</a:t>
            </a:r>
            <a:r>
              <a:rPr lang="en-IN" sz="4800" dirty="0"/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करने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के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लिए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तीन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कदम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सूचीबद्ध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hi-IN" altLang="zh-CN" sz="4800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करने में </a:t>
            </a:r>
            <a:r>
              <a:rPr lang="en-US" altLang="zh-CN" sz="4800">
                <a:latin typeface="Open Sans" charset="0"/>
                <a:ea typeface="Open Sans" charset="0"/>
                <a:cs typeface="Open Sans" charset="0"/>
                <a:sym typeface="Open Sans" charset="0"/>
              </a:rPr>
              <a:t>। </a:t>
            </a:r>
            <a:endParaRPr lang="en-US" altLang="zh-CN" sz="4800" dirty="0"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endParaRPr lang="en-US" altLang="zh-CN" sz="4800" dirty="0"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व्यक्तिगत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hi-IN" sz="4800" dirty="0"/>
              <a:t>संक्रमणमुक्त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के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लिए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तीन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वस्तुओं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की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सूची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बना</a:t>
            </a:r>
            <a:r>
              <a:rPr lang="hi-IN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ने में </a:t>
            </a:r>
            <a:r>
              <a:rPr lang="en-US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।</a:t>
            </a:r>
          </a:p>
        </p:txBody>
      </p:sp>
      <p:grpSp>
        <p:nvGrpSpPr>
          <p:cNvPr id="50" name="Combination"/>
          <p:cNvGrpSpPr/>
          <p:nvPr/>
        </p:nvGrpSpPr>
        <p:grpSpPr>
          <a:xfrm>
            <a:off x="9958192" y="4527894"/>
            <a:ext cx="1219201" cy="1681958"/>
            <a:chOff x="9958192" y="4527894"/>
            <a:chExt cx="1219201" cy="1681958"/>
          </a:xfrm>
        </p:grpSpPr>
        <p:sp>
          <p:nvSpPr>
            <p:cNvPr id="1048679" name="Oval"/>
            <p:cNvSpPr/>
            <p:nvPr/>
          </p:nvSpPr>
          <p:spPr>
            <a:xfrm>
              <a:off x="9958192" y="4664464"/>
              <a:ext cx="1219201" cy="1219202"/>
            </a:xfrm>
            <a:prstGeom prst="ellipse">
              <a:avLst/>
            </a:prstGeom>
            <a:solidFill>
              <a:srgbClr val="DDDDDD"/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80" name="Rectangle"/>
            <p:cNvSpPr/>
            <p:nvPr/>
          </p:nvSpPr>
          <p:spPr>
            <a:xfrm>
              <a:off x="10219996" y="4527894"/>
              <a:ext cx="822593" cy="1681958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78283" tIns="78283" rIns="78283" bIns="78283" anchor="t" anchorCtr="0">
              <a:prstTxWarp prst="textNoShape">
                <a:avLst/>
              </a:prstTxWarp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7200" b="0" i="1" u="none" strike="noStrike" kern="0" cap="none" spc="0" baseline="0">
                  <a:solidFill>
                    <a:srgbClr val="C00000"/>
                  </a:solidFill>
                  <a:latin typeface="Open Sans" charset="0"/>
                  <a:ea typeface="Open Sans" charset="0"/>
                  <a:cs typeface="Open Sans" charset="0"/>
                  <a:sym typeface="Open Sans" charset="0"/>
                </a:rPr>
                <a:t>3</a:t>
              </a:r>
              <a:endParaRPr lang="zh-CN" altLang="en-US" sz="7200" b="0" i="1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grpSp>
        <p:nvGrpSpPr>
          <p:cNvPr id="51" name="Combination"/>
          <p:cNvGrpSpPr/>
          <p:nvPr/>
        </p:nvGrpSpPr>
        <p:grpSpPr>
          <a:xfrm>
            <a:off x="9958192" y="6992038"/>
            <a:ext cx="1219201" cy="1681959"/>
            <a:chOff x="9958192" y="6992038"/>
            <a:chExt cx="1219201" cy="1681959"/>
          </a:xfrm>
        </p:grpSpPr>
        <p:sp>
          <p:nvSpPr>
            <p:cNvPr id="1048681" name="Oval"/>
            <p:cNvSpPr/>
            <p:nvPr/>
          </p:nvSpPr>
          <p:spPr>
            <a:xfrm>
              <a:off x="9958192" y="7115908"/>
              <a:ext cx="1219201" cy="1219202"/>
            </a:xfrm>
            <a:prstGeom prst="ellipse">
              <a:avLst/>
            </a:prstGeom>
            <a:solidFill>
              <a:srgbClr val="DDDDDD"/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82" name="Rectangle"/>
            <p:cNvSpPr/>
            <p:nvPr/>
          </p:nvSpPr>
          <p:spPr>
            <a:xfrm>
              <a:off x="10219996" y="6992038"/>
              <a:ext cx="822593" cy="1681959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78283" tIns="78283" rIns="78283" bIns="78283" anchor="t" anchorCtr="0">
              <a:prstTxWarp prst="textNoShape">
                <a:avLst/>
              </a:prstTxWarp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7200" b="0" i="1" u="none" strike="noStrike" kern="0" cap="none" spc="0" baseline="0">
                  <a:solidFill>
                    <a:srgbClr val="C00000"/>
                  </a:solidFill>
                  <a:latin typeface="Open Sans" charset="0"/>
                  <a:ea typeface="Open Sans" charset="0"/>
                  <a:cs typeface="Open Sans" charset="0"/>
                  <a:sym typeface="Open Sans" charset="0"/>
                </a:rPr>
                <a:t>4</a:t>
              </a:r>
              <a:endParaRPr lang="zh-CN" altLang="en-US" sz="7200" b="0" i="1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grpSp>
        <p:nvGrpSpPr>
          <p:cNvPr id="52" name="Combination"/>
          <p:cNvGrpSpPr/>
          <p:nvPr/>
        </p:nvGrpSpPr>
        <p:grpSpPr>
          <a:xfrm>
            <a:off x="9958192" y="9456181"/>
            <a:ext cx="1219201" cy="1681959"/>
            <a:chOff x="9958192" y="9456181"/>
            <a:chExt cx="1219201" cy="1681959"/>
          </a:xfrm>
        </p:grpSpPr>
        <p:sp>
          <p:nvSpPr>
            <p:cNvPr id="1048683" name="Oval"/>
            <p:cNvSpPr/>
            <p:nvPr/>
          </p:nvSpPr>
          <p:spPr>
            <a:xfrm>
              <a:off x="9958192" y="9580051"/>
              <a:ext cx="1219201" cy="1219202"/>
            </a:xfrm>
            <a:prstGeom prst="ellipse">
              <a:avLst/>
            </a:prstGeom>
            <a:solidFill>
              <a:srgbClr val="DDDDDD"/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84" name="Rectangle"/>
            <p:cNvSpPr/>
            <p:nvPr/>
          </p:nvSpPr>
          <p:spPr>
            <a:xfrm>
              <a:off x="10219996" y="9456181"/>
              <a:ext cx="822593" cy="1681959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78283" tIns="78283" rIns="78283" bIns="78283" anchor="t" anchorCtr="0">
              <a:prstTxWarp prst="textNoShape">
                <a:avLst/>
              </a:prstTxWarp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7200" b="0" i="1" u="none" strike="noStrike" kern="0" cap="none" spc="0" baseline="0">
                  <a:solidFill>
                    <a:srgbClr val="C00000"/>
                  </a:solidFill>
                  <a:latin typeface="Open Sans" charset="0"/>
                  <a:ea typeface="Open Sans" charset="0"/>
                  <a:cs typeface="Open Sans" charset="0"/>
                  <a:sym typeface="Open Sans" charset="0"/>
                </a:rPr>
                <a:t>5</a:t>
              </a:r>
              <a:endParaRPr lang="zh-CN" altLang="en-US" sz="7200" b="0" i="1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pic>
        <p:nvPicPr>
          <p:cNvPr id="15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05269" y="12813336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Oval"/>
          <p:cNvSpPr/>
          <p:nvPr/>
        </p:nvSpPr>
        <p:spPr>
          <a:xfrm>
            <a:off x="-8639176" y="-8445205"/>
            <a:ext cx="19547982" cy="19547982"/>
          </a:xfrm>
          <a:prstGeom prst="ellipse">
            <a:avLst/>
          </a:prstGeom>
          <a:gradFill rotWithShape="1">
            <a:gsLst>
              <a:gs pos="0">
                <a:srgbClr val="DA751A">
                  <a:alpha val="100000"/>
                </a:srgbClr>
              </a:gs>
              <a:gs pos="58000">
                <a:srgbClr val="E67C1D">
                  <a:alpha val="100000"/>
                </a:srgbClr>
              </a:gs>
              <a:gs pos="100000">
                <a:srgbClr val="F28320">
                  <a:alpha val="100000"/>
                </a:srgbClr>
              </a:gs>
            </a:gsLst>
            <a:lin ang="4560000" scaled="1"/>
          </a:gradFill>
          <a:ln w="12700" cap="flat" cmpd="sng">
            <a:noFill/>
            <a:prstDash val="solid"/>
            <a:miter/>
          </a:ln>
        </p:spPr>
      </p:sp>
      <p:pic>
        <p:nvPicPr>
          <p:cNvPr id="2097174" name="Image" descr="IMG-3642.JPG"/>
          <p:cNvPicPr>
            <a:picLocks noChangeAspect="1"/>
          </p:cNvPicPr>
          <p:nvPr/>
        </p:nvPicPr>
        <p:blipFill>
          <a:blip r:embed="rId2" cstate="print"/>
          <a:srcRect l="25406"/>
          <a:stretch>
            <a:fillRect/>
          </a:stretch>
        </p:blipFill>
        <p:spPr>
          <a:xfrm flipH="1">
            <a:off x="-2789159" y="-627961"/>
            <a:ext cx="12809302" cy="11447859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372" y="0"/>
                </a:moveTo>
                <a:cubicBezTo>
                  <a:pt x="752" y="5723"/>
                  <a:pt x="668" y="11946"/>
                  <a:pt x="4646" y="16396"/>
                </a:cubicBezTo>
                <a:cubicBezTo>
                  <a:pt x="7746" y="19866"/>
                  <a:pt x="11811" y="21600"/>
                  <a:pt x="15874" y="21600"/>
                </a:cubicBezTo>
                <a:cubicBezTo>
                  <a:pt x="17818" y="21600"/>
                  <a:pt x="19761" y="21198"/>
                  <a:pt x="21600" y="20405"/>
                </a:cubicBezTo>
                <a:lnTo>
                  <a:pt x="21600" y="0"/>
                </a:lnTo>
                <a:lnTo>
                  <a:pt x="372" y="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/>
          </a:ln>
        </p:spPr>
      </p:pic>
      <p:sp>
        <p:nvSpPr>
          <p:cNvPr id="1048686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87" name="Rectangle"/>
          <p:cNvSpPr/>
          <p:nvPr/>
        </p:nvSpPr>
        <p:spPr>
          <a:xfrm>
            <a:off x="21539200" y="13512801"/>
            <a:ext cx="1879600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88" name="Rectangle"/>
          <p:cNvSpPr>
            <a:spLocks noGrp="1"/>
          </p:cNvSpPr>
          <p:nvPr>
            <p:ph type="sldNum" idx="2"/>
          </p:nvPr>
        </p:nvSpPr>
        <p:spPr>
          <a:xfrm>
            <a:off x="22920940" y="12813337"/>
            <a:ext cx="648185" cy="677269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12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89" name="Rectangle"/>
          <p:cNvSpPr/>
          <p:nvPr/>
        </p:nvSpPr>
        <p:spPr>
          <a:xfrm>
            <a:off x="10695709" y="1846353"/>
            <a:ext cx="10382055" cy="315471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altLang="en-US" sz="19900" b="1" i="0" u="none" strike="noStrike" kern="0" cap="none" spc="0" baseline="0" dirty="0">
                <a:solidFill>
                  <a:srgbClr val="E46C0A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धन्यवाद</a:t>
            </a:r>
            <a:r>
              <a:rPr lang="en-US" altLang="x-none" sz="19900" b="1" i="0" u="none" strike="noStrike" kern="0" cap="none" spc="0" baseline="0" dirty="0">
                <a:solidFill>
                  <a:srgbClr val="E46C0A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.</a:t>
            </a:r>
            <a:r>
              <a:rPr lang="en-US" altLang="x-none" sz="5400" b="1" i="0" u="none" strike="noStrike" kern="0" cap="none" spc="0" baseline="0" dirty="0">
                <a:solidFill>
                  <a:srgbClr val="E46C0A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</a:t>
            </a:r>
            <a:endParaRPr lang="zh-CN" altLang="en-US" sz="5400" b="1" i="0" u="none" strike="noStrike" kern="0" cap="none" spc="0" baseline="0" dirty="0">
              <a:solidFill>
                <a:srgbClr val="E46C0A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77764" y="12791142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433" y="4667361"/>
            <a:ext cx="12611976" cy="6435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"/>
          <p:cNvSpPr/>
          <p:nvPr/>
        </p:nvSpPr>
        <p:spPr>
          <a:xfrm>
            <a:off x="8661373" y="787889"/>
            <a:ext cx="3689511" cy="163542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r>
              <a:rPr lang="hi-IN" sz="9600" b="1" dirty="0">
                <a:solidFill>
                  <a:srgbClr val="C00000"/>
                </a:solidFill>
              </a:rPr>
              <a:t>उद्देश्य</a:t>
            </a:r>
          </a:p>
        </p:txBody>
      </p:sp>
      <p:sp>
        <p:nvSpPr>
          <p:cNvPr id="1048597" name="Rectangle"/>
          <p:cNvSpPr>
            <a:spLocks noGrp="1"/>
          </p:cNvSpPr>
          <p:nvPr>
            <p:ph type="sldNum" idx="2"/>
          </p:nvPr>
        </p:nvSpPr>
        <p:spPr>
          <a:xfrm>
            <a:off x="22920940" y="12813337"/>
            <a:ext cx="386744" cy="677269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2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598" name="Rectangle"/>
          <p:cNvSpPr/>
          <p:nvPr/>
        </p:nvSpPr>
        <p:spPr>
          <a:xfrm>
            <a:off x="11659745" y="5444383"/>
            <a:ext cx="11941595" cy="606740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lvl="1" indent="0" algn="l" defTabSz="189623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निर्धारित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फॉर्म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पर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दिए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गए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रोगी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की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स्थिति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और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उपचार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के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बारे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में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जानकारी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कैसे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रिकॉर्ड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</a:t>
            </a:r>
            <a:r>
              <a:rPr lang="hi-IN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ने में 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। </a:t>
            </a:r>
          </a:p>
          <a:p>
            <a:pPr marL="0" lvl="1" indent="0" algn="l" defTabSz="189623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0" lvl="1" indent="0" algn="l" defTabSz="189623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lvl="1" indent="0" defTabSz="1896237">
              <a:lnSpc>
                <a:spcPct val="15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परिवहन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वाहन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को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hi-IN" sz="4800" dirty="0"/>
              <a:t>संक्रमणमुक्त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करने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के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लिए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पांच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कदम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सूचीबद्ध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</a:t>
            </a:r>
            <a:r>
              <a:rPr lang="hi-IN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ने में 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।</a:t>
            </a:r>
          </a:p>
        </p:txBody>
      </p:sp>
      <p:grpSp>
        <p:nvGrpSpPr>
          <p:cNvPr id="31" name="Combination"/>
          <p:cNvGrpSpPr/>
          <p:nvPr/>
        </p:nvGrpSpPr>
        <p:grpSpPr>
          <a:xfrm>
            <a:off x="9958192" y="5444384"/>
            <a:ext cx="1219201" cy="1681959"/>
            <a:chOff x="9958192" y="5444384"/>
            <a:chExt cx="1219201" cy="1681959"/>
          </a:xfrm>
        </p:grpSpPr>
        <p:sp>
          <p:nvSpPr>
            <p:cNvPr id="1048599" name="Oval"/>
            <p:cNvSpPr/>
            <p:nvPr/>
          </p:nvSpPr>
          <p:spPr>
            <a:xfrm>
              <a:off x="9958192" y="5593654"/>
              <a:ext cx="1219201" cy="1219202"/>
            </a:xfrm>
            <a:prstGeom prst="ellipse">
              <a:avLst/>
            </a:prstGeom>
            <a:solidFill>
              <a:srgbClr val="DDDDDD"/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00" name="Rectangle"/>
            <p:cNvSpPr/>
            <p:nvPr/>
          </p:nvSpPr>
          <p:spPr>
            <a:xfrm>
              <a:off x="10219996" y="5444384"/>
              <a:ext cx="822593" cy="1681959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78283" tIns="78283" rIns="78283" bIns="78283" anchor="t" anchorCtr="0">
              <a:prstTxWarp prst="textNoShape">
                <a:avLst/>
              </a:prstTxWarp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7200" b="0" i="1" u="none" strike="noStrike" kern="0" cap="none" spc="0" baseline="0">
                  <a:solidFill>
                    <a:srgbClr val="C00000"/>
                  </a:solidFill>
                  <a:latin typeface="Open Sans" charset="0"/>
                  <a:ea typeface="Open Sans" charset="0"/>
                  <a:cs typeface="Open Sans" charset="0"/>
                  <a:sym typeface="Open Sans" charset="0"/>
                </a:rPr>
                <a:t>1</a:t>
              </a:r>
              <a:endParaRPr lang="zh-CN" altLang="en-US" sz="7200" b="0" i="1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grpSp>
        <p:nvGrpSpPr>
          <p:cNvPr id="32" name="Combination"/>
          <p:cNvGrpSpPr/>
          <p:nvPr/>
        </p:nvGrpSpPr>
        <p:grpSpPr>
          <a:xfrm>
            <a:off x="9958192" y="8549144"/>
            <a:ext cx="1219201" cy="1681959"/>
            <a:chOff x="9958192" y="8549144"/>
            <a:chExt cx="1219201" cy="1681959"/>
          </a:xfrm>
        </p:grpSpPr>
        <p:sp>
          <p:nvSpPr>
            <p:cNvPr id="1048601" name="Oval"/>
            <p:cNvSpPr/>
            <p:nvPr/>
          </p:nvSpPr>
          <p:spPr>
            <a:xfrm>
              <a:off x="9958192" y="8698414"/>
              <a:ext cx="1219201" cy="1219201"/>
            </a:xfrm>
            <a:prstGeom prst="ellipse">
              <a:avLst/>
            </a:prstGeom>
            <a:solidFill>
              <a:srgbClr val="DDDDDD"/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02" name="Rectangle"/>
            <p:cNvSpPr/>
            <p:nvPr/>
          </p:nvSpPr>
          <p:spPr>
            <a:xfrm>
              <a:off x="10219996" y="8549144"/>
              <a:ext cx="822593" cy="1681959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78283" tIns="78283" rIns="78283" bIns="78283" anchor="t" anchorCtr="0">
              <a:prstTxWarp prst="textNoShape">
                <a:avLst/>
              </a:prstTxWarp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7200" b="0" i="1" u="none" strike="noStrike" kern="0" cap="none" spc="0" baseline="0">
                  <a:solidFill>
                    <a:srgbClr val="C00000"/>
                  </a:solidFill>
                  <a:latin typeface="Open Sans" charset="0"/>
                  <a:ea typeface="Open Sans" charset="0"/>
                  <a:cs typeface="Open Sans" charset="0"/>
                  <a:sym typeface="Open Sans" charset="0"/>
                </a:rPr>
                <a:t>2</a:t>
              </a:r>
              <a:endParaRPr lang="zh-CN" altLang="en-US" sz="7200" b="0" i="1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sp>
        <p:nvSpPr>
          <p:cNvPr id="1048731" name="Rectangle"/>
          <p:cNvSpPr/>
          <p:nvPr/>
        </p:nvSpPr>
        <p:spPr>
          <a:xfrm>
            <a:off x="585212" y="2820682"/>
            <a:ext cx="7627938" cy="6487332"/>
          </a:xfrm>
          <a:prstGeom prst="rect">
            <a:avLst/>
          </a:prstGeom>
          <a:solidFill>
            <a:srgbClr val="E46C0A"/>
          </a:solidFill>
          <a:ln w="12700" cap="flat" cmpd="sng">
            <a:noFill/>
            <a:prstDash val="solid"/>
            <a:miter/>
          </a:ln>
        </p:spPr>
        <p:txBody>
          <a:bodyPr vert="horz" wrap="square" lIns="89235" tIns="89235" rIns="89235" bIns="89235" anchor="t" anchorCtr="0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 spc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457200" algn="l" defTabSz="9144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 spc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914400" algn="l" defTabSz="9144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 spc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1371600" algn="l" defTabSz="9144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 spc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1828800" algn="l" defTabSz="9144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 spc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0" indent="0" algn="l" defTabSz="9144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 spc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0" indent="0" algn="l" defTabSz="9144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 spc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0" indent="0" algn="l" defTabSz="9144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 spc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0" indent="0" algn="l" defTabSz="91440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 spc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l" defTabSz="1896237" latinLnBrk="0" hangingPunct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endParaRPr lang="hi-IN" altLang="en-US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0" indent="0" algn="l" defTabSz="1896237" latinLnBrk="0" hangingPunct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en-US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इस पाठ को पूरा करने पर, आप निम्न में सक्षम होंगे:</a:t>
            </a:r>
            <a:endParaRPr lang="zh-CN" altLang="en-US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63223" y="12813336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"/>
          <p:cNvSpPr/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  <a:ln w="12700" cap="flat" cmpd="sng">
            <a:noFill/>
            <a:prstDash val="solid"/>
            <a:miter/>
          </a:ln>
        </p:spPr>
        <p:txBody>
          <a:bodyPr vert="horz" wrap="square" lIns="89235" tIns="89235" rIns="89235" bIns="89235" anchor="t" anchorCtr="0">
            <a:prstTxWarp prst="textNoShape">
              <a:avLst/>
            </a:prstTxWarp>
          </a:bodyPr>
          <a:lstStyle/>
          <a:p>
            <a:pPr marL="0" indent="0" algn="l" defTabSz="1896237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zh-CN" altLang="en-US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इस पाठ को पूरा करने पर, आप निम्न में सक्षम होंगे:</a:t>
            </a:r>
          </a:p>
        </p:txBody>
      </p:sp>
      <p:sp>
        <p:nvSpPr>
          <p:cNvPr id="1048604" name="Rectangle"/>
          <p:cNvSpPr/>
          <p:nvPr/>
        </p:nvSpPr>
        <p:spPr>
          <a:xfrm>
            <a:off x="8661373" y="787889"/>
            <a:ext cx="5426817" cy="12360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l" defTabSz="189623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7200" b="1" i="0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OBJECTIVES</a:t>
            </a:r>
            <a:endParaRPr lang="zh-CN" altLang="en-US" sz="7200" b="1" i="0" u="none" strike="noStrike" kern="0" cap="none" spc="0" baseline="0">
              <a:solidFill>
                <a:srgbClr val="C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05" name="Rectangle"/>
          <p:cNvSpPr>
            <a:spLocks noGrp="1"/>
          </p:cNvSpPr>
          <p:nvPr>
            <p:ph type="sldNum" idx="2"/>
          </p:nvPr>
        </p:nvSpPr>
        <p:spPr>
          <a:xfrm>
            <a:off x="22920940" y="12813337"/>
            <a:ext cx="386744" cy="677269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3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06" name="Rectangle"/>
          <p:cNvSpPr/>
          <p:nvPr/>
        </p:nvSpPr>
        <p:spPr>
          <a:xfrm>
            <a:off x="11659745" y="4760577"/>
            <a:ext cx="11840324" cy="606740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स्ट्रेचर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को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hi-IN" sz="4800" dirty="0"/>
              <a:t>संक्रमणमुक्त</a:t>
            </a:r>
            <a:r>
              <a:rPr lang="en-IN" sz="4800" dirty="0"/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करने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के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लिए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चार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चरणों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की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सूची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बना</a:t>
            </a:r>
            <a:r>
              <a:rPr lang="hi-IN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ने में 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। </a:t>
            </a:r>
          </a:p>
          <a:p>
            <a:pPr marL="0" lvl="1" indent="0" algn="l" defTabSz="189623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उपकरणों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को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hi-IN" sz="4800" dirty="0"/>
              <a:t>संक्रमणमुक्त</a:t>
            </a:r>
            <a:r>
              <a:rPr lang="en-IN" sz="4800" dirty="0"/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करने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के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लिए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तीन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कदम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सूचीबद्ध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कर</a:t>
            </a:r>
            <a:r>
              <a:rPr lang="hi-IN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ने में 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। </a:t>
            </a:r>
          </a:p>
          <a:p>
            <a:pPr marL="0" lvl="1" indent="0" algn="l" defTabSz="189623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lvl="1" indent="0" defTabSz="1896237"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व्यक्तिगत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hi-IN" sz="4800" dirty="0"/>
              <a:t>संक्रमणमुक्त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के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लिए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तीन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वस्तुओं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की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b="0" i="0" u="none" strike="noStrike" kern="0" cap="none" spc="0" baseline="0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सूची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</a:t>
            </a:r>
            <a:r>
              <a:rPr lang="en-US" altLang="zh-CN" sz="4800" dirty="0" err="1">
                <a:latin typeface="Open Sans" charset="0"/>
                <a:ea typeface="Open Sans" charset="0"/>
                <a:cs typeface="Open Sans" charset="0"/>
                <a:sym typeface="Open Sans" charset="0"/>
              </a:rPr>
              <a:t>बना</a:t>
            </a:r>
            <a:r>
              <a:rPr lang="hi-IN" altLang="zh-CN" sz="4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ने में </a:t>
            </a:r>
            <a:r>
              <a:rPr lang="en-US" altLang="zh-CN" sz="4800" b="0" i="0" u="none" strike="noStrike" kern="0" cap="none" spc="0" baseline="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।</a:t>
            </a:r>
          </a:p>
        </p:txBody>
      </p:sp>
      <p:grpSp>
        <p:nvGrpSpPr>
          <p:cNvPr id="34" name="Combination"/>
          <p:cNvGrpSpPr/>
          <p:nvPr/>
        </p:nvGrpSpPr>
        <p:grpSpPr>
          <a:xfrm>
            <a:off x="9958192" y="4527894"/>
            <a:ext cx="1219201" cy="1681958"/>
            <a:chOff x="9958192" y="4527894"/>
            <a:chExt cx="1219201" cy="1681958"/>
          </a:xfrm>
        </p:grpSpPr>
        <p:sp>
          <p:nvSpPr>
            <p:cNvPr id="1048607" name="Oval"/>
            <p:cNvSpPr/>
            <p:nvPr/>
          </p:nvSpPr>
          <p:spPr>
            <a:xfrm>
              <a:off x="9958192" y="4664464"/>
              <a:ext cx="1219201" cy="1219202"/>
            </a:xfrm>
            <a:prstGeom prst="ellipse">
              <a:avLst/>
            </a:prstGeom>
            <a:solidFill>
              <a:srgbClr val="DDDDDD"/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08" name="Rectangle"/>
            <p:cNvSpPr/>
            <p:nvPr/>
          </p:nvSpPr>
          <p:spPr>
            <a:xfrm>
              <a:off x="10219996" y="4527894"/>
              <a:ext cx="822593" cy="1681958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78283" tIns="78283" rIns="78283" bIns="78283" anchor="t" anchorCtr="0">
              <a:prstTxWarp prst="textNoShape">
                <a:avLst/>
              </a:prstTxWarp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7200" b="0" i="1" u="none" strike="noStrike" kern="0" cap="none" spc="0" baseline="0">
                  <a:solidFill>
                    <a:srgbClr val="C00000"/>
                  </a:solidFill>
                  <a:latin typeface="Open Sans" charset="0"/>
                  <a:ea typeface="Open Sans" charset="0"/>
                  <a:cs typeface="Open Sans" charset="0"/>
                  <a:sym typeface="Open Sans" charset="0"/>
                </a:rPr>
                <a:t>3</a:t>
              </a:r>
              <a:endParaRPr lang="zh-CN" altLang="en-US" sz="7200" b="0" i="1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grpSp>
        <p:nvGrpSpPr>
          <p:cNvPr id="35" name="Combination"/>
          <p:cNvGrpSpPr/>
          <p:nvPr/>
        </p:nvGrpSpPr>
        <p:grpSpPr>
          <a:xfrm>
            <a:off x="9958192" y="6992038"/>
            <a:ext cx="1219201" cy="1681959"/>
            <a:chOff x="9958192" y="6992038"/>
            <a:chExt cx="1219201" cy="1681959"/>
          </a:xfrm>
        </p:grpSpPr>
        <p:sp>
          <p:nvSpPr>
            <p:cNvPr id="1048609" name="Oval"/>
            <p:cNvSpPr/>
            <p:nvPr/>
          </p:nvSpPr>
          <p:spPr>
            <a:xfrm>
              <a:off x="9958192" y="7115908"/>
              <a:ext cx="1219201" cy="1219202"/>
            </a:xfrm>
            <a:prstGeom prst="ellipse">
              <a:avLst/>
            </a:prstGeom>
            <a:solidFill>
              <a:srgbClr val="DDDDDD"/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10" name="Rectangle"/>
            <p:cNvSpPr/>
            <p:nvPr/>
          </p:nvSpPr>
          <p:spPr>
            <a:xfrm>
              <a:off x="10219996" y="6992038"/>
              <a:ext cx="822593" cy="1681959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78283" tIns="78283" rIns="78283" bIns="78283" anchor="t" anchorCtr="0">
              <a:prstTxWarp prst="textNoShape">
                <a:avLst/>
              </a:prstTxWarp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7200" b="0" i="1" u="none" strike="noStrike" kern="0" cap="none" spc="0" baseline="0">
                  <a:solidFill>
                    <a:srgbClr val="C00000"/>
                  </a:solidFill>
                  <a:latin typeface="Open Sans" charset="0"/>
                  <a:ea typeface="Open Sans" charset="0"/>
                  <a:cs typeface="Open Sans" charset="0"/>
                  <a:sym typeface="Open Sans" charset="0"/>
                </a:rPr>
                <a:t>4</a:t>
              </a:r>
              <a:endParaRPr lang="zh-CN" altLang="en-US" sz="7200" b="0" i="1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grpSp>
        <p:nvGrpSpPr>
          <p:cNvPr id="36" name="Combination"/>
          <p:cNvGrpSpPr/>
          <p:nvPr/>
        </p:nvGrpSpPr>
        <p:grpSpPr>
          <a:xfrm>
            <a:off x="9958192" y="9456181"/>
            <a:ext cx="1219201" cy="1681959"/>
            <a:chOff x="9958192" y="9456181"/>
            <a:chExt cx="1219201" cy="1681959"/>
          </a:xfrm>
        </p:grpSpPr>
        <p:sp>
          <p:nvSpPr>
            <p:cNvPr id="1048611" name="Oval"/>
            <p:cNvSpPr/>
            <p:nvPr/>
          </p:nvSpPr>
          <p:spPr>
            <a:xfrm>
              <a:off x="9958192" y="9580051"/>
              <a:ext cx="1219201" cy="1219202"/>
            </a:xfrm>
            <a:prstGeom prst="ellipse">
              <a:avLst/>
            </a:prstGeom>
            <a:solidFill>
              <a:srgbClr val="DDDDDD"/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12" name="Rectangle"/>
            <p:cNvSpPr/>
            <p:nvPr/>
          </p:nvSpPr>
          <p:spPr>
            <a:xfrm>
              <a:off x="10219996" y="9456181"/>
              <a:ext cx="822593" cy="1681959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  <p:txBody>
            <a:bodyPr vert="horz" wrap="square" lIns="78283" tIns="78283" rIns="78283" bIns="78283" anchor="t" anchorCtr="0">
              <a:prstTxWarp prst="textNoShape">
                <a:avLst/>
              </a:prstTxWarp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7200" b="0" i="1" u="none" strike="noStrike" kern="0" cap="none" spc="0" baseline="0">
                  <a:solidFill>
                    <a:srgbClr val="C00000"/>
                  </a:solidFill>
                  <a:latin typeface="Open Sans" charset="0"/>
                  <a:ea typeface="Open Sans" charset="0"/>
                  <a:cs typeface="Open Sans" charset="0"/>
                  <a:sym typeface="Open Sans" charset="0"/>
                </a:rPr>
                <a:t>5</a:t>
              </a:r>
              <a:endParaRPr lang="zh-CN" altLang="en-US" sz="7200" b="0" i="1" u="none" strike="noStrike" kern="0" cap="none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pic>
        <p:nvPicPr>
          <p:cNvPr id="15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3717" y="12652720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"/>
          <p:cNvSpPr/>
          <p:nvPr/>
        </p:nvSpPr>
        <p:spPr>
          <a:xfrm>
            <a:off x="8167732" y="1"/>
            <a:ext cx="16216270" cy="12317506"/>
          </a:xfrm>
          <a:prstGeom prst="rect">
            <a:avLst/>
          </a:prstGeom>
          <a:solidFill>
            <a:srgbClr val="FDEADA"/>
          </a:solidFill>
          <a:ln w="12700" cap="flat" cmpd="sng">
            <a:noFill/>
            <a:prstDash val="solid"/>
            <a:miter/>
          </a:ln>
        </p:spPr>
      </p:sp>
      <p:sp>
        <p:nvSpPr>
          <p:cNvPr id="1048614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15" name="Rectangle"/>
          <p:cNvSpPr/>
          <p:nvPr/>
        </p:nvSpPr>
        <p:spPr>
          <a:xfrm>
            <a:off x="8564879" y="3868676"/>
            <a:ext cx="15076257" cy="698755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50800" tIns="50800" rIns="50800" bIns="50800" anchor="t" anchorCtr="0">
            <a:prstTxWarp prst="textNoShape">
              <a:avLst/>
            </a:prstTxWarp>
            <a:spAutoFit/>
          </a:bodyPr>
          <a:lstStyle/>
          <a:p>
            <a:pPr marL="857250" indent="-85725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6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अपने ईएमएस सिस्टम को बेहतर बनाने के लिए </a:t>
            </a:r>
            <a:r>
              <a:rPr lang="hi-IN" altLang="zh-CN" sz="6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I</a:t>
            </a:r>
            <a:endParaRPr lang="en-US" altLang="zh-CN" sz="6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857250" indent="-85725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6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आपके द्वारा प्रदान की गई देखभाल के लिए</a:t>
            </a:r>
            <a:r>
              <a:rPr lang="hi-IN" altLang="zh-CN" sz="6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I</a:t>
            </a:r>
            <a:r>
              <a:rPr lang="x-none" altLang="zh-CN" sz="6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endParaRPr lang="en-US" altLang="zh-CN" sz="6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857250" indent="-85725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6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कानूनी दस्तावेज प्रदान करने के लिए</a:t>
            </a:r>
            <a:r>
              <a:rPr lang="hi-IN" altLang="zh-CN" sz="6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I</a:t>
            </a:r>
            <a:endParaRPr lang="en-US" altLang="zh-CN" sz="6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857250" indent="-85725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6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एक व्यक्ति से दूसरे व्यक्ति को रोगी की जानकारी को स्थानांतरित करने के लिए</a:t>
            </a:r>
            <a:r>
              <a:rPr lang="hi-IN" altLang="zh-CN" sz="6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I</a:t>
            </a:r>
            <a:endParaRPr lang="en-US" altLang="zh-CN" sz="6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</p:txBody>
      </p:sp>
      <p:sp>
        <p:nvSpPr>
          <p:cNvPr id="1048616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17" name="Rectangle"/>
          <p:cNvSpPr/>
          <p:nvPr/>
        </p:nvSpPr>
        <p:spPr>
          <a:xfrm>
            <a:off x="21437178" y="12813337"/>
            <a:ext cx="1578966" cy="6010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PPT 20 -</a:t>
            </a:r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18" name="Rectangle"/>
          <p:cNvSpPr/>
          <p:nvPr/>
        </p:nvSpPr>
        <p:spPr>
          <a:xfrm>
            <a:off x="21539200" y="13512801"/>
            <a:ext cx="1879600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19" name="Rectangle"/>
          <p:cNvSpPr>
            <a:spLocks noGrp="1"/>
          </p:cNvSpPr>
          <p:nvPr>
            <p:ph type="sldNum" idx="2"/>
          </p:nvPr>
        </p:nvSpPr>
        <p:spPr>
          <a:xfrm>
            <a:off x="22920940" y="12813337"/>
            <a:ext cx="720196" cy="699461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 defTabSz="1662429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4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pic>
        <p:nvPicPr>
          <p:cNvPr id="2097162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6546" y="225392"/>
            <a:ext cx="2231141" cy="242859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2097163" name="Image" descr="A logo with text on it  AI-generated content may be incorrect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20" y="50560"/>
            <a:ext cx="3258094" cy="21376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048620" name="Rectangle"/>
          <p:cNvSpPr/>
          <p:nvPr/>
        </p:nvSpPr>
        <p:spPr>
          <a:xfrm>
            <a:off x="742863" y="2812493"/>
            <a:ext cx="6142031" cy="218942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altLang="en-US" sz="6600" b="1" i="0" u="none" strike="noStrike" kern="0" cap="all" spc="0" baseline="0" dirty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पूर्व अस्पताल उपचार रिपोर्ट</a:t>
            </a:r>
            <a:endParaRPr lang="zh-CN" altLang="en-US" sz="6600" b="1" i="0" u="none" strike="noStrike" kern="0" cap="all" spc="0" baseline="0" dirty="0">
              <a:solidFill>
                <a:srgbClr val="C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399" y="129657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1335" y="12703750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"/>
          <p:cNvSpPr/>
          <p:nvPr/>
        </p:nvSpPr>
        <p:spPr>
          <a:xfrm>
            <a:off x="620222" y="3576970"/>
            <a:ext cx="7449138" cy="114240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l" defTabSz="1896237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altLang="en-US" sz="7200" b="1" i="0" u="none" strike="noStrike" kern="0" cap="all" spc="0" baseline="0" dirty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मूल डेटा</a:t>
            </a:r>
            <a:endParaRPr lang="zh-CN" altLang="en-US" sz="7200" b="1" i="0" u="none" strike="noStrike" kern="0" cap="all" spc="0" baseline="0" dirty="0">
              <a:solidFill>
                <a:srgbClr val="C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27" name="Rectangle"/>
          <p:cNvSpPr/>
          <p:nvPr/>
        </p:nvSpPr>
        <p:spPr>
          <a:xfrm>
            <a:off x="10718337" y="4138114"/>
            <a:ext cx="12893862" cy="828339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609600" indent="-60960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उम्र और लिंग</a:t>
            </a: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609600" indent="-60960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मुख्य शिकायत</a:t>
            </a: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609600" indent="-609600" defTabSz="1896237"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वर्तमान </a:t>
            </a:r>
            <a:r>
              <a:rPr lang="hi-IN" sz="4800" dirty="0"/>
              <a:t>बीमारी</a:t>
            </a: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 का इतिहास</a:t>
            </a: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609600" indent="-60960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चिकित्सा का इतिहास</a:t>
            </a: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609600" indent="-60960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दवा जो रोगी को मिल रही है</a:t>
            </a: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609600" indent="-60960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एलर्जी</a:t>
            </a: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609600" indent="-60960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चेतना की स्थिति और रोगी की सामान्य स्थिति</a:t>
            </a: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609600" indent="-60960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महत्वपूर्ण संकेत</a:t>
            </a: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609600" indent="-60960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प्रासंगिक भौतिक निष्कर्ष</a:t>
            </a: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609600" indent="-60960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उपचार दिया गया</a:t>
            </a: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 marL="609600" indent="-60960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800" b="0" i="0" u="none" strike="noStrike" kern="0" cap="none" spc="0" baseline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स्वभाव</a:t>
            </a:r>
            <a:endParaRPr lang="en-US" altLang="zh-CN" sz="4800" b="0" i="0" u="none" strike="noStrike" kern="0" cap="none" spc="0" baseline="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28" name="Straight line"/>
          <p:cNvSpPr/>
          <p:nvPr/>
        </p:nvSpPr>
        <p:spPr>
          <a:xfrm>
            <a:off x="10718337" y="3576970"/>
            <a:ext cx="12900380" cy="0"/>
          </a:xfrm>
          <a:prstGeom prst="line">
            <a:avLst/>
          </a:prstGeom>
          <a:noFill/>
          <a:ln w="25400" cap="flat" cmpd="sng">
            <a:solidFill>
              <a:srgbClr val="881920"/>
            </a:solidFill>
            <a:prstDash val="solid"/>
            <a:round/>
          </a:ln>
        </p:spPr>
      </p:sp>
      <p:pic>
        <p:nvPicPr>
          <p:cNvPr id="5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09435" y="12625826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ectangle"/>
          <p:cNvSpPr/>
          <p:nvPr/>
        </p:nvSpPr>
        <p:spPr>
          <a:xfrm>
            <a:off x="4957082" y="31380"/>
            <a:ext cx="19112755" cy="12714940"/>
          </a:xfrm>
          <a:prstGeom prst="rect">
            <a:avLst/>
          </a:prstGeom>
          <a:solidFill>
            <a:srgbClr val="FDEADA"/>
          </a:solidFill>
          <a:ln w="12700" cap="flat" cmpd="sng">
            <a:noFill/>
            <a:prstDash val="solid"/>
            <a:miter/>
          </a:ln>
        </p:spPr>
      </p:sp>
      <p:sp>
        <p:nvSpPr>
          <p:cNvPr id="1048630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31" name="Rectangle"/>
          <p:cNvSpPr/>
          <p:nvPr/>
        </p:nvSpPr>
        <p:spPr>
          <a:xfrm>
            <a:off x="5414690" y="2506023"/>
            <a:ext cx="17601454" cy="772519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50800" tIns="50800" rIns="50800" bIns="50800" anchor="t" anchorCtr="0">
            <a:prstTxWarp prst="textNoShape">
              <a:avLst/>
            </a:prstTxWarp>
            <a:spAutoFit/>
          </a:bodyPr>
          <a:lstStyle/>
          <a:p>
            <a:pPr marL="857250" indent="-857250" defTabSz="1896237">
              <a:lnSpc>
                <a:spcPct val="150000"/>
              </a:lnSpc>
              <a:spcBef>
                <a:spcPts val="1000"/>
              </a:spcBef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सभी दूषित आपूर्ति (पट्टियाँ, ड्रेसिंग, डिस्पोजेबल सामग्री) को एक सीलबंद प्लास्टिक बैग में </a:t>
            </a:r>
            <a:r>
              <a:rPr lang="x-none" altLang="zh-CN" sz="4400" dirty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इकट्ठा</a:t>
            </a:r>
            <a:r>
              <a:rPr lang="en-IN" altLang="zh-CN" sz="4400" dirty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x-none" altLang="zh-CN" sz="4400" dirty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करें ।</a:t>
            </a:r>
            <a:endParaRPr lang="en-US" altLang="zh-CN" sz="4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857250" indent="-857250" algn="l" defTabSz="1896237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सभी दूषित पुन: प्रयोज्य उपकरणों को इकट्ठा करें और उन्हें दूसरे प्लास्टिक बैग में सील कर दें।</a:t>
            </a:r>
            <a:endParaRPr lang="en-US" altLang="zh-CN" sz="4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857250" indent="-857250" algn="l" defTabSz="1896237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फर्श, दीवारों और छत को साबुन और पानी से साफ करें।</a:t>
            </a:r>
            <a:endParaRPr lang="en-US" altLang="zh-CN" sz="4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857250" indent="-857250" algn="l" defTabSz="1896237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पानी और 10 प्रतिशत ब्लीच के घोल से सतहों को कीटाणुरहित करें।</a:t>
            </a:r>
            <a:endParaRPr lang="en-US" altLang="zh-CN" sz="4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857250" indent="-857250" defTabSz="1896237">
              <a:lnSpc>
                <a:spcPct val="150000"/>
              </a:lnSpc>
              <a:spcBef>
                <a:spcPts val="1000"/>
              </a:spcBef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4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एम्बुलेंस को</a:t>
            </a:r>
            <a:r>
              <a:rPr lang="en-IN" altLang="zh-CN" sz="4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hi-IN" sz="4400" dirty="0"/>
              <a:t>बाहर की हवा</a:t>
            </a:r>
            <a:r>
              <a:rPr lang="x-none" altLang="zh-CN" sz="4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दें</a:t>
            </a:r>
            <a:r>
              <a:rPr lang="hi-IN" altLang="zh-CN" sz="4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I</a:t>
            </a:r>
            <a:endParaRPr lang="en-US" altLang="zh-CN" sz="4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</p:txBody>
      </p:sp>
      <p:sp>
        <p:nvSpPr>
          <p:cNvPr id="1048632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33" name="Rectangle"/>
          <p:cNvSpPr/>
          <p:nvPr/>
        </p:nvSpPr>
        <p:spPr>
          <a:xfrm>
            <a:off x="21437178" y="12813337"/>
            <a:ext cx="1578966" cy="6010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PPT 20 -</a:t>
            </a:r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34" name="Rectangle"/>
          <p:cNvSpPr/>
          <p:nvPr/>
        </p:nvSpPr>
        <p:spPr>
          <a:xfrm>
            <a:off x="21539200" y="13512801"/>
            <a:ext cx="1879600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35" name="Rectangle"/>
          <p:cNvSpPr>
            <a:spLocks noGrp="1"/>
          </p:cNvSpPr>
          <p:nvPr>
            <p:ph type="sldNum" idx="2"/>
          </p:nvPr>
        </p:nvSpPr>
        <p:spPr>
          <a:xfrm>
            <a:off x="22920940" y="12813337"/>
            <a:ext cx="720196" cy="699461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 defTabSz="1662429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6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pic>
        <p:nvPicPr>
          <p:cNvPr id="2097166" name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16546" y="225392"/>
            <a:ext cx="2231141" cy="242859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2097167" name="Image" descr="A logo with text on it  AI-generated content may be incorrect.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720" y="50560"/>
            <a:ext cx="3258094" cy="21376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048636" name="Rectangle"/>
          <p:cNvSpPr/>
          <p:nvPr/>
        </p:nvSpPr>
        <p:spPr>
          <a:xfrm>
            <a:off x="742863" y="2812493"/>
            <a:ext cx="7113118" cy="9566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altLang="en-US" sz="5400" b="1" i="0" u="none" strike="noStrike" kern="0" cap="all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परिशोधन</a:t>
            </a:r>
            <a:endParaRPr lang="zh-CN" altLang="en-US" sz="4800" b="1" i="0" u="none" strike="noStrike" kern="0" cap="all" spc="0" baseline="0">
              <a:solidFill>
                <a:srgbClr val="C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37" name="Rectangle"/>
          <p:cNvSpPr/>
          <p:nvPr/>
        </p:nvSpPr>
        <p:spPr>
          <a:xfrm>
            <a:off x="742863" y="4250403"/>
            <a:ext cx="7079154" cy="75818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  <a:scene3d>
            <a:camera prst="legacyObliqueFront"/>
            <a:lightRig rig="legacyFlat4" dir="r"/>
          </a:scene3d>
          <a:sp3d prstMaterial="legacyMatte">
            <a:bevelT w="13500" h="13500" prst="angle"/>
            <a:bevelB w="13500" h="13500" prst="angle"/>
          </a:sp3d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defTabSz="166242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altLang="en-US" sz="4400" b="0" i="0" u="none" strike="noStrike" kern="0" cap="none" spc="0" baseline="0">
                <a:solidFill>
                  <a:srgbClr val="C00000"/>
                </a:solidFill>
                <a:latin typeface="OpenSans-Semibold" charset="0"/>
                <a:ea typeface="Arial" charset="0"/>
                <a:cs typeface="Arial" charset="0"/>
                <a:sym typeface="Arial" charset="0"/>
              </a:rPr>
              <a:t>परिवहन एकक</a:t>
            </a:r>
            <a:endParaRPr lang="zh-CN" altLang="en-US" sz="4400" b="0" i="0" u="none" strike="noStrike" kern="0" cap="none" spc="0" baseline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83485" y="12933925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"/>
          <p:cNvSpPr/>
          <p:nvPr/>
        </p:nvSpPr>
        <p:spPr>
          <a:xfrm>
            <a:off x="8167732" y="1"/>
            <a:ext cx="16216270" cy="12371294"/>
          </a:xfrm>
          <a:prstGeom prst="rect">
            <a:avLst/>
          </a:prstGeom>
          <a:solidFill>
            <a:srgbClr val="FDEADA"/>
          </a:solidFill>
          <a:ln w="12700" cap="flat" cmpd="sng">
            <a:noFill/>
            <a:prstDash val="solid"/>
            <a:miter/>
          </a:ln>
        </p:spPr>
      </p:sp>
      <p:sp>
        <p:nvSpPr>
          <p:cNvPr id="1048641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42" name="Rectangle"/>
          <p:cNvSpPr/>
          <p:nvPr/>
        </p:nvSpPr>
        <p:spPr>
          <a:xfrm>
            <a:off x="8564880" y="4716207"/>
            <a:ext cx="15076257" cy="478536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50800" tIns="50800" rIns="50800" bIns="50800" anchor="t" anchorCtr="0">
            <a:prstTxWarp prst="textNoShape">
              <a:avLst/>
            </a:prstTxWarp>
            <a:spAutoFit/>
          </a:bodyPr>
          <a:lstStyle/>
          <a:p>
            <a:pPr marL="0" indent="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zh-CN" sz="6600" b="0" i="0" u="none" strike="noStrike" kern="0" cap="none" spc="0" baseline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1)</a:t>
            </a:r>
            <a:r>
              <a:rPr lang="en-US" altLang="x-none" sz="6600" b="0" i="0" u="none" strike="noStrike" kern="0" cap="none" spc="0" baseline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दूषित शीट को हटा दें।</a:t>
            </a:r>
            <a:endParaRPr lang="en-US" altLang="zh-CN" sz="6600" b="0" i="0" u="none" strike="noStrike" kern="0" cap="none" spc="0" baseline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0" indent="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x-none" sz="6600" b="0" i="0" u="none" strike="noStrike" kern="0" cap="none" spc="0" baseline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2) स्ट्रेचर गद्दे को साफ और कीटाणुरहित करें।</a:t>
            </a:r>
            <a:endParaRPr lang="en-US" altLang="zh-CN" sz="6600" b="0" i="0" u="none" strike="noStrike" kern="0" cap="none" spc="0" baseline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0" indent="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x-none" sz="6600" b="0" i="0" u="none" strike="noStrike" kern="0" cap="none" spc="0" baseline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3) गद्दे को घुमाएं।</a:t>
            </a:r>
            <a:endParaRPr lang="en-US" altLang="zh-CN" sz="6600" b="0" i="0" u="none" strike="noStrike" kern="0" cap="none" spc="0" baseline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0" indent="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x-none" sz="6600" b="0" i="0" u="none" strike="noStrike" kern="0" cap="none" spc="0" baseline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4) गद्दे पर एक साफ चादर रखें।</a:t>
            </a:r>
            <a:endParaRPr lang="en-US" altLang="zh-CN" sz="6600" b="0" i="0" u="none" strike="noStrike" kern="0" cap="none" spc="0" baseline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</p:txBody>
      </p:sp>
      <p:sp>
        <p:nvSpPr>
          <p:cNvPr id="1048643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44" name="Rectangle"/>
          <p:cNvSpPr/>
          <p:nvPr/>
        </p:nvSpPr>
        <p:spPr>
          <a:xfrm>
            <a:off x="21437178" y="12813337"/>
            <a:ext cx="1578966" cy="6010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PPT 20 -</a:t>
            </a:r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45" name="Rectangle"/>
          <p:cNvSpPr/>
          <p:nvPr/>
        </p:nvSpPr>
        <p:spPr>
          <a:xfrm>
            <a:off x="21539200" y="13512801"/>
            <a:ext cx="1879600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46" name="Rectangle"/>
          <p:cNvSpPr>
            <a:spLocks noGrp="1"/>
          </p:cNvSpPr>
          <p:nvPr>
            <p:ph type="sldNum" idx="2"/>
          </p:nvPr>
        </p:nvSpPr>
        <p:spPr>
          <a:xfrm>
            <a:off x="22920940" y="12813337"/>
            <a:ext cx="720196" cy="699461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 defTabSz="1662429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7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pic>
        <p:nvPicPr>
          <p:cNvPr id="2097168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6546" y="225392"/>
            <a:ext cx="2231141" cy="242859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2097169" name="Image" descr="A logo with text on it  AI-generated content may be incorrect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20" y="50560"/>
            <a:ext cx="3258094" cy="21376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048647" name="Rectangle"/>
          <p:cNvSpPr/>
          <p:nvPr/>
        </p:nvSpPr>
        <p:spPr>
          <a:xfrm>
            <a:off x="742863" y="2812493"/>
            <a:ext cx="7113118" cy="9566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altLang="en-US" sz="5400" b="1" i="0" u="none" strike="noStrike" kern="0" cap="all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परिशोधन</a:t>
            </a:r>
            <a:endParaRPr lang="zh-CN" altLang="en-US" sz="4800" b="1" i="0" u="none" strike="noStrike" kern="0" cap="all" spc="0" baseline="0">
              <a:solidFill>
                <a:srgbClr val="C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48" name="Rectangle"/>
          <p:cNvSpPr/>
          <p:nvPr/>
        </p:nvSpPr>
        <p:spPr>
          <a:xfrm>
            <a:off x="742863" y="4250403"/>
            <a:ext cx="7079154" cy="75184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  <a:scene3d>
            <a:camera prst="legacyObliqueFront"/>
            <a:lightRig rig="legacyFlat4" dir="r"/>
          </a:scene3d>
          <a:sp3d prstMaterial="legacyMatte">
            <a:bevelT w="13500" h="13500" prst="angle"/>
            <a:bevelB w="13500" h="13500" prst="angle"/>
          </a:sp3d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defTabSz="166242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altLang="zh-CN" sz="4400" b="0" i="0" u="none" strike="noStrike" kern="0" cap="none" spc="0" baseline="0">
                <a:solidFill>
                  <a:srgbClr val="C00000"/>
                </a:solidFill>
                <a:latin typeface="OpenSans-Semibold" charset="0"/>
                <a:ea typeface="Arial" charset="0"/>
                <a:cs typeface="Arial" charset="0"/>
                <a:sym typeface="Arial" charset="0"/>
              </a:rPr>
              <a:t>स्ट्रेचर</a:t>
            </a:r>
            <a:endParaRPr lang="en-US" altLang="zh-CN" sz="4400" b="0" i="0" u="none" strike="noStrike" kern="0" cap="none" spc="0" baseline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4784" y="12801699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"/>
          <p:cNvSpPr/>
          <p:nvPr/>
        </p:nvSpPr>
        <p:spPr>
          <a:xfrm>
            <a:off x="5916706" y="1"/>
            <a:ext cx="18467296" cy="12663060"/>
          </a:xfrm>
          <a:prstGeom prst="rect">
            <a:avLst/>
          </a:prstGeom>
          <a:solidFill>
            <a:srgbClr val="FDEADA"/>
          </a:solidFill>
          <a:ln w="12700" cap="flat" cmpd="sng">
            <a:noFill/>
            <a:prstDash val="solid"/>
            <a:miter/>
          </a:ln>
        </p:spPr>
      </p:sp>
      <p:sp>
        <p:nvSpPr>
          <p:cNvPr id="1048650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51" name="Rectangle"/>
          <p:cNvSpPr/>
          <p:nvPr/>
        </p:nvSpPr>
        <p:spPr>
          <a:xfrm>
            <a:off x="6696635" y="2752387"/>
            <a:ext cx="16944501" cy="834382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50800" tIns="50800" rIns="50800" bIns="50800" anchor="t" anchorCtr="0">
            <a:prstTxWarp prst="textNoShape">
              <a:avLst/>
            </a:prstTxWarp>
            <a:spAutoFit/>
          </a:bodyPr>
          <a:lstStyle/>
          <a:p>
            <a:pPr marL="685800" indent="-685800" algn="l" defTabSz="1896237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-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किसी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भी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सूखे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पदार्थ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को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खत्म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करने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के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लिए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दूषित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उपकरणों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को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स्क्रब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करें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,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फिर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उन्हें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साबुन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और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पानी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से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धो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लें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।</a:t>
            </a:r>
            <a:endParaRPr lang="en-US" altLang="zh-CN" sz="5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685800" indent="-68580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endParaRPr lang="en-US" altLang="zh-CN" sz="5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685800" indent="-685800" algn="l" defTabSz="1896237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-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उपकरणों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को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10%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ब्लीच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और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पानी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के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घोल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में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10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मिनट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के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लिए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भिगोएँ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,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फिर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उन्हें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सुखा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लें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।</a:t>
            </a:r>
            <a:endParaRPr lang="en-US" altLang="zh-CN" sz="5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685800" indent="-68580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endParaRPr lang="en-US" altLang="zh-CN" sz="5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685800" indent="-685800" defTabSz="1896237">
              <a:lnSpc>
                <a:spcPct val="110000"/>
              </a:lnSpc>
              <a:spcBef>
                <a:spcPts val="1000"/>
              </a:spcBef>
              <a:buSzPct val="100000"/>
              <a:buFont typeface="Arial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-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यूनिट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पर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उपकरणों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और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en-US" altLang="x-none" sz="5400" b="0" i="0" u="none" strike="noStrike" kern="0" cap="none" spc="0" baseline="0" dirty="0" err="1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दवा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hi-IN" sz="5400" dirty="0"/>
              <a:t>की</a:t>
            </a:r>
            <a:r>
              <a:rPr lang="en-US" altLang="x-none" sz="5400" b="0" i="0" u="none" strike="noStrike" kern="0" cap="none" spc="0" baseline="0" dirty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hi-IN" sz="5400" dirty="0"/>
              <a:t>आपूर्ति करें</a:t>
            </a:r>
            <a:endParaRPr lang="en-US" altLang="zh-CN" sz="5400" b="0" i="0" u="none" strike="noStrike" kern="0" cap="none" spc="0" baseline="0" dirty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</p:txBody>
      </p:sp>
      <p:sp>
        <p:nvSpPr>
          <p:cNvPr id="1048652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53" name="Rectangle"/>
          <p:cNvSpPr/>
          <p:nvPr/>
        </p:nvSpPr>
        <p:spPr>
          <a:xfrm>
            <a:off x="21437178" y="12813337"/>
            <a:ext cx="1578966" cy="6010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PPT 20 -</a:t>
            </a:r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54" name="Rectangle"/>
          <p:cNvSpPr/>
          <p:nvPr/>
        </p:nvSpPr>
        <p:spPr>
          <a:xfrm>
            <a:off x="21539200" y="13512801"/>
            <a:ext cx="1879600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55" name="Rectangle"/>
          <p:cNvSpPr>
            <a:spLocks noGrp="1"/>
          </p:cNvSpPr>
          <p:nvPr>
            <p:ph type="sldNum" idx="2"/>
          </p:nvPr>
        </p:nvSpPr>
        <p:spPr>
          <a:xfrm>
            <a:off x="22920940" y="12813337"/>
            <a:ext cx="720196" cy="699461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 defTabSz="1662429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8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pic>
        <p:nvPicPr>
          <p:cNvPr id="2097170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6546" y="225392"/>
            <a:ext cx="2231141" cy="242859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2097171" name="Image" descr="A logo with text on it  AI-generated content may be incorrect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20" y="50560"/>
            <a:ext cx="3258094" cy="21376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048656" name="Rectangle"/>
          <p:cNvSpPr/>
          <p:nvPr/>
        </p:nvSpPr>
        <p:spPr>
          <a:xfrm>
            <a:off x="742863" y="2812493"/>
            <a:ext cx="7113118" cy="9566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altLang="en-US" sz="5400" b="1" i="0" u="none" strike="noStrike" kern="0" cap="all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परिशोधन</a:t>
            </a:r>
            <a:endParaRPr lang="zh-CN" altLang="en-US" sz="4800" b="1" i="0" u="none" strike="noStrike" kern="0" cap="all" spc="0" baseline="0">
              <a:solidFill>
                <a:srgbClr val="C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57" name="Rectangle"/>
          <p:cNvSpPr/>
          <p:nvPr/>
        </p:nvSpPr>
        <p:spPr>
          <a:xfrm>
            <a:off x="742863" y="4250403"/>
            <a:ext cx="7079154" cy="75184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  <a:scene3d>
            <a:camera prst="legacyObliqueFront"/>
            <a:lightRig rig="legacyFlat4" dir="r"/>
          </a:scene3d>
          <a:sp3d prstMaterial="legacyMatte">
            <a:bevelT w="13500" h="13500" prst="angle"/>
            <a:bevelB w="13500" h="13500" prst="angle"/>
          </a:sp3d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defTabSz="166242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altLang="zh-CN" sz="4400" b="0" i="0" u="none" strike="noStrike" kern="0" cap="none" spc="0" baseline="0">
                <a:solidFill>
                  <a:srgbClr val="C00000"/>
                </a:solidFill>
                <a:latin typeface="OpenSans-Semibold" charset="0"/>
                <a:ea typeface="Arial" charset="0"/>
                <a:cs typeface="Arial" charset="0"/>
                <a:sym typeface="Arial" charset="0"/>
              </a:rPr>
              <a:t>वाद्ययंत्र</a:t>
            </a:r>
            <a:endParaRPr lang="en-US" altLang="zh-CN" sz="4400" b="0" i="0" u="none" strike="noStrike" kern="0" cap="none" spc="0" baseline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5824" y="12749296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"/>
          <p:cNvSpPr/>
          <p:nvPr/>
        </p:nvSpPr>
        <p:spPr>
          <a:xfrm>
            <a:off x="8167732" y="0"/>
            <a:ext cx="16216270" cy="12505765"/>
          </a:xfrm>
          <a:prstGeom prst="rect">
            <a:avLst/>
          </a:prstGeom>
          <a:solidFill>
            <a:srgbClr val="FDEADA"/>
          </a:solidFill>
          <a:ln w="12700" cap="flat" cmpd="sng">
            <a:noFill/>
            <a:prstDash val="solid"/>
            <a:miter/>
          </a:ln>
        </p:spPr>
        <p:txBody>
          <a:bodyPr/>
          <a:lstStyle/>
          <a:p>
            <a:r>
              <a:rPr lang="zh-CN" altLang="en-US"/>
              <a:t>
</a:t>
            </a:r>
          </a:p>
        </p:txBody>
      </p:sp>
      <p:sp>
        <p:nvSpPr>
          <p:cNvPr id="1048659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60" name="Rectangle"/>
          <p:cNvSpPr/>
          <p:nvPr/>
        </p:nvSpPr>
        <p:spPr>
          <a:xfrm>
            <a:off x="8661266" y="4716207"/>
            <a:ext cx="14979871" cy="39179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50800" tIns="50800" rIns="50800" bIns="50800" anchor="t" anchorCtr="0">
            <a:prstTxWarp prst="textNoShape">
              <a:avLst/>
            </a:prstTxWarp>
            <a:spAutoFit/>
          </a:bodyPr>
          <a:lstStyle/>
          <a:p>
            <a:pPr marL="857250" indent="-85725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7200" b="0" i="0" u="none" strike="noStrike" kern="0" cap="none" spc="0" baseline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हाथ</a:t>
            </a:r>
            <a:endParaRPr lang="en-US" altLang="zh-CN" sz="7200" b="0" i="0" u="none" strike="noStrike" kern="0" cap="none" spc="0" baseline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857250" indent="-85725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x-none" altLang="zh-CN" sz="7200" b="0" i="0" u="none" strike="noStrike" kern="0" cap="none" spc="0" baseline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कोट आदि</a:t>
            </a:r>
            <a:endParaRPr lang="en-US" altLang="zh-CN" sz="7200" b="0" i="0" u="none" strike="noStrike" kern="0" cap="none" spc="0" baseline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marL="857250" indent="-857250" algn="l" defTabSz="1896237" eaLnBrk="1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</a:pPr>
            <a:r>
              <a:rPr lang="en-US" altLang="x-none" sz="7200" b="0" i="0" u="none" strike="noStrike" kern="0" cap="none" spc="0" baseline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x-none" altLang="x-none" sz="7200" b="0" i="0" u="none" strike="noStrike" kern="0" cap="none" spc="0" baseline="0">
                <a:solidFill>
                  <a:srgbClr val="000000"/>
                </a:solidFill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जूते</a:t>
            </a:r>
            <a:endParaRPr lang="en-US" altLang="zh-CN" sz="7200" b="0" i="0" u="none" strike="noStrike" kern="0" cap="none" spc="0" baseline="0">
              <a:solidFill>
                <a:srgbClr val="000000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</p:txBody>
      </p:sp>
      <p:sp>
        <p:nvSpPr>
          <p:cNvPr id="1048661" name="Rectangle"/>
          <p:cNvSpPr/>
          <p:nvPr/>
        </p:nvSpPr>
        <p:spPr>
          <a:xfrm>
            <a:off x="1015999" y="13512801"/>
            <a:ext cx="3815338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62" name="Rectangle"/>
          <p:cNvSpPr/>
          <p:nvPr/>
        </p:nvSpPr>
        <p:spPr>
          <a:xfrm>
            <a:off x="21437178" y="12813337"/>
            <a:ext cx="1578966" cy="6010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non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ctr" defTabSz="243840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PPT 20 -</a:t>
            </a:r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63" name="Rectangle"/>
          <p:cNvSpPr/>
          <p:nvPr/>
        </p:nvSpPr>
        <p:spPr>
          <a:xfrm>
            <a:off x="21539200" y="13512801"/>
            <a:ext cx="1879600" cy="203199"/>
          </a:xfrm>
          <a:prstGeom prst="rect">
            <a:avLst/>
          </a:prstGeom>
          <a:solidFill>
            <a:srgbClr val="585756"/>
          </a:solidFill>
          <a:ln w="12700" cap="flat" cmpd="sng">
            <a:noFill/>
            <a:prstDash val="solid"/>
            <a:miter/>
          </a:ln>
        </p:spPr>
      </p:sp>
      <p:sp>
        <p:nvSpPr>
          <p:cNvPr id="1048664" name="Rectangle"/>
          <p:cNvSpPr>
            <a:spLocks noGrp="1"/>
          </p:cNvSpPr>
          <p:nvPr>
            <p:ph type="sldNum" idx="2"/>
          </p:nvPr>
        </p:nvSpPr>
        <p:spPr>
          <a:xfrm>
            <a:off x="22920940" y="12813337"/>
            <a:ext cx="720196" cy="699461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 defTabSz="1662429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3000" b="1" i="0" u="none" strike="noStrike" kern="0" cap="none" spc="0" baseline="0">
                <a:solidFill>
                  <a:srgbClr val="535353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9</a:t>
            </a:fld>
            <a:endParaRPr lang="zh-CN" altLang="en-US" sz="3000" b="1" i="0" u="none" strike="noStrike" kern="0" cap="none" spc="0" baseline="0">
              <a:solidFill>
                <a:srgbClr val="53535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pic>
        <p:nvPicPr>
          <p:cNvPr id="2097172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6546" y="225392"/>
            <a:ext cx="2231141" cy="242859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2097173" name="Image" descr="A logo with text on it  AI-generated content may be incorrect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20" y="50560"/>
            <a:ext cx="3258094" cy="21376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048665" name="Rectangle"/>
          <p:cNvSpPr/>
          <p:nvPr/>
        </p:nvSpPr>
        <p:spPr>
          <a:xfrm>
            <a:off x="742863" y="2812493"/>
            <a:ext cx="7113118" cy="95666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78283" tIns="78283" rIns="78283" bIns="78283" anchor="t" anchorCtr="0">
            <a:prstTxWarp prst="textNoShape">
              <a:avLst/>
            </a:prstTxWarp>
            <a:spAutoFit/>
          </a:bodyPr>
          <a:lstStyle/>
          <a:p>
            <a:pPr marL="0" indent="0" algn="l" defTabSz="189623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altLang="en-US" sz="5400" b="1" i="0" u="none" strike="noStrike" kern="0" cap="all" spc="0" baseline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परिशोधन</a:t>
            </a:r>
            <a:endParaRPr lang="zh-CN" altLang="en-US" sz="4800" b="1" i="0" u="none" strike="noStrike" kern="0" cap="all" spc="0" baseline="0">
              <a:solidFill>
                <a:srgbClr val="C00000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048666" name="Rectangle"/>
          <p:cNvSpPr/>
          <p:nvPr/>
        </p:nvSpPr>
        <p:spPr>
          <a:xfrm>
            <a:off x="742863" y="4250403"/>
            <a:ext cx="7079154" cy="75184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  <a:scene3d>
            <a:camera prst="legacyObliqueFront"/>
            <a:lightRig rig="legacyFlat4" dir="r"/>
          </a:scene3d>
          <a:sp3d prstMaterial="legacyMatte">
            <a:bevelT w="13500" h="13500" prst="angle"/>
            <a:bevelB w="13500" h="13500" prst="angle"/>
          </a:sp3d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 defTabSz="166242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altLang="zh-CN" sz="4400" b="0" i="0" u="none" strike="noStrike" kern="0" cap="none" spc="0" baseline="0">
                <a:solidFill>
                  <a:srgbClr val="C00000"/>
                </a:solidFill>
                <a:latin typeface="OpenSans-Semibold" charset="0"/>
                <a:ea typeface="Arial" charset="0"/>
                <a:cs typeface="Arial" charset="0"/>
                <a:sym typeface="Arial" charset="0"/>
              </a:rPr>
              <a:t>निजी</a:t>
            </a:r>
            <a:endParaRPr lang="en-US" altLang="zh-CN" sz="4400" b="0" i="0" u="none" strike="noStrike" kern="0" cap="none" spc="0" baseline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99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4784" y="12667333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534</Words>
  <Application>Microsoft Office PowerPoint</Application>
  <PresentationFormat>Custom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Book Antiqua</vt:lpstr>
      <vt:lpstr>Calibri</vt:lpstr>
      <vt:lpstr>Open Sans</vt:lpstr>
      <vt:lpstr>Open Sans Semibold</vt:lpstr>
      <vt:lpstr>OpenSans-Semibold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TRG BR 1</cp:lastModifiedBy>
  <cp:revision>12</cp:revision>
  <dcterms:created xsi:type="dcterms:W3CDTF">2025-09-26T04:35:15Z</dcterms:created>
  <dcterms:modified xsi:type="dcterms:W3CDTF">2025-12-19T11:50:12Z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688187292075448c8a0eba1cc360b003</vt:lpwstr>
  </property>
</Properties>
</file>