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9"/>
  </p:notesMasterIdLst>
  <p:sldIdLst>
    <p:sldId id="1339" r:id="rId2"/>
    <p:sldId id="1340" r:id="rId3"/>
    <p:sldId id="1342" r:id="rId4"/>
    <p:sldId id="1343" r:id="rId5"/>
    <p:sldId id="1344" r:id="rId6"/>
    <p:sldId id="1345" r:id="rId7"/>
    <p:sldId id="1346" r:id="rId8"/>
    <p:sldId id="1347" r:id="rId9"/>
    <p:sldId id="1348" r:id="rId10"/>
    <p:sldId id="1349" r:id="rId11"/>
    <p:sldId id="1350" r:id="rId12"/>
    <p:sldId id="1351" r:id="rId13"/>
    <p:sldId id="1354" r:id="rId14"/>
    <p:sldId id="1355" r:id="rId15"/>
    <p:sldId id="1356" r:id="rId16"/>
    <p:sldId id="1357" r:id="rId17"/>
    <p:sldId id="1358" r:id="rId18"/>
    <p:sldId id="1359" r:id="rId19"/>
    <p:sldId id="1360" r:id="rId20"/>
    <p:sldId id="1361" r:id="rId21"/>
    <p:sldId id="1362" r:id="rId22"/>
    <p:sldId id="1363" r:id="rId23"/>
    <p:sldId id="1364" r:id="rId24"/>
    <p:sldId id="1352" r:id="rId25"/>
    <p:sldId id="1353" r:id="rId26"/>
    <p:sldId id="1117" r:id="rId27"/>
    <p:sldId id="2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58750-2CDF-47E2-918E-75A8F09233CE}" v="47" dt="2023-09-12T06:14:08.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1026" autoAdjust="0"/>
  </p:normalViewPr>
  <p:slideViewPr>
    <p:cSldViewPr snapToGrid="0">
      <p:cViewPr varScale="1">
        <p:scale>
          <a:sx n="81" d="100"/>
          <a:sy n="81" d="100"/>
        </p:scale>
        <p:origin x="159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ul Kumar" userId="eaa8108a85f67eff" providerId="LiveId" clId="{C9F58750-2CDF-47E2-918E-75A8F09233CE}"/>
    <pc:docChg chg="undo custSel addSld delSld modSld">
      <pc:chgData name="Rahul Kumar" userId="eaa8108a85f67eff" providerId="LiveId" clId="{C9F58750-2CDF-47E2-918E-75A8F09233CE}" dt="2023-09-12T06:14:23.210" v="558" actId="47"/>
      <pc:docMkLst>
        <pc:docMk/>
      </pc:docMkLst>
      <pc:sldChg chg="modSp mod">
        <pc:chgData name="Rahul Kumar" userId="eaa8108a85f67eff" providerId="LiveId" clId="{C9F58750-2CDF-47E2-918E-75A8F09233CE}" dt="2023-09-12T05:47:56.028" v="365" actId="20577"/>
        <pc:sldMkLst>
          <pc:docMk/>
          <pc:sldMk cId="3589737702" sldId="278"/>
        </pc:sldMkLst>
        <pc:spChg chg="mod">
          <ac:chgData name="Rahul Kumar" userId="eaa8108a85f67eff" providerId="LiveId" clId="{C9F58750-2CDF-47E2-918E-75A8F09233CE}" dt="2023-09-12T05:47:56.028" v="365" actId="20577"/>
          <ac:spMkLst>
            <pc:docMk/>
            <pc:sldMk cId="3589737702" sldId="278"/>
            <ac:spMk id="3" creationId="{A2A63572-30C7-C58A-1B34-E4319E63E1AB}"/>
          </ac:spMkLst>
        </pc:spChg>
      </pc:sldChg>
      <pc:sldChg chg="delSp modSp mod">
        <pc:chgData name="Rahul Kumar" userId="eaa8108a85f67eff" providerId="LiveId" clId="{C9F58750-2CDF-47E2-918E-75A8F09233CE}" dt="2023-09-12T05:48:46.801" v="375"/>
        <pc:sldMkLst>
          <pc:docMk/>
          <pc:sldMk cId="2855263284" sldId="283"/>
        </pc:sldMkLst>
        <pc:spChg chg="del mod">
          <ac:chgData name="Rahul Kumar" userId="eaa8108a85f67eff" providerId="LiveId" clId="{C9F58750-2CDF-47E2-918E-75A8F09233CE}" dt="2023-09-12T05:48:46.801" v="375"/>
          <ac:spMkLst>
            <pc:docMk/>
            <pc:sldMk cId="2855263284" sldId="283"/>
            <ac:spMk id="7" creationId="{BE478BF5-E2E7-DCC5-C18D-93AB74FC28B4}"/>
          </ac:spMkLst>
        </pc:spChg>
      </pc:sldChg>
      <pc:sldChg chg="delSp modSp mod">
        <pc:chgData name="Rahul Kumar" userId="eaa8108a85f67eff" providerId="LiveId" clId="{C9F58750-2CDF-47E2-918E-75A8F09233CE}" dt="2023-09-12T05:55:12.183" v="497" actId="403"/>
        <pc:sldMkLst>
          <pc:docMk/>
          <pc:sldMk cId="1548624231" sldId="287"/>
        </pc:sldMkLst>
        <pc:spChg chg="mod">
          <ac:chgData name="Rahul Kumar" userId="eaa8108a85f67eff" providerId="LiveId" clId="{C9F58750-2CDF-47E2-918E-75A8F09233CE}" dt="2023-09-12T05:55:12.183" v="497" actId="403"/>
          <ac:spMkLst>
            <pc:docMk/>
            <pc:sldMk cId="1548624231" sldId="287"/>
            <ac:spMk id="3" creationId="{DAE380B5-9491-A11C-3E11-07E93CDCBE03}"/>
          </ac:spMkLst>
        </pc:spChg>
        <pc:spChg chg="del">
          <ac:chgData name="Rahul Kumar" userId="eaa8108a85f67eff" providerId="LiveId" clId="{C9F58750-2CDF-47E2-918E-75A8F09233CE}" dt="2023-09-12T05:48:55.354" v="376" actId="478"/>
          <ac:spMkLst>
            <pc:docMk/>
            <pc:sldMk cId="1548624231" sldId="287"/>
            <ac:spMk id="6" creationId="{EFA7C0D9-CC33-847F-7C31-27965392B287}"/>
          </ac:spMkLst>
        </pc:spChg>
      </pc:sldChg>
      <pc:sldChg chg="del">
        <pc:chgData name="Rahul Kumar" userId="eaa8108a85f67eff" providerId="LiveId" clId="{C9F58750-2CDF-47E2-918E-75A8F09233CE}" dt="2023-09-12T06:14:23.210" v="558" actId="47"/>
        <pc:sldMkLst>
          <pc:docMk/>
          <pc:sldMk cId="1261881542" sldId="297"/>
        </pc:sldMkLst>
      </pc:sldChg>
      <pc:sldChg chg="del">
        <pc:chgData name="Rahul Kumar" userId="eaa8108a85f67eff" providerId="LiveId" clId="{C9F58750-2CDF-47E2-918E-75A8F09233CE}" dt="2023-09-12T06:14:23.210" v="558" actId="47"/>
        <pc:sldMkLst>
          <pc:docMk/>
          <pc:sldMk cId="1261881542" sldId="299"/>
        </pc:sldMkLst>
      </pc:sldChg>
      <pc:sldChg chg="del">
        <pc:chgData name="Rahul Kumar" userId="eaa8108a85f67eff" providerId="LiveId" clId="{C9F58750-2CDF-47E2-918E-75A8F09233CE}" dt="2023-09-12T06:04:15.254" v="546" actId="47"/>
        <pc:sldMkLst>
          <pc:docMk/>
          <pc:sldMk cId="1261881542" sldId="300"/>
        </pc:sldMkLst>
      </pc:sldChg>
      <pc:sldChg chg="del">
        <pc:chgData name="Rahul Kumar" userId="eaa8108a85f67eff" providerId="LiveId" clId="{C9F58750-2CDF-47E2-918E-75A8F09233CE}" dt="2023-09-12T05:59:27.562" v="511" actId="47"/>
        <pc:sldMkLst>
          <pc:docMk/>
          <pc:sldMk cId="1261881542" sldId="301"/>
        </pc:sldMkLst>
      </pc:sldChg>
      <pc:sldChg chg="del">
        <pc:chgData name="Rahul Kumar" userId="eaa8108a85f67eff" providerId="LiveId" clId="{C9F58750-2CDF-47E2-918E-75A8F09233CE}" dt="2023-09-12T06:04:15.254" v="546" actId="47"/>
        <pc:sldMkLst>
          <pc:docMk/>
          <pc:sldMk cId="1261881542" sldId="302"/>
        </pc:sldMkLst>
      </pc:sldChg>
      <pc:sldChg chg="del">
        <pc:chgData name="Rahul Kumar" userId="eaa8108a85f67eff" providerId="LiveId" clId="{C9F58750-2CDF-47E2-918E-75A8F09233CE}" dt="2023-09-12T06:04:15.254" v="546" actId="47"/>
        <pc:sldMkLst>
          <pc:docMk/>
          <pc:sldMk cId="1261881542" sldId="303"/>
        </pc:sldMkLst>
      </pc:sldChg>
      <pc:sldChg chg="del">
        <pc:chgData name="Rahul Kumar" userId="eaa8108a85f67eff" providerId="LiveId" clId="{C9F58750-2CDF-47E2-918E-75A8F09233CE}" dt="2023-09-12T06:04:15.254" v="546" actId="47"/>
        <pc:sldMkLst>
          <pc:docMk/>
          <pc:sldMk cId="1261881542" sldId="306"/>
        </pc:sldMkLst>
      </pc:sldChg>
      <pc:sldChg chg="modSp mod">
        <pc:chgData name="Rahul Kumar" userId="eaa8108a85f67eff" providerId="LiveId" clId="{C9F58750-2CDF-47E2-918E-75A8F09233CE}" dt="2023-09-12T05:45:17.862" v="209" actId="404"/>
        <pc:sldMkLst>
          <pc:docMk/>
          <pc:sldMk cId="2904595577" sldId="310"/>
        </pc:sldMkLst>
        <pc:spChg chg="mod">
          <ac:chgData name="Rahul Kumar" userId="eaa8108a85f67eff" providerId="LiveId" clId="{C9F58750-2CDF-47E2-918E-75A8F09233CE}" dt="2023-09-12T05:44:39.956" v="154" actId="6549"/>
          <ac:spMkLst>
            <pc:docMk/>
            <pc:sldMk cId="2904595577" sldId="310"/>
            <ac:spMk id="3" creationId="{A2A63572-30C7-C58A-1B34-E4319E63E1AB}"/>
          </ac:spMkLst>
        </pc:spChg>
        <pc:spChg chg="mod">
          <ac:chgData name="Rahul Kumar" userId="eaa8108a85f67eff" providerId="LiveId" clId="{C9F58750-2CDF-47E2-918E-75A8F09233CE}" dt="2023-09-12T05:45:17.862" v="209" actId="404"/>
          <ac:spMkLst>
            <pc:docMk/>
            <pc:sldMk cId="2904595577" sldId="310"/>
            <ac:spMk id="5" creationId="{B148A9C2-C769-9467-3E37-BE9A09145AC4}"/>
          </ac:spMkLst>
        </pc:spChg>
      </pc:sldChg>
      <pc:sldChg chg="del">
        <pc:chgData name="Rahul Kumar" userId="eaa8108a85f67eff" providerId="LiveId" clId="{C9F58750-2CDF-47E2-918E-75A8F09233CE}" dt="2023-09-12T06:04:17.957" v="547" actId="47"/>
        <pc:sldMkLst>
          <pc:docMk/>
          <pc:sldMk cId="2960851804" sldId="311"/>
        </pc:sldMkLst>
      </pc:sldChg>
      <pc:sldChg chg="addSp modSp new">
        <pc:chgData name="Rahul Kumar" userId="eaa8108a85f67eff" providerId="LiveId" clId="{C9F58750-2CDF-47E2-918E-75A8F09233CE}" dt="2023-09-12T05:32:49.390" v="44" actId="1036"/>
        <pc:sldMkLst>
          <pc:docMk/>
          <pc:sldMk cId="890517698" sldId="312"/>
        </pc:sldMkLst>
        <pc:picChg chg="add mod">
          <ac:chgData name="Rahul Kumar" userId="eaa8108a85f67eff" providerId="LiveId" clId="{C9F58750-2CDF-47E2-918E-75A8F09233CE}" dt="2023-09-12T05:32:49.390" v="44" actId="1036"/>
          <ac:picMkLst>
            <pc:docMk/>
            <pc:sldMk cId="890517698" sldId="312"/>
            <ac:picMk id="5" creationId="{8742D09C-55B6-AEB5-2D3D-790BB63823C7}"/>
          </ac:picMkLst>
        </pc:picChg>
      </pc:sldChg>
      <pc:sldChg chg="addSp modSp new">
        <pc:chgData name="Rahul Kumar" userId="eaa8108a85f67eff" providerId="LiveId" clId="{C9F58750-2CDF-47E2-918E-75A8F09233CE}" dt="2023-09-12T05:33:26.920" v="47" actId="14100"/>
        <pc:sldMkLst>
          <pc:docMk/>
          <pc:sldMk cId="2327981615" sldId="313"/>
        </pc:sldMkLst>
        <pc:picChg chg="add mod">
          <ac:chgData name="Rahul Kumar" userId="eaa8108a85f67eff" providerId="LiveId" clId="{C9F58750-2CDF-47E2-918E-75A8F09233CE}" dt="2023-09-12T05:33:26.920" v="47" actId="14100"/>
          <ac:picMkLst>
            <pc:docMk/>
            <pc:sldMk cId="2327981615" sldId="313"/>
            <ac:picMk id="5" creationId="{AC635980-7062-B910-B0D0-7A8C234F7771}"/>
          </ac:picMkLst>
        </pc:picChg>
      </pc:sldChg>
      <pc:sldChg chg="new del">
        <pc:chgData name="Rahul Kumar" userId="eaa8108a85f67eff" providerId="LiveId" clId="{C9F58750-2CDF-47E2-918E-75A8F09233CE}" dt="2023-09-12T05:35:48.372" v="65" actId="47"/>
        <pc:sldMkLst>
          <pc:docMk/>
          <pc:sldMk cId="4123583986" sldId="314"/>
        </pc:sldMkLst>
      </pc:sldChg>
      <pc:sldChg chg="modSp add mod">
        <pc:chgData name="Rahul Kumar" userId="eaa8108a85f67eff" providerId="LiveId" clId="{C9F58750-2CDF-47E2-918E-75A8F09233CE}" dt="2023-09-12T05:56:54.988" v="499" actId="403"/>
        <pc:sldMkLst>
          <pc:docMk/>
          <pc:sldMk cId="3282842530" sldId="341"/>
        </pc:sldMkLst>
        <pc:spChg chg="mod">
          <ac:chgData name="Rahul Kumar" userId="eaa8108a85f67eff" providerId="LiveId" clId="{C9F58750-2CDF-47E2-918E-75A8F09233CE}" dt="2023-09-12T05:36:27.977" v="76" actId="115"/>
          <ac:spMkLst>
            <pc:docMk/>
            <pc:sldMk cId="3282842530" sldId="341"/>
            <ac:spMk id="2" creationId="{A961C038-16EF-4937-98C6-5CDA914C02B8}"/>
          </ac:spMkLst>
        </pc:spChg>
        <pc:spChg chg="mod">
          <ac:chgData name="Rahul Kumar" userId="eaa8108a85f67eff" providerId="LiveId" clId="{C9F58750-2CDF-47E2-918E-75A8F09233CE}" dt="2023-09-12T05:56:54.988" v="499" actId="403"/>
          <ac:spMkLst>
            <pc:docMk/>
            <pc:sldMk cId="3282842530" sldId="341"/>
            <ac:spMk id="4" creationId="{C9956D48-C063-408E-8997-25D0DA40500D}"/>
          </ac:spMkLst>
        </pc:spChg>
      </pc:sldChg>
      <pc:sldChg chg="modSp add mod">
        <pc:chgData name="Rahul Kumar" userId="eaa8108a85f67eff" providerId="LiveId" clId="{C9F58750-2CDF-47E2-918E-75A8F09233CE}" dt="2023-09-12T05:40:02.271" v="104" actId="14100"/>
        <pc:sldMkLst>
          <pc:docMk/>
          <pc:sldMk cId="2023974343" sldId="354"/>
        </pc:sldMkLst>
        <pc:spChg chg="mod">
          <ac:chgData name="Rahul Kumar" userId="eaa8108a85f67eff" providerId="LiveId" clId="{C9F58750-2CDF-47E2-918E-75A8F09233CE}" dt="2023-09-12T05:39:52.464" v="103" actId="403"/>
          <ac:spMkLst>
            <pc:docMk/>
            <pc:sldMk cId="2023974343" sldId="354"/>
            <ac:spMk id="4" creationId="{337AEE65-D234-43F1-8C70-476F0077E1B3}"/>
          </ac:spMkLst>
        </pc:spChg>
        <pc:picChg chg="mod">
          <ac:chgData name="Rahul Kumar" userId="eaa8108a85f67eff" providerId="LiveId" clId="{C9F58750-2CDF-47E2-918E-75A8F09233CE}" dt="2023-09-12T05:40:02.271" v="104" actId="14100"/>
          <ac:picMkLst>
            <pc:docMk/>
            <pc:sldMk cId="2023974343" sldId="354"/>
            <ac:picMk id="3" creationId="{1284002C-D638-4CBE-954D-12633286DFE9}"/>
          </ac:picMkLst>
        </pc:picChg>
      </pc:sldChg>
      <pc:sldChg chg="add">
        <pc:chgData name="Rahul Kumar" userId="eaa8108a85f67eff" providerId="LiveId" clId="{C9F58750-2CDF-47E2-918E-75A8F09233CE}" dt="2023-09-12T05:59:18.300" v="501"/>
        <pc:sldMkLst>
          <pc:docMk/>
          <pc:sldMk cId="0" sldId="357"/>
        </pc:sldMkLst>
      </pc:sldChg>
      <pc:sldChg chg="add del">
        <pc:chgData name="Rahul Kumar" userId="eaa8108a85f67eff" providerId="LiveId" clId="{C9F58750-2CDF-47E2-918E-75A8F09233CE}" dt="2023-09-12T06:00:43.677" v="519" actId="47"/>
        <pc:sldMkLst>
          <pc:docMk/>
          <pc:sldMk cId="0" sldId="359"/>
        </pc:sldMkLst>
      </pc:sldChg>
      <pc:sldChg chg="modSp add mod">
        <pc:chgData name="Rahul Kumar" userId="eaa8108a85f67eff" providerId="LiveId" clId="{C9F58750-2CDF-47E2-918E-75A8F09233CE}" dt="2023-09-12T06:13:41.354" v="551" actId="1038"/>
        <pc:sldMkLst>
          <pc:docMk/>
          <pc:sldMk cId="586237771" sldId="367"/>
        </pc:sldMkLst>
        <pc:picChg chg="mod">
          <ac:chgData name="Rahul Kumar" userId="eaa8108a85f67eff" providerId="LiveId" clId="{C9F58750-2CDF-47E2-918E-75A8F09233CE}" dt="2023-09-12T06:13:41.354" v="551" actId="1038"/>
          <ac:picMkLst>
            <pc:docMk/>
            <pc:sldMk cId="586237771" sldId="367"/>
            <ac:picMk id="5" creationId="{29D8B680-5DD6-ED02-E8E2-5FB0D1CF145B}"/>
          </ac:picMkLst>
        </pc:picChg>
      </pc:sldChg>
      <pc:sldChg chg="add">
        <pc:chgData name="Rahul Kumar" userId="eaa8108a85f67eff" providerId="LiveId" clId="{C9F58750-2CDF-47E2-918E-75A8F09233CE}" dt="2023-09-12T05:57:58.559" v="500"/>
        <pc:sldMkLst>
          <pc:docMk/>
          <pc:sldMk cId="2646632406" sldId="369"/>
        </pc:sldMkLst>
      </pc:sldChg>
      <pc:sldChg chg="add">
        <pc:chgData name="Rahul Kumar" userId="eaa8108a85f67eff" providerId="LiveId" clId="{C9F58750-2CDF-47E2-918E-75A8F09233CE}" dt="2023-09-12T05:57:58.559" v="500"/>
        <pc:sldMkLst>
          <pc:docMk/>
          <pc:sldMk cId="3388239091" sldId="370"/>
        </pc:sldMkLst>
      </pc:sldChg>
      <pc:sldChg chg="modSp add mod">
        <pc:chgData name="Rahul Kumar" userId="eaa8108a85f67eff" providerId="LiveId" clId="{C9F58750-2CDF-47E2-918E-75A8F09233CE}" dt="2023-09-12T05:53:44.908" v="483" actId="14100"/>
        <pc:sldMkLst>
          <pc:docMk/>
          <pc:sldMk cId="1667253201" sldId="380"/>
        </pc:sldMkLst>
        <pc:spChg chg="mod">
          <ac:chgData name="Rahul Kumar" userId="eaa8108a85f67eff" providerId="LiveId" clId="{C9F58750-2CDF-47E2-918E-75A8F09233CE}" dt="2023-09-12T05:52:26.663" v="401" actId="1076"/>
          <ac:spMkLst>
            <pc:docMk/>
            <pc:sldMk cId="1667253201" sldId="380"/>
            <ac:spMk id="2" creationId="{89BD1319-F224-0228-33AD-11BE578ADC9A}"/>
          </ac:spMkLst>
        </pc:spChg>
        <pc:spChg chg="mod">
          <ac:chgData name="Rahul Kumar" userId="eaa8108a85f67eff" providerId="LiveId" clId="{C9F58750-2CDF-47E2-918E-75A8F09233CE}" dt="2023-09-12T05:53:44.908" v="483" actId="14100"/>
          <ac:spMkLst>
            <pc:docMk/>
            <pc:sldMk cId="1667253201" sldId="380"/>
            <ac:spMk id="3" creationId="{F363B257-3F2A-D4A6-983A-69C7858E57EF}"/>
          </ac:spMkLst>
        </pc:spChg>
      </pc:sldChg>
      <pc:sldChg chg="addSp delSp modSp add mod">
        <pc:chgData name="Rahul Kumar" userId="eaa8108a85f67eff" providerId="LiveId" clId="{C9F58750-2CDF-47E2-918E-75A8F09233CE}" dt="2023-09-12T05:54:02.463" v="496" actId="14100"/>
        <pc:sldMkLst>
          <pc:docMk/>
          <pc:sldMk cId="691803498" sldId="381"/>
        </pc:sldMkLst>
        <pc:spChg chg="mod">
          <ac:chgData name="Rahul Kumar" userId="eaa8108a85f67eff" providerId="LiveId" clId="{C9F58750-2CDF-47E2-918E-75A8F09233CE}" dt="2023-09-12T05:54:02.463" v="496" actId="14100"/>
          <ac:spMkLst>
            <pc:docMk/>
            <pc:sldMk cId="691803498" sldId="381"/>
            <ac:spMk id="3" creationId="{1AAB384C-A24F-5A9F-A2C2-0DDF48CBBA5F}"/>
          </ac:spMkLst>
        </pc:spChg>
        <pc:spChg chg="add mod">
          <ac:chgData name="Rahul Kumar" userId="eaa8108a85f67eff" providerId="LiveId" clId="{C9F58750-2CDF-47E2-918E-75A8F09233CE}" dt="2023-09-12T05:52:45.473" v="445" actId="1035"/>
          <ac:spMkLst>
            <pc:docMk/>
            <pc:sldMk cId="691803498" sldId="381"/>
            <ac:spMk id="4" creationId="{CF3CD03D-C6D2-EE03-C03C-26BD949AD6BE}"/>
          </ac:spMkLst>
        </pc:spChg>
        <pc:spChg chg="del">
          <ac:chgData name="Rahul Kumar" userId="eaa8108a85f67eff" providerId="LiveId" clId="{C9F58750-2CDF-47E2-918E-75A8F09233CE}" dt="2023-09-12T05:52:23.337" v="400" actId="21"/>
          <ac:spMkLst>
            <pc:docMk/>
            <pc:sldMk cId="691803498" sldId="381"/>
            <ac:spMk id="6" creationId="{8BCF6ADC-E556-18E0-958F-B2BBE447349F}"/>
          </ac:spMkLst>
        </pc:spChg>
      </pc:sldChg>
      <pc:sldChg chg="modSp add">
        <pc:chgData name="Rahul Kumar" userId="eaa8108a85f67eff" providerId="LiveId" clId="{C9F58750-2CDF-47E2-918E-75A8F09233CE}" dt="2023-09-12T05:37:24.025" v="84" actId="14100"/>
        <pc:sldMkLst>
          <pc:docMk/>
          <pc:sldMk cId="4108975414" sldId="385"/>
        </pc:sldMkLst>
        <pc:picChg chg="mod">
          <ac:chgData name="Rahul Kumar" userId="eaa8108a85f67eff" providerId="LiveId" clId="{C9F58750-2CDF-47E2-918E-75A8F09233CE}" dt="2023-09-12T05:37:24.025" v="84" actId="14100"/>
          <ac:picMkLst>
            <pc:docMk/>
            <pc:sldMk cId="4108975414" sldId="385"/>
            <ac:picMk id="8198" creationId="{AA64C8D0-8E3B-69B5-BAF3-84FA8425ADA5}"/>
          </ac:picMkLst>
        </pc:picChg>
      </pc:sldChg>
      <pc:sldChg chg="addSp modSp add">
        <pc:chgData name="Rahul Kumar" userId="eaa8108a85f67eff" providerId="LiveId" clId="{C9F58750-2CDF-47E2-918E-75A8F09233CE}" dt="2023-09-12T05:35:39.919" v="63" actId="14100"/>
        <pc:sldMkLst>
          <pc:docMk/>
          <pc:sldMk cId="2500588613" sldId="386"/>
        </pc:sldMkLst>
        <pc:picChg chg="add mod">
          <ac:chgData name="Rahul Kumar" userId="eaa8108a85f67eff" providerId="LiveId" clId="{C9F58750-2CDF-47E2-918E-75A8F09233CE}" dt="2023-09-12T05:35:39.919" v="63" actId="14100"/>
          <ac:picMkLst>
            <pc:docMk/>
            <pc:sldMk cId="2500588613" sldId="386"/>
            <ac:picMk id="3" creationId="{C23BDA0E-6EAD-F587-9355-BBC13C851836}"/>
          </ac:picMkLst>
        </pc:picChg>
        <pc:picChg chg="mod">
          <ac:chgData name="Rahul Kumar" userId="eaa8108a85f67eff" providerId="LiveId" clId="{C9F58750-2CDF-47E2-918E-75A8F09233CE}" dt="2023-09-12T05:35:23.852" v="61" actId="14100"/>
          <ac:picMkLst>
            <pc:docMk/>
            <pc:sldMk cId="2500588613" sldId="386"/>
            <ac:picMk id="9218" creationId="{9407C068-49A5-4EAC-0BCE-81B66594A894}"/>
          </ac:picMkLst>
        </pc:picChg>
      </pc:sldChg>
      <pc:sldChg chg="new del">
        <pc:chgData name="Rahul Kumar" userId="eaa8108a85f67eff" providerId="LiveId" clId="{C9F58750-2CDF-47E2-918E-75A8F09233CE}" dt="2023-09-12T05:40:07.790" v="105" actId="47"/>
        <pc:sldMkLst>
          <pc:docMk/>
          <pc:sldMk cId="990967089" sldId="387"/>
        </pc:sldMkLst>
      </pc:sldChg>
      <pc:sldChg chg="delSp modSp add del">
        <pc:chgData name="Rahul Kumar" userId="eaa8108a85f67eff" providerId="LiveId" clId="{C9F58750-2CDF-47E2-918E-75A8F09233CE}" dt="2023-09-12T05:35:44.602" v="64" actId="47"/>
        <pc:sldMkLst>
          <pc:docMk/>
          <pc:sldMk cId="4058670488" sldId="387"/>
        </pc:sldMkLst>
        <pc:picChg chg="del mod">
          <ac:chgData name="Rahul Kumar" userId="eaa8108a85f67eff" providerId="LiveId" clId="{C9F58750-2CDF-47E2-918E-75A8F09233CE}" dt="2023-09-12T05:34:52.283" v="53" actId="21"/>
          <ac:picMkLst>
            <pc:docMk/>
            <pc:sldMk cId="4058670488" sldId="387"/>
            <ac:picMk id="10244" creationId="{05E3D487-9FCA-2041-4724-4A112B90CBA2}"/>
          </ac:picMkLst>
        </pc:picChg>
      </pc:sldChg>
      <pc:sldChg chg="modSp add">
        <pc:chgData name="Rahul Kumar" userId="eaa8108a85f67eff" providerId="LiveId" clId="{C9F58750-2CDF-47E2-918E-75A8F09233CE}" dt="2023-09-12T06:03:50.227" v="545" actId="14100"/>
        <pc:sldMkLst>
          <pc:docMk/>
          <pc:sldMk cId="745802468" sldId="394"/>
        </pc:sldMkLst>
        <pc:picChg chg="mod">
          <ac:chgData name="Rahul Kumar" userId="eaa8108a85f67eff" providerId="LiveId" clId="{C9F58750-2CDF-47E2-918E-75A8F09233CE}" dt="2023-09-12T06:03:50.227" v="545" actId="14100"/>
          <ac:picMkLst>
            <pc:docMk/>
            <pc:sldMk cId="745802468" sldId="394"/>
            <ac:picMk id="5122" creationId="{2BAECC08-5529-D4CA-AC09-BA62179AF04F}"/>
          </ac:picMkLst>
        </pc:picChg>
      </pc:sldChg>
      <pc:sldChg chg="modSp add">
        <pc:chgData name="Rahul Kumar" userId="eaa8108a85f67eff" providerId="LiveId" clId="{C9F58750-2CDF-47E2-918E-75A8F09233CE}" dt="2023-09-12T06:13:57.960" v="554" actId="14100"/>
        <pc:sldMkLst>
          <pc:docMk/>
          <pc:sldMk cId="2655970499" sldId="399"/>
        </pc:sldMkLst>
        <pc:picChg chg="mod">
          <ac:chgData name="Rahul Kumar" userId="eaa8108a85f67eff" providerId="LiveId" clId="{C9F58750-2CDF-47E2-918E-75A8F09233CE}" dt="2023-09-12T06:13:57.960" v="554" actId="14100"/>
          <ac:picMkLst>
            <pc:docMk/>
            <pc:sldMk cId="2655970499" sldId="399"/>
            <ac:picMk id="3074" creationId="{D89807F1-4147-D0CA-1610-3E99B96EA5EB}"/>
          </ac:picMkLst>
        </pc:picChg>
      </pc:sldChg>
      <pc:sldChg chg="modSp add">
        <pc:chgData name="Rahul Kumar" userId="eaa8108a85f67eff" providerId="LiveId" clId="{C9F58750-2CDF-47E2-918E-75A8F09233CE}" dt="2023-09-12T06:14:08.164" v="557" actId="14100"/>
        <pc:sldMkLst>
          <pc:docMk/>
          <pc:sldMk cId="454236564" sldId="400"/>
        </pc:sldMkLst>
        <pc:picChg chg="mod">
          <ac:chgData name="Rahul Kumar" userId="eaa8108a85f67eff" providerId="LiveId" clId="{C9F58750-2CDF-47E2-918E-75A8F09233CE}" dt="2023-09-12T06:14:08.164" v="557" actId="14100"/>
          <ac:picMkLst>
            <pc:docMk/>
            <pc:sldMk cId="454236564" sldId="400"/>
            <ac:picMk id="4098" creationId="{1FDB9CCC-7606-CDC5-A328-8080053F2333}"/>
          </ac:picMkLst>
        </pc:picChg>
      </pc:sldChg>
      <pc:sldChg chg="modSp add">
        <pc:chgData name="Rahul Kumar" userId="eaa8108a85f67eff" providerId="LiveId" clId="{C9F58750-2CDF-47E2-918E-75A8F09233CE}" dt="2023-09-12T06:00:04.656" v="515" actId="14100"/>
        <pc:sldMkLst>
          <pc:docMk/>
          <pc:sldMk cId="3260298764" sldId="405"/>
        </pc:sldMkLst>
        <pc:picChg chg="mod">
          <ac:chgData name="Rahul Kumar" userId="eaa8108a85f67eff" providerId="LiveId" clId="{C9F58750-2CDF-47E2-918E-75A8F09233CE}" dt="2023-09-12T06:00:04.656" v="515" actId="14100"/>
          <ac:picMkLst>
            <pc:docMk/>
            <pc:sldMk cId="3260298764" sldId="405"/>
            <ac:picMk id="1026" creationId="{FD6D2005-2A7C-E27E-0957-5588E93F0ECC}"/>
          </ac:picMkLst>
        </pc:picChg>
      </pc:sldChg>
      <pc:sldChg chg="add">
        <pc:chgData name="Rahul Kumar" userId="eaa8108a85f67eff" providerId="LiveId" clId="{C9F58750-2CDF-47E2-918E-75A8F09233CE}" dt="2023-09-12T05:59:18.300" v="501"/>
        <pc:sldMkLst>
          <pc:docMk/>
          <pc:sldMk cId="971852493" sldId="407"/>
        </pc:sldMkLst>
      </pc:sldChg>
      <pc:sldChg chg="add">
        <pc:chgData name="Rahul Kumar" userId="eaa8108a85f67eff" providerId="LiveId" clId="{C9F58750-2CDF-47E2-918E-75A8F09233CE}" dt="2023-09-12T05:59:18.300" v="501"/>
        <pc:sldMkLst>
          <pc:docMk/>
          <pc:sldMk cId="3087108254" sldId="408"/>
        </pc:sldMkLst>
      </pc:sldChg>
      <pc:sldChg chg="add">
        <pc:chgData name="Rahul Kumar" userId="eaa8108a85f67eff" providerId="LiveId" clId="{C9F58750-2CDF-47E2-918E-75A8F09233CE}" dt="2023-09-12T05:59:18.300" v="501"/>
        <pc:sldMkLst>
          <pc:docMk/>
          <pc:sldMk cId="1557132461" sldId="409"/>
        </pc:sldMkLst>
      </pc:sldChg>
      <pc:sldChg chg="add">
        <pc:chgData name="Rahul Kumar" userId="eaa8108a85f67eff" providerId="LiveId" clId="{C9F58750-2CDF-47E2-918E-75A8F09233CE}" dt="2023-09-12T05:59:18.300" v="501"/>
        <pc:sldMkLst>
          <pc:docMk/>
          <pc:sldMk cId="584892374" sldId="410"/>
        </pc:sldMkLst>
      </pc:sldChg>
      <pc:sldChg chg="add del">
        <pc:chgData name="Rahul Kumar" userId="eaa8108a85f67eff" providerId="LiveId" clId="{C9F58750-2CDF-47E2-918E-75A8F09233CE}" dt="2023-09-12T06:01:16.696" v="520" actId="47"/>
        <pc:sldMkLst>
          <pc:docMk/>
          <pc:sldMk cId="1529325777" sldId="411"/>
        </pc:sldMkLst>
      </pc:sldChg>
      <pc:sldChg chg="add">
        <pc:chgData name="Rahul Kumar" userId="eaa8108a85f67eff" providerId="LiveId" clId="{C9F58750-2CDF-47E2-918E-75A8F09233CE}" dt="2023-09-12T05:59:18.300" v="501"/>
        <pc:sldMkLst>
          <pc:docMk/>
          <pc:sldMk cId="2655251358" sldId="413"/>
        </pc:sldMkLst>
      </pc:sldChg>
      <pc:sldChg chg="add">
        <pc:chgData name="Rahul Kumar" userId="eaa8108a85f67eff" providerId="LiveId" clId="{C9F58750-2CDF-47E2-918E-75A8F09233CE}" dt="2023-09-12T05:59:18.300" v="501"/>
        <pc:sldMkLst>
          <pc:docMk/>
          <pc:sldMk cId="2795765743" sldId="414"/>
        </pc:sldMkLst>
      </pc:sldChg>
      <pc:sldChg chg="modSp add del mod">
        <pc:chgData name="Rahul Kumar" userId="eaa8108a85f67eff" providerId="LiveId" clId="{C9F58750-2CDF-47E2-918E-75A8F09233CE}" dt="2023-09-12T06:00:37.010" v="518" actId="47"/>
        <pc:sldMkLst>
          <pc:docMk/>
          <pc:sldMk cId="803648169" sldId="415"/>
        </pc:sldMkLst>
        <pc:spChg chg="mod">
          <ac:chgData name="Rahul Kumar" userId="eaa8108a85f67eff" providerId="LiveId" clId="{C9F58750-2CDF-47E2-918E-75A8F09233CE}" dt="2023-09-12T05:59:18.396" v="504" actId="27636"/>
          <ac:spMkLst>
            <pc:docMk/>
            <pc:sldMk cId="803648169" sldId="415"/>
            <ac:spMk id="2" creationId="{A4C9AB8F-AE3C-6148-66A2-8C4D0D3B4B8A}"/>
          </ac:spMkLst>
        </pc:spChg>
      </pc:sldChg>
      <pc:sldChg chg="add del">
        <pc:chgData name="Rahul Kumar" userId="eaa8108a85f67eff" providerId="LiveId" clId="{C9F58750-2CDF-47E2-918E-75A8F09233CE}" dt="2023-09-12T06:01:16.696" v="520" actId="47"/>
        <pc:sldMkLst>
          <pc:docMk/>
          <pc:sldMk cId="2548974625" sldId="416"/>
        </pc:sldMkLst>
      </pc:sldChg>
      <pc:sldChg chg="modSp add del mod">
        <pc:chgData name="Rahul Kumar" userId="eaa8108a85f67eff" providerId="LiveId" clId="{C9F58750-2CDF-47E2-918E-75A8F09233CE}" dt="2023-09-12T06:01:16.696" v="520" actId="47"/>
        <pc:sldMkLst>
          <pc:docMk/>
          <pc:sldMk cId="3901525950" sldId="417"/>
        </pc:sldMkLst>
        <pc:spChg chg="mod">
          <ac:chgData name="Rahul Kumar" userId="eaa8108a85f67eff" providerId="LiveId" clId="{C9F58750-2CDF-47E2-918E-75A8F09233CE}" dt="2023-09-12T05:59:18.411" v="505" actId="27636"/>
          <ac:spMkLst>
            <pc:docMk/>
            <pc:sldMk cId="3901525950" sldId="417"/>
            <ac:spMk id="2" creationId="{2E1EB096-4FBA-A3E5-BEA6-46A6F9D529E9}"/>
          </ac:spMkLst>
        </pc:spChg>
        <pc:spChg chg="mod">
          <ac:chgData name="Rahul Kumar" userId="eaa8108a85f67eff" providerId="LiveId" clId="{C9F58750-2CDF-47E2-918E-75A8F09233CE}" dt="2023-09-12T05:59:18.411" v="506" actId="27636"/>
          <ac:spMkLst>
            <pc:docMk/>
            <pc:sldMk cId="3901525950" sldId="417"/>
            <ac:spMk id="3" creationId="{2AF760B6-0393-7288-1B6E-12A4CDB570BC}"/>
          </ac:spMkLst>
        </pc:spChg>
      </pc:sldChg>
      <pc:sldChg chg="add">
        <pc:chgData name="Rahul Kumar" userId="eaa8108a85f67eff" providerId="LiveId" clId="{C9F58750-2CDF-47E2-918E-75A8F09233CE}" dt="2023-09-12T05:59:18.300" v="501"/>
        <pc:sldMkLst>
          <pc:docMk/>
          <pc:sldMk cId="0" sldId="418"/>
        </pc:sldMkLst>
      </pc:sldChg>
      <pc:sldChg chg="add del">
        <pc:chgData name="Rahul Kumar" userId="eaa8108a85f67eff" providerId="LiveId" clId="{C9F58750-2CDF-47E2-918E-75A8F09233CE}" dt="2023-09-12T06:01:16.696" v="520" actId="47"/>
        <pc:sldMkLst>
          <pc:docMk/>
          <pc:sldMk cId="0" sldId="419"/>
        </pc:sldMkLst>
      </pc:sldChg>
      <pc:sldChg chg="add del">
        <pc:chgData name="Rahul Kumar" userId="eaa8108a85f67eff" providerId="LiveId" clId="{C9F58750-2CDF-47E2-918E-75A8F09233CE}" dt="2023-09-12T06:01:37.562" v="525" actId="47"/>
        <pc:sldMkLst>
          <pc:docMk/>
          <pc:sldMk cId="3799022762" sldId="420"/>
        </pc:sldMkLst>
      </pc:sldChg>
      <pc:sldChg chg="modSp add del mod">
        <pc:chgData name="Rahul Kumar" userId="eaa8108a85f67eff" providerId="LiveId" clId="{C9F58750-2CDF-47E2-918E-75A8F09233CE}" dt="2023-09-12T06:01:16.696" v="520" actId="47"/>
        <pc:sldMkLst>
          <pc:docMk/>
          <pc:sldMk cId="2059174854" sldId="421"/>
        </pc:sldMkLst>
        <pc:spChg chg="mod">
          <ac:chgData name="Rahul Kumar" userId="eaa8108a85f67eff" providerId="LiveId" clId="{C9F58750-2CDF-47E2-918E-75A8F09233CE}" dt="2023-09-12T05:59:18.443" v="507" actId="27636"/>
          <ac:spMkLst>
            <pc:docMk/>
            <pc:sldMk cId="2059174854" sldId="421"/>
            <ac:spMk id="3" creationId="{948B9B3C-C376-9A90-F7FD-D63496568372}"/>
          </ac:spMkLst>
        </pc:spChg>
      </pc:sldChg>
      <pc:sldChg chg="modSp add">
        <pc:chgData name="Rahul Kumar" userId="eaa8108a85f67eff" providerId="LiveId" clId="{C9F58750-2CDF-47E2-918E-75A8F09233CE}" dt="2023-09-12T06:01:28.024" v="524" actId="14100"/>
        <pc:sldMkLst>
          <pc:docMk/>
          <pc:sldMk cId="3038965731" sldId="422"/>
        </pc:sldMkLst>
        <pc:picChg chg="mod">
          <ac:chgData name="Rahul Kumar" userId="eaa8108a85f67eff" providerId="LiveId" clId="{C9F58750-2CDF-47E2-918E-75A8F09233CE}" dt="2023-09-12T06:01:28.024" v="524" actId="14100"/>
          <ac:picMkLst>
            <pc:docMk/>
            <pc:sldMk cId="3038965731" sldId="422"/>
            <ac:picMk id="4098" creationId="{96A79DE3-EEAD-7DC1-8B95-EDF743C90D91}"/>
          </ac:picMkLst>
        </pc:picChg>
      </pc:sldChg>
      <pc:sldChg chg="add">
        <pc:chgData name="Rahul Kumar" userId="eaa8108a85f67eff" providerId="LiveId" clId="{C9F58750-2CDF-47E2-918E-75A8F09233CE}" dt="2023-09-12T05:59:18.300" v="501"/>
        <pc:sldMkLst>
          <pc:docMk/>
          <pc:sldMk cId="1546649816" sldId="423"/>
        </pc:sldMkLst>
      </pc:sldChg>
      <pc:sldChg chg="add">
        <pc:chgData name="Rahul Kumar" userId="eaa8108a85f67eff" providerId="LiveId" clId="{C9F58750-2CDF-47E2-918E-75A8F09233CE}" dt="2023-09-12T05:59:18.300" v="501"/>
        <pc:sldMkLst>
          <pc:docMk/>
          <pc:sldMk cId="2300549654" sldId="424"/>
        </pc:sldMkLst>
      </pc:sldChg>
      <pc:sldChg chg="modSp add mod">
        <pc:chgData name="Rahul Kumar" userId="eaa8108a85f67eff" providerId="LiveId" clId="{C9F58750-2CDF-47E2-918E-75A8F09233CE}" dt="2023-09-12T05:59:18.380" v="502" actId="27636"/>
        <pc:sldMkLst>
          <pc:docMk/>
          <pc:sldMk cId="1792568296" sldId="425"/>
        </pc:sldMkLst>
        <pc:spChg chg="mod">
          <ac:chgData name="Rahul Kumar" userId="eaa8108a85f67eff" providerId="LiveId" clId="{C9F58750-2CDF-47E2-918E-75A8F09233CE}" dt="2023-09-12T05:59:18.380" v="502" actId="27636"/>
          <ac:spMkLst>
            <pc:docMk/>
            <pc:sldMk cId="1792568296" sldId="425"/>
            <ac:spMk id="3" creationId="{19A26B29-DB7E-9F34-9298-E5D5550AD9DB}"/>
          </ac:spMkLst>
        </pc:spChg>
      </pc:sldChg>
      <pc:sldChg chg="modSp add del mod">
        <pc:chgData name="Rahul Kumar" userId="eaa8108a85f67eff" providerId="LiveId" clId="{C9F58750-2CDF-47E2-918E-75A8F09233CE}" dt="2023-09-12T06:00:28.155" v="517" actId="47"/>
        <pc:sldMkLst>
          <pc:docMk/>
          <pc:sldMk cId="3069872835" sldId="426"/>
        </pc:sldMkLst>
        <pc:spChg chg="mod">
          <ac:chgData name="Rahul Kumar" userId="eaa8108a85f67eff" providerId="LiveId" clId="{C9F58750-2CDF-47E2-918E-75A8F09233CE}" dt="2023-09-12T05:59:18.396" v="503" actId="27636"/>
          <ac:spMkLst>
            <pc:docMk/>
            <pc:sldMk cId="3069872835" sldId="426"/>
            <ac:spMk id="3" creationId="{275421F4-D9EE-72B2-1500-DDEE3E083AB9}"/>
          </ac:spMkLst>
        </pc:spChg>
      </pc:sldChg>
      <pc:sldChg chg="add">
        <pc:chgData name="Rahul Kumar" userId="eaa8108a85f67eff" providerId="LiveId" clId="{C9F58750-2CDF-47E2-918E-75A8F09233CE}" dt="2023-09-12T05:59:18.300" v="501"/>
        <pc:sldMkLst>
          <pc:docMk/>
          <pc:sldMk cId="2637271035" sldId="427"/>
        </pc:sldMkLst>
      </pc:sldChg>
      <pc:sldChg chg="add">
        <pc:chgData name="Rahul Kumar" userId="eaa8108a85f67eff" providerId="LiveId" clId="{C9F58750-2CDF-47E2-918E-75A8F09233CE}" dt="2023-09-12T05:59:18.300" v="501"/>
        <pc:sldMkLst>
          <pc:docMk/>
          <pc:sldMk cId="1513943878" sldId="428"/>
        </pc:sldMkLst>
      </pc:sldChg>
      <pc:sldChg chg="add">
        <pc:chgData name="Rahul Kumar" userId="eaa8108a85f67eff" providerId="LiveId" clId="{C9F58750-2CDF-47E2-918E-75A8F09233CE}" dt="2023-09-12T05:59:18.300" v="501"/>
        <pc:sldMkLst>
          <pc:docMk/>
          <pc:sldMk cId="3921263727" sldId="429"/>
        </pc:sldMkLst>
      </pc:sldChg>
      <pc:sldChg chg="modSp add mod">
        <pc:chgData name="Rahul Kumar" userId="eaa8108a85f67eff" providerId="LiveId" clId="{C9F58750-2CDF-47E2-918E-75A8F09233CE}" dt="2023-09-12T06:02:52.993" v="536" actId="20577"/>
        <pc:sldMkLst>
          <pc:docMk/>
          <pc:sldMk cId="2745278756" sldId="430"/>
        </pc:sldMkLst>
        <pc:spChg chg="mod">
          <ac:chgData name="Rahul Kumar" userId="eaa8108a85f67eff" providerId="LiveId" clId="{C9F58750-2CDF-47E2-918E-75A8F09233CE}" dt="2023-09-12T06:02:38.952" v="534" actId="115"/>
          <ac:spMkLst>
            <pc:docMk/>
            <pc:sldMk cId="2745278756" sldId="430"/>
            <ac:spMk id="2" creationId="{7ACAC274-AC8A-2A48-7484-CCF4C0E7CF2A}"/>
          </ac:spMkLst>
        </pc:spChg>
        <pc:spChg chg="mod">
          <ac:chgData name="Rahul Kumar" userId="eaa8108a85f67eff" providerId="LiveId" clId="{C9F58750-2CDF-47E2-918E-75A8F09233CE}" dt="2023-09-12T06:02:52.993" v="536" actId="20577"/>
          <ac:spMkLst>
            <pc:docMk/>
            <pc:sldMk cId="2745278756" sldId="430"/>
            <ac:spMk id="3" creationId="{17D418B0-EC4A-F44C-C9B2-CD36B1059841}"/>
          </ac:spMkLst>
        </pc:spChg>
      </pc:sldChg>
      <pc:sldChg chg="add">
        <pc:chgData name="Rahul Kumar" userId="eaa8108a85f67eff" providerId="LiveId" clId="{C9F58750-2CDF-47E2-918E-75A8F09233CE}" dt="2023-09-12T05:59:18.300" v="501"/>
        <pc:sldMkLst>
          <pc:docMk/>
          <pc:sldMk cId="3144313663" sldId="431"/>
        </pc:sldMkLst>
      </pc:sldChg>
      <pc:sldChg chg="modSp add del mod">
        <pc:chgData name="Rahul Kumar" userId="eaa8108a85f67eff" providerId="LiveId" clId="{C9F58750-2CDF-47E2-918E-75A8F09233CE}" dt="2023-09-12T06:03:12.513" v="537" actId="47"/>
        <pc:sldMkLst>
          <pc:docMk/>
          <pc:sldMk cId="2844731343" sldId="432"/>
        </pc:sldMkLst>
        <pc:spChg chg="mod">
          <ac:chgData name="Rahul Kumar" userId="eaa8108a85f67eff" providerId="LiveId" clId="{C9F58750-2CDF-47E2-918E-75A8F09233CE}" dt="2023-09-12T05:59:18.475" v="508" actId="27636"/>
          <ac:spMkLst>
            <pc:docMk/>
            <pc:sldMk cId="2844731343" sldId="432"/>
            <ac:spMk id="2" creationId="{290CF0A6-5E59-F99A-FD3B-ECF502EF17D6}"/>
          </ac:spMkLst>
        </pc:spChg>
        <pc:spChg chg="mod">
          <ac:chgData name="Rahul Kumar" userId="eaa8108a85f67eff" providerId="LiveId" clId="{C9F58750-2CDF-47E2-918E-75A8F09233CE}" dt="2023-09-12T05:59:18.506" v="509" actId="27636"/>
          <ac:spMkLst>
            <pc:docMk/>
            <pc:sldMk cId="2844731343" sldId="432"/>
            <ac:spMk id="3" creationId="{239CBE50-1A55-5F31-20A2-06543C6F518F}"/>
          </ac:spMkLst>
        </pc:spChg>
      </pc:sldChg>
      <pc:sldChg chg="add del">
        <pc:chgData name="Rahul Kumar" userId="eaa8108a85f67eff" providerId="LiveId" clId="{C9F58750-2CDF-47E2-918E-75A8F09233CE}" dt="2023-09-12T06:03:19.577" v="538" actId="47"/>
        <pc:sldMkLst>
          <pc:docMk/>
          <pc:sldMk cId="133208140" sldId="433"/>
        </pc:sldMkLst>
      </pc:sldChg>
      <pc:sldChg chg="modSp add mod">
        <pc:chgData name="Rahul Kumar" userId="eaa8108a85f67eff" providerId="LiveId" clId="{C9F58750-2CDF-47E2-918E-75A8F09233CE}" dt="2023-09-12T05:59:18.506" v="510" actId="27636"/>
        <pc:sldMkLst>
          <pc:docMk/>
          <pc:sldMk cId="2159970957" sldId="434"/>
        </pc:sldMkLst>
        <pc:spChg chg="mod">
          <ac:chgData name="Rahul Kumar" userId="eaa8108a85f67eff" providerId="LiveId" clId="{C9F58750-2CDF-47E2-918E-75A8F09233CE}" dt="2023-09-12T05:59:18.506" v="510" actId="27636"/>
          <ac:spMkLst>
            <pc:docMk/>
            <pc:sldMk cId="2159970957" sldId="434"/>
            <ac:spMk id="2" creationId="{0E99521E-FD26-F05F-FCD3-51BD18A5C73A}"/>
          </ac:spMkLst>
        </pc:spChg>
      </pc:sldChg>
      <pc:sldChg chg="modSp add">
        <pc:chgData name="Rahul Kumar" userId="eaa8108a85f67eff" providerId="LiveId" clId="{C9F58750-2CDF-47E2-918E-75A8F09233CE}" dt="2023-09-12T06:03:31.447" v="541" actId="14100"/>
        <pc:sldMkLst>
          <pc:docMk/>
          <pc:sldMk cId="3438348412" sldId="435"/>
        </pc:sldMkLst>
        <pc:picChg chg="mod">
          <ac:chgData name="Rahul Kumar" userId="eaa8108a85f67eff" providerId="LiveId" clId="{C9F58750-2CDF-47E2-918E-75A8F09233CE}" dt="2023-09-12T06:03:31.447" v="541" actId="14100"/>
          <ac:picMkLst>
            <pc:docMk/>
            <pc:sldMk cId="3438348412" sldId="435"/>
            <ac:picMk id="19458" creationId="{AA7DEB63-9D3E-EC90-166B-F3FD1566F9B2}"/>
          </ac:picMkLst>
        </pc:picChg>
      </pc:sldChg>
      <pc:sldChg chg="add del">
        <pc:chgData name="Rahul Kumar" userId="eaa8108a85f67eff" providerId="LiveId" clId="{C9F58750-2CDF-47E2-918E-75A8F09233CE}" dt="2023-09-12T06:03:40.266" v="542" actId="47"/>
        <pc:sldMkLst>
          <pc:docMk/>
          <pc:sldMk cId="1863789114" sldId="436"/>
        </pc:sldMkLst>
      </pc:sldChg>
      <pc:sldChg chg="add del">
        <pc:chgData name="Rahul Kumar" userId="eaa8108a85f67eff" providerId="LiveId" clId="{C9F58750-2CDF-47E2-918E-75A8F09233CE}" dt="2023-09-12T06:03:40.266" v="542" actId="47"/>
        <pc:sldMkLst>
          <pc:docMk/>
          <pc:sldMk cId="1616062927" sldId="437"/>
        </pc:sldMkLst>
      </pc:sldChg>
      <pc:sldChg chg="new del">
        <pc:chgData name="Rahul Kumar" userId="eaa8108a85f67eff" providerId="LiveId" clId="{C9F58750-2CDF-47E2-918E-75A8F09233CE}" dt="2023-09-12T06:00:09.644" v="516" actId="47"/>
        <pc:sldMkLst>
          <pc:docMk/>
          <pc:sldMk cId="2143989787" sldId="4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A6B50-51F8-4390-8DA1-A9CD558D3FA1}" type="datetimeFigureOut">
              <a:rPr lang="en-IN" smtClean="0"/>
              <a:pPr/>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CB59-CFDD-42C6-B62C-6B49C4CC405D}" type="slidenum">
              <a:rPr lang="en-IN" smtClean="0"/>
              <a:pPr/>
              <a:t>‹#›</a:t>
            </a:fld>
            <a:endParaRPr lang="en-IN"/>
          </a:p>
        </p:txBody>
      </p:sp>
    </p:spTree>
    <p:extLst>
      <p:ext uri="{BB962C8B-B14F-4D97-AF65-F5344CB8AC3E}">
        <p14:creationId xmlns:p14="http://schemas.microsoft.com/office/powerpoint/2010/main" val="407662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92A241-18C9-2754-78E2-83ECB9B9A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2E7207-5EDD-66AE-A660-449827645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9220" name="Slide Number Placeholder 3">
            <a:extLst>
              <a:ext uri="{FF2B5EF4-FFF2-40B4-BE49-F238E27FC236}">
                <a16:creationId xmlns:a16="http://schemas.microsoft.com/office/drawing/2014/main" id="{E9E8E2F3-AD76-6E9E-C31F-6F3F512E2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pPr/>
              <a:t>2</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D56A-FD7B-B0DA-6802-12AD15BF2D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D812356-35A8-6F28-CD81-C8E917B1F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1FCCE59-771E-682E-60A7-B24AA8BAA50A}"/>
              </a:ext>
            </a:extLst>
          </p:cNvPr>
          <p:cNvSpPr>
            <a:spLocks noGrp="1"/>
          </p:cNvSpPr>
          <p:nvPr>
            <p:ph type="dt" sz="half" idx="10"/>
          </p:nvPr>
        </p:nvSpPr>
        <p:spPr/>
        <p:txBody>
          <a:bodyPr/>
          <a:lstStyle/>
          <a:p>
            <a:fld id="{CFFBCE15-161D-41A1-9714-67F5673592D5}" type="datetime5">
              <a:rPr lang="en-IN" smtClean="0"/>
              <a:t>17-Dec-25</a:t>
            </a:fld>
            <a:endParaRPr lang="en-IN"/>
          </a:p>
        </p:txBody>
      </p:sp>
      <p:sp>
        <p:nvSpPr>
          <p:cNvPr id="5" name="Footer Placeholder 4">
            <a:extLst>
              <a:ext uri="{FF2B5EF4-FFF2-40B4-BE49-F238E27FC236}">
                <a16:creationId xmlns:a16="http://schemas.microsoft.com/office/drawing/2014/main" id="{85174364-E499-FCC8-0229-F2163930CDC9}"/>
              </a:ext>
            </a:extLst>
          </p:cNvPr>
          <p:cNvSpPr>
            <a:spLocks noGrp="1"/>
          </p:cNvSpPr>
          <p:nvPr>
            <p:ph type="ftr" sz="quarter" idx="11"/>
          </p:nvPr>
        </p:nvSpPr>
        <p:spPr/>
        <p:txBody>
          <a:bodyPr/>
          <a:lstStyle/>
          <a:p>
            <a:r>
              <a:rPr lang="en-IN"/>
              <a:t>INSP RAHUL KUMAR</a:t>
            </a:r>
          </a:p>
        </p:txBody>
      </p:sp>
      <p:sp>
        <p:nvSpPr>
          <p:cNvPr id="6" name="Slide Number Placeholder 5">
            <a:extLst>
              <a:ext uri="{FF2B5EF4-FFF2-40B4-BE49-F238E27FC236}">
                <a16:creationId xmlns:a16="http://schemas.microsoft.com/office/drawing/2014/main" id="{8A8FF26C-EC38-4B9B-3775-32E4FE7EEAA4}"/>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273260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F34B-95BA-400A-1A26-9AAECCC79F8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6286837-5D17-3595-6713-A912A4908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E623A8F-B341-AC78-55D3-8D198C956BF7}"/>
              </a:ext>
            </a:extLst>
          </p:cNvPr>
          <p:cNvSpPr>
            <a:spLocks noGrp="1"/>
          </p:cNvSpPr>
          <p:nvPr>
            <p:ph type="dt" sz="half" idx="10"/>
          </p:nvPr>
        </p:nvSpPr>
        <p:spPr/>
        <p:txBody>
          <a:bodyPr/>
          <a:lstStyle/>
          <a:p>
            <a:fld id="{793AC0FE-DD9F-4946-AFB6-A6505D23FD22}" type="datetime5">
              <a:rPr lang="en-IN" smtClean="0"/>
              <a:t>17-Dec-25</a:t>
            </a:fld>
            <a:endParaRPr lang="en-IN"/>
          </a:p>
        </p:txBody>
      </p:sp>
      <p:sp>
        <p:nvSpPr>
          <p:cNvPr id="5" name="Footer Placeholder 4">
            <a:extLst>
              <a:ext uri="{FF2B5EF4-FFF2-40B4-BE49-F238E27FC236}">
                <a16:creationId xmlns:a16="http://schemas.microsoft.com/office/drawing/2014/main" id="{B8D1A18A-ECE5-448B-8175-86BF3EFEA561}"/>
              </a:ext>
            </a:extLst>
          </p:cNvPr>
          <p:cNvSpPr>
            <a:spLocks noGrp="1"/>
          </p:cNvSpPr>
          <p:nvPr>
            <p:ph type="ftr" sz="quarter" idx="11"/>
          </p:nvPr>
        </p:nvSpPr>
        <p:spPr/>
        <p:txBody>
          <a:bodyPr/>
          <a:lstStyle/>
          <a:p>
            <a:r>
              <a:rPr lang="en-IN"/>
              <a:t>INSP RAHUL KUMAR</a:t>
            </a:r>
          </a:p>
        </p:txBody>
      </p:sp>
      <p:sp>
        <p:nvSpPr>
          <p:cNvPr id="6" name="Slide Number Placeholder 5">
            <a:extLst>
              <a:ext uri="{FF2B5EF4-FFF2-40B4-BE49-F238E27FC236}">
                <a16:creationId xmlns:a16="http://schemas.microsoft.com/office/drawing/2014/main" id="{E2F7BDC9-C145-486A-5710-20C74E07C537}"/>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419727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FA700A-505F-AEA7-C214-40CB165070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F842FBB-5EB7-C898-9A97-2BD713F70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5D71BD-5218-D250-5431-933656F0BE2F}"/>
              </a:ext>
            </a:extLst>
          </p:cNvPr>
          <p:cNvSpPr>
            <a:spLocks noGrp="1"/>
          </p:cNvSpPr>
          <p:nvPr>
            <p:ph type="dt" sz="half" idx="10"/>
          </p:nvPr>
        </p:nvSpPr>
        <p:spPr/>
        <p:txBody>
          <a:bodyPr/>
          <a:lstStyle/>
          <a:p>
            <a:fld id="{F5DE6EA8-24DD-42C2-B5AD-824BD60825B4}" type="datetime5">
              <a:rPr lang="en-IN" smtClean="0"/>
              <a:t>17-Dec-25</a:t>
            </a:fld>
            <a:endParaRPr lang="en-IN"/>
          </a:p>
        </p:txBody>
      </p:sp>
      <p:sp>
        <p:nvSpPr>
          <p:cNvPr id="5" name="Footer Placeholder 4">
            <a:extLst>
              <a:ext uri="{FF2B5EF4-FFF2-40B4-BE49-F238E27FC236}">
                <a16:creationId xmlns:a16="http://schemas.microsoft.com/office/drawing/2014/main" id="{510C4DC0-0E58-B48E-7C5F-C4AC9282A092}"/>
              </a:ext>
            </a:extLst>
          </p:cNvPr>
          <p:cNvSpPr>
            <a:spLocks noGrp="1"/>
          </p:cNvSpPr>
          <p:nvPr>
            <p:ph type="ftr" sz="quarter" idx="11"/>
          </p:nvPr>
        </p:nvSpPr>
        <p:spPr/>
        <p:txBody>
          <a:bodyPr/>
          <a:lstStyle/>
          <a:p>
            <a:r>
              <a:rPr lang="en-IN"/>
              <a:t>INSP RAHUL KUMAR</a:t>
            </a:r>
          </a:p>
        </p:txBody>
      </p:sp>
      <p:sp>
        <p:nvSpPr>
          <p:cNvPr id="6" name="Slide Number Placeholder 5">
            <a:extLst>
              <a:ext uri="{FF2B5EF4-FFF2-40B4-BE49-F238E27FC236}">
                <a16:creationId xmlns:a16="http://schemas.microsoft.com/office/drawing/2014/main" id="{8AECDFC3-73BC-BF60-BFA4-594983BEE7DD}"/>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618809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395391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915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4E01-7978-E7B8-D6D9-EDA73336256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BD11965-C2F1-2C4F-2573-EBBB2FE2C9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8DD1F4-29D5-E469-C8ED-DC9F106F43C6}"/>
              </a:ext>
            </a:extLst>
          </p:cNvPr>
          <p:cNvSpPr>
            <a:spLocks noGrp="1"/>
          </p:cNvSpPr>
          <p:nvPr>
            <p:ph type="dt" sz="half" idx="10"/>
          </p:nvPr>
        </p:nvSpPr>
        <p:spPr/>
        <p:txBody>
          <a:bodyPr/>
          <a:lstStyle/>
          <a:p>
            <a:fld id="{4B8FA7AB-3936-46D2-B65B-672BAD3E135B}" type="datetime5">
              <a:rPr lang="en-IN" smtClean="0"/>
              <a:t>17-Dec-25</a:t>
            </a:fld>
            <a:endParaRPr lang="en-IN"/>
          </a:p>
        </p:txBody>
      </p:sp>
      <p:sp>
        <p:nvSpPr>
          <p:cNvPr id="5" name="Footer Placeholder 4">
            <a:extLst>
              <a:ext uri="{FF2B5EF4-FFF2-40B4-BE49-F238E27FC236}">
                <a16:creationId xmlns:a16="http://schemas.microsoft.com/office/drawing/2014/main" id="{49A3B4C0-1BC5-9590-83C0-577923201F3B}"/>
              </a:ext>
            </a:extLst>
          </p:cNvPr>
          <p:cNvSpPr>
            <a:spLocks noGrp="1"/>
          </p:cNvSpPr>
          <p:nvPr>
            <p:ph type="ftr" sz="quarter" idx="11"/>
          </p:nvPr>
        </p:nvSpPr>
        <p:spPr/>
        <p:txBody>
          <a:bodyPr/>
          <a:lstStyle/>
          <a:p>
            <a:r>
              <a:rPr lang="en-IN"/>
              <a:t>INSP RAHUL KUMAR</a:t>
            </a:r>
          </a:p>
        </p:txBody>
      </p:sp>
      <p:sp>
        <p:nvSpPr>
          <p:cNvPr id="6" name="Slide Number Placeholder 5">
            <a:extLst>
              <a:ext uri="{FF2B5EF4-FFF2-40B4-BE49-F238E27FC236}">
                <a16:creationId xmlns:a16="http://schemas.microsoft.com/office/drawing/2014/main" id="{BBCB8C96-B1A0-E513-DC7D-87DAAB94FB4D}"/>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179602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C3AD0-BB94-0120-E27C-D3A46ECEFA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B1F8330-AD88-C714-3B66-C3B682598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39E5D-E9E4-1B54-84E3-EDCDDD0A03BD}"/>
              </a:ext>
            </a:extLst>
          </p:cNvPr>
          <p:cNvSpPr>
            <a:spLocks noGrp="1"/>
          </p:cNvSpPr>
          <p:nvPr>
            <p:ph type="dt" sz="half" idx="10"/>
          </p:nvPr>
        </p:nvSpPr>
        <p:spPr/>
        <p:txBody>
          <a:bodyPr/>
          <a:lstStyle/>
          <a:p>
            <a:fld id="{FDA2F8AE-D8C3-4BC3-87A0-F93C7C340113}" type="datetime5">
              <a:rPr lang="en-IN" smtClean="0"/>
              <a:t>17-Dec-25</a:t>
            </a:fld>
            <a:endParaRPr lang="en-IN"/>
          </a:p>
        </p:txBody>
      </p:sp>
      <p:sp>
        <p:nvSpPr>
          <p:cNvPr id="5" name="Footer Placeholder 4">
            <a:extLst>
              <a:ext uri="{FF2B5EF4-FFF2-40B4-BE49-F238E27FC236}">
                <a16:creationId xmlns:a16="http://schemas.microsoft.com/office/drawing/2014/main" id="{2A530F00-20F4-9059-E865-5B613793C00A}"/>
              </a:ext>
            </a:extLst>
          </p:cNvPr>
          <p:cNvSpPr>
            <a:spLocks noGrp="1"/>
          </p:cNvSpPr>
          <p:nvPr>
            <p:ph type="ftr" sz="quarter" idx="11"/>
          </p:nvPr>
        </p:nvSpPr>
        <p:spPr/>
        <p:txBody>
          <a:bodyPr/>
          <a:lstStyle/>
          <a:p>
            <a:r>
              <a:rPr lang="en-IN"/>
              <a:t>INSP RAHUL KUMAR</a:t>
            </a:r>
          </a:p>
        </p:txBody>
      </p:sp>
      <p:sp>
        <p:nvSpPr>
          <p:cNvPr id="6" name="Slide Number Placeholder 5">
            <a:extLst>
              <a:ext uri="{FF2B5EF4-FFF2-40B4-BE49-F238E27FC236}">
                <a16:creationId xmlns:a16="http://schemas.microsoft.com/office/drawing/2014/main" id="{24B3697B-68A7-A888-A930-7D256C99A309}"/>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413160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8369-F3F8-99E9-958B-2F9BC6B28D9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24D49D2-F2EF-D6AF-49A6-0DA90C6D64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8E9814-F88D-0A82-3E7A-2A09ABCA8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B3162ED-2000-FD22-B887-BD5F42ECC65B}"/>
              </a:ext>
            </a:extLst>
          </p:cNvPr>
          <p:cNvSpPr>
            <a:spLocks noGrp="1"/>
          </p:cNvSpPr>
          <p:nvPr>
            <p:ph type="dt" sz="half" idx="10"/>
          </p:nvPr>
        </p:nvSpPr>
        <p:spPr/>
        <p:txBody>
          <a:bodyPr/>
          <a:lstStyle/>
          <a:p>
            <a:fld id="{01332864-AA96-49F6-9655-B22C657455D2}" type="datetime5">
              <a:rPr lang="en-IN" smtClean="0"/>
              <a:t>17-Dec-25</a:t>
            </a:fld>
            <a:endParaRPr lang="en-IN"/>
          </a:p>
        </p:txBody>
      </p:sp>
      <p:sp>
        <p:nvSpPr>
          <p:cNvPr id="6" name="Footer Placeholder 5">
            <a:extLst>
              <a:ext uri="{FF2B5EF4-FFF2-40B4-BE49-F238E27FC236}">
                <a16:creationId xmlns:a16="http://schemas.microsoft.com/office/drawing/2014/main" id="{A865C4BA-4330-597E-984C-8C521FFEE05E}"/>
              </a:ext>
            </a:extLst>
          </p:cNvPr>
          <p:cNvSpPr>
            <a:spLocks noGrp="1"/>
          </p:cNvSpPr>
          <p:nvPr>
            <p:ph type="ftr" sz="quarter" idx="11"/>
          </p:nvPr>
        </p:nvSpPr>
        <p:spPr/>
        <p:txBody>
          <a:bodyPr/>
          <a:lstStyle/>
          <a:p>
            <a:r>
              <a:rPr lang="en-IN"/>
              <a:t>INSP RAHUL KUMAR</a:t>
            </a:r>
          </a:p>
        </p:txBody>
      </p:sp>
      <p:sp>
        <p:nvSpPr>
          <p:cNvPr id="7" name="Slide Number Placeholder 6">
            <a:extLst>
              <a:ext uri="{FF2B5EF4-FFF2-40B4-BE49-F238E27FC236}">
                <a16:creationId xmlns:a16="http://schemas.microsoft.com/office/drawing/2014/main" id="{DDBFD05F-8B66-5160-8B5A-E828B8A628FB}"/>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288228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9496-AFF2-AC54-A45F-CD3F852F512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356D15C-473C-8168-7B12-0B4EFAF72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737EBC-BA48-D6FD-BEF6-884EEE6075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4D17C89-42BF-9B3D-75D5-96CE2897F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743545-4D40-65E9-4D6E-132B20236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457718A-DC44-06DC-3C78-D242A2D3964C}"/>
              </a:ext>
            </a:extLst>
          </p:cNvPr>
          <p:cNvSpPr>
            <a:spLocks noGrp="1"/>
          </p:cNvSpPr>
          <p:nvPr>
            <p:ph type="dt" sz="half" idx="10"/>
          </p:nvPr>
        </p:nvSpPr>
        <p:spPr/>
        <p:txBody>
          <a:bodyPr/>
          <a:lstStyle/>
          <a:p>
            <a:fld id="{651FD354-AC97-43F7-BE56-0371EEF94AE3}" type="datetime5">
              <a:rPr lang="en-IN" smtClean="0"/>
              <a:t>17-Dec-25</a:t>
            </a:fld>
            <a:endParaRPr lang="en-IN"/>
          </a:p>
        </p:txBody>
      </p:sp>
      <p:sp>
        <p:nvSpPr>
          <p:cNvPr id="8" name="Footer Placeholder 7">
            <a:extLst>
              <a:ext uri="{FF2B5EF4-FFF2-40B4-BE49-F238E27FC236}">
                <a16:creationId xmlns:a16="http://schemas.microsoft.com/office/drawing/2014/main" id="{0EFF0A57-9628-8779-04C7-7B0AE7027480}"/>
              </a:ext>
            </a:extLst>
          </p:cNvPr>
          <p:cNvSpPr>
            <a:spLocks noGrp="1"/>
          </p:cNvSpPr>
          <p:nvPr>
            <p:ph type="ftr" sz="quarter" idx="11"/>
          </p:nvPr>
        </p:nvSpPr>
        <p:spPr/>
        <p:txBody>
          <a:bodyPr/>
          <a:lstStyle/>
          <a:p>
            <a:r>
              <a:rPr lang="en-IN"/>
              <a:t>INSP RAHUL KUMAR</a:t>
            </a:r>
          </a:p>
        </p:txBody>
      </p:sp>
      <p:sp>
        <p:nvSpPr>
          <p:cNvPr id="9" name="Slide Number Placeholder 8">
            <a:extLst>
              <a:ext uri="{FF2B5EF4-FFF2-40B4-BE49-F238E27FC236}">
                <a16:creationId xmlns:a16="http://schemas.microsoft.com/office/drawing/2014/main" id="{A9A8B327-CC47-3886-4868-6186680F58A5}"/>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50322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ECB4-EFA9-7CAF-67F0-A86D88708B5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BFA5FD7-24EE-4CAE-8E9B-97B4C4974A0B}"/>
              </a:ext>
            </a:extLst>
          </p:cNvPr>
          <p:cNvSpPr>
            <a:spLocks noGrp="1"/>
          </p:cNvSpPr>
          <p:nvPr>
            <p:ph type="dt" sz="half" idx="10"/>
          </p:nvPr>
        </p:nvSpPr>
        <p:spPr/>
        <p:txBody>
          <a:bodyPr/>
          <a:lstStyle/>
          <a:p>
            <a:fld id="{7C40AE90-877E-41BD-A91D-673891C8FB89}" type="datetime5">
              <a:rPr lang="en-IN" smtClean="0"/>
              <a:t>17-Dec-25</a:t>
            </a:fld>
            <a:endParaRPr lang="en-IN"/>
          </a:p>
        </p:txBody>
      </p:sp>
      <p:sp>
        <p:nvSpPr>
          <p:cNvPr id="4" name="Footer Placeholder 3">
            <a:extLst>
              <a:ext uri="{FF2B5EF4-FFF2-40B4-BE49-F238E27FC236}">
                <a16:creationId xmlns:a16="http://schemas.microsoft.com/office/drawing/2014/main" id="{3B32A509-BB20-9CB5-1657-6A83E441887D}"/>
              </a:ext>
            </a:extLst>
          </p:cNvPr>
          <p:cNvSpPr>
            <a:spLocks noGrp="1"/>
          </p:cNvSpPr>
          <p:nvPr>
            <p:ph type="ftr" sz="quarter" idx="11"/>
          </p:nvPr>
        </p:nvSpPr>
        <p:spPr/>
        <p:txBody>
          <a:bodyPr/>
          <a:lstStyle/>
          <a:p>
            <a:r>
              <a:rPr lang="en-IN"/>
              <a:t>INSP RAHUL KUMAR</a:t>
            </a:r>
          </a:p>
        </p:txBody>
      </p:sp>
      <p:sp>
        <p:nvSpPr>
          <p:cNvPr id="5" name="Slide Number Placeholder 4">
            <a:extLst>
              <a:ext uri="{FF2B5EF4-FFF2-40B4-BE49-F238E27FC236}">
                <a16:creationId xmlns:a16="http://schemas.microsoft.com/office/drawing/2014/main" id="{8E524B01-F15D-EBA0-7804-2CD01C8B1C57}"/>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306508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A8ED7A-4985-00C9-4F60-90F1F6D59537}"/>
              </a:ext>
            </a:extLst>
          </p:cNvPr>
          <p:cNvSpPr>
            <a:spLocks noGrp="1"/>
          </p:cNvSpPr>
          <p:nvPr>
            <p:ph type="dt" sz="half" idx="10"/>
          </p:nvPr>
        </p:nvSpPr>
        <p:spPr/>
        <p:txBody>
          <a:bodyPr/>
          <a:lstStyle/>
          <a:p>
            <a:fld id="{13F5A76E-2888-4EC8-89E0-26582280092E}" type="datetime5">
              <a:rPr lang="en-IN" smtClean="0"/>
              <a:t>17-Dec-25</a:t>
            </a:fld>
            <a:endParaRPr lang="en-IN"/>
          </a:p>
        </p:txBody>
      </p:sp>
      <p:sp>
        <p:nvSpPr>
          <p:cNvPr id="3" name="Footer Placeholder 2">
            <a:extLst>
              <a:ext uri="{FF2B5EF4-FFF2-40B4-BE49-F238E27FC236}">
                <a16:creationId xmlns:a16="http://schemas.microsoft.com/office/drawing/2014/main" id="{2A72113A-D453-60F1-5931-B6818C59ECAE}"/>
              </a:ext>
            </a:extLst>
          </p:cNvPr>
          <p:cNvSpPr>
            <a:spLocks noGrp="1"/>
          </p:cNvSpPr>
          <p:nvPr>
            <p:ph type="ftr" sz="quarter" idx="11"/>
          </p:nvPr>
        </p:nvSpPr>
        <p:spPr/>
        <p:txBody>
          <a:bodyPr/>
          <a:lstStyle/>
          <a:p>
            <a:r>
              <a:rPr lang="en-IN"/>
              <a:t>INSP RAHUL KUMAR</a:t>
            </a:r>
          </a:p>
        </p:txBody>
      </p:sp>
      <p:sp>
        <p:nvSpPr>
          <p:cNvPr id="4" name="Slide Number Placeholder 3">
            <a:extLst>
              <a:ext uri="{FF2B5EF4-FFF2-40B4-BE49-F238E27FC236}">
                <a16:creationId xmlns:a16="http://schemas.microsoft.com/office/drawing/2014/main" id="{62536674-33B6-F032-0E50-83E983EBD952}"/>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12100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5E14-297E-8D49-75EB-53A598C86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7ACC5BD-43A5-DCA9-9A63-0F3D662FC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8A7EAF7-33E8-9812-2698-C6B59E476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A35EF9-7E5B-363E-E5D4-4C54A16160C3}"/>
              </a:ext>
            </a:extLst>
          </p:cNvPr>
          <p:cNvSpPr>
            <a:spLocks noGrp="1"/>
          </p:cNvSpPr>
          <p:nvPr>
            <p:ph type="dt" sz="half" idx="10"/>
          </p:nvPr>
        </p:nvSpPr>
        <p:spPr/>
        <p:txBody>
          <a:bodyPr/>
          <a:lstStyle/>
          <a:p>
            <a:fld id="{39D5C143-9597-44D8-861E-65B69C4D9A70}" type="datetime5">
              <a:rPr lang="en-IN" smtClean="0"/>
              <a:t>17-Dec-25</a:t>
            </a:fld>
            <a:endParaRPr lang="en-IN"/>
          </a:p>
        </p:txBody>
      </p:sp>
      <p:sp>
        <p:nvSpPr>
          <p:cNvPr id="6" name="Footer Placeholder 5">
            <a:extLst>
              <a:ext uri="{FF2B5EF4-FFF2-40B4-BE49-F238E27FC236}">
                <a16:creationId xmlns:a16="http://schemas.microsoft.com/office/drawing/2014/main" id="{AE2B7E3B-CF6B-971A-89AF-5172BA63B702}"/>
              </a:ext>
            </a:extLst>
          </p:cNvPr>
          <p:cNvSpPr>
            <a:spLocks noGrp="1"/>
          </p:cNvSpPr>
          <p:nvPr>
            <p:ph type="ftr" sz="quarter" idx="11"/>
          </p:nvPr>
        </p:nvSpPr>
        <p:spPr/>
        <p:txBody>
          <a:bodyPr/>
          <a:lstStyle/>
          <a:p>
            <a:r>
              <a:rPr lang="en-IN"/>
              <a:t>INSP RAHUL KUMAR</a:t>
            </a:r>
          </a:p>
        </p:txBody>
      </p:sp>
      <p:sp>
        <p:nvSpPr>
          <p:cNvPr id="7" name="Slide Number Placeholder 6">
            <a:extLst>
              <a:ext uri="{FF2B5EF4-FFF2-40B4-BE49-F238E27FC236}">
                <a16:creationId xmlns:a16="http://schemas.microsoft.com/office/drawing/2014/main" id="{4045BD63-BD8D-A538-32D3-7AF74716B735}"/>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273081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B348-CEC9-4E81-C9B3-16A3CF0F6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FF85BC5-70D7-15A0-0566-297B12783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607EF6D-0302-EA3D-6FE1-D7074B627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16599-6A30-60E8-84C7-E413047093A0}"/>
              </a:ext>
            </a:extLst>
          </p:cNvPr>
          <p:cNvSpPr>
            <a:spLocks noGrp="1"/>
          </p:cNvSpPr>
          <p:nvPr>
            <p:ph type="dt" sz="half" idx="10"/>
          </p:nvPr>
        </p:nvSpPr>
        <p:spPr/>
        <p:txBody>
          <a:bodyPr/>
          <a:lstStyle/>
          <a:p>
            <a:fld id="{618E409D-92E4-43EF-B915-B58BD11E6CB3}" type="datetime5">
              <a:rPr lang="en-IN" smtClean="0"/>
              <a:t>17-Dec-25</a:t>
            </a:fld>
            <a:endParaRPr lang="en-IN"/>
          </a:p>
        </p:txBody>
      </p:sp>
      <p:sp>
        <p:nvSpPr>
          <p:cNvPr id="6" name="Footer Placeholder 5">
            <a:extLst>
              <a:ext uri="{FF2B5EF4-FFF2-40B4-BE49-F238E27FC236}">
                <a16:creationId xmlns:a16="http://schemas.microsoft.com/office/drawing/2014/main" id="{7EEDAA4E-F6CA-8C75-BF85-4A39AFAE2E7B}"/>
              </a:ext>
            </a:extLst>
          </p:cNvPr>
          <p:cNvSpPr>
            <a:spLocks noGrp="1"/>
          </p:cNvSpPr>
          <p:nvPr>
            <p:ph type="ftr" sz="quarter" idx="11"/>
          </p:nvPr>
        </p:nvSpPr>
        <p:spPr/>
        <p:txBody>
          <a:bodyPr/>
          <a:lstStyle/>
          <a:p>
            <a:r>
              <a:rPr lang="en-IN"/>
              <a:t>INSP RAHUL KUMAR</a:t>
            </a:r>
          </a:p>
        </p:txBody>
      </p:sp>
      <p:sp>
        <p:nvSpPr>
          <p:cNvPr id="7" name="Slide Number Placeholder 6">
            <a:extLst>
              <a:ext uri="{FF2B5EF4-FFF2-40B4-BE49-F238E27FC236}">
                <a16:creationId xmlns:a16="http://schemas.microsoft.com/office/drawing/2014/main" id="{80101C9E-4CEB-1C83-C1A5-F0A93BD46299}"/>
              </a:ext>
            </a:extLst>
          </p:cNvPr>
          <p:cNvSpPr>
            <a:spLocks noGrp="1"/>
          </p:cNvSpPr>
          <p:nvPr>
            <p:ph type="sldNum" sz="quarter" idx="12"/>
          </p:nvPr>
        </p:nvSpPr>
        <p:spPr/>
        <p:txBody>
          <a:bodyPr/>
          <a:lstStyle/>
          <a:p>
            <a:fld id="{88B49050-47BB-47E1-9070-B955E656553D}" type="slidenum">
              <a:rPr lang="en-IN" smtClean="0"/>
              <a:pPr/>
              <a:t>‹#›</a:t>
            </a:fld>
            <a:endParaRPr lang="en-IN"/>
          </a:p>
        </p:txBody>
      </p:sp>
    </p:spTree>
    <p:extLst>
      <p:ext uri="{BB962C8B-B14F-4D97-AF65-F5344CB8AC3E}">
        <p14:creationId xmlns:p14="http://schemas.microsoft.com/office/powerpoint/2010/main" val="412144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9E6A3-59DF-1380-EE5A-6C0C42444C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969212C-985B-AA56-EF2B-4394EFD12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71EC7DD-6437-9040-7391-FEDBD28B6B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997D5-B6D0-4AE5-9924-63419D467A22}" type="datetime5">
              <a:rPr lang="en-IN" smtClean="0"/>
              <a:t>17-Dec-25</a:t>
            </a:fld>
            <a:endParaRPr lang="en-IN"/>
          </a:p>
        </p:txBody>
      </p:sp>
      <p:sp>
        <p:nvSpPr>
          <p:cNvPr id="5" name="Footer Placeholder 4">
            <a:extLst>
              <a:ext uri="{FF2B5EF4-FFF2-40B4-BE49-F238E27FC236}">
                <a16:creationId xmlns:a16="http://schemas.microsoft.com/office/drawing/2014/main" id="{C7973737-696A-5C32-B9B5-21C949687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INSP RAHUL KUMAR</a:t>
            </a:r>
          </a:p>
        </p:txBody>
      </p:sp>
      <p:sp>
        <p:nvSpPr>
          <p:cNvPr id="6" name="Slide Number Placeholder 5">
            <a:extLst>
              <a:ext uri="{FF2B5EF4-FFF2-40B4-BE49-F238E27FC236}">
                <a16:creationId xmlns:a16="http://schemas.microsoft.com/office/drawing/2014/main" id="{56681EC5-9F61-986D-33FA-26943189D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49050-47BB-47E1-9070-B955E656553D}" type="slidenum">
              <a:rPr lang="en-IN" smtClean="0"/>
              <a:pPr/>
              <a:t>‹#›</a:t>
            </a:fld>
            <a:endParaRPr lang="en-IN"/>
          </a:p>
        </p:txBody>
      </p:sp>
    </p:spTree>
    <p:extLst>
      <p:ext uri="{BB962C8B-B14F-4D97-AF65-F5344CB8AC3E}">
        <p14:creationId xmlns:p14="http://schemas.microsoft.com/office/powerpoint/2010/main" val="7269370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w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adTown Radiation Protection Activity 2: Time, Distance and Shielding | US  EPA">
            <a:extLst>
              <a:ext uri="{FF2B5EF4-FFF2-40B4-BE49-F238E27FC236}">
                <a16:creationId xmlns:a16="http://schemas.microsoft.com/office/drawing/2014/main" id="{C52B98FF-E739-4D75-AEF8-BFA48D98CD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89" t="4443" r="5398" b="868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3C086D4-8D88-6581-DCBE-A608AA60381F}"/>
              </a:ext>
            </a:extLst>
          </p:cNvPr>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1" y="1878647"/>
            <a:ext cx="9123219" cy="1474153"/>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2" y="27603"/>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1" y="117884"/>
            <a:ext cx="1384533" cy="941482"/>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0"/>
            <a:ext cx="1848682" cy="18486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00889"/>
            <a:ext cx="12192000" cy="1261872"/>
          </a:xfrm>
          <a:prstGeom prst="rect">
            <a:avLst/>
          </a:prstGeom>
        </p:spPr>
      </p:pic>
      <p:sp>
        <p:nvSpPr>
          <p:cNvPr id="2" name="Rectangle 1">
            <a:extLst>
              <a:ext uri="{FF2B5EF4-FFF2-40B4-BE49-F238E27FC236}">
                <a16:creationId xmlns:a16="http://schemas.microsoft.com/office/drawing/2014/main" id="{8206FE79-F5DB-4E1F-A8E3-392D875D21C3}"/>
              </a:ext>
            </a:extLst>
          </p:cNvPr>
          <p:cNvSpPr/>
          <p:nvPr/>
        </p:nvSpPr>
        <p:spPr>
          <a:xfrm>
            <a:off x="168339" y="1921138"/>
            <a:ext cx="8663934" cy="1323439"/>
          </a:xfrm>
          <a:prstGeom prst="rect">
            <a:avLst/>
          </a:prstGeom>
        </p:spPr>
        <p:txBody>
          <a:bodyPr wrap="square">
            <a:spAutoFit/>
          </a:bodyPr>
          <a:lstStyle/>
          <a:p>
            <a:pPr algn="ctr"/>
            <a:r>
              <a:rPr lang="hi-IN" sz="4000" b="1" dirty="0">
                <a:solidFill>
                  <a:schemeClr val="bg1"/>
                </a:solidFill>
                <a:latin typeface="Open sans" panose="020B0606030504020204"/>
                <a:cs typeface="Times New Roman" panose="02020603050405020304" pitchFamily="18" charset="0"/>
              </a:rPr>
              <a:t>विकिरण से सुरक्षा</a:t>
            </a:r>
            <a:endParaRPr lang="en-IN" sz="4000" b="1" dirty="0">
              <a:solidFill>
                <a:schemeClr val="bg1"/>
              </a:solidFill>
              <a:latin typeface="Open sans" panose="020B0606030504020204"/>
              <a:cs typeface="Times New Roman" panose="02020603050405020304" pitchFamily="18" charset="0"/>
            </a:endParaRPr>
          </a:p>
          <a:p>
            <a:pPr algn="ctr"/>
            <a:r>
              <a:rPr lang="hi-IN" sz="4000" b="1" dirty="0">
                <a:solidFill>
                  <a:schemeClr val="bg1"/>
                </a:solidFill>
                <a:latin typeface="Open sans" panose="020B0606030504020204"/>
                <a:cs typeface="Times New Roman" panose="02020603050405020304" pitchFamily="18" charset="0"/>
              </a:rPr>
              <a:t> (</a:t>
            </a:r>
            <a:r>
              <a:rPr lang="en-US" sz="4000" b="1" dirty="0">
                <a:solidFill>
                  <a:schemeClr val="bg1"/>
                </a:solidFill>
                <a:latin typeface="Open sans" panose="020B0606030504020204"/>
                <a:cs typeface="Times New Roman" panose="02020603050405020304" pitchFamily="18" charset="0"/>
              </a:rPr>
              <a:t> </a:t>
            </a:r>
            <a:r>
              <a:rPr lang="hi-IN" sz="4000" b="1" dirty="0">
                <a:solidFill>
                  <a:schemeClr val="bg1"/>
                </a:solidFill>
                <a:latin typeface="Open sans" panose="020B0606030504020204"/>
                <a:cs typeface="Times New Roman" panose="02020603050405020304" pitchFamily="18" charset="0"/>
              </a:rPr>
              <a:t>टाइम, डिस्टेंस, शिल्डिंग)</a:t>
            </a:r>
            <a:endParaRPr lang="en-IN" sz="40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654E030B-4687-14AB-2DE8-20374BCA64AA}"/>
              </a:ext>
            </a:extLst>
          </p:cNvPr>
          <p:cNvSpPr txBox="1"/>
          <p:nvPr/>
        </p:nvSpPr>
        <p:spPr>
          <a:xfrm>
            <a:off x="6917643" y="5974986"/>
            <a:ext cx="6097978" cy="675441"/>
          </a:xfrm>
          <a:prstGeom prst="rect">
            <a:avLst/>
          </a:prstGeom>
          <a:noFill/>
        </p:spPr>
        <p:txBody>
          <a:bodyPr wrap="square">
            <a:spAutoFit/>
          </a:bodyPr>
          <a:lstStyle/>
          <a:p>
            <a:pPr>
              <a:lnSpc>
                <a:spcPct val="107000"/>
              </a:lnSpc>
              <a:spcAft>
                <a:spcPts val="800"/>
              </a:spcAft>
              <a:buNone/>
            </a:pPr>
            <a:r>
              <a:rPr lang="hi-IN" sz="3600" b="1" dirty="0">
                <a:effectLst/>
                <a:latin typeface="Kruti Dev 092" pitchFamily="2" charset="0"/>
                <a:ea typeface="Calibri" panose="020F0502020204030204" pitchFamily="34" charset="0"/>
                <a:cs typeface="Mangal" panose="02040503050203030202" pitchFamily="18" charset="0"/>
              </a:rPr>
              <a:t>निरीक्षक/</a:t>
            </a:r>
            <a:r>
              <a:rPr lang="hi-IN" sz="3600" b="1" dirty="0" err="1">
                <a:effectLst/>
                <a:latin typeface="Kruti Dev 092" pitchFamily="2" charset="0"/>
                <a:ea typeface="Calibri" panose="020F0502020204030204" pitchFamily="34" charset="0"/>
                <a:cs typeface="Mangal" panose="02040503050203030202" pitchFamily="18" charset="0"/>
              </a:rPr>
              <a:t>जीडी</a:t>
            </a:r>
            <a:r>
              <a:rPr lang="hi-IN" sz="3600" b="1" dirty="0">
                <a:effectLst/>
                <a:latin typeface="Kruti Dev 092" pitchFamily="2" charset="0"/>
                <a:ea typeface="Calibri" panose="020F0502020204030204" pitchFamily="34" charset="0"/>
                <a:cs typeface="Mangal" panose="02040503050203030202" pitchFamily="18" charset="0"/>
              </a:rPr>
              <a:t> </a:t>
            </a:r>
            <a:r>
              <a:rPr lang="hi-IN" sz="3600" b="1" dirty="0" err="1">
                <a:effectLst/>
                <a:latin typeface="Kruti Dev 092" pitchFamily="2" charset="0"/>
                <a:ea typeface="Calibri" panose="020F0502020204030204" pitchFamily="34" charset="0"/>
                <a:cs typeface="Mangal" panose="02040503050203030202" pitchFamily="18" charset="0"/>
              </a:rPr>
              <a:t>तौशिफ</a:t>
            </a:r>
            <a:r>
              <a:rPr lang="hi-IN" sz="3600" b="1" dirty="0">
                <a:effectLst/>
                <a:latin typeface="Kruti Dev 092" pitchFamily="2" charset="0"/>
                <a:ea typeface="Calibri" panose="020F0502020204030204" pitchFamily="34" charset="0"/>
                <a:cs typeface="Mangal" panose="02040503050203030202" pitchFamily="18" charset="0"/>
              </a:rPr>
              <a:t> खान</a:t>
            </a:r>
            <a:endParaRPr lang="en-IN" sz="44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1" y="2615045"/>
            <a:ext cx="3200401" cy="1416629"/>
          </a:xfrm>
        </p:spPr>
        <p:txBody>
          <a:bodyPr>
            <a:noAutofit/>
          </a:bodyPr>
          <a:lstStyle/>
          <a:p>
            <a:pPr algn="ctr"/>
            <a:r>
              <a:rPr lang="hi-IN" sz="4000" b="1" dirty="0">
                <a:solidFill>
                  <a:srgbClr val="C00000"/>
                </a:solidFill>
                <a:latin typeface="Open sans" panose="020B0606030504020204"/>
                <a:cs typeface="Times New Roman" panose="02020603050405020304" pitchFamily="18" charset="0"/>
              </a:rPr>
              <a:t>एल्‍फ़ा कण</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5" name="Rectangle 4">
            <a:extLst>
              <a:ext uri="{FF2B5EF4-FFF2-40B4-BE49-F238E27FC236}">
                <a16:creationId xmlns:a16="http://schemas.microsoft.com/office/drawing/2014/main" id="{1153B7BF-CB16-4797-A2F6-012700F9C48B}"/>
              </a:ext>
            </a:extLst>
          </p:cNvPr>
          <p:cNvSpPr/>
          <p:nvPr/>
        </p:nvSpPr>
        <p:spPr>
          <a:xfrm>
            <a:off x="3969327" y="1174011"/>
            <a:ext cx="7626927" cy="4267066"/>
          </a:xfrm>
          <a:prstGeom prst="rect">
            <a:avLst/>
          </a:prstGeom>
        </p:spPr>
        <p:txBody>
          <a:bodyPr wrap="square">
            <a:spAutoFit/>
          </a:bodyPr>
          <a:lstStyle/>
          <a:p>
            <a:pPr>
              <a:lnSpc>
                <a:spcPct val="200000"/>
              </a:lnSpc>
              <a:buFont typeface="Wingdings" pitchFamily="2" charset="2"/>
              <a:buChar char="Ø"/>
            </a:pPr>
            <a:r>
              <a:rPr lang="hi-IN" sz="2800" dirty="0">
                <a:latin typeface="Open sans" panose="020B0606030504020204"/>
                <a:cs typeface="Times New Roman" panose="02020603050405020304" pitchFamily="18" charset="0"/>
              </a:rPr>
              <a:t>वजन: भारी 
 हवा में सीमा: &lt; 5 सेमी 
 प्रभार : +2
परिरक्षण: कागज की एक शीट
 खतरा: केवल आंतरिक</a:t>
            </a:r>
            <a:endParaRPr lang="en-US" sz="2800" dirty="0">
              <a:latin typeface="Open sans" panose="020B0606030504020204"/>
              <a:cs typeface="Times New Roman" panose="02020603050405020304" pitchFamily="18" charset="0"/>
            </a:endParaRPr>
          </a:p>
        </p:txBody>
      </p:sp>
      <p:pic>
        <p:nvPicPr>
          <p:cNvPr id="10" name="Picture 1030">
            <a:extLst>
              <a:ext uri="{FF2B5EF4-FFF2-40B4-BE49-F238E27FC236}">
                <a16:creationId xmlns:a16="http://schemas.microsoft.com/office/drawing/2014/main" id="{662E1FF1-7FEA-4224-85C3-C7C5EFDF9880}"/>
              </a:ext>
            </a:extLst>
          </p:cNvPr>
          <p:cNvPicPr>
            <a:picLocks noChangeAspect="1" noChangeArrowheads="1"/>
          </p:cNvPicPr>
          <p:nvPr/>
        </p:nvPicPr>
        <p:blipFill>
          <a:blip r:embed="rId4"/>
          <a:srcRect/>
          <a:stretch>
            <a:fillRect/>
          </a:stretch>
        </p:blipFill>
        <p:spPr bwMode="auto">
          <a:xfrm>
            <a:off x="7969825" y="1660258"/>
            <a:ext cx="3445725" cy="2128955"/>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352160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1" y="2615045"/>
            <a:ext cx="3200401" cy="1416629"/>
          </a:xfrm>
        </p:spPr>
        <p:txBody>
          <a:bodyPr>
            <a:noAutofit/>
          </a:bodyPr>
          <a:lstStyle/>
          <a:p>
            <a:pPr algn="ctr"/>
            <a:r>
              <a:rPr lang="hi-IN" sz="6000" b="1" dirty="0">
                <a:solidFill>
                  <a:srgbClr val="C00000"/>
                </a:solidFill>
                <a:latin typeface="Open sans" panose="020B0606030504020204"/>
                <a:cs typeface="Times New Roman" panose="02020603050405020304" pitchFamily="18" charset="0"/>
              </a:rPr>
              <a:t>बीटा कण</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5" name="Rectangle 4">
            <a:extLst>
              <a:ext uri="{FF2B5EF4-FFF2-40B4-BE49-F238E27FC236}">
                <a16:creationId xmlns:a16="http://schemas.microsoft.com/office/drawing/2014/main" id="{1153B7BF-CB16-4797-A2F6-012700F9C48B}"/>
              </a:ext>
            </a:extLst>
          </p:cNvPr>
          <p:cNvSpPr/>
          <p:nvPr/>
        </p:nvSpPr>
        <p:spPr>
          <a:xfrm>
            <a:off x="3969327" y="1018146"/>
            <a:ext cx="7626927" cy="5493812"/>
          </a:xfrm>
          <a:prstGeom prst="rect">
            <a:avLst/>
          </a:prstGeom>
        </p:spPr>
        <p:txBody>
          <a:bodyPr wrap="square">
            <a:spAutoFit/>
          </a:bodyPr>
          <a:lstStyle/>
          <a:p>
            <a:pPr>
              <a:lnSpc>
                <a:spcPct val="200000"/>
              </a:lnSpc>
              <a:buFont typeface="Wingdings" pitchFamily="2" charset="2"/>
              <a:buChar char="Ø"/>
            </a:pPr>
            <a:r>
              <a:rPr lang="en-US" sz="2800" dirty="0">
                <a:latin typeface="Open sans" panose="020B0606030504020204"/>
                <a:cs typeface="Times New Roman" panose="02020603050405020304" pitchFamily="18" charset="0"/>
              </a:rPr>
              <a:t> </a:t>
            </a:r>
            <a:r>
              <a:rPr lang="hi-IN" sz="3600" dirty="0">
                <a:latin typeface="Open sans" panose="020B0606030504020204"/>
                <a:cs typeface="Times New Roman" panose="02020603050405020304" pitchFamily="18" charset="0"/>
              </a:rPr>
              <a:t>प्रभार : -1
  वजन: बहुत हल्का
 हवा में सीमा: ऊर्जा पर निर्भर
 खतरा: आंतरिक और बाहरी दोनों
 परिरक्षण: कम जेड (यानी ल्यूसाइट, प्लास्टिक</a:t>
            </a:r>
            <a:r>
              <a:rPr lang="en-US" sz="2800" dirty="0">
                <a:latin typeface="Open sans" panose="020B0606030504020204"/>
                <a:cs typeface="Times New Roman" panose="02020603050405020304" pitchFamily="18" charset="0"/>
              </a:rPr>
              <a:t>) </a:t>
            </a:r>
          </a:p>
        </p:txBody>
      </p:sp>
      <p:pic>
        <p:nvPicPr>
          <p:cNvPr id="7" name="Picture 9">
            <a:extLst>
              <a:ext uri="{FF2B5EF4-FFF2-40B4-BE49-F238E27FC236}">
                <a16:creationId xmlns:a16="http://schemas.microsoft.com/office/drawing/2014/main" id="{D5AD5A1E-970A-4635-A54E-F8B977D79B35}"/>
              </a:ext>
            </a:extLst>
          </p:cNvPr>
          <p:cNvPicPr>
            <a:picLocks noChangeAspect="1" noChangeArrowheads="1"/>
          </p:cNvPicPr>
          <p:nvPr/>
        </p:nvPicPr>
        <p:blipFill>
          <a:blip r:embed="rId4"/>
          <a:srcRect/>
          <a:stretch>
            <a:fillRect/>
          </a:stretch>
        </p:blipFill>
        <p:spPr bwMode="auto">
          <a:xfrm>
            <a:off x="7678879" y="1304941"/>
            <a:ext cx="3605645" cy="1677249"/>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180642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9" y="2001978"/>
            <a:ext cx="3771900" cy="2445328"/>
          </a:xfrm>
        </p:spPr>
        <p:txBody>
          <a:bodyPr>
            <a:noAutofit/>
          </a:bodyPr>
          <a:lstStyle/>
          <a:p>
            <a:pPr algn="ctr"/>
            <a:r>
              <a:rPr lang="hi-IN" sz="4000" b="1" dirty="0">
                <a:solidFill>
                  <a:srgbClr val="C00000"/>
                </a:solidFill>
                <a:latin typeface="Open sans" panose="020B0606030504020204"/>
                <a:cs typeface="Times New Roman" panose="02020603050405020304" pitchFamily="18" charset="0"/>
              </a:rPr>
              <a:t>विकिरण की प्रवेश शक्ति</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0" name="Content Placeholder 2" descr="C:\Users\hp\Desktop\ndrf\images.jpg">
            <a:extLst>
              <a:ext uri="{FF2B5EF4-FFF2-40B4-BE49-F238E27FC236}">
                <a16:creationId xmlns:a16="http://schemas.microsoft.com/office/drawing/2014/main" id="{D8228387-F8E9-4973-87CF-8CEC5D534747}"/>
              </a:ext>
            </a:extLst>
          </p:cNvPr>
          <p:cNvPicPr>
            <a:picLocks noGrp="1" noChangeAspect="1" noChangeArrowheads="1"/>
          </p:cNvPicPr>
          <p:nvPr>
            <p:ph idx="1"/>
          </p:nvPr>
        </p:nvPicPr>
        <p:blipFill>
          <a:blip r:embed="rId4"/>
          <a:srcRect/>
          <a:stretch>
            <a:fillRect/>
          </a:stretch>
        </p:blipFill>
        <p:spPr bwMode="auto">
          <a:xfrm>
            <a:off x="4592779" y="1336119"/>
            <a:ext cx="6942791" cy="4794515"/>
          </a:xfrm>
          <a:prstGeom prst="rect">
            <a:avLst/>
          </a:prstGeom>
          <a:noFill/>
        </p:spPr>
      </p:pic>
    </p:spTree>
    <p:extLst>
      <p:ext uri="{BB962C8B-B14F-4D97-AF65-F5344CB8AC3E}">
        <p14:creationId xmlns:p14="http://schemas.microsoft.com/office/powerpoint/2010/main" val="1331381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5" y="2001978"/>
            <a:ext cx="3667989" cy="2445328"/>
          </a:xfrm>
        </p:spPr>
        <p:txBody>
          <a:bodyPr>
            <a:noAutofit/>
          </a:bodyPr>
          <a:lstStyle/>
          <a:p>
            <a:pPr algn="ctr"/>
            <a:r>
              <a:rPr lang="hi-IN" sz="4000" b="1" dirty="0">
                <a:solidFill>
                  <a:srgbClr val="C00000"/>
                </a:solidFill>
                <a:latin typeface="Open sans" panose="020B0606030504020204"/>
                <a:cs typeface="Times New Roman" panose="02020603050405020304" pitchFamily="18" charset="0"/>
              </a:rPr>
              <a:t>विकिरण की प्रवेश शक्ति</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1" name="Rectangle 10">
            <a:extLst>
              <a:ext uri="{FF2B5EF4-FFF2-40B4-BE49-F238E27FC236}">
                <a16:creationId xmlns:a16="http://schemas.microsoft.com/office/drawing/2014/main" id="{01198D78-E9CF-4814-941F-F1EDBD6C3529}"/>
              </a:ext>
            </a:extLst>
          </p:cNvPr>
          <p:cNvSpPr/>
          <p:nvPr/>
        </p:nvSpPr>
        <p:spPr>
          <a:xfrm>
            <a:off x="4539102" y="1676401"/>
            <a:ext cx="804707" cy="369332"/>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en-US" altLang="en-US" sz="2400" b="1">
                <a:solidFill>
                  <a:srgbClr val="FF3399"/>
                </a:solidFill>
              </a:rPr>
              <a:t>Alpha</a:t>
            </a:r>
          </a:p>
        </p:txBody>
      </p:sp>
      <p:sp>
        <p:nvSpPr>
          <p:cNvPr id="14" name="Rectangle 13">
            <a:extLst>
              <a:ext uri="{FF2B5EF4-FFF2-40B4-BE49-F238E27FC236}">
                <a16:creationId xmlns:a16="http://schemas.microsoft.com/office/drawing/2014/main" id="{C6C77AE6-2DD3-4936-A3FB-8776D31B4036}"/>
              </a:ext>
            </a:extLst>
          </p:cNvPr>
          <p:cNvSpPr/>
          <p:nvPr/>
        </p:nvSpPr>
        <p:spPr>
          <a:xfrm>
            <a:off x="3769163" y="1285877"/>
            <a:ext cx="2470228" cy="430887"/>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hi-IN" altLang="en-US" b="1" dirty="0">
                <a:latin typeface="Symbol" pitchFamily="18" charset="2"/>
              </a:rPr>
              <a:t>    </a:t>
            </a:r>
            <a:r>
              <a:rPr lang="en-US" altLang="en-US" b="1" dirty="0">
                <a:latin typeface="Symbol" pitchFamily="18" charset="2"/>
              </a:rPr>
              <a:t>a</a:t>
            </a:r>
            <a:r>
              <a:rPr lang="en-US" altLang="en-US" b="1" dirty="0">
                <a:solidFill>
                  <a:srgbClr val="FFFF00"/>
                </a:solidFill>
                <a:latin typeface="Symbol" pitchFamily="18" charset="2"/>
              </a:rPr>
              <a:t> </a:t>
            </a:r>
            <a:r>
              <a:rPr lang="hi-IN" altLang="en-US" b="1" dirty="0">
                <a:solidFill>
                  <a:srgbClr val="FFFF00"/>
                </a:solidFill>
                <a:latin typeface="Symbol" pitchFamily="18" charset="2"/>
              </a:rPr>
              <a:t>        </a:t>
            </a:r>
            <a:endParaRPr lang="en-US" altLang="en-US" b="1" dirty="0">
              <a:solidFill>
                <a:srgbClr val="FFFF00"/>
              </a:solidFill>
              <a:latin typeface="Symbol" pitchFamily="18" charset="2"/>
            </a:endParaRPr>
          </a:p>
        </p:txBody>
      </p:sp>
      <p:sp>
        <p:nvSpPr>
          <p:cNvPr id="15" name="Rectangle 14">
            <a:extLst>
              <a:ext uri="{FF2B5EF4-FFF2-40B4-BE49-F238E27FC236}">
                <a16:creationId xmlns:a16="http://schemas.microsoft.com/office/drawing/2014/main" id="{225369BE-2E94-41FC-9ED1-B2C43EA11F3D}"/>
              </a:ext>
            </a:extLst>
          </p:cNvPr>
          <p:cNvSpPr/>
          <p:nvPr/>
        </p:nvSpPr>
        <p:spPr>
          <a:xfrm>
            <a:off x="4710551" y="1333501"/>
            <a:ext cx="266098" cy="292388"/>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en-US" altLang="en-US" sz="1900" b="1" dirty="0">
                <a:latin typeface="Symbol" pitchFamily="18" charset="2"/>
              </a:rPr>
              <a:t>++</a:t>
            </a:r>
          </a:p>
        </p:txBody>
      </p:sp>
      <p:sp>
        <p:nvSpPr>
          <p:cNvPr id="16" name="Rectangle 15">
            <a:extLst>
              <a:ext uri="{FF2B5EF4-FFF2-40B4-BE49-F238E27FC236}">
                <a16:creationId xmlns:a16="http://schemas.microsoft.com/office/drawing/2014/main" id="{154D7804-A933-4D53-BA90-4F42C74B640B}"/>
              </a:ext>
            </a:extLst>
          </p:cNvPr>
          <p:cNvSpPr/>
          <p:nvPr/>
        </p:nvSpPr>
        <p:spPr>
          <a:xfrm>
            <a:off x="3999352" y="3762377"/>
            <a:ext cx="327013" cy="430887"/>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hi-IN" altLang="en-US" b="1" dirty="0">
                <a:latin typeface="Symbol" pitchFamily="18" charset="2"/>
              </a:rPr>
              <a:t> </a:t>
            </a:r>
            <a:r>
              <a:rPr lang="en-US" altLang="en-US" b="1" dirty="0">
                <a:latin typeface="Symbol" pitchFamily="18" charset="2"/>
              </a:rPr>
              <a:t>g</a:t>
            </a:r>
          </a:p>
        </p:txBody>
      </p:sp>
      <p:sp>
        <p:nvSpPr>
          <p:cNvPr id="17" name="Rectangle 16">
            <a:extLst>
              <a:ext uri="{FF2B5EF4-FFF2-40B4-BE49-F238E27FC236}">
                <a16:creationId xmlns:a16="http://schemas.microsoft.com/office/drawing/2014/main" id="{28B8AF1C-7E0C-4535-B5B4-233E4B764DCE}"/>
              </a:ext>
            </a:extLst>
          </p:cNvPr>
          <p:cNvSpPr/>
          <p:nvPr/>
        </p:nvSpPr>
        <p:spPr>
          <a:xfrm>
            <a:off x="8374502" y="1695452"/>
            <a:ext cx="141287" cy="4141787"/>
          </a:xfrm>
          <a:prstGeom prst="rect">
            <a:avLst/>
          </a:prstGeom>
          <a:solidFill>
            <a:srgbClr val="FF9933"/>
          </a:solidFill>
          <a:ln w="12700" cap="flat" cmpd="sng">
            <a:solidFill>
              <a:srgbClr val="FFFFFF">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eaLnBrk="1" latinLnBrk="1" hangingPunct="1"/>
            <a:endParaRPr lang="en-US" altLang="en-US" sz="3200">
              <a:solidFill>
                <a:schemeClr val="lt1"/>
              </a:solidFill>
            </a:endParaRPr>
          </a:p>
        </p:txBody>
      </p:sp>
      <p:sp>
        <p:nvSpPr>
          <p:cNvPr id="18" name="Rectangle 17">
            <a:extLst>
              <a:ext uri="{FF2B5EF4-FFF2-40B4-BE49-F238E27FC236}">
                <a16:creationId xmlns:a16="http://schemas.microsoft.com/office/drawing/2014/main" id="{D73CF201-A126-47C0-92F1-C75F00885C5E}"/>
              </a:ext>
            </a:extLst>
          </p:cNvPr>
          <p:cNvSpPr/>
          <p:nvPr/>
        </p:nvSpPr>
        <p:spPr>
          <a:xfrm>
            <a:off x="9479402" y="1695452"/>
            <a:ext cx="236537" cy="4141787"/>
          </a:xfrm>
          <a:prstGeom prst="rect">
            <a:avLst/>
          </a:prstGeom>
          <a:solidFill>
            <a:srgbClr val="F57B49"/>
          </a:solidFill>
          <a:ln w="12700" cap="flat" cmpd="sng">
            <a:solidFill>
              <a:srgbClr val="FFFFFF">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eaLnBrk="1" latinLnBrk="1" hangingPunct="1"/>
            <a:endParaRPr lang="en-US" altLang="en-US"/>
          </a:p>
        </p:txBody>
      </p:sp>
      <p:grpSp>
        <p:nvGrpSpPr>
          <p:cNvPr id="19" name="Group 58">
            <a:extLst>
              <a:ext uri="{FF2B5EF4-FFF2-40B4-BE49-F238E27FC236}">
                <a16:creationId xmlns:a16="http://schemas.microsoft.com/office/drawing/2014/main" id="{8F64ACAD-DDCD-4AF2-B132-3CF47A150E0F}"/>
              </a:ext>
            </a:extLst>
          </p:cNvPr>
          <p:cNvGrpSpPr/>
          <p:nvPr/>
        </p:nvGrpSpPr>
        <p:grpSpPr>
          <a:xfrm>
            <a:off x="10584302" y="1695452"/>
            <a:ext cx="922337" cy="4141787"/>
            <a:chOff x="4841" y="1700"/>
            <a:chExt cx="581" cy="2609"/>
          </a:xfrm>
        </p:grpSpPr>
        <p:sp>
          <p:nvSpPr>
            <p:cNvPr id="20" name="Rectangle 19" descr="70%">
              <a:extLst>
                <a:ext uri="{FF2B5EF4-FFF2-40B4-BE49-F238E27FC236}">
                  <a16:creationId xmlns:a16="http://schemas.microsoft.com/office/drawing/2014/main" id="{1E0AF2AD-F7D1-4CDA-9FE5-C7EFB1E211C9}"/>
                </a:ext>
              </a:extLst>
            </p:cNvPr>
            <p:cNvSpPr/>
            <p:nvPr/>
          </p:nvSpPr>
          <p:spPr>
            <a:xfrm>
              <a:off x="4841" y="1700"/>
              <a:ext cx="580" cy="2608"/>
            </a:xfrm>
            <a:prstGeom prst="rect">
              <a:avLst/>
            </a:prstGeom>
            <a:pattFill prst="pct70">
              <a:fgClr>
                <a:schemeClr val="dk2"/>
              </a:fgClr>
              <a:bgClr>
                <a:schemeClr val="lt1"/>
              </a:bgClr>
            </a:pattFill>
            <a:ln w="9525"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eaLnBrk="1" latinLnBrk="1" hangingPunct="1"/>
              <a:endParaRPr lang="en-US" altLang="en-US"/>
            </a:p>
          </p:txBody>
        </p:sp>
        <p:sp>
          <p:nvSpPr>
            <p:cNvPr id="21" name="Rectangle 20" descr="70%">
              <a:extLst>
                <a:ext uri="{FF2B5EF4-FFF2-40B4-BE49-F238E27FC236}">
                  <a16:creationId xmlns:a16="http://schemas.microsoft.com/office/drawing/2014/main" id="{3E2B8A30-D2DD-4090-8139-9CF373C729DE}"/>
                </a:ext>
              </a:extLst>
            </p:cNvPr>
            <p:cNvSpPr/>
            <p:nvPr/>
          </p:nvSpPr>
          <p:spPr>
            <a:xfrm>
              <a:off x="4841" y="1700"/>
              <a:ext cx="581" cy="2609"/>
            </a:xfrm>
            <a:prstGeom prst="rect">
              <a:avLst/>
            </a:prstGeom>
            <a:pattFill prst="pct70">
              <a:fgClr>
                <a:schemeClr val="dk2"/>
              </a:fgClr>
              <a:bgClr>
                <a:schemeClr val="lt1"/>
              </a:bgClr>
            </a:pattFill>
            <a:ln w="12700"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eaLnBrk="1" latinLnBrk="1" hangingPunct="1"/>
              <a:endParaRPr lang="en-US" altLang="en-US"/>
            </a:p>
          </p:txBody>
        </p:sp>
      </p:grpSp>
      <p:sp>
        <p:nvSpPr>
          <p:cNvPr id="22" name="Straight Connector 21">
            <a:extLst>
              <a:ext uri="{FF2B5EF4-FFF2-40B4-BE49-F238E27FC236}">
                <a16:creationId xmlns:a16="http://schemas.microsoft.com/office/drawing/2014/main" id="{9742F242-CBA5-419C-8E02-AD20AF463654}"/>
              </a:ext>
            </a:extLst>
          </p:cNvPr>
          <p:cNvSpPr/>
          <p:nvPr/>
        </p:nvSpPr>
        <p:spPr>
          <a:xfrm>
            <a:off x="7282302" y="1708151"/>
            <a:ext cx="1587" cy="4133850"/>
          </a:xfrm>
          <a:prstGeom prst="line">
            <a:avLst/>
          </a:prstGeom>
          <a:noFill/>
          <a:ln w="12700" cap="flat" cmpd="sng">
            <a:solidFill>
              <a:schemeClr val="dk1">
                <a:alpha val="100000"/>
              </a:schemeClr>
            </a:solidFill>
            <a:prstDash val="solid"/>
            <a:round/>
          </a:ln>
        </p:spPr>
      </p:sp>
      <p:grpSp>
        <p:nvGrpSpPr>
          <p:cNvPr id="23" name="Group 59">
            <a:extLst>
              <a:ext uri="{FF2B5EF4-FFF2-40B4-BE49-F238E27FC236}">
                <a16:creationId xmlns:a16="http://schemas.microsoft.com/office/drawing/2014/main" id="{7C1D683B-D781-45CB-9CFA-BB3F112D2062}"/>
              </a:ext>
            </a:extLst>
          </p:cNvPr>
          <p:cNvGrpSpPr/>
          <p:nvPr/>
        </p:nvGrpSpPr>
        <p:grpSpPr>
          <a:xfrm>
            <a:off x="4322628" y="2157847"/>
            <a:ext cx="2895600" cy="76200"/>
            <a:chOff x="925" y="1963"/>
            <a:chExt cx="1824" cy="67"/>
          </a:xfrm>
        </p:grpSpPr>
        <p:sp>
          <p:nvSpPr>
            <p:cNvPr id="24" name="Straight Connector 23">
              <a:extLst>
                <a:ext uri="{FF2B5EF4-FFF2-40B4-BE49-F238E27FC236}">
                  <a16:creationId xmlns:a16="http://schemas.microsoft.com/office/drawing/2014/main" id="{C0B14745-720F-4C55-ABF9-A42BB329DA05}"/>
                </a:ext>
              </a:extLst>
            </p:cNvPr>
            <p:cNvSpPr/>
            <p:nvPr/>
          </p:nvSpPr>
          <p:spPr>
            <a:xfrm>
              <a:off x="925" y="1996"/>
              <a:ext cx="1758" cy="1"/>
            </a:xfrm>
            <a:prstGeom prst="line">
              <a:avLst/>
            </a:prstGeom>
            <a:noFill/>
            <a:ln w="12700" cap="flat" cmpd="sng">
              <a:solidFill>
                <a:schemeClr val="dk1">
                  <a:alpha val="100000"/>
                </a:schemeClr>
              </a:solidFill>
              <a:prstDash val="solid"/>
              <a:round/>
            </a:ln>
          </p:spPr>
        </p:sp>
        <p:sp>
          <p:nvSpPr>
            <p:cNvPr id="25" name="Freeform 1048703">
              <a:extLst>
                <a:ext uri="{FF2B5EF4-FFF2-40B4-BE49-F238E27FC236}">
                  <a16:creationId xmlns:a16="http://schemas.microsoft.com/office/drawing/2014/main" id="{6E4F8E31-EEB5-447B-8F04-3151B4DA5F8E}"/>
                </a:ext>
              </a:extLst>
            </p:cNvPr>
            <p:cNvSpPr/>
            <p:nvPr/>
          </p:nvSpPr>
          <p:spPr>
            <a:xfrm>
              <a:off x="2650" y="1963"/>
              <a:ext cx="99" cy="67"/>
            </a:xfrm>
            <a:custGeom>
              <a:avLst/>
              <a:gdLst>
                <a:gd name="l" fmla="*/ 0 w 99"/>
                <a:gd name="t" fmla="*/ 0 h 67"/>
                <a:gd name="r" fmla="*/ 99 w 99"/>
                <a:gd name="b" fmla="*/ 67 h 67"/>
              </a:gdLst>
              <a:ahLst/>
              <a:cxnLst/>
              <a:rect l="l" t="t" r="r" b="b"/>
              <a:pathLst>
                <a:path w="99" h="67">
                  <a:moveTo>
                    <a:pt x="0" y="67"/>
                  </a:moveTo>
                  <a:lnTo>
                    <a:pt x="99" y="33"/>
                  </a:lnTo>
                  <a:lnTo>
                    <a:pt x="0" y="0"/>
                  </a:lnTo>
                  <a:lnTo>
                    <a:pt x="31" y="33"/>
                  </a:lnTo>
                  <a:lnTo>
                    <a:pt x="0" y="67"/>
                  </a:lnTo>
                </a:path>
              </a:pathLst>
            </a:custGeom>
            <a:solidFill>
              <a:srgbClr val="FFFFFF"/>
            </a:solidFill>
            <a:ln w="9525" cap="flat" cmpd="sng">
              <a:solidFill>
                <a:schemeClr val="dk1">
                  <a:alpha val="100000"/>
                </a:scheme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eaLnBrk="1" latinLnBrk="1" hangingPunct="1"/>
              <a:endParaRPr lang="en-US" altLang="en-US"/>
            </a:p>
          </p:txBody>
        </p:sp>
      </p:grpSp>
      <p:grpSp>
        <p:nvGrpSpPr>
          <p:cNvPr id="26" name="Group 60">
            <a:extLst>
              <a:ext uri="{FF2B5EF4-FFF2-40B4-BE49-F238E27FC236}">
                <a16:creationId xmlns:a16="http://schemas.microsoft.com/office/drawing/2014/main" id="{7D205364-7F0C-4FAC-A1EC-7D9F57C41270}"/>
              </a:ext>
            </a:extLst>
          </p:cNvPr>
          <p:cNvGrpSpPr/>
          <p:nvPr/>
        </p:nvGrpSpPr>
        <p:grpSpPr>
          <a:xfrm>
            <a:off x="4367651" y="3008313"/>
            <a:ext cx="4000500" cy="106362"/>
            <a:chOff x="925" y="2527"/>
            <a:chExt cx="2520" cy="67"/>
          </a:xfrm>
        </p:grpSpPr>
        <p:sp>
          <p:nvSpPr>
            <p:cNvPr id="27" name="Straight Connector 26">
              <a:extLst>
                <a:ext uri="{FF2B5EF4-FFF2-40B4-BE49-F238E27FC236}">
                  <a16:creationId xmlns:a16="http://schemas.microsoft.com/office/drawing/2014/main" id="{46E0A0CE-AB6C-42B2-A494-DD82C1E2885F}"/>
                </a:ext>
              </a:extLst>
            </p:cNvPr>
            <p:cNvSpPr/>
            <p:nvPr/>
          </p:nvSpPr>
          <p:spPr>
            <a:xfrm>
              <a:off x="925" y="2560"/>
              <a:ext cx="2454" cy="1"/>
            </a:xfrm>
            <a:prstGeom prst="line">
              <a:avLst/>
            </a:prstGeom>
            <a:noFill/>
            <a:ln w="12700" cap="flat" cmpd="sng">
              <a:solidFill>
                <a:schemeClr val="dk1">
                  <a:alpha val="100000"/>
                </a:schemeClr>
              </a:solidFill>
              <a:prstDash val="solid"/>
              <a:round/>
            </a:ln>
          </p:spPr>
        </p:sp>
        <p:sp>
          <p:nvSpPr>
            <p:cNvPr id="28" name="Freeform 1048705">
              <a:extLst>
                <a:ext uri="{FF2B5EF4-FFF2-40B4-BE49-F238E27FC236}">
                  <a16:creationId xmlns:a16="http://schemas.microsoft.com/office/drawing/2014/main" id="{C32FBAAB-B3CF-4D3C-837B-9E85A021BBB2}"/>
                </a:ext>
              </a:extLst>
            </p:cNvPr>
            <p:cNvSpPr/>
            <p:nvPr/>
          </p:nvSpPr>
          <p:spPr>
            <a:xfrm>
              <a:off x="3346" y="2527"/>
              <a:ext cx="99" cy="67"/>
            </a:xfrm>
            <a:custGeom>
              <a:avLst/>
              <a:gdLst>
                <a:gd name="l" fmla="*/ 0 w 99"/>
                <a:gd name="t" fmla="*/ 0 h 67"/>
                <a:gd name="r" fmla="*/ 99 w 99"/>
                <a:gd name="b" fmla="*/ 67 h 67"/>
              </a:gdLst>
              <a:ahLst/>
              <a:cxnLst/>
              <a:rect l="l" t="t" r="r" b="b"/>
              <a:pathLst>
                <a:path w="99" h="67">
                  <a:moveTo>
                    <a:pt x="0" y="67"/>
                  </a:moveTo>
                  <a:lnTo>
                    <a:pt x="99" y="33"/>
                  </a:lnTo>
                  <a:lnTo>
                    <a:pt x="0" y="0"/>
                  </a:lnTo>
                  <a:lnTo>
                    <a:pt x="31" y="33"/>
                  </a:lnTo>
                  <a:lnTo>
                    <a:pt x="0" y="67"/>
                  </a:lnTo>
                </a:path>
              </a:pathLst>
            </a:custGeom>
            <a:solidFill>
              <a:srgbClr val="FFFFFF"/>
            </a:solidFill>
            <a:ln w="9525" cap="flat" cmpd="sng">
              <a:solidFill>
                <a:schemeClr val="dk1">
                  <a:alpha val="100000"/>
                </a:scheme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eaLnBrk="1" latinLnBrk="1" hangingPunct="1"/>
              <a:endParaRPr lang="en-US" altLang="en-US"/>
            </a:p>
          </p:txBody>
        </p:sp>
      </p:grpSp>
      <p:grpSp>
        <p:nvGrpSpPr>
          <p:cNvPr id="29" name="Group 61">
            <a:extLst>
              <a:ext uri="{FF2B5EF4-FFF2-40B4-BE49-F238E27FC236}">
                <a16:creationId xmlns:a16="http://schemas.microsoft.com/office/drawing/2014/main" id="{6EA2836A-A058-42AE-A189-B70F1D2686BC}"/>
              </a:ext>
            </a:extLst>
          </p:cNvPr>
          <p:cNvGrpSpPr/>
          <p:nvPr/>
        </p:nvGrpSpPr>
        <p:grpSpPr>
          <a:xfrm>
            <a:off x="4386701" y="3941763"/>
            <a:ext cx="5143500" cy="106362"/>
            <a:chOff x="937" y="3115"/>
            <a:chExt cx="3240" cy="67"/>
          </a:xfrm>
        </p:grpSpPr>
        <p:sp>
          <p:nvSpPr>
            <p:cNvPr id="30" name="Straight Connector 29">
              <a:extLst>
                <a:ext uri="{FF2B5EF4-FFF2-40B4-BE49-F238E27FC236}">
                  <a16:creationId xmlns:a16="http://schemas.microsoft.com/office/drawing/2014/main" id="{186355D1-0C1A-4FA2-BDCE-0AED39278133}"/>
                </a:ext>
              </a:extLst>
            </p:cNvPr>
            <p:cNvSpPr/>
            <p:nvPr/>
          </p:nvSpPr>
          <p:spPr>
            <a:xfrm>
              <a:off x="937" y="3148"/>
              <a:ext cx="3174" cy="1"/>
            </a:xfrm>
            <a:prstGeom prst="line">
              <a:avLst/>
            </a:prstGeom>
            <a:noFill/>
            <a:ln w="12700" cap="flat" cmpd="sng">
              <a:solidFill>
                <a:schemeClr val="dk1">
                  <a:alpha val="100000"/>
                </a:schemeClr>
              </a:solidFill>
              <a:prstDash val="solid"/>
              <a:round/>
            </a:ln>
          </p:spPr>
        </p:sp>
        <p:sp>
          <p:nvSpPr>
            <p:cNvPr id="31" name="Freeform 1048707">
              <a:extLst>
                <a:ext uri="{FF2B5EF4-FFF2-40B4-BE49-F238E27FC236}">
                  <a16:creationId xmlns:a16="http://schemas.microsoft.com/office/drawing/2014/main" id="{CB3D7ADD-080C-42E9-A234-E2F062BF0E6A}"/>
                </a:ext>
              </a:extLst>
            </p:cNvPr>
            <p:cNvSpPr/>
            <p:nvPr/>
          </p:nvSpPr>
          <p:spPr>
            <a:xfrm>
              <a:off x="4078" y="3115"/>
              <a:ext cx="99" cy="67"/>
            </a:xfrm>
            <a:custGeom>
              <a:avLst/>
              <a:gdLst>
                <a:gd name="l" fmla="*/ 0 w 99"/>
                <a:gd name="t" fmla="*/ 0 h 67"/>
                <a:gd name="r" fmla="*/ 99 w 99"/>
                <a:gd name="b" fmla="*/ 67 h 67"/>
              </a:gdLst>
              <a:ahLst/>
              <a:cxnLst/>
              <a:rect l="l" t="t" r="r" b="b"/>
              <a:pathLst>
                <a:path w="99" h="67">
                  <a:moveTo>
                    <a:pt x="0" y="67"/>
                  </a:moveTo>
                  <a:lnTo>
                    <a:pt x="99" y="33"/>
                  </a:lnTo>
                  <a:lnTo>
                    <a:pt x="0" y="0"/>
                  </a:lnTo>
                  <a:lnTo>
                    <a:pt x="31" y="33"/>
                  </a:lnTo>
                  <a:lnTo>
                    <a:pt x="0" y="67"/>
                  </a:lnTo>
                </a:path>
              </a:pathLst>
            </a:custGeom>
            <a:solidFill>
              <a:srgbClr val="FFFFFF"/>
            </a:solidFill>
            <a:ln w="9525" cap="flat" cmpd="sng">
              <a:solidFill>
                <a:schemeClr val="dk1">
                  <a:alpha val="100000"/>
                </a:scheme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eaLnBrk="1" latinLnBrk="1" hangingPunct="1"/>
              <a:endParaRPr lang="en-US" altLang="en-US"/>
            </a:p>
          </p:txBody>
        </p:sp>
      </p:grpSp>
      <p:grpSp>
        <p:nvGrpSpPr>
          <p:cNvPr id="32" name="Group 62">
            <a:extLst>
              <a:ext uri="{FF2B5EF4-FFF2-40B4-BE49-F238E27FC236}">
                <a16:creationId xmlns:a16="http://schemas.microsoft.com/office/drawing/2014/main" id="{F0744F40-5EAB-4E12-AEB4-2214723555D7}"/>
              </a:ext>
            </a:extLst>
          </p:cNvPr>
          <p:cNvGrpSpPr/>
          <p:nvPr/>
        </p:nvGrpSpPr>
        <p:grpSpPr>
          <a:xfrm>
            <a:off x="4462901" y="5122863"/>
            <a:ext cx="6534150" cy="106362"/>
            <a:chOff x="985" y="3859"/>
            <a:chExt cx="4116" cy="67"/>
          </a:xfrm>
        </p:grpSpPr>
        <p:sp>
          <p:nvSpPr>
            <p:cNvPr id="33" name="Straight Connector 32">
              <a:extLst>
                <a:ext uri="{FF2B5EF4-FFF2-40B4-BE49-F238E27FC236}">
                  <a16:creationId xmlns:a16="http://schemas.microsoft.com/office/drawing/2014/main" id="{ABFC744A-CC67-4157-B967-082A9075A93D}"/>
                </a:ext>
              </a:extLst>
            </p:cNvPr>
            <p:cNvSpPr/>
            <p:nvPr/>
          </p:nvSpPr>
          <p:spPr>
            <a:xfrm>
              <a:off x="985" y="3892"/>
              <a:ext cx="4050" cy="1"/>
            </a:xfrm>
            <a:prstGeom prst="line">
              <a:avLst/>
            </a:prstGeom>
            <a:noFill/>
            <a:ln w="12700" cap="flat" cmpd="sng">
              <a:solidFill>
                <a:schemeClr val="dk1">
                  <a:alpha val="100000"/>
                </a:schemeClr>
              </a:solidFill>
              <a:prstDash val="solid"/>
              <a:round/>
            </a:ln>
          </p:spPr>
        </p:sp>
        <p:sp>
          <p:nvSpPr>
            <p:cNvPr id="34" name="Freeform 1048709">
              <a:extLst>
                <a:ext uri="{FF2B5EF4-FFF2-40B4-BE49-F238E27FC236}">
                  <a16:creationId xmlns:a16="http://schemas.microsoft.com/office/drawing/2014/main" id="{F33D47D8-9276-43C1-AF84-5491E856F1F9}"/>
                </a:ext>
              </a:extLst>
            </p:cNvPr>
            <p:cNvSpPr/>
            <p:nvPr/>
          </p:nvSpPr>
          <p:spPr>
            <a:xfrm>
              <a:off x="5002" y="3859"/>
              <a:ext cx="99" cy="67"/>
            </a:xfrm>
            <a:custGeom>
              <a:avLst/>
              <a:gdLst>
                <a:gd name="l" fmla="*/ 0 w 99"/>
                <a:gd name="t" fmla="*/ 0 h 67"/>
                <a:gd name="r" fmla="*/ 99 w 99"/>
                <a:gd name="b" fmla="*/ 67 h 67"/>
              </a:gdLst>
              <a:ahLst/>
              <a:cxnLst/>
              <a:rect l="l" t="t" r="r" b="b"/>
              <a:pathLst>
                <a:path w="99" h="67">
                  <a:moveTo>
                    <a:pt x="0" y="67"/>
                  </a:moveTo>
                  <a:lnTo>
                    <a:pt x="99" y="33"/>
                  </a:lnTo>
                  <a:lnTo>
                    <a:pt x="0" y="0"/>
                  </a:lnTo>
                  <a:lnTo>
                    <a:pt x="31" y="33"/>
                  </a:lnTo>
                  <a:lnTo>
                    <a:pt x="0" y="67"/>
                  </a:lnTo>
                </a:path>
              </a:pathLst>
            </a:custGeom>
            <a:solidFill>
              <a:srgbClr val="FFFFFF"/>
            </a:solidFill>
            <a:ln w="9525" cap="flat" cmpd="sng">
              <a:solidFill>
                <a:schemeClr val="dk1">
                  <a:alpha val="100000"/>
                </a:scheme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eaLnBrk="1" latinLnBrk="1" hangingPunct="1"/>
              <a:endParaRPr lang="en-US" altLang="en-US"/>
            </a:p>
          </p:txBody>
        </p:sp>
      </p:grpSp>
      <p:sp>
        <p:nvSpPr>
          <p:cNvPr id="35" name="Rectangle 34">
            <a:extLst>
              <a:ext uri="{FF2B5EF4-FFF2-40B4-BE49-F238E27FC236}">
                <a16:creationId xmlns:a16="http://schemas.microsoft.com/office/drawing/2014/main" id="{08212D63-5537-40C1-A8CE-2AAB6AB73714}"/>
              </a:ext>
            </a:extLst>
          </p:cNvPr>
          <p:cNvSpPr/>
          <p:nvPr/>
        </p:nvSpPr>
        <p:spPr>
          <a:xfrm>
            <a:off x="4501002" y="2628901"/>
            <a:ext cx="597921" cy="369332"/>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en-US" altLang="en-US" sz="2400" b="1">
                <a:solidFill>
                  <a:srgbClr val="FF3399"/>
                </a:solidFill>
              </a:rPr>
              <a:t>Beta</a:t>
            </a:r>
          </a:p>
        </p:txBody>
      </p:sp>
      <p:sp>
        <p:nvSpPr>
          <p:cNvPr id="36" name="Rectangle 35">
            <a:extLst>
              <a:ext uri="{FF2B5EF4-FFF2-40B4-BE49-F238E27FC236}">
                <a16:creationId xmlns:a16="http://schemas.microsoft.com/office/drawing/2014/main" id="{B262DCA2-9411-48B7-AAB4-B7ED70550E44}"/>
              </a:ext>
            </a:extLst>
          </p:cNvPr>
          <p:cNvSpPr/>
          <p:nvPr/>
        </p:nvSpPr>
        <p:spPr>
          <a:xfrm>
            <a:off x="4443852" y="3619501"/>
            <a:ext cx="2600071" cy="369332"/>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en-US" altLang="en-US" sz="2400" b="1" dirty="0">
                <a:solidFill>
                  <a:srgbClr val="FF3399"/>
                </a:solidFill>
              </a:rPr>
              <a:t>Gamma and X-rays</a:t>
            </a:r>
          </a:p>
        </p:txBody>
      </p:sp>
      <p:sp>
        <p:nvSpPr>
          <p:cNvPr id="37" name="Rectangle 36">
            <a:extLst>
              <a:ext uri="{FF2B5EF4-FFF2-40B4-BE49-F238E27FC236}">
                <a16:creationId xmlns:a16="http://schemas.microsoft.com/office/drawing/2014/main" id="{E69CF9CC-AFD1-4946-8B0C-61C673551FF5}"/>
              </a:ext>
            </a:extLst>
          </p:cNvPr>
          <p:cNvSpPr/>
          <p:nvPr/>
        </p:nvSpPr>
        <p:spPr>
          <a:xfrm>
            <a:off x="4424802" y="4705351"/>
            <a:ext cx="1089273" cy="369332"/>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en-US" altLang="en-US" sz="2400" b="1">
                <a:solidFill>
                  <a:srgbClr val="FF3399"/>
                </a:solidFill>
              </a:rPr>
              <a:t>Neutron</a:t>
            </a:r>
          </a:p>
        </p:txBody>
      </p:sp>
      <p:sp>
        <p:nvSpPr>
          <p:cNvPr id="38" name="Rectangle 37">
            <a:extLst>
              <a:ext uri="{FF2B5EF4-FFF2-40B4-BE49-F238E27FC236}">
                <a16:creationId xmlns:a16="http://schemas.microsoft.com/office/drawing/2014/main" id="{92A33D02-2140-4BB1-BBDB-42B000984E81}"/>
              </a:ext>
            </a:extLst>
          </p:cNvPr>
          <p:cNvSpPr/>
          <p:nvPr/>
        </p:nvSpPr>
        <p:spPr>
          <a:xfrm>
            <a:off x="6863202" y="1257301"/>
            <a:ext cx="785471" cy="369332"/>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en-US" altLang="en-US" sz="2400" b="1" dirty="0">
                <a:solidFill>
                  <a:srgbClr val="6600FF"/>
                </a:solidFill>
              </a:rPr>
              <a:t>Paper</a:t>
            </a:r>
          </a:p>
        </p:txBody>
      </p:sp>
      <p:sp>
        <p:nvSpPr>
          <p:cNvPr id="39" name="Rectangle 38">
            <a:extLst>
              <a:ext uri="{FF2B5EF4-FFF2-40B4-BE49-F238E27FC236}">
                <a16:creationId xmlns:a16="http://schemas.microsoft.com/office/drawing/2014/main" id="{2A56B95F-A0B8-4346-B5DE-5EFB3B589B10}"/>
              </a:ext>
            </a:extLst>
          </p:cNvPr>
          <p:cNvSpPr/>
          <p:nvPr/>
        </p:nvSpPr>
        <p:spPr>
          <a:xfrm>
            <a:off x="7987152" y="1257301"/>
            <a:ext cx="870431" cy="369332"/>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en-US" altLang="en-US" sz="2400" b="1">
                <a:solidFill>
                  <a:srgbClr val="6600FF"/>
                </a:solidFill>
              </a:rPr>
              <a:t>Plastic</a:t>
            </a:r>
          </a:p>
        </p:txBody>
      </p:sp>
      <p:sp>
        <p:nvSpPr>
          <p:cNvPr id="40" name="Rectangle 39">
            <a:extLst>
              <a:ext uri="{FF2B5EF4-FFF2-40B4-BE49-F238E27FC236}">
                <a16:creationId xmlns:a16="http://schemas.microsoft.com/office/drawing/2014/main" id="{CEC0EB2C-7BBB-4897-825C-FB69DC35CFCB}"/>
              </a:ext>
            </a:extLst>
          </p:cNvPr>
          <p:cNvSpPr/>
          <p:nvPr/>
        </p:nvSpPr>
        <p:spPr>
          <a:xfrm>
            <a:off x="9320652" y="1238251"/>
            <a:ext cx="666849" cy="369332"/>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en-US" altLang="en-US" sz="2400" b="1">
                <a:solidFill>
                  <a:srgbClr val="6600FF"/>
                </a:solidFill>
              </a:rPr>
              <a:t>Lead</a:t>
            </a:r>
          </a:p>
        </p:txBody>
      </p:sp>
      <p:sp>
        <p:nvSpPr>
          <p:cNvPr id="41" name="Rectangle 40">
            <a:extLst>
              <a:ext uri="{FF2B5EF4-FFF2-40B4-BE49-F238E27FC236}">
                <a16:creationId xmlns:a16="http://schemas.microsoft.com/office/drawing/2014/main" id="{96806EF9-0A98-48C8-A142-FF81082FBA44}"/>
              </a:ext>
            </a:extLst>
          </p:cNvPr>
          <p:cNvSpPr/>
          <p:nvPr/>
        </p:nvSpPr>
        <p:spPr>
          <a:xfrm>
            <a:off x="10443013" y="1257301"/>
            <a:ext cx="1190262" cy="369332"/>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en-US" altLang="en-US" sz="2400" b="1">
                <a:solidFill>
                  <a:srgbClr val="6600FF"/>
                </a:solidFill>
              </a:rPr>
              <a:t>Concrete</a:t>
            </a:r>
          </a:p>
        </p:txBody>
      </p:sp>
      <p:sp>
        <p:nvSpPr>
          <p:cNvPr id="42" name="Rectangle 41">
            <a:extLst>
              <a:ext uri="{FF2B5EF4-FFF2-40B4-BE49-F238E27FC236}">
                <a16:creationId xmlns:a16="http://schemas.microsoft.com/office/drawing/2014/main" id="{5E4A067A-3426-471B-9F02-02D1A7082C84}"/>
              </a:ext>
            </a:extLst>
          </p:cNvPr>
          <p:cNvSpPr/>
          <p:nvPr/>
        </p:nvSpPr>
        <p:spPr>
          <a:xfrm>
            <a:off x="3788214" y="4633914"/>
            <a:ext cx="578685" cy="430887"/>
          </a:xfrm>
          <a:prstGeom prst="rect">
            <a:avLst/>
          </a:prstGeom>
          <a:noFill/>
          <a:ln>
            <a:noFill/>
          </a:ln>
        </p:spPr>
        <p:txBody>
          <a:bodyPr vert="horz" wrap="none" lIns="0" tIns="0" rIns="0" bIns="0" anchor="t">
            <a:spAutoFit/>
          </a:bodyPr>
          <a:lstStyle>
            <a:lvl1pPr marL="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800" b="0" i="0" u="none" baseline="0">
                <a:solidFill>
                  <a:schemeClr val="dk1"/>
                </a:solidFill>
                <a:latin typeface="Times New Roman" pitchFamily="18" charset="0"/>
                <a:sym typeface="Times New Roman" pitchFamily="18" charset="0"/>
              </a:defRPr>
            </a:lvl5pPr>
          </a:lstStyle>
          <a:p>
            <a:pPr lvl="0"/>
            <a:r>
              <a:rPr lang="hi-IN" altLang="en-US" b="1" dirty="0">
                <a:latin typeface="Book Antiqua" pitchFamily="18" charset="0"/>
              </a:rPr>
              <a:t>  </a:t>
            </a:r>
            <a:r>
              <a:rPr lang="en-US" altLang="en-US" b="1" dirty="0">
                <a:latin typeface="Book Antiqua" pitchFamily="18" charset="0"/>
              </a:rPr>
              <a:t>n</a:t>
            </a:r>
          </a:p>
        </p:txBody>
      </p:sp>
    </p:spTree>
    <p:extLst>
      <p:ext uri="{BB962C8B-B14F-4D97-AF65-F5344CB8AC3E}">
        <p14:creationId xmlns:p14="http://schemas.microsoft.com/office/powerpoint/2010/main" val="390998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09" y="2615045"/>
            <a:ext cx="3532909" cy="1811482"/>
          </a:xfrm>
        </p:spPr>
        <p:txBody>
          <a:bodyPr>
            <a:noAutofit/>
          </a:bodyPr>
          <a:lstStyle/>
          <a:p>
            <a:pPr algn="ctr"/>
            <a:r>
              <a:rPr lang="hi-IN" altLang="en-US" sz="4000" b="1" dirty="0">
                <a:solidFill>
                  <a:srgbClr val="C00000"/>
                </a:solidFill>
                <a:latin typeface="Open sans" panose="020B0606030504020204"/>
                <a:cs typeface="Times New Roman" panose="02020603050405020304" pitchFamily="18" charset="0"/>
              </a:rPr>
              <a:t>विकिरण संरक्षण तकनीक</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B3612A03-52CB-4BEF-AB27-049A0F918CC0}"/>
              </a:ext>
            </a:extLst>
          </p:cNvPr>
          <p:cNvSpPr/>
          <p:nvPr/>
        </p:nvSpPr>
        <p:spPr>
          <a:xfrm>
            <a:off x="4468091" y="777293"/>
            <a:ext cx="7277100" cy="3847207"/>
          </a:xfrm>
          <a:prstGeom prst="rect">
            <a:avLst/>
          </a:prstGeom>
        </p:spPr>
        <p:txBody>
          <a:bodyPr wrap="square">
            <a:spAutoFit/>
          </a:bodyPr>
          <a:lstStyle/>
          <a:p>
            <a:pPr algn="just">
              <a:buFont typeface="Wingdings" pitchFamily="2" charset="2"/>
              <a:buChar char="Ø"/>
            </a:pPr>
            <a:r>
              <a:rPr lang="en-US" sz="2800" dirty="0">
                <a:latin typeface="Open sans" panose="020B0606030504020204"/>
                <a:cs typeface="Times New Roman" panose="02020603050405020304" pitchFamily="18" charset="0"/>
              </a:rPr>
              <a:t> </a:t>
            </a:r>
            <a:r>
              <a:rPr lang="hi-IN" sz="3600" dirty="0">
                <a:latin typeface="Open sans" panose="020B0606030504020204"/>
                <a:cs typeface="Times New Roman" panose="02020603050405020304" pitchFamily="18" charset="0"/>
              </a:rPr>
              <a:t>अलारा सिद्धांत
  बाहरी विकिरण के खतरे को नियंत्रित करने के लिए तीन बुनियादी कारक हैं:
टाइम 
 डिस्टेंस 
 शिल्डिंग </a:t>
            </a:r>
            <a:endParaRPr lang="en-US" sz="2800" dirty="0">
              <a:latin typeface="Open sans" panose="020B0606030504020204"/>
              <a:cs typeface="Times New Roman" panose="02020603050405020304" pitchFamily="18" charset="0"/>
            </a:endParaRPr>
          </a:p>
          <a:p>
            <a:pPr algn="just"/>
            <a:endParaRPr lang="en-IN" sz="2800" dirty="0">
              <a:latin typeface="Open sans" panose="020B0606030504020204"/>
            </a:endParaRPr>
          </a:p>
        </p:txBody>
      </p:sp>
      <p:pic>
        <p:nvPicPr>
          <p:cNvPr id="10" name="Picture 3">
            <a:extLst>
              <a:ext uri="{FF2B5EF4-FFF2-40B4-BE49-F238E27FC236}">
                <a16:creationId xmlns:a16="http://schemas.microsoft.com/office/drawing/2014/main" id="{AE33ADE4-72D3-4387-B2A1-EB50CABF206A}"/>
              </a:ext>
            </a:extLst>
          </p:cNvPr>
          <p:cNvPicPr>
            <a:picLocks noChangeAspect="1" noChangeArrowheads="1"/>
          </p:cNvPicPr>
          <p:nvPr/>
        </p:nvPicPr>
        <p:blipFill>
          <a:blip r:embed="rId4"/>
          <a:srcRect/>
          <a:stretch>
            <a:fillRect/>
          </a:stretch>
        </p:blipFill>
        <p:spPr bwMode="auto">
          <a:xfrm>
            <a:off x="6785264" y="2514596"/>
            <a:ext cx="4436918" cy="1830831"/>
          </a:xfrm>
          <a:prstGeom prst="rect">
            <a:avLst/>
          </a:prstGeom>
          <a:noFill/>
          <a:ln w="9525">
            <a:noFill/>
            <a:miter lim="800000"/>
            <a:headEnd/>
            <a:tailEnd/>
          </a:ln>
        </p:spPr>
      </p:pic>
      <p:pic>
        <p:nvPicPr>
          <p:cNvPr id="11" name="Picture 4">
            <a:extLst>
              <a:ext uri="{FF2B5EF4-FFF2-40B4-BE49-F238E27FC236}">
                <a16:creationId xmlns:a16="http://schemas.microsoft.com/office/drawing/2014/main" id="{B593DDB6-AA22-4817-B059-FA4A65EAB2EF}"/>
              </a:ext>
            </a:extLst>
          </p:cNvPr>
          <p:cNvPicPr>
            <a:picLocks noChangeAspect="1" noChangeArrowheads="1"/>
          </p:cNvPicPr>
          <p:nvPr/>
        </p:nvPicPr>
        <p:blipFill>
          <a:blip r:embed="rId5"/>
          <a:srcRect/>
          <a:stretch>
            <a:fillRect/>
          </a:stretch>
        </p:blipFill>
        <p:spPr bwMode="auto">
          <a:xfrm>
            <a:off x="6795655" y="4384960"/>
            <a:ext cx="4426527" cy="1695747"/>
          </a:xfrm>
          <a:prstGeom prst="rect">
            <a:avLst/>
          </a:prstGeom>
          <a:noFill/>
          <a:ln w="9525">
            <a:noFill/>
            <a:miter lim="800000"/>
            <a:headEnd/>
            <a:tailEnd/>
          </a:ln>
        </p:spPr>
      </p:pic>
    </p:spTree>
    <p:extLst>
      <p:ext uri="{BB962C8B-B14F-4D97-AF65-F5344CB8AC3E}">
        <p14:creationId xmlns:p14="http://schemas.microsoft.com/office/powerpoint/2010/main" val="96024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212" y="3096491"/>
            <a:ext cx="1932703" cy="852054"/>
          </a:xfrm>
        </p:spPr>
        <p:txBody>
          <a:bodyPr>
            <a:noAutofit/>
          </a:bodyPr>
          <a:lstStyle/>
          <a:p>
            <a:pPr algn="ctr"/>
            <a:r>
              <a:rPr lang="hi-IN" altLang="en-US" sz="4000" b="1" dirty="0">
                <a:solidFill>
                  <a:srgbClr val="C00000"/>
                </a:solidFill>
                <a:latin typeface="Open sans" panose="020B0606030504020204"/>
                <a:cs typeface="Times New Roman" panose="02020603050405020304" pitchFamily="18" charset="0"/>
              </a:rPr>
              <a:t>समय/टाइम </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B3612A03-52CB-4BEF-AB27-049A0F918CC0}"/>
              </a:ext>
            </a:extLst>
          </p:cNvPr>
          <p:cNvSpPr/>
          <p:nvPr/>
        </p:nvSpPr>
        <p:spPr>
          <a:xfrm>
            <a:off x="3293916" y="1128412"/>
            <a:ext cx="8219209" cy="4562788"/>
          </a:xfrm>
          <a:prstGeom prst="rect">
            <a:avLst/>
          </a:prstGeom>
        </p:spPr>
        <p:txBody>
          <a:bodyPr wrap="square">
            <a:spAutoFit/>
          </a:bodyPr>
          <a:lstStyle/>
          <a:p>
            <a:pPr marL="457200" indent="-457200" algn="just">
              <a:lnSpc>
                <a:spcPct val="150000"/>
              </a:lnSpc>
              <a:buFont typeface="Wingdings" panose="05000000000000000000" pitchFamily="2" charset="2"/>
              <a:buChar char="q"/>
            </a:pPr>
            <a:r>
              <a:rPr lang="en-US" sz="2800" dirty="0">
                <a:latin typeface="Open sans" panose="020B0606030504020204"/>
              </a:rPr>
              <a:t> </a:t>
            </a:r>
            <a:r>
              <a:rPr lang="hi-IN" altLang="en-US" sz="2800" dirty="0">
                <a:latin typeface="Open sans" panose="020B0606030504020204"/>
                <a:cs typeface="Times New Roman" pitchFamily="18" charset="0"/>
              </a:rPr>
              <a:t>काम को निष्पादित करने के लिए एक्सपोजर के समय को व्यावहारिक न्यूनतम रखकर समय का उपयोग सुरक्षा कारक के रूप में किया जाता है। किसी दिए गए एक्सपोज़र समय के लिए किसी व्यक्ति द्वारा प्राप्त खुराक सरल समीकरण का अनुसरण करती है।
कुल खुराक = खुराक दर </a:t>
            </a:r>
            <a:r>
              <a:rPr lang="en-US" altLang="en-US" sz="2800" dirty="0">
                <a:latin typeface="Open sans" panose="020B0606030504020204"/>
                <a:cs typeface="Times New Roman" pitchFamily="18" charset="0"/>
              </a:rPr>
              <a:t>x </a:t>
            </a:r>
            <a:r>
              <a:rPr lang="hi-IN" altLang="en-US" sz="2800" dirty="0">
                <a:latin typeface="Open sans" panose="020B0606030504020204"/>
                <a:cs typeface="Times New Roman" pitchFamily="18" charset="0"/>
              </a:rPr>
              <a:t>एक्सपोजर समय 
इस प्रकार, रेडियोधर्मी स्रोत के पास जितना कम समय बिताया जाएगा, विकिरण की खुराक कम होगी।</a:t>
            </a:r>
            <a:endParaRPr lang="en-IN" sz="2800" dirty="0">
              <a:latin typeface="Open sans" panose="020B0606030504020204"/>
            </a:endParaRPr>
          </a:p>
        </p:txBody>
      </p:sp>
    </p:spTree>
    <p:extLst>
      <p:ext uri="{BB962C8B-B14F-4D97-AF65-F5344CB8AC3E}">
        <p14:creationId xmlns:p14="http://schemas.microsoft.com/office/powerpoint/2010/main" val="374590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8" y="2576941"/>
            <a:ext cx="3886199" cy="1527464"/>
          </a:xfrm>
        </p:spPr>
        <p:txBody>
          <a:bodyPr>
            <a:noAutofit/>
          </a:bodyPr>
          <a:lstStyle/>
          <a:p>
            <a:pPr algn="ctr"/>
            <a:r>
              <a:rPr lang="hi-IN" altLang="en-US" sz="4000" b="1" dirty="0">
                <a:solidFill>
                  <a:srgbClr val="C00000"/>
                </a:solidFill>
                <a:latin typeface="Open sans" panose="020B0606030504020204"/>
                <a:cs typeface="Times New Roman" panose="02020603050405020304" pitchFamily="18" charset="0"/>
              </a:rPr>
              <a:t>समय/टाइम </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संबंध</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1028">
            <a:extLst>
              <a:ext uri="{FF2B5EF4-FFF2-40B4-BE49-F238E27FC236}">
                <a16:creationId xmlns:a16="http://schemas.microsoft.com/office/drawing/2014/main" id="{F8BF2B2D-3DAD-4473-84FB-0EEFE104E705}"/>
              </a:ext>
            </a:extLst>
          </p:cNvPr>
          <p:cNvPicPr>
            <a:picLocks noGrp="1" noChangeAspect="1" noChangeArrowheads="1"/>
          </p:cNvPicPr>
          <p:nvPr>
            <p:ph idx="1"/>
          </p:nvPr>
        </p:nvPicPr>
        <p:blipFill rotWithShape="1">
          <a:blip r:embed="rId4"/>
          <a:srcRect t="18724"/>
          <a:stretch/>
        </p:blipFill>
        <p:spPr bwMode="auto">
          <a:xfrm>
            <a:off x="4447309" y="1330036"/>
            <a:ext cx="7148946" cy="4904509"/>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67951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8" y="2732809"/>
            <a:ext cx="3896591" cy="1215736"/>
          </a:xfrm>
        </p:spPr>
        <p:txBody>
          <a:bodyPr>
            <a:noAutofit/>
          </a:bodyPr>
          <a:lstStyle/>
          <a:p>
            <a:pPr algn="ctr"/>
            <a:r>
              <a:rPr lang="hi-IN" altLang="en-US" sz="4000" b="1" dirty="0">
                <a:solidFill>
                  <a:srgbClr val="C00000"/>
                </a:solidFill>
                <a:latin typeface="Open sans" panose="020B0606030504020204"/>
                <a:cs typeface="Times New Roman" panose="02020603050405020304" pitchFamily="18" charset="0"/>
              </a:rPr>
              <a:t>समय/टाइम </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व्यवस्थापन</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B3612A03-52CB-4BEF-AB27-049A0F918CC0}"/>
              </a:ext>
            </a:extLst>
          </p:cNvPr>
          <p:cNvSpPr/>
          <p:nvPr/>
        </p:nvSpPr>
        <p:spPr>
          <a:xfrm>
            <a:off x="4457700" y="1336232"/>
            <a:ext cx="7055425" cy="5182701"/>
          </a:xfrm>
          <a:prstGeom prst="rect">
            <a:avLst/>
          </a:prstGeom>
        </p:spPr>
        <p:txBody>
          <a:bodyPr wrap="square">
            <a:spAutoFit/>
          </a:bodyPr>
          <a:lstStyle/>
          <a:p>
            <a:pPr marL="363538" indent="-363538" algn="just">
              <a:lnSpc>
                <a:spcPct val="150000"/>
              </a:lnSpc>
              <a:buFont typeface="Wingdings" pitchFamily="2" charset="2"/>
              <a:buChar char="Ø"/>
            </a:pPr>
            <a:r>
              <a:rPr lang="hi-IN" sz="2800" dirty="0">
                <a:latin typeface="Open sans" panose="020B0606030504020204"/>
              </a:rPr>
              <a:t>एक्सपोजर का समय कम से कम करें।
विकिरण स्रोत के साथ किसी भी काम की योजना पहले से बनाई जानी चाहिए।
प्रत्याशित स्थितियों से परिचित होने के लिए डमी ऑपरेशन किए जाने चाहिए।
व्यक्तिगत खुराक को कम करने के लिए समूह/कर्मचारियों द्वारा काम साझा किया जाना चाहिए।</a:t>
            </a:r>
            <a:endParaRPr lang="en-US" altLang="en-US" sz="2800"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3679080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927" y="2919845"/>
            <a:ext cx="2795156" cy="789710"/>
          </a:xfrm>
        </p:spPr>
        <p:txBody>
          <a:bodyPr>
            <a:noAutofit/>
          </a:bodyPr>
          <a:lstStyle/>
          <a:p>
            <a:pPr algn="ctr"/>
            <a:r>
              <a:rPr lang="hi-IN" sz="4000" b="1" dirty="0">
                <a:solidFill>
                  <a:srgbClr val="C00000"/>
                </a:solidFill>
                <a:latin typeface="Open sans" panose="020B0606030504020204"/>
                <a:cs typeface="Arial" pitchFamily="34" charset="0"/>
              </a:rPr>
              <a:t>डिस्टेंस</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B3612A03-52CB-4BEF-AB27-049A0F918CC0}"/>
              </a:ext>
            </a:extLst>
          </p:cNvPr>
          <p:cNvSpPr/>
          <p:nvPr/>
        </p:nvSpPr>
        <p:spPr>
          <a:xfrm>
            <a:off x="4457700" y="1336232"/>
            <a:ext cx="7055425" cy="5555367"/>
          </a:xfrm>
          <a:prstGeom prst="rect">
            <a:avLst/>
          </a:prstGeom>
        </p:spPr>
        <p:txBody>
          <a:bodyPr wrap="square">
            <a:spAutoFit/>
          </a:bodyPr>
          <a:lstStyle/>
          <a:p>
            <a:pPr marL="269875" indent="-269875" algn="just">
              <a:lnSpc>
                <a:spcPct val="150000"/>
              </a:lnSpc>
              <a:buFont typeface="Wingdings" panose="05000000000000000000" pitchFamily="2" charset="2"/>
              <a:buChar char="v"/>
            </a:pPr>
            <a:r>
              <a:rPr lang="hi-IN" altLang="en-US" sz="4000" dirty="0">
                <a:latin typeface="Open sans" panose="020B0606030504020204"/>
                <a:cs typeface="Times New Roman" panose="02020603050405020304" pitchFamily="18" charset="0"/>
              </a:rPr>
              <a:t>बाहरी विकिरण के खतरे को कम करने का सबसे प्रभावी और किफायती तरीका विकिरण स्रोत और काम पर व्यक्ति के बीच की दूरी को बढ़ाना है। 
विकिरण की तीव्रता स्रोत से दूरी के वर्ग से गिरती है। इसे व्युत्क्रम वर्ग नियम के रूप में जाना जाता है।</a:t>
            </a:r>
            <a:endParaRPr lang="en-US" altLang="en-US" sz="2800"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2226116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927" y="2919844"/>
            <a:ext cx="2795156" cy="1174173"/>
          </a:xfrm>
        </p:spPr>
        <p:txBody>
          <a:bodyPr>
            <a:noAutofit/>
          </a:bodyPr>
          <a:lstStyle/>
          <a:p>
            <a:pPr algn="ctr"/>
            <a:r>
              <a:rPr lang="hi-IN" sz="6600" b="1" dirty="0">
                <a:solidFill>
                  <a:srgbClr val="C00000"/>
                </a:solidFill>
                <a:latin typeface="Open sans" panose="020B0606030504020204"/>
                <a:cs typeface="Times New Roman" panose="02020603050405020304" pitchFamily="18" charset="0"/>
              </a:rPr>
              <a:t>डिस्टेंस</a:t>
            </a:r>
            <a:r>
              <a:rPr lang="hi-IN" sz="4000" b="1" dirty="0">
                <a:solidFill>
                  <a:srgbClr val="C00000"/>
                </a:solidFill>
                <a:latin typeface="Open sans" panose="020B0606030504020204"/>
                <a:cs typeface="Times New Roman" panose="02020603050405020304" pitchFamily="18" charset="0"/>
              </a:rPr>
              <a:t> </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प्रभाव </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Content Placeholder 2" descr="HMJ-1 Fig 31">
            <a:extLst>
              <a:ext uri="{FF2B5EF4-FFF2-40B4-BE49-F238E27FC236}">
                <a16:creationId xmlns:a16="http://schemas.microsoft.com/office/drawing/2014/main" id="{CBBD0494-B69E-4BAA-A91D-C916E61E7301}"/>
              </a:ext>
            </a:extLst>
          </p:cNvPr>
          <p:cNvPicPr>
            <a:picLocks noGrp="1" noChangeAspect="1" noChangeArrowheads="1"/>
          </p:cNvPicPr>
          <p:nvPr>
            <p:ph idx="1"/>
          </p:nvPr>
        </p:nvPicPr>
        <p:blipFill>
          <a:blip r:embed="rId4" cstate="print"/>
          <a:srcRect/>
          <a:stretch>
            <a:fillRect/>
          </a:stretch>
        </p:blipFill>
        <p:spPr bwMode="auto">
          <a:xfrm>
            <a:off x="4177144" y="1338995"/>
            <a:ext cx="7253406" cy="4916332"/>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297304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856FA25A-709E-4DA5-B21D-9EF18B52D890}"/>
              </a:ext>
            </a:extLst>
          </p:cNvPr>
          <p:cNvPicPr/>
          <p:nvPr/>
        </p:nvPicPr>
        <p:blipFill rotWithShape="1">
          <a:blip r:embed="rId3" cstate="print"/>
          <a:srcRect r="21695"/>
          <a:stretch/>
        </p:blipFill>
        <p:spPr>
          <a:xfrm>
            <a:off x="10741032" y="27603"/>
            <a:ext cx="1436668" cy="1088879"/>
          </a:xfrm>
          <a:prstGeom prst="rect">
            <a:avLst/>
          </a:prstGeom>
        </p:spPr>
      </p:pic>
      <p:pic>
        <p:nvPicPr>
          <p:cNvPr id="6" name="Picture 5">
            <a:extLst>
              <a:ext uri="{FF2B5EF4-FFF2-40B4-BE49-F238E27FC236}">
                <a16:creationId xmlns:a16="http://schemas.microsoft.com/office/drawing/2014/main" id="{0F9162AC-4122-42F8-A2CD-26656E7AB2D2}"/>
              </a:ext>
            </a:extLst>
          </p:cNvPr>
          <p:cNvPicPr>
            <a:picLocks noChangeAspect="1"/>
          </p:cNvPicPr>
          <p:nvPr/>
        </p:nvPicPr>
        <p:blipFill>
          <a:blip r:embed="rId4"/>
          <a:stretch>
            <a:fillRect/>
          </a:stretch>
        </p:blipFill>
        <p:spPr>
          <a:xfrm>
            <a:off x="234651" y="117884"/>
            <a:ext cx="1384533" cy="941482"/>
          </a:xfrm>
          <a:prstGeom prst="rect">
            <a:avLst/>
          </a:prstGeom>
        </p:spPr>
      </p:pic>
      <p:sp>
        <p:nvSpPr>
          <p:cNvPr id="7" name="Title 1">
            <a:extLst>
              <a:ext uri="{FF2B5EF4-FFF2-40B4-BE49-F238E27FC236}">
                <a16:creationId xmlns:a16="http://schemas.microsoft.com/office/drawing/2014/main" id="{9291C649-BA7D-4089-9CD6-242816EA1A31}"/>
              </a:ext>
            </a:extLst>
          </p:cNvPr>
          <p:cNvSpPr txBox="1">
            <a:spLocks/>
          </p:cNvSpPr>
          <p:nvPr/>
        </p:nvSpPr>
        <p:spPr>
          <a:xfrm>
            <a:off x="7620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C00000"/>
                </a:solidFill>
                <a:latin typeface="Open sans"/>
                <a:ea typeface="Sans Serif Collection" panose="020B0502040504020204" pitchFamily="34" charset="0"/>
                <a:cs typeface="Sans Serif Collection" panose="020B0502040504020204" pitchFamily="34" charset="0"/>
              </a:rPr>
              <a:t>उद्देश्य</a:t>
            </a:r>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p:txBody>
      </p:sp>
      <p:sp>
        <p:nvSpPr>
          <p:cNvPr id="8" name="Rectangle 7">
            <a:extLst>
              <a:ext uri="{FF2B5EF4-FFF2-40B4-BE49-F238E27FC236}">
                <a16:creationId xmlns:a16="http://schemas.microsoft.com/office/drawing/2014/main" id="{3EF1E498-D9B9-4E6E-B9D1-5C0D035992D0}"/>
              </a:ext>
            </a:extLst>
          </p:cNvPr>
          <p:cNvSpPr/>
          <p:nvPr/>
        </p:nvSpPr>
        <p:spPr>
          <a:xfrm>
            <a:off x="685800" y="2362200"/>
            <a:ext cx="3429000" cy="1974708"/>
          </a:xfrm>
          <a:prstGeom prst="rect">
            <a:avLst/>
          </a:prstGeom>
        </p:spPr>
        <p:txBody>
          <a:bodyPr wrap="square">
            <a:spAutoFit/>
          </a:bodyPr>
          <a:lstStyle/>
          <a:p>
            <a:pPr marL="342900" indent="-342900">
              <a:lnSpc>
                <a:spcPct val="150000"/>
              </a:lnSpc>
              <a:spcBef>
                <a:spcPct val="20000"/>
              </a:spcBef>
              <a:buFont typeface="Wingdings" pitchFamily="2" charset="2"/>
              <a:buChar char="§"/>
            </a:pPr>
            <a:r>
              <a:rPr lang="hi-IN" sz="2800" dirty="0">
                <a:solidFill>
                  <a:prstClr val="black"/>
                </a:solidFill>
                <a:latin typeface="Open sans" panose="020B0606030504020204"/>
                <a:cs typeface="Arial" pitchFamily="34" charset="0"/>
              </a:rPr>
              <a:t>इस पाठ के पूरा होने पर आप निम्न में सक्षम होंगे</a:t>
            </a:r>
            <a:r>
              <a:rPr lang="en-US" sz="2800" dirty="0">
                <a:solidFill>
                  <a:prstClr val="black"/>
                </a:solidFill>
                <a:latin typeface="Open sans" panose="020B0606030504020204"/>
                <a:cs typeface="Arial" pitchFamily="34" charset="0"/>
              </a:rPr>
              <a:t>:</a:t>
            </a:r>
            <a:endParaRPr lang="en-US" sz="2800" b="1" u="sng" dirty="0">
              <a:solidFill>
                <a:prstClr val="black"/>
              </a:solidFill>
              <a:latin typeface="Open sans" panose="020B0606030504020204"/>
              <a:cs typeface="Arial" pitchFamily="34" charset="0"/>
            </a:endParaRPr>
          </a:p>
        </p:txBody>
      </p:sp>
      <p:sp>
        <p:nvSpPr>
          <p:cNvPr id="2" name="Rectangle 1">
            <a:extLst>
              <a:ext uri="{FF2B5EF4-FFF2-40B4-BE49-F238E27FC236}">
                <a16:creationId xmlns:a16="http://schemas.microsoft.com/office/drawing/2014/main" id="{467561BB-EBAA-418C-9D54-8A38111EABF0}"/>
              </a:ext>
            </a:extLst>
          </p:cNvPr>
          <p:cNvSpPr/>
          <p:nvPr/>
        </p:nvSpPr>
        <p:spPr>
          <a:xfrm>
            <a:off x="4949687" y="949280"/>
            <a:ext cx="6632713" cy="5493812"/>
          </a:xfrm>
          <a:prstGeom prst="rect">
            <a:avLst/>
          </a:prstGeom>
        </p:spPr>
        <p:txBody>
          <a:bodyPr wrap="square">
            <a:spAutoFit/>
          </a:bodyPr>
          <a:lstStyle/>
          <a:p>
            <a:pPr>
              <a:lnSpc>
                <a:spcPct val="200000"/>
              </a:lnSpc>
              <a:buFont typeface="Wingdings" pitchFamily="2" charset="2"/>
              <a:buChar char="Ø"/>
            </a:pPr>
            <a:r>
              <a:rPr lang="hi-IN" sz="3600" dirty="0">
                <a:latin typeface="Open sans" panose="020B0606030504020204"/>
                <a:cs typeface="Times New Roman" panose="02020603050405020304" pitchFamily="18" charset="0"/>
              </a:rPr>
              <a:t>विकिरण।
विकिरण खतरे के प्रकार (आंतरिक, बाहरी)
टीडीएस के प्रभाव का वर्णन करें।
एचवीएल और टीवीएल को परिभाषित करें।
समाप्ति</a:t>
            </a:r>
            <a:endParaRPr lang="en-US" sz="2800" dirty="0">
              <a:latin typeface="Open sans" panose="020B0606030504020204"/>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44" y="2919844"/>
            <a:ext cx="2795156" cy="1174173"/>
          </a:xfrm>
        </p:spPr>
        <p:txBody>
          <a:bodyPr>
            <a:noAutofit/>
          </a:bodyPr>
          <a:lstStyle/>
          <a:p>
            <a:pPr algn="ctr"/>
            <a:r>
              <a:rPr lang="hi-IN" sz="4000" b="1" dirty="0">
                <a:solidFill>
                  <a:srgbClr val="C00000"/>
                </a:solidFill>
                <a:latin typeface="Open sans" panose="020B0606030504020204"/>
                <a:cs typeface="Arial" pitchFamily="34" charset="0"/>
              </a:rPr>
              <a:t>डिस्टेंस प्रभाव </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5" name="Rectangle 4">
            <a:extLst>
              <a:ext uri="{FF2B5EF4-FFF2-40B4-BE49-F238E27FC236}">
                <a16:creationId xmlns:a16="http://schemas.microsoft.com/office/drawing/2014/main" id="{30DE1E84-A879-4482-A281-0D28880622B8}"/>
              </a:ext>
            </a:extLst>
          </p:cNvPr>
          <p:cNvSpPr/>
          <p:nvPr/>
        </p:nvSpPr>
        <p:spPr>
          <a:xfrm>
            <a:off x="3865419" y="937961"/>
            <a:ext cx="7523018" cy="5032147"/>
          </a:xfrm>
          <a:prstGeom prst="rect">
            <a:avLst/>
          </a:prstGeom>
        </p:spPr>
        <p:txBody>
          <a:bodyPr wrap="square">
            <a:spAutoFit/>
          </a:bodyPr>
          <a:lstStyle/>
          <a:p>
            <a:pPr algn="just" eaLnBrk="0" hangingPunct="0">
              <a:lnSpc>
                <a:spcPct val="150000"/>
              </a:lnSpc>
              <a:buNone/>
            </a:pPr>
            <a:r>
              <a:rPr lang="hi-IN" sz="2400" dirty="0">
                <a:latin typeface="Open sans" panose="020B0606030504020204"/>
                <a:cs typeface="Times New Roman" panose="02020603050405020304" pitchFamily="18" charset="0"/>
              </a:rPr>
              <a:t>गणितीय रूप से इसे इस प्रकार व्यक्त किया जा सकता है 
</a:t>
            </a:r>
            <a:r>
              <a:rPr lang="hi-IN" sz="2400" b="1" dirty="0">
                <a:latin typeface="Open sans" panose="020B0606030504020204"/>
                <a:cs typeface="Times New Roman" panose="02020603050405020304" pitchFamily="18" charset="0"/>
              </a:rPr>
              <a:t>            आर = के/डी2 </a:t>
            </a:r>
            <a:r>
              <a:rPr lang="hi-IN" sz="2400" dirty="0">
                <a:latin typeface="Open sans" panose="020B0606030504020204"/>
                <a:cs typeface="Times New Roman" panose="02020603050405020304" pitchFamily="18" charset="0"/>
              </a:rPr>
              <a:t>
जहां आर-राड। खुराक, </a:t>
            </a:r>
            <a:r>
              <a:rPr lang="en-US" sz="2400" dirty="0">
                <a:latin typeface="Open sans" panose="020B0606030504020204"/>
                <a:cs typeface="Times New Roman" panose="02020603050405020304" pitchFamily="18" charset="0"/>
              </a:rPr>
              <a:t>D- </a:t>
            </a:r>
            <a:r>
              <a:rPr lang="hi-IN" sz="2400" dirty="0">
                <a:latin typeface="Open sans" panose="020B0606030504020204"/>
                <a:cs typeface="Times New Roman" panose="02020603050405020304" pitchFamily="18" charset="0"/>
              </a:rPr>
              <a:t>स्रोत से दूरी
और विशेष रेडियोधर्मी स्रोत के लिए </a:t>
            </a:r>
            <a:r>
              <a:rPr lang="en-US" sz="2400" dirty="0">
                <a:latin typeface="Open sans" panose="020B0606030504020204"/>
                <a:cs typeface="Times New Roman" panose="02020603050405020304" pitchFamily="18" charset="0"/>
              </a:rPr>
              <a:t>k-</a:t>
            </a:r>
            <a:r>
              <a:rPr lang="hi-IN" sz="2400" dirty="0">
                <a:latin typeface="Open sans" panose="020B0606030504020204"/>
                <a:cs typeface="Times New Roman" panose="02020603050405020304" pitchFamily="18" charset="0"/>
              </a:rPr>
              <a:t>स्थिरांक।
चूंकि </a:t>
            </a:r>
            <a:r>
              <a:rPr lang="en-US" sz="2400" dirty="0">
                <a:latin typeface="Open sans" panose="020B0606030504020204"/>
                <a:cs typeface="Times New Roman" panose="02020603050405020304" pitchFamily="18" charset="0"/>
              </a:rPr>
              <a:t>k </a:t>
            </a:r>
            <a:r>
              <a:rPr lang="hi-IN" sz="2400" dirty="0">
                <a:latin typeface="Open sans" panose="020B0606030504020204"/>
                <a:cs typeface="Times New Roman" panose="02020603050405020304" pitchFamily="18" charset="0"/>
              </a:rPr>
              <a:t>विशेष स्रोत के लिए स्थिर है और यदि स्रोत नहीं बदला जाता है तो हमारे पास है
 			  </a:t>
            </a:r>
            <a:r>
              <a:rPr lang="en-US" sz="2400" b="1" dirty="0">
                <a:latin typeface="Open sans" panose="020B0606030504020204"/>
                <a:cs typeface="Times New Roman" panose="02020603050405020304" pitchFamily="18" charset="0"/>
              </a:rPr>
              <a:t>I1D12 = I2D22
 </a:t>
            </a:r>
            <a:r>
              <a:rPr lang="hi-IN" sz="2400" b="1" dirty="0">
                <a:latin typeface="Open sans" panose="020B0606030504020204"/>
                <a:cs typeface="Times New Roman" panose="02020603050405020304" pitchFamily="18" charset="0"/>
              </a:rPr>
              <a:t>कहां </a:t>
            </a:r>
            <a:r>
              <a:rPr lang="hi-IN" sz="2400" dirty="0">
                <a:latin typeface="Open sans" panose="020B0606030504020204"/>
                <a:cs typeface="Times New Roman" panose="02020603050405020304" pitchFamily="18" charset="0"/>
              </a:rPr>
              <a:t>
  </a:t>
            </a:r>
            <a:r>
              <a:rPr lang="en-US" sz="2400" dirty="0">
                <a:latin typeface="Open sans" panose="020B0606030504020204"/>
                <a:cs typeface="Times New Roman" panose="02020603050405020304" pitchFamily="18" charset="0"/>
              </a:rPr>
              <a:t>I1 </a:t>
            </a:r>
            <a:r>
              <a:rPr lang="hi-IN" sz="2400" dirty="0">
                <a:latin typeface="Open sans" panose="020B0606030504020204"/>
                <a:cs typeface="Times New Roman" panose="02020603050405020304" pitchFamily="18" charset="0"/>
              </a:rPr>
              <a:t>दूरी </a:t>
            </a:r>
            <a:r>
              <a:rPr lang="en-US" sz="2400" dirty="0">
                <a:latin typeface="Open sans" panose="020B0606030504020204"/>
                <a:cs typeface="Times New Roman" panose="02020603050405020304" pitchFamily="18" charset="0"/>
              </a:rPr>
              <a:t>D1 </a:t>
            </a:r>
            <a:r>
              <a:rPr lang="hi-IN" sz="2400" dirty="0">
                <a:latin typeface="Open sans" panose="020B0606030504020204"/>
                <a:cs typeface="Times New Roman" panose="02020603050405020304" pitchFamily="18" charset="0"/>
              </a:rPr>
              <a:t>पर विकिरण तीव्रता है
  </a:t>
            </a:r>
            <a:r>
              <a:rPr lang="en-US" sz="2400" dirty="0">
                <a:latin typeface="Open sans" panose="020B0606030504020204"/>
                <a:cs typeface="Times New Roman" panose="02020603050405020304" pitchFamily="18" charset="0"/>
              </a:rPr>
              <a:t>I2 </a:t>
            </a:r>
            <a:r>
              <a:rPr lang="hi-IN" sz="2400" dirty="0">
                <a:latin typeface="Open sans" panose="020B0606030504020204"/>
                <a:cs typeface="Times New Roman" panose="02020603050405020304" pitchFamily="18" charset="0"/>
              </a:rPr>
              <a:t>दूरी </a:t>
            </a:r>
            <a:r>
              <a:rPr lang="en-US" sz="2400" dirty="0">
                <a:latin typeface="Open sans" panose="020B0606030504020204"/>
                <a:cs typeface="Times New Roman" panose="02020603050405020304" pitchFamily="18" charset="0"/>
              </a:rPr>
              <a:t>D2 </a:t>
            </a:r>
            <a:r>
              <a:rPr lang="hi-IN" sz="2400" dirty="0">
                <a:latin typeface="Open sans" panose="020B0606030504020204"/>
                <a:cs typeface="Times New Roman" panose="02020603050405020304" pitchFamily="18" charset="0"/>
              </a:rPr>
              <a:t>पर विकिरण तीव्रता है</a:t>
            </a:r>
            <a:endParaRPr lang="en-US" sz="2400" baseline="-30000"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1775738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219" y="2777605"/>
            <a:ext cx="2951019" cy="789710"/>
          </a:xfrm>
        </p:spPr>
        <p:txBody>
          <a:bodyPr>
            <a:noAutofit/>
          </a:bodyPr>
          <a:lstStyle/>
          <a:p>
            <a:pPr algn="ctr"/>
            <a:r>
              <a:rPr lang="hi-IN" sz="4000" b="1" dirty="0">
                <a:solidFill>
                  <a:srgbClr val="C00000"/>
                </a:solidFill>
                <a:latin typeface="Open sans" panose="020B0606030504020204"/>
                <a:cs typeface="Arial" pitchFamily="34" charset="0"/>
              </a:rPr>
              <a:t>शिल्डिंग </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B3612A03-52CB-4BEF-AB27-049A0F918CC0}"/>
              </a:ext>
            </a:extLst>
          </p:cNvPr>
          <p:cNvSpPr/>
          <p:nvPr/>
        </p:nvSpPr>
        <p:spPr>
          <a:xfrm>
            <a:off x="4094018" y="1336232"/>
            <a:ext cx="7419107" cy="5016758"/>
          </a:xfrm>
          <a:prstGeom prst="rect">
            <a:avLst/>
          </a:prstGeom>
        </p:spPr>
        <p:txBody>
          <a:bodyPr wrap="square">
            <a:spAutoFit/>
          </a:bodyPr>
          <a:lstStyle/>
          <a:p>
            <a:pPr marL="363538" indent="-363538" algn="just">
              <a:buFont typeface="Wingdings" pitchFamily="2" charset="2"/>
              <a:buChar char="Ø"/>
              <a:defRPr/>
            </a:pPr>
            <a:r>
              <a:rPr lang="hi-IN" altLang="en-US" sz="4000" dirty="0">
                <a:latin typeface="Open sans" panose="020B0606030504020204"/>
                <a:cs typeface="Times New Roman" panose="02020603050405020304" pitchFamily="18" charset="0"/>
              </a:rPr>
              <a:t>जब उपलब्ध हो, अधिकतम दूरी और न्यूनतम समय विकिरण को स्वीकार्य रूप से कम मूल्य पर न लाएं।
कंक्रीट, स्टील, सीसा और अन्य उच्च जेड सामग्री जैसी सामग्रियों का उपयोग एक्स-रे या गामा विकिरण स्रोतों और कर्मियों के बीच ढाल के रूप में किया जाता है। 
ये परिरक्षण सामग्री विकिरण को अवशोषित करती है।</a:t>
            </a:r>
            <a:endParaRPr lang="en-US" sz="2800" dirty="0">
              <a:latin typeface="Open sans" panose="020B0606030504020204"/>
            </a:endParaRPr>
          </a:p>
        </p:txBody>
      </p:sp>
    </p:spTree>
    <p:extLst>
      <p:ext uri="{BB962C8B-B14F-4D97-AF65-F5344CB8AC3E}">
        <p14:creationId xmlns:p14="http://schemas.microsoft.com/office/powerpoint/2010/main" val="1156691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1" y="2701633"/>
            <a:ext cx="3231572" cy="1787237"/>
          </a:xfrm>
        </p:spPr>
        <p:txBody>
          <a:bodyPr>
            <a:noAutofit/>
          </a:bodyPr>
          <a:lstStyle/>
          <a:p>
            <a:pPr algn="ctr"/>
            <a:r>
              <a:rPr lang="hi-IN" sz="4000" b="1" dirty="0">
                <a:solidFill>
                  <a:srgbClr val="C00000"/>
                </a:solidFill>
                <a:latin typeface="Open sans" panose="020B0606030504020204"/>
                <a:cs typeface="Times New Roman" panose="02020603050405020304" pitchFamily="18" charset="0"/>
              </a:rPr>
              <a:t>सुझाई गई परिरक्षण/शिल्डिंग </a:t>
            </a:r>
            <a:br>
              <a:rPr lang="hi-IN" sz="4000" b="1" dirty="0">
                <a:solidFill>
                  <a:srgbClr val="C00000"/>
                </a:solidFill>
                <a:latin typeface="Open sans" panose="020B0606030504020204"/>
                <a:cs typeface="Times New Roman" panose="02020603050405020304" pitchFamily="18" charset="0"/>
              </a:rPr>
            </a:br>
            <a:r>
              <a:rPr lang="hi-IN" sz="4000" b="1" dirty="0">
                <a:solidFill>
                  <a:srgbClr val="C00000"/>
                </a:solidFill>
                <a:latin typeface="Open sans" panose="020B0606030504020204"/>
                <a:cs typeface="Times New Roman" panose="02020603050405020304" pitchFamily="18" charset="0"/>
              </a:rPr>
              <a:t>सामग्री</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B3612A03-52CB-4BEF-AB27-049A0F918CC0}"/>
              </a:ext>
            </a:extLst>
          </p:cNvPr>
          <p:cNvSpPr/>
          <p:nvPr/>
        </p:nvSpPr>
        <p:spPr>
          <a:xfrm>
            <a:off x="4062846" y="1450533"/>
            <a:ext cx="7523017" cy="4632037"/>
          </a:xfrm>
          <a:prstGeom prst="rect">
            <a:avLst/>
          </a:prstGeom>
        </p:spPr>
        <p:txBody>
          <a:bodyPr wrap="square">
            <a:spAutoFit/>
          </a:bodyPr>
          <a:lstStyle/>
          <a:p>
            <a:pPr>
              <a:lnSpc>
                <a:spcPct val="150000"/>
              </a:lnSpc>
              <a:buFont typeface="Wingdings" panose="05000000000000000000" pitchFamily="2" charset="2"/>
              <a:buChar char="§"/>
            </a:pPr>
            <a:r>
              <a:rPr lang="hi-IN" altLang="en-US" sz="4000" dirty="0">
                <a:latin typeface="Open sans" panose="020B0606030504020204"/>
                <a:cs typeface="Times New Roman" panose="02020603050405020304" pitchFamily="18" charset="0"/>
              </a:rPr>
              <a:t>अल्फा : शून्य
बीटा: प्लास्टिक शीट, पर्सपेक्स, एल्यूमिनियम
गामा : रेत बैग, ईंटें, स्टील, कंक्रीट, सीसा।
एक्स-रे: कंक्रीट, सीसा 
न्यूट्रॉन : पानी, कंक्रीट</a:t>
            </a:r>
            <a:endParaRPr lang="en-US" altLang="en-US" sz="2800"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109084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2951018"/>
            <a:ext cx="2815937" cy="665018"/>
          </a:xfrm>
        </p:spPr>
        <p:txBody>
          <a:bodyPr>
            <a:noAutofit/>
          </a:bodyPr>
          <a:lstStyle/>
          <a:p>
            <a:pPr algn="ctr"/>
            <a:r>
              <a:rPr lang="hi-IN" sz="4000" b="1" dirty="0">
                <a:solidFill>
                  <a:srgbClr val="C00000"/>
                </a:solidFill>
                <a:latin typeface="Open sans" panose="020B0606030504020204"/>
                <a:cs typeface="Times New Roman" panose="02020603050405020304" pitchFamily="18" charset="0"/>
              </a:rPr>
              <a:t>एचवीएल और टीवीएल</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B3612A03-52CB-4BEF-AB27-049A0F918CC0}"/>
              </a:ext>
            </a:extLst>
          </p:cNvPr>
          <p:cNvSpPr/>
          <p:nvPr/>
        </p:nvSpPr>
        <p:spPr>
          <a:xfrm>
            <a:off x="3868884" y="1191451"/>
            <a:ext cx="7523017" cy="3693319"/>
          </a:xfrm>
          <a:prstGeom prst="rect">
            <a:avLst/>
          </a:prstGeom>
        </p:spPr>
        <p:txBody>
          <a:bodyPr wrap="square">
            <a:spAutoFit/>
          </a:bodyPr>
          <a:lstStyle/>
          <a:p>
            <a:pPr>
              <a:lnSpc>
                <a:spcPct val="200000"/>
              </a:lnSpc>
            </a:pPr>
            <a:r>
              <a:rPr lang="hi-IN" sz="2400" b="1" dirty="0">
                <a:latin typeface="Open sans" panose="020B0606030504020204"/>
                <a:cs typeface="Times New Roman" panose="02020603050405020304" pitchFamily="18" charset="0"/>
              </a:rPr>
              <a:t>एचवीएल - </a:t>
            </a:r>
            <a:r>
              <a:rPr lang="hi-IN" sz="2400" dirty="0">
                <a:latin typeface="Open sans" panose="020B0606030504020204"/>
                <a:cs typeface="Times New Roman" panose="02020603050405020304" pitchFamily="18" charset="0"/>
              </a:rPr>
              <a:t>(आधा मान परत): -
जो विकिरण की तीव्रता को उसके प्रारंभिक मूल्य के आधे से कम कर देता है।</a:t>
            </a:r>
            <a:r>
              <a:rPr lang="hi-IN" sz="2400" b="1" dirty="0">
                <a:latin typeface="Open sans" panose="020B0606030504020204"/>
                <a:cs typeface="Times New Roman" panose="02020603050405020304" pitchFamily="18" charset="0"/>
              </a:rPr>
              <a:t>
टीवीएल (दसवीं मान परत): -
</a:t>
            </a:r>
            <a:r>
              <a:rPr lang="hi-IN" sz="2400" dirty="0">
                <a:latin typeface="Open sans" panose="020B0606030504020204"/>
                <a:cs typeface="Times New Roman" panose="02020603050405020304" pitchFamily="18" charset="0"/>
              </a:rPr>
              <a:t>यह एक निर्दिष्ट पदार्थ की मोटाई है जो विकिरण की तीव्रता को उसके प्रारंभिक मूल्य के दसवें हिस्से (1/10) तक कम कर देती है।</a:t>
            </a:r>
            <a:endParaRPr lang="en-US" sz="2400"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21529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0"/>
            <a:ext cx="7694588" cy="6858000"/>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86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hi-IN" altLang="en-US" sz="4000" b="1" dirty="0">
                <a:solidFill>
                  <a:srgbClr val="C00000"/>
                </a:solidFill>
                <a:latin typeface="Open sans"/>
              </a:rPr>
              <a:t>समीक्षा</a:t>
            </a:r>
            <a:r>
              <a:rPr lang="en-US" altLang="en-US" sz="4000" b="1" dirty="0">
                <a:solidFill>
                  <a:srgbClr val="FFFF00"/>
                </a:solidFill>
                <a:latin typeface="Tw Cen MT" panose="020B0602020104020603" pitchFamily="34" charset="0"/>
              </a:rPr>
              <a:t> </a:t>
            </a:r>
            <a:endParaRPr lang="en-US" sz="4000" dirty="0">
              <a:latin typeface="Open Sans"/>
            </a:endParaRPr>
          </a:p>
        </p:txBody>
      </p:sp>
      <p:sp>
        <p:nvSpPr>
          <p:cNvPr id="223" name="Ensure your safety and the safety of your crew, the patient, and bystanders…"/>
          <p:cNvSpPr txBox="1"/>
          <p:nvPr/>
        </p:nvSpPr>
        <p:spPr>
          <a:xfrm>
            <a:off x="4904510" y="1066800"/>
            <a:ext cx="7079509" cy="5480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nSpc>
                <a:spcPct val="200000"/>
              </a:lnSpc>
              <a:buFont typeface="Wingdings" pitchFamily="2" charset="2"/>
              <a:buChar char="Ø"/>
            </a:pPr>
            <a:r>
              <a:rPr lang="en-US" sz="2800" dirty="0">
                <a:latin typeface="Open sans" panose="020B0606030504020204"/>
                <a:cs typeface="Times New Roman" panose="02020603050405020304" pitchFamily="18" charset="0"/>
              </a:rPr>
              <a:t> </a:t>
            </a:r>
            <a:r>
              <a:rPr lang="hi-IN" sz="3600" dirty="0">
                <a:latin typeface="Open sans" panose="020B0606030504020204"/>
                <a:cs typeface="Times New Roman" panose="02020603050405020304" pitchFamily="18" charset="0"/>
              </a:rPr>
              <a:t>विकिरण।
विकिरण खतरे के प्रकार (आंतरिक, बाहरी)
टीडीएस के प्रभाव का वर्णन करें।
एचवीएल और टीवीएल को परिभाषित करें।
समाप्ति</a:t>
            </a:r>
            <a:endParaRPr lang="en-US" sz="2800" dirty="0">
              <a:latin typeface="Open sans" panose="020B0606030504020204"/>
              <a:cs typeface="Times New Roman" panose="02020603050405020304"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43111"/>
            <a:ext cx="7694588" cy="6901111"/>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08114" y="3230213"/>
            <a:ext cx="4083778"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4000" b="1" dirty="0">
                <a:solidFill>
                  <a:srgbClr val="C00000"/>
                </a:solidFill>
                <a:latin typeface="Open sans"/>
              </a:rPr>
              <a:t>कोई भी प्रश्न</a:t>
            </a:r>
            <a:r>
              <a:rPr lang="en-US" sz="4000" b="1" dirty="0">
                <a:solidFill>
                  <a:srgbClr val="C00000"/>
                </a:solidFill>
                <a:latin typeface="Open sans"/>
              </a:rPr>
              <a:t>?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hi-IN" sz="4000" b="1" dirty="0">
                <a:solidFill>
                  <a:srgbClr val="C00000"/>
                </a:solidFill>
                <a:latin typeface="Open sans"/>
              </a:rPr>
              <a:t>मूल्यांकन</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159760" y="0"/>
            <a:ext cx="90322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0" indent="0">
              <a:buNone/>
            </a:pP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
        <p:nvSpPr>
          <p:cNvPr id="2" name="Rectangle 1">
            <a:extLst>
              <a:ext uri="{FF2B5EF4-FFF2-40B4-BE49-F238E27FC236}">
                <a16:creationId xmlns:a16="http://schemas.microsoft.com/office/drawing/2014/main" id="{320CB23C-5416-40D2-A69B-C13007B8C011}"/>
              </a:ext>
            </a:extLst>
          </p:cNvPr>
          <p:cNvSpPr/>
          <p:nvPr/>
        </p:nvSpPr>
        <p:spPr>
          <a:xfrm>
            <a:off x="3646662" y="716647"/>
            <a:ext cx="8140699" cy="5155066"/>
          </a:xfrm>
          <a:prstGeom prst="rect">
            <a:avLst/>
          </a:prstGeom>
        </p:spPr>
        <p:txBody>
          <a:bodyPr wrap="square">
            <a:spAutoFit/>
          </a:bodyPr>
          <a:lstStyle/>
          <a:p>
            <a:pPr algn="just">
              <a:lnSpc>
                <a:spcPct val="200000"/>
              </a:lnSpc>
            </a:pPr>
            <a:r>
              <a:rPr lang="hi-IN" sz="2800" dirty="0">
                <a:solidFill>
                  <a:srgbClr val="FF0000"/>
                </a:solidFill>
                <a:latin typeface="Open sans"/>
              </a:rPr>
              <a:t>1. एचवीएल क्या है?</a:t>
            </a:r>
            <a:r>
              <a:rPr lang="hi-IN" sz="2800" dirty="0">
                <a:latin typeface="Open sans"/>
              </a:rPr>
              <a:t>
उत्तर- यह एक विशिष्ट सामग्री की मोटाई है जो विकिरण की तीव्रता को उसके प्रारंभिक मूल्य के आधे हिस्से तक कम करने के लिए आवश्यक है।
</a:t>
            </a:r>
            <a:r>
              <a:rPr lang="hi-IN" sz="2800" dirty="0">
                <a:solidFill>
                  <a:srgbClr val="FF0000"/>
                </a:solidFill>
                <a:latin typeface="Open sans"/>
              </a:rPr>
              <a:t>2. टीडीएस का फुल फॉर्म क्या है?</a:t>
            </a:r>
            <a:r>
              <a:rPr lang="hi-IN" sz="2800" dirty="0">
                <a:latin typeface="Open sans"/>
              </a:rPr>
              <a:t>
उत्तर- समय दूरी परिरक्षण</a:t>
            </a:r>
            <a:endParaRPr lang="en-IN" sz="2800" dirty="0">
              <a:solidFill>
                <a:srgbClr val="FF0000"/>
              </a:solidFill>
              <a:latin typeface="Open sans" panose="020B0606030504020204"/>
            </a:endParaRPr>
          </a:p>
        </p:txBody>
      </p:sp>
    </p:spTree>
    <p:extLst>
      <p:ext uri="{BB962C8B-B14F-4D97-AF65-F5344CB8AC3E}">
        <p14:creationId xmlns:p14="http://schemas.microsoft.com/office/powerpoint/2010/main" val="226861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hi-IN" sz="4000" b="1" dirty="0">
                <a:solidFill>
                  <a:srgbClr val="C00000"/>
                </a:solidFill>
                <a:latin typeface="Open sans"/>
              </a:rPr>
              <a:t>धन्यवाद</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7036" y="159195"/>
            <a:ext cx="6075845" cy="6613557"/>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7" y="2438401"/>
            <a:ext cx="4084982" cy="2486890"/>
          </a:xfrm>
        </p:spPr>
        <p:txBody>
          <a:bodyPr>
            <a:noAutofit/>
          </a:bodyPr>
          <a:lstStyle/>
          <a:p>
            <a:pPr algn="ctr"/>
            <a:r>
              <a:rPr lang="hi-IN" altLang="en-US" sz="4000" b="1" dirty="0">
                <a:solidFill>
                  <a:srgbClr val="C00000"/>
                </a:solidFill>
                <a:latin typeface="Open sans" panose="020B0606030504020204"/>
                <a:cs typeface="Times New Roman" panose="02020603050405020304" pitchFamily="18" charset="0"/>
              </a:rPr>
              <a:t>क्या मनुष्य विकिरण को महसूस कर सकता है?</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1" name="Picture 10" descr="j0211470">
            <a:extLst>
              <a:ext uri="{FF2B5EF4-FFF2-40B4-BE49-F238E27FC236}">
                <a16:creationId xmlns:a16="http://schemas.microsoft.com/office/drawing/2014/main" id="{C7689C0D-031C-4C22-B3E4-8B5C14087FD5}"/>
              </a:ext>
            </a:extLst>
          </p:cNvPr>
          <p:cNvPicPr>
            <a:picLocks noChangeAspect="1" noChangeArrowheads="1"/>
          </p:cNvPicPr>
          <p:nvPr/>
        </p:nvPicPr>
        <p:blipFill>
          <a:blip r:embed="rId4"/>
          <a:srcRect b="20425"/>
          <a:stretch>
            <a:fillRect/>
          </a:stretch>
        </p:blipFill>
        <p:spPr bwMode="auto">
          <a:xfrm>
            <a:off x="5164697" y="1628974"/>
            <a:ext cx="2418811" cy="1540251"/>
          </a:xfrm>
          <a:prstGeom prst="rect">
            <a:avLst/>
          </a:prstGeom>
          <a:noFill/>
          <a:ln w="9525">
            <a:noFill/>
            <a:miter lim="800000"/>
            <a:headEnd/>
            <a:tailEnd/>
          </a:ln>
        </p:spPr>
      </p:pic>
      <p:pic>
        <p:nvPicPr>
          <p:cNvPr id="12" name="Picture 13" descr="j0211478">
            <a:extLst>
              <a:ext uri="{FF2B5EF4-FFF2-40B4-BE49-F238E27FC236}">
                <a16:creationId xmlns:a16="http://schemas.microsoft.com/office/drawing/2014/main" id="{D1B7E700-6C6E-4F46-8C62-0F91EE5C75F1}"/>
              </a:ext>
            </a:extLst>
          </p:cNvPr>
          <p:cNvPicPr>
            <a:picLocks noChangeAspect="1" noChangeArrowheads="1"/>
          </p:cNvPicPr>
          <p:nvPr/>
        </p:nvPicPr>
        <p:blipFill>
          <a:blip r:embed="rId5"/>
          <a:srcRect r="19574" b="15298"/>
          <a:stretch>
            <a:fillRect/>
          </a:stretch>
        </p:blipFill>
        <p:spPr bwMode="auto">
          <a:xfrm>
            <a:off x="9128066" y="1546707"/>
            <a:ext cx="1986692" cy="1705272"/>
          </a:xfrm>
          <a:prstGeom prst="rect">
            <a:avLst/>
          </a:prstGeom>
          <a:noFill/>
          <a:ln w="9525">
            <a:noFill/>
            <a:miter lim="800000"/>
            <a:headEnd/>
            <a:tailEnd/>
          </a:ln>
        </p:spPr>
      </p:pic>
      <p:pic>
        <p:nvPicPr>
          <p:cNvPr id="13" name="Picture 11" descr="HM00379_">
            <a:extLst>
              <a:ext uri="{FF2B5EF4-FFF2-40B4-BE49-F238E27FC236}">
                <a16:creationId xmlns:a16="http://schemas.microsoft.com/office/drawing/2014/main" id="{4ED04EA9-EC17-428D-9E4E-0A5AD26370B8}"/>
              </a:ext>
            </a:extLst>
          </p:cNvPr>
          <p:cNvPicPr>
            <a:picLocks noChangeAspect="1" noChangeArrowheads="1"/>
          </p:cNvPicPr>
          <p:nvPr/>
        </p:nvPicPr>
        <p:blipFill>
          <a:blip r:embed="rId6"/>
          <a:srcRect/>
          <a:stretch>
            <a:fillRect/>
          </a:stretch>
        </p:blipFill>
        <p:spPr bwMode="auto">
          <a:xfrm>
            <a:off x="9028327" y="4145973"/>
            <a:ext cx="2047294" cy="1785042"/>
          </a:xfrm>
          <a:prstGeom prst="rect">
            <a:avLst/>
          </a:prstGeom>
          <a:noFill/>
          <a:ln w="9525">
            <a:noFill/>
            <a:miter lim="800000"/>
            <a:headEnd/>
            <a:tailEnd/>
          </a:ln>
        </p:spPr>
      </p:pic>
      <p:pic>
        <p:nvPicPr>
          <p:cNvPr id="14" name="Picture 14" descr="j0211482">
            <a:extLst>
              <a:ext uri="{FF2B5EF4-FFF2-40B4-BE49-F238E27FC236}">
                <a16:creationId xmlns:a16="http://schemas.microsoft.com/office/drawing/2014/main" id="{02F6132A-3790-4B83-A73D-76A6DCAF92BC}"/>
              </a:ext>
            </a:extLst>
          </p:cNvPr>
          <p:cNvPicPr>
            <a:picLocks noChangeAspect="1" noChangeArrowheads="1"/>
          </p:cNvPicPr>
          <p:nvPr/>
        </p:nvPicPr>
        <p:blipFill>
          <a:blip r:embed="rId7"/>
          <a:srcRect b="22235"/>
          <a:stretch>
            <a:fillRect/>
          </a:stretch>
        </p:blipFill>
        <p:spPr bwMode="auto">
          <a:xfrm>
            <a:off x="5372100" y="4187537"/>
            <a:ext cx="2033343" cy="1724940"/>
          </a:xfrm>
          <a:prstGeom prst="rect">
            <a:avLst/>
          </a:prstGeom>
          <a:noFill/>
          <a:ln w="9525">
            <a:noFill/>
            <a:miter lim="800000"/>
            <a:headEnd/>
            <a:tailEnd/>
          </a:ln>
        </p:spPr>
      </p:pic>
      <p:sp>
        <p:nvSpPr>
          <p:cNvPr id="15" name="Rectangle 14">
            <a:extLst>
              <a:ext uri="{FF2B5EF4-FFF2-40B4-BE49-F238E27FC236}">
                <a16:creationId xmlns:a16="http://schemas.microsoft.com/office/drawing/2014/main" id="{D8E5FE6D-C174-42D2-B410-602FB4BF1693}"/>
              </a:ext>
            </a:extLst>
          </p:cNvPr>
          <p:cNvSpPr/>
          <p:nvPr/>
        </p:nvSpPr>
        <p:spPr>
          <a:xfrm>
            <a:off x="7809737" y="3431372"/>
            <a:ext cx="566181" cy="523220"/>
          </a:xfrm>
          <a:prstGeom prst="rect">
            <a:avLst/>
          </a:prstGeom>
        </p:spPr>
        <p:txBody>
          <a:bodyPr wrap="none">
            <a:spAutoFit/>
          </a:bodyPr>
          <a:lstStyle/>
          <a:p>
            <a:r>
              <a:rPr lang="hi-IN" sz="2800" b="1" dirty="0">
                <a:latin typeface="Open sans" panose="020B0606030504020204"/>
                <a:cs typeface="Times New Roman" panose="02020603050405020304" pitchFamily="18" charset="0"/>
              </a:rPr>
              <a:t>नहीं</a:t>
            </a:r>
            <a:endParaRPr lang="en-IN"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73" y="2999512"/>
            <a:ext cx="4084982" cy="1354281"/>
          </a:xfrm>
        </p:spPr>
        <p:txBody>
          <a:bodyPr>
            <a:noAutofit/>
          </a:bodyPr>
          <a:lstStyle/>
          <a:p>
            <a:pPr algn="ctr"/>
            <a:r>
              <a:rPr lang="hi-IN" altLang="en-US" sz="4000" b="1" dirty="0">
                <a:solidFill>
                  <a:srgbClr val="C00000"/>
                </a:solidFill>
                <a:latin typeface="Open sans" panose="020B0606030504020204"/>
                <a:cs typeface="Times New Roman" panose="02020603050405020304" pitchFamily="18" charset="0"/>
              </a:rPr>
              <a:t>विकिरण</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52577C0C-DF9E-48C5-A9DD-D4D7661F82A6}"/>
              </a:ext>
            </a:extLst>
          </p:cNvPr>
          <p:cNvSpPr/>
          <p:nvPr/>
        </p:nvSpPr>
        <p:spPr>
          <a:xfrm>
            <a:off x="4970316" y="1101269"/>
            <a:ext cx="6096000" cy="4893647"/>
          </a:xfrm>
          <a:prstGeom prst="rect">
            <a:avLst/>
          </a:prstGeom>
        </p:spPr>
        <p:txBody>
          <a:bodyPr>
            <a:spAutoFit/>
          </a:bodyPr>
          <a:lstStyle/>
          <a:p>
            <a:pPr algn="just">
              <a:lnSpc>
                <a:spcPct val="200000"/>
              </a:lnSpc>
            </a:pPr>
            <a:r>
              <a:rPr lang="hi-IN" sz="3200" dirty="0">
                <a:latin typeface="Open sans" panose="020B0606030504020204"/>
                <a:cs typeface="Times New Roman" panose="02020603050405020304" pitchFamily="18" charset="0"/>
              </a:rPr>
              <a:t>एक परमाणु के नाभिक से कणों के रूप में या विद्युत चुम्बकीय तरंगों के रूप में ऊर्जा का संचरण।
   विकिरण दो प्रकार के होते हैं</a:t>
            </a:r>
            <a:r>
              <a:rPr lang="en-US" sz="3200" dirty="0">
                <a:latin typeface="Open sans" panose="020B0606030504020204"/>
                <a:cs typeface="Times New Roman" panose="02020603050405020304" pitchFamily="18" charset="0"/>
              </a:rPr>
              <a:t>  </a:t>
            </a:r>
            <a:endParaRPr lang="hi-IN" sz="3200" dirty="0">
              <a:latin typeface="Open sans" panose="020B0606030504020204"/>
              <a:cs typeface="Times New Roman" panose="02020603050405020304" pitchFamily="18" charset="0"/>
            </a:endParaRPr>
          </a:p>
          <a:p>
            <a:pPr algn="just">
              <a:lnSpc>
                <a:spcPct val="200000"/>
              </a:lnSpc>
            </a:pPr>
            <a:r>
              <a:rPr lang="hi-IN" sz="3200" dirty="0">
                <a:latin typeface="Open sans" panose="020B0606030504020204"/>
                <a:cs typeface="Times New Roman" panose="02020603050405020304" pitchFamily="18" charset="0"/>
              </a:rPr>
              <a:t>1 आयनीकरण विकिरण  
 2 गैर-आयनीकरण विकिरण</a:t>
            </a:r>
            <a:endParaRPr lang="en-US" sz="3200"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38256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73" y="2999512"/>
            <a:ext cx="3082936" cy="1354281"/>
          </a:xfrm>
        </p:spPr>
        <p:txBody>
          <a:bodyPr>
            <a:noAutofit/>
          </a:bodyPr>
          <a:lstStyle/>
          <a:p>
            <a:pPr algn="ctr"/>
            <a:r>
              <a:rPr lang="hi-IN" altLang="en-US" sz="4000" b="1" dirty="0">
                <a:solidFill>
                  <a:srgbClr val="C00000"/>
                </a:solidFill>
                <a:latin typeface="Open sans" panose="020B0606030504020204"/>
                <a:cs typeface="Times New Roman" panose="02020603050405020304" pitchFamily="18" charset="0"/>
              </a:rPr>
              <a:t>विकिरण</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2" descr="C:\Users\hp\Desktop\hnO034nqQ9eDuqMzP9F1_electromagnetic-spectrum.png">
            <a:extLst>
              <a:ext uri="{FF2B5EF4-FFF2-40B4-BE49-F238E27FC236}">
                <a16:creationId xmlns:a16="http://schemas.microsoft.com/office/drawing/2014/main" id="{46F5E503-85BB-4FD4-9A0C-981AA9A4179F}"/>
              </a:ext>
            </a:extLst>
          </p:cNvPr>
          <p:cNvPicPr>
            <a:picLocks noGrp="1" noChangeAspect="1" noChangeArrowheads="1"/>
          </p:cNvPicPr>
          <p:nvPr>
            <p:ph idx="1"/>
          </p:nvPr>
        </p:nvPicPr>
        <p:blipFill>
          <a:blip r:embed="rId4"/>
          <a:srcRect/>
          <a:stretch>
            <a:fillRect/>
          </a:stretch>
        </p:blipFill>
        <p:spPr bwMode="auto">
          <a:xfrm>
            <a:off x="3850466" y="1194955"/>
            <a:ext cx="7870478" cy="5299363"/>
          </a:xfrm>
          <a:prstGeom prst="rect">
            <a:avLst/>
          </a:prstGeom>
          <a:noFill/>
        </p:spPr>
      </p:pic>
    </p:spTree>
    <p:extLst>
      <p:ext uri="{BB962C8B-B14F-4D97-AF65-F5344CB8AC3E}">
        <p14:creationId xmlns:p14="http://schemas.microsoft.com/office/powerpoint/2010/main" val="3034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73" y="2459181"/>
            <a:ext cx="4084982" cy="1821870"/>
          </a:xfrm>
        </p:spPr>
        <p:txBody>
          <a:bodyPr>
            <a:noAutofit/>
          </a:bodyPr>
          <a:lstStyle/>
          <a:p>
            <a:pPr algn="ctr"/>
            <a:r>
              <a:rPr lang="hi-IN" altLang="en-US" b="1" dirty="0">
                <a:solidFill>
                  <a:srgbClr val="C00000"/>
                </a:solidFill>
                <a:latin typeface="Open sans" panose="020B0606030504020204"/>
                <a:cs typeface="Times New Roman" panose="02020603050405020304" pitchFamily="18" charset="0"/>
              </a:rPr>
              <a:t>का प्रकार</a:t>
            </a:r>
            <a:br>
              <a:rPr lang="hi-IN" altLang="en-US" b="1" dirty="0">
                <a:solidFill>
                  <a:srgbClr val="C00000"/>
                </a:solidFill>
                <a:latin typeface="Open sans" panose="020B0606030504020204"/>
                <a:cs typeface="Times New Roman" panose="02020603050405020304" pitchFamily="18" charset="0"/>
              </a:rPr>
            </a:br>
            <a:r>
              <a:rPr lang="hi-IN" altLang="en-US" b="1" dirty="0">
                <a:solidFill>
                  <a:srgbClr val="C00000"/>
                </a:solidFill>
                <a:latin typeface="Open sans" panose="020B0606030504020204"/>
                <a:cs typeface="Times New Roman" panose="02020603050405020304" pitchFamily="18" charset="0"/>
              </a:rPr>
              <a:t>विकिरण</a:t>
            </a:r>
            <a:br>
              <a:rPr lang="hi-IN" altLang="en-US" b="1" dirty="0">
                <a:solidFill>
                  <a:srgbClr val="C00000"/>
                </a:solidFill>
                <a:latin typeface="Open sans" panose="020B0606030504020204"/>
                <a:cs typeface="Times New Roman" panose="02020603050405020304" pitchFamily="18" charset="0"/>
              </a:rPr>
            </a:br>
            <a:r>
              <a:rPr lang="hi-IN" altLang="en-US" b="1" dirty="0">
                <a:solidFill>
                  <a:srgbClr val="C00000"/>
                </a:solidFill>
                <a:latin typeface="Open sans" panose="020B0606030504020204"/>
                <a:cs typeface="Times New Roman" panose="02020603050405020304" pitchFamily="18" charset="0"/>
              </a:rPr>
              <a:t>खतरों</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52577C0C-DF9E-48C5-A9DD-D4D7661F82A6}"/>
              </a:ext>
            </a:extLst>
          </p:cNvPr>
          <p:cNvSpPr/>
          <p:nvPr/>
        </p:nvSpPr>
        <p:spPr>
          <a:xfrm>
            <a:off x="4970316" y="1350653"/>
            <a:ext cx="6096000" cy="4401205"/>
          </a:xfrm>
          <a:prstGeom prst="rect">
            <a:avLst/>
          </a:prstGeom>
        </p:spPr>
        <p:txBody>
          <a:bodyPr>
            <a:spAutoFit/>
          </a:bodyPr>
          <a:lstStyle/>
          <a:p>
            <a:pPr algn="just">
              <a:spcBef>
                <a:spcPct val="50000"/>
              </a:spcBef>
              <a:defRPr/>
            </a:pPr>
            <a:r>
              <a:rPr lang="en-US" altLang="en-US" sz="2800" dirty="0">
                <a:latin typeface="Open sans" panose="020B0606030504020204"/>
                <a:cs typeface="Times New Roman" panose="02020603050405020304" pitchFamily="18" charset="0"/>
              </a:rPr>
              <a:t> </a:t>
            </a:r>
            <a:r>
              <a:rPr lang="hi-IN" altLang="en-US" sz="2800" dirty="0">
                <a:latin typeface="Open sans" panose="020B0606030504020204"/>
                <a:cs typeface="Times New Roman" panose="02020603050405020304" pitchFamily="18" charset="0"/>
              </a:rPr>
              <a:t>विकिरण खतरों को मोटे तौर पर इस प्रकार वर्गीकृत किया गया है:</a:t>
            </a:r>
          </a:p>
          <a:p>
            <a:pPr algn="just">
              <a:spcBef>
                <a:spcPct val="50000"/>
              </a:spcBef>
              <a:defRPr/>
            </a:pPr>
            <a:r>
              <a:rPr lang="hi-IN" altLang="en-US" sz="2800" b="1" dirty="0">
                <a:latin typeface="Open sans" panose="020B0606030504020204"/>
                <a:cs typeface="Times New Roman" panose="02020603050405020304" pitchFamily="18" charset="0"/>
              </a:rPr>
              <a:t>बाहरी विकिरण खतरा:</a:t>
            </a:r>
          </a:p>
          <a:p>
            <a:pPr algn="just">
              <a:spcBef>
                <a:spcPct val="50000"/>
              </a:spcBef>
              <a:defRPr/>
            </a:pPr>
            <a:r>
              <a:rPr lang="hi-IN" altLang="en-US" sz="2800" dirty="0">
                <a:latin typeface="Open sans" panose="020B0606030504020204"/>
                <a:cs typeface="Times New Roman" panose="02020603050405020304" pitchFamily="18" charset="0"/>
              </a:rPr>
              <a:t>बाहरी विकिरण के खतरे तब होते हैं जब विकिरण का स्रोत शरीर के बाहर होता है।</a:t>
            </a:r>
          </a:p>
          <a:p>
            <a:pPr algn="just">
              <a:spcBef>
                <a:spcPct val="50000"/>
              </a:spcBef>
              <a:defRPr/>
            </a:pPr>
            <a:r>
              <a:rPr lang="hi-IN" altLang="en-US" sz="2800" b="1" dirty="0">
                <a:latin typeface="Open sans" panose="020B0606030504020204"/>
                <a:cs typeface="Times New Roman" panose="02020603050405020304" pitchFamily="18" charset="0"/>
              </a:rPr>
              <a:t>आंतरिक विकिरण खतरा</a:t>
            </a:r>
            <a:r>
              <a:rPr lang="en-US" altLang="en-US" sz="2800" dirty="0">
                <a:latin typeface="Open sans" panose="020B0606030504020204"/>
                <a:cs typeface="Times New Roman" panose="02020603050405020304" pitchFamily="18" charset="0"/>
              </a:rPr>
              <a:t>: </a:t>
            </a:r>
            <a:endParaRPr lang="hi-IN" altLang="en-US" sz="2800" dirty="0">
              <a:latin typeface="Open sans" panose="020B0606030504020204"/>
              <a:cs typeface="Times New Roman" panose="02020603050405020304" pitchFamily="18" charset="0"/>
            </a:endParaRPr>
          </a:p>
          <a:p>
            <a:pPr algn="just">
              <a:spcBef>
                <a:spcPct val="50000"/>
              </a:spcBef>
              <a:defRPr/>
            </a:pPr>
            <a:r>
              <a:rPr lang="hi-IN" altLang="en-US" sz="2800" dirty="0">
                <a:latin typeface="Open sans" panose="020B0606030504020204"/>
                <a:cs typeface="Times New Roman" panose="02020603050405020304" pitchFamily="18" charset="0"/>
              </a:rPr>
              <a:t>आंतरिक विकिरण खतरों का परिणाम तब होता है जब शरीर रेडियोआइसोटोप से आंतरिक रूप से दूषित हो जाता है।</a:t>
            </a:r>
            <a:endParaRPr lang="en-US" altLang="en-US" sz="2800"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52298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73" y="2459180"/>
            <a:ext cx="4084982" cy="2434937"/>
          </a:xfrm>
        </p:spPr>
        <p:txBody>
          <a:bodyPr>
            <a:noAutofit/>
          </a:bodyPr>
          <a:lstStyle/>
          <a:p>
            <a:pPr algn="ctr"/>
            <a:r>
              <a:rPr lang="hi-IN" altLang="en-US" sz="4000" b="1" dirty="0">
                <a:solidFill>
                  <a:srgbClr val="C00000"/>
                </a:solidFill>
                <a:latin typeface="Open sans" panose="020B0606030504020204"/>
                <a:cs typeface="Times New Roman" panose="02020603050405020304" pitchFamily="18" charset="0"/>
              </a:rPr>
              <a:t>आंतरिक जोखिम से सुरक्षा</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52577C0C-DF9E-48C5-A9DD-D4D7661F82A6}"/>
              </a:ext>
            </a:extLst>
          </p:cNvPr>
          <p:cNvSpPr/>
          <p:nvPr/>
        </p:nvSpPr>
        <p:spPr>
          <a:xfrm>
            <a:off x="4970316" y="1350653"/>
            <a:ext cx="6096000" cy="5201424"/>
          </a:xfrm>
          <a:prstGeom prst="rect">
            <a:avLst/>
          </a:prstGeom>
        </p:spPr>
        <p:txBody>
          <a:bodyPr>
            <a:spAutoFit/>
          </a:bodyPr>
          <a:lstStyle/>
          <a:p>
            <a:pPr algn="just">
              <a:lnSpc>
                <a:spcPct val="150000"/>
              </a:lnSpc>
              <a:buFontTx/>
              <a:buChar char="•"/>
            </a:pPr>
            <a:r>
              <a:rPr lang="hi-IN" altLang="en-US" sz="3200" dirty="0">
                <a:latin typeface="Open sans" panose="020B0606030504020204"/>
                <a:cs typeface="Times New Roman" panose="02020603050405020304" pitchFamily="18" charset="0"/>
              </a:rPr>
              <a:t>हवाई विकिरण के संभावित स्रोतों के साथ अतिरिक्त सावधानी बरतें।
संभावित रूप से दूषित क्षेत्रों में खाना, पीना, धूम्रपान नहीं करना।
उचित सुरक्षात्मक उपकरण पहनें।
खुले घावों को ढकें।
बार-बार सर्वेक्षण करें।</a:t>
            </a:r>
            <a:endParaRPr lang="en-US" altLang="en-US" sz="2800"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362497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73" y="2459180"/>
            <a:ext cx="4084982" cy="2434937"/>
          </a:xfrm>
        </p:spPr>
        <p:txBody>
          <a:bodyPr>
            <a:noAutofit/>
          </a:bodyPr>
          <a:lstStyle/>
          <a:p>
            <a:pPr algn="ctr"/>
            <a:br>
              <a:rPr lang="hi-IN" altLang="en-US" sz="4800" b="1" dirty="0">
                <a:solidFill>
                  <a:srgbClr val="C00000"/>
                </a:solidFill>
                <a:latin typeface="Open sans" panose="020B0606030504020204"/>
                <a:cs typeface="Times New Roman" panose="02020603050405020304" pitchFamily="18" charset="0"/>
              </a:rPr>
            </a:br>
            <a:r>
              <a:rPr lang="hi-IN" altLang="en-US" sz="4800" b="1" dirty="0">
                <a:solidFill>
                  <a:srgbClr val="C00000"/>
                </a:solidFill>
                <a:latin typeface="Open sans" panose="020B0606030504020204"/>
                <a:cs typeface="Times New Roman" panose="02020603050405020304" pitchFamily="18" charset="0"/>
              </a:rPr>
              <a:t>  आंतरिक एक्सपोजर</a:t>
            </a:r>
            <a:br>
              <a:rPr lang="hi-IN" altLang="en-US" sz="4800" b="1" dirty="0">
                <a:solidFill>
                  <a:srgbClr val="C00000"/>
                </a:solidFill>
                <a:latin typeface="Open sans" panose="020B0606030504020204"/>
                <a:cs typeface="Times New Roman" panose="02020603050405020304" pitchFamily="18" charset="0"/>
              </a:rPr>
            </a:br>
            <a:r>
              <a:rPr lang="hi-IN" altLang="en-US" sz="4800" b="1" dirty="0">
                <a:solidFill>
                  <a:srgbClr val="C00000"/>
                </a:solidFill>
                <a:latin typeface="Open sans" panose="020B0606030504020204"/>
                <a:cs typeface="Times New Roman" panose="02020603050405020304" pitchFamily="18" charset="0"/>
              </a:rPr>
              <a:t>के मार्ग</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52577C0C-DF9E-48C5-A9DD-D4D7661F82A6}"/>
              </a:ext>
            </a:extLst>
          </p:cNvPr>
          <p:cNvSpPr/>
          <p:nvPr/>
        </p:nvSpPr>
        <p:spPr>
          <a:xfrm>
            <a:off x="5063834" y="1693556"/>
            <a:ext cx="6447445" cy="3054682"/>
          </a:xfrm>
          <a:prstGeom prst="rect">
            <a:avLst/>
          </a:prstGeom>
        </p:spPr>
        <p:txBody>
          <a:bodyPr wrap="square">
            <a:spAutoFit/>
          </a:bodyPr>
          <a:lstStyle/>
          <a:p>
            <a:pPr>
              <a:lnSpc>
                <a:spcPct val="150000"/>
              </a:lnSpc>
              <a:buFont typeface="Wingdings" pitchFamily="2" charset="2"/>
              <a:buChar char="Ø"/>
            </a:pPr>
            <a:r>
              <a:rPr lang="hi-IN" sz="4400" dirty="0">
                <a:latin typeface="Open sans" panose="020B0606030504020204"/>
                <a:cs typeface="Times New Roman" panose="02020603050405020304" pitchFamily="18" charset="0"/>
              </a:rPr>
              <a:t>साँस लेना (नाक)
अंतर्ग्रहण (भोजन और पानी)
इंजेक्शन (कट और घावों के माध्यम से)</a:t>
            </a:r>
            <a:endParaRPr lang="en-US" sz="2800"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413020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1" y="2615045"/>
            <a:ext cx="3200401" cy="1416629"/>
          </a:xfrm>
        </p:spPr>
        <p:txBody>
          <a:bodyPr>
            <a:noAutofit/>
          </a:bodyPr>
          <a:lstStyle/>
          <a:p>
            <a:pPr algn="ctr"/>
            <a:r>
              <a:rPr lang="hi-IN" sz="4000" b="1">
                <a:solidFill>
                  <a:srgbClr val="C00000"/>
                </a:solidFill>
                <a:latin typeface="Open sans" panose="020B0606030504020204"/>
                <a:cs typeface="Times New Roman" panose="02020603050405020304" pitchFamily="18" charset="0"/>
              </a:rPr>
              <a:t>आयनकारी विकिरण</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Content Placeholder 2" descr="C:\Users\hp\Desktop\img-01-03-03.png">
            <a:extLst>
              <a:ext uri="{FF2B5EF4-FFF2-40B4-BE49-F238E27FC236}">
                <a16:creationId xmlns:a16="http://schemas.microsoft.com/office/drawing/2014/main" id="{BEC207D7-075B-480B-8C88-A21CD6375962}"/>
              </a:ext>
            </a:extLst>
          </p:cNvPr>
          <p:cNvPicPr>
            <a:picLocks noGrp="1" noChangeAspect="1" noChangeArrowheads="1"/>
          </p:cNvPicPr>
          <p:nvPr>
            <p:ph idx="1"/>
          </p:nvPr>
        </p:nvPicPr>
        <p:blipFill>
          <a:blip r:embed="rId4"/>
          <a:srcRect/>
          <a:stretch>
            <a:fillRect/>
          </a:stretch>
        </p:blipFill>
        <p:spPr bwMode="auto">
          <a:xfrm>
            <a:off x="4520045" y="1060799"/>
            <a:ext cx="7194556" cy="5537427"/>
          </a:xfrm>
          <a:prstGeom prst="rect">
            <a:avLst/>
          </a:prstGeom>
          <a:noFill/>
        </p:spPr>
      </p:pic>
    </p:spTree>
    <p:extLst>
      <p:ext uri="{BB962C8B-B14F-4D97-AF65-F5344CB8AC3E}">
        <p14:creationId xmlns:p14="http://schemas.microsoft.com/office/powerpoint/2010/main" val="2755145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2707</TotalTime>
  <Words>930</Words>
  <Application>Microsoft Office PowerPoint</Application>
  <PresentationFormat>Widescreen</PresentationFormat>
  <Paragraphs>73</Paragraphs>
  <Slides>27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Book Antiqua</vt:lpstr>
      <vt:lpstr>Calibri</vt:lpstr>
      <vt:lpstr>Calibri Light</vt:lpstr>
      <vt:lpstr>Kruti Dev 092</vt:lpstr>
      <vt:lpstr>Noto Sans Symbols</vt:lpstr>
      <vt:lpstr>Open sans</vt:lpstr>
      <vt:lpstr>Open sans</vt:lpstr>
      <vt:lpstr>Open Sans SemiBold</vt:lpstr>
      <vt:lpstr>Symbol</vt:lpstr>
      <vt:lpstr>Tw Cen MT</vt:lpstr>
      <vt:lpstr>Wingdings</vt:lpstr>
      <vt:lpstr>Office Theme</vt:lpstr>
      <vt:lpstr>PowerPoint Presentation</vt:lpstr>
      <vt:lpstr>PowerPoint Presentation</vt:lpstr>
      <vt:lpstr>क्या मनुष्य विकिरण को महसूस कर सकता है?</vt:lpstr>
      <vt:lpstr>विकिरण</vt:lpstr>
      <vt:lpstr>विकिरण</vt:lpstr>
      <vt:lpstr>का प्रकार विकिरण खतरों</vt:lpstr>
      <vt:lpstr>आंतरिक जोखिम से सुरक्षा</vt:lpstr>
      <vt:lpstr>   आंतरिक एक्सपोजर के मार्ग</vt:lpstr>
      <vt:lpstr>आयनकारी विकिरण</vt:lpstr>
      <vt:lpstr>एल्‍फ़ा कण</vt:lpstr>
      <vt:lpstr>बीटा कण</vt:lpstr>
      <vt:lpstr>विकिरण की प्रवेश शक्ति</vt:lpstr>
      <vt:lpstr>विकिरण की प्रवेश शक्ति</vt:lpstr>
      <vt:lpstr>विकिरण संरक्षण तकनीक</vt:lpstr>
      <vt:lpstr>समय/टाइम </vt:lpstr>
      <vt:lpstr>समय/टाइम  संबंध</vt:lpstr>
      <vt:lpstr>समय/टाइम  व्यवस्थापन</vt:lpstr>
      <vt:lpstr>डिस्टेंस</vt:lpstr>
      <vt:lpstr>डिस्टेंस  प्रभाव </vt:lpstr>
      <vt:lpstr>डिस्टेंस प्रभाव </vt:lpstr>
      <vt:lpstr>शिल्डिंग </vt:lpstr>
      <vt:lpstr>सुझाई गई परिरक्षण/शिल्डिंग  सामग्री</vt:lpstr>
      <vt:lpstr>एचवीएल और टीवीएल</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Aditya Deshwal</dc:creator>
  <cp:lastModifiedBy>08 TH BN NDRF GHAZIABAD</cp:lastModifiedBy>
  <cp:revision>201</cp:revision>
  <dcterms:created xsi:type="dcterms:W3CDTF">2023-06-12T07:38:57Z</dcterms:created>
  <dcterms:modified xsi:type="dcterms:W3CDTF">2025-12-17T11:14:14Z</dcterms:modified>
</cp:coreProperties>
</file>