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1339" r:id="rId2"/>
    <p:sldId id="1340" r:id="rId3"/>
    <p:sldId id="1354" r:id="rId4"/>
    <p:sldId id="1355" r:id="rId5"/>
    <p:sldId id="1356" r:id="rId6"/>
    <p:sldId id="1357" r:id="rId7"/>
    <p:sldId id="1358" r:id="rId8"/>
    <p:sldId id="1359" r:id="rId9"/>
    <p:sldId id="1360" r:id="rId10"/>
    <p:sldId id="1361" r:id="rId11"/>
    <p:sldId id="1362" r:id="rId12"/>
    <p:sldId id="1363" r:id="rId13"/>
    <p:sldId id="1364" r:id="rId14"/>
    <p:sldId id="1365" r:id="rId15"/>
    <p:sldId id="1373" r:id="rId16"/>
    <p:sldId id="1372" r:id="rId17"/>
    <p:sldId id="1371" r:id="rId18"/>
    <p:sldId id="1370" r:id="rId19"/>
    <p:sldId id="1369" r:id="rId20"/>
    <p:sldId id="1368" r:id="rId21"/>
    <p:sldId id="1367" r:id="rId22"/>
    <p:sldId id="1366" r:id="rId23"/>
    <p:sldId id="1352" r:id="rId24"/>
    <p:sldId id="1353" r:id="rId25"/>
    <p:sldId id="1117" r:id="rId26"/>
    <p:sldId id="29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94660"/>
  </p:normalViewPr>
  <p:slideViewPr>
    <p:cSldViewPr snapToGrid="0" snapToObjects="1">
      <p:cViewPr varScale="1">
        <p:scale>
          <a:sx n="84" d="100"/>
          <a:sy n="84" d="100"/>
        </p:scale>
        <p:origin x="1500" y="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7AEDEE-943E-4DA5-929A-5B866430F091}" type="datetimeFigureOut">
              <a:rPr lang="en-IN" smtClean="0"/>
              <a:t>17-12-2025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A2072-CF62-4193-9677-AE690A2C01B3}" type="slidenum">
              <a:rPr lang="en-IN" smtClean="0"/>
              <a:t>‹#›</a:t>
            </a:fld>
            <a:endParaRPr lang="en-IN"/>
          </a:p>
        </p:txBody>
      </p:sp>
    </p:spTree>
    <p:extLst>
      <p:ext uri="{BB962C8B-B14F-4D97-AF65-F5344CB8AC3E}">
        <p14:creationId xmlns:p14="http://schemas.microsoft.com/office/powerpoint/2010/main" val="913058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192A241-18C9-2754-78E2-83ECB9B9A6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312E7207-5EDD-66AE-A660-44982764595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IN" altLang="en-US"/>
          </a:p>
        </p:txBody>
      </p:sp>
      <p:sp>
        <p:nvSpPr>
          <p:cNvPr id="9220" name="Slide Number Placeholder 3">
            <a:extLst>
              <a:ext uri="{FF2B5EF4-FFF2-40B4-BE49-F238E27FC236}">
                <a16:creationId xmlns:a16="http://schemas.microsoft.com/office/drawing/2014/main" id="{E9E8E2F3-AD76-6E9E-C31F-6F3F512E209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Light" panose="020F0302020204030204" pitchFamily="34" charset="0"/>
              </a:defRPr>
            </a:lvl1pPr>
            <a:lvl2pPr marL="742950" indent="-285750">
              <a:defRPr>
                <a:solidFill>
                  <a:schemeClr val="tx1"/>
                </a:solidFill>
                <a:latin typeface="Calibri Light" panose="020F0302020204030204" pitchFamily="34" charset="0"/>
              </a:defRPr>
            </a:lvl2pPr>
            <a:lvl3pPr marL="1143000" indent="-228600">
              <a:defRPr>
                <a:solidFill>
                  <a:schemeClr val="tx1"/>
                </a:solidFill>
                <a:latin typeface="Calibri Light" panose="020F0302020204030204" pitchFamily="34" charset="0"/>
              </a:defRPr>
            </a:lvl3pPr>
            <a:lvl4pPr marL="1600200" indent="-228600">
              <a:defRPr>
                <a:solidFill>
                  <a:schemeClr val="tx1"/>
                </a:solidFill>
                <a:latin typeface="Calibri Light" panose="020F0302020204030204" pitchFamily="34" charset="0"/>
              </a:defRPr>
            </a:lvl4pPr>
            <a:lvl5pPr marL="2057400" indent="-228600">
              <a:defRPr>
                <a:solidFill>
                  <a:schemeClr val="tx1"/>
                </a:solidFill>
                <a:latin typeface="Calibri Light" panose="020F0302020204030204" pitchFamily="34" charset="0"/>
              </a:defRPr>
            </a:lvl5pPr>
            <a:lvl6pPr marL="2514600" indent="-228600" defTabSz="457200" eaLnBrk="0" fontAlgn="base" hangingPunct="0">
              <a:spcBef>
                <a:spcPct val="0"/>
              </a:spcBef>
              <a:spcAft>
                <a:spcPct val="0"/>
              </a:spcAft>
              <a:defRPr>
                <a:solidFill>
                  <a:schemeClr val="tx1"/>
                </a:solidFill>
                <a:latin typeface="Calibri Light" panose="020F0302020204030204" pitchFamily="34" charset="0"/>
              </a:defRPr>
            </a:lvl6pPr>
            <a:lvl7pPr marL="2971800" indent="-228600" defTabSz="457200" eaLnBrk="0" fontAlgn="base" hangingPunct="0">
              <a:spcBef>
                <a:spcPct val="0"/>
              </a:spcBef>
              <a:spcAft>
                <a:spcPct val="0"/>
              </a:spcAft>
              <a:defRPr>
                <a:solidFill>
                  <a:schemeClr val="tx1"/>
                </a:solidFill>
                <a:latin typeface="Calibri Light" panose="020F0302020204030204" pitchFamily="34" charset="0"/>
              </a:defRPr>
            </a:lvl7pPr>
            <a:lvl8pPr marL="3429000" indent="-228600" defTabSz="457200" eaLnBrk="0" fontAlgn="base" hangingPunct="0">
              <a:spcBef>
                <a:spcPct val="0"/>
              </a:spcBef>
              <a:spcAft>
                <a:spcPct val="0"/>
              </a:spcAft>
              <a:defRPr>
                <a:solidFill>
                  <a:schemeClr val="tx1"/>
                </a:solidFill>
                <a:latin typeface="Calibri Light" panose="020F0302020204030204" pitchFamily="34" charset="0"/>
              </a:defRPr>
            </a:lvl8pPr>
            <a:lvl9pPr marL="3886200" indent="-228600" defTabSz="457200" eaLnBrk="0" fontAlgn="base" hangingPunct="0">
              <a:spcBef>
                <a:spcPct val="0"/>
              </a:spcBef>
              <a:spcAft>
                <a:spcPct val="0"/>
              </a:spcAft>
              <a:defRPr>
                <a:solidFill>
                  <a:schemeClr val="tx1"/>
                </a:solidFill>
                <a:latin typeface="Calibri Light" panose="020F0302020204030204" pitchFamily="34" charset="0"/>
              </a:defRPr>
            </a:lvl9pPr>
          </a:lstStyle>
          <a:p>
            <a:fld id="{D7C4F033-5BE0-4488-BD9F-A194B369BDD9}" type="slidenum">
              <a:rPr lang="en-IN" altLang="en-US" smtClean="0"/>
              <a:pPr/>
              <a:t>2</a:t>
            </a:fld>
            <a:endParaRPr lang="en-I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27226205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315043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12/17/2025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g"/><Relationship Id="rId9"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4" Type="http://schemas.openxmlformats.org/officeDocument/2006/relationships/image" Target="../media/image18.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object 5">
            <a:extLst>
              <a:ext uri="{FF2B5EF4-FFF2-40B4-BE49-F238E27FC236}">
                <a16:creationId xmlns:a16="http://schemas.microsoft.com/office/drawing/2014/main" id="{7BF86F99-EA2B-4A3C-AD7F-002C8A324C68}"/>
              </a:ext>
            </a:extLst>
          </p:cNvPr>
          <p:cNvGrpSpPr/>
          <p:nvPr/>
        </p:nvGrpSpPr>
        <p:grpSpPr>
          <a:xfrm>
            <a:off x="-34280" y="-38148"/>
            <a:ext cx="12192000" cy="6868545"/>
            <a:chOff x="223513" y="3647433"/>
            <a:chExt cx="8636635" cy="2916555"/>
          </a:xfrm>
        </p:grpSpPr>
        <p:pic>
          <p:nvPicPr>
            <p:cNvPr id="13" name="object 6">
              <a:extLst>
                <a:ext uri="{FF2B5EF4-FFF2-40B4-BE49-F238E27FC236}">
                  <a16:creationId xmlns:a16="http://schemas.microsoft.com/office/drawing/2014/main" id="{C5B52430-5E8F-4A5F-A0E3-DE2BCAF30D8A}"/>
                </a:ext>
              </a:extLst>
            </p:cNvPr>
            <p:cNvPicPr/>
            <p:nvPr/>
          </p:nvPicPr>
          <p:blipFill>
            <a:blip r:embed="rId2" cstate="print">
              <a:duotone>
                <a:prstClr val="black"/>
                <a:schemeClr val="accent5">
                  <a:tint val="45000"/>
                  <a:satMod val="400000"/>
                </a:schemeClr>
              </a:duotone>
            </a:blip>
            <a:stretch>
              <a:fillRect/>
            </a:stretch>
          </p:blipFill>
          <p:spPr>
            <a:xfrm>
              <a:off x="233680" y="3657599"/>
              <a:ext cx="3220720" cy="2895600"/>
            </a:xfrm>
            <a:prstGeom prst="rect">
              <a:avLst/>
            </a:prstGeom>
          </p:spPr>
        </p:pic>
        <p:sp>
          <p:nvSpPr>
            <p:cNvPr id="14" name="object 7">
              <a:extLst>
                <a:ext uri="{FF2B5EF4-FFF2-40B4-BE49-F238E27FC236}">
                  <a16:creationId xmlns:a16="http://schemas.microsoft.com/office/drawing/2014/main" id="{802C388B-A152-4097-BA01-05BA70972B24}"/>
                </a:ext>
              </a:extLst>
            </p:cNvPr>
            <p:cNvSpPr/>
            <p:nvPr/>
          </p:nvSpPr>
          <p:spPr>
            <a:xfrm>
              <a:off x="228600" y="3652519"/>
              <a:ext cx="3230880" cy="2905760"/>
            </a:xfrm>
            <a:custGeom>
              <a:avLst/>
              <a:gdLst/>
              <a:ahLst/>
              <a:cxnLst/>
              <a:rect l="l" t="t" r="r" b="b"/>
              <a:pathLst>
                <a:path w="3230879" h="2905759">
                  <a:moveTo>
                    <a:pt x="0" y="2905760"/>
                  </a:moveTo>
                  <a:lnTo>
                    <a:pt x="3230879" y="2905760"/>
                  </a:lnTo>
                  <a:lnTo>
                    <a:pt x="3230879" y="0"/>
                  </a:lnTo>
                  <a:lnTo>
                    <a:pt x="0" y="0"/>
                  </a:lnTo>
                  <a:lnTo>
                    <a:pt x="0" y="2905760"/>
                  </a:lnTo>
                  <a:close/>
                </a:path>
              </a:pathLst>
            </a:custGeom>
            <a:ln w="10172">
              <a:solidFill>
                <a:srgbClr val="000000"/>
              </a:solidFill>
            </a:ln>
          </p:spPr>
          <p:txBody>
            <a:bodyPr wrap="square" lIns="0" tIns="0" rIns="0" bIns="0" rtlCol="0"/>
            <a:lstStyle/>
            <a:p>
              <a:endParaRPr/>
            </a:p>
          </p:txBody>
        </p:sp>
        <p:pic>
          <p:nvPicPr>
            <p:cNvPr id="15" name="object 8">
              <a:extLst>
                <a:ext uri="{FF2B5EF4-FFF2-40B4-BE49-F238E27FC236}">
                  <a16:creationId xmlns:a16="http://schemas.microsoft.com/office/drawing/2014/main" id="{1C759021-34ED-4030-A52F-BF00CF61B15C}"/>
                </a:ext>
              </a:extLst>
            </p:cNvPr>
            <p:cNvPicPr/>
            <p:nvPr/>
          </p:nvPicPr>
          <p:blipFill>
            <a:blip r:embed="rId3" cstate="print">
              <a:duotone>
                <a:prstClr val="black"/>
                <a:schemeClr val="accent5">
                  <a:tint val="45000"/>
                  <a:satMod val="400000"/>
                </a:schemeClr>
              </a:duotone>
            </a:blip>
            <a:stretch>
              <a:fillRect/>
            </a:stretch>
          </p:blipFill>
          <p:spPr>
            <a:xfrm>
              <a:off x="3444239" y="3657599"/>
              <a:ext cx="2580640" cy="2895600"/>
            </a:xfrm>
            <a:prstGeom prst="rect">
              <a:avLst/>
            </a:prstGeom>
          </p:spPr>
        </p:pic>
        <p:sp>
          <p:nvSpPr>
            <p:cNvPr id="16" name="object 9">
              <a:extLst>
                <a:ext uri="{FF2B5EF4-FFF2-40B4-BE49-F238E27FC236}">
                  <a16:creationId xmlns:a16="http://schemas.microsoft.com/office/drawing/2014/main" id="{A3ABEF67-F741-46A5-970A-DDB45616CAB9}"/>
                </a:ext>
              </a:extLst>
            </p:cNvPr>
            <p:cNvSpPr/>
            <p:nvPr/>
          </p:nvSpPr>
          <p:spPr>
            <a:xfrm>
              <a:off x="3439160" y="3652519"/>
              <a:ext cx="2590800" cy="2905760"/>
            </a:xfrm>
            <a:custGeom>
              <a:avLst/>
              <a:gdLst/>
              <a:ahLst/>
              <a:cxnLst/>
              <a:rect l="l" t="t" r="r" b="b"/>
              <a:pathLst>
                <a:path w="2590800" h="2905759">
                  <a:moveTo>
                    <a:pt x="0" y="2905760"/>
                  </a:moveTo>
                  <a:lnTo>
                    <a:pt x="2590800" y="2905760"/>
                  </a:lnTo>
                  <a:lnTo>
                    <a:pt x="2590800" y="0"/>
                  </a:lnTo>
                  <a:lnTo>
                    <a:pt x="0" y="0"/>
                  </a:lnTo>
                  <a:lnTo>
                    <a:pt x="0" y="2905760"/>
                  </a:lnTo>
                  <a:close/>
                </a:path>
              </a:pathLst>
            </a:custGeom>
            <a:ln w="10172">
              <a:solidFill>
                <a:srgbClr val="000000"/>
              </a:solidFill>
            </a:ln>
          </p:spPr>
          <p:txBody>
            <a:bodyPr wrap="square" lIns="0" tIns="0" rIns="0" bIns="0" rtlCol="0"/>
            <a:lstStyle/>
            <a:p>
              <a:endParaRPr/>
            </a:p>
          </p:txBody>
        </p:sp>
        <p:pic>
          <p:nvPicPr>
            <p:cNvPr id="17" name="object 10">
              <a:extLst>
                <a:ext uri="{FF2B5EF4-FFF2-40B4-BE49-F238E27FC236}">
                  <a16:creationId xmlns:a16="http://schemas.microsoft.com/office/drawing/2014/main" id="{5F3C3F83-93FA-49B0-8D0D-403E629F72E8}"/>
                </a:ext>
              </a:extLst>
            </p:cNvPr>
            <p:cNvPicPr/>
            <p:nvPr/>
          </p:nvPicPr>
          <p:blipFill>
            <a:blip r:embed="rId4" cstate="print">
              <a:duotone>
                <a:prstClr val="black"/>
                <a:schemeClr val="accent5">
                  <a:tint val="45000"/>
                  <a:satMod val="400000"/>
                </a:schemeClr>
              </a:duotone>
            </a:blip>
            <a:stretch>
              <a:fillRect/>
            </a:stretch>
          </p:blipFill>
          <p:spPr>
            <a:xfrm>
              <a:off x="6024880" y="3657599"/>
              <a:ext cx="2824479" cy="2895600"/>
            </a:xfrm>
            <a:prstGeom prst="rect">
              <a:avLst/>
            </a:prstGeom>
          </p:spPr>
        </p:pic>
        <p:sp>
          <p:nvSpPr>
            <p:cNvPr id="18" name="object 11">
              <a:extLst>
                <a:ext uri="{FF2B5EF4-FFF2-40B4-BE49-F238E27FC236}">
                  <a16:creationId xmlns:a16="http://schemas.microsoft.com/office/drawing/2014/main" id="{226225D6-4428-48CE-9BEA-7DAEA51AAC98}"/>
                </a:ext>
              </a:extLst>
            </p:cNvPr>
            <p:cNvSpPr/>
            <p:nvPr/>
          </p:nvSpPr>
          <p:spPr>
            <a:xfrm>
              <a:off x="6019800" y="3652519"/>
              <a:ext cx="2834640" cy="2905760"/>
            </a:xfrm>
            <a:custGeom>
              <a:avLst/>
              <a:gdLst/>
              <a:ahLst/>
              <a:cxnLst/>
              <a:rect l="l" t="t" r="r" b="b"/>
              <a:pathLst>
                <a:path w="2834640" h="2905759">
                  <a:moveTo>
                    <a:pt x="0" y="2905760"/>
                  </a:moveTo>
                  <a:lnTo>
                    <a:pt x="2834640" y="2905760"/>
                  </a:lnTo>
                  <a:lnTo>
                    <a:pt x="2834640" y="0"/>
                  </a:lnTo>
                  <a:lnTo>
                    <a:pt x="0" y="0"/>
                  </a:lnTo>
                  <a:lnTo>
                    <a:pt x="0" y="2905760"/>
                  </a:lnTo>
                  <a:close/>
                </a:path>
              </a:pathLst>
            </a:custGeom>
            <a:ln w="10172">
              <a:solidFill>
                <a:srgbClr val="000000"/>
              </a:solidFill>
            </a:ln>
          </p:spPr>
          <p:txBody>
            <a:bodyPr wrap="square" lIns="0" tIns="0" rIns="0" bIns="0" rtlCol="0"/>
            <a:lstStyle/>
            <a:p>
              <a:endParaRPr/>
            </a:p>
          </p:txBody>
        </p:sp>
      </p:grpSp>
      <p:sp>
        <p:nvSpPr>
          <p:cNvPr id="5" name="Rectangle 4">
            <a:extLst>
              <a:ext uri="{FF2B5EF4-FFF2-40B4-BE49-F238E27FC236}">
                <a16:creationId xmlns:a16="http://schemas.microsoft.com/office/drawing/2014/main" id="{03C086D4-8D88-6581-DCBE-A608AA60381F}"/>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 name="Picture 5">
            <a:extLst>
              <a:ext uri="{FF2B5EF4-FFF2-40B4-BE49-F238E27FC236}">
                <a16:creationId xmlns:a16="http://schemas.microsoft.com/office/drawing/2014/main" id="{F47782F4-264D-4E13-8A57-6F7049A2BB9E}"/>
              </a:ext>
            </a:extLst>
          </p:cNvPr>
          <p:cNvPicPr>
            <a:picLocks noChangeAspect="1"/>
          </p:cNvPicPr>
          <p:nvPr/>
        </p:nvPicPr>
        <p:blipFill>
          <a:blip r:embed="rId5"/>
          <a:stretch>
            <a:fillRect/>
          </a:stretch>
        </p:blipFill>
        <p:spPr>
          <a:xfrm>
            <a:off x="-1" y="1878647"/>
            <a:ext cx="9123219" cy="1474153"/>
          </a:xfrm>
          <a:prstGeom prst="rect">
            <a:avLst/>
          </a:prstGeom>
        </p:spPr>
      </p:pic>
      <p:pic>
        <p:nvPicPr>
          <p:cNvPr id="7" name="object 4">
            <a:extLst>
              <a:ext uri="{FF2B5EF4-FFF2-40B4-BE49-F238E27FC236}">
                <a16:creationId xmlns:a16="http://schemas.microsoft.com/office/drawing/2014/main" id="{712D7C7C-4735-4897-9EB1-1A0D2183CE8F}"/>
              </a:ext>
            </a:extLst>
          </p:cNvPr>
          <p:cNvPicPr/>
          <p:nvPr/>
        </p:nvPicPr>
        <p:blipFill rotWithShape="1">
          <a:blip r:embed="rId6" cstate="print"/>
          <a:srcRect r="21695"/>
          <a:stretch/>
        </p:blipFill>
        <p:spPr>
          <a:xfrm>
            <a:off x="10741032" y="27603"/>
            <a:ext cx="1436668" cy="1088879"/>
          </a:xfrm>
          <a:prstGeom prst="rect">
            <a:avLst/>
          </a:prstGeom>
        </p:spPr>
      </p:pic>
      <p:pic>
        <p:nvPicPr>
          <p:cNvPr id="8" name="Picture 7">
            <a:extLst>
              <a:ext uri="{FF2B5EF4-FFF2-40B4-BE49-F238E27FC236}">
                <a16:creationId xmlns:a16="http://schemas.microsoft.com/office/drawing/2014/main" id="{24405B09-2448-4681-A0A4-CFF09147B8AF}"/>
              </a:ext>
            </a:extLst>
          </p:cNvPr>
          <p:cNvPicPr>
            <a:picLocks noChangeAspect="1"/>
          </p:cNvPicPr>
          <p:nvPr/>
        </p:nvPicPr>
        <p:blipFill>
          <a:blip r:embed="rId7"/>
          <a:stretch>
            <a:fillRect/>
          </a:stretch>
        </p:blipFill>
        <p:spPr>
          <a:xfrm>
            <a:off x="234651" y="117884"/>
            <a:ext cx="1384533" cy="941482"/>
          </a:xfrm>
          <a:prstGeom prst="rect">
            <a:avLst/>
          </a:prstGeom>
        </p:spPr>
      </p:pic>
      <p:pic>
        <p:nvPicPr>
          <p:cNvPr id="9" name="Picture 2" descr="Federal Emergency Management Agency (FEMA) Chemical, Biological,  Radiological, and Nuclear (CBRN) Office: Chemical Portfolio Ove">
            <a:extLst>
              <a:ext uri="{FF2B5EF4-FFF2-40B4-BE49-F238E27FC236}">
                <a16:creationId xmlns:a16="http://schemas.microsoft.com/office/drawing/2014/main" id="{EF894952-3460-4B21-B722-631931943D27}"/>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068961" y="0"/>
            <a:ext cx="1848682" cy="1848678"/>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09134B07-FDD4-4628-BA60-DEBAEC4303B7}"/>
              </a:ext>
            </a:extLst>
          </p:cNvPr>
          <p:cNvPicPr>
            <a:picLocks noChangeAspect="1"/>
          </p:cNvPicPr>
          <p:nvPr/>
        </p:nvPicPr>
        <p:blipFill>
          <a:blip r:embed="rId9"/>
          <a:stretch>
            <a:fillRect/>
          </a:stretch>
        </p:blipFill>
        <p:spPr>
          <a:xfrm>
            <a:off x="0" y="5600889"/>
            <a:ext cx="12192000" cy="1261872"/>
          </a:xfrm>
          <a:prstGeom prst="rect">
            <a:avLst/>
          </a:prstGeom>
        </p:spPr>
      </p:pic>
      <p:sp>
        <p:nvSpPr>
          <p:cNvPr id="2" name="Rectangle 1">
            <a:extLst>
              <a:ext uri="{FF2B5EF4-FFF2-40B4-BE49-F238E27FC236}">
                <a16:creationId xmlns:a16="http://schemas.microsoft.com/office/drawing/2014/main" id="{8206FE79-F5DB-4E1F-A8E3-392D875D21C3}"/>
              </a:ext>
            </a:extLst>
          </p:cNvPr>
          <p:cNvSpPr/>
          <p:nvPr/>
        </p:nvSpPr>
        <p:spPr>
          <a:xfrm>
            <a:off x="168339" y="1921138"/>
            <a:ext cx="8663934" cy="1323439"/>
          </a:xfrm>
          <a:prstGeom prst="rect">
            <a:avLst/>
          </a:prstGeom>
        </p:spPr>
        <p:txBody>
          <a:bodyPr wrap="square">
            <a:spAutoFit/>
          </a:bodyPr>
          <a:lstStyle/>
          <a:p>
            <a:pPr algn="ctr"/>
            <a:r>
              <a:rPr lang="hi-IN" sz="4000" b="1" dirty="0">
                <a:solidFill>
                  <a:schemeClr val="bg1"/>
                </a:solidFill>
                <a:latin typeface="Open sans" panose="020B0606030504020204"/>
                <a:cs typeface="Times New Roman" panose="02020603050405020304" pitchFamily="18" charset="0"/>
              </a:rPr>
              <a:t>स्रोत रिकवरी और विकिरणप्रभाव को कम करने  में सहायता</a:t>
            </a:r>
            <a:endParaRPr lang="en-IN" sz="4000" b="1" dirty="0">
              <a:solidFill>
                <a:schemeClr val="bg1"/>
              </a:solidFill>
              <a:latin typeface="Open sans" panose="020B0606030504020204"/>
            </a:endParaRPr>
          </a:p>
        </p:txBody>
      </p:sp>
      <p:sp>
        <p:nvSpPr>
          <p:cNvPr id="4" name="TextBox 3">
            <a:extLst>
              <a:ext uri="{FF2B5EF4-FFF2-40B4-BE49-F238E27FC236}">
                <a16:creationId xmlns:a16="http://schemas.microsoft.com/office/drawing/2014/main" id="{B6F9E5DE-34CF-F5CE-533A-0006489B4953}"/>
              </a:ext>
            </a:extLst>
          </p:cNvPr>
          <p:cNvSpPr txBox="1"/>
          <p:nvPr/>
        </p:nvSpPr>
        <p:spPr>
          <a:xfrm>
            <a:off x="7912664" y="6109054"/>
            <a:ext cx="6269354" cy="675441"/>
          </a:xfrm>
          <a:prstGeom prst="rect">
            <a:avLst/>
          </a:prstGeom>
          <a:noFill/>
        </p:spPr>
        <p:txBody>
          <a:bodyPr wrap="square">
            <a:spAutoFit/>
          </a:bodyPr>
          <a:lstStyle/>
          <a:p>
            <a:pPr>
              <a:lnSpc>
                <a:spcPct val="107000"/>
              </a:lnSpc>
              <a:spcAft>
                <a:spcPts val="800"/>
              </a:spcAft>
              <a:buNone/>
            </a:pPr>
            <a:r>
              <a:rPr lang="hi-IN" sz="3600" b="1" dirty="0">
                <a:effectLst/>
                <a:latin typeface="Kruti Dev 092" pitchFamily="2" charset="0"/>
                <a:ea typeface="Calibri" panose="020F0502020204030204" pitchFamily="34" charset="0"/>
                <a:cs typeface="Mangal" panose="02040503050203030202" pitchFamily="18" charset="0"/>
              </a:rPr>
              <a:t>निरीक्षक/</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दीपिका</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5678" y="2176667"/>
            <a:ext cx="3498574" cy="2574236"/>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खुराक मूल्यांकन और सुरक्षा मार्गदर्शन</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pic>
        <p:nvPicPr>
          <p:cNvPr id="6" name="object 7">
            <a:extLst>
              <a:ext uri="{FF2B5EF4-FFF2-40B4-BE49-F238E27FC236}">
                <a16:creationId xmlns:a16="http://schemas.microsoft.com/office/drawing/2014/main" id="{E0323BB1-10A6-48C9-B1C4-EC7F96FDD414}"/>
              </a:ext>
            </a:extLst>
          </p:cNvPr>
          <p:cNvPicPr/>
          <p:nvPr/>
        </p:nvPicPr>
        <p:blipFill>
          <a:blip r:embed="rId4" cstate="print"/>
          <a:stretch>
            <a:fillRect/>
          </a:stretch>
        </p:blipFill>
        <p:spPr>
          <a:xfrm>
            <a:off x="4382705" y="1451775"/>
            <a:ext cx="7076661" cy="4462008"/>
          </a:xfrm>
          <a:prstGeom prst="rect">
            <a:avLst/>
          </a:prstGeom>
          <a:solidFill>
            <a:schemeClr val="bg2"/>
          </a:solidFill>
        </p:spPr>
      </p:pic>
    </p:spTree>
    <p:extLst>
      <p:ext uri="{BB962C8B-B14F-4D97-AF65-F5344CB8AC3E}">
        <p14:creationId xmlns:p14="http://schemas.microsoft.com/office/powerpoint/2010/main" val="327965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749" y="2176667"/>
            <a:ext cx="4542183" cy="2574236"/>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संदूषण</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निगरानी</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और</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नियंत्रण</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288F8100-A63D-4FC4-9DC1-3CA57AC49CD3}"/>
              </a:ext>
            </a:extLst>
          </p:cNvPr>
          <p:cNvSpPr/>
          <p:nvPr/>
        </p:nvSpPr>
        <p:spPr>
          <a:xfrm>
            <a:off x="4849849" y="564608"/>
            <a:ext cx="6609517" cy="6240426"/>
          </a:xfrm>
          <a:prstGeom prst="rect">
            <a:avLst/>
          </a:prstGeom>
        </p:spPr>
        <p:txBody>
          <a:bodyPr wrap="square">
            <a:spAutoFit/>
          </a:bodyPr>
          <a:lstStyle/>
          <a:p>
            <a:pPr marL="12700">
              <a:lnSpc>
                <a:spcPct val="150000"/>
              </a:lnSpc>
              <a:spcBef>
                <a:spcPts val="100"/>
              </a:spcBef>
            </a:pPr>
            <a:r>
              <a:rPr lang="hi-IN" sz="2400" b="1" dirty="0">
                <a:latin typeface="Open sans" panose="020B0606030504020204"/>
                <a:cs typeface="Arial"/>
              </a:rPr>
              <a:t>संदूषण की निगरानी करें</a:t>
            </a:r>
          </a:p>
          <a:p>
            <a:pPr marL="12700">
              <a:lnSpc>
                <a:spcPct val="150000"/>
              </a:lnSpc>
              <a:spcBef>
                <a:spcPts val="100"/>
              </a:spcBef>
            </a:pPr>
            <a:r>
              <a:rPr lang="hi-IN" sz="2400" dirty="0">
                <a:latin typeface="Open sans" panose="020B0606030504020204"/>
                <a:cs typeface="Arial MT"/>
              </a:rPr>
              <a:t>अल्फा और बीटा संदूषण की निगरानी के लिए एक कैलिब्रेटेड स्वास्थ्य भौतिकी जांच का उपयोग करें
यदि आपको हवाई संदूषण या रिसस्पेन्शन का संदेह है तो एयर सैंपलर का उपयोग करें</a:t>
            </a:r>
          </a:p>
          <a:p>
            <a:pPr marL="12700">
              <a:lnSpc>
                <a:spcPct val="150000"/>
              </a:lnSpc>
              <a:spcBef>
                <a:spcPts val="100"/>
              </a:spcBef>
            </a:pPr>
            <a:r>
              <a:rPr lang="hi-IN" sz="2400" b="1" dirty="0">
                <a:latin typeface="Open sans" panose="020B0606030504020204"/>
                <a:cs typeface="Arial"/>
              </a:rPr>
              <a:t>निजी सुरक्षा उपकरण</a:t>
            </a:r>
          </a:p>
          <a:p>
            <a:pPr marL="12700">
              <a:lnSpc>
                <a:spcPct val="150000"/>
              </a:lnSpc>
              <a:spcBef>
                <a:spcPts val="100"/>
              </a:spcBef>
            </a:pPr>
            <a:r>
              <a:rPr lang="hi-IN" sz="2400" spc="-25" dirty="0">
                <a:latin typeface="Open sans" panose="020B0606030504020204"/>
                <a:cs typeface="Arial MT"/>
              </a:rPr>
              <a:t>उपयुक्त निर्धारित करें
सुरक्षात्मक उपकरण:
टाइवेक सूट
दस्ताने, बूटियां
श्वास यंत्र</a:t>
            </a:r>
            <a:endParaRPr lang="en-US" sz="2400" dirty="0">
              <a:latin typeface="Open sans" panose="020B0606030504020204"/>
              <a:cs typeface="Arial MT"/>
            </a:endParaRPr>
          </a:p>
        </p:txBody>
      </p:sp>
    </p:spTree>
    <p:extLst>
      <p:ext uri="{BB962C8B-B14F-4D97-AF65-F5344CB8AC3E}">
        <p14:creationId xmlns:p14="http://schemas.microsoft.com/office/powerpoint/2010/main" val="2597686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750" y="2176667"/>
            <a:ext cx="4194312" cy="2574236"/>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रेडियोधर्मी</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भौतिक</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पहचान</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288F8100-A63D-4FC4-9DC1-3CA57AC49CD3}"/>
              </a:ext>
            </a:extLst>
          </p:cNvPr>
          <p:cNvSpPr/>
          <p:nvPr/>
        </p:nvSpPr>
        <p:spPr>
          <a:xfrm>
            <a:off x="5029200" y="1059280"/>
            <a:ext cx="6609517" cy="797654"/>
          </a:xfrm>
          <a:prstGeom prst="rect">
            <a:avLst/>
          </a:prstGeom>
        </p:spPr>
        <p:txBody>
          <a:bodyPr wrap="square">
            <a:spAutoFit/>
          </a:bodyPr>
          <a:lstStyle/>
          <a:p>
            <a:pPr>
              <a:lnSpc>
                <a:spcPts val="2700"/>
              </a:lnSpc>
              <a:spcBef>
                <a:spcPts val="90"/>
              </a:spcBef>
            </a:pPr>
            <a:r>
              <a:rPr lang="hi-IN" sz="2400" dirty="0">
                <a:latin typeface="Open sans" panose="020B0606030504020204"/>
                <a:cs typeface="Arial"/>
              </a:rPr>
              <a:t>उच्च संकल्प बनाम कम संकल्प गामा स्पेक्ट्रोस्कोपी</a:t>
            </a:r>
          </a:p>
          <a:p>
            <a:pPr>
              <a:lnSpc>
                <a:spcPts val="2700"/>
              </a:lnSpc>
              <a:spcBef>
                <a:spcPts val="90"/>
              </a:spcBef>
            </a:pPr>
            <a:r>
              <a:rPr lang="en-US" sz="2400" i="1" spc="-10" dirty="0">
                <a:solidFill>
                  <a:srgbClr val="16375E"/>
                </a:solidFill>
                <a:latin typeface="Open sans" panose="020B0606030504020204"/>
                <a:cs typeface="Arial"/>
              </a:rPr>
              <a:t>“</a:t>
            </a:r>
            <a:r>
              <a:rPr lang="hi-IN" sz="2400" i="1" spc="-10" dirty="0">
                <a:solidFill>
                  <a:srgbClr val="16375E"/>
                </a:solidFill>
                <a:latin typeface="Open sans" panose="020B0606030504020204"/>
                <a:cs typeface="Arial"/>
              </a:rPr>
              <a:t>आसन्न गामा चोटियों को हल करने की क्षमता</a:t>
            </a:r>
            <a:r>
              <a:rPr lang="en-US" sz="2400" i="1" spc="-10" dirty="0">
                <a:solidFill>
                  <a:srgbClr val="16375E"/>
                </a:solidFill>
                <a:latin typeface="Open sans" panose="020B0606030504020204"/>
                <a:cs typeface="Arial"/>
              </a:rPr>
              <a:t>”</a:t>
            </a:r>
            <a:endParaRPr lang="en-US" sz="2400" dirty="0">
              <a:latin typeface="Open sans" panose="020B0606030504020204"/>
              <a:cs typeface="Arial"/>
            </a:endParaRPr>
          </a:p>
        </p:txBody>
      </p:sp>
      <p:grpSp>
        <p:nvGrpSpPr>
          <p:cNvPr id="254" name="object 2">
            <a:extLst>
              <a:ext uri="{FF2B5EF4-FFF2-40B4-BE49-F238E27FC236}">
                <a16:creationId xmlns:a16="http://schemas.microsoft.com/office/drawing/2014/main" id="{D398007B-446B-4AED-9257-81994A4B55C3}"/>
              </a:ext>
            </a:extLst>
          </p:cNvPr>
          <p:cNvGrpSpPr/>
          <p:nvPr/>
        </p:nvGrpSpPr>
        <p:grpSpPr>
          <a:xfrm>
            <a:off x="5323288" y="2526954"/>
            <a:ext cx="5557520" cy="2804160"/>
            <a:chOff x="1910079" y="2611120"/>
            <a:chExt cx="5557520" cy="2804160"/>
          </a:xfrm>
        </p:grpSpPr>
        <p:sp>
          <p:nvSpPr>
            <p:cNvPr id="255" name="object 3">
              <a:extLst>
                <a:ext uri="{FF2B5EF4-FFF2-40B4-BE49-F238E27FC236}">
                  <a16:creationId xmlns:a16="http://schemas.microsoft.com/office/drawing/2014/main" id="{1A790206-9D02-4AA5-90B5-7C32D8F12A9F}"/>
                </a:ext>
              </a:extLst>
            </p:cNvPr>
            <p:cNvSpPr/>
            <p:nvPr/>
          </p:nvSpPr>
          <p:spPr>
            <a:xfrm>
              <a:off x="1910079" y="2611120"/>
              <a:ext cx="5557520" cy="2804160"/>
            </a:xfrm>
            <a:custGeom>
              <a:avLst/>
              <a:gdLst/>
              <a:ahLst/>
              <a:cxnLst/>
              <a:rect l="l" t="t" r="r" b="b"/>
              <a:pathLst>
                <a:path w="5557520" h="2804160">
                  <a:moveTo>
                    <a:pt x="5557520" y="0"/>
                  </a:moveTo>
                  <a:lnTo>
                    <a:pt x="0" y="0"/>
                  </a:lnTo>
                  <a:lnTo>
                    <a:pt x="0" y="2804160"/>
                  </a:lnTo>
                  <a:lnTo>
                    <a:pt x="5557520" y="2804160"/>
                  </a:lnTo>
                  <a:lnTo>
                    <a:pt x="5557520" y="0"/>
                  </a:lnTo>
                  <a:close/>
                </a:path>
              </a:pathLst>
            </a:custGeom>
            <a:solidFill>
              <a:srgbClr val="DCE6F1"/>
            </a:solidFill>
          </p:spPr>
          <p:txBody>
            <a:bodyPr wrap="square" lIns="0" tIns="0" rIns="0" bIns="0" rtlCol="0"/>
            <a:lstStyle/>
            <a:p>
              <a:endParaRPr/>
            </a:p>
          </p:txBody>
        </p:sp>
        <p:sp>
          <p:nvSpPr>
            <p:cNvPr id="256" name="object 4">
              <a:extLst>
                <a:ext uri="{FF2B5EF4-FFF2-40B4-BE49-F238E27FC236}">
                  <a16:creationId xmlns:a16="http://schemas.microsoft.com/office/drawing/2014/main" id="{79B4D4F4-8DA2-4841-B543-67FAFAE12D4C}"/>
                </a:ext>
              </a:extLst>
            </p:cNvPr>
            <p:cNvSpPr/>
            <p:nvPr/>
          </p:nvSpPr>
          <p:spPr>
            <a:xfrm>
              <a:off x="2426903" y="3116997"/>
              <a:ext cx="0" cy="1934210"/>
            </a:xfrm>
            <a:custGeom>
              <a:avLst/>
              <a:gdLst/>
              <a:ahLst/>
              <a:cxnLst/>
              <a:rect l="l" t="t" r="r" b="b"/>
              <a:pathLst>
                <a:path h="1934210">
                  <a:moveTo>
                    <a:pt x="0" y="0"/>
                  </a:moveTo>
                  <a:lnTo>
                    <a:pt x="0" y="1933604"/>
                  </a:lnTo>
                </a:path>
              </a:pathLst>
            </a:custGeom>
            <a:ln w="5642">
              <a:solidFill>
                <a:srgbClr val="000000"/>
              </a:solidFill>
            </a:ln>
          </p:spPr>
          <p:txBody>
            <a:bodyPr wrap="square" lIns="0" tIns="0" rIns="0" bIns="0" rtlCol="0"/>
            <a:lstStyle/>
            <a:p>
              <a:endParaRPr/>
            </a:p>
          </p:txBody>
        </p:sp>
        <p:sp>
          <p:nvSpPr>
            <p:cNvPr id="257" name="object 5">
              <a:extLst>
                <a:ext uri="{FF2B5EF4-FFF2-40B4-BE49-F238E27FC236}">
                  <a16:creationId xmlns:a16="http://schemas.microsoft.com/office/drawing/2014/main" id="{8FA1CFD1-5928-4DE3-A0AD-1AAEC32EB228}"/>
                </a:ext>
              </a:extLst>
            </p:cNvPr>
            <p:cNvSpPr/>
            <p:nvPr/>
          </p:nvSpPr>
          <p:spPr>
            <a:xfrm>
              <a:off x="2398692" y="5056243"/>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58" name="object 6">
              <a:extLst>
                <a:ext uri="{FF2B5EF4-FFF2-40B4-BE49-F238E27FC236}">
                  <a16:creationId xmlns:a16="http://schemas.microsoft.com/office/drawing/2014/main" id="{B96E7785-A636-453A-92A8-22EF01257E8F}"/>
                </a:ext>
              </a:extLst>
            </p:cNvPr>
            <p:cNvSpPr/>
            <p:nvPr/>
          </p:nvSpPr>
          <p:spPr>
            <a:xfrm>
              <a:off x="2398692" y="4666175"/>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59" name="object 7">
              <a:extLst>
                <a:ext uri="{FF2B5EF4-FFF2-40B4-BE49-F238E27FC236}">
                  <a16:creationId xmlns:a16="http://schemas.microsoft.com/office/drawing/2014/main" id="{A23D1989-96D3-4039-A6B1-347696E4418B}"/>
                </a:ext>
              </a:extLst>
            </p:cNvPr>
            <p:cNvSpPr/>
            <p:nvPr/>
          </p:nvSpPr>
          <p:spPr>
            <a:xfrm>
              <a:off x="2398692" y="4281786"/>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60" name="object 8">
              <a:extLst>
                <a:ext uri="{FF2B5EF4-FFF2-40B4-BE49-F238E27FC236}">
                  <a16:creationId xmlns:a16="http://schemas.microsoft.com/office/drawing/2014/main" id="{FA8F7CA5-A11B-4B6F-8CFE-E83B9A6DCC75}"/>
                </a:ext>
              </a:extLst>
            </p:cNvPr>
            <p:cNvSpPr/>
            <p:nvPr/>
          </p:nvSpPr>
          <p:spPr>
            <a:xfrm>
              <a:off x="2398692" y="3891718"/>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61" name="object 9">
              <a:extLst>
                <a:ext uri="{FF2B5EF4-FFF2-40B4-BE49-F238E27FC236}">
                  <a16:creationId xmlns:a16="http://schemas.microsoft.com/office/drawing/2014/main" id="{52F5C575-FA0F-41C8-BB14-03A8BFB6CB73}"/>
                </a:ext>
              </a:extLst>
            </p:cNvPr>
            <p:cNvSpPr/>
            <p:nvPr/>
          </p:nvSpPr>
          <p:spPr>
            <a:xfrm>
              <a:off x="2398692" y="3507291"/>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62" name="object 10">
              <a:extLst>
                <a:ext uri="{FF2B5EF4-FFF2-40B4-BE49-F238E27FC236}">
                  <a16:creationId xmlns:a16="http://schemas.microsoft.com/office/drawing/2014/main" id="{D0DA977B-4530-4232-959B-C3AE85ACB327}"/>
                </a:ext>
              </a:extLst>
            </p:cNvPr>
            <p:cNvSpPr/>
            <p:nvPr/>
          </p:nvSpPr>
          <p:spPr>
            <a:xfrm>
              <a:off x="2398692" y="3116997"/>
              <a:ext cx="22860" cy="0"/>
            </a:xfrm>
            <a:custGeom>
              <a:avLst/>
              <a:gdLst/>
              <a:ahLst/>
              <a:cxnLst/>
              <a:rect l="l" t="t" r="r" b="b"/>
              <a:pathLst>
                <a:path w="22860">
                  <a:moveTo>
                    <a:pt x="0" y="0"/>
                  </a:moveTo>
                  <a:lnTo>
                    <a:pt x="22568" y="0"/>
                  </a:lnTo>
                </a:path>
              </a:pathLst>
            </a:custGeom>
            <a:ln w="5642">
              <a:solidFill>
                <a:srgbClr val="000000"/>
              </a:solidFill>
            </a:ln>
          </p:spPr>
          <p:txBody>
            <a:bodyPr wrap="square" lIns="0" tIns="0" rIns="0" bIns="0" rtlCol="0"/>
            <a:lstStyle/>
            <a:p>
              <a:endParaRPr/>
            </a:p>
          </p:txBody>
        </p:sp>
        <p:sp>
          <p:nvSpPr>
            <p:cNvPr id="263" name="object 11">
              <a:extLst>
                <a:ext uri="{FF2B5EF4-FFF2-40B4-BE49-F238E27FC236}">
                  <a16:creationId xmlns:a16="http://schemas.microsoft.com/office/drawing/2014/main" id="{9158283F-EDDB-47A1-8188-1FDE3EDBDC00}"/>
                </a:ext>
              </a:extLst>
            </p:cNvPr>
            <p:cNvSpPr/>
            <p:nvPr/>
          </p:nvSpPr>
          <p:spPr>
            <a:xfrm>
              <a:off x="2426903" y="5056243"/>
              <a:ext cx="4377055" cy="0"/>
            </a:xfrm>
            <a:custGeom>
              <a:avLst/>
              <a:gdLst/>
              <a:ahLst/>
              <a:cxnLst/>
              <a:rect l="l" t="t" r="r" b="b"/>
              <a:pathLst>
                <a:path w="4377055">
                  <a:moveTo>
                    <a:pt x="0" y="0"/>
                  </a:moveTo>
                  <a:lnTo>
                    <a:pt x="4377050" y="0"/>
                  </a:lnTo>
                </a:path>
              </a:pathLst>
            </a:custGeom>
            <a:ln w="5642">
              <a:solidFill>
                <a:srgbClr val="000000"/>
              </a:solidFill>
            </a:ln>
          </p:spPr>
          <p:txBody>
            <a:bodyPr wrap="square" lIns="0" tIns="0" rIns="0" bIns="0" rtlCol="0"/>
            <a:lstStyle/>
            <a:p>
              <a:endParaRPr/>
            </a:p>
          </p:txBody>
        </p:sp>
        <p:sp>
          <p:nvSpPr>
            <p:cNvPr id="264" name="object 12">
              <a:extLst>
                <a:ext uri="{FF2B5EF4-FFF2-40B4-BE49-F238E27FC236}">
                  <a16:creationId xmlns:a16="http://schemas.microsoft.com/office/drawing/2014/main" id="{DEABD9A0-55BF-4A0E-A1DE-F98EB291D3F7}"/>
                </a:ext>
              </a:extLst>
            </p:cNvPr>
            <p:cNvSpPr/>
            <p:nvPr/>
          </p:nvSpPr>
          <p:spPr>
            <a:xfrm>
              <a:off x="2426903" y="5061886"/>
              <a:ext cx="0" cy="22860"/>
            </a:xfrm>
            <a:custGeom>
              <a:avLst/>
              <a:gdLst/>
              <a:ahLst/>
              <a:cxnLst/>
              <a:rect l="l" t="t" r="r" b="b"/>
              <a:pathLst>
                <a:path h="22860">
                  <a:moveTo>
                    <a:pt x="0" y="22569"/>
                  </a:moveTo>
                  <a:lnTo>
                    <a:pt x="0" y="0"/>
                  </a:lnTo>
                </a:path>
              </a:pathLst>
            </a:custGeom>
            <a:ln w="5642">
              <a:solidFill>
                <a:srgbClr val="000000"/>
              </a:solidFill>
            </a:ln>
          </p:spPr>
          <p:txBody>
            <a:bodyPr wrap="square" lIns="0" tIns="0" rIns="0" bIns="0" rtlCol="0"/>
            <a:lstStyle/>
            <a:p>
              <a:endParaRPr/>
            </a:p>
          </p:txBody>
        </p:sp>
        <p:sp>
          <p:nvSpPr>
            <p:cNvPr id="265" name="object 13">
              <a:extLst>
                <a:ext uri="{FF2B5EF4-FFF2-40B4-BE49-F238E27FC236}">
                  <a16:creationId xmlns:a16="http://schemas.microsoft.com/office/drawing/2014/main" id="{ECCFFA4B-60D7-4B4B-BB52-546F75888A8D}"/>
                </a:ext>
              </a:extLst>
            </p:cNvPr>
            <p:cNvSpPr/>
            <p:nvPr/>
          </p:nvSpPr>
          <p:spPr>
            <a:xfrm>
              <a:off x="3302418" y="5061886"/>
              <a:ext cx="0" cy="22860"/>
            </a:xfrm>
            <a:custGeom>
              <a:avLst/>
              <a:gdLst/>
              <a:ahLst/>
              <a:cxnLst/>
              <a:rect l="l" t="t" r="r" b="b"/>
              <a:pathLst>
                <a:path h="22860">
                  <a:moveTo>
                    <a:pt x="0" y="22569"/>
                  </a:moveTo>
                  <a:lnTo>
                    <a:pt x="0" y="0"/>
                  </a:lnTo>
                </a:path>
              </a:pathLst>
            </a:custGeom>
            <a:ln w="5642">
              <a:solidFill>
                <a:srgbClr val="000000"/>
              </a:solidFill>
            </a:ln>
          </p:spPr>
          <p:txBody>
            <a:bodyPr wrap="square" lIns="0" tIns="0" rIns="0" bIns="0" rtlCol="0"/>
            <a:lstStyle/>
            <a:p>
              <a:endParaRPr/>
            </a:p>
          </p:txBody>
        </p:sp>
        <p:sp>
          <p:nvSpPr>
            <p:cNvPr id="266" name="object 14">
              <a:extLst>
                <a:ext uri="{FF2B5EF4-FFF2-40B4-BE49-F238E27FC236}">
                  <a16:creationId xmlns:a16="http://schemas.microsoft.com/office/drawing/2014/main" id="{B87EE74B-CB70-4135-801E-58F0FE510BC8}"/>
                </a:ext>
              </a:extLst>
            </p:cNvPr>
            <p:cNvSpPr/>
            <p:nvPr/>
          </p:nvSpPr>
          <p:spPr>
            <a:xfrm>
              <a:off x="4183350" y="5061886"/>
              <a:ext cx="0" cy="22860"/>
            </a:xfrm>
            <a:custGeom>
              <a:avLst/>
              <a:gdLst/>
              <a:ahLst/>
              <a:cxnLst/>
              <a:rect l="l" t="t" r="r" b="b"/>
              <a:pathLst>
                <a:path h="22860">
                  <a:moveTo>
                    <a:pt x="0" y="22569"/>
                  </a:moveTo>
                  <a:lnTo>
                    <a:pt x="0" y="0"/>
                  </a:lnTo>
                </a:path>
              </a:pathLst>
            </a:custGeom>
            <a:ln w="5642">
              <a:solidFill>
                <a:srgbClr val="000000"/>
              </a:solidFill>
            </a:ln>
          </p:spPr>
          <p:txBody>
            <a:bodyPr wrap="square" lIns="0" tIns="0" rIns="0" bIns="0" rtlCol="0"/>
            <a:lstStyle/>
            <a:p>
              <a:endParaRPr/>
            </a:p>
          </p:txBody>
        </p:sp>
        <p:sp>
          <p:nvSpPr>
            <p:cNvPr id="267" name="object 15">
              <a:extLst>
                <a:ext uri="{FF2B5EF4-FFF2-40B4-BE49-F238E27FC236}">
                  <a16:creationId xmlns:a16="http://schemas.microsoft.com/office/drawing/2014/main" id="{6CC89487-6F71-4193-9CA1-E3C19AFF813D}"/>
                </a:ext>
              </a:extLst>
            </p:cNvPr>
            <p:cNvSpPr/>
            <p:nvPr/>
          </p:nvSpPr>
          <p:spPr>
            <a:xfrm>
              <a:off x="5058790" y="5061886"/>
              <a:ext cx="0" cy="22860"/>
            </a:xfrm>
            <a:custGeom>
              <a:avLst/>
              <a:gdLst/>
              <a:ahLst/>
              <a:cxnLst/>
              <a:rect l="l" t="t" r="r" b="b"/>
              <a:pathLst>
                <a:path h="22860">
                  <a:moveTo>
                    <a:pt x="0" y="22569"/>
                  </a:moveTo>
                  <a:lnTo>
                    <a:pt x="0" y="0"/>
                  </a:lnTo>
                </a:path>
              </a:pathLst>
            </a:custGeom>
            <a:ln w="5642">
              <a:solidFill>
                <a:srgbClr val="000000"/>
              </a:solidFill>
            </a:ln>
          </p:spPr>
          <p:txBody>
            <a:bodyPr wrap="square" lIns="0" tIns="0" rIns="0" bIns="0" rtlCol="0"/>
            <a:lstStyle/>
            <a:p>
              <a:endParaRPr/>
            </a:p>
          </p:txBody>
        </p:sp>
        <p:sp>
          <p:nvSpPr>
            <p:cNvPr id="268" name="object 16">
              <a:extLst>
                <a:ext uri="{FF2B5EF4-FFF2-40B4-BE49-F238E27FC236}">
                  <a16:creationId xmlns:a16="http://schemas.microsoft.com/office/drawing/2014/main" id="{05DBAA0F-A537-4FAF-AA91-6B0D080D4D58}"/>
                </a:ext>
              </a:extLst>
            </p:cNvPr>
            <p:cNvSpPr/>
            <p:nvPr/>
          </p:nvSpPr>
          <p:spPr>
            <a:xfrm>
              <a:off x="5934230" y="5061886"/>
              <a:ext cx="0" cy="22860"/>
            </a:xfrm>
            <a:custGeom>
              <a:avLst/>
              <a:gdLst/>
              <a:ahLst/>
              <a:cxnLst/>
              <a:rect l="l" t="t" r="r" b="b"/>
              <a:pathLst>
                <a:path h="22860">
                  <a:moveTo>
                    <a:pt x="0" y="22569"/>
                  </a:moveTo>
                  <a:lnTo>
                    <a:pt x="0" y="0"/>
                  </a:lnTo>
                </a:path>
              </a:pathLst>
            </a:custGeom>
            <a:ln w="5642">
              <a:solidFill>
                <a:srgbClr val="000000"/>
              </a:solidFill>
            </a:ln>
          </p:spPr>
          <p:txBody>
            <a:bodyPr wrap="square" lIns="0" tIns="0" rIns="0" bIns="0" rtlCol="0"/>
            <a:lstStyle/>
            <a:p>
              <a:endParaRPr/>
            </a:p>
          </p:txBody>
        </p:sp>
        <p:sp>
          <p:nvSpPr>
            <p:cNvPr id="269" name="object 17">
              <a:extLst>
                <a:ext uri="{FF2B5EF4-FFF2-40B4-BE49-F238E27FC236}">
                  <a16:creationId xmlns:a16="http://schemas.microsoft.com/office/drawing/2014/main" id="{1B94656A-E09A-43E9-98FE-53B16C6C7957}"/>
                </a:ext>
              </a:extLst>
            </p:cNvPr>
            <p:cNvSpPr/>
            <p:nvPr/>
          </p:nvSpPr>
          <p:spPr>
            <a:xfrm>
              <a:off x="2483325" y="3450643"/>
              <a:ext cx="1463040" cy="1603375"/>
            </a:xfrm>
            <a:custGeom>
              <a:avLst/>
              <a:gdLst/>
              <a:ahLst/>
              <a:cxnLst/>
              <a:rect l="l" t="t" r="r" b="b"/>
              <a:pathLst>
                <a:path w="1463039" h="1603375">
                  <a:moveTo>
                    <a:pt x="0" y="638930"/>
                  </a:moveTo>
                  <a:lnTo>
                    <a:pt x="0" y="610493"/>
                  </a:lnTo>
                  <a:lnTo>
                    <a:pt x="0" y="582281"/>
                  </a:lnTo>
                  <a:lnTo>
                    <a:pt x="0" y="554070"/>
                  </a:lnTo>
                  <a:lnTo>
                    <a:pt x="0" y="537143"/>
                  </a:lnTo>
                  <a:lnTo>
                    <a:pt x="0" y="542785"/>
                  </a:lnTo>
                  <a:lnTo>
                    <a:pt x="0" y="548428"/>
                  </a:lnTo>
                  <a:lnTo>
                    <a:pt x="0" y="554070"/>
                  </a:lnTo>
                  <a:lnTo>
                    <a:pt x="0" y="565354"/>
                  </a:lnTo>
                  <a:lnTo>
                    <a:pt x="0" y="570997"/>
                  </a:lnTo>
                  <a:lnTo>
                    <a:pt x="5642" y="570997"/>
                  </a:lnTo>
                  <a:lnTo>
                    <a:pt x="5642" y="565354"/>
                  </a:lnTo>
                  <a:lnTo>
                    <a:pt x="5642" y="559712"/>
                  </a:lnTo>
                  <a:lnTo>
                    <a:pt x="5642" y="554070"/>
                  </a:lnTo>
                  <a:lnTo>
                    <a:pt x="5642" y="559712"/>
                  </a:lnTo>
                  <a:lnTo>
                    <a:pt x="5642" y="565354"/>
                  </a:lnTo>
                  <a:lnTo>
                    <a:pt x="5642" y="570997"/>
                  </a:lnTo>
                  <a:lnTo>
                    <a:pt x="11284" y="576639"/>
                  </a:lnTo>
                  <a:lnTo>
                    <a:pt x="11284" y="570997"/>
                  </a:lnTo>
                  <a:lnTo>
                    <a:pt x="11284" y="565354"/>
                  </a:lnTo>
                  <a:lnTo>
                    <a:pt x="11284" y="559712"/>
                  </a:lnTo>
                  <a:lnTo>
                    <a:pt x="11284" y="565354"/>
                  </a:lnTo>
                  <a:lnTo>
                    <a:pt x="11284" y="570997"/>
                  </a:lnTo>
                  <a:lnTo>
                    <a:pt x="11284" y="576639"/>
                  </a:lnTo>
                  <a:lnTo>
                    <a:pt x="11284" y="570997"/>
                  </a:lnTo>
                  <a:lnTo>
                    <a:pt x="11284" y="565354"/>
                  </a:lnTo>
                  <a:lnTo>
                    <a:pt x="16926" y="554070"/>
                  </a:lnTo>
                  <a:lnTo>
                    <a:pt x="16926" y="548428"/>
                  </a:lnTo>
                  <a:lnTo>
                    <a:pt x="16926" y="554070"/>
                  </a:lnTo>
                  <a:lnTo>
                    <a:pt x="16926" y="548428"/>
                  </a:lnTo>
                  <a:lnTo>
                    <a:pt x="16926" y="542785"/>
                  </a:lnTo>
                  <a:lnTo>
                    <a:pt x="16926" y="548428"/>
                  </a:lnTo>
                  <a:lnTo>
                    <a:pt x="16926" y="554070"/>
                  </a:lnTo>
                  <a:lnTo>
                    <a:pt x="16926" y="548428"/>
                  </a:lnTo>
                  <a:lnTo>
                    <a:pt x="22568" y="554070"/>
                  </a:lnTo>
                  <a:lnTo>
                    <a:pt x="22568" y="469286"/>
                  </a:lnTo>
                  <a:lnTo>
                    <a:pt x="28210" y="463643"/>
                  </a:lnTo>
                  <a:lnTo>
                    <a:pt x="28210" y="423922"/>
                  </a:lnTo>
                  <a:lnTo>
                    <a:pt x="28210" y="429790"/>
                  </a:lnTo>
                  <a:lnTo>
                    <a:pt x="28210" y="542785"/>
                  </a:lnTo>
                  <a:lnTo>
                    <a:pt x="28210" y="537143"/>
                  </a:lnTo>
                  <a:lnTo>
                    <a:pt x="33853" y="525859"/>
                  </a:lnTo>
                  <a:lnTo>
                    <a:pt x="33853" y="520216"/>
                  </a:lnTo>
                  <a:lnTo>
                    <a:pt x="33853" y="525859"/>
                  </a:lnTo>
                  <a:lnTo>
                    <a:pt x="33853" y="531501"/>
                  </a:lnTo>
                  <a:lnTo>
                    <a:pt x="33853" y="537143"/>
                  </a:lnTo>
                  <a:lnTo>
                    <a:pt x="33853" y="531501"/>
                  </a:lnTo>
                  <a:lnTo>
                    <a:pt x="33853" y="480570"/>
                  </a:lnTo>
                  <a:lnTo>
                    <a:pt x="33853" y="486212"/>
                  </a:lnTo>
                  <a:lnTo>
                    <a:pt x="33853" y="497497"/>
                  </a:lnTo>
                  <a:lnTo>
                    <a:pt x="39495" y="508781"/>
                  </a:lnTo>
                  <a:lnTo>
                    <a:pt x="39495" y="514424"/>
                  </a:lnTo>
                  <a:lnTo>
                    <a:pt x="39495" y="508781"/>
                  </a:lnTo>
                  <a:lnTo>
                    <a:pt x="39495" y="503139"/>
                  </a:lnTo>
                  <a:lnTo>
                    <a:pt x="39495" y="491855"/>
                  </a:lnTo>
                  <a:lnTo>
                    <a:pt x="39495" y="486212"/>
                  </a:lnTo>
                  <a:lnTo>
                    <a:pt x="39495" y="480570"/>
                  </a:lnTo>
                  <a:lnTo>
                    <a:pt x="39495" y="486212"/>
                  </a:lnTo>
                  <a:lnTo>
                    <a:pt x="39495" y="491855"/>
                  </a:lnTo>
                  <a:lnTo>
                    <a:pt x="39495" y="503139"/>
                  </a:lnTo>
                  <a:lnTo>
                    <a:pt x="39495" y="508781"/>
                  </a:lnTo>
                  <a:lnTo>
                    <a:pt x="39495" y="514424"/>
                  </a:lnTo>
                  <a:lnTo>
                    <a:pt x="45137" y="508781"/>
                  </a:lnTo>
                  <a:lnTo>
                    <a:pt x="45137" y="503139"/>
                  </a:lnTo>
                  <a:lnTo>
                    <a:pt x="45137" y="497497"/>
                  </a:lnTo>
                  <a:lnTo>
                    <a:pt x="45137" y="491855"/>
                  </a:lnTo>
                  <a:lnTo>
                    <a:pt x="45137" y="486212"/>
                  </a:lnTo>
                  <a:lnTo>
                    <a:pt x="50779" y="486212"/>
                  </a:lnTo>
                  <a:lnTo>
                    <a:pt x="50779" y="480570"/>
                  </a:lnTo>
                  <a:lnTo>
                    <a:pt x="50779" y="474928"/>
                  </a:lnTo>
                  <a:lnTo>
                    <a:pt x="50779" y="469286"/>
                  </a:lnTo>
                  <a:lnTo>
                    <a:pt x="50779" y="474928"/>
                  </a:lnTo>
                  <a:lnTo>
                    <a:pt x="56421" y="469286"/>
                  </a:lnTo>
                  <a:lnTo>
                    <a:pt x="56421" y="458001"/>
                  </a:lnTo>
                  <a:lnTo>
                    <a:pt x="56421" y="452359"/>
                  </a:lnTo>
                  <a:lnTo>
                    <a:pt x="56421" y="458001"/>
                  </a:lnTo>
                  <a:lnTo>
                    <a:pt x="56421" y="463643"/>
                  </a:lnTo>
                  <a:lnTo>
                    <a:pt x="56421" y="469286"/>
                  </a:lnTo>
                  <a:lnTo>
                    <a:pt x="56421" y="463643"/>
                  </a:lnTo>
                  <a:lnTo>
                    <a:pt x="56421" y="469286"/>
                  </a:lnTo>
                  <a:lnTo>
                    <a:pt x="56421" y="463643"/>
                  </a:lnTo>
                  <a:lnTo>
                    <a:pt x="62063" y="458001"/>
                  </a:lnTo>
                  <a:lnTo>
                    <a:pt x="62063" y="446716"/>
                  </a:lnTo>
                  <a:lnTo>
                    <a:pt x="62063" y="452359"/>
                  </a:lnTo>
                  <a:lnTo>
                    <a:pt x="62063" y="441074"/>
                  </a:lnTo>
                  <a:lnTo>
                    <a:pt x="67706" y="441074"/>
                  </a:lnTo>
                  <a:lnTo>
                    <a:pt x="67706" y="446716"/>
                  </a:lnTo>
                  <a:lnTo>
                    <a:pt x="67706" y="441074"/>
                  </a:lnTo>
                  <a:lnTo>
                    <a:pt x="67706" y="429790"/>
                  </a:lnTo>
                  <a:lnTo>
                    <a:pt x="67706" y="423922"/>
                  </a:lnTo>
                  <a:lnTo>
                    <a:pt x="67706" y="418279"/>
                  </a:lnTo>
                  <a:lnTo>
                    <a:pt x="67706" y="423922"/>
                  </a:lnTo>
                  <a:lnTo>
                    <a:pt x="73348" y="429790"/>
                  </a:lnTo>
                  <a:lnTo>
                    <a:pt x="73348" y="423922"/>
                  </a:lnTo>
                  <a:lnTo>
                    <a:pt x="73348" y="418279"/>
                  </a:lnTo>
                  <a:lnTo>
                    <a:pt x="73348" y="412637"/>
                  </a:lnTo>
                  <a:lnTo>
                    <a:pt x="73348" y="418279"/>
                  </a:lnTo>
                  <a:lnTo>
                    <a:pt x="73348" y="429790"/>
                  </a:lnTo>
                  <a:lnTo>
                    <a:pt x="73348" y="418279"/>
                  </a:lnTo>
                  <a:lnTo>
                    <a:pt x="79178" y="412637"/>
                  </a:lnTo>
                  <a:lnTo>
                    <a:pt x="79178" y="418279"/>
                  </a:lnTo>
                  <a:lnTo>
                    <a:pt x="79178" y="423922"/>
                  </a:lnTo>
                  <a:lnTo>
                    <a:pt x="79178" y="418279"/>
                  </a:lnTo>
                  <a:lnTo>
                    <a:pt x="79178" y="406995"/>
                  </a:lnTo>
                  <a:lnTo>
                    <a:pt x="79178" y="390068"/>
                  </a:lnTo>
                  <a:lnTo>
                    <a:pt x="84820" y="373141"/>
                  </a:lnTo>
                  <a:lnTo>
                    <a:pt x="84820" y="361857"/>
                  </a:lnTo>
                  <a:lnTo>
                    <a:pt x="84820" y="350572"/>
                  </a:lnTo>
                  <a:lnTo>
                    <a:pt x="84820" y="333645"/>
                  </a:lnTo>
                  <a:lnTo>
                    <a:pt x="84820" y="322210"/>
                  </a:lnTo>
                  <a:lnTo>
                    <a:pt x="84820" y="327853"/>
                  </a:lnTo>
                  <a:lnTo>
                    <a:pt x="84820" y="412637"/>
                  </a:lnTo>
                  <a:lnTo>
                    <a:pt x="90462" y="412637"/>
                  </a:lnTo>
                  <a:lnTo>
                    <a:pt x="90462" y="406995"/>
                  </a:lnTo>
                  <a:lnTo>
                    <a:pt x="90462" y="401353"/>
                  </a:lnTo>
                  <a:lnTo>
                    <a:pt x="90462" y="395710"/>
                  </a:lnTo>
                  <a:lnTo>
                    <a:pt x="90462" y="401353"/>
                  </a:lnTo>
                  <a:lnTo>
                    <a:pt x="96105" y="406995"/>
                  </a:lnTo>
                  <a:lnTo>
                    <a:pt x="96105" y="401353"/>
                  </a:lnTo>
                  <a:lnTo>
                    <a:pt x="101747" y="401353"/>
                  </a:lnTo>
                  <a:lnTo>
                    <a:pt x="101747" y="406995"/>
                  </a:lnTo>
                  <a:lnTo>
                    <a:pt x="101747" y="401353"/>
                  </a:lnTo>
                  <a:lnTo>
                    <a:pt x="101747" y="395710"/>
                  </a:lnTo>
                  <a:lnTo>
                    <a:pt x="107389" y="395710"/>
                  </a:lnTo>
                  <a:lnTo>
                    <a:pt x="107389" y="401353"/>
                  </a:lnTo>
                  <a:lnTo>
                    <a:pt x="107389" y="395710"/>
                  </a:lnTo>
                  <a:lnTo>
                    <a:pt x="113031" y="395710"/>
                  </a:lnTo>
                  <a:lnTo>
                    <a:pt x="113031" y="390068"/>
                  </a:lnTo>
                  <a:lnTo>
                    <a:pt x="113031" y="395710"/>
                  </a:lnTo>
                  <a:lnTo>
                    <a:pt x="113031" y="401353"/>
                  </a:lnTo>
                  <a:lnTo>
                    <a:pt x="118673" y="395710"/>
                  </a:lnTo>
                  <a:lnTo>
                    <a:pt x="118673" y="390068"/>
                  </a:lnTo>
                  <a:lnTo>
                    <a:pt x="118673" y="395710"/>
                  </a:lnTo>
                  <a:lnTo>
                    <a:pt x="118673" y="401353"/>
                  </a:lnTo>
                  <a:lnTo>
                    <a:pt x="118673" y="406995"/>
                  </a:lnTo>
                  <a:lnTo>
                    <a:pt x="124315" y="406995"/>
                  </a:lnTo>
                  <a:lnTo>
                    <a:pt x="124315" y="401353"/>
                  </a:lnTo>
                  <a:lnTo>
                    <a:pt x="124315" y="395710"/>
                  </a:lnTo>
                  <a:lnTo>
                    <a:pt x="124315" y="390068"/>
                  </a:lnTo>
                  <a:lnTo>
                    <a:pt x="124315" y="384426"/>
                  </a:lnTo>
                  <a:lnTo>
                    <a:pt x="129958" y="390068"/>
                  </a:lnTo>
                  <a:lnTo>
                    <a:pt x="129958" y="384426"/>
                  </a:lnTo>
                  <a:lnTo>
                    <a:pt x="129958" y="378784"/>
                  </a:lnTo>
                  <a:lnTo>
                    <a:pt x="129958" y="373141"/>
                  </a:lnTo>
                  <a:lnTo>
                    <a:pt x="135600" y="367499"/>
                  </a:lnTo>
                  <a:lnTo>
                    <a:pt x="135600" y="373141"/>
                  </a:lnTo>
                  <a:lnTo>
                    <a:pt x="135600" y="384426"/>
                  </a:lnTo>
                  <a:lnTo>
                    <a:pt x="135600" y="378784"/>
                  </a:lnTo>
                  <a:lnTo>
                    <a:pt x="141242" y="378784"/>
                  </a:lnTo>
                  <a:lnTo>
                    <a:pt x="141242" y="373141"/>
                  </a:lnTo>
                  <a:lnTo>
                    <a:pt x="141242" y="378784"/>
                  </a:lnTo>
                  <a:lnTo>
                    <a:pt x="146884" y="378784"/>
                  </a:lnTo>
                  <a:lnTo>
                    <a:pt x="146884" y="384426"/>
                  </a:lnTo>
                  <a:lnTo>
                    <a:pt x="146884" y="390068"/>
                  </a:lnTo>
                  <a:lnTo>
                    <a:pt x="146884" y="384426"/>
                  </a:lnTo>
                  <a:lnTo>
                    <a:pt x="152526" y="384426"/>
                  </a:lnTo>
                  <a:lnTo>
                    <a:pt x="152526" y="390068"/>
                  </a:lnTo>
                  <a:lnTo>
                    <a:pt x="152526" y="384426"/>
                  </a:lnTo>
                  <a:lnTo>
                    <a:pt x="152526" y="378784"/>
                  </a:lnTo>
                  <a:lnTo>
                    <a:pt x="152526" y="384426"/>
                  </a:lnTo>
                  <a:lnTo>
                    <a:pt x="152526" y="390068"/>
                  </a:lnTo>
                  <a:lnTo>
                    <a:pt x="158169" y="384426"/>
                  </a:lnTo>
                  <a:lnTo>
                    <a:pt x="158169" y="390068"/>
                  </a:lnTo>
                  <a:lnTo>
                    <a:pt x="158169" y="395710"/>
                  </a:lnTo>
                  <a:lnTo>
                    <a:pt x="163811" y="395710"/>
                  </a:lnTo>
                  <a:lnTo>
                    <a:pt x="163811" y="401353"/>
                  </a:lnTo>
                  <a:lnTo>
                    <a:pt x="163811" y="395710"/>
                  </a:lnTo>
                  <a:lnTo>
                    <a:pt x="163811" y="401353"/>
                  </a:lnTo>
                  <a:lnTo>
                    <a:pt x="163811" y="406995"/>
                  </a:lnTo>
                  <a:lnTo>
                    <a:pt x="169453" y="406995"/>
                  </a:lnTo>
                  <a:lnTo>
                    <a:pt x="169453" y="401353"/>
                  </a:lnTo>
                  <a:lnTo>
                    <a:pt x="169453" y="395710"/>
                  </a:lnTo>
                  <a:lnTo>
                    <a:pt x="169453" y="401353"/>
                  </a:lnTo>
                  <a:lnTo>
                    <a:pt x="169453" y="406995"/>
                  </a:lnTo>
                  <a:lnTo>
                    <a:pt x="175095" y="406995"/>
                  </a:lnTo>
                  <a:lnTo>
                    <a:pt x="175095" y="412637"/>
                  </a:lnTo>
                  <a:lnTo>
                    <a:pt x="175095" y="406995"/>
                  </a:lnTo>
                  <a:lnTo>
                    <a:pt x="175095" y="401353"/>
                  </a:lnTo>
                  <a:lnTo>
                    <a:pt x="175095" y="395710"/>
                  </a:lnTo>
                  <a:lnTo>
                    <a:pt x="175095" y="401353"/>
                  </a:lnTo>
                  <a:lnTo>
                    <a:pt x="180700" y="406995"/>
                  </a:lnTo>
                  <a:lnTo>
                    <a:pt x="180700" y="401353"/>
                  </a:lnTo>
                  <a:lnTo>
                    <a:pt x="180700" y="406995"/>
                  </a:lnTo>
                  <a:lnTo>
                    <a:pt x="180700" y="412637"/>
                  </a:lnTo>
                  <a:lnTo>
                    <a:pt x="180700" y="418279"/>
                  </a:lnTo>
                  <a:lnTo>
                    <a:pt x="180700" y="412637"/>
                  </a:lnTo>
                  <a:lnTo>
                    <a:pt x="180700" y="406995"/>
                  </a:lnTo>
                  <a:lnTo>
                    <a:pt x="180700" y="401353"/>
                  </a:lnTo>
                  <a:lnTo>
                    <a:pt x="180700" y="406995"/>
                  </a:lnTo>
                  <a:lnTo>
                    <a:pt x="180700" y="412637"/>
                  </a:lnTo>
                  <a:lnTo>
                    <a:pt x="186342" y="412637"/>
                  </a:lnTo>
                  <a:lnTo>
                    <a:pt x="186342" y="406995"/>
                  </a:lnTo>
                  <a:lnTo>
                    <a:pt x="186342" y="412637"/>
                  </a:lnTo>
                  <a:lnTo>
                    <a:pt x="186342" y="418279"/>
                  </a:lnTo>
                  <a:lnTo>
                    <a:pt x="186342" y="412637"/>
                  </a:lnTo>
                  <a:lnTo>
                    <a:pt x="191984" y="418279"/>
                  </a:lnTo>
                  <a:lnTo>
                    <a:pt x="191984" y="412637"/>
                  </a:lnTo>
                  <a:lnTo>
                    <a:pt x="191984" y="418279"/>
                  </a:lnTo>
                  <a:lnTo>
                    <a:pt x="191984" y="423922"/>
                  </a:lnTo>
                  <a:lnTo>
                    <a:pt x="191984" y="418279"/>
                  </a:lnTo>
                  <a:lnTo>
                    <a:pt x="197626" y="418279"/>
                  </a:lnTo>
                  <a:lnTo>
                    <a:pt x="197626" y="423922"/>
                  </a:lnTo>
                  <a:lnTo>
                    <a:pt x="197626" y="429790"/>
                  </a:lnTo>
                  <a:lnTo>
                    <a:pt x="197626" y="435432"/>
                  </a:lnTo>
                  <a:lnTo>
                    <a:pt x="197626" y="429790"/>
                  </a:lnTo>
                  <a:lnTo>
                    <a:pt x="197626" y="423922"/>
                  </a:lnTo>
                  <a:lnTo>
                    <a:pt x="197626" y="429790"/>
                  </a:lnTo>
                  <a:lnTo>
                    <a:pt x="197626" y="435432"/>
                  </a:lnTo>
                  <a:lnTo>
                    <a:pt x="203268" y="435432"/>
                  </a:lnTo>
                  <a:lnTo>
                    <a:pt x="203268" y="429790"/>
                  </a:lnTo>
                  <a:lnTo>
                    <a:pt x="203268" y="435432"/>
                  </a:lnTo>
                  <a:lnTo>
                    <a:pt x="203268" y="429790"/>
                  </a:lnTo>
                  <a:lnTo>
                    <a:pt x="203268" y="435432"/>
                  </a:lnTo>
                  <a:lnTo>
                    <a:pt x="208911" y="435432"/>
                  </a:lnTo>
                  <a:lnTo>
                    <a:pt x="208911" y="429790"/>
                  </a:lnTo>
                  <a:lnTo>
                    <a:pt x="208911" y="435432"/>
                  </a:lnTo>
                  <a:lnTo>
                    <a:pt x="208911" y="441074"/>
                  </a:lnTo>
                  <a:lnTo>
                    <a:pt x="208911" y="446716"/>
                  </a:lnTo>
                  <a:lnTo>
                    <a:pt x="208911" y="441074"/>
                  </a:lnTo>
                  <a:lnTo>
                    <a:pt x="208911" y="435432"/>
                  </a:lnTo>
                  <a:lnTo>
                    <a:pt x="208911" y="429790"/>
                  </a:lnTo>
                  <a:lnTo>
                    <a:pt x="208911" y="435432"/>
                  </a:lnTo>
                  <a:lnTo>
                    <a:pt x="208911" y="441074"/>
                  </a:lnTo>
                  <a:lnTo>
                    <a:pt x="208911" y="435432"/>
                  </a:lnTo>
                  <a:lnTo>
                    <a:pt x="208911" y="441074"/>
                  </a:lnTo>
                  <a:lnTo>
                    <a:pt x="214553" y="446716"/>
                  </a:lnTo>
                  <a:lnTo>
                    <a:pt x="214553" y="441074"/>
                  </a:lnTo>
                  <a:lnTo>
                    <a:pt x="214553" y="435432"/>
                  </a:lnTo>
                  <a:lnTo>
                    <a:pt x="214553" y="441074"/>
                  </a:lnTo>
                  <a:lnTo>
                    <a:pt x="214553" y="446716"/>
                  </a:lnTo>
                  <a:lnTo>
                    <a:pt x="214553" y="441074"/>
                  </a:lnTo>
                  <a:lnTo>
                    <a:pt x="214553" y="446716"/>
                  </a:lnTo>
                  <a:lnTo>
                    <a:pt x="220195" y="452359"/>
                  </a:lnTo>
                  <a:lnTo>
                    <a:pt x="220195" y="446716"/>
                  </a:lnTo>
                  <a:lnTo>
                    <a:pt x="220195" y="441074"/>
                  </a:lnTo>
                  <a:lnTo>
                    <a:pt x="225837" y="446716"/>
                  </a:lnTo>
                  <a:lnTo>
                    <a:pt x="225837" y="452359"/>
                  </a:lnTo>
                  <a:lnTo>
                    <a:pt x="225837" y="458001"/>
                  </a:lnTo>
                  <a:lnTo>
                    <a:pt x="225837" y="452359"/>
                  </a:lnTo>
                  <a:lnTo>
                    <a:pt x="231479" y="452359"/>
                  </a:lnTo>
                  <a:lnTo>
                    <a:pt x="231479" y="469286"/>
                  </a:lnTo>
                  <a:lnTo>
                    <a:pt x="231479" y="463643"/>
                  </a:lnTo>
                  <a:lnTo>
                    <a:pt x="231479" y="474928"/>
                  </a:lnTo>
                  <a:lnTo>
                    <a:pt x="231479" y="469286"/>
                  </a:lnTo>
                  <a:lnTo>
                    <a:pt x="237121" y="469286"/>
                  </a:lnTo>
                  <a:lnTo>
                    <a:pt x="237121" y="474928"/>
                  </a:lnTo>
                  <a:lnTo>
                    <a:pt x="237121" y="480570"/>
                  </a:lnTo>
                  <a:lnTo>
                    <a:pt x="237121" y="474928"/>
                  </a:lnTo>
                  <a:lnTo>
                    <a:pt x="237121" y="469286"/>
                  </a:lnTo>
                  <a:lnTo>
                    <a:pt x="237121" y="474928"/>
                  </a:lnTo>
                  <a:lnTo>
                    <a:pt x="237121" y="480570"/>
                  </a:lnTo>
                  <a:lnTo>
                    <a:pt x="237121" y="486212"/>
                  </a:lnTo>
                  <a:lnTo>
                    <a:pt x="237121" y="480570"/>
                  </a:lnTo>
                  <a:lnTo>
                    <a:pt x="242764" y="480570"/>
                  </a:lnTo>
                  <a:lnTo>
                    <a:pt x="242764" y="486212"/>
                  </a:lnTo>
                  <a:lnTo>
                    <a:pt x="242764" y="491855"/>
                  </a:lnTo>
                  <a:lnTo>
                    <a:pt x="242764" y="497497"/>
                  </a:lnTo>
                  <a:lnTo>
                    <a:pt x="242764" y="491855"/>
                  </a:lnTo>
                  <a:lnTo>
                    <a:pt x="242764" y="486212"/>
                  </a:lnTo>
                  <a:lnTo>
                    <a:pt x="242764" y="480570"/>
                  </a:lnTo>
                  <a:lnTo>
                    <a:pt x="242764" y="474928"/>
                  </a:lnTo>
                  <a:lnTo>
                    <a:pt x="248406" y="474928"/>
                  </a:lnTo>
                  <a:lnTo>
                    <a:pt x="248406" y="480570"/>
                  </a:lnTo>
                  <a:lnTo>
                    <a:pt x="248406" y="486212"/>
                  </a:lnTo>
                  <a:lnTo>
                    <a:pt x="248406" y="497497"/>
                  </a:lnTo>
                  <a:lnTo>
                    <a:pt x="254048" y="503139"/>
                  </a:lnTo>
                  <a:lnTo>
                    <a:pt x="254048" y="497497"/>
                  </a:lnTo>
                  <a:lnTo>
                    <a:pt x="254048" y="491855"/>
                  </a:lnTo>
                  <a:lnTo>
                    <a:pt x="254048" y="497497"/>
                  </a:lnTo>
                  <a:lnTo>
                    <a:pt x="254048" y="491855"/>
                  </a:lnTo>
                  <a:lnTo>
                    <a:pt x="259690" y="491855"/>
                  </a:lnTo>
                  <a:lnTo>
                    <a:pt x="259690" y="497497"/>
                  </a:lnTo>
                  <a:lnTo>
                    <a:pt x="259690" y="491855"/>
                  </a:lnTo>
                  <a:lnTo>
                    <a:pt x="259690" y="486212"/>
                  </a:lnTo>
                  <a:lnTo>
                    <a:pt x="259690" y="491855"/>
                  </a:lnTo>
                  <a:lnTo>
                    <a:pt x="259690" y="486212"/>
                  </a:lnTo>
                  <a:lnTo>
                    <a:pt x="265558" y="474928"/>
                  </a:lnTo>
                  <a:lnTo>
                    <a:pt x="265558" y="0"/>
                  </a:lnTo>
                  <a:lnTo>
                    <a:pt x="265558" y="11284"/>
                  </a:lnTo>
                  <a:lnTo>
                    <a:pt x="265558" y="508781"/>
                  </a:lnTo>
                  <a:lnTo>
                    <a:pt x="271200" y="514424"/>
                  </a:lnTo>
                  <a:lnTo>
                    <a:pt x="271200" y="525859"/>
                  </a:lnTo>
                  <a:lnTo>
                    <a:pt x="271200" y="531501"/>
                  </a:lnTo>
                  <a:lnTo>
                    <a:pt x="271200" y="525859"/>
                  </a:lnTo>
                  <a:lnTo>
                    <a:pt x="271200" y="520216"/>
                  </a:lnTo>
                  <a:lnTo>
                    <a:pt x="271200" y="525859"/>
                  </a:lnTo>
                  <a:lnTo>
                    <a:pt x="276842" y="525859"/>
                  </a:lnTo>
                  <a:lnTo>
                    <a:pt x="276842" y="520216"/>
                  </a:lnTo>
                  <a:lnTo>
                    <a:pt x="276842" y="514424"/>
                  </a:lnTo>
                  <a:lnTo>
                    <a:pt x="276842" y="520216"/>
                  </a:lnTo>
                  <a:lnTo>
                    <a:pt x="276842" y="531501"/>
                  </a:lnTo>
                  <a:lnTo>
                    <a:pt x="276842" y="537143"/>
                  </a:lnTo>
                  <a:lnTo>
                    <a:pt x="276842" y="531501"/>
                  </a:lnTo>
                  <a:lnTo>
                    <a:pt x="282485" y="520216"/>
                  </a:lnTo>
                  <a:lnTo>
                    <a:pt x="282485" y="525859"/>
                  </a:lnTo>
                  <a:lnTo>
                    <a:pt x="282485" y="531501"/>
                  </a:lnTo>
                  <a:lnTo>
                    <a:pt x="282485" y="537143"/>
                  </a:lnTo>
                  <a:lnTo>
                    <a:pt x="282485" y="531501"/>
                  </a:lnTo>
                  <a:lnTo>
                    <a:pt x="282485" y="525859"/>
                  </a:lnTo>
                  <a:lnTo>
                    <a:pt x="288127" y="525859"/>
                  </a:lnTo>
                  <a:lnTo>
                    <a:pt x="288127" y="531501"/>
                  </a:lnTo>
                  <a:lnTo>
                    <a:pt x="288127" y="525859"/>
                  </a:lnTo>
                  <a:lnTo>
                    <a:pt x="288127" y="520216"/>
                  </a:lnTo>
                  <a:lnTo>
                    <a:pt x="288127" y="514424"/>
                  </a:lnTo>
                  <a:lnTo>
                    <a:pt x="288127" y="520216"/>
                  </a:lnTo>
                  <a:lnTo>
                    <a:pt x="288127" y="531501"/>
                  </a:lnTo>
                  <a:lnTo>
                    <a:pt x="288127" y="537143"/>
                  </a:lnTo>
                  <a:lnTo>
                    <a:pt x="293769" y="542785"/>
                  </a:lnTo>
                  <a:lnTo>
                    <a:pt x="293769" y="537143"/>
                  </a:lnTo>
                  <a:lnTo>
                    <a:pt x="293769" y="531501"/>
                  </a:lnTo>
                  <a:lnTo>
                    <a:pt x="293769" y="525859"/>
                  </a:lnTo>
                  <a:lnTo>
                    <a:pt x="293769" y="531501"/>
                  </a:lnTo>
                  <a:lnTo>
                    <a:pt x="293769" y="537143"/>
                  </a:lnTo>
                  <a:lnTo>
                    <a:pt x="293769" y="542785"/>
                  </a:lnTo>
                  <a:lnTo>
                    <a:pt x="293769" y="548428"/>
                  </a:lnTo>
                  <a:lnTo>
                    <a:pt x="293769" y="542785"/>
                  </a:lnTo>
                  <a:lnTo>
                    <a:pt x="293769" y="537143"/>
                  </a:lnTo>
                  <a:lnTo>
                    <a:pt x="293769" y="531501"/>
                  </a:lnTo>
                  <a:lnTo>
                    <a:pt x="293769" y="525859"/>
                  </a:lnTo>
                  <a:lnTo>
                    <a:pt x="293769" y="531501"/>
                  </a:lnTo>
                  <a:lnTo>
                    <a:pt x="293769" y="537143"/>
                  </a:lnTo>
                  <a:lnTo>
                    <a:pt x="293769" y="542785"/>
                  </a:lnTo>
                  <a:lnTo>
                    <a:pt x="293769" y="548428"/>
                  </a:lnTo>
                  <a:lnTo>
                    <a:pt x="293769" y="542785"/>
                  </a:lnTo>
                  <a:lnTo>
                    <a:pt x="299411" y="537143"/>
                  </a:lnTo>
                  <a:lnTo>
                    <a:pt x="299411" y="542785"/>
                  </a:lnTo>
                  <a:lnTo>
                    <a:pt x="299411" y="548428"/>
                  </a:lnTo>
                  <a:lnTo>
                    <a:pt x="299411" y="542785"/>
                  </a:lnTo>
                  <a:lnTo>
                    <a:pt x="299411" y="537143"/>
                  </a:lnTo>
                  <a:lnTo>
                    <a:pt x="299411" y="542785"/>
                  </a:lnTo>
                  <a:lnTo>
                    <a:pt x="299411" y="537143"/>
                  </a:lnTo>
                  <a:lnTo>
                    <a:pt x="299411" y="542785"/>
                  </a:lnTo>
                  <a:lnTo>
                    <a:pt x="305053" y="548428"/>
                  </a:lnTo>
                  <a:lnTo>
                    <a:pt x="305053" y="537143"/>
                  </a:lnTo>
                  <a:lnTo>
                    <a:pt x="305053" y="542785"/>
                  </a:lnTo>
                  <a:lnTo>
                    <a:pt x="305053" y="531501"/>
                  </a:lnTo>
                  <a:lnTo>
                    <a:pt x="305053" y="537143"/>
                  </a:lnTo>
                  <a:lnTo>
                    <a:pt x="305053" y="542785"/>
                  </a:lnTo>
                  <a:lnTo>
                    <a:pt x="310695" y="548428"/>
                  </a:lnTo>
                  <a:lnTo>
                    <a:pt x="310695" y="542785"/>
                  </a:lnTo>
                  <a:lnTo>
                    <a:pt x="310695" y="537143"/>
                  </a:lnTo>
                  <a:lnTo>
                    <a:pt x="310695" y="531501"/>
                  </a:lnTo>
                  <a:lnTo>
                    <a:pt x="310695" y="537143"/>
                  </a:lnTo>
                  <a:lnTo>
                    <a:pt x="310695" y="542785"/>
                  </a:lnTo>
                  <a:lnTo>
                    <a:pt x="310695" y="548428"/>
                  </a:lnTo>
                  <a:lnTo>
                    <a:pt x="310695" y="554070"/>
                  </a:lnTo>
                  <a:lnTo>
                    <a:pt x="310695" y="548428"/>
                  </a:lnTo>
                  <a:lnTo>
                    <a:pt x="316338" y="542785"/>
                  </a:lnTo>
                  <a:lnTo>
                    <a:pt x="316338" y="537143"/>
                  </a:lnTo>
                  <a:lnTo>
                    <a:pt x="316338" y="542785"/>
                  </a:lnTo>
                  <a:lnTo>
                    <a:pt x="316338" y="537143"/>
                  </a:lnTo>
                  <a:lnTo>
                    <a:pt x="316338" y="542785"/>
                  </a:lnTo>
                  <a:lnTo>
                    <a:pt x="316338" y="537143"/>
                  </a:lnTo>
                  <a:lnTo>
                    <a:pt x="316338" y="525859"/>
                  </a:lnTo>
                  <a:lnTo>
                    <a:pt x="316338" y="508781"/>
                  </a:lnTo>
                  <a:lnTo>
                    <a:pt x="321980" y="491855"/>
                  </a:lnTo>
                  <a:lnTo>
                    <a:pt x="321980" y="480570"/>
                  </a:lnTo>
                  <a:lnTo>
                    <a:pt x="321980" y="458001"/>
                  </a:lnTo>
                  <a:lnTo>
                    <a:pt x="321980" y="446716"/>
                  </a:lnTo>
                  <a:lnTo>
                    <a:pt x="321980" y="452359"/>
                  </a:lnTo>
                  <a:lnTo>
                    <a:pt x="321980" y="565354"/>
                  </a:lnTo>
                  <a:lnTo>
                    <a:pt x="321980" y="559712"/>
                  </a:lnTo>
                  <a:lnTo>
                    <a:pt x="321980" y="554070"/>
                  </a:lnTo>
                  <a:lnTo>
                    <a:pt x="327622" y="559712"/>
                  </a:lnTo>
                  <a:lnTo>
                    <a:pt x="327622" y="565354"/>
                  </a:lnTo>
                  <a:lnTo>
                    <a:pt x="327622" y="570997"/>
                  </a:lnTo>
                  <a:lnTo>
                    <a:pt x="327622" y="565354"/>
                  </a:lnTo>
                  <a:lnTo>
                    <a:pt x="327622" y="559712"/>
                  </a:lnTo>
                  <a:lnTo>
                    <a:pt x="327622" y="565354"/>
                  </a:lnTo>
                  <a:lnTo>
                    <a:pt x="327622" y="570997"/>
                  </a:lnTo>
                  <a:lnTo>
                    <a:pt x="333264" y="576639"/>
                  </a:lnTo>
                  <a:lnTo>
                    <a:pt x="333264" y="582281"/>
                  </a:lnTo>
                  <a:lnTo>
                    <a:pt x="333264" y="576639"/>
                  </a:lnTo>
                  <a:lnTo>
                    <a:pt x="333264" y="570997"/>
                  </a:lnTo>
                  <a:lnTo>
                    <a:pt x="333264" y="565354"/>
                  </a:lnTo>
                  <a:lnTo>
                    <a:pt x="333264" y="559712"/>
                  </a:lnTo>
                  <a:lnTo>
                    <a:pt x="333264" y="554070"/>
                  </a:lnTo>
                  <a:lnTo>
                    <a:pt x="333264" y="559712"/>
                  </a:lnTo>
                  <a:lnTo>
                    <a:pt x="333264" y="570997"/>
                  </a:lnTo>
                  <a:lnTo>
                    <a:pt x="333264" y="559712"/>
                  </a:lnTo>
                  <a:lnTo>
                    <a:pt x="333264" y="554070"/>
                  </a:lnTo>
                  <a:lnTo>
                    <a:pt x="333264" y="559712"/>
                  </a:lnTo>
                  <a:lnTo>
                    <a:pt x="333264" y="565354"/>
                  </a:lnTo>
                  <a:lnTo>
                    <a:pt x="338906" y="570997"/>
                  </a:lnTo>
                  <a:lnTo>
                    <a:pt x="338906" y="576639"/>
                  </a:lnTo>
                  <a:lnTo>
                    <a:pt x="338906" y="570997"/>
                  </a:lnTo>
                  <a:lnTo>
                    <a:pt x="338906" y="565354"/>
                  </a:lnTo>
                  <a:lnTo>
                    <a:pt x="338906" y="570997"/>
                  </a:lnTo>
                  <a:lnTo>
                    <a:pt x="338906" y="576639"/>
                  </a:lnTo>
                  <a:lnTo>
                    <a:pt x="338906" y="582281"/>
                  </a:lnTo>
                  <a:lnTo>
                    <a:pt x="338906" y="576639"/>
                  </a:lnTo>
                  <a:lnTo>
                    <a:pt x="338906" y="570997"/>
                  </a:lnTo>
                  <a:lnTo>
                    <a:pt x="344548" y="576639"/>
                  </a:lnTo>
                  <a:lnTo>
                    <a:pt x="344548" y="582281"/>
                  </a:lnTo>
                  <a:lnTo>
                    <a:pt x="344548" y="576639"/>
                  </a:lnTo>
                  <a:lnTo>
                    <a:pt x="344548" y="565354"/>
                  </a:lnTo>
                  <a:lnTo>
                    <a:pt x="344548" y="559712"/>
                  </a:lnTo>
                  <a:lnTo>
                    <a:pt x="350191" y="559712"/>
                  </a:lnTo>
                  <a:lnTo>
                    <a:pt x="350191" y="599208"/>
                  </a:lnTo>
                  <a:lnTo>
                    <a:pt x="350191" y="593566"/>
                  </a:lnTo>
                  <a:lnTo>
                    <a:pt x="350191" y="587924"/>
                  </a:lnTo>
                  <a:lnTo>
                    <a:pt x="350191" y="582281"/>
                  </a:lnTo>
                  <a:lnTo>
                    <a:pt x="350191" y="576639"/>
                  </a:lnTo>
                  <a:lnTo>
                    <a:pt x="350191" y="582281"/>
                  </a:lnTo>
                  <a:lnTo>
                    <a:pt x="355833" y="587924"/>
                  </a:lnTo>
                  <a:lnTo>
                    <a:pt x="355833" y="582281"/>
                  </a:lnTo>
                  <a:lnTo>
                    <a:pt x="355833" y="587924"/>
                  </a:lnTo>
                  <a:lnTo>
                    <a:pt x="355833" y="582281"/>
                  </a:lnTo>
                  <a:lnTo>
                    <a:pt x="355833" y="576639"/>
                  </a:lnTo>
                  <a:lnTo>
                    <a:pt x="355833" y="570997"/>
                  </a:lnTo>
                  <a:lnTo>
                    <a:pt x="361475" y="565354"/>
                  </a:lnTo>
                  <a:lnTo>
                    <a:pt x="361475" y="559712"/>
                  </a:lnTo>
                  <a:lnTo>
                    <a:pt x="361475" y="565354"/>
                  </a:lnTo>
                  <a:lnTo>
                    <a:pt x="361475" y="576639"/>
                  </a:lnTo>
                  <a:lnTo>
                    <a:pt x="361475" y="587924"/>
                  </a:lnTo>
                  <a:lnTo>
                    <a:pt x="361475" y="593566"/>
                  </a:lnTo>
                  <a:lnTo>
                    <a:pt x="367117" y="593566"/>
                  </a:lnTo>
                  <a:lnTo>
                    <a:pt x="367117" y="587924"/>
                  </a:lnTo>
                  <a:lnTo>
                    <a:pt x="367117" y="582281"/>
                  </a:lnTo>
                  <a:lnTo>
                    <a:pt x="367117" y="587924"/>
                  </a:lnTo>
                  <a:lnTo>
                    <a:pt x="367117" y="599208"/>
                  </a:lnTo>
                  <a:lnTo>
                    <a:pt x="367117" y="604850"/>
                  </a:lnTo>
                  <a:lnTo>
                    <a:pt x="367117" y="610493"/>
                  </a:lnTo>
                  <a:lnTo>
                    <a:pt x="372759" y="616361"/>
                  </a:lnTo>
                  <a:lnTo>
                    <a:pt x="372759" y="610493"/>
                  </a:lnTo>
                  <a:lnTo>
                    <a:pt x="372759" y="599208"/>
                  </a:lnTo>
                  <a:lnTo>
                    <a:pt x="372759" y="587924"/>
                  </a:lnTo>
                  <a:lnTo>
                    <a:pt x="372759" y="582281"/>
                  </a:lnTo>
                  <a:lnTo>
                    <a:pt x="372759" y="593566"/>
                  </a:lnTo>
                  <a:lnTo>
                    <a:pt x="372759" y="604850"/>
                  </a:lnTo>
                  <a:lnTo>
                    <a:pt x="372759" y="599208"/>
                  </a:lnTo>
                  <a:lnTo>
                    <a:pt x="372759" y="604850"/>
                  </a:lnTo>
                  <a:lnTo>
                    <a:pt x="372759" y="599208"/>
                  </a:lnTo>
                  <a:lnTo>
                    <a:pt x="378402" y="593566"/>
                  </a:lnTo>
                  <a:lnTo>
                    <a:pt x="378402" y="587924"/>
                  </a:lnTo>
                  <a:lnTo>
                    <a:pt x="378402" y="593566"/>
                  </a:lnTo>
                  <a:lnTo>
                    <a:pt x="378402" y="599208"/>
                  </a:lnTo>
                  <a:lnTo>
                    <a:pt x="378402" y="604850"/>
                  </a:lnTo>
                  <a:lnTo>
                    <a:pt x="378402" y="610493"/>
                  </a:lnTo>
                  <a:lnTo>
                    <a:pt x="378402" y="604850"/>
                  </a:lnTo>
                  <a:lnTo>
                    <a:pt x="384044" y="610493"/>
                  </a:lnTo>
                  <a:lnTo>
                    <a:pt x="384044" y="616361"/>
                  </a:lnTo>
                  <a:lnTo>
                    <a:pt x="384044" y="622003"/>
                  </a:lnTo>
                  <a:lnTo>
                    <a:pt x="384044" y="616361"/>
                  </a:lnTo>
                  <a:lnTo>
                    <a:pt x="384044" y="610493"/>
                  </a:lnTo>
                  <a:lnTo>
                    <a:pt x="389686" y="604850"/>
                  </a:lnTo>
                  <a:lnTo>
                    <a:pt x="389686" y="622003"/>
                  </a:lnTo>
                  <a:lnTo>
                    <a:pt x="389686" y="604850"/>
                  </a:lnTo>
                  <a:lnTo>
                    <a:pt x="389686" y="610493"/>
                  </a:lnTo>
                  <a:lnTo>
                    <a:pt x="389686" y="622003"/>
                  </a:lnTo>
                  <a:lnTo>
                    <a:pt x="389686" y="633287"/>
                  </a:lnTo>
                  <a:lnTo>
                    <a:pt x="395328" y="638930"/>
                  </a:lnTo>
                  <a:lnTo>
                    <a:pt x="395328" y="616361"/>
                  </a:lnTo>
                  <a:lnTo>
                    <a:pt x="395328" y="622003"/>
                  </a:lnTo>
                  <a:lnTo>
                    <a:pt x="395328" y="565354"/>
                  </a:lnTo>
                  <a:lnTo>
                    <a:pt x="395328" y="570997"/>
                  </a:lnTo>
                  <a:lnTo>
                    <a:pt x="395328" y="582281"/>
                  </a:lnTo>
                  <a:lnTo>
                    <a:pt x="400970" y="593566"/>
                  </a:lnTo>
                  <a:lnTo>
                    <a:pt x="400970" y="633287"/>
                  </a:lnTo>
                  <a:lnTo>
                    <a:pt x="400970" y="627645"/>
                  </a:lnTo>
                  <a:lnTo>
                    <a:pt x="400970" y="633287"/>
                  </a:lnTo>
                  <a:lnTo>
                    <a:pt x="400970" y="627645"/>
                  </a:lnTo>
                  <a:lnTo>
                    <a:pt x="406612" y="627645"/>
                  </a:lnTo>
                  <a:lnTo>
                    <a:pt x="406612" y="633287"/>
                  </a:lnTo>
                  <a:lnTo>
                    <a:pt x="406612" y="638930"/>
                  </a:lnTo>
                  <a:lnTo>
                    <a:pt x="406612" y="644572"/>
                  </a:lnTo>
                  <a:lnTo>
                    <a:pt x="406612" y="650214"/>
                  </a:lnTo>
                  <a:lnTo>
                    <a:pt x="406612" y="644572"/>
                  </a:lnTo>
                  <a:lnTo>
                    <a:pt x="406612" y="638930"/>
                  </a:lnTo>
                  <a:lnTo>
                    <a:pt x="406612" y="627645"/>
                  </a:lnTo>
                  <a:lnTo>
                    <a:pt x="406612" y="622003"/>
                  </a:lnTo>
                  <a:lnTo>
                    <a:pt x="406612" y="627645"/>
                  </a:lnTo>
                  <a:lnTo>
                    <a:pt x="406612" y="633287"/>
                  </a:lnTo>
                  <a:lnTo>
                    <a:pt x="406612" y="638930"/>
                  </a:lnTo>
                  <a:lnTo>
                    <a:pt x="406612" y="644572"/>
                  </a:lnTo>
                  <a:lnTo>
                    <a:pt x="406612" y="650214"/>
                  </a:lnTo>
                  <a:lnTo>
                    <a:pt x="406612" y="644572"/>
                  </a:lnTo>
                  <a:lnTo>
                    <a:pt x="412255" y="644572"/>
                  </a:lnTo>
                  <a:lnTo>
                    <a:pt x="412255" y="650214"/>
                  </a:lnTo>
                  <a:lnTo>
                    <a:pt x="412255" y="655856"/>
                  </a:lnTo>
                  <a:lnTo>
                    <a:pt x="412255" y="661499"/>
                  </a:lnTo>
                  <a:lnTo>
                    <a:pt x="412255" y="655856"/>
                  </a:lnTo>
                  <a:lnTo>
                    <a:pt x="412255" y="650214"/>
                  </a:lnTo>
                  <a:lnTo>
                    <a:pt x="412255" y="638930"/>
                  </a:lnTo>
                  <a:lnTo>
                    <a:pt x="412255" y="633287"/>
                  </a:lnTo>
                  <a:lnTo>
                    <a:pt x="412255" y="627645"/>
                  </a:lnTo>
                  <a:lnTo>
                    <a:pt x="412255" y="633287"/>
                  </a:lnTo>
                  <a:lnTo>
                    <a:pt x="417897" y="644572"/>
                  </a:lnTo>
                  <a:lnTo>
                    <a:pt x="417897" y="638930"/>
                  </a:lnTo>
                  <a:lnTo>
                    <a:pt x="417897" y="644572"/>
                  </a:lnTo>
                  <a:lnTo>
                    <a:pt x="417897" y="650214"/>
                  </a:lnTo>
                  <a:lnTo>
                    <a:pt x="417897" y="655856"/>
                  </a:lnTo>
                  <a:lnTo>
                    <a:pt x="417897" y="661499"/>
                  </a:lnTo>
                  <a:lnTo>
                    <a:pt x="417897" y="655856"/>
                  </a:lnTo>
                  <a:lnTo>
                    <a:pt x="423539" y="650214"/>
                  </a:lnTo>
                  <a:lnTo>
                    <a:pt x="423539" y="644572"/>
                  </a:lnTo>
                  <a:lnTo>
                    <a:pt x="423539" y="650214"/>
                  </a:lnTo>
                  <a:lnTo>
                    <a:pt x="423539" y="655856"/>
                  </a:lnTo>
                  <a:lnTo>
                    <a:pt x="423539" y="661499"/>
                  </a:lnTo>
                  <a:lnTo>
                    <a:pt x="423539" y="655856"/>
                  </a:lnTo>
                  <a:lnTo>
                    <a:pt x="423539" y="661499"/>
                  </a:lnTo>
                  <a:lnTo>
                    <a:pt x="429181" y="661499"/>
                  </a:lnTo>
                  <a:lnTo>
                    <a:pt x="429181" y="644572"/>
                  </a:lnTo>
                  <a:lnTo>
                    <a:pt x="429181" y="661499"/>
                  </a:lnTo>
                  <a:lnTo>
                    <a:pt x="429181" y="655856"/>
                  </a:lnTo>
                  <a:lnTo>
                    <a:pt x="429181" y="480570"/>
                  </a:lnTo>
                  <a:lnTo>
                    <a:pt x="434823" y="412637"/>
                  </a:lnTo>
                  <a:lnTo>
                    <a:pt x="434823" y="169644"/>
                  </a:lnTo>
                  <a:lnTo>
                    <a:pt x="434823" y="186570"/>
                  </a:lnTo>
                  <a:lnTo>
                    <a:pt x="434823" y="695352"/>
                  </a:lnTo>
                  <a:lnTo>
                    <a:pt x="434823" y="684068"/>
                  </a:lnTo>
                  <a:lnTo>
                    <a:pt x="440465" y="672783"/>
                  </a:lnTo>
                  <a:lnTo>
                    <a:pt x="440465" y="667141"/>
                  </a:lnTo>
                  <a:lnTo>
                    <a:pt x="440465" y="672783"/>
                  </a:lnTo>
                  <a:lnTo>
                    <a:pt x="440465" y="667141"/>
                  </a:lnTo>
                  <a:lnTo>
                    <a:pt x="440465" y="661499"/>
                  </a:lnTo>
                  <a:lnTo>
                    <a:pt x="440465" y="667141"/>
                  </a:lnTo>
                  <a:lnTo>
                    <a:pt x="440465" y="672783"/>
                  </a:lnTo>
                  <a:lnTo>
                    <a:pt x="440465" y="678425"/>
                  </a:lnTo>
                  <a:lnTo>
                    <a:pt x="440465" y="684068"/>
                  </a:lnTo>
                  <a:lnTo>
                    <a:pt x="440465" y="678425"/>
                  </a:lnTo>
                  <a:lnTo>
                    <a:pt x="440465" y="672783"/>
                  </a:lnTo>
                  <a:lnTo>
                    <a:pt x="446108" y="667141"/>
                  </a:lnTo>
                  <a:lnTo>
                    <a:pt x="446108" y="661499"/>
                  </a:lnTo>
                  <a:lnTo>
                    <a:pt x="446108" y="667141"/>
                  </a:lnTo>
                  <a:lnTo>
                    <a:pt x="446108" y="678425"/>
                  </a:lnTo>
                  <a:lnTo>
                    <a:pt x="446108" y="684068"/>
                  </a:lnTo>
                  <a:lnTo>
                    <a:pt x="446108" y="678425"/>
                  </a:lnTo>
                  <a:lnTo>
                    <a:pt x="446108" y="695352"/>
                  </a:lnTo>
                  <a:lnTo>
                    <a:pt x="451976" y="695352"/>
                  </a:lnTo>
                  <a:lnTo>
                    <a:pt x="451976" y="689710"/>
                  </a:lnTo>
                  <a:lnTo>
                    <a:pt x="451976" y="684068"/>
                  </a:lnTo>
                  <a:lnTo>
                    <a:pt x="451976" y="678425"/>
                  </a:lnTo>
                  <a:lnTo>
                    <a:pt x="451976" y="672783"/>
                  </a:lnTo>
                  <a:lnTo>
                    <a:pt x="451976" y="678425"/>
                  </a:lnTo>
                  <a:lnTo>
                    <a:pt x="451976" y="684068"/>
                  </a:lnTo>
                  <a:lnTo>
                    <a:pt x="451976" y="678425"/>
                  </a:lnTo>
                  <a:lnTo>
                    <a:pt x="451976" y="672783"/>
                  </a:lnTo>
                  <a:lnTo>
                    <a:pt x="451976" y="678425"/>
                  </a:lnTo>
                  <a:lnTo>
                    <a:pt x="451976" y="684068"/>
                  </a:lnTo>
                  <a:lnTo>
                    <a:pt x="451976" y="689710"/>
                  </a:lnTo>
                  <a:lnTo>
                    <a:pt x="451976" y="695352"/>
                  </a:lnTo>
                  <a:lnTo>
                    <a:pt x="457618" y="689710"/>
                  </a:lnTo>
                  <a:lnTo>
                    <a:pt x="457618" y="695352"/>
                  </a:lnTo>
                  <a:lnTo>
                    <a:pt x="457618" y="689710"/>
                  </a:lnTo>
                  <a:lnTo>
                    <a:pt x="457618" y="684068"/>
                  </a:lnTo>
                  <a:lnTo>
                    <a:pt x="457618" y="678425"/>
                  </a:lnTo>
                  <a:lnTo>
                    <a:pt x="457618" y="667141"/>
                  </a:lnTo>
                  <a:lnTo>
                    <a:pt x="457618" y="655856"/>
                  </a:lnTo>
                  <a:lnTo>
                    <a:pt x="457618" y="650214"/>
                  </a:lnTo>
                  <a:lnTo>
                    <a:pt x="463260" y="655856"/>
                  </a:lnTo>
                  <a:lnTo>
                    <a:pt x="463260" y="695352"/>
                  </a:lnTo>
                  <a:lnTo>
                    <a:pt x="463260" y="678425"/>
                  </a:lnTo>
                  <a:lnTo>
                    <a:pt x="463260" y="706787"/>
                  </a:lnTo>
                  <a:lnTo>
                    <a:pt x="463260" y="695352"/>
                  </a:lnTo>
                  <a:lnTo>
                    <a:pt x="468902" y="672783"/>
                  </a:lnTo>
                  <a:lnTo>
                    <a:pt x="468902" y="480570"/>
                  </a:lnTo>
                  <a:lnTo>
                    <a:pt x="468902" y="491855"/>
                  </a:lnTo>
                  <a:lnTo>
                    <a:pt x="468902" y="695352"/>
                  </a:lnTo>
                  <a:lnTo>
                    <a:pt x="474544" y="700995"/>
                  </a:lnTo>
                  <a:lnTo>
                    <a:pt x="474544" y="712430"/>
                  </a:lnTo>
                  <a:lnTo>
                    <a:pt x="474544" y="723714"/>
                  </a:lnTo>
                  <a:lnTo>
                    <a:pt x="474544" y="718072"/>
                  </a:lnTo>
                  <a:lnTo>
                    <a:pt x="474544" y="700995"/>
                  </a:lnTo>
                  <a:lnTo>
                    <a:pt x="474544" y="689710"/>
                  </a:lnTo>
                  <a:lnTo>
                    <a:pt x="474544" y="684068"/>
                  </a:lnTo>
                  <a:lnTo>
                    <a:pt x="480186" y="695352"/>
                  </a:lnTo>
                  <a:lnTo>
                    <a:pt x="480186" y="706787"/>
                  </a:lnTo>
                  <a:lnTo>
                    <a:pt x="480186" y="712430"/>
                  </a:lnTo>
                  <a:lnTo>
                    <a:pt x="480186" y="706787"/>
                  </a:lnTo>
                  <a:lnTo>
                    <a:pt x="480186" y="700995"/>
                  </a:lnTo>
                  <a:lnTo>
                    <a:pt x="480186" y="706787"/>
                  </a:lnTo>
                  <a:lnTo>
                    <a:pt x="480186" y="700995"/>
                  </a:lnTo>
                  <a:lnTo>
                    <a:pt x="485829" y="700995"/>
                  </a:lnTo>
                  <a:lnTo>
                    <a:pt x="485829" y="706787"/>
                  </a:lnTo>
                  <a:lnTo>
                    <a:pt x="485829" y="712430"/>
                  </a:lnTo>
                  <a:lnTo>
                    <a:pt x="485829" y="718072"/>
                  </a:lnTo>
                  <a:lnTo>
                    <a:pt x="485829" y="723714"/>
                  </a:lnTo>
                  <a:lnTo>
                    <a:pt x="485829" y="718072"/>
                  </a:lnTo>
                  <a:lnTo>
                    <a:pt x="485829" y="712430"/>
                  </a:lnTo>
                  <a:lnTo>
                    <a:pt x="485829" y="706787"/>
                  </a:lnTo>
                  <a:lnTo>
                    <a:pt x="485829" y="712430"/>
                  </a:lnTo>
                  <a:lnTo>
                    <a:pt x="485829" y="718072"/>
                  </a:lnTo>
                  <a:lnTo>
                    <a:pt x="491471" y="723714"/>
                  </a:lnTo>
                  <a:lnTo>
                    <a:pt x="491471" y="729356"/>
                  </a:lnTo>
                  <a:lnTo>
                    <a:pt x="491471" y="723714"/>
                  </a:lnTo>
                  <a:lnTo>
                    <a:pt x="491471" y="718072"/>
                  </a:lnTo>
                  <a:lnTo>
                    <a:pt x="491471" y="712430"/>
                  </a:lnTo>
                  <a:lnTo>
                    <a:pt x="491471" y="706787"/>
                  </a:lnTo>
                  <a:lnTo>
                    <a:pt x="491471" y="700995"/>
                  </a:lnTo>
                  <a:lnTo>
                    <a:pt x="491471" y="695352"/>
                  </a:lnTo>
                  <a:lnTo>
                    <a:pt x="491471" y="700995"/>
                  </a:lnTo>
                  <a:lnTo>
                    <a:pt x="491471" y="706787"/>
                  </a:lnTo>
                  <a:lnTo>
                    <a:pt x="497113" y="712430"/>
                  </a:lnTo>
                  <a:lnTo>
                    <a:pt x="497113" y="718072"/>
                  </a:lnTo>
                  <a:lnTo>
                    <a:pt x="497113" y="712430"/>
                  </a:lnTo>
                  <a:lnTo>
                    <a:pt x="497113" y="718072"/>
                  </a:lnTo>
                  <a:lnTo>
                    <a:pt x="497113" y="706787"/>
                  </a:lnTo>
                  <a:lnTo>
                    <a:pt x="497113" y="712430"/>
                  </a:lnTo>
                  <a:lnTo>
                    <a:pt x="497113" y="723714"/>
                  </a:lnTo>
                  <a:lnTo>
                    <a:pt x="497113" y="729356"/>
                  </a:lnTo>
                  <a:lnTo>
                    <a:pt x="502755" y="729356"/>
                  </a:lnTo>
                  <a:lnTo>
                    <a:pt x="502755" y="723714"/>
                  </a:lnTo>
                  <a:lnTo>
                    <a:pt x="502755" y="718072"/>
                  </a:lnTo>
                  <a:lnTo>
                    <a:pt x="502755" y="712430"/>
                  </a:lnTo>
                  <a:lnTo>
                    <a:pt x="502755" y="718072"/>
                  </a:lnTo>
                  <a:lnTo>
                    <a:pt x="502755" y="723714"/>
                  </a:lnTo>
                  <a:lnTo>
                    <a:pt x="508397" y="723714"/>
                  </a:lnTo>
                  <a:lnTo>
                    <a:pt x="508397" y="718072"/>
                  </a:lnTo>
                  <a:lnTo>
                    <a:pt x="508397" y="723714"/>
                  </a:lnTo>
                  <a:lnTo>
                    <a:pt x="508397" y="729356"/>
                  </a:lnTo>
                  <a:lnTo>
                    <a:pt x="508397" y="734999"/>
                  </a:lnTo>
                  <a:lnTo>
                    <a:pt x="508397" y="729356"/>
                  </a:lnTo>
                  <a:lnTo>
                    <a:pt x="508397" y="718072"/>
                  </a:lnTo>
                  <a:lnTo>
                    <a:pt x="508397" y="712430"/>
                  </a:lnTo>
                  <a:lnTo>
                    <a:pt x="508397" y="706787"/>
                  </a:lnTo>
                  <a:lnTo>
                    <a:pt x="508397" y="712430"/>
                  </a:lnTo>
                  <a:lnTo>
                    <a:pt x="514039" y="718072"/>
                  </a:lnTo>
                  <a:lnTo>
                    <a:pt x="514039" y="712430"/>
                  </a:lnTo>
                  <a:lnTo>
                    <a:pt x="514039" y="706787"/>
                  </a:lnTo>
                  <a:lnTo>
                    <a:pt x="514039" y="700995"/>
                  </a:lnTo>
                  <a:lnTo>
                    <a:pt x="514039" y="706787"/>
                  </a:lnTo>
                  <a:lnTo>
                    <a:pt x="514039" y="712430"/>
                  </a:lnTo>
                  <a:lnTo>
                    <a:pt x="514039" y="718072"/>
                  </a:lnTo>
                  <a:lnTo>
                    <a:pt x="514039" y="723714"/>
                  </a:lnTo>
                  <a:lnTo>
                    <a:pt x="514039" y="729356"/>
                  </a:lnTo>
                  <a:lnTo>
                    <a:pt x="514039" y="723714"/>
                  </a:lnTo>
                  <a:lnTo>
                    <a:pt x="514039" y="718072"/>
                  </a:lnTo>
                  <a:lnTo>
                    <a:pt x="514039" y="712430"/>
                  </a:lnTo>
                  <a:lnTo>
                    <a:pt x="514039" y="718072"/>
                  </a:lnTo>
                  <a:lnTo>
                    <a:pt x="519682" y="723714"/>
                  </a:lnTo>
                  <a:lnTo>
                    <a:pt x="519682" y="718072"/>
                  </a:lnTo>
                  <a:lnTo>
                    <a:pt x="519682" y="712430"/>
                  </a:lnTo>
                  <a:lnTo>
                    <a:pt x="519682" y="700995"/>
                  </a:lnTo>
                  <a:lnTo>
                    <a:pt x="519682" y="706787"/>
                  </a:lnTo>
                  <a:lnTo>
                    <a:pt x="519682" y="723714"/>
                  </a:lnTo>
                  <a:lnTo>
                    <a:pt x="519682" y="734999"/>
                  </a:lnTo>
                  <a:lnTo>
                    <a:pt x="519682" y="740641"/>
                  </a:lnTo>
                  <a:lnTo>
                    <a:pt x="519682" y="734999"/>
                  </a:lnTo>
                  <a:lnTo>
                    <a:pt x="519682" y="706787"/>
                  </a:lnTo>
                  <a:lnTo>
                    <a:pt x="519682" y="734999"/>
                  </a:lnTo>
                  <a:lnTo>
                    <a:pt x="519682" y="729356"/>
                  </a:lnTo>
                  <a:lnTo>
                    <a:pt x="525324" y="723714"/>
                  </a:lnTo>
                  <a:lnTo>
                    <a:pt x="525324" y="729356"/>
                  </a:lnTo>
                  <a:lnTo>
                    <a:pt x="525324" y="734999"/>
                  </a:lnTo>
                  <a:lnTo>
                    <a:pt x="525324" y="729356"/>
                  </a:lnTo>
                  <a:lnTo>
                    <a:pt x="525324" y="723714"/>
                  </a:lnTo>
                  <a:lnTo>
                    <a:pt x="525324" y="718072"/>
                  </a:lnTo>
                  <a:lnTo>
                    <a:pt x="525324" y="723714"/>
                  </a:lnTo>
                  <a:lnTo>
                    <a:pt x="525324" y="729356"/>
                  </a:lnTo>
                  <a:lnTo>
                    <a:pt x="525324" y="723714"/>
                  </a:lnTo>
                  <a:lnTo>
                    <a:pt x="530966" y="718072"/>
                  </a:lnTo>
                  <a:lnTo>
                    <a:pt x="530966" y="712430"/>
                  </a:lnTo>
                  <a:lnTo>
                    <a:pt x="530966" y="706787"/>
                  </a:lnTo>
                  <a:lnTo>
                    <a:pt x="530966" y="712430"/>
                  </a:lnTo>
                  <a:lnTo>
                    <a:pt x="530966" y="723714"/>
                  </a:lnTo>
                  <a:lnTo>
                    <a:pt x="530966" y="734999"/>
                  </a:lnTo>
                  <a:lnTo>
                    <a:pt x="530966" y="740641"/>
                  </a:lnTo>
                  <a:lnTo>
                    <a:pt x="530966" y="746283"/>
                  </a:lnTo>
                  <a:lnTo>
                    <a:pt x="530966" y="740641"/>
                  </a:lnTo>
                  <a:lnTo>
                    <a:pt x="530966" y="734999"/>
                  </a:lnTo>
                  <a:lnTo>
                    <a:pt x="530966" y="723714"/>
                  </a:lnTo>
                  <a:lnTo>
                    <a:pt x="530966" y="718072"/>
                  </a:lnTo>
                  <a:lnTo>
                    <a:pt x="530966" y="706787"/>
                  </a:lnTo>
                  <a:lnTo>
                    <a:pt x="536608" y="706787"/>
                  </a:lnTo>
                  <a:lnTo>
                    <a:pt x="536608" y="712430"/>
                  </a:lnTo>
                  <a:lnTo>
                    <a:pt x="536608" y="723714"/>
                  </a:lnTo>
                  <a:lnTo>
                    <a:pt x="536608" y="729356"/>
                  </a:lnTo>
                  <a:lnTo>
                    <a:pt x="536608" y="734999"/>
                  </a:lnTo>
                  <a:lnTo>
                    <a:pt x="536608" y="723714"/>
                  </a:lnTo>
                  <a:lnTo>
                    <a:pt x="536608" y="712430"/>
                  </a:lnTo>
                  <a:lnTo>
                    <a:pt x="536608" y="700995"/>
                  </a:lnTo>
                  <a:lnTo>
                    <a:pt x="536608" y="695352"/>
                  </a:lnTo>
                  <a:lnTo>
                    <a:pt x="536608" y="700995"/>
                  </a:lnTo>
                  <a:lnTo>
                    <a:pt x="536608" y="712430"/>
                  </a:lnTo>
                  <a:lnTo>
                    <a:pt x="536608" y="723714"/>
                  </a:lnTo>
                  <a:lnTo>
                    <a:pt x="536608" y="729356"/>
                  </a:lnTo>
                  <a:lnTo>
                    <a:pt x="542250" y="729356"/>
                  </a:lnTo>
                  <a:lnTo>
                    <a:pt x="542250" y="723714"/>
                  </a:lnTo>
                  <a:lnTo>
                    <a:pt x="542250" y="729356"/>
                  </a:lnTo>
                  <a:lnTo>
                    <a:pt x="542250" y="734999"/>
                  </a:lnTo>
                  <a:lnTo>
                    <a:pt x="542250" y="740641"/>
                  </a:lnTo>
                  <a:lnTo>
                    <a:pt x="542250" y="746283"/>
                  </a:lnTo>
                  <a:lnTo>
                    <a:pt x="542250" y="740641"/>
                  </a:lnTo>
                  <a:lnTo>
                    <a:pt x="542250" y="746283"/>
                  </a:lnTo>
                  <a:lnTo>
                    <a:pt x="542250" y="740641"/>
                  </a:lnTo>
                  <a:lnTo>
                    <a:pt x="547893" y="734999"/>
                  </a:lnTo>
                  <a:lnTo>
                    <a:pt x="547893" y="740641"/>
                  </a:lnTo>
                  <a:lnTo>
                    <a:pt x="547893" y="746283"/>
                  </a:lnTo>
                  <a:lnTo>
                    <a:pt x="547893" y="740641"/>
                  </a:lnTo>
                  <a:lnTo>
                    <a:pt x="547893" y="734999"/>
                  </a:lnTo>
                  <a:lnTo>
                    <a:pt x="547893" y="729356"/>
                  </a:lnTo>
                  <a:lnTo>
                    <a:pt x="553535" y="734999"/>
                  </a:lnTo>
                  <a:lnTo>
                    <a:pt x="553535" y="740641"/>
                  </a:lnTo>
                  <a:lnTo>
                    <a:pt x="553535" y="746283"/>
                  </a:lnTo>
                  <a:lnTo>
                    <a:pt x="553535" y="751925"/>
                  </a:lnTo>
                  <a:lnTo>
                    <a:pt x="553535" y="746283"/>
                  </a:lnTo>
                  <a:lnTo>
                    <a:pt x="553535" y="734999"/>
                  </a:lnTo>
                  <a:lnTo>
                    <a:pt x="553535" y="729356"/>
                  </a:lnTo>
                  <a:lnTo>
                    <a:pt x="553535" y="723714"/>
                  </a:lnTo>
                  <a:lnTo>
                    <a:pt x="553535" y="729356"/>
                  </a:lnTo>
                  <a:lnTo>
                    <a:pt x="553535" y="734999"/>
                  </a:lnTo>
                  <a:lnTo>
                    <a:pt x="553535" y="740641"/>
                  </a:lnTo>
                  <a:lnTo>
                    <a:pt x="553535" y="746283"/>
                  </a:lnTo>
                  <a:lnTo>
                    <a:pt x="553535" y="740641"/>
                  </a:lnTo>
                  <a:lnTo>
                    <a:pt x="559177" y="734999"/>
                  </a:lnTo>
                  <a:lnTo>
                    <a:pt x="559177" y="723714"/>
                  </a:lnTo>
                  <a:lnTo>
                    <a:pt x="559177" y="706787"/>
                  </a:lnTo>
                  <a:lnTo>
                    <a:pt x="559177" y="695352"/>
                  </a:lnTo>
                  <a:lnTo>
                    <a:pt x="559177" y="684068"/>
                  </a:lnTo>
                  <a:lnTo>
                    <a:pt x="559177" y="689710"/>
                  </a:lnTo>
                  <a:lnTo>
                    <a:pt x="559177" y="734999"/>
                  </a:lnTo>
                  <a:lnTo>
                    <a:pt x="564819" y="746283"/>
                  </a:lnTo>
                  <a:lnTo>
                    <a:pt x="564819" y="751925"/>
                  </a:lnTo>
                  <a:lnTo>
                    <a:pt x="564819" y="757568"/>
                  </a:lnTo>
                  <a:lnTo>
                    <a:pt x="564819" y="751925"/>
                  </a:lnTo>
                  <a:lnTo>
                    <a:pt x="564819" y="746283"/>
                  </a:lnTo>
                  <a:lnTo>
                    <a:pt x="564819" y="734999"/>
                  </a:lnTo>
                  <a:lnTo>
                    <a:pt x="564819" y="729356"/>
                  </a:lnTo>
                  <a:lnTo>
                    <a:pt x="564819" y="734999"/>
                  </a:lnTo>
                  <a:lnTo>
                    <a:pt x="564819" y="740641"/>
                  </a:lnTo>
                  <a:lnTo>
                    <a:pt x="570461" y="740641"/>
                  </a:lnTo>
                  <a:lnTo>
                    <a:pt x="570461" y="746283"/>
                  </a:lnTo>
                  <a:lnTo>
                    <a:pt x="570461" y="751925"/>
                  </a:lnTo>
                  <a:lnTo>
                    <a:pt x="570461" y="746283"/>
                  </a:lnTo>
                  <a:lnTo>
                    <a:pt x="570461" y="751925"/>
                  </a:lnTo>
                  <a:lnTo>
                    <a:pt x="570461" y="746283"/>
                  </a:lnTo>
                  <a:lnTo>
                    <a:pt x="570461" y="734999"/>
                  </a:lnTo>
                  <a:lnTo>
                    <a:pt x="570461" y="723714"/>
                  </a:lnTo>
                  <a:lnTo>
                    <a:pt x="570461" y="712430"/>
                  </a:lnTo>
                  <a:lnTo>
                    <a:pt x="576103" y="700995"/>
                  </a:lnTo>
                  <a:lnTo>
                    <a:pt x="576103" y="763210"/>
                  </a:lnTo>
                  <a:lnTo>
                    <a:pt x="576103" y="757568"/>
                  </a:lnTo>
                  <a:lnTo>
                    <a:pt x="576103" y="723714"/>
                  </a:lnTo>
                  <a:lnTo>
                    <a:pt x="576103" y="751925"/>
                  </a:lnTo>
                  <a:lnTo>
                    <a:pt x="576103" y="746283"/>
                  </a:lnTo>
                  <a:lnTo>
                    <a:pt x="581746" y="746283"/>
                  </a:lnTo>
                  <a:lnTo>
                    <a:pt x="581746" y="751925"/>
                  </a:lnTo>
                  <a:lnTo>
                    <a:pt x="581746" y="757568"/>
                  </a:lnTo>
                  <a:lnTo>
                    <a:pt x="581746" y="763210"/>
                  </a:lnTo>
                  <a:lnTo>
                    <a:pt x="581746" y="757568"/>
                  </a:lnTo>
                  <a:lnTo>
                    <a:pt x="581746" y="565354"/>
                  </a:lnTo>
                  <a:lnTo>
                    <a:pt x="581746" y="576639"/>
                  </a:lnTo>
                  <a:lnTo>
                    <a:pt x="581746" y="599208"/>
                  </a:lnTo>
                  <a:lnTo>
                    <a:pt x="581746" y="627645"/>
                  </a:lnTo>
                  <a:lnTo>
                    <a:pt x="581746" y="650214"/>
                  </a:lnTo>
                  <a:lnTo>
                    <a:pt x="581746" y="695352"/>
                  </a:lnTo>
                  <a:lnTo>
                    <a:pt x="587388" y="712430"/>
                  </a:lnTo>
                  <a:lnTo>
                    <a:pt x="587388" y="757568"/>
                  </a:lnTo>
                  <a:lnTo>
                    <a:pt x="587388" y="751925"/>
                  </a:lnTo>
                  <a:lnTo>
                    <a:pt x="587388" y="734999"/>
                  </a:lnTo>
                  <a:lnTo>
                    <a:pt x="587388" y="751925"/>
                  </a:lnTo>
                  <a:lnTo>
                    <a:pt x="587388" y="746283"/>
                  </a:lnTo>
                  <a:lnTo>
                    <a:pt x="593030" y="740641"/>
                  </a:lnTo>
                  <a:lnTo>
                    <a:pt x="593030" y="746283"/>
                  </a:lnTo>
                  <a:lnTo>
                    <a:pt x="593030" y="757568"/>
                  </a:lnTo>
                  <a:lnTo>
                    <a:pt x="593030" y="763210"/>
                  </a:lnTo>
                  <a:lnTo>
                    <a:pt x="593030" y="768852"/>
                  </a:lnTo>
                  <a:lnTo>
                    <a:pt x="593030" y="763210"/>
                  </a:lnTo>
                  <a:lnTo>
                    <a:pt x="593030" y="751925"/>
                  </a:lnTo>
                  <a:lnTo>
                    <a:pt x="593030" y="740641"/>
                  </a:lnTo>
                  <a:lnTo>
                    <a:pt x="593030" y="734999"/>
                  </a:lnTo>
                  <a:lnTo>
                    <a:pt x="593030" y="740641"/>
                  </a:lnTo>
                  <a:lnTo>
                    <a:pt x="598672" y="746283"/>
                  </a:lnTo>
                  <a:lnTo>
                    <a:pt x="598672" y="751925"/>
                  </a:lnTo>
                  <a:lnTo>
                    <a:pt x="598672" y="746283"/>
                  </a:lnTo>
                  <a:lnTo>
                    <a:pt x="598672" y="740641"/>
                  </a:lnTo>
                  <a:lnTo>
                    <a:pt x="598672" y="746283"/>
                  </a:lnTo>
                  <a:lnTo>
                    <a:pt x="598672" y="751925"/>
                  </a:lnTo>
                  <a:lnTo>
                    <a:pt x="598672" y="763210"/>
                  </a:lnTo>
                  <a:lnTo>
                    <a:pt x="598672" y="768852"/>
                  </a:lnTo>
                  <a:lnTo>
                    <a:pt x="598672" y="763210"/>
                  </a:lnTo>
                  <a:lnTo>
                    <a:pt x="598672" y="751925"/>
                  </a:lnTo>
                  <a:lnTo>
                    <a:pt x="598672" y="746283"/>
                  </a:lnTo>
                  <a:lnTo>
                    <a:pt x="604314" y="751925"/>
                  </a:lnTo>
                  <a:lnTo>
                    <a:pt x="604314" y="757568"/>
                  </a:lnTo>
                  <a:lnTo>
                    <a:pt x="604314" y="729356"/>
                  </a:lnTo>
                  <a:lnTo>
                    <a:pt x="604314" y="734999"/>
                  </a:lnTo>
                  <a:lnTo>
                    <a:pt x="604314" y="780137"/>
                  </a:lnTo>
                  <a:lnTo>
                    <a:pt x="604314" y="774494"/>
                  </a:lnTo>
                  <a:lnTo>
                    <a:pt x="609956" y="763210"/>
                  </a:lnTo>
                  <a:lnTo>
                    <a:pt x="609956" y="751925"/>
                  </a:lnTo>
                  <a:lnTo>
                    <a:pt x="609956" y="746283"/>
                  </a:lnTo>
                  <a:lnTo>
                    <a:pt x="609956" y="751925"/>
                  </a:lnTo>
                  <a:lnTo>
                    <a:pt x="609956" y="763210"/>
                  </a:lnTo>
                  <a:lnTo>
                    <a:pt x="609956" y="780137"/>
                  </a:lnTo>
                  <a:lnTo>
                    <a:pt x="609956" y="785779"/>
                  </a:lnTo>
                  <a:lnTo>
                    <a:pt x="609956" y="780137"/>
                  </a:lnTo>
                  <a:lnTo>
                    <a:pt x="609956" y="768852"/>
                  </a:lnTo>
                  <a:lnTo>
                    <a:pt x="609956" y="757568"/>
                  </a:lnTo>
                  <a:lnTo>
                    <a:pt x="609956" y="751925"/>
                  </a:lnTo>
                  <a:lnTo>
                    <a:pt x="609956" y="757568"/>
                  </a:lnTo>
                  <a:lnTo>
                    <a:pt x="615599" y="768852"/>
                  </a:lnTo>
                  <a:lnTo>
                    <a:pt x="615599" y="763210"/>
                  </a:lnTo>
                  <a:lnTo>
                    <a:pt x="615599" y="757568"/>
                  </a:lnTo>
                  <a:lnTo>
                    <a:pt x="615599" y="751925"/>
                  </a:lnTo>
                  <a:lnTo>
                    <a:pt x="615599" y="746283"/>
                  </a:lnTo>
                  <a:lnTo>
                    <a:pt x="615599" y="751925"/>
                  </a:lnTo>
                  <a:lnTo>
                    <a:pt x="615599" y="757568"/>
                  </a:lnTo>
                  <a:lnTo>
                    <a:pt x="615599" y="763210"/>
                  </a:lnTo>
                  <a:lnTo>
                    <a:pt x="615599" y="768852"/>
                  </a:lnTo>
                  <a:lnTo>
                    <a:pt x="615599" y="763210"/>
                  </a:lnTo>
                  <a:lnTo>
                    <a:pt x="615599" y="751925"/>
                  </a:lnTo>
                  <a:lnTo>
                    <a:pt x="615599" y="746283"/>
                  </a:lnTo>
                  <a:lnTo>
                    <a:pt x="621241" y="746283"/>
                  </a:lnTo>
                  <a:lnTo>
                    <a:pt x="621241" y="751925"/>
                  </a:lnTo>
                  <a:lnTo>
                    <a:pt x="621241" y="757568"/>
                  </a:lnTo>
                  <a:lnTo>
                    <a:pt x="621241" y="763210"/>
                  </a:lnTo>
                  <a:lnTo>
                    <a:pt x="621241" y="757568"/>
                  </a:lnTo>
                  <a:lnTo>
                    <a:pt x="621241" y="746283"/>
                  </a:lnTo>
                  <a:lnTo>
                    <a:pt x="621241" y="740641"/>
                  </a:lnTo>
                  <a:lnTo>
                    <a:pt x="621241" y="734999"/>
                  </a:lnTo>
                  <a:lnTo>
                    <a:pt x="626883" y="734999"/>
                  </a:lnTo>
                  <a:lnTo>
                    <a:pt x="626883" y="757568"/>
                  </a:lnTo>
                  <a:lnTo>
                    <a:pt x="626883" y="746283"/>
                  </a:lnTo>
                  <a:lnTo>
                    <a:pt x="626883" y="774494"/>
                  </a:lnTo>
                  <a:lnTo>
                    <a:pt x="632525" y="774494"/>
                  </a:lnTo>
                  <a:lnTo>
                    <a:pt x="632525" y="768852"/>
                  </a:lnTo>
                  <a:lnTo>
                    <a:pt x="632525" y="774494"/>
                  </a:lnTo>
                  <a:lnTo>
                    <a:pt x="632525" y="768852"/>
                  </a:lnTo>
                  <a:lnTo>
                    <a:pt x="632525" y="763210"/>
                  </a:lnTo>
                  <a:lnTo>
                    <a:pt x="632525" y="774494"/>
                  </a:lnTo>
                  <a:lnTo>
                    <a:pt x="638318" y="780137"/>
                  </a:lnTo>
                  <a:lnTo>
                    <a:pt x="638318" y="774494"/>
                  </a:lnTo>
                  <a:lnTo>
                    <a:pt x="638318" y="768852"/>
                  </a:lnTo>
                  <a:lnTo>
                    <a:pt x="638318" y="763210"/>
                  </a:lnTo>
                  <a:lnTo>
                    <a:pt x="638318" y="768852"/>
                  </a:lnTo>
                  <a:lnTo>
                    <a:pt x="638318" y="774494"/>
                  </a:lnTo>
                  <a:lnTo>
                    <a:pt x="638318" y="780137"/>
                  </a:lnTo>
                  <a:lnTo>
                    <a:pt x="638318" y="785779"/>
                  </a:lnTo>
                  <a:lnTo>
                    <a:pt x="638318" y="780137"/>
                  </a:lnTo>
                  <a:lnTo>
                    <a:pt x="638318" y="768852"/>
                  </a:lnTo>
                  <a:lnTo>
                    <a:pt x="638318" y="780137"/>
                  </a:lnTo>
                  <a:lnTo>
                    <a:pt x="638318" y="768852"/>
                  </a:lnTo>
                  <a:lnTo>
                    <a:pt x="643960" y="757568"/>
                  </a:lnTo>
                  <a:lnTo>
                    <a:pt x="643960" y="751925"/>
                  </a:lnTo>
                  <a:lnTo>
                    <a:pt x="643960" y="774494"/>
                  </a:lnTo>
                  <a:lnTo>
                    <a:pt x="643960" y="740641"/>
                  </a:lnTo>
                  <a:lnTo>
                    <a:pt x="643960" y="746283"/>
                  </a:lnTo>
                  <a:lnTo>
                    <a:pt x="643960" y="751925"/>
                  </a:lnTo>
                  <a:lnTo>
                    <a:pt x="643960" y="763210"/>
                  </a:lnTo>
                  <a:lnTo>
                    <a:pt x="643960" y="768852"/>
                  </a:lnTo>
                  <a:lnTo>
                    <a:pt x="643960" y="785779"/>
                  </a:lnTo>
                  <a:lnTo>
                    <a:pt x="649602" y="791421"/>
                  </a:lnTo>
                  <a:lnTo>
                    <a:pt x="649602" y="768852"/>
                  </a:lnTo>
                  <a:lnTo>
                    <a:pt x="649602" y="791421"/>
                  </a:lnTo>
                  <a:lnTo>
                    <a:pt x="649602" y="785779"/>
                  </a:lnTo>
                  <a:lnTo>
                    <a:pt x="649602" y="780137"/>
                  </a:lnTo>
                  <a:lnTo>
                    <a:pt x="649602" y="774494"/>
                  </a:lnTo>
                  <a:lnTo>
                    <a:pt x="649602" y="768852"/>
                  </a:lnTo>
                  <a:lnTo>
                    <a:pt x="649602" y="763210"/>
                  </a:lnTo>
                  <a:lnTo>
                    <a:pt x="655244" y="763210"/>
                  </a:lnTo>
                  <a:lnTo>
                    <a:pt x="655244" y="768852"/>
                  </a:lnTo>
                  <a:lnTo>
                    <a:pt x="655244" y="774494"/>
                  </a:lnTo>
                  <a:lnTo>
                    <a:pt x="655244" y="780137"/>
                  </a:lnTo>
                  <a:lnTo>
                    <a:pt x="655244" y="774494"/>
                  </a:lnTo>
                  <a:lnTo>
                    <a:pt x="655244" y="768852"/>
                  </a:lnTo>
                  <a:lnTo>
                    <a:pt x="655244" y="763210"/>
                  </a:lnTo>
                  <a:lnTo>
                    <a:pt x="655244" y="757568"/>
                  </a:lnTo>
                  <a:lnTo>
                    <a:pt x="655244" y="763210"/>
                  </a:lnTo>
                  <a:lnTo>
                    <a:pt x="655244" y="768852"/>
                  </a:lnTo>
                  <a:lnTo>
                    <a:pt x="655244" y="763210"/>
                  </a:lnTo>
                  <a:lnTo>
                    <a:pt x="660887" y="757568"/>
                  </a:lnTo>
                  <a:lnTo>
                    <a:pt x="660887" y="763210"/>
                  </a:lnTo>
                  <a:lnTo>
                    <a:pt x="660887" y="768852"/>
                  </a:lnTo>
                  <a:lnTo>
                    <a:pt x="660887" y="757568"/>
                  </a:lnTo>
                  <a:lnTo>
                    <a:pt x="660887" y="373141"/>
                  </a:lnTo>
                  <a:lnTo>
                    <a:pt x="660887" y="378784"/>
                  </a:lnTo>
                  <a:lnTo>
                    <a:pt x="660887" y="395710"/>
                  </a:lnTo>
                  <a:lnTo>
                    <a:pt x="660887" y="429790"/>
                  </a:lnTo>
                  <a:lnTo>
                    <a:pt x="666529" y="469286"/>
                  </a:lnTo>
                  <a:lnTo>
                    <a:pt x="666529" y="785779"/>
                  </a:lnTo>
                  <a:lnTo>
                    <a:pt x="666529" y="780137"/>
                  </a:lnTo>
                  <a:lnTo>
                    <a:pt x="666529" y="757568"/>
                  </a:lnTo>
                  <a:lnTo>
                    <a:pt x="666529" y="774494"/>
                  </a:lnTo>
                  <a:lnTo>
                    <a:pt x="672171" y="785779"/>
                  </a:lnTo>
                  <a:lnTo>
                    <a:pt x="672171" y="791421"/>
                  </a:lnTo>
                  <a:lnTo>
                    <a:pt x="672171" y="774494"/>
                  </a:lnTo>
                  <a:lnTo>
                    <a:pt x="672171" y="797064"/>
                  </a:lnTo>
                  <a:lnTo>
                    <a:pt x="672171" y="791421"/>
                  </a:lnTo>
                  <a:lnTo>
                    <a:pt x="672171" y="780137"/>
                  </a:lnTo>
                  <a:lnTo>
                    <a:pt x="672171" y="774494"/>
                  </a:lnTo>
                  <a:lnTo>
                    <a:pt x="672171" y="763210"/>
                  </a:lnTo>
                  <a:lnTo>
                    <a:pt x="672171" y="751925"/>
                  </a:lnTo>
                  <a:lnTo>
                    <a:pt x="672171" y="757568"/>
                  </a:lnTo>
                  <a:lnTo>
                    <a:pt x="672171" y="768852"/>
                  </a:lnTo>
                  <a:lnTo>
                    <a:pt x="677813" y="785779"/>
                  </a:lnTo>
                  <a:lnTo>
                    <a:pt x="677813" y="791421"/>
                  </a:lnTo>
                  <a:lnTo>
                    <a:pt x="677813" y="785779"/>
                  </a:lnTo>
                  <a:lnTo>
                    <a:pt x="677813" y="780137"/>
                  </a:lnTo>
                  <a:lnTo>
                    <a:pt x="677813" y="785779"/>
                  </a:lnTo>
                  <a:lnTo>
                    <a:pt x="677813" y="791421"/>
                  </a:lnTo>
                  <a:lnTo>
                    <a:pt x="677813" y="802931"/>
                  </a:lnTo>
                  <a:lnTo>
                    <a:pt x="677813" y="814216"/>
                  </a:lnTo>
                  <a:lnTo>
                    <a:pt x="677813" y="808574"/>
                  </a:lnTo>
                  <a:lnTo>
                    <a:pt x="677813" y="802931"/>
                  </a:lnTo>
                  <a:lnTo>
                    <a:pt x="677813" y="791421"/>
                  </a:lnTo>
                  <a:lnTo>
                    <a:pt x="677813" y="785779"/>
                  </a:lnTo>
                  <a:lnTo>
                    <a:pt x="677813" y="780137"/>
                  </a:lnTo>
                  <a:lnTo>
                    <a:pt x="683455" y="780137"/>
                  </a:lnTo>
                  <a:lnTo>
                    <a:pt x="683455" y="774494"/>
                  </a:lnTo>
                  <a:lnTo>
                    <a:pt x="683455" y="802931"/>
                  </a:lnTo>
                  <a:lnTo>
                    <a:pt x="683455" y="797064"/>
                  </a:lnTo>
                  <a:lnTo>
                    <a:pt x="683455" y="785779"/>
                  </a:lnTo>
                  <a:lnTo>
                    <a:pt x="683455" y="768852"/>
                  </a:lnTo>
                  <a:lnTo>
                    <a:pt x="683455" y="763210"/>
                  </a:lnTo>
                  <a:lnTo>
                    <a:pt x="683455" y="768852"/>
                  </a:lnTo>
                  <a:lnTo>
                    <a:pt x="689097" y="780137"/>
                  </a:lnTo>
                  <a:lnTo>
                    <a:pt x="689097" y="785779"/>
                  </a:lnTo>
                  <a:lnTo>
                    <a:pt x="689097" y="797064"/>
                  </a:lnTo>
                  <a:lnTo>
                    <a:pt x="689097" y="802931"/>
                  </a:lnTo>
                  <a:lnTo>
                    <a:pt x="689097" y="797064"/>
                  </a:lnTo>
                  <a:lnTo>
                    <a:pt x="689097" y="791421"/>
                  </a:lnTo>
                  <a:lnTo>
                    <a:pt x="689097" y="780137"/>
                  </a:lnTo>
                  <a:lnTo>
                    <a:pt x="689097" y="774494"/>
                  </a:lnTo>
                  <a:lnTo>
                    <a:pt x="689097" y="768852"/>
                  </a:lnTo>
                  <a:lnTo>
                    <a:pt x="694740" y="768852"/>
                  </a:lnTo>
                  <a:lnTo>
                    <a:pt x="694740" y="814216"/>
                  </a:lnTo>
                  <a:lnTo>
                    <a:pt x="694740" y="808574"/>
                  </a:lnTo>
                  <a:lnTo>
                    <a:pt x="694740" y="802931"/>
                  </a:lnTo>
                  <a:lnTo>
                    <a:pt x="694740" y="791421"/>
                  </a:lnTo>
                  <a:lnTo>
                    <a:pt x="694740" y="785779"/>
                  </a:lnTo>
                  <a:lnTo>
                    <a:pt x="700382" y="791421"/>
                  </a:lnTo>
                  <a:lnTo>
                    <a:pt x="700382" y="785779"/>
                  </a:lnTo>
                  <a:lnTo>
                    <a:pt x="700382" y="780137"/>
                  </a:lnTo>
                  <a:lnTo>
                    <a:pt x="700382" y="768852"/>
                  </a:lnTo>
                  <a:lnTo>
                    <a:pt x="700382" y="763210"/>
                  </a:lnTo>
                  <a:lnTo>
                    <a:pt x="700382" y="768852"/>
                  </a:lnTo>
                  <a:lnTo>
                    <a:pt x="700382" y="774494"/>
                  </a:lnTo>
                  <a:lnTo>
                    <a:pt x="700382" y="780137"/>
                  </a:lnTo>
                  <a:lnTo>
                    <a:pt x="700382" y="785779"/>
                  </a:lnTo>
                  <a:lnTo>
                    <a:pt x="700382" y="791421"/>
                  </a:lnTo>
                  <a:lnTo>
                    <a:pt x="700382" y="785779"/>
                  </a:lnTo>
                  <a:lnTo>
                    <a:pt x="706024" y="780137"/>
                  </a:lnTo>
                  <a:lnTo>
                    <a:pt x="706024" y="785779"/>
                  </a:lnTo>
                  <a:lnTo>
                    <a:pt x="706024" y="791421"/>
                  </a:lnTo>
                  <a:lnTo>
                    <a:pt x="706024" y="802931"/>
                  </a:lnTo>
                  <a:lnTo>
                    <a:pt x="706024" y="808574"/>
                  </a:lnTo>
                  <a:lnTo>
                    <a:pt x="706024" y="802931"/>
                  </a:lnTo>
                  <a:lnTo>
                    <a:pt x="706024" y="797064"/>
                  </a:lnTo>
                  <a:lnTo>
                    <a:pt x="706024" y="785779"/>
                  </a:lnTo>
                  <a:lnTo>
                    <a:pt x="706024" y="774494"/>
                  </a:lnTo>
                  <a:lnTo>
                    <a:pt x="711666" y="768852"/>
                  </a:lnTo>
                  <a:lnTo>
                    <a:pt x="711666" y="763210"/>
                  </a:lnTo>
                  <a:lnTo>
                    <a:pt x="711666" y="768852"/>
                  </a:lnTo>
                  <a:lnTo>
                    <a:pt x="711666" y="802931"/>
                  </a:lnTo>
                  <a:lnTo>
                    <a:pt x="711666" y="763210"/>
                  </a:lnTo>
                  <a:lnTo>
                    <a:pt x="711666" y="768852"/>
                  </a:lnTo>
                  <a:lnTo>
                    <a:pt x="711666" y="785779"/>
                  </a:lnTo>
                  <a:lnTo>
                    <a:pt x="711666" y="802931"/>
                  </a:lnTo>
                  <a:lnTo>
                    <a:pt x="711666" y="814216"/>
                  </a:lnTo>
                  <a:lnTo>
                    <a:pt x="711666" y="802931"/>
                  </a:lnTo>
                  <a:lnTo>
                    <a:pt x="711666" y="797064"/>
                  </a:lnTo>
                  <a:lnTo>
                    <a:pt x="711666" y="791421"/>
                  </a:lnTo>
                  <a:lnTo>
                    <a:pt x="711666" y="797064"/>
                  </a:lnTo>
                  <a:lnTo>
                    <a:pt x="717308" y="802931"/>
                  </a:lnTo>
                  <a:lnTo>
                    <a:pt x="717308" y="808574"/>
                  </a:lnTo>
                  <a:lnTo>
                    <a:pt x="717308" y="802931"/>
                  </a:lnTo>
                  <a:lnTo>
                    <a:pt x="717308" y="797064"/>
                  </a:lnTo>
                  <a:lnTo>
                    <a:pt x="717308" y="785779"/>
                  </a:lnTo>
                  <a:lnTo>
                    <a:pt x="717308" y="774494"/>
                  </a:lnTo>
                  <a:lnTo>
                    <a:pt x="717308" y="768852"/>
                  </a:lnTo>
                  <a:lnTo>
                    <a:pt x="717308" y="774494"/>
                  </a:lnTo>
                  <a:lnTo>
                    <a:pt x="717308" y="768852"/>
                  </a:lnTo>
                  <a:lnTo>
                    <a:pt x="722950" y="763210"/>
                  </a:lnTo>
                  <a:lnTo>
                    <a:pt x="722950" y="791421"/>
                  </a:lnTo>
                  <a:lnTo>
                    <a:pt x="722950" y="785779"/>
                  </a:lnTo>
                  <a:lnTo>
                    <a:pt x="722950" y="802931"/>
                  </a:lnTo>
                  <a:lnTo>
                    <a:pt x="728593" y="797064"/>
                  </a:lnTo>
                  <a:lnTo>
                    <a:pt x="728593" y="791421"/>
                  </a:lnTo>
                  <a:lnTo>
                    <a:pt x="728593" y="785779"/>
                  </a:lnTo>
                  <a:lnTo>
                    <a:pt x="728593" y="791421"/>
                  </a:lnTo>
                  <a:lnTo>
                    <a:pt x="728593" y="797064"/>
                  </a:lnTo>
                  <a:lnTo>
                    <a:pt x="728593" y="791421"/>
                  </a:lnTo>
                  <a:lnTo>
                    <a:pt x="728593" y="785779"/>
                  </a:lnTo>
                  <a:lnTo>
                    <a:pt x="728593" y="774494"/>
                  </a:lnTo>
                  <a:lnTo>
                    <a:pt x="728593" y="757568"/>
                  </a:lnTo>
                  <a:lnTo>
                    <a:pt x="728593" y="734999"/>
                  </a:lnTo>
                  <a:lnTo>
                    <a:pt x="734235" y="684068"/>
                  </a:lnTo>
                  <a:lnTo>
                    <a:pt x="734235" y="582281"/>
                  </a:lnTo>
                  <a:lnTo>
                    <a:pt x="734235" y="587924"/>
                  </a:lnTo>
                  <a:lnTo>
                    <a:pt x="734235" y="774494"/>
                  </a:lnTo>
                  <a:lnTo>
                    <a:pt x="739877" y="774494"/>
                  </a:lnTo>
                  <a:lnTo>
                    <a:pt x="739877" y="797064"/>
                  </a:lnTo>
                  <a:lnTo>
                    <a:pt x="739877" y="791421"/>
                  </a:lnTo>
                  <a:lnTo>
                    <a:pt x="739877" y="808574"/>
                  </a:lnTo>
                  <a:lnTo>
                    <a:pt x="739877" y="802931"/>
                  </a:lnTo>
                  <a:lnTo>
                    <a:pt x="739877" y="791421"/>
                  </a:lnTo>
                  <a:lnTo>
                    <a:pt x="745519" y="780137"/>
                  </a:lnTo>
                  <a:lnTo>
                    <a:pt x="745519" y="774494"/>
                  </a:lnTo>
                  <a:lnTo>
                    <a:pt x="745519" y="791421"/>
                  </a:lnTo>
                  <a:lnTo>
                    <a:pt x="745519" y="768852"/>
                  </a:lnTo>
                  <a:lnTo>
                    <a:pt x="745519" y="774494"/>
                  </a:lnTo>
                  <a:lnTo>
                    <a:pt x="745519" y="785779"/>
                  </a:lnTo>
                  <a:lnTo>
                    <a:pt x="745519" y="802931"/>
                  </a:lnTo>
                  <a:lnTo>
                    <a:pt x="745519" y="808574"/>
                  </a:lnTo>
                  <a:lnTo>
                    <a:pt x="745519" y="797064"/>
                  </a:lnTo>
                  <a:lnTo>
                    <a:pt x="751161" y="791421"/>
                  </a:lnTo>
                  <a:lnTo>
                    <a:pt x="751161" y="785779"/>
                  </a:lnTo>
                  <a:lnTo>
                    <a:pt x="751161" y="825501"/>
                  </a:lnTo>
                  <a:lnTo>
                    <a:pt x="751161" y="814216"/>
                  </a:lnTo>
                  <a:lnTo>
                    <a:pt x="751161" y="774494"/>
                  </a:lnTo>
                  <a:lnTo>
                    <a:pt x="751161" y="785779"/>
                  </a:lnTo>
                  <a:lnTo>
                    <a:pt x="751161" y="763210"/>
                  </a:lnTo>
                  <a:lnTo>
                    <a:pt x="756804" y="757568"/>
                  </a:lnTo>
                  <a:lnTo>
                    <a:pt x="756804" y="672783"/>
                  </a:lnTo>
                  <a:lnTo>
                    <a:pt x="756804" y="684068"/>
                  </a:lnTo>
                  <a:lnTo>
                    <a:pt x="756804" y="780137"/>
                  </a:lnTo>
                  <a:lnTo>
                    <a:pt x="762446" y="785779"/>
                  </a:lnTo>
                  <a:lnTo>
                    <a:pt x="762446" y="791421"/>
                  </a:lnTo>
                  <a:lnTo>
                    <a:pt x="762446" y="797064"/>
                  </a:lnTo>
                  <a:lnTo>
                    <a:pt x="762446" y="802931"/>
                  </a:lnTo>
                  <a:lnTo>
                    <a:pt x="762446" y="808574"/>
                  </a:lnTo>
                  <a:lnTo>
                    <a:pt x="762446" y="802931"/>
                  </a:lnTo>
                  <a:lnTo>
                    <a:pt x="762446" y="797064"/>
                  </a:lnTo>
                  <a:lnTo>
                    <a:pt x="762446" y="791421"/>
                  </a:lnTo>
                  <a:lnTo>
                    <a:pt x="762446" y="785779"/>
                  </a:lnTo>
                  <a:lnTo>
                    <a:pt x="768088" y="785779"/>
                  </a:lnTo>
                  <a:lnTo>
                    <a:pt x="768088" y="791421"/>
                  </a:lnTo>
                  <a:lnTo>
                    <a:pt x="768088" y="797064"/>
                  </a:lnTo>
                  <a:lnTo>
                    <a:pt x="768088" y="802931"/>
                  </a:lnTo>
                  <a:lnTo>
                    <a:pt x="768088" y="797064"/>
                  </a:lnTo>
                  <a:lnTo>
                    <a:pt x="768088" y="785779"/>
                  </a:lnTo>
                  <a:lnTo>
                    <a:pt x="768088" y="780137"/>
                  </a:lnTo>
                  <a:lnTo>
                    <a:pt x="768088" y="774494"/>
                  </a:lnTo>
                  <a:lnTo>
                    <a:pt x="768088" y="780137"/>
                  </a:lnTo>
                  <a:lnTo>
                    <a:pt x="768088" y="785779"/>
                  </a:lnTo>
                  <a:lnTo>
                    <a:pt x="768088" y="797064"/>
                  </a:lnTo>
                  <a:lnTo>
                    <a:pt x="768088" y="802931"/>
                  </a:lnTo>
                  <a:lnTo>
                    <a:pt x="768088" y="797064"/>
                  </a:lnTo>
                  <a:lnTo>
                    <a:pt x="768088" y="791421"/>
                  </a:lnTo>
                  <a:lnTo>
                    <a:pt x="773730" y="791421"/>
                  </a:lnTo>
                  <a:lnTo>
                    <a:pt x="773730" y="785779"/>
                  </a:lnTo>
                  <a:lnTo>
                    <a:pt x="773730" y="780137"/>
                  </a:lnTo>
                  <a:lnTo>
                    <a:pt x="773730" y="785779"/>
                  </a:lnTo>
                  <a:lnTo>
                    <a:pt x="773730" y="791421"/>
                  </a:lnTo>
                  <a:lnTo>
                    <a:pt x="779372" y="802931"/>
                  </a:lnTo>
                  <a:lnTo>
                    <a:pt x="779372" y="797064"/>
                  </a:lnTo>
                  <a:lnTo>
                    <a:pt x="779372" y="785779"/>
                  </a:lnTo>
                  <a:lnTo>
                    <a:pt x="779372" y="774494"/>
                  </a:lnTo>
                  <a:lnTo>
                    <a:pt x="779372" y="768852"/>
                  </a:lnTo>
                  <a:lnTo>
                    <a:pt x="779372" y="774494"/>
                  </a:lnTo>
                  <a:lnTo>
                    <a:pt x="779372" y="785779"/>
                  </a:lnTo>
                  <a:lnTo>
                    <a:pt x="779372" y="791421"/>
                  </a:lnTo>
                  <a:lnTo>
                    <a:pt x="779372" y="802931"/>
                  </a:lnTo>
                  <a:lnTo>
                    <a:pt x="779372" y="808574"/>
                  </a:lnTo>
                  <a:lnTo>
                    <a:pt x="779372" y="802931"/>
                  </a:lnTo>
                  <a:lnTo>
                    <a:pt x="779372" y="797064"/>
                  </a:lnTo>
                  <a:lnTo>
                    <a:pt x="785014" y="797064"/>
                  </a:lnTo>
                  <a:lnTo>
                    <a:pt x="785014" y="802931"/>
                  </a:lnTo>
                  <a:lnTo>
                    <a:pt x="785014" y="808574"/>
                  </a:lnTo>
                  <a:lnTo>
                    <a:pt x="785014" y="814216"/>
                  </a:lnTo>
                  <a:lnTo>
                    <a:pt x="785014" y="808574"/>
                  </a:lnTo>
                  <a:lnTo>
                    <a:pt x="785014" y="768852"/>
                  </a:lnTo>
                  <a:lnTo>
                    <a:pt x="785014" y="780137"/>
                  </a:lnTo>
                  <a:lnTo>
                    <a:pt x="785014" y="785779"/>
                  </a:lnTo>
                  <a:lnTo>
                    <a:pt x="785014" y="791421"/>
                  </a:lnTo>
                  <a:lnTo>
                    <a:pt x="790657" y="791421"/>
                  </a:lnTo>
                  <a:lnTo>
                    <a:pt x="790657" y="842427"/>
                  </a:lnTo>
                  <a:lnTo>
                    <a:pt x="790657" y="836785"/>
                  </a:lnTo>
                  <a:lnTo>
                    <a:pt x="790657" y="780137"/>
                  </a:lnTo>
                  <a:lnTo>
                    <a:pt x="796299" y="768852"/>
                  </a:lnTo>
                  <a:lnTo>
                    <a:pt x="796299" y="763210"/>
                  </a:lnTo>
                  <a:lnTo>
                    <a:pt x="796299" y="768852"/>
                  </a:lnTo>
                  <a:lnTo>
                    <a:pt x="796299" y="774494"/>
                  </a:lnTo>
                  <a:lnTo>
                    <a:pt x="796299" y="791421"/>
                  </a:lnTo>
                  <a:lnTo>
                    <a:pt x="796299" y="780137"/>
                  </a:lnTo>
                  <a:lnTo>
                    <a:pt x="796299" y="802931"/>
                  </a:lnTo>
                  <a:lnTo>
                    <a:pt x="801941" y="797064"/>
                  </a:lnTo>
                  <a:lnTo>
                    <a:pt x="801941" y="791421"/>
                  </a:lnTo>
                  <a:lnTo>
                    <a:pt x="801941" y="797064"/>
                  </a:lnTo>
                  <a:lnTo>
                    <a:pt x="801941" y="802931"/>
                  </a:lnTo>
                  <a:lnTo>
                    <a:pt x="801941" y="808574"/>
                  </a:lnTo>
                  <a:lnTo>
                    <a:pt x="801941" y="802931"/>
                  </a:lnTo>
                  <a:lnTo>
                    <a:pt x="801941" y="797064"/>
                  </a:lnTo>
                  <a:lnTo>
                    <a:pt x="801941" y="791421"/>
                  </a:lnTo>
                  <a:lnTo>
                    <a:pt x="801941" y="797064"/>
                  </a:lnTo>
                  <a:lnTo>
                    <a:pt x="807583" y="802931"/>
                  </a:lnTo>
                  <a:lnTo>
                    <a:pt x="807583" y="808574"/>
                  </a:lnTo>
                  <a:lnTo>
                    <a:pt x="807583" y="774494"/>
                  </a:lnTo>
                  <a:lnTo>
                    <a:pt x="807583" y="780137"/>
                  </a:lnTo>
                  <a:lnTo>
                    <a:pt x="807583" y="791421"/>
                  </a:lnTo>
                  <a:lnTo>
                    <a:pt x="807583" y="802931"/>
                  </a:lnTo>
                  <a:lnTo>
                    <a:pt x="807583" y="808574"/>
                  </a:lnTo>
                  <a:lnTo>
                    <a:pt x="807583" y="814216"/>
                  </a:lnTo>
                  <a:lnTo>
                    <a:pt x="807583" y="808574"/>
                  </a:lnTo>
                  <a:lnTo>
                    <a:pt x="813225" y="808574"/>
                  </a:lnTo>
                  <a:lnTo>
                    <a:pt x="813225" y="814216"/>
                  </a:lnTo>
                  <a:lnTo>
                    <a:pt x="813225" y="819858"/>
                  </a:lnTo>
                  <a:lnTo>
                    <a:pt x="813225" y="814216"/>
                  </a:lnTo>
                  <a:lnTo>
                    <a:pt x="813225" y="751925"/>
                  </a:lnTo>
                  <a:lnTo>
                    <a:pt x="813225" y="757568"/>
                  </a:lnTo>
                  <a:lnTo>
                    <a:pt x="813225" y="774494"/>
                  </a:lnTo>
                  <a:lnTo>
                    <a:pt x="813225" y="791421"/>
                  </a:lnTo>
                  <a:lnTo>
                    <a:pt x="813225" y="808574"/>
                  </a:lnTo>
                  <a:lnTo>
                    <a:pt x="813225" y="819858"/>
                  </a:lnTo>
                  <a:lnTo>
                    <a:pt x="819093" y="825501"/>
                  </a:lnTo>
                  <a:lnTo>
                    <a:pt x="819093" y="785779"/>
                  </a:lnTo>
                  <a:lnTo>
                    <a:pt x="819093" y="802931"/>
                  </a:lnTo>
                  <a:lnTo>
                    <a:pt x="819093" y="768852"/>
                  </a:lnTo>
                  <a:lnTo>
                    <a:pt x="819093" y="774494"/>
                  </a:lnTo>
                  <a:lnTo>
                    <a:pt x="819093" y="780137"/>
                  </a:lnTo>
                  <a:lnTo>
                    <a:pt x="824735" y="791421"/>
                  </a:lnTo>
                  <a:lnTo>
                    <a:pt x="824735" y="797064"/>
                  </a:lnTo>
                  <a:lnTo>
                    <a:pt x="824735" y="802931"/>
                  </a:lnTo>
                  <a:lnTo>
                    <a:pt x="824735" y="797064"/>
                  </a:lnTo>
                  <a:lnTo>
                    <a:pt x="824735" y="791421"/>
                  </a:lnTo>
                  <a:lnTo>
                    <a:pt x="824735" y="780137"/>
                  </a:lnTo>
                  <a:lnTo>
                    <a:pt x="824735" y="774494"/>
                  </a:lnTo>
                  <a:lnTo>
                    <a:pt x="830378" y="780137"/>
                  </a:lnTo>
                  <a:lnTo>
                    <a:pt x="830378" y="791421"/>
                  </a:lnTo>
                  <a:lnTo>
                    <a:pt x="830378" y="802931"/>
                  </a:lnTo>
                  <a:lnTo>
                    <a:pt x="830378" y="814216"/>
                  </a:lnTo>
                  <a:lnTo>
                    <a:pt x="830378" y="808574"/>
                  </a:lnTo>
                  <a:lnTo>
                    <a:pt x="830378" y="802931"/>
                  </a:lnTo>
                  <a:lnTo>
                    <a:pt x="830378" y="797064"/>
                  </a:lnTo>
                  <a:lnTo>
                    <a:pt x="836020" y="791421"/>
                  </a:lnTo>
                  <a:lnTo>
                    <a:pt x="836020" y="785779"/>
                  </a:lnTo>
                  <a:lnTo>
                    <a:pt x="836020" y="791421"/>
                  </a:lnTo>
                  <a:lnTo>
                    <a:pt x="836020" y="797064"/>
                  </a:lnTo>
                  <a:lnTo>
                    <a:pt x="836020" y="808574"/>
                  </a:lnTo>
                  <a:lnTo>
                    <a:pt x="836020" y="802931"/>
                  </a:lnTo>
                  <a:lnTo>
                    <a:pt x="836020" y="734999"/>
                  </a:lnTo>
                  <a:lnTo>
                    <a:pt x="836020" y="740641"/>
                  </a:lnTo>
                  <a:lnTo>
                    <a:pt x="836020" y="746283"/>
                  </a:lnTo>
                  <a:lnTo>
                    <a:pt x="836020" y="757568"/>
                  </a:lnTo>
                  <a:lnTo>
                    <a:pt x="836020" y="763210"/>
                  </a:lnTo>
                  <a:lnTo>
                    <a:pt x="841662" y="757568"/>
                  </a:lnTo>
                  <a:lnTo>
                    <a:pt x="841662" y="819858"/>
                  </a:lnTo>
                  <a:lnTo>
                    <a:pt x="841662" y="814216"/>
                  </a:lnTo>
                  <a:lnTo>
                    <a:pt x="841662" y="751925"/>
                  </a:lnTo>
                  <a:lnTo>
                    <a:pt x="841662" y="763210"/>
                  </a:lnTo>
                  <a:lnTo>
                    <a:pt x="847304" y="780137"/>
                  </a:lnTo>
                  <a:lnTo>
                    <a:pt x="847304" y="785779"/>
                  </a:lnTo>
                  <a:lnTo>
                    <a:pt x="847304" y="780137"/>
                  </a:lnTo>
                  <a:lnTo>
                    <a:pt x="847304" y="785779"/>
                  </a:lnTo>
                  <a:lnTo>
                    <a:pt x="847304" y="791421"/>
                  </a:lnTo>
                  <a:lnTo>
                    <a:pt x="847304" y="785779"/>
                  </a:lnTo>
                  <a:lnTo>
                    <a:pt x="852946" y="785779"/>
                  </a:lnTo>
                  <a:lnTo>
                    <a:pt x="852946" y="791421"/>
                  </a:lnTo>
                  <a:lnTo>
                    <a:pt x="852946" y="797064"/>
                  </a:lnTo>
                  <a:lnTo>
                    <a:pt x="852946" y="802931"/>
                  </a:lnTo>
                  <a:lnTo>
                    <a:pt x="852946" y="808574"/>
                  </a:lnTo>
                  <a:lnTo>
                    <a:pt x="852946" y="802931"/>
                  </a:lnTo>
                  <a:lnTo>
                    <a:pt x="852946" y="785779"/>
                  </a:lnTo>
                  <a:lnTo>
                    <a:pt x="852946" y="802931"/>
                  </a:lnTo>
                  <a:lnTo>
                    <a:pt x="852946" y="774494"/>
                  </a:lnTo>
                  <a:lnTo>
                    <a:pt x="852946" y="780137"/>
                  </a:lnTo>
                  <a:lnTo>
                    <a:pt x="852946" y="797064"/>
                  </a:lnTo>
                  <a:lnTo>
                    <a:pt x="858588" y="808574"/>
                  </a:lnTo>
                  <a:lnTo>
                    <a:pt x="858588" y="814216"/>
                  </a:lnTo>
                  <a:lnTo>
                    <a:pt x="858588" y="780137"/>
                  </a:lnTo>
                  <a:lnTo>
                    <a:pt x="858588" y="791421"/>
                  </a:lnTo>
                  <a:lnTo>
                    <a:pt x="858588" y="831143"/>
                  </a:lnTo>
                  <a:lnTo>
                    <a:pt x="858588" y="808574"/>
                  </a:lnTo>
                  <a:lnTo>
                    <a:pt x="858588" y="836785"/>
                  </a:lnTo>
                  <a:lnTo>
                    <a:pt x="864231" y="831143"/>
                  </a:lnTo>
                  <a:lnTo>
                    <a:pt x="864231" y="836785"/>
                  </a:lnTo>
                  <a:lnTo>
                    <a:pt x="864231" y="831143"/>
                  </a:lnTo>
                  <a:lnTo>
                    <a:pt x="864231" y="825501"/>
                  </a:lnTo>
                  <a:lnTo>
                    <a:pt x="864231" y="814216"/>
                  </a:lnTo>
                  <a:lnTo>
                    <a:pt x="864231" y="808574"/>
                  </a:lnTo>
                  <a:lnTo>
                    <a:pt x="864231" y="814216"/>
                  </a:lnTo>
                  <a:lnTo>
                    <a:pt x="864231" y="825501"/>
                  </a:lnTo>
                  <a:lnTo>
                    <a:pt x="864231" y="831143"/>
                  </a:lnTo>
                  <a:lnTo>
                    <a:pt x="864231" y="836785"/>
                  </a:lnTo>
                  <a:lnTo>
                    <a:pt x="864231" y="831143"/>
                  </a:lnTo>
                  <a:lnTo>
                    <a:pt x="869873" y="814216"/>
                  </a:lnTo>
                  <a:lnTo>
                    <a:pt x="869873" y="446716"/>
                  </a:lnTo>
                  <a:lnTo>
                    <a:pt x="869873" y="458001"/>
                  </a:lnTo>
                  <a:lnTo>
                    <a:pt x="869873" y="689710"/>
                  </a:lnTo>
                  <a:lnTo>
                    <a:pt x="875515" y="729356"/>
                  </a:lnTo>
                  <a:lnTo>
                    <a:pt x="875515" y="825501"/>
                  </a:lnTo>
                  <a:lnTo>
                    <a:pt x="875515" y="791421"/>
                  </a:lnTo>
                  <a:lnTo>
                    <a:pt x="875515" y="831143"/>
                  </a:lnTo>
                  <a:lnTo>
                    <a:pt x="881157" y="831143"/>
                  </a:lnTo>
                  <a:lnTo>
                    <a:pt x="881157" y="842427"/>
                  </a:lnTo>
                  <a:lnTo>
                    <a:pt x="881157" y="808574"/>
                  </a:lnTo>
                  <a:lnTo>
                    <a:pt x="881157" y="814216"/>
                  </a:lnTo>
                  <a:lnTo>
                    <a:pt x="881157" y="825501"/>
                  </a:lnTo>
                  <a:lnTo>
                    <a:pt x="881157" y="836785"/>
                  </a:lnTo>
                  <a:lnTo>
                    <a:pt x="881157" y="848070"/>
                  </a:lnTo>
                  <a:lnTo>
                    <a:pt x="881157" y="853712"/>
                  </a:lnTo>
                  <a:lnTo>
                    <a:pt x="881157" y="842427"/>
                  </a:lnTo>
                  <a:lnTo>
                    <a:pt x="886799" y="836785"/>
                  </a:lnTo>
                  <a:lnTo>
                    <a:pt x="886799" y="831143"/>
                  </a:lnTo>
                  <a:lnTo>
                    <a:pt x="886799" y="836785"/>
                  </a:lnTo>
                  <a:lnTo>
                    <a:pt x="886799" y="842427"/>
                  </a:lnTo>
                  <a:lnTo>
                    <a:pt x="886799" y="836785"/>
                  </a:lnTo>
                  <a:lnTo>
                    <a:pt x="886799" y="802931"/>
                  </a:lnTo>
                  <a:lnTo>
                    <a:pt x="886799" y="808574"/>
                  </a:lnTo>
                  <a:lnTo>
                    <a:pt x="886799" y="819858"/>
                  </a:lnTo>
                  <a:lnTo>
                    <a:pt x="886799" y="831143"/>
                  </a:lnTo>
                  <a:lnTo>
                    <a:pt x="886799" y="836785"/>
                  </a:lnTo>
                  <a:lnTo>
                    <a:pt x="892442" y="836785"/>
                  </a:lnTo>
                  <a:lnTo>
                    <a:pt x="892442" y="842427"/>
                  </a:lnTo>
                  <a:lnTo>
                    <a:pt x="892442" y="836785"/>
                  </a:lnTo>
                  <a:lnTo>
                    <a:pt x="892442" y="831143"/>
                  </a:lnTo>
                  <a:lnTo>
                    <a:pt x="892442" y="819858"/>
                  </a:lnTo>
                  <a:lnTo>
                    <a:pt x="892442" y="831143"/>
                  </a:lnTo>
                  <a:lnTo>
                    <a:pt x="892442" y="808574"/>
                  </a:lnTo>
                  <a:lnTo>
                    <a:pt x="892442" y="814216"/>
                  </a:lnTo>
                  <a:lnTo>
                    <a:pt x="892442" y="819858"/>
                  </a:lnTo>
                  <a:lnTo>
                    <a:pt x="898084" y="831143"/>
                  </a:lnTo>
                  <a:lnTo>
                    <a:pt x="898084" y="836785"/>
                  </a:lnTo>
                  <a:lnTo>
                    <a:pt x="898084" y="831143"/>
                  </a:lnTo>
                  <a:lnTo>
                    <a:pt x="898084" y="848070"/>
                  </a:lnTo>
                  <a:lnTo>
                    <a:pt x="898084" y="842427"/>
                  </a:lnTo>
                  <a:lnTo>
                    <a:pt x="898084" y="831143"/>
                  </a:lnTo>
                  <a:lnTo>
                    <a:pt x="898084" y="825501"/>
                  </a:lnTo>
                  <a:lnTo>
                    <a:pt x="898084" y="819858"/>
                  </a:lnTo>
                  <a:lnTo>
                    <a:pt x="903726" y="819858"/>
                  </a:lnTo>
                  <a:lnTo>
                    <a:pt x="903726" y="825501"/>
                  </a:lnTo>
                  <a:lnTo>
                    <a:pt x="903726" y="836785"/>
                  </a:lnTo>
                  <a:lnTo>
                    <a:pt x="903726" y="842427"/>
                  </a:lnTo>
                  <a:lnTo>
                    <a:pt x="903726" y="836785"/>
                  </a:lnTo>
                  <a:lnTo>
                    <a:pt x="903726" y="825501"/>
                  </a:lnTo>
                  <a:lnTo>
                    <a:pt x="903726" y="836785"/>
                  </a:lnTo>
                  <a:lnTo>
                    <a:pt x="903726" y="831143"/>
                  </a:lnTo>
                  <a:lnTo>
                    <a:pt x="909368" y="825501"/>
                  </a:lnTo>
                  <a:lnTo>
                    <a:pt x="909368" y="819858"/>
                  </a:lnTo>
                  <a:lnTo>
                    <a:pt x="909368" y="808574"/>
                  </a:lnTo>
                  <a:lnTo>
                    <a:pt x="909368" y="802931"/>
                  </a:lnTo>
                  <a:lnTo>
                    <a:pt x="909368" y="814216"/>
                  </a:lnTo>
                  <a:lnTo>
                    <a:pt x="909368" y="831143"/>
                  </a:lnTo>
                  <a:lnTo>
                    <a:pt x="909368" y="853712"/>
                  </a:lnTo>
                  <a:lnTo>
                    <a:pt x="909368" y="864996"/>
                  </a:lnTo>
                  <a:lnTo>
                    <a:pt x="909368" y="859354"/>
                  </a:lnTo>
                  <a:lnTo>
                    <a:pt x="909368" y="848070"/>
                  </a:lnTo>
                  <a:lnTo>
                    <a:pt x="909368" y="842427"/>
                  </a:lnTo>
                  <a:lnTo>
                    <a:pt x="909368" y="831143"/>
                  </a:lnTo>
                  <a:lnTo>
                    <a:pt x="909368" y="825501"/>
                  </a:lnTo>
                  <a:lnTo>
                    <a:pt x="915010" y="825501"/>
                  </a:lnTo>
                  <a:lnTo>
                    <a:pt x="915010" y="831143"/>
                  </a:lnTo>
                  <a:lnTo>
                    <a:pt x="915010" y="842427"/>
                  </a:lnTo>
                  <a:lnTo>
                    <a:pt x="915010" y="848070"/>
                  </a:lnTo>
                  <a:lnTo>
                    <a:pt x="915010" y="853712"/>
                  </a:lnTo>
                  <a:lnTo>
                    <a:pt x="915010" y="848070"/>
                  </a:lnTo>
                  <a:lnTo>
                    <a:pt x="915010" y="842427"/>
                  </a:lnTo>
                  <a:lnTo>
                    <a:pt x="915010" y="831143"/>
                  </a:lnTo>
                  <a:lnTo>
                    <a:pt x="915010" y="825501"/>
                  </a:lnTo>
                  <a:lnTo>
                    <a:pt x="915010" y="831143"/>
                  </a:lnTo>
                  <a:lnTo>
                    <a:pt x="915010" y="836785"/>
                  </a:lnTo>
                  <a:lnTo>
                    <a:pt x="915010" y="842427"/>
                  </a:lnTo>
                  <a:lnTo>
                    <a:pt x="915010" y="836785"/>
                  </a:lnTo>
                  <a:lnTo>
                    <a:pt x="915010" y="825501"/>
                  </a:lnTo>
                  <a:lnTo>
                    <a:pt x="920652" y="819858"/>
                  </a:lnTo>
                  <a:lnTo>
                    <a:pt x="920652" y="814216"/>
                  </a:lnTo>
                  <a:lnTo>
                    <a:pt x="920652" y="819858"/>
                  </a:lnTo>
                  <a:lnTo>
                    <a:pt x="920652" y="825501"/>
                  </a:lnTo>
                  <a:lnTo>
                    <a:pt x="920652" y="831143"/>
                  </a:lnTo>
                  <a:lnTo>
                    <a:pt x="920652" y="836785"/>
                  </a:lnTo>
                  <a:lnTo>
                    <a:pt x="920652" y="831143"/>
                  </a:lnTo>
                  <a:lnTo>
                    <a:pt x="920652" y="825501"/>
                  </a:lnTo>
                  <a:lnTo>
                    <a:pt x="926295" y="825501"/>
                  </a:lnTo>
                  <a:lnTo>
                    <a:pt x="926295" y="819858"/>
                  </a:lnTo>
                  <a:lnTo>
                    <a:pt x="926295" y="899000"/>
                  </a:lnTo>
                  <a:lnTo>
                    <a:pt x="926295" y="893358"/>
                  </a:lnTo>
                  <a:lnTo>
                    <a:pt x="926295" y="814216"/>
                  </a:lnTo>
                  <a:lnTo>
                    <a:pt x="926295" y="825501"/>
                  </a:lnTo>
                  <a:lnTo>
                    <a:pt x="926295" y="836785"/>
                  </a:lnTo>
                  <a:lnTo>
                    <a:pt x="926295" y="842427"/>
                  </a:lnTo>
                  <a:lnTo>
                    <a:pt x="931937" y="836785"/>
                  </a:lnTo>
                  <a:lnTo>
                    <a:pt x="931937" y="842427"/>
                  </a:lnTo>
                  <a:lnTo>
                    <a:pt x="931937" y="848070"/>
                  </a:lnTo>
                  <a:lnTo>
                    <a:pt x="931937" y="842427"/>
                  </a:lnTo>
                  <a:lnTo>
                    <a:pt x="931937" y="836785"/>
                  </a:lnTo>
                  <a:lnTo>
                    <a:pt x="931937" y="842427"/>
                  </a:lnTo>
                  <a:lnTo>
                    <a:pt x="931937" y="881923"/>
                  </a:lnTo>
                  <a:lnTo>
                    <a:pt x="937579" y="893358"/>
                  </a:lnTo>
                  <a:lnTo>
                    <a:pt x="937579" y="825501"/>
                  </a:lnTo>
                  <a:lnTo>
                    <a:pt x="937579" y="864996"/>
                  </a:lnTo>
                  <a:lnTo>
                    <a:pt x="937579" y="819858"/>
                  </a:lnTo>
                  <a:lnTo>
                    <a:pt x="943221" y="791421"/>
                  </a:lnTo>
                  <a:lnTo>
                    <a:pt x="943221" y="531501"/>
                  </a:lnTo>
                  <a:lnTo>
                    <a:pt x="943221" y="537143"/>
                  </a:lnTo>
                  <a:lnTo>
                    <a:pt x="943221" y="791421"/>
                  </a:lnTo>
                  <a:lnTo>
                    <a:pt x="948863" y="819858"/>
                  </a:lnTo>
                  <a:lnTo>
                    <a:pt x="948863" y="853712"/>
                  </a:lnTo>
                  <a:lnTo>
                    <a:pt x="948863" y="819858"/>
                  </a:lnTo>
                  <a:lnTo>
                    <a:pt x="948863" y="831143"/>
                  </a:lnTo>
                  <a:lnTo>
                    <a:pt x="948863" y="842427"/>
                  </a:lnTo>
                  <a:lnTo>
                    <a:pt x="948863" y="859354"/>
                  </a:lnTo>
                  <a:lnTo>
                    <a:pt x="948863" y="870639"/>
                  </a:lnTo>
                  <a:lnTo>
                    <a:pt x="948863" y="859354"/>
                  </a:lnTo>
                  <a:lnTo>
                    <a:pt x="948863" y="853712"/>
                  </a:lnTo>
                  <a:lnTo>
                    <a:pt x="948863" y="848070"/>
                  </a:lnTo>
                  <a:lnTo>
                    <a:pt x="954505" y="853712"/>
                  </a:lnTo>
                  <a:lnTo>
                    <a:pt x="954505" y="859354"/>
                  </a:lnTo>
                  <a:lnTo>
                    <a:pt x="954505" y="853712"/>
                  </a:lnTo>
                  <a:lnTo>
                    <a:pt x="954505" y="859354"/>
                  </a:lnTo>
                  <a:lnTo>
                    <a:pt x="954505" y="864996"/>
                  </a:lnTo>
                  <a:lnTo>
                    <a:pt x="954505" y="876281"/>
                  </a:lnTo>
                  <a:lnTo>
                    <a:pt x="954505" y="881923"/>
                  </a:lnTo>
                  <a:lnTo>
                    <a:pt x="954505" y="887565"/>
                  </a:lnTo>
                  <a:lnTo>
                    <a:pt x="954505" y="881923"/>
                  </a:lnTo>
                  <a:lnTo>
                    <a:pt x="954505" y="870639"/>
                  </a:lnTo>
                  <a:lnTo>
                    <a:pt x="954505" y="864996"/>
                  </a:lnTo>
                  <a:lnTo>
                    <a:pt x="960148" y="859354"/>
                  </a:lnTo>
                  <a:lnTo>
                    <a:pt x="960148" y="842427"/>
                  </a:lnTo>
                  <a:lnTo>
                    <a:pt x="960148" y="859354"/>
                  </a:lnTo>
                  <a:lnTo>
                    <a:pt x="960148" y="853712"/>
                  </a:lnTo>
                  <a:lnTo>
                    <a:pt x="960148" y="808574"/>
                  </a:lnTo>
                  <a:lnTo>
                    <a:pt x="965790" y="797064"/>
                  </a:lnTo>
                  <a:lnTo>
                    <a:pt x="965790" y="791421"/>
                  </a:lnTo>
                  <a:lnTo>
                    <a:pt x="965790" y="780137"/>
                  </a:lnTo>
                  <a:lnTo>
                    <a:pt x="965790" y="774494"/>
                  </a:lnTo>
                  <a:lnTo>
                    <a:pt x="965790" y="780137"/>
                  </a:lnTo>
                  <a:lnTo>
                    <a:pt x="965790" y="887565"/>
                  </a:lnTo>
                  <a:lnTo>
                    <a:pt x="965790" y="881923"/>
                  </a:lnTo>
                  <a:lnTo>
                    <a:pt x="965790" y="870639"/>
                  </a:lnTo>
                  <a:lnTo>
                    <a:pt x="971432" y="853712"/>
                  </a:lnTo>
                  <a:lnTo>
                    <a:pt x="971432" y="848070"/>
                  </a:lnTo>
                  <a:lnTo>
                    <a:pt x="971432" y="859354"/>
                  </a:lnTo>
                  <a:lnTo>
                    <a:pt x="971432" y="864996"/>
                  </a:lnTo>
                  <a:lnTo>
                    <a:pt x="971432" y="870639"/>
                  </a:lnTo>
                  <a:lnTo>
                    <a:pt x="971432" y="864996"/>
                  </a:lnTo>
                  <a:lnTo>
                    <a:pt x="971432" y="859354"/>
                  </a:lnTo>
                  <a:lnTo>
                    <a:pt x="971432" y="864996"/>
                  </a:lnTo>
                  <a:lnTo>
                    <a:pt x="971432" y="842427"/>
                  </a:lnTo>
                  <a:lnTo>
                    <a:pt x="971432" y="848070"/>
                  </a:lnTo>
                  <a:lnTo>
                    <a:pt x="977074" y="859354"/>
                  </a:lnTo>
                  <a:lnTo>
                    <a:pt x="977074" y="864996"/>
                  </a:lnTo>
                  <a:lnTo>
                    <a:pt x="977074" y="853712"/>
                  </a:lnTo>
                  <a:lnTo>
                    <a:pt x="977074" y="899000"/>
                  </a:lnTo>
                  <a:lnTo>
                    <a:pt x="977074" y="893358"/>
                  </a:lnTo>
                  <a:lnTo>
                    <a:pt x="977074" y="881923"/>
                  </a:lnTo>
                  <a:lnTo>
                    <a:pt x="977074" y="870639"/>
                  </a:lnTo>
                  <a:lnTo>
                    <a:pt x="977074" y="859354"/>
                  </a:lnTo>
                  <a:lnTo>
                    <a:pt x="977074" y="836785"/>
                  </a:lnTo>
                  <a:lnTo>
                    <a:pt x="982716" y="825501"/>
                  </a:lnTo>
                  <a:lnTo>
                    <a:pt x="982716" y="819858"/>
                  </a:lnTo>
                  <a:lnTo>
                    <a:pt x="982716" y="864996"/>
                  </a:lnTo>
                  <a:lnTo>
                    <a:pt x="982716" y="853712"/>
                  </a:lnTo>
                  <a:lnTo>
                    <a:pt x="982716" y="831143"/>
                  </a:lnTo>
                  <a:lnTo>
                    <a:pt x="982716" y="808574"/>
                  </a:lnTo>
                  <a:lnTo>
                    <a:pt x="982716" y="797064"/>
                  </a:lnTo>
                  <a:lnTo>
                    <a:pt x="982716" y="802931"/>
                  </a:lnTo>
                  <a:lnTo>
                    <a:pt x="982716" y="814216"/>
                  </a:lnTo>
                  <a:lnTo>
                    <a:pt x="982716" y="831143"/>
                  </a:lnTo>
                  <a:lnTo>
                    <a:pt x="982716" y="842427"/>
                  </a:lnTo>
                  <a:lnTo>
                    <a:pt x="988359" y="853712"/>
                  </a:lnTo>
                  <a:lnTo>
                    <a:pt x="988359" y="848070"/>
                  </a:lnTo>
                  <a:lnTo>
                    <a:pt x="988359" y="842427"/>
                  </a:lnTo>
                  <a:lnTo>
                    <a:pt x="988359" y="848070"/>
                  </a:lnTo>
                  <a:lnTo>
                    <a:pt x="988359" y="859354"/>
                  </a:lnTo>
                  <a:lnTo>
                    <a:pt x="988359" y="864996"/>
                  </a:lnTo>
                  <a:lnTo>
                    <a:pt x="988359" y="870639"/>
                  </a:lnTo>
                  <a:lnTo>
                    <a:pt x="988359" y="864996"/>
                  </a:lnTo>
                  <a:lnTo>
                    <a:pt x="988359" y="848070"/>
                  </a:lnTo>
                  <a:lnTo>
                    <a:pt x="988359" y="859354"/>
                  </a:lnTo>
                  <a:lnTo>
                    <a:pt x="994001" y="870639"/>
                  </a:lnTo>
                  <a:lnTo>
                    <a:pt x="994001" y="876281"/>
                  </a:lnTo>
                  <a:lnTo>
                    <a:pt x="994001" y="870639"/>
                  </a:lnTo>
                  <a:lnTo>
                    <a:pt x="994001" y="853712"/>
                  </a:lnTo>
                  <a:lnTo>
                    <a:pt x="994001" y="876281"/>
                  </a:lnTo>
                  <a:lnTo>
                    <a:pt x="994001" y="870639"/>
                  </a:lnTo>
                  <a:lnTo>
                    <a:pt x="994001" y="864996"/>
                  </a:lnTo>
                  <a:lnTo>
                    <a:pt x="994001" y="853712"/>
                  </a:lnTo>
                  <a:lnTo>
                    <a:pt x="994001" y="848070"/>
                  </a:lnTo>
                  <a:lnTo>
                    <a:pt x="994001" y="853712"/>
                  </a:lnTo>
                  <a:lnTo>
                    <a:pt x="999643" y="864996"/>
                  </a:lnTo>
                  <a:lnTo>
                    <a:pt x="999643" y="870639"/>
                  </a:lnTo>
                  <a:lnTo>
                    <a:pt x="999643" y="876281"/>
                  </a:lnTo>
                  <a:lnTo>
                    <a:pt x="999643" y="870639"/>
                  </a:lnTo>
                  <a:lnTo>
                    <a:pt x="999643" y="859354"/>
                  </a:lnTo>
                  <a:lnTo>
                    <a:pt x="999643" y="853712"/>
                  </a:lnTo>
                  <a:lnTo>
                    <a:pt x="999643" y="848070"/>
                  </a:lnTo>
                  <a:lnTo>
                    <a:pt x="999643" y="853712"/>
                  </a:lnTo>
                  <a:lnTo>
                    <a:pt x="999643" y="859354"/>
                  </a:lnTo>
                  <a:lnTo>
                    <a:pt x="999643" y="870639"/>
                  </a:lnTo>
                  <a:lnTo>
                    <a:pt x="999643" y="876281"/>
                  </a:lnTo>
                  <a:lnTo>
                    <a:pt x="999643" y="870639"/>
                  </a:lnTo>
                  <a:lnTo>
                    <a:pt x="999643" y="864996"/>
                  </a:lnTo>
                  <a:lnTo>
                    <a:pt x="999643" y="859354"/>
                  </a:lnTo>
                  <a:lnTo>
                    <a:pt x="999643" y="853712"/>
                  </a:lnTo>
                  <a:lnTo>
                    <a:pt x="999643" y="859354"/>
                  </a:lnTo>
                  <a:lnTo>
                    <a:pt x="1005436" y="864996"/>
                  </a:lnTo>
                  <a:lnTo>
                    <a:pt x="1005436" y="870639"/>
                  </a:lnTo>
                  <a:lnTo>
                    <a:pt x="1005436" y="859354"/>
                  </a:lnTo>
                  <a:lnTo>
                    <a:pt x="1005436" y="881923"/>
                  </a:lnTo>
                  <a:lnTo>
                    <a:pt x="1005436" y="876281"/>
                  </a:lnTo>
                  <a:lnTo>
                    <a:pt x="1005436" y="864996"/>
                  </a:lnTo>
                  <a:lnTo>
                    <a:pt x="1005436" y="853712"/>
                  </a:lnTo>
                  <a:lnTo>
                    <a:pt x="1005436" y="848070"/>
                  </a:lnTo>
                  <a:lnTo>
                    <a:pt x="1005436" y="853712"/>
                  </a:lnTo>
                  <a:lnTo>
                    <a:pt x="1005436" y="870639"/>
                  </a:lnTo>
                  <a:lnTo>
                    <a:pt x="1005436" y="859354"/>
                  </a:lnTo>
                  <a:lnTo>
                    <a:pt x="1011078" y="836785"/>
                  </a:lnTo>
                  <a:lnTo>
                    <a:pt x="1011078" y="757568"/>
                  </a:lnTo>
                  <a:lnTo>
                    <a:pt x="1011078" y="802931"/>
                  </a:lnTo>
                  <a:lnTo>
                    <a:pt x="1011078" y="729356"/>
                  </a:lnTo>
                  <a:lnTo>
                    <a:pt x="1016720" y="729356"/>
                  </a:lnTo>
                  <a:lnTo>
                    <a:pt x="1016720" y="893358"/>
                  </a:lnTo>
                  <a:lnTo>
                    <a:pt x="1016720" y="887565"/>
                  </a:lnTo>
                  <a:lnTo>
                    <a:pt x="1016720" y="881923"/>
                  </a:lnTo>
                  <a:lnTo>
                    <a:pt x="1016720" y="870639"/>
                  </a:lnTo>
                  <a:lnTo>
                    <a:pt x="1016720" y="864996"/>
                  </a:lnTo>
                  <a:lnTo>
                    <a:pt x="1016720" y="870639"/>
                  </a:lnTo>
                  <a:lnTo>
                    <a:pt x="1022362" y="876281"/>
                  </a:lnTo>
                  <a:lnTo>
                    <a:pt x="1022362" y="910285"/>
                  </a:lnTo>
                  <a:lnTo>
                    <a:pt x="1022362" y="904643"/>
                  </a:lnTo>
                  <a:lnTo>
                    <a:pt x="1022362" y="881923"/>
                  </a:lnTo>
                  <a:lnTo>
                    <a:pt x="1022362" y="893358"/>
                  </a:lnTo>
                  <a:lnTo>
                    <a:pt x="1028004" y="904643"/>
                  </a:lnTo>
                  <a:lnTo>
                    <a:pt x="1028004" y="949781"/>
                  </a:lnTo>
                  <a:lnTo>
                    <a:pt x="1028004" y="944139"/>
                  </a:lnTo>
                  <a:lnTo>
                    <a:pt x="1028004" y="876281"/>
                  </a:lnTo>
                  <a:lnTo>
                    <a:pt x="1028004" y="887565"/>
                  </a:lnTo>
                  <a:lnTo>
                    <a:pt x="1028004" y="899000"/>
                  </a:lnTo>
                  <a:lnTo>
                    <a:pt x="1028004" y="910285"/>
                  </a:lnTo>
                  <a:lnTo>
                    <a:pt x="1033646" y="910285"/>
                  </a:lnTo>
                  <a:lnTo>
                    <a:pt x="1033646" y="904643"/>
                  </a:lnTo>
                  <a:lnTo>
                    <a:pt x="1033646" y="899000"/>
                  </a:lnTo>
                  <a:lnTo>
                    <a:pt x="1033646" y="904643"/>
                  </a:lnTo>
                  <a:lnTo>
                    <a:pt x="1033646" y="944139"/>
                  </a:lnTo>
                  <a:lnTo>
                    <a:pt x="1033646" y="921570"/>
                  </a:lnTo>
                  <a:lnTo>
                    <a:pt x="1033646" y="949781"/>
                  </a:lnTo>
                  <a:lnTo>
                    <a:pt x="1039289" y="966708"/>
                  </a:lnTo>
                  <a:lnTo>
                    <a:pt x="1039289" y="977992"/>
                  </a:lnTo>
                  <a:lnTo>
                    <a:pt x="1039289" y="966708"/>
                  </a:lnTo>
                  <a:lnTo>
                    <a:pt x="1039289" y="955423"/>
                  </a:lnTo>
                  <a:lnTo>
                    <a:pt x="1039289" y="938496"/>
                  </a:lnTo>
                  <a:lnTo>
                    <a:pt x="1039289" y="927212"/>
                  </a:lnTo>
                  <a:lnTo>
                    <a:pt x="1039289" y="915927"/>
                  </a:lnTo>
                  <a:lnTo>
                    <a:pt x="1039289" y="921570"/>
                  </a:lnTo>
                  <a:lnTo>
                    <a:pt x="1039289" y="915927"/>
                  </a:lnTo>
                  <a:lnTo>
                    <a:pt x="1044931" y="910285"/>
                  </a:lnTo>
                  <a:lnTo>
                    <a:pt x="1044931" y="904643"/>
                  </a:lnTo>
                  <a:lnTo>
                    <a:pt x="1044931" y="899000"/>
                  </a:lnTo>
                  <a:lnTo>
                    <a:pt x="1044931" y="904643"/>
                  </a:lnTo>
                  <a:lnTo>
                    <a:pt x="1044931" y="944139"/>
                  </a:lnTo>
                  <a:lnTo>
                    <a:pt x="1044931" y="904643"/>
                  </a:lnTo>
                  <a:lnTo>
                    <a:pt x="1044931" y="949781"/>
                  </a:lnTo>
                  <a:lnTo>
                    <a:pt x="1050573" y="955423"/>
                  </a:lnTo>
                  <a:lnTo>
                    <a:pt x="1050573" y="938496"/>
                  </a:lnTo>
                  <a:lnTo>
                    <a:pt x="1050573" y="966708"/>
                  </a:lnTo>
                  <a:lnTo>
                    <a:pt x="1050573" y="961065"/>
                  </a:lnTo>
                  <a:lnTo>
                    <a:pt x="1050573" y="944139"/>
                  </a:lnTo>
                  <a:lnTo>
                    <a:pt x="1050573" y="932854"/>
                  </a:lnTo>
                  <a:lnTo>
                    <a:pt x="1050573" y="921570"/>
                  </a:lnTo>
                  <a:lnTo>
                    <a:pt x="1050573" y="910285"/>
                  </a:lnTo>
                  <a:lnTo>
                    <a:pt x="1056215" y="904643"/>
                  </a:lnTo>
                  <a:lnTo>
                    <a:pt x="1056215" y="927212"/>
                  </a:lnTo>
                  <a:lnTo>
                    <a:pt x="1056215" y="910285"/>
                  </a:lnTo>
                  <a:lnTo>
                    <a:pt x="1056215" y="966708"/>
                  </a:lnTo>
                  <a:lnTo>
                    <a:pt x="1056215" y="961065"/>
                  </a:lnTo>
                  <a:lnTo>
                    <a:pt x="1056215" y="949781"/>
                  </a:lnTo>
                  <a:lnTo>
                    <a:pt x="1056215" y="944139"/>
                  </a:lnTo>
                  <a:lnTo>
                    <a:pt x="1056215" y="932854"/>
                  </a:lnTo>
                  <a:lnTo>
                    <a:pt x="1061857" y="932854"/>
                  </a:lnTo>
                  <a:lnTo>
                    <a:pt x="1061857" y="938496"/>
                  </a:lnTo>
                  <a:lnTo>
                    <a:pt x="1061857" y="949781"/>
                  </a:lnTo>
                  <a:lnTo>
                    <a:pt x="1061857" y="966708"/>
                  </a:lnTo>
                  <a:lnTo>
                    <a:pt x="1061857" y="972350"/>
                  </a:lnTo>
                  <a:lnTo>
                    <a:pt x="1061857" y="966708"/>
                  </a:lnTo>
                  <a:lnTo>
                    <a:pt x="1061857" y="910285"/>
                  </a:lnTo>
                  <a:lnTo>
                    <a:pt x="1067499" y="910285"/>
                  </a:lnTo>
                  <a:lnTo>
                    <a:pt x="1067499" y="1023356"/>
                  </a:lnTo>
                  <a:lnTo>
                    <a:pt x="1067499" y="1017714"/>
                  </a:lnTo>
                  <a:lnTo>
                    <a:pt x="1067499" y="927212"/>
                  </a:lnTo>
                  <a:lnTo>
                    <a:pt x="1073142" y="927212"/>
                  </a:lnTo>
                  <a:lnTo>
                    <a:pt x="1073142" y="921570"/>
                  </a:lnTo>
                  <a:lnTo>
                    <a:pt x="1073142" y="915927"/>
                  </a:lnTo>
                  <a:lnTo>
                    <a:pt x="1073142" y="921570"/>
                  </a:lnTo>
                  <a:lnTo>
                    <a:pt x="1073142" y="1012071"/>
                  </a:lnTo>
                  <a:lnTo>
                    <a:pt x="1073142" y="1006429"/>
                  </a:lnTo>
                  <a:lnTo>
                    <a:pt x="1073142" y="995145"/>
                  </a:lnTo>
                  <a:lnTo>
                    <a:pt x="1073142" y="983634"/>
                  </a:lnTo>
                  <a:lnTo>
                    <a:pt x="1073142" y="966708"/>
                  </a:lnTo>
                  <a:lnTo>
                    <a:pt x="1073142" y="961065"/>
                  </a:lnTo>
                  <a:lnTo>
                    <a:pt x="1078784" y="955423"/>
                  </a:lnTo>
                  <a:lnTo>
                    <a:pt x="1078784" y="944139"/>
                  </a:lnTo>
                  <a:lnTo>
                    <a:pt x="1078784" y="927212"/>
                  </a:lnTo>
                  <a:lnTo>
                    <a:pt x="1078784" y="910285"/>
                  </a:lnTo>
                  <a:lnTo>
                    <a:pt x="1078784" y="904643"/>
                  </a:lnTo>
                  <a:lnTo>
                    <a:pt x="1078784" y="910285"/>
                  </a:lnTo>
                  <a:lnTo>
                    <a:pt x="1078784" y="977992"/>
                  </a:lnTo>
                  <a:lnTo>
                    <a:pt x="1078784" y="972350"/>
                  </a:lnTo>
                  <a:lnTo>
                    <a:pt x="1078784" y="966708"/>
                  </a:lnTo>
                  <a:lnTo>
                    <a:pt x="1078784" y="961065"/>
                  </a:lnTo>
                  <a:lnTo>
                    <a:pt x="1078784" y="955423"/>
                  </a:lnTo>
                  <a:lnTo>
                    <a:pt x="1078784" y="961065"/>
                  </a:lnTo>
                  <a:lnTo>
                    <a:pt x="1084426" y="966708"/>
                  </a:lnTo>
                  <a:lnTo>
                    <a:pt x="1084426" y="972350"/>
                  </a:lnTo>
                  <a:lnTo>
                    <a:pt x="1084426" y="966708"/>
                  </a:lnTo>
                  <a:lnTo>
                    <a:pt x="1084426" y="1000787"/>
                  </a:lnTo>
                  <a:lnTo>
                    <a:pt x="1084426" y="995145"/>
                  </a:lnTo>
                  <a:lnTo>
                    <a:pt x="1084426" y="949781"/>
                  </a:lnTo>
                  <a:lnTo>
                    <a:pt x="1090068" y="944139"/>
                  </a:lnTo>
                  <a:lnTo>
                    <a:pt x="1090068" y="1017714"/>
                  </a:lnTo>
                  <a:lnTo>
                    <a:pt x="1090068" y="1006429"/>
                  </a:lnTo>
                  <a:lnTo>
                    <a:pt x="1090068" y="989502"/>
                  </a:lnTo>
                  <a:lnTo>
                    <a:pt x="1090068" y="966708"/>
                  </a:lnTo>
                  <a:lnTo>
                    <a:pt x="1090068" y="949781"/>
                  </a:lnTo>
                  <a:lnTo>
                    <a:pt x="1090068" y="944139"/>
                  </a:lnTo>
                  <a:lnTo>
                    <a:pt x="1090068" y="955423"/>
                  </a:lnTo>
                  <a:lnTo>
                    <a:pt x="1095710" y="966708"/>
                  </a:lnTo>
                  <a:lnTo>
                    <a:pt x="1095710" y="983634"/>
                  </a:lnTo>
                  <a:lnTo>
                    <a:pt x="1095710" y="932854"/>
                  </a:lnTo>
                  <a:lnTo>
                    <a:pt x="1095710" y="938496"/>
                  </a:lnTo>
                  <a:lnTo>
                    <a:pt x="1095710" y="1028998"/>
                  </a:lnTo>
                  <a:lnTo>
                    <a:pt x="1095710" y="1023356"/>
                  </a:lnTo>
                  <a:lnTo>
                    <a:pt x="1095710" y="1006429"/>
                  </a:lnTo>
                  <a:lnTo>
                    <a:pt x="1101353" y="989502"/>
                  </a:lnTo>
                  <a:lnTo>
                    <a:pt x="1101353" y="977992"/>
                  </a:lnTo>
                  <a:lnTo>
                    <a:pt x="1101353" y="983634"/>
                  </a:lnTo>
                  <a:lnTo>
                    <a:pt x="1101353" y="995145"/>
                  </a:lnTo>
                  <a:lnTo>
                    <a:pt x="1101353" y="983634"/>
                  </a:lnTo>
                  <a:lnTo>
                    <a:pt x="1101353" y="966708"/>
                  </a:lnTo>
                  <a:lnTo>
                    <a:pt x="1101353" y="955423"/>
                  </a:lnTo>
                  <a:lnTo>
                    <a:pt x="1101353" y="944139"/>
                  </a:lnTo>
                  <a:lnTo>
                    <a:pt x="1101353" y="955423"/>
                  </a:lnTo>
                  <a:lnTo>
                    <a:pt x="1101353" y="966708"/>
                  </a:lnTo>
                  <a:lnTo>
                    <a:pt x="1101353" y="955423"/>
                  </a:lnTo>
                  <a:lnTo>
                    <a:pt x="1101353" y="983634"/>
                  </a:lnTo>
                  <a:lnTo>
                    <a:pt x="1106995" y="989502"/>
                  </a:lnTo>
                  <a:lnTo>
                    <a:pt x="1106995" y="995145"/>
                  </a:lnTo>
                  <a:lnTo>
                    <a:pt x="1106995" y="989502"/>
                  </a:lnTo>
                  <a:lnTo>
                    <a:pt x="1106995" y="983634"/>
                  </a:lnTo>
                  <a:lnTo>
                    <a:pt x="1106995" y="977992"/>
                  </a:lnTo>
                  <a:lnTo>
                    <a:pt x="1106995" y="989502"/>
                  </a:lnTo>
                  <a:lnTo>
                    <a:pt x="1106995" y="1000787"/>
                  </a:lnTo>
                  <a:lnTo>
                    <a:pt x="1106995" y="1012071"/>
                  </a:lnTo>
                  <a:lnTo>
                    <a:pt x="1106995" y="1023356"/>
                  </a:lnTo>
                  <a:lnTo>
                    <a:pt x="1106995" y="1017714"/>
                  </a:lnTo>
                  <a:lnTo>
                    <a:pt x="1106995" y="1000787"/>
                  </a:lnTo>
                  <a:lnTo>
                    <a:pt x="1106995" y="977992"/>
                  </a:lnTo>
                  <a:lnTo>
                    <a:pt x="1112637" y="961065"/>
                  </a:lnTo>
                  <a:lnTo>
                    <a:pt x="1112637" y="949781"/>
                  </a:lnTo>
                  <a:lnTo>
                    <a:pt x="1112637" y="995145"/>
                  </a:lnTo>
                  <a:lnTo>
                    <a:pt x="1112637" y="983634"/>
                  </a:lnTo>
                  <a:lnTo>
                    <a:pt x="1112637" y="1000787"/>
                  </a:lnTo>
                  <a:lnTo>
                    <a:pt x="1112637" y="989502"/>
                  </a:lnTo>
                  <a:lnTo>
                    <a:pt x="1112637" y="831143"/>
                  </a:lnTo>
                  <a:lnTo>
                    <a:pt x="1118279" y="785779"/>
                  </a:lnTo>
                  <a:lnTo>
                    <a:pt x="1118279" y="576639"/>
                  </a:lnTo>
                  <a:lnTo>
                    <a:pt x="1118279" y="587924"/>
                  </a:lnTo>
                  <a:lnTo>
                    <a:pt x="1118279" y="1006429"/>
                  </a:lnTo>
                  <a:lnTo>
                    <a:pt x="1123921" y="1034640"/>
                  </a:lnTo>
                  <a:lnTo>
                    <a:pt x="1123921" y="1045925"/>
                  </a:lnTo>
                  <a:lnTo>
                    <a:pt x="1123921" y="1051567"/>
                  </a:lnTo>
                  <a:lnTo>
                    <a:pt x="1123921" y="1040283"/>
                  </a:lnTo>
                  <a:lnTo>
                    <a:pt x="1123921" y="961065"/>
                  </a:lnTo>
                  <a:lnTo>
                    <a:pt x="1123921" y="972350"/>
                  </a:lnTo>
                  <a:lnTo>
                    <a:pt x="1123921" y="995145"/>
                  </a:lnTo>
                  <a:lnTo>
                    <a:pt x="1123921" y="966708"/>
                  </a:lnTo>
                  <a:lnTo>
                    <a:pt x="1123921" y="1012071"/>
                  </a:lnTo>
                  <a:lnTo>
                    <a:pt x="1129563" y="1017714"/>
                  </a:lnTo>
                  <a:lnTo>
                    <a:pt x="1129563" y="961065"/>
                  </a:lnTo>
                  <a:lnTo>
                    <a:pt x="1129563" y="972350"/>
                  </a:lnTo>
                  <a:lnTo>
                    <a:pt x="1129563" y="989502"/>
                  </a:lnTo>
                  <a:lnTo>
                    <a:pt x="1129563" y="1012071"/>
                  </a:lnTo>
                  <a:lnTo>
                    <a:pt x="1129563" y="1023356"/>
                  </a:lnTo>
                  <a:lnTo>
                    <a:pt x="1135206" y="1023356"/>
                  </a:lnTo>
                  <a:lnTo>
                    <a:pt x="1135206" y="1017714"/>
                  </a:lnTo>
                  <a:lnTo>
                    <a:pt x="1135206" y="1006429"/>
                  </a:lnTo>
                  <a:lnTo>
                    <a:pt x="1135206" y="1000787"/>
                  </a:lnTo>
                  <a:lnTo>
                    <a:pt x="1135206" y="995145"/>
                  </a:lnTo>
                  <a:lnTo>
                    <a:pt x="1135206" y="1000787"/>
                  </a:lnTo>
                  <a:lnTo>
                    <a:pt x="1135206" y="1006429"/>
                  </a:lnTo>
                  <a:lnTo>
                    <a:pt x="1140848" y="1006429"/>
                  </a:lnTo>
                  <a:lnTo>
                    <a:pt x="1140848" y="1000787"/>
                  </a:lnTo>
                  <a:lnTo>
                    <a:pt x="1140848" y="989502"/>
                  </a:lnTo>
                  <a:lnTo>
                    <a:pt x="1140848" y="977992"/>
                  </a:lnTo>
                  <a:lnTo>
                    <a:pt x="1140848" y="972350"/>
                  </a:lnTo>
                  <a:lnTo>
                    <a:pt x="1140848" y="977992"/>
                  </a:lnTo>
                  <a:lnTo>
                    <a:pt x="1140848" y="1085571"/>
                  </a:lnTo>
                  <a:lnTo>
                    <a:pt x="1140848" y="1074136"/>
                  </a:lnTo>
                  <a:lnTo>
                    <a:pt x="1140848" y="1057210"/>
                  </a:lnTo>
                  <a:lnTo>
                    <a:pt x="1140848" y="1045925"/>
                  </a:lnTo>
                  <a:lnTo>
                    <a:pt x="1140848" y="1034640"/>
                  </a:lnTo>
                  <a:lnTo>
                    <a:pt x="1146490" y="1023356"/>
                  </a:lnTo>
                  <a:lnTo>
                    <a:pt x="1146490" y="1006429"/>
                  </a:lnTo>
                  <a:lnTo>
                    <a:pt x="1146490" y="1012071"/>
                  </a:lnTo>
                  <a:lnTo>
                    <a:pt x="1146490" y="995145"/>
                  </a:lnTo>
                  <a:lnTo>
                    <a:pt x="1146490" y="1000787"/>
                  </a:lnTo>
                  <a:lnTo>
                    <a:pt x="1146490" y="989502"/>
                  </a:lnTo>
                  <a:lnTo>
                    <a:pt x="1152132" y="983634"/>
                  </a:lnTo>
                  <a:lnTo>
                    <a:pt x="1152132" y="1040283"/>
                  </a:lnTo>
                  <a:lnTo>
                    <a:pt x="1152132" y="1034640"/>
                  </a:lnTo>
                  <a:lnTo>
                    <a:pt x="1152132" y="780137"/>
                  </a:lnTo>
                  <a:lnTo>
                    <a:pt x="1152132" y="797064"/>
                  </a:lnTo>
                  <a:lnTo>
                    <a:pt x="1157774" y="814216"/>
                  </a:lnTo>
                  <a:lnTo>
                    <a:pt x="1157774" y="1045925"/>
                  </a:lnTo>
                  <a:lnTo>
                    <a:pt x="1157774" y="1040283"/>
                  </a:lnTo>
                  <a:lnTo>
                    <a:pt x="1163416" y="1040283"/>
                  </a:lnTo>
                  <a:lnTo>
                    <a:pt x="1163416" y="1051567"/>
                  </a:lnTo>
                  <a:lnTo>
                    <a:pt x="1163416" y="1074136"/>
                  </a:lnTo>
                  <a:lnTo>
                    <a:pt x="1163416" y="1091214"/>
                  </a:lnTo>
                  <a:lnTo>
                    <a:pt x="1163416" y="1102498"/>
                  </a:lnTo>
                  <a:lnTo>
                    <a:pt x="1163416" y="1096856"/>
                  </a:lnTo>
                  <a:lnTo>
                    <a:pt x="1163416" y="995145"/>
                  </a:lnTo>
                  <a:lnTo>
                    <a:pt x="1163416" y="1012071"/>
                  </a:lnTo>
                  <a:lnTo>
                    <a:pt x="1163416" y="1023356"/>
                  </a:lnTo>
                  <a:lnTo>
                    <a:pt x="1163416" y="1034640"/>
                  </a:lnTo>
                  <a:lnTo>
                    <a:pt x="1163416" y="1028998"/>
                  </a:lnTo>
                  <a:lnTo>
                    <a:pt x="1169059" y="1023356"/>
                  </a:lnTo>
                  <a:lnTo>
                    <a:pt x="1169059" y="1085571"/>
                  </a:lnTo>
                  <a:lnTo>
                    <a:pt x="1169059" y="1079929"/>
                  </a:lnTo>
                  <a:lnTo>
                    <a:pt x="1169059" y="1045925"/>
                  </a:lnTo>
                  <a:lnTo>
                    <a:pt x="1169059" y="1085571"/>
                  </a:lnTo>
                  <a:lnTo>
                    <a:pt x="1169059" y="1074136"/>
                  </a:lnTo>
                  <a:lnTo>
                    <a:pt x="1169059" y="1062852"/>
                  </a:lnTo>
                  <a:lnTo>
                    <a:pt x="1169059" y="1057210"/>
                  </a:lnTo>
                  <a:lnTo>
                    <a:pt x="1169059" y="1040283"/>
                  </a:lnTo>
                  <a:lnTo>
                    <a:pt x="1174701" y="1034640"/>
                  </a:lnTo>
                  <a:lnTo>
                    <a:pt x="1174701" y="1062852"/>
                  </a:lnTo>
                  <a:lnTo>
                    <a:pt x="1174701" y="1057210"/>
                  </a:lnTo>
                  <a:lnTo>
                    <a:pt x="1174701" y="1108140"/>
                  </a:lnTo>
                  <a:lnTo>
                    <a:pt x="1174701" y="1102498"/>
                  </a:lnTo>
                  <a:lnTo>
                    <a:pt x="1174701" y="995145"/>
                  </a:lnTo>
                  <a:lnTo>
                    <a:pt x="1174701" y="1000787"/>
                  </a:lnTo>
                  <a:lnTo>
                    <a:pt x="1174701" y="1028998"/>
                  </a:lnTo>
                  <a:lnTo>
                    <a:pt x="1180343" y="1051567"/>
                  </a:lnTo>
                  <a:lnTo>
                    <a:pt x="1180343" y="1062852"/>
                  </a:lnTo>
                  <a:lnTo>
                    <a:pt x="1180343" y="1068494"/>
                  </a:lnTo>
                  <a:lnTo>
                    <a:pt x="1180343" y="1062852"/>
                  </a:lnTo>
                  <a:lnTo>
                    <a:pt x="1180343" y="1051567"/>
                  </a:lnTo>
                  <a:lnTo>
                    <a:pt x="1180343" y="1045925"/>
                  </a:lnTo>
                  <a:lnTo>
                    <a:pt x="1180343" y="1051567"/>
                  </a:lnTo>
                  <a:lnTo>
                    <a:pt x="1180343" y="1057210"/>
                  </a:lnTo>
                  <a:lnTo>
                    <a:pt x="1180343" y="1062852"/>
                  </a:lnTo>
                  <a:lnTo>
                    <a:pt x="1180343" y="1068494"/>
                  </a:lnTo>
                  <a:lnTo>
                    <a:pt x="1180343" y="1062852"/>
                  </a:lnTo>
                  <a:lnTo>
                    <a:pt x="1180343" y="1051567"/>
                  </a:lnTo>
                  <a:lnTo>
                    <a:pt x="1180343" y="1045925"/>
                  </a:lnTo>
                  <a:lnTo>
                    <a:pt x="1185985" y="1040283"/>
                  </a:lnTo>
                  <a:lnTo>
                    <a:pt x="1185985" y="1000787"/>
                  </a:lnTo>
                  <a:lnTo>
                    <a:pt x="1185985" y="1017714"/>
                  </a:lnTo>
                  <a:lnTo>
                    <a:pt x="1185985" y="237351"/>
                  </a:lnTo>
                  <a:lnTo>
                    <a:pt x="1191853" y="220424"/>
                  </a:lnTo>
                  <a:lnTo>
                    <a:pt x="1191853" y="214782"/>
                  </a:lnTo>
                  <a:lnTo>
                    <a:pt x="1191853" y="220424"/>
                  </a:lnTo>
                  <a:lnTo>
                    <a:pt x="1191853" y="237351"/>
                  </a:lnTo>
                  <a:lnTo>
                    <a:pt x="1191853" y="1119425"/>
                  </a:lnTo>
                  <a:lnTo>
                    <a:pt x="1197495" y="1130709"/>
                  </a:lnTo>
                  <a:lnTo>
                    <a:pt x="1197495" y="1102498"/>
                  </a:lnTo>
                  <a:lnTo>
                    <a:pt x="1197495" y="1108140"/>
                  </a:lnTo>
                  <a:lnTo>
                    <a:pt x="1197495" y="1068494"/>
                  </a:lnTo>
                  <a:lnTo>
                    <a:pt x="1197495" y="1074136"/>
                  </a:lnTo>
                  <a:lnTo>
                    <a:pt x="1197495" y="1085571"/>
                  </a:lnTo>
                  <a:lnTo>
                    <a:pt x="1197495" y="1108140"/>
                  </a:lnTo>
                  <a:lnTo>
                    <a:pt x="1203137" y="1136352"/>
                  </a:lnTo>
                  <a:lnTo>
                    <a:pt x="1203137" y="1147636"/>
                  </a:lnTo>
                  <a:lnTo>
                    <a:pt x="1203137" y="1085571"/>
                  </a:lnTo>
                  <a:lnTo>
                    <a:pt x="1203137" y="1096856"/>
                  </a:lnTo>
                  <a:lnTo>
                    <a:pt x="1203137" y="1158921"/>
                  </a:lnTo>
                  <a:lnTo>
                    <a:pt x="1203137" y="1147636"/>
                  </a:lnTo>
                  <a:lnTo>
                    <a:pt x="1203137" y="1141994"/>
                  </a:lnTo>
                  <a:lnTo>
                    <a:pt x="1203137" y="1136352"/>
                  </a:lnTo>
                  <a:lnTo>
                    <a:pt x="1203137" y="1141994"/>
                  </a:lnTo>
                  <a:lnTo>
                    <a:pt x="1208780" y="1147636"/>
                  </a:lnTo>
                  <a:lnTo>
                    <a:pt x="1208780" y="1158921"/>
                  </a:lnTo>
                  <a:lnTo>
                    <a:pt x="1208780" y="1176073"/>
                  </a:lnTo>
                  <a:lnTo>
                    <a:pt x="1208780" y="1187358"/>
                  </a:lnTo>
                  <a:lnTo>
                    <a:pt x="1208780" y="1181716"/>
                  </a:lnTo>
                  <a:lnTo>
                    <a:pt x="1208780" y="1068494"/>
                  </a:lnTo>
                  <a:lnTo>
                    <a:pt x="1208780" y="1108140"/>
                  </a:lnTo>
                  <a:lnTo>
                    <a:pt x="1208780" y="1000787"/>
                  </a:lnTo>
                  <a:lnTo>
                    <a:pt x="1208780" y="1006429"/>
                  </a:lnTo>
                  <a:lnTo>
                    <a:pt x="1208780" y="1023356"/>
                  </a:lnTo>
                  <a:lnTo>
                    <a:pt x="1208780" y="1040283"/>
                  </a:lnTo>
                  <a:lnTo>
                    <a:pt x="1208780" y="1062852"/>
                  </a:lnTo>
                  <a:lnTo>
                    <a:pt x="1214422" y="1108140"/>
                  </a:lnTo>
                  <a:lnTo>
                    <a:pt x="1214422" y="1125067"/>
                  </a:lnTo>
                  <a:lnTo>
                    <a:pt x="1214422" y="1136352"/>
                  </a:lnTo>
                  <a:lnTo>
                    <a:pt x="1214422" y="1130709"/>
                  </a:lnTo>
                  <a:lnTo>
                    <a:pt x="1214422" y="1136352"/>
                  </a:lnTo>
                  <a:lnTo>
                    <a:pt x="1214422" y="1125067"/>
                  </a:lnTo>
                  <a:lnTo>
                    <a:pt x="1214422" y="1034640"/>
                  </a:lnTo>
                  <a:lnTo>
                    <a:pt x="1214422" y="1040283"/>
                  </a:lnTo>
                  <a:lnTo>
                    <a:pt x="1214422" y="1091214"/>
                  </a:lnTo>
                  <a:lnTo>
                    <a:pt x="1214422" y="1074136"/>
                  </a:lnTo>
                  <a:lnTo>
                    <a:pt x="1220064" y="1062852"/>
                  </a:lnTo>
                  <a:lnTo>
                    <a:pt x="1220064" y="1057210"/>
                  </a:lnTo>
                  <a:lnTo>
                    <a:pt x="1220064" y="1187358"/>
                  </a:lnTo>
                  <a:lnTo>
                    <a:pt x="1220064" y="1181716"/>
                  </a:lnTo>
                  <a:lnTo>
                    <a:pt x="1220064" y="1147636"/>
                  </a:lnTo>
                  <a:lnTo>
                    <a:pt x="1220064" y="1176073"/>
                  </a:lnTo>
                  <a:lnTo>
                    <a:pt x="1220064" y="1170205"/>
                  </a:lnTo>
                  <a:lnTo>
                    <a:pt x="1225706" y="1164563"/>
                  </a:lnTo>
                  <a:lnTo>
                    <a:pt x="1225706" y="1085571"/>
                  </a:lnTo>
                  <a:lnTo>
                    <a:pt x="1225706" y="1091214"/>
                  </a:lnTo>
                  <a:lnTo>
                    <a:pt x="1225706" y="1158921"/>
                  </a:lnTo>
                  <a:lnTo>
                    <a:pt x="1225706" y="1091214"/>
                  </a:lnTo>
                  <a:lnTo>
                    <a:pt x="1231348" y="1079929"/>
                  </a:lnTo>
                  <a:lnTo>
                    <a:pt x="1231348" y="1243743"/>
                  </a:lnTo>
                  <a:lnTo>
                    <a:pt x="1231348" y="1238101"/>
                  </a:lnTo>
                  <a:lnTo>
                    <a:pt x="1231348" y="961065"/>
                  </a:lnTo>
                  <a:lnTo>
                    <a:pt x="1231348" y="983634"/>
                  </a:lnTo>
                  <a:lnTo>
                    <a:pt x="1231348" y="1012071"/>
                  </a:lnTo>
                  <a:lnTo>
                    <a:pt x="1236990" y="1040283"/>
                  </a:lnTo>
                  <a:lnTo>
                    <a:pt x="1236990" y="1136352"/>
                  </a:lnTo>
                  <a:lnTo>
                    <a:pt x="1236990" y="1108140"/>
                  </a:lnTo>
                  <a:lnTo>
                    <a:pt x="1236990" y="1209927"/>
                  </a:lnTo>
                  <a:lnTo>
                    <a:pt x="1242633" y="1215532"/>
                  </a:lnTo>
                  <a:lnTo>
                    <a:pt x="1242633" y="1136352"/>
                  </a:lnTo>
                  <a:lnTo>
                    <a:pt x="1242633" y="1187358"/>
                  </a:lnTo>
                  <a:lnTo>
                    <a:pt x="1242633" y="1119425"/>
                  </a:lnTo>
                  <a:lnTo>
                    <a:pt x="1242633" y="1125067"/>
                  </a:lnTo>
                  <a:lnTo>
                    <a:pt x="1248275" y="1130709"/>
                  </a:lnTo>
                  <a:lnTo>
                    <a:pt x="1248275" y="1305996"/>
                  </a:lnTo>
                  <a:lnTo>
                    <a:pt x="1248275" y="1300354"/>
                  </a:lnTo>
                  <a:lnTo>
                    <a:pt x="1248275" y="1136352"/>
                  </a:lnTo>
                  <a:lnTo>
                    <a:pt x="1248275" y="1147636"/>
                  </a:lnTo>
                  <a:lnTo>
                    <a:pt x="1253917" y="1153279"/>
                  </a:lnTo>
                  <a:lnTo>
                    <a:pt x="1253917" y="1158921"/>
                  </a:lnTo>
                  <a:lnTo>
                    <a:pt x="1253917" y="1147636"/>
                  </a:lnTo>
                  <a:lnTo>
                    <a:pt x="1253917" y="1255027"/>
                  </a:lnTo>
                  <a:lnTo>
                    <a:pt x="1253917" y="1243743"/>
                  </a:lnTo>
                  <a:lnTo>
                    <a:pt x="1253917" y="1068494"/>
                  </a:lnTo>
                  <a:lnTo>
                    <a:pt x="1259559" y="1040283"/>
                  </a:lnTo>
                  <a:lnTo>
                    <a:pt x="1259559" y="491855"/>
                  </a:lnTo>
                  <a:lnTo>
                    <a:pt x="1259559" y="514424"/>
                  </a:lnTo>
                  <a:lnTo>
                    <a:pt x="1259559" y="548428"/>
                  </a:lnTo>
                  <a:lnTo>
                    <a:pt x="1265201" y="587924"/>
                  </a:lnTo>
                  <a:lnTo>
                    <a:pt x="1265201" y="1204285"/>
                  </a:lnTo>
                  <a:lnTo>
                    <a:pt x="1265201" y="1193000"/>
                  </a:lnTo>
                  <a:lnTo>
                    <a:pt x="1265201" y="1181716"/>
                  </a:lnTo>
                  <a:lnTo>
                    <a:pt x="1265201" y="1176073"/>
                  </a:lnTo>
                  <a:lnTo>
                    <a:pt x="1270844" y="1176073"/>
                  </a:lnTo>
                  <a:lnTo>
                    <a:pt x="1270844" y="1102498"/>
                  </a:lnTo>
                  <a:lnTo>
                    <a:pt x="1270844" y="1119425"/>
                  </a:lnTo>
                  <a:lnTo>
                    <a:pt x="1270844" y="1091214"/>
                  </a:lnTo>
                  <a:lnTo>
                    <a:pt x="1270844" y="1102498"/>
                  </a:lnTo>
                  <a:lnTo>
                    <a:pt x="1270844" y="1243743"/>
                  </a:lnTo>
                  <a:lnTo>
                    <a:pt x="1276486" y="1255027"/>
                  </a:lnTo>
                  <a:lnTo>
                    <a:pt x="1276486" y="1176073"/>
                  </a:lnTo>
                  <a:lnTo>
                    <a:pt x="1276486" y="1215532"/>
                  </a:lnTo>
                  <a:lnTo>
                    <a:pt x="1276486" y="1130709"/>
                  </a:lnTo>
                  <a:lnTo>
                    <a:pt x="1276486" y="1141994"/>
                  </a:lnTo>
                  <a:lnTo>
                    <a:pt x="1276486" y="1204285"/>
                  </a:lnTo>
                  <a:lnTo>
                    <a:pt x="1276486" y="1198642"/>
                  </a:lnTo>
                  <a:lnTo>
                    <a:pt x="1282128" y="1187358"/>
                  </a:lnTo>
                  <a:lnTo>
                    <a:pt x="1282128" y="1255027"/>
                  </a:lnTo>
                  <a:lnTo>
                    <a:pt x="1282128" y="1249385"/>
                  </a:lnTo>
                  <a:lnTo>
                    <a:pt x="1282128" y="1147636"/>
                  </a:lnTo>
                  <a:lnTo>
                    <a:pt x="1282128" y="1153279"/>
                  </a:lnTo>
                  <a:lnTo>
                    <a:pt x="1282128" y="1187358"/>
                  </a:lnTo>
                  <a:lnTo>
                    <a:pt x="1282128" y="1153279"/>
                  </a:lnTo>
                  <a:lnTo>
                    <a:pt x="1287770" y="1136352"/>
                  </a:lnTo>
                  <a:lnTo>
                    <a:pt x="1287770" y="1130709"/>
                  </a:lnTo>
                  <a:lnTo>
                    <a:pt x="1287770" y="1215532"/>
                  </a:lnTo>
                  <a:lnTo>
                    <a:pt x="1287770" y="1209927"/>
                  </a:lnTo>
                  <a:lnTo>
                    <a:pt x="1287770" y="1119425"/>
                  </a:lnTo>
                  <a:lnTo>
                    <a:pt x="1287770" y="1125067"/>
                  </a:lnTo>
                  <a:lnTo>
                    <a:pt x="1287770" y="1141994"/>
                  </a:lnTo>
                  <a:lnTo>
                    <a:pt x="1287770" y="1164563"/>
                  </a:lnTo>
                  <a:lnTo>
                    <a:pt x="1287770" y="1176073"/>
                  </a:lnTo>
                  <a:lnTo>
                    <a:pt x="1287770" y="1181716"/>
                  </a:lnTo>
                  <a:lnTo>
                    <a:pt x="1293412" y="1187358"/>
                  </a:lnTo>
                  <a:lnTo>
                    <a:pt x="1293412" y="1255027"/>
                  </a:lnTo>
                  <a:lnTo>
                    <a:pt x="1293412" y="1249385"/>
                  </a:lnTo>
                  <a:lnTo>
                    <a:pt x="1293412" y="1136352"/>
                  </a:lnTo>
                  <a:lnTo>
                    <a:pt x="1293412" y="1187358"/>
                  </a:lnTo>
                  <a:lnTo>
                    <a:pt x="1293412" y="1130709"/>
                  </a:lnTo>
                  <a:lnTo>
                    <a:pt x="1299054" y="1130709"/>
                  </a:lnTo>
                  <a:lnTo>
                    <a:pt x="1299054" y="1187358"/>
                  </a:lnTo>
                  <a:lnTo>
                    <a:pt x="1299054" y="1130709"/>
                  </a:lnTo>
                  <a:lnTo>
                    <a:pt x="1299054" y="1136352"/>
                  </a:lnTo>
                  <a:lnTo>
                    <a:pt x="1299054" y="1255027"/>
                  </a:lnTo>
                  <a:lnTo>
                    <a:pt x="1299054" y="1249385"/>
                  </a:lnTo>
                  <a:lnTo>
                    <a:pt x="1304697" y="1243743"/>
                  </a:lnTo>
                  <a:lnTo>
                    <a:pt x="1304697" y="1238101"/>
                  </a:lnTo>
                  <a:lnTo>
                    <a:pt x="1304697" y="1243743"/>
                  </a:lnTo>
                  <a:lnTo>
                    <a:pt x="1304697" y="1249385"/>
                  </a:lnTo>
                  <a:lnTo>
                    <a:pt x="1304697" y="1255027"/>
                  </a:lnTo>
                  <a:lnTo>
                    <a:pt x="1304697" y="1243743"/>
                  </a:lnTo>
                  <a:lnTo>
                    <a:pt x="1304697" y="695352"/>
                  </a:lnTo>
                  <a:lnTo>
                    <a:pt x="1304697" y="706787"/>
                  </a:lnTo>
                  <a:lnTo>
                    <a:pt x="1310339" y="718072"/>
                  </a:lnTo>
                  <a:lnTo>
                    <a:pt x="1310339" y="1181716"/>
                  </a:lnTo>
                  <a:lnTo>
                    <a:pt x="1310339" y="1176073"/>
                  </a:lnTo>
                  <a:lnTo>
                    <a:pt x="1310339" y="1130709"/>
                  </a:lnTo>
                  <a:lnTo>
                    <a:pt x="1310339" y="1170205"/>
                  </a:lnTo>
                  <a:lnTo>
                    <a:pt x="1315981" y="1187358"/>
                  </a:lnTo>
                  <a:lnTo>
                    <a:pt x="1315981" y="1255027"/>
                  </a:lnTo>
                  <a:lnTo>
                    <a:pt x="1315981" y="1249385"/>
                  </a:lnTo>
                  <a:lnTo>
                    <a:pt x="1315981" y="1108140"/>
                  </a:lnTo>
                  <a:lnTo>
                    <a:pt x="1315981" y="1113783"/>
                  </a:lnTo>
                  <a:lnTo>
                    <a:pt x="1315981" y="1125067"/>
                  </a:lnTo>
                  <a:lnTo>
                    <a:pt x="1315981" y="1136352"/>
                  </a:lnTo>
                  <a:lnTo>
                    <a:pt x="1315981" y="1141994"/>
                  </a:lnTo>
                  <a:lnTo>
                    <a:pt x="1321623" y="1147636"/>
                  </a:lnTo>
                  <a:lnTo>
                    <a:pt x="1321623" y="1277785"/>
                  </a:lnTo>
                  <a:lnTo>
                    <a:pt x="1321623" y="1272142"/>
                  </a:lnTo>
                  <a:lnTo>
                    <a:pt x="1321623" y="1125067"/>
                  </a:lnTo>
                  <a:lnTo>
                    <a:pt x="1321623" y="1130709"/>
                  </a:lnTo>
                  <a:lnTo>
                    <a:pt x="1321623" y="1136352"/>
                  </a:lnTo>
                  <a:lnTo>
                    <a:pt x="1321623" y="1147636"/>
                  </a:lnTo>
                  <a:lnTo>
                    <a:pt x="1321623" y="1158921"/>
                  </a:lnTo>
                  <a:lnTo>
                    <a:pt x="1321623" y="1170205"/>
                  </a:lnTo>
                  <a:lnTo>
                    <a:pt x="1327265" y="1187358"/>
                  </a:lnTo>
                  <a:lnTo>
                    <a:pt x="1327265" y="1198642"/>
                  </a:lnTo>
                  <a:lnTo>
                    <a:pt x="1327265" y="1215532"/>
                  </a:lnTo>
                  <a:lnTo>
                    <a:pt x="1327265" y="1232458"/>
                  </a:lnTo>
                  <a:lnTo>
                    <a:pt x="1327265" y="1238101"/>
                  </a:lnTo>
                  <a:lnTo>
                    <a:pt x="1327265" y="1232458"/>
                  </a:lnTo>
                  <a:lnTo>
                    <a:pt x="1327265" y="1147636"/>
                  </a:lnTo>
                  <a:lnTo>
                    <a:pt x="1327265" y="1153279"/>
                  </a:lnTo>
                  <a:lnTo>
                    <a:pt x="1327265" y="1176073"/>
                  </a:lnTo>
                  <a:lnTo>
                    <a:pt x="1327265" y="1153279"/>
                  </a:lnTo>
                  <a:lnTo>
                    <a:pt x="1332907" y="1141994"/>
                  </a:lnTo>
                  <a:lnTo>
                    <a:pt x="1332907" y="1136352"/>
                  </a:lnTo>
                  <a:lnTo>
                    <a:pt x="1332907" y="1141994"/>
                  </a:lnTo>
                  <a:lnTo>
                    <a:pt x="1332907" y="1153279"/>
                  </a:lnTo>
                  <a:lnTo>
                    <a:pt x="1332907" y="1176073"/>
                  </a:lnTo>
                  <a:lnTo>
                    <a:pt x="1332907" y="1147636"/>
                  </a:lnTo>
                  <a:lnTo>
                    <a:pt x="1332907" y="1277785"/>
                  </a:lnTo>
                  <a:lnTo>
                    <a:pt x="1332907" y="1266500"/>
                  </a:lnTo>
                  <a:lnTo>
                    <a:pt x="1332907" y="1176073"/>
                  </a:lnTo>
                  <a:lnTo>
                    <a:pt x="1332907" y="1215532"/>
                  </a:lnTo>
                  <a:lnTo>
                    <a:pt x="1332907" y="1181716"/>
                  </a:lnTo>
                  <a:lnTo>
                    <a:pt x="1338550" y="1158921"/>
                  </a:lnTo>
                  <a:lnTo>
                    <a:pt x="1338550" y="1147636"/>
                  </a:lnTo>
                  <a:lnTo>
                    <a:pt x="1338550" y="1260670"/>
                  </a:lnTo>
                  <a:lnTo>
                    <a:pt x="1338550" y="1255027"/>
                  </a:lnTo>
                  <a:lnTo>
                    <a:pt x="1338550" y="1091214"/>
                  </a:lnTo>
                  <a:lnTo>
                    <a:pt x="1338550" y="1102498"/>
                  </a:lnTo>
                  <a:lnTo>
                    <a:pt x="1338550" y="1119425"/>
                  </a:lnTo>
                  <a:lnTo>
                    <a:pt x="1338550" y="1141994"/>
                  </a:lnTo>
                  <a:lnTo>
                    <a:pt x="1344192" y="1164563"/>
                  </a:lnTo>
                  <a:lnTo>
                    <a:pt x="1344192" y="1204285"/>
                  </a:lnTo>
                  <a:lnTo>
                    <a:pt x="1344192" y="1130709"/>
                  </a:lnTo>
                  <a:lnTo>
                    <a:pt x="1344192" y="1136352"/>
                  </a:lnTo>
                  <a:lnTo>
                    <a:pt x="1344192" y="1373891"/>
                  </a:lnTo>
                  <a:lnTo>
                    <a:pt x="1344192" y="1362607"/>
                  </a:lnTo>
                  <a:lnTo>
                    <a:pt x="1344192" y="1130709"/>
                  </a:lnTo>
                  <a:lnTo>
                    <a:pt x="1344192" y="1136352"/>
                  </a:lnTo>
                  <a:lnTo>
                    <a:pt x="1344192" y="1204285"/>
                  </a:lnTo>
                  <a:lnTo>
                    <a:pt x="1344192" y="1158921"/>
                  </a:lnTo>
                  <a:lnTo>
                    <a:pt x="1349834" y="1130709"/>
                  </a:lnTo>
                  <a:lnTo>
                    <a:pt x="1349834" y="1119425"/>
                  </a:lnTo>
                  <a:lnTo>
                    <a:pt x="1349834" y="1187358"/>
                  </a:lnTo>
                  <a:lnTo>
                    <a:pt x="1349834" y="1181716"/>
                  </a:lnTo>
                  <a:lnTo>
                    <a:pt x="1349834" y="1119425"/>
                  </a:lnTo>
                  <a:lnTo>
                    <a:pt x="1349834" y="1187358"/>
                  </a:lnTo>
                  <a:lnTo>
                    <a:pt x="1349834" y="1181716"/>
                  </a:lnTo>
                  <a:lnTo>
                    <a:pt x="1349834" y="1102498"/>
                  </a:lnTo>
                  <a:lnTo>
                    <a:pt x="1349834" y="1119425"/>
                  </a:lnTo>
                  <a:lnTo>
                    <a:pt x="1355476" y="1136352"/>
                  </a:lnTo>
                  <a:lnTo>
                    <a:pt x="1355476" y="1147636"/>
                  </a:lnTo>
                  <a:lnTo>
                    <a:pt x="1355476" y="1170205"/>
                  </a:lnTo>
                  <a:lnTo>
                    <a:pt x="1355476" y="1176073"/>
                  </a:lnTo>
                  <a:lnTo>
                    <a:pt x="1355476" y="1164563"/>
                  </a:lnTo>
                  <a:lnTo>
                    <a:pt x="1355476" y="1119425"/>
                  </a:lnTo>
                  <a:lnTo>
                    <a:pt x="1355476" y="1147636"/>
                  </a:lnTo>
                  <a:lnTo>
                    <a:pt x="1355476" y="1051567"/>
                  </a:lnTo>
                  <a:lnTo>
                    <a:pt x="1361118" y="1023356"/>
                  </a:lnTo>
                  <a:lnTo>
                    <a:pt x="1361118" y="220424"/>
                  </a:lnTo>
                  <a:lnTo>
                    <a:pt x="1361118" y="226066"/>
                  </a:lnTo>
                  <a:lnTo>
                    <a:pt x="1361118" y="373141"/>
                  </a:lnTo>
                  <a:lnTo>
                    <a:pt x="1366761" y="429790"/>
                  </a:lnTo>
                  <a:lnTo>
                    <a:pt x="1366761" y="1419029"/>
                  </a:lnTo>
                  <a:lnTo>
                    <a:pt x="1372403" y="1419029"/>
                  </a:lnTo>
                  <a:lnTo>
                    <a:pt x="1372403" y="1277785"/>
                  </a:lnTo>
                  <a:lnTo>
                    <a:pt x="1372403" y="1305996"/>
                  </a:lnTo>
                  <a:lnTo>
                    <a:pt x="1372403" y="1243743"/>
                  </a:lnTo>
                  <a:lnTo>
                    <a:pt x="1378195" y="1221174"/>
                  </a:lnTo>
                  <a:lnTo>
                    <a:pt x="1378195" y="1209927"/>
                  </a:lnTo>
                  <a:lnTo>
                    <a:pt x="1378195" y="1204285"/>
                  </a:lnTo>
                  <a:lnTo>
                    <a:pt x="1378195" y="1215532"/>
                  </a:lnTo>
                  <a:lnTo>
                    <a:pt x="1378195" y="1419029"/>
                  </a:lnTo>
                  <a:lnTo>
                    <a:pt x="1378195" y="1407745"/>
                  </a:lnTo>
                  <a:lnTo>
                    <a:pt x="1378195" y="1305996"/>
                  </a:lnTo>
                  <a:lnTo>
                    <a:pt x="1378195" y="1419029"/>
                  </a:lnTo>
                  <a:lnTo>
                    <a:pt x="1378195" y="1407745"/>
                  </a:lnTo>
                  <a:lnTo>
                    <a:pt x="1378195" y="1390818"/>
                  </a:lnTo>
                  <a:lnTo>
                    <a:pt x="1383838" y="1362607"/>
                  </a:lnTo>
                  <a:lnTo>
                    <a:pt x="1383838" y="1215532"/>
                  </a:lnTo>
                  <a:lnTo>
                    <a:pt x="1383838" y="1221174"/>
                  </a:lnTo>
                  <a:lnTo>
                    <a:pt x="1383838" y="1424671"/>
                  </a:lnTo>
                  <a:lnTo>
                    <a:pt x="1383838" y="1419029"/>
                  </a:lnTo>
                  <a:lnTo>
                    <a:pt x="1383838" y="1407745"/>
                  </a:lnTo>
                  <a:lnTo>
                    <a:pt x="1383838" y="1385176"/>
                  </a:lnTo>
                  <a:lnTo>
                    <a:pt x="1383838" y="1379533"/>
                  </a:lnTo>
                  <a:lnTo>
                    <a:pt x="1383838" y="1373891"/>
                  </a:lnTo>
                  <a:lnTo>
                    <a:pt x="1389480" y="1373891"/>
                  </a:lnTo>
                  <a:lnTo>
                    <a:pt x="1389480" y="1215532"/>
                  </a:lnTo>
                  <a:lnTo>
                    <a:pt x="1389480" y="1226816"/>
                  </a:lnTo>
                  <a:lnTo>
                    <a:pt x="1389480" y="1334207"/>
                  </a:lnTo>
                  <a:lnTo>
                    <a:pt x="1389480" y="1305996"/>
                  </a:lnTo>
                  <a:lnTo>
                    <a:pt x="1389480" y="1373891"/>
                  </a:lnTo>
                  <a:lnTo>
                    <a:pt x="1389480" y="1362607"/>
                  </a:lnTo>
                  <a:lnTo>
                    <a:pt x="1389480" y="1351134"/>
                  </a:lnTo>
                  <a:lnTo>
                    <a:pt x="1389480" y="1334207"/>
                  </a:lnTo>
                  <a:lnTo>
                    <a:pt x="1389480" y="1300354"/>
                  </a:lnTo>
                  <a:lnTo>
                    <a:pt x="1395122" y="1255027"/>
                  </a:lnTo>
                  <a:lnTo>
                    <a:pt x="1395122" y="537143"/>
                  </a:lnTo>
                  <a:lnTo>
                    <a:pt x="1400764" y="525859"/>
                  </a:lnTo>
                  <a:lnTo>
                    <a:pt x="1400764" y="1447241"/>
                  </a:lnTo>
                  <a:lnTo>
                    <a:pt x="1406406" y="1475640"/>
                  </a:lnTo>
                  <a:lnTo>
                    <a:pt x="1406406" y="1481282"/>
                  </a:lnTo>
                  <a:lnTo>
                    <a:pt x="1406406" y="1486924"/>
                  </a:lnTo>
                  <a:lnTo>
                    <a:pt x="1406406" y="1481282"/>
                  </a:lnTo>
                  <a:lnTo>
                    <a:pt x="1406406" y="1249385"/>
                  </a:lnTo>
                  <a:lnTo>
                    <a:pt x="1406406" y="1255027"/>
                  </a:lnTo>
                  <a:lnTo>
                    <a:pt x="1406406" y="1334207"/>
                  </a:lnTo>
                  <a:lnTo>
                    <a:pt x="1412048" y="1373891"/>
                  </a:lnTo>
                  <a:lnTo>
                    <a:pt x="1412048" y="1486924"/>
                  </a:lnTo>
                  <a:lnTo>
                    <a:pt x="1412048" y="1481282"/>
                  </a:lnTo>
                  <a:lnTo>
                    <a:pt x="1412048" y="1334207"/>
                  </a:lnTo>
                  <a:lnTo>
                    <a:pt x="1412048" y="1486924"/>
                  </a:lnTo>
                  <a:lnTo>
                    <a:pt x="1412048" y="1475640"/>
                  </a:lnTo>
                  <a:lnTo>
                    <a:pt x="1412048" y="1249385"/>
                  </a:lnTo>
                  <a:lnTo>
                    <a:pt x="1417691" y="1238101"/>
                  </a:lnTo>
                  <a:lnTo>
                    <a:pt x="1417691" y="1305996"/>
                  </a:lnTo>
                  <a:lnTo>
                    <a:pt x="1417691" y="1277785"/>
                  </a:lnTo>
                  <a:lnTo>
                    <a:pt x="1417691" y="1373891"/>
                  </a:lnTo>
                  <a:lnTo>
                    <a:pt x="1417691" y="1368249"/>
                  </a:lnTo>
                  <a:lnTo>
                    <a:pt x="1417691" y="1255027"/>
                  </a:lnTo>
                  <a:lnTo>
                    <a:pt x="1417691" y="1272142"/>
                  </a:lnTo>
                  <a:lnTo>
                    <a:pt x="1423333" y="1289069"/>
                  </a:lnTo>
                  <a:lnTo>
                    <a:pt x="1423333" y="1334207"/>
                  </a:lnTo>
                  <a:lnTo>
                    <a:pt x="1423333" y="1305996"/>
                  </a:lnTo>
                  <a:lnTo>
                    <a:pt x="1423333" y="1373891"/>
                  </a:lnTo>
                  <a:lnTo>
                    <a:pt x="1423333" y="1368249"/>
                  </a:lnTo>
                  <a:lnTo>
                    <a:pt x="1423333" y="1305996"/>
                  </a:lnTo>
                  <a:lnTo>
                    <a:pt x="1423333" y="1339849"/>
                  </a:lnTo>
                  <a:lnTo>
                    <a:pt x="1428975" y="1362607"/>
                  </a:lnTo>
                  <a:lnTo>
                    <a:pt x="1428975" y="1373891"/>
                  </a:lnTo>
                  <a:lnTo>
                    <a:pt x="1428975" y="1305996"/>
                  </a:lnTo>
                  <a:lnTo>
                    <a:pt x="1428975" y="1379533"/>
                  </a:lnTo>
                  <a:lnTo>
                    <a:pt x="1428975" y="1176073"/>
                  </a:lnTo>
                  <a:lnTo>
                    <a:pt x="1428975" y="1181716"/>
                  </a:lnTo>
                  <a:lnTo>
                    <a:pt x="1428975" y="1424671"/>
                  </a:lnTo>
                  <a:lnTo>
                    <a:pt x="1428975" y="1419029"/>
                  </a:lnTo>
                  <a:lnTo>
                    <a:pt x="1428975" y="1407745"/>
                  </a:lnTo>
                  <a:lnTo>
                    <a:pt x="1428975" y="1390818"/>
                  </a:lnTo>
                  <a:lnTo>
                    <a:pt x="1434617" y="1356776"/>
                  </a:lnTo>
                  <a:lnTo>
                    <a:pt x="1434617" y="1305996"/>
                  </a:lnTo>
                  <a:lnTo>
                    <a:pt x="1434617" y="1419029"/>
                  </a:lnTo>
                  <a:lnTo>
                    <a:pt x="1434617" y="1255027"/>
                  </a:lnTo>
                  <a:lnTo>
                    <a:pt x="1434617" y="1260670"/>
                  </a:lnTo>
                  <a:lnTo>
                    <a:pt x="1434617" y="1424671"/>
                  </a:lnTo>
                  <a:lnTo>
                    <a:pt x="1434617" y="1413387"/>
                  </a:lnTo>
                  <a:lnTo>
                    <a:pt x="1440259" y="1390818"/>
                  </a:lnTo>
                  <a:lnTo>
                    <a:pt x="1440259" y="1255027"/>
                  </a:lnTo>
                  <a:lnTo>
                    <a:pt x="1440259" y="1260670"/>
                  </a:lnTo>
                  <a:lnTo>
                    <a:pt x="1440259" y="1486924"/>
                  </a:lnTo>
                  <a:lnTo>
                    <a:pt x="1440259" y="1475640"/>
                  </a:lnTo>
                  <a:lnTo>
                    <a:pt x="1440259" y="1458713"/>
                  </a:lnTo>
                  <a:lnTo>
                    <a:pt x="1440259" y="1424671"/>
                  </a:lnTo>
                  <a:lnTo>
                    <a:pt x="1445901" y="1402102"/>
                  </a:lnTo>
                  <a:lnTo>
                    <a:pt x="1445901" y="1373891"/>
                  </a:lnTo>
                  <a:lnTo>
                    <a:pt x="1445901" y="1486924"/>
                  </a:lnTo>
                  <a:lnTo>
                    <a:pt x="1445901" y="1475640"/>
                  </a:lnTo>
                  <a:lnTo>
                    <a:pt x="1445901" y="1249385"/>
                  </a:lnTo>
                  <a:lnTo>
                    <a:pt x="1445901" y="1255027"/>
                  </a:lnTo>
                  <a:lnTo>
                    <a:pt x="1445901" y="1486924"/>
                  </a:lnTo>
                  <a:lnTo>
                    <a:pt x="1445901" y="1481282"/>
                  </a:lnTo>
                  <a:lnTo>
                    <a:pt x="1445901" y="1334207"/>
                  </a:lnTo>
                  <a:lnTo>
                    <a:pt x="1445901" y="1481282"/>
                  </a:lnTo>
                  <a:lnTo>
                    <a:pt x="1451544" y="1532063"/>
                  </a:lnTo>
                  <a:lnTo>
                    <a:pt x="1451544" y="1571747"/>
                  </a:lnTo>
                  <a:lnTo>
                    <a:pt x="1451544" y="1588673"/>
                  </a:lnTo>
                  <a:lnTo>
                    <a:pt x="1451544" y="1599958"/>
                  </a:lnTo>
                  <a:lnTo>
                    <a:pt x="1451544" y="1602779"/>
                  </a:lnTo>
                </a:path>
                <a:path w="1463039" h="1603375">
                  <a:moveTo>
                    <a:pt x="1451544" y="1602779"/>
                  </a:moveTo>
                  <a:lnTo>
                    <a:pt x="1451544" y="1602779"/>
                  </a:lnTo>
                  <a:lnTo>
                    <a:pt x="1451544" y="1232458"/>
                  </a:lnTo>
                  <a:lnTo>
                    <a:pt x="1451544" y="1243743"/>
                  </a:lnTo>
                  <a:lnTo>
                    <a:pt x="1451544" y="1419029"/>
                  </a:lnTo>
                  <a:lnTo>
                    <a:pt x="1451544" y="1396460"/>
                  </a:lnTo>
                  <a:lnTo>
                    <a:pt x="1457186" y="1379533"/>
                  </a:lnTo>
                  <a:lnTo>
                    <a:pt x="1457186" y="1373891"/>
                  </a:lnTo>
                  <a:lnTo>
                    <a:pt x="1457186" y="1486924"/>
                  </a:lnTo>
                  <a:lnTo>
                    <a:pt x="1457186" y="1469998"/>
                  </a:lnTo>
                  <a:lnTo>
                    <a:pt x="1457186" y="1305996"/>
                  </a:lnTo>
                  <a:lnTo>
                    <a:pt x="1457186" y="1317280"/>
                  </a:lnTo>
                  <a:lnTo>
                    <a:pt x="1457186" y="1419029"/>
                  </a:lnTo>
                  <a:lnTo>
                    <a:pt x="1457186" y="1362607"/>
                  </a:lnTo>
                  <a:lnTo>
                    <a:pt x="1462828" y="1317280"/>
                  </a:lnTo>
                  <a:lnTo>
                    <a:pt x="1462828" y="1277785"/>
                  </a:lnTo>
                </a:path>
              </a:pathLst>
            </a:custGeom>
            <a:ln w="5642">
              <a:solidFill>
                <a:srgbClr val="000080"/>
              </a:solidFill>
            </a:ln>
          </p:spPr>
          <p:txBody>
            <a:bodyPr wrap="square" lIns="0" tIns="0" rIns="0" bIns="0" rtlCol="0"/>
            <a:lstStyle/>
            <a:p>
              <a:endParaRPr/>
            </a:p>
          </p:txBody>
        </p:sp>
        <p:sp>
          <p:nvSpPr>
            <p:cNvPr id="270" name="object 18">
              <a:extLst>
                <a:ext uri="{FF2B5EF4-FFF2-40B4-BE49-F238E27FC236}">
                  <a16:creationId xmlns:a16="http://schemas.microsoft.com/office/drawing/2014/main" id="{83F15E0C-1E01-4C24-8067-60B9F2B39F81}"/>
                </a:ext>
              </a:extLst>
            </p:cNvPr>
            <p:cNvSpPr/>
            <p:nvPr/>
          </p:nvSpPr>
          <p:spPr>
            <a:xfrm>
              <a:off x="3946153" y="4428635"/>
              <a:ext cx="102235" cy="624840"/>
            </a:xfrm>
            <a:custGeom>
              <a:avLst/>
              <a:gdLst/>
              <a:ahLst/>
              <a:cxnLst/>
              <a:rect l="l" t="t" r="r" b="b"/>
              <a:pathLst>
                <a:path w="102235" h="624839">
                  <a:moveTo>
                    <a:pt x="0" y="328003"/>
                  </a:moveTo>
                  <a:lnTo>
                    <a:pt x="0" y="328003"/>
                  </a:lnTo>
                  <a:lnTo>
                    <a:pt x="0" y="508932"/>
                  </a:lnTo>
                  <a:lnTo>
                    <a:pt x="0" y="503290"/>
                  </a:lnTo>
                  <a:lnTo>
                    <a:pt x="0" y="328003"/>
                  </a:lnTo>
                  <a:lnTo>
                    <a:pt x="0" y="333645"/>
                  </a:lnTo>
                  <a:lnTo>
                    <a:pt x="0" y="356215"/>
                  </a:lnTo>
                  <a:lnTo>
                    <a:pt x="0" y="384614"/>
                  </a:lnTo>
                  <a:lnTo>
                    <a:pt x="0" y="418468"/>
                  </a:lnTo>
                  <a:lnTo>
                    <a:pt x="5642" y="452321"/>
                  </a:lnTo>
                  <a:lnTo>
                    <a:pt x="5642" y="480721"/>
                  </a:lnTo>
                  <a:lnTo>
                    <a:pt x="5642" y="503290"/>
                  </a:lnTo>
                  <a:lnTo>
                    <a:pt x="5642" y="508932"/>
                  </a:lnTo>
                  <a:lnTo>
                    <a:pt x="5642" y="503290"/>
                  </a:lnTo>
                  <a:lnTo>
                    <a:pt x="5642" y="328003"/>
                  </a:lnTo>
                  <a:lnTo>
                    <a:pt x="5642" y="441037"/>
                  </a:lnTo>
                  <a:lnTo>
                    <a:pt x="5642" y="282677"/>
                  </a:lnTo>
                  <a:lnTo>
                    <a:pt x="11284" y="237539"/>
                  </a:lnTo>
                  <a:lnTo>
                    <a:pt x="11284" y="209365"/>
                  </a:lnTo>
                  <a:lnTo>
                    <a:pt x="11284" y="277035"/>
                  </a:lnTo>
                  <a:lnTo>
                    <a:pt x="11284" y="271392"/>
                  </a:lnTo>
                  <a:lnTo>
                    <a:pt x="11284" y="0"/>
                  </a:lnTo>
                  <a:lnTo>
                    <a:pt x="16926" y="0"/>
                  </a:lnTo>
                  <a:lnTo>
                    <a:pt x="16926" y="429752"/>
                  </a:lnTo>
                  <a:lnTo>
                    <a:pt x="22568" y="457963"/>
                  </a:lnTo>
                  <a:lnTo>
                    <a:pt x="22568" y="480721"/>
                  </a:lnTo>
                  <a:lnTo>
                    <a:pt x="22568" y="503290"/>
                  </a:lnTo>
                  <a:lnTo>
                    <a:pt x="22568" y="508932"/>
                  </a:lnTo>
                  <a:lnTo>
                    <a:pt x="22568" y="503290"/>
                  </a:lnTo>
                  <a:lnTo>
                    <a:pt x="22568" y="299792"/>
                  </a:lnTo>
                  <a:lnTo>
                    <a:pt x="22568" y="311076"/>
                  </a:lnTo>
                  <a:lnTo>
                    <a:pt x="22568" y="441037"/>
                  </a:lnTo>
                  <a:lnTo>
                    <a:pt x="22568" y="356215"/>
                  </a:lnTo>
                  <a:lnTo>
                    <a:pt x="22568" y="384614"/>
                  </a:lnTo>
                  <a:lnTo>
                    <a:pt x="28210" y="407183"/>
                  </a:lnTo>
                  <a:lnTo>
                    <a:pt x="28210" y="610681"/>
                  </a:lnTo>
                  <a:lnTo>
                    <a:pt x="28210" y="624786"/>
                  </a:lnTo>
                </a:path>
                <a:path w="102235" h="624839">
                  <a:moveTo>
                    <a:pt x="28210" y="624786"/>
                  </a:moveTo>
                  <a:lnTo>
                    <a:pt x="28210" y="624786"/>
                  </a:lnTo>
                  <a:lnTo>
                    <a:pt x="28210" y="356215"/>
                  </a:lnTo>
                  <a:lnTo>
                    <a:pt x="28210" y="367499"/>
                  </a:lnTo>
                  <a:lnTo>
                    <a:pt x="28210" y="395898"/>
                  </a:lnTo>
                  <a:lnTo>
                    <a:pt x="28210" y="367499"/>
                  </a:lnTo>
                  <a:lnTo>
                    <a:pt x="33853" y="356215"/>
                  </a:lnTo>
                  <a:lnTo>
                    <a:pt x="33853" y="350572"/>
                  </a:lnTo>
                  <a:lnTo>
                    <a:pt x="33853" y="508932"/>
                  </a:lnTo>
                  <a:lnTo>
                    <a:pt x="33853" y="497647"/>
                  </a:lnTo>
                  <a:lnTo>
                    <a:pt x="33853" y="328003"/>
                  </a:lnTo>
                  <a:lnTo>
                    <a:pt x="33853" y="333645"/>
                  </a:lnTo>
                  <a:lnTo>
                    <a:pt x="33853" y="486363"/>
                  </a:lnTo>
                  <a:lnTo>
                    <a:pt x="39495" y="503290"/>
                  </a:lnTo>
                  <a:lnTo>
                    <a:pt x="39495" y="508932"/>
                  </a:lnTo>
                  <a:lnTo>
                    <a:pt x="39495" y="503290"/>
                  </a:lnTo>
                  <a:lnTo>
                    <a:pt x="39495" y="492005"/>
                  </a:lnTo>
                  <a:lnTo>
                    <a:pt x="39495" y="299792"/>
                  </a:lnTo>
                  <a:lnTo>
                    <a:pt x="39495" y="305434"/>
                  </a:lnTo>
                  <a:lnTo>
                    <a:pt x="39495" y="429752"/>
                  </a:lnTo>
                  <a:lnTo>
                    <a:pt x="45137" y="441037"/>
                  </a:lnTo>
                  <a:lnTo>
                    <a:pt x="45137" y="446679"/>
                  </a:lnTo>
                  <a:lnTo>
                    <a:pt x="45137" y="209365"/>
                  </a:lnTo>
                  <a:lnTo>
                    <a:pt x="45137" y="215007"/>
                  </a:lnTo>
                  <a:lnTo>
                    <a:pt x="45137" y="621965"/>
                  </a:lnTo>
                  <a:lnTo>
                    <a:pt x="45137" y="624786"/>
                  </a:lnTo>
                </a:path>
                <a:path w="102235" h="624839">
                  <a:moveTo>
                    <a:pt x="45137" y="624786"/>
                  </a:moveTo>
                  <a:lnTo>
                    <a:pt x="45137" y="624786"/>
                  </a:lnTo>
                  <a:lnTo>
                    <a:pt x="45137" y="441037"/>
                  </a:lnTo>
                  <a:lnTo>
                    <a:pt x="50779" y="441037"/>
                  </a:lnTo>
                  <a:lnTo>
                    <a:pt x="50779" y="429752"/>
                  </a:lnTo>
                  <a:lnTo>
                    <a:pt x="50779" y="418468"/>
                  </a:lnTo>
                  <a:lnTo>
                    <a:pt x="50779" y="401541"/>
                  </a:lnTo>
                  <a:lnTo>
                    <a:pt x="50779" y="395898"/>
                  </a:lnTo>
                  <a:lnTo>
                    <a:pt x="50779" y="401541"/>
                  </a:lnTo>
                  <a:lnTo>
                    <a:pt x="50779" y="508932"/>
                  </a:lnTo>
                  <a:lnTo>
                    <a:pt x="50779" y="503290"/>
                  </a:lnTo>
                  <a:lnTo>
                    <a:pt x="50779" y="486363"/>
                  </a:lnTo>
                  <a:lnTo>
                    <a:pt x="50779" y="463606"/>
                  </a:lnTo>
                  <a:lnTo>
                    <a:pt x="50779" y="441037"/>
                  </a:lnTo>
                  <a:lnTo>
                    <a:pt x="56421" y="418468"/>
                  </a:lnTo>
                  <a:lnTo>
                    <a:pt x="56421" y="401541"/>
                  </a:lnTo>
                  <a:lnTo>
                    <a:pt x="56421" y="395898"/>
                  </a:lnTo>
                  <a:lnTo>
                    <a:pt x="56421" y="401541"/>
                  </a:lnTo>
                  <a:lnTo>
                    <a:pt x="56421" y="621965"/>
                  </a:lnTo>
                  <a:lnTo>
                    <a:pt x="56421" y="624786"/>
                  </a:lnTo>
                </a:path>
                <a:path w="102235" h="624839">
                  <a:moveTo>
                    <a:pt x="56421" y="624786"/>
                  </a:moveTo>
                  <a:lnTo>
                    <a:pt x="56421" y="624786"/>
                  </a:lnTo>
                  <a:lnTo>
                    <a:pt x="56421" y="322361"/>
                  </a:lnTo>
                  <a:lnTo>
                    <a:pt x="56421" y="333645"/>
                  </a:lnTo>
                  <a:lnTo>
                    <a:pt x="56421" y="395898"/>
                  </a:lnTo>
                  <a:lnTo>
                    <a:pt x="56421" y="356215"/>
                  </a:lnTo>
                  <a:lnTo>
                    <a:pt x="56421" y="401541"/>
                  </a:lnTo>
                  <a:lnTo>
                    <a:pt x="62063" y="424110"/>
                  </a:lnTo>
                  <a:lnTo>
                    <a:pt x="62063" y="435394"/>
                  </a:lnTo>
                  <a:lnTo>
                    <a:pt x="62063" y="441037"/>
                  </a:lnTo>
                  <a:lnTo>
                    <a:pt x="62063" y="429752"/>
                  </a:lnTo>
                  <a:lnTo>
                    <a:pt x="62063" y="299792"/>
                  </a:lnTo>
                  <a:lnTo>
                    <a:pt x="62063" y="316719"/>
                  </a:lnTo>
                  <a:lnTo>
                    <a:pt x="62063" y="344930"/>
                  </a:lnTo>
                  <a:lnTo>
                    <a:pt x="62063" y="373141"/>
                  </a:lnTo>
                  <a:lnTo>
                    <a:pt x="62063" y="395898"/>
                  </a:lnTo>
                  <a:lnTo>
                    <a:pt x="62063" y="424110"/>
                  </a:lnTo>
                  <a:lnTo>
                    <a:pt x="67706" y="435394"/>
                  </a:lnTo>
                  <a:lnTo>
                    <a:pt x="67706" y="441037"/>
                  </a:lnTo>
                  <a:lnTo>
                    <a:pt x="67706" y="395898"/>
                  </a:lnTo>
                  <a:lnTo>
                    <a:pt x="67706" y="508932"/>
                  </a:lnTo>
                  <a:lnTo>
                    <a:pt x="67706" y="503290"/>
                  </a:lnTo>
                  <a:lnTo>
                    <a:pt x="67706" y="277035"/>
                  </a:lnTo>
                  <a:lnTo>
                    <a:pt x="67706" y="288507"/>
                  </a:lnTo>
                  <a:lnTo>
                    <a:pt x="67706" y="508932"/>
                  </a:lnTo>
                  <a:lnTo>
                    <a:pt x="67706" y="503290"/>
                  </a:lnTo>
                  <a:lnTo>
                    <a:pt x="67706" y="486363"/>
                  </a:lnTo>
                  <a:lnTo>
                    <a:pt x="67706" y="457963"/>
                  </a:lnTo>
                  <a:lnTo>
                    <a:pt x="67706" y="424110"/>
                  </a:lnTo>
                  <a:lnTo>
                    <a:pt x="73348" y="390256"/>
                  </a:lnTo>
                  <a:lnTo>
                    <a:pt x="73348" y="328003"/>
                  </a:lnTo>
                  <a:lnTo>
                    <a:pt x="73348" y="441037"/>
                  </a:lnTo>
                  <a:lnTo>
                    <a:pt x="73348" y="429752"/>
                  </a:lnTo>
                  <a:lnTo>
                    <a:pt x="73348" y="220650"/>
                  </a:lnTo>
                  <a:lnTo>
                    <a:pt x="73348" y="299792"/>
                  </a:lnTo>
                  <a:lnTo>
                    <a:pt x="73348" y="73575"/>
                  </a:lnTo>
                  <a:lnTo>
                    <a:pt x="73348" y="84859"/>
                  </a:lnTo>
                  <a:lnTo>
                    <a:pt x="78990" y="96144"/>
                  </a:lnTo>
                  <a:lnTo>
                    <a:pt x="78990" y="441037"/>
                  </a:lnTo>
                  <a:lnTo>
                    <a:pt x="78990" y="435394"/>
                  </a:lnTo>
                  <a:lnTo>
                    <a:pt x="78990" y="356215"/>
                  </a:lnTo>
                  <a:lnTo>
                    <a:pt x="78990" y="373141"/>
                  </a:lnTo>
                  <a:lnTo>
                    <a:pt x="84632" y="390256"/>
                  </a:lnTo>
                  <a:lnTo>
                    <a:pt x="84632" y="395898"/>
                  </a:lnTo>
                  <a:lnTo>
                    <a:pt x="84632" y="356215"/>
                  </a:lnTo>
                  <a:lnTo>
                    <a:pt x="84632" y="508932"/>
                  </a:lnTo>
                  <a:lnTo>
                    <a:pt x="84632" y="503290"/>
                  </a:lnTo>
                  <a:lnTo>
                    <a:pt x="84632" y="260108"/>
                  </a:lnTo>
                  <a:lnTo>
                    <a:pt x="84632" y="271392"/>
                  </a:lnTo>
                  <a:lnTo>
                    <a:pt x="84632" y="288507"/>
                  </a:lnTo>
                  <a:lnTo>
                    <a:pt x="84632" y="311076"/>
                  </a:lnTo>
                  <a:lnTo>
                    <a:pt x="90274" y="361857"/>
                  </a:lnTo>
                  <a:lnTo>
                    <a:pt x="90274" y="441037"/>
                  </a:lnTo>
                  <a:lnTo>
                    <a:pt x="95917" y="441037"/>
                  </a:lnTo>
                  <a:lnTo>
                    <a:pt x="95917" y="328003"/>
                  </a:lnTo>
                  <a:lnTo>
                    <a:pt x="95917" y="333645"/>
                  </a:lnTo>
                  <a:lnTo>
                    <a:pt x="95917" y="616323"/>
                  </a:lnTo>
                  <a:lnTo>
                    <a:pt x="95917" y="624786"/>
                  </a:lnTo>
                </a:path>
                <a:path w="102235" h="624839">
                  <a:moveTo>
                    <a:pt x="95917" y="624786"/>
                  </a:moveTo>
                  <a:lnTo>
                    <a:pt x="95917" y="621965"/>
                  </a:lnTo>
                  <a:lnTo>
                    <a:pt x="95917" y="610681"/>
                  </a:lnTo>
                  <a:lnTo>
                    <a:pt x="95917" y="582469"/>
                  </a:lnTo>
                  <a:lnTo>
                    <a:pt x="95917" y="554070"/>
                  </a:lnTo>
                  <a:lnTo>
                    <a:pt x="101784" y="492005"/>
                  </a:lnTo>
                  <a:lnTo>
                    <a:pt x="101784" y="328003"/>
                  </a:lnTo>
                  <a:lnTo>
                    <a:pt x="101784" y="441037"/>
                  </a:lnTo>
                  <a:lnTo>
                    <a:pt x="101784" y="322361"/>
                  </a:lnTo>
                  <a:lnTo>
                    <a:pt x="101784" y="328003"/>
                  </a:lnTo>
                  <a:lnTo>
                    <a:pt x="101784" y="588112"/>
                  </a:lnTo>
                  <a:lnTo>
                    <a:pt x="101784" y="624786"/>
                  </a:lnTo>
                </a:path>
              </a:pathLst>
            </a:custGeom>
            <a:ln w="5642">
              <a:solidFill>
                <a:srgbClr val="000080"/>
              </a:solidFill>
            </a:ln>
          </p:spPr>
          <p:txBody>
            <a:bodyPr wrap="square" lIns="0" tIns="0" rIns="0" bIns="0" rtlCol="0"/>
            <a:lstStyle/>
            <a:p>
              <a:endParaRPr/>
            </a:p>
          </p:txBody>
        </p:sp>
        <p:sp>
          <p:nvSpPr>
            <p:cNvPr id="271" name="object 19">
              <a:extLst>
                <a:ext uri="{FF2B5EF4-FFF2-40B4-BE49-F238E27FC236}">
                  <a16:creationId xmlns:a16="http://schemas.microsoft.com/office/drawing/2014/main" id="{35A489A3-E4DD-481D-9429-56EFB3F24E54}"/>
                </a:ext>
              </a:extLst>
            </p:cNvPr>
            <p:cNvSpPr/>
            <p:nvPr/>
          </p:nvSpPr>
          <p:spPr>
            <a:xfrm>
              <a:off x="4053580" y="4219496"/>
              <a:ext cx="79375" cy="834390"/>
            </a:xfrm>
            <a:custGeom>
              <a:avLst/>
              <a:gdLst/>
              <a:ahLst/>
              <a:cxnLst/>
              <a:rect l="l" t="t" r="r" b="b"/>
              <a:pathLst>
                <a:path w="79375" h="834389">
                  <a:moveTo>
                    <a:pt x="0" y="605038"/>
                  </a:moveTo>
                  <a:lnTo>
                    <a:pt x="0" y="605038"/>
                  </a:lnTo>
                  <a:lnTo>
                    <a:pt x="0" y="508932"/>
                  </a:lnTo>
                  <a:lnTo>
                    <a:pt x="0" y="514574"/>
                  </a:lnTo>
                  <a:lnTo>
                    <a:pt x="0" y="695503"/>
                  </a:lnTo>
                  <a:lnTo>
                    <a:pt x="5642" y="712430"/>
                  </a:lnTo>
                  <a:lnTo>
                    <a:pt x="5642" y="718072"/>
                  </a:lnTo>
                  <a:lnTo>
                    <a:pt x="5642" y="712430"/>
                  </a:lnTo>
                  <a:lnTo>
                    <a:pt x="5642" y="695503"/>
                  </a:lnTo>
                  <a:lnTo>
                    <a:pt x="5642" y="486175"/>
                  </a:lnTo>
                  <a:lnTo>
                    <a:pt x="5642" y="491817"/>
                  </a:lnTo>
                  <a:lnTo>
                    <a:pt x="5642" y="565354"/>
                  </a:lnTo>
                  <a:lnTo>
                    <a:pt x="5642" y="531501"/>
                  </a:lnTo>
                  <a:lnTo>
                    <a:pt x="11284" y="508932"/>
                  </a:lnTo>
                  <a:lnTo>
                    <a:pt x="11284" y="486175"/>
                  </a:lnTo>
                  <a:lnTo>
                    <a:pt x="11284" y="469248"/>
                  </a:lnTo>
                  <a:lnTo>
                    <a:pt x="11284" y="452321"/>
                  </a:lnTo>
                  <a:lnTo>
                    <a:pt x="11284" y="441074"/>
                  </a:lnTo>
                  <a:lnTo>
                    <a:pt x="11284" y="446679"/>
                  </a:lnTo>
                  <a:lnTo>
                    <a:pt x="11284" y="831105"/>
                  </a:lnTo>
                  <a:lnTo>
                    <a:pt x="11284" y="833926"/>
                  </a:lnTo>
                </a:path>
                <a:path w="79375" h="834389">
                  <a:moveTo>
                    <a:pt x="11284" y="833926"/>
                  </a:moveTo>
                  <a:lnTo>
                    <a:pt x="11284" y="833926"/>
                  </a:lnTo>
                  <a:lnTo>
                    <a:pt x="11284" y="650177"/>
                  </a:lnTo>
                  <a:lnTo>
                    <a:pt x="11284" y="661461"/>
                  </a:lnTo>
                  <a:lnTo>
                    <a:pt x="11284" y="684030"/>
                  </a:lnTo>
                  <a:lnTo>
                    <a:pt x="11284" y="712430"/>
                  </a:lnTo>
                  <a:lnTo>
                    <a:pt x="11284" y="751925"/>
                  </a:lnTo>
                  <a:lnTo>
                    <a:pt x="16926" y="785967"/>
                  </a:lnTo>
                  <a:lnTo>
                    <a:pt x="16926" y="814178"/>
                  </a:lnTo>
                  <a:lnTo>
                    <a:pt x="16926" y="833926"/>
                  </a:lnTo>
                </a:path>
                <a:path w="79375" h="834389">
                  <a:moveTo>
                    <a:pt x="16926" y="833926"/>
                  </a:moveTo>
                  <a:lnTo>
                    <a:pt x="16926" y="833926"/>
                  </a:lnTo>
                  <a:lnTo>
                    <a:pt x="16926" y="537143"/>
                  </a:lnTo>
                  <a:lnTo>
                    <a:pt x="16926" y="542785"/>
                  </a:lnTo>
                  <a:lnTo>
                    <a:pt x="16926" y="833926"/>
                  </a:lnTo>
                </a:path>
                <a:path w="79375" h="834389">
                  <a:moveTo>
                    <a:pt x="16926" y="833926"/>
                  </a:moveTo>
                  <a:lnTo>
                    <a:pt x="16926" y="833926"/>
                  </a:lnTo>
                  <a:lnTo>
                    <a:pt x="16926" y="537143"/>
                  </a:lnTo>
                  <a:lnTo>
                    <a:pt x="16926" y="542785"/>
                  </a:lnTo>
                  <a:lnTo>
                    <a:pt x="16926" y="695503"/>
                  </a:lnTo>
                  <a:lnTo>
                    <a:pt x="22568" y="746283"/>
                  </a:lnTo>
                  <a:lnTo>
                    <a:pt x="22568" y="791609"/>
                  </a:lnTo>
                  <a:lnTo>
                    <a:pt x="22568" y="808536"/>
                  </a:lnTo>
                  <a:lnTo>
                    <a:pt x="22568" y="825463"/>
                  </a:lnTo>
                  <a:lnTo>
                    <a:pt x="22568" y="831105"/>
                  </a:lnTo>
                  <a:lnTo>
                    <a:pt x="22568" y="833926"/>
                  </a:lnTo>
                </a:path>
                <a:path w="79375" h="834389">
                  <a:moveTo>
                    <a:pt x="22568" y="833926"/>
                  </a:moveTo>
                  <a:lnTo>
                    <a:pt x="22568" y="833926"/>
                  </a:lnTo>
                  <a:lnTo>
                    <a:pt x="22568" y="559712"/>
                  </a:lnTo>
                  <a:lnTo>
                    <a:pt x="22568" y="605038"/>
                  </a:lnTo>
                  <a:lnTo>
                    <a:pt x="22568" y="508932"/>
                  </a:lnTo>
                  <a:lnTo>
                    <a:pt x="22568" y="514574"/>
                  </a:lnTo>
                  <a:lnTo>
                    <a:pt x="22568" y="718072"/>
                  </a:lnTo>
                  <a:lnTo>
                    <a:pt x="28210" y="757568"/>
                  </a:lnTo>
                  <a:lnTo>
                    <a:pt x="28210" y="797252"/>
                  </a:lnTo>
                  <a:lnTo>
                    <a:pt x="28210" y="825463"/>
                  </a:lnTo>
                  <a:lnTo>
                    <a:pt x="28210" y="831105"/>
                  </a:lnTo>
                  <a:lnTo>
                    <a:pt x="28210" y="833926"/>
                  </a:lnTo>
                </a:path>
                <a:path w="79375" h="834389">
                  <a:moveTo>
                    <a:pt x="28210" y="833926"/>
                  </a:moveTo>
                  <a:lnTo>
                    <a:pt x="28210" y="833926"/>
                  </a:lnTo>
                  <a:lnTo>
                    <a:pt x="28210" y="565354"/>
                  </a:lnTo>
                  <a:lnTo>
                    <a:pt x="28210" y="570997"/>
                  </a:lnTo>
                  <a:lnTo>
                    <a:pt x="28210" y="833926"/>
                  </a:lnTo>
                </a:path>
                <a:path w="79375" h="834389">
                  <a:moveTo>
                    <a:pt x="33853" y="833926"/>
                  </a:moveTo>
                  <a:lnTo>
                    <a:pt x="33853" y="833926"/>
                  </a:lnTo>
                  <a:lnTo>
                    <a:pt x="33853" y="650177"/>
                  </a:lnTo>
                  <a:lnTo>
                    <a:pt x="33853" y="723714"/>
                  </a:lnTo>
                  <a:lnTo>
                    <a:pt x="33853" y="254503"/>
                  </a:lnTo>
                  <a:lnTo>
                    <a:pt x="39495" y="231934"/>
                  </a:lnTo>
                  <a:lnTo>
                    <a:pt x="39495" y="0"/>
                  </a:lnTo>
                  <a:lnTo>
                    <a:pt x="39495" y="5642"/>
                  </a:lnTo>
                  <a:lnTo>
                    <a:pt x="39495" y="282715"/>
                  </a:lnTo>
                  <a:lnTo>
                    <a:pt x="45137" y="361857"/>
                  </a:lnTo>
                  <a:lnTo>
                    <a:pt x="45137" y="825463"/>
                  </a:lnTo>
                  <a:lnTo>
                    <a:pt x="45137" y="833926"/>
                  </a:lnTo>
                </a:path>
                <a:path w="79375" h="834389">
                  <a:moveTo>
                    <a:pt x="45137" y="833926"/>
                  </a:moveTo>
                  <a:lnTo>
                    <a:pt x="45137" y="833926"/>
                  </a:lnTo>
                  <a:lnTo>
                    <a:pt x="45137" y="627607"/>
                  </a:lnTo>
                  <a:lnTo>
                    <a:pt x="50779" y="599396"/>
                  </a:lnTo>
                  <a:lnTo>
                    <a:pt x="50779" y="570997"/>
                  </a:lnTo>
                  <a:lnTo>
                    <a:pt x="50779" y="554070"/>
                  </a:lnTo>
                  <a:lnTo>
                    <a:pt x="50779" y="537143"/>
                  </a:lnTo>
                  <a:lnTo>
                    <a:pt x="50779" y="548428"/>
                  </a:lnTo>
                  <a:lnTo>
                    <a:pt x="50779" y="831105"/>
                  </a:lnTo>
                  <a:lnTo>
                    <a:pt x="50779" y="833926"/>
                  </a:lnTo>
                </a:path>
                <a:path w="79375" h="834389">
                  <a:moveTo>
                    <a:pt x="50779" y="833926"/>
                  </a:moveTo>
                  <a:lnTo>
                    <a:pt x="50779" y="833926"/>
                  </a:lnTo>
                  <a:lnTo>
                    <a:pt x="50779" y="565354"/>
                  </a:lnTo>
                  <a:lnTo>
                    <a:pt x="50779" y="570997"/>
                  </a:lnTo>
                  <a:lnTo>
                    <a:pt x="50779" y="650177"/>
                  </a:lnTo>
                  <a:lnTo>
                    <a:pt x="56421" y="650177"/>
                  </a:lnTo>
                  <a:lnTo>
                    <a:pt x="56421" y="819821"/>
                  </a:lnTo>
                  <a:lnTo>
                    <a:pt x="56421" y="833926"/>
                  </a:lnTo>
                </a:path>
                <a:path w="79375" h="834389">
                  <a:moveTo>
                    <a:pt x="56421" y="833926"/>
                  </a:moveTo>
                  <a:lnTo>
                    <a:pt x="56421" y="833926"/>
                  </a:lnTo>
                  <a:lnTo>
                    <a:pt x="56421" y="531501"/>
                  </a:lnTo>
                  <a:lnTo>
                    <a:pt x="56421" y="542785"/>
                  </a:lnTo>
                  <a:lnTo>
                    <a:pt x="56421" y="650177"/>
                  </a:lnTo>
                  <a:lnTo>
                    <a:pt x="56421" y="599396"/>
                  </a:lnTo>
                  <a:lnTo>
                    <a:pt x="62063" y="582281"/>
                  </a:lnTo>
                  <a:lnTo>
                    <a:pt x="62063" y="565354"/>
                  </a:lnTo>
                  <a:lnTo>
                    <a:pt x="62063" y="559712"/>
                  </a:lnTo>
                  <a:lnTo>
                    <a:pt x="62063" y="565354"/>
                  </a:lnTo>
                  <a:lnTo>
                    <a:pt x="62063" y="825463"/>
                  </a:lnTo>
                  <a:lnTo>
                    <a:pt x="62063" y="833926"/>
                  </a:lnTo>
                </a:path>
                <a:path w="79375" h="834389">
                  <a:moveTo>
                    <a:pt x="62063" y="833926"/>
                  </a:moveTo>
                  <a:lnTo>
                    <a:pt x="62063" y="833926"/>
                  </a:lnTo>
                  <a:lnTo>
                    <a:pt x="62063" y="537143"/>
                  </a:lnTo>
                  <a:lnTo>
                    <a:pt x="62063" y="565354"/>
                  </a:lnTo>
                  <a:lnTo>
                    <a:pt x="62063" y="486175"/>
                  </a:lnTo>
                  <a:lnTo>
                    <a:pt x="62063" y="491817"/>
                  </a:lnTo>
                  <a:lnTo>
                    <a:pt x="62063" y="503290"/>
                  </a:lnTo>
                  <a:lnTo>
                    <a:pt x="67706" y="520216"/>
                  </a:lnTo>
                  <a:lnTo>
                    <a:pt x="67706" y="718072"/>
                  </a:lnTo>
                  <a:lnTo>
                    <a:pt x="67706" y="712430"/>
                  </a:lnTo>
                  <a:lnTo>
                    <a:pt x="67706" y="333645"/>
                  </a:lnTo>
                  <a:lnTo>
                    <a:pt x="73348" y="333645"/>
                  </a:lnTo>
                  <a:lnTo>
                    <a:pt x="73348" y="831105"/>
                  </a:lnTo>
                  <a:lnTo>
                    <a:pt x="73348" y="833926"/>
                  </a:lnTo>
                </a:path>
                <a:path w="79375" h="834389">
                  <a:moveTo>
                    <a:pt x="73348" y="833926"/>
                  </a:moveTo>
                  <a:lnTo>
                    <a:pt x="73348" y="819821"/>
                  </a:lnTo>
                  <a:lnTo>
                    <a:pt x="73348" y="791609"/>
                  </a:lnTo>
                  <a:lnTo>
                    <a:pt x="73348" y="763210"/>
                  </a:lnTo>
                  <a:lnTo>
                    <a:pt x="78990" y="729356"/>
                  </a:lnTo>
                  <a:lnTo>
                    <a:pt x="78990" y="605038"/>
                  </a:lnTo>
                  <a:lnTo>
                    <a:pt x="78990" y="610681"/>
                  </a:lnTo>
                  <a:lnTo>
                    <a:pt x="78990" y="819821"/>
                  </a:lnTo>
                  <a:lnTo>
                    <a:pt x="78990" y="833926"/>
                  </a:lnTo>
                </a:path>
                <a:path w="79375" h="834389">
                  <a:moveTo>
                    <a:pt x="78990" y="833926"/>
                  </a:moveTo>
                  <a:lnTo>
                    <a:pt x="78990" y="833926"/>
                  </a:lnTo>
                  <a:lnTo>
                    <a:pt x="78990" y="587924"/>
                  </a:lnTo>
                  <a:lnTo>
                    <a:pt x="78990" y="565354"/>
                  </a:lnTo>
                </a:path>
              </a:pathLst>
            </a:custGeom>
            <a:ln w="5642">
              <a:solidFill>
                <a:srgbClr val="000080"/>
              </a:solidFill>
            </a:ln>
          </p:spPr>
          <p:txBody>
            <a:bodyPr wrap="square" lIns="0" tIns="0" rIns="0" bIns="0" rtlCol="0"/>
            <a:lstStyle/>
            <a:p>
              <a:endParaRPr/>
            </a:p>
          </p:txBody>
        </p:sp>
        <p:sp>
          <p:nvSpPr>
            <p:cNvPr id="272" name="object 20">
              <a:extLst>
                <a:ext uri="{FF2B5EF4-FFF2-40B4-BE49-F238E27FC236}">
                  <a16:creationId xmlns:a16="http://schemas.microsoft.com/office/drawing/2014/main" id="{0EE671B8-ED92-43F4-9C2B-3F33AE5E1F73}"/>
                </a:ext>
              </a:extLst>
            </p:cNvPr>
            <p:cNvSpPr/>
            <p:nvPr/>
          </p:nvSpPr>
          <p:spPr>
            <a:xfrm>
              <a:off x="4138213" y="4705671"/>
              <a:ext cx="73660" cy="347980"/>
            </a:xfrm>
            <a:custGeom>
              <a:avLst/>
              <a:gdLst/>
              <a:ahLst/>
              <a:cxnLst/>
              <a:rect l="l" t="t" r="r" b="b"/>
              <a:pathLst>
                <a:path w="73660" h="347979">
                  <a:moveTo>
                    <a:pt x="0" y="164001"/>
                  </a:moveTo>
                  <a:lnTo>
                    <a:pt x="0" y="141432"/>
                  </a:lnTo>
                  <a:lnTo>
                    <a:pt x="0" y="113221"/>
                  </a:lnTo>
                  <a:lnTo>
                    <a:pt x="0" y="90464"/>
                  </a:lnTo>
                  <a:lnTo>
                    <a:pt x="0" y="79179"/>
                  </a:lnTo>
                  <a:lnTo>
                    <a:pt x="0" y="84822"/>
                  </a:lnTo>
                  <a:lnTo>
                    <a:pt x="0" y="164001"/>
                  </a:lnTo>
                  <a:lnTo>
                    <a:pt x="0" y="118863"/>
                  </a:lnTo>
                  <a:lnTo>
                    <a:pt x="0" y="175286"/>
                  </a:lnTo>
                  <a:lnTo>
                    <a:pt x="5642" y="214970"/>
                  </a:lnTo>
                  <a:lnTo>
                    <a:pt x="5642" y="231897"/>
                  </a:lnTo>
                  <a:lnTo>
                    <a:pt x="5642" y="73537"/>
                  </a:lnTo>
                  <a:lnTo>
                    <a:pt x="5642" y="79179"/>
                  </a:lnTo>
                  <a:lnTo>
                    <a:pt x="5642" y="344930"/>
                  </a:lnTo>
                  <a:lnTo>
                    <a:pt x="5642" y="347751"/>
                  </a:lnTo>
                </a:path>
                <a:path w="73660" h="347979">
                  <a:moveTo>
                    <a:pt x="5642" y="347751"/>
                  </a:moveTo>
                  <a:lnTo>
                    <a:pt x="5642" y="347751"/>
                  </a:lnTo>
                  <a:lnTo>
                    <a:pt x="5642" y="22757"/>
                  </a:lnTo>
                  <a:lnTo>
                    <a:pt x="5642" y="39683"/>
                  </a:lnTo>
                  <a:lnTo>
                    <a:pt x="5642" y="73537"/>
                  </a:lnTo>
                  <a:lnTo>
                    <a:pt x="5642" y="107579"/>
                  </a:lnTo>
                  <a:lnTo>
                    <a:pt x="11284" y="147075"/>
                  </a:lnTo>
                  <a:lnTo>
                    <a:pt x="11284" y="180928"/>
                  </a:lnTo>
                  <a:lnTo>
                    <a:pt x="11284" y="214970"/>
                  </a:lnTo>
                  <a:lnTo>
                    <a:pt x="11284" y="231897"/>
                  </a:lnTo>
                  <a:lnTo>
                    <a:pt x="11284" y="220612"/>
                  </a:lnTo>
                  <a:lnTo>
                    <a:pt x="11284" y="79179"/>
                  </a:lnTo>
                  <a:lnTo>
                    <a:pt x="11284" y="90464"/>
                  </a:lnTo>
                  <a:lnTo>
                    <a:pt x="11284" y="231897"/>
                  </a:lnTo>
                  <a:lnTo>
                    <a:pt x="11284" y="226254"/>
                  </a:lnTo>
                  <a:lnTo>
                    <a:pt x="11284" y="220612"/>
                  </a:lnTo>
                  <a:lnTo>
                    <a:pt x="11284" y="192213"/>
                  </a:lnTo>
                  <a:lnTo>
                    <a:pt x="11284" y="158359"/>
                  </a:lnTo>
                  <a:lnTo>
                    <a:pt x="11284" y="113221"/>
                  </a:lnTo>
                  <a:lnTo>
                    <a:pt x="16926" y="73537"/>
                  </a:lnTo>
                  <a:lnTo>
                    <a:pt x="16926" y="39683"/>
                  </a:lnTo>
                  <a:lnTo>
                    <a:pt x="16926" y="11472"/>
                  </a:lnTo>
                  <a:lnTo>
                    <a:pt x="16926" y="5642"/>
                  </a:lnTo>
                  <a:lnTo>
                    <a:pt x="16926" y="0"/>
                  </a:lnTo>
                  <a:lnTo>
                    <a:pt x="16926" y="5642"/>
                  </a:lnTo>
                  <a:lnTo>
                    <a:pt x="16926" y="164001"/>
                  </a:lnTo>
                  <a:lnTo>
                    <a:pt x="16926" y="17114"/>
                  </a:lnTo>
                  <a:lnTo>
                    <a:pt x="16926" y="231897"/>
                  </a:lnTo>
                  <a:lnTo>
                    <a:pt x="16926" y="226254"/>
                  </a:lnTo>
                  <a:lnTo>
                    <a:pt x="16926" y="209328"/>
                  </a:lnTo>
                  <a:lnTo>
                    <a:pt x="16926" y="180928"/>
                  </a:lnTo>
                  <a:lnTo>
                    <a:pt x="16926" y="147075"/>
                  </a:lnTo>
                  <a:lnTo>
                    <a:pt x="22568" y="113221"/>
                  </a:lnTo>
                  <a:lnTo>
                    <a:pt x="22568" y="50968"/>
                  </a:lnTo>
                  <a:lnTo>
                    <a:pt x="22568" y="164001"/>
                  </a:lnTo>
                  <a:lnTo>
                    <a:pt x="22568" y="22757"/>
                  </a:lnTo>
                  <a:lnTo>
                    <a:pt x="22568" y="34041"/>
                  </a:lnTo>
                  <a:lnTo>
                    <a:pt x="22568" y="231897"/>
                  </a:lnTo>
                  <a:lnTo>
                    <a:pt x="22568" y="220612"/>
                  </a:lnTo>
                  <a:lnTo>
                    <a:pt x="22568" y="197855"/>
                  </a:lnTo>
                  <a:lnTo>
                    <a:pt x="28210" y="180928"/>
                  </a:lnTo>
                  <a:lnTo>
                    <a:pt x="28210" y="0"/>
                  </a:lnTo>
                  <a:lnTo>
                    <a:pt x="28210" y="5642"/>
                  </a:lnTo>
                  <a:lnTo>
                    <a:pt x="28210" y="164001"/>
                  </a:lnTo>
                  <a:lnTo>
                    <a:pt x="28210" y="118863"/>
                  </a:lnTo>
                  <a:lnTo>
                    <a:pt x="33853" y="96106"/>
                  </a:lnTo>
                  <a:lnTo>
                    <a:pt x="33853" y="79179"/>
                  </a:lnTo>
                  <a:lnTo>
                    <a:pt x="33853" y="118863"/>
                  </a:lnTo>
                  <a:lnTo>
                    <a:pt x="33853" y="0"/>
                  </a:lnTo>
                  <a:lnTo>
                    <a:pt x="33853" y="11472"/>
                  </a:lnTo>
                  <a:lnTo>
                    <a:pt x="33853" y="147075"/>
                  </a:lnTo>
                  <a:lnTo>
                    <a:pt x="39495" y="158359"/>
                  </a:lnTo>
                  <a:lnTo>
                    <a:pt x="39495" y="164001"/>
                  </a:lnTo>
                  <a:lnTo>
                    <a:pt x="39495" y="152717"/>
                  </a:lnTo>
                  <a:lnTo>
                    <a:pt x="39495" y="141432"/>
                  </a:lnTo>
                  <a:lnTo>
                    <a:pt x="39495" y="124505"/>
                  </a:lnTo>
                  <a:lnTo>
                    <a:pt x="39495" y="118863"/>
                  </a:lnTo>
                  <a:lnTo>
                    <a:pt x="39495" y="124505"/>
                  </a:lnTo>
                  <a:lnTo>
                    <a:pt x="39495" y="141432"/>
                  </a:lnTo>
                  <a:lnTo>
                    <a:pt x="39495" y="158359"/>
                  </a:lnTo>
                  <a:lnTo>
                    <a:pt x="39495" y="164001"/>
                  </a:lnTo>
                  <a:lnTo>
                    <a:pt x="39495" y="158359"/>
                  </a:lnTo>
                  <a:lnTo>
                    <a:pt x="39495" y="141432"/>
                  </a:lnTo>
                  <a:lnTo>
                    <a:pt x="39495" y="130148"/>
                  </a:lnTo>
                  <a:lnTo>
                    <a:pt x="39495" y="118863"/>
                  </a:lnTo>
                  <a:lnTo>
                    <a:pt x="45137" y="118863"/>
                  </a:lnTo>
                  <a:lnTo>
                    <a:pt x="45137" y="45326"/>
                  </a:lnTo>
                  <a:lnTo>
                    <a:pt x="45137" y="50968"/>
                  </a:lnTo>
                  <a:lnTo>
                    <a:pt x="45137" y="339288"/>
                  </a:lnTo>
                  <a:lnTo>
                    <a:pt x="45137" y="347751"/>
                  </a:lnTo>
                </a:path>
                <a:path w="73660" h="347979">
                  <a:moveTo>
                    <a:pt x="45137" y="347751"/>
                  </a:moveTo>
                  <a:lnTo>
                    <a:pt x="45137" y="347751"/>
                  </a:lnTo>
                  <a:lnTo>
                    <a:pt x="45137" y="22757"/>
                  </a:lnTo>
                  <a:lnTo>
                    <a:pt x="45137" y="34041"/>
                  </a:lnTo>
                  <a:lnTo>
                    <a:pt x="45137" y="45326"/>
                  </a:lnTo>
                  <a:lnTo>
                    <a:pt x="45137" y="50968"/>
                  </a:lnTo>
                  <a:lnTo>
                    <a:pt x="45137" y="39683"/>
                  </a:lnTo>
                  <a:lnTo>
                    <a:pt x="45137" y="22757"/>
                  </a:lnTo>
                  <a:lnTo>
                    <a:pt x="50779" y="5642"/>
                  </a:lnTo>
                  <a:lnTo>
                    <a:pt x="50779" y="0"/>
                  </a:lnTo>
                  <a:lnTo>
                    <a:pt x="50779" y="5642"/>
                  </a:lnTo>
                  <a:lnTo>
                    <a:pt x="50779" y="50968"/>
                  </a:lnTo>
                  <a:lnTo>
                    <a:pt x="50779" y="0"/>
                  </a:lnTo>
                  <a:lnTo>
                    <a:pt x="50779" y="11472"/>
                  </a:lnTo>
                  <a:lnTo>
                    <a:pt x="50779" y="164001"/>
                  </a:lnTo>
                  <a:lnTo>
                    <a:pt x="56421" y="164001"/>
                  </a:lnTo>
                  <a:lnTo>
                    <a:pt x="56421" y="344930"/>
                  </a:lnTo>
                  <a:lnTo>
                    <a:pt x="56421" y="347751"/>
                  </a:lnTo>
                </a:path>
                <a:path w="73660" h="347979">
                  <a:moveTo>
                    <a:pt x="56421" y="347751"/>
                  </a:moveTo>
                  <a:lnTo>
                    <a:pt x="56421" y="347751"/>
                  </a:lnTo>
                  <a:lnTo>
                    <a:pt x="56421" y="118863"/>
                  </a:lnTo>
                  <a:lnTo>
                    <a:pt x="56421" y="130148"/>
                  </a:lnTo>
                  <a:lnTo>
                    <a:pt x="56421" y="347751"/>
                  </a:lnTo>
                </a:path>
                <a:path w="73660" h="347979">
                  <a:moveTo>
                    <a:pt x="56421" y="347751"/>
                  </a:moveTo>
                  <a:lnTo>
                    <a:pt x="56421" y="347751"/>
                  </a:lnTo>
                  <a:lnTo>
                    <a:pt x="56421" y="67895"/>
                  </a:lnTo>
                  <a:lnTo>
                    <a:pt x="62063" y="56610"/>
                  </a:lnTo>
                  <a:lnTo>
                    <a:pt x="62063" y="50968"/>
                  </a:lnTo>
                  <a:lnTo>
                    <a:pt x="62063" y="56610"/>
                  </a:lnTo>
                  <a:lnTo>
                    <a:pt x="62063" y="67895"/>
                  </a:lnTo>
                  <a:lnTo>
                    <a:pt x="62063" y="164001"/>
                  </a:lnTo>
                  <a:lnTo>
                    <a:pt x="62063" y="118863"/>
                  </a:lnTo>
                  <a:lnTo>
                    <a:pt x="62063" y="231897"/>
                  </a:lnTo>
                  <a:lnTo>
                    <a:pt x="62063" y="226254"/>
                  </a:lnTo>
                  <a:lnTo>
                    <a:pt x="62063" y="214970"/>
                  </a:lnTo>
                  <a:lnTo>
                    <a:pt x="62063" y="197855"/>
                  </a:lnTo>
                  <a:lnTo>
                    <a:pt x="62063" y="180928"/>
                  </a:lnTo>
                  <a:lnTo>
                    <a:pt x="67706" y="141432"/>
                  </a:lnTo>
                  <a:lnTo>
                    <a:pt x="67706" y="118863"/>
                  </a:lnTo>
                  <a:lnTo>
                    <a:pt x="67706" y="164001"/>
                  </a:lnTo>
                  <a:lnTo>
                    <a:pt x="67706" y="79179"/>
                  </a:lnTo>
                  <a:lnTo>
                    <a:pt x="67706" y="90464"/>
                  </a:lnTo>
                  <a:lnTo>
                    <a:pt x="67706" y="231897"/>
                  </a:lnTo>
                  <a:lnTo>
                    <a:pt x="67706" y="226254"/>
                  </a:lnTo>
                  <a:lnTo>
                    <a:pt x="67706" y="203685"/>
                  </a:lnTo>
                  <a:lnTo>
                    <a:pt x="73348" y="186570"/>
                  </a:lnTo>
                  <a:lnTo>
                    <a:pt x="73348" y="164001"/>
                  </a:lnTo>
                </a:path>
              </a:pathLst>
            </a:custGeom>
            <a:ln w="5642">
              <a:solidFill>
                <a:srgbClr val="000080"/>
              </a:solidFill>
            </a:ln>
          </p:spPr>
          <p:txBody>
            <a:bodyPr wrap="square" lIns="0" tIns="0" rIns="0" bIns="0" rtlCol="0"/>
            <a:lstStyle/>
            <a:p>
              <a:endParaRPr/>
            </a:p>
          </p:txBody>
        </p:sp>
        <p:sp>
          <p:nvSpPr>
            <p:cNvPr id="273" name="object 21">
              <a:extLst>
                <a:ext uri="{FF2B5EF4-FFF2-40B4-BE49-F238E27FC236}">
                  <a16:creationId xmlns:a16="http://schemas.microsoft.com/office/drawing/2014/main" id="{9347585E-B8FE-4F35-887D-D100E5AE3AB0}"/>
                </a:ext>
              </a:extLst>
            </p:cNvPr>
            <p:cNvSpPr/>
            <p:nvPr/>
          </p:nvSpPr>
          <p:spPr>
            <a:xfrm>
              <a:off x="4211561" y="4784851"/>
              <a:ext cx="5715" cy="268605"/>
            </a:xfrm>
            <a:custGeom>
              <a:avLst/>
              <a:gdLst/>
              <a:ahLst/>
              <a:cxnLst/>
              <a:rect l="l" t="t" r="r" b="b"/>
              <a:pathLst>
                <a:path w="5714" h="268604">
                  <a:moveTo>
                    <a:pt x="0" y="39683"/>
                  </a:moveTo>
                  <a:lnTo>
                    <a:pt x="0" y="39683"/>
                  </a:lnTo>
                  <a:lnTo>
                    <a:pt x="0" y="265750"/>
                  </a:lnTo>
                  <a:lnTo>
                    <a:pt x="0" y="268571"/>
                  </a:lnTo>
                </a:path>
                <a:path w="5714" h="268604">
                  <a:moveTo>
                    <a:pt x="0" y="268571"/>
                  </a:moveTo>
                  <a:lnTo>
                    <a:pt x="0" y="268571"/>
                  </a:lnTo>
                  <a:lnTo>
                    <a:pt x="0" y="39683"/>
                  </a:lnTo>
                  <a:lnTo>
                    <a:pt x="5642" y="39683"/>
                  </a:lnTo>
                  <a:lnTo>
                    <a:pt x="5642" y="84822"/>
                  </a:lnTo>
                  <a:lnTo>
                    <a:pt x="5642" y="0"/>
                  </a:lnTo>
                  <a:lnTo>
                    <a:pt x="5642" y="11284"/>
                  </a:lnTo>
                  <a:lnTo>
                    <a:pt x="5642" y="152717"/>
                  </a:lnTo>
                  <a:lnTo>
                    <a:pt x="5642" y="147075"/>
                  </a:lnTo>
                  <a:lnTo>
                    <a:pt x="5642" y="0"/>
                  </a:lnTo>
                  <a:lnTo>
                    <a:pt x="5642" y="5642"/>
                  </a:lnTo>
                  <a:lnTo>
                    <a:pt x="5642" y="152717"/>
                  </a:lnTo>
                </a:path>
              </a:pathLst>
            </a:custGeom>
            <a:ln w="5642">
              <a:solidFill>
                <a:srgbClr val="000080"/>
              </a:solidFill>
            </a:ln>
          </p:spPr>
          <p:txBody>
            <a:bodyPr wrap="square" lIns="0" tIns="0" rIns="0" bIns="0" rtlCol="0"/>
            <a:lstStyle/>
            <a:p>
              <a:endParaRPr/>
            </a:p>
          </p:txBody>
        </p:sp>
        <p:sp>
          <p:nvSpPr>
            <p:cNvPr id="274" name="object 22">
              <a:extLst>
                <a:ext uri="{FF2B5EF4-FFF2-40B4-BE49-F238E27FC236}">
                  <a16:creationId xmlns:a16="http://schemas.microsoft.com/office/drawing/2014/main" id="{41124DD4-0A47-49C2-88FA-3B96B38E99EE}"/>
                </a:ext>
              </a:extLst>
            </p:cNvPr>
            <p:cNvSpPr/>
            <p:nvPr/>
          </p:nvSpPr>
          <p:spPr>
            <a:xfrm>
              <a:off x="4222845" y="4722786"/>
              <a:ext cx="45720" cy="330835"/>
            </a:xfrm>
            <a:custGeom>
              <a:avLst/>
              <a:gdLst/>
              <a:ahLst/>
              <a:cxnLst/>
              <a:rect l="l" t="t" r="r" b="b"/>
              <a:pathLst>
                <a:path w="45720" h="330835">
                  <a:moveTo>
                    <a:pt x="0" y="214782"/>
                  </a:moveTo>
                  <a:lnTo>
                    <a:pt x="0" y="214782"/>
                  </a:lnTo>
                  <a:lnTo>
                    <a:pt x="0" y="0"/>
                  </a:lnTo>
                  <a:lnTo>
                    <a:pt x="0" y="5642"/>
                  </a:lnTo>
                  <a:lnTo>
                    <a:pt x="0" y="84633"/>
                  </a:lnTo>
                  <a:lnTo>
                    <a:pt x="5792" y="96106"/>
                  </a:lnTo>
                  <a:lnTo>
                    <a:pt x="5792" y="316531"/>
                  </a:lnTo>
                  <a:lnTo>
                    <a:pt x="5792" y="330636"/>
                  </a:lnTo>
                </a:path>
                <a:path w="45720" h="330835">
                  <a:moveTo>
                    <a:pt x="5792" y="330636"/>
                  </a:moveTo>
                  <a:lnTo>
                    <a:pt x="5792" y="330636"/>
                  </a:lnTo>
                  <a:lnTo>
                    <a:pt x="5792" y="209139"/>
                  </a:lnTo>
                  <a:lnTo>
                    <a:pt x="11434" y="163813"/>
                  </a:lnTo>
                  <a:lnTo>
                    <a:pt x="11434" y="124317"/>
                  </a:lnTo>
                  <a:lnTo>
                    <a:pt x="11434" y="84633"/>
                  </a:lnTo>
                  <a:lnTo>
                    <a:pt x="11434" y="62064"/>
                  </a:lnTo>
                  <a:lnTo>
                    <a:pt x="11434" y="78991"/>
                  </a:lnTo>
                  <a:lnTo>
                    <a:pt x="11434" y="101748"/>
                  </a:lnTo>
                  <a:lnTo>
                    <a:pt x="11434" y="124317"/>
                  </a:lnTo>
                  <a:lnTo>
                    <a:pt x="11434" y="146886"/>
                  </a:lnTo>
                  <a:lnTo>
                    <a:pt x="17076" y="146886"/>
                  </a:lnTo>
                  <a:lnTo>
                    <a:pt x="17076" y="220424"/>
                  </a:lnTo>
                  <a:lnTo>
                    <a:pt x="17076" y="214782"/>
                  </a:lnTo>
                  <a:lnTo>
                    <a:pt x="17076" y="5642"/>
                  </a:lnTo>
                  <a:lnTo>
                    <a:pt x="17076" y="22569"/>
                  </a:lnTo>
                  <a:lnTo>
                    <a:pt x="17076" y="146886"/>
                  </a:lnTo>
                  <a:lnTo>
                    <a:pt x="17076" y="62064"/>
                  </a:lnTo>
                  <a:lnTo>
                    <a:pt x="17076" y="135602"/>
                  </a:lnTo>
                  <a:lnTo>
                    <a:pt x="22719" y="163813"/>
                  </a:lnTo>
                  <a:lnTo>
                    <a:pt x="22719" y="214782"/>
                  </a:lnTo>
                  <a:lnTo>
                    <a:pt x="22719" y="146886"/>
                  </a:lnTo>
                  <a:lnTo>
                    <a:pt x="22719" y="158171"/>
                  </a:lnTo>
                  <a:lnTo>
                    <a:pt x="22719" y="327815"/>
                  </a:lnTo>
                  <a:lnTo>
                    <a:pt x="22719" y="330636"/>
                  </a:lnTo>
                </a:path>
                <a:path w="45720" h="330835">
                  <a:moveTo>
                    <a:pt x="22719" y="330636"/>
                  </a:moveTo>
                  <a:lnTo>
                    <a:pt x="22719" y="330636"/>
                  </a:lnTo>
                  <a:lnTo>
                    <a:pt x="22719" y="101748"/>
                  </a:lnTo>
                  <a:lnTo>
                    <a:pt x="22719" y="107391"/>
                  </a:lnTo>
                  <a:lnTo>
                    <a:pt x="22719" y="214782"/>
                  </a:lnTo>
                  <a:lnTo>
                    <a:pt x="28361" y="214782"/>
                  </a:lnTo>
                  <a:lnTo>
                    <a:pt x="28361" y="56422"/>
                  </a:lnTo>
                  <a:lnTo>
                    <a:pt x="28361" y="62064"/>
                  </a:lnTo>
                  <a:lnTo>
                    <a:pt x="28361" y="327815"/>
                  </a:lnTo>
                  <a:lnTo>
                    <a:pt x="28361" y="330636"/>
                  </a:lnTo>
                </a:path>
                <a:path w="45720" h="330835">
                  <a:moveTo>
                    <a:pt x="28361" y="330636"/>
                  </a:moveTo>
                  <a:lnTo>
                    <a:pt x="28361" y="330636"/>
                  </a:lnTo>
                  <a:lnTo>
                    <a:pt x="28361" y="175098"/>
                  </a:lnTo>
                  <a:lnTo>
                    <a:pt x="34003" y="146886"/>
                  </a:lnTo>
                  <a:lnTo>
                    <a:pt x="34003" y="101748"/>
                  </a:lnTo>
                  <a:lnTo>
                    <a:pt x="34003" y="214782"/>
                  </a:lnTo>
                  <a:lnTo>
                    <a:pt x="34003" y="197855"/>
                  </a:lnTo>
                  <a:lnTo>
                    <a:pt x="34003" y="28211"/>
                  </a:lnTo>
                  <a:lnTo>
                    <a:pt x="34003" y="39495"/>
                  </a:lnTo>
                  <a:lnTo>
                    <a:pt x="39645" y="50780"/>
                  </a:lnTo>
                  <a:lnTo>
                    <a:pt x="39645" y="220424"/>
                  </a:lnTo>
                  <a:lnTo>
                    <a:pt x="39645" y="214782"/>
                  </a:lnTo>
                  <a:lnTo>
                    <a:pt x="39645" y="5642"/>
                  </a:lnTo>
                  <a:lnTo>
                    <a:pt x="39645" y="16926"/>
                  </a:lnTo>
                  <a:lnTo>
                    <a:pt x="39645" y="192213"/>
                  </a:lnTo>
                  <a:lnTo>
                    <a:pt x="45287" y="203497"/>
                  </a:lnTo>
                  <a:lnTo>
                    <a:pt x="45287" y="214782"/>
                  </a:lnTo>
                </a:path>
              </a:pathLst>
            </a:custGeom>
            <a:ln w="5642">
              <a:solidFill>
                <a:srgbClr val="000080"/>
              </a:solidFill>
            </a:ln>
          </p:spPr>
          <p:txBody>
            <a:bodyPr wrap="square" lIns="0" tIns="0" rIns="0" bIns="0" rtlCol="0"/>
            <a:lstStyle/>
            <a:p>
              <a:endParaRPr/>
            </a:p>
          </p:txBody>
        </p:sp>
        <p:sp>
          <p:nvSpPr>
            <p:cNvPr id="275" name="object 23">
              <a:extLst>
                <a:ext uri="{FF2B5EF4-FFF2-40B4-BE49-F238E27FC236}">
                  <a16:creationId xmlns:a16="http://schemas.microsoft.com/office/drawing/2014/main" id="{401FCB91-B601-447A-84C2-E03C5C7AD6A5}"/>
                </a:ext>
              </a:extLst>
            </p:cNvPr>
            <p:cNvSpPr/>
            <p:nvPr/>
          </p:nvSpPr>
          <p:spPr>
            <a:xfrm>
              <a:off x="4268134" y="4784850"/>
              <a:ext cx="11430" cy="268605"/>
            </a:xfrm>
            <a:custGeom>
              <a:avLst/>
              <a:gdLst/>
              <a:ahLst/>
              <a:cxnLst/>
              <a:rect l="l" t="t" r="r" b="b"/>
              <a:pathLst>
                <a:path w="11429" h="268604">
                  <a:moveTo>
                    <a:pt x="0" y="84822"/>
                  </a:moveTo>
                  <a:lnTo>
                    <a:pt x="0" y="84822"/>
                  </a:lnTo>
                  <a:lnTo>
                    <a:pt x="0" y="34041"/>
                  </a:lnTo>
                  <a:lnTo>
                    <a:pt x="0" y="39683"/>
                  </a:lnTo>
                  <a:lnTo>
                    <a:pt x="0" y="56610"/>
                  </a:lnTo>
                  <a:lnTo>
                    <a:pt x="0" y="84822"/>
                  </a:lnTo>
                  <a:lnTo>
                    <a:pt x="0" y="118675"/>
                  </a:lnTo>
                  <a:lnTo>
                    <a:pt x="0" y="152717"/>
                  </a:lnTo>
                  <a:lnTo>
                    <a:pt x="5642" y="186570"/>
                  </a:lnTo>
                  <a:lnTo>
                    <a:pt x="5642" y="220612"/>
                  </a:lnTo>
                  <a:lnTo>
                    <a:pt x="5642" y="254466"/>
                  </a:lnTo>
                  <a:lnTo>
                    <a:pt x="5642" y="268571"/>
                  </a:lnTo>
                </a:path>
                <a:path w="11429" h="268604">
                  <a:moveTo>
                    <a:pt x="5642" y="268571"/>
                  </a:moveTo>
                  <a:lnTo>
                    <a:pt x="5642" y="268571"/>
                  </a:lnTo>
                  <a:lnTo>
                    <a:pt x="5642" y="0"/>
                  </a:lnTo>
                  <a:lnTo>
                    <a:pt x="5642" y="11284"/>
                  </a:lnTo>
                  <a:lnTo>
                    <a:pt x="5642" y="268571"/>
                  </a:lnTo>
                </a:path>
                <a:path w="11429" h="268604">
                  <a:moveTo>
                    <a:pt x="5642" y="268571"/>
                  </a:moveTo>
                  <a:lnTo>
                    <a:pt x="5642" y="265750"/>
                  </a:lnTo>
                  <a:lnTo>
                    <a:pt x="5642" y="260108"/>
                  </a:lnTo>
                  <a:lnTo>
                    <a:pt x="5642" y="243181"/>
                  </a:lnTo>
                  <a:lnTo>
                    <a:pt x="5642" y="226254"/>
                  </a:lnTo>
                  <a:lnTo>
                    <a:pt x="11284" y="186570"/>
                  </a:lnTo>
                  <a:lnTo>
                    <a:pt x="11284" y="39683"/>
                  </a:lnTo>
                  <a:lnTo>
                    <a:pt x="11284" y="50968"/>
                  </a:lnTo>
                  <a:lnTo>
                    <a:pt x="11284" y="62252"/>
                  </a:lnTo>
                  <a:lnTo>
                    <a:pt x="11284" y="73537"/>
                  </a:lnTo>
                  <a:lnTo>
                    <a:pt x="11284" y="84822"/>
                  </a:lnTo>
                </a:path>
              </a:pathLst>
            </a:custGeom>
            <a:ln w="5642">
              <a:solidFill>
                <a:srgbClr val="000080"/>
              </a:solidFill>
            </a:ln>
          </p:spPr>
          <p:txBody>
            <a:bodyPr wrap="square" lIns="0" tIns="0" rIns="0" bIns="0" rtlCol="0"/>
            <a:lstStyle/>
            <a:p>
              <a:endParaRPr/>
            </a:p>
          </p:txBody>
        </p:sp>
        <p:sp>
          <p:nvSpPr>
            <p:cNvPr id="276" name="object 24">
              <a:extLst>
                <a:ext uri="{FF2B5EF4-FFF2-40B4-BE49-F238E27FC236}">
                  <a16:creationId xmlns:a16="http://schemas.microsoft.com/office/drawing/2014/main" id="{6EFCEAFA-D87D-414B-8EFF-14C3496E3FCD}"/>
                </a:ext>
              </a:extLst>
            </p:cNvPr>
            <p:cNvSpPr/>
            <p:nvPr/>
          </p:nvSpPr>
          <p:spPr>
            <a:xfrm>
              <a:off x="4285060" y="4728428"/>
              <a:ext cx="62230" cy="325120"/>
            </a:xfrm>
            <a:custGeom>
              <a:avLst/>
              <a:gdLst/>
              <a:ahLst/>
              <a:cxnLst/>
              <a:rect l="l" t="t" r="r" b="b"/>
              <a:pathLst>
                <a:path w="62229" h="325120">
                  <a:moveTo>
                    <a:pt x="0" y="324994"/>
                  </a:moveTo>
                  <a:lnTo>
                    <a:pt x="0" y="324994"/>
                  </a:lnTo>
                  <a:lnTo>
                    <a:pt x="0" y="141244"/>
                  </a:lnTo>
                  <a:lnTo>
                    <a:pt x="0" y="152529"/>
                  </a:lnTo>
                  <a:lnTo>
                    <a:pt x="0" y="209139"/>
                  </a:lnTo>
                  <a:lnTo>
                    <a:pt x="0" y="141244"/>
                  </a:lnTo>
                  <a:lnTo>
                    <a:pt x="0" y="152529"/>
                  </a:lnTo>
                  <a:lnTo>
                    <a:pt x="0" y="324994"/>
                  </a:lnTo>
                </a:path>
                <a:path w="62229" h="325120">
                  <a:moveTo>
                    <a:pt x="0" y="324994"/>
                  </a:moveTo>
                  <a:lnTo>
                    <a:pt x="0" y="322173"/>
                  </a:lnTo>
                  <a:lnTo>
                    <a:pt x="0" y="299604"/>
                  </a:lnTo>
                  <a:lnTo>
                    <a:pt x="0" y="271392"/>
                  </a:lnTo>
                  <a:lnTo>
                    <a:pt x="0" y="231709"/>
                  </a:lnTo>
                  <a:lnTo>
                    <a:pt x="5642" y="197855"/>
                  </a:lnTo>
                  <a:lnTo>
                    <a:pt x="5642" y="169456"/>
                  </a:lnTo>
                  <a:lnTo>
                    <a:pt x="5642" y="146886"/>
                  </a:lnTo>
                  <a:lnTo>
                    <a:pt x="5642" y="141244"/>
                  </a:lnTo>
                  <a:lnTo>
                    <a:pt x="5642" y="146886"/>
                  </a:lnTo>
                  <a:lnTo>
                    <a:pt x="5642" y="322173"/>
                  </a:lnTo>
                  <a:lnTo>
                    <a:pt x="5642" y="324994"/>
                  </a:lnTo>
                </a:path>
                <a:path w="62229" h="325120">
                  <a:moveTo>
                    <a:pt x="5642" y="324994"/>
                  </a:moveTo>
                  <a:lnTo>
                    <a:pt x="5642" y="324994"/>
                  </a:lnTo>
                  <a:lnTo>
                    <a:pt x="5642" y="28211"/>
                  </a:lnTo>
                  <a:lnTo>
                    <a:pt x="5642" y="33853"/>
                  </a:lnTo>
                  <a:lnTo>
                    <a:pt x="5642" y="39495"/>
                  </a:lnTo>
                  <a:lnTo>
                    <a:pt x="5642" y="62064"/>
                  </a:lnTo>
                  <a:lnTo>
                    <a:pt x="11284" y="84822"/>
                  </a:lnTo>
                  <a:lnTo>
                    <a:pt x="11284" y="96106"/>
                  </a:lnTo>
                  <a:lnTo>
                    <a:pt x="11284" y="28211"/>
                  </a:lnTo>
                  <a:lnTo>
                    <a:pt x="11284" y="33853"/>
                  </a:lnTo>
                  <a:lnTo>
                    <a:pt x="11284" y="209139"/>
                  </a:lnTo>
                  <a:lnTo>
                    <a:pt x="11284" y="203497"/>
                  </a:lnTo>
                  <a:lnTo>
                    <a:pt x="11284" y="141244"/>
                  </a:lnTo>
                  <a:lnTo>
                    <a:pt x="11284" y="175098"/>
                  </a:lnTo>
                  <a:lnTo>
                    <a:pt x="16926" y="203497"/>
                  </a:lnTo>
                  <a:lnTo>
                    <a:pt x="16926" y="209139"/>
                  </a:lnTo>
                  <a:lnTo>
                    <a:pt x="16926" y="96106"/>
                  </a:lnTo>
                  <a:lnTo>
                    <a:pt x="16926" y="101748"/>
                  </a:lnTo>
                  <a:lnTo>
                    <a:pt x="16926" y="322173"/>
                  </a:lnTo>
                  <a:lnTo>
                    <a:pt x="16926" y="324994"/>
                  </a:lnTo>
                </a:path>
                <a:path w="62229" h="325120">
                  <a:moveTo>
                    <a:pt x="16926" y="324994"/>
                  </a:moveTo>
                  <a:lnTo>
                    <a:pt x="16926" y="324994"/>
                  </a:lnTo>
                  <a:lnTo>
                    <a:pt x="16926" y="56422"/>
                  </a:lnTo>
                  <a:lnTo>
                    <a:pt x="16926" y="62064"/>
                  </a:lnTo>
                  <a:lnTo>
                    <a:pt x="16926" y="324994"/>
                  </a:lnTo>
                </a:path>
                <a:path w="62229" h="325120">
                  <a:moveTo>
                    <a:pt x="16926" y="324994"/>
                  </a:moveTo>
                  <a:lnTo>
                    <a:pt x="16926" y="322173"/>
                  </a:lnTo>
                  <a:lnTo>
                    <a:pt x="16926" y="305246"/>
                  </a:lnTo>
                  <a:lnTo>
                    <a:pt x="16926" y="282677"/>
                  </a:lnTo>
                  <a:lnTo>
                    <a:pt x="16926" y="248635"/>
                  </a:lnTo>
                  <a:lnTo>
                    <a:pt x="22568" y="214782"/>
                  </a:lnTo>
                  <a:lnTo>
                    <a:pt x="22568" y="141244"/>
                  </a:lnTo>
                  <a:lnTo>
                    <a:pt x="22568" y="209139"/>
                  </a:lnTo>
                  <a:lnTo>
                    <a:pt x="22568" y="96106"/>
                  </a:lnTo>
                  <a:lnTo>
                    <a:pt x="22568" y="113033"/>
                  </a:lnTo>
                  <a:lnTo>
                    <a:pt x="22568" y="310888"/>
                  </a:lnTo>
                  <a:lnTo>
                    <a:pt x="22568" y="324994"/>
                  </a:lnTo>
                </a:path>
                <a:path w="62229" h="325120">
                  <a:moveTo>
                    <a:pt x="22568" y="324994"/>
                  </a:moveTo>
                  <a:lnTo>
                    <a:pt x="22568" y="324994"/>
                  </a:lnTo>
                  <a:lnTo>
                    <a:pt x="22568" y="107391"/>
                  </a:lnTo>
                  <a:lnTo>
                    <a:pt x="28210" y="96106"/>
                  </a:lnTo>
                  <a:lnTo>
                    <a:pt x="28210" y="209139"/>
                  </a:lnTo>
                  <a:lnTo>
                    <a:pt x="28210" y="203497"/>
                  </a:lnTo>
                  <a:lnTo>
                    <a:pt x="28210" y="141244"/>
                  </a:lnTo>
                  <a:lnTo>
                    <a:pt x="28210" y="209139"/>
                  </a:lnTo>
                  <a:lnTo>
                    <a:pt x="28210" y="203497"/>
                  </a:lnTo>
                  <a:lnTo>
                    <a:pt x="28210" y="96106"/>
                  </a:lnTo>
                  <a:lnTo>
                    <a:pt x="33853" y="73349"/>
                  </a:lnTo>
                  <a:lnTo>
                    <a:pt x="33853" y="56422"/>
                  </a:lnTo>
                  <a:lnTo>
                    <a:pt x="33853" y="67707"/>
                  </a:lnTo>
                  <a:lnTo>
                    <a:pt x="33853" y="84822"/>
                  </a:lnTo>
                  <a:lnTo>
                    <a:pt x="33853" y="96106"/>
                  </a:lnTo>
                  <a:lnTo>
                    <a:pt x="33853" y="90464"/>
                  </a:lnTo>
                  <a:lnTo>
                    <a:pt x="33853" y="0"/>
                  </a:lnTo>
                  <a:lnTo>
                    <a:pt x="33853" y="5642"/>
                  </a:lnTo>
                  <a:lnTo>
                    <a:pt x="33853" y="16926"/>
                  </a:lnTo>
                  <a:lnTo>
                    <a:pt x="33853" y="33853"/>
                  </a:lnTo>
                  <a:lnTo>
                    <a:pt x="33853" y="50780"/>
                  </a:lnTo>
                  <a:lnTo>
                    <a:pt x="39495" y="96106"/>
                  </a:lnTo>
                  <a:lnTo>
                    <a:pt x="39495" y="322173"/>
                  </a:lnTo>
                  <a:lnTo>
                    <a:pt x="39495" y="324994"/>
                  </a:lnTo>
                </a:path>
                <a:path w="62229" h="325120">
                  <a:moveTo>
                    <a:pt x="39495" y="324994"/>
                  </a:moveTo>
                  <a:lnTo>
                    <a:pt x="39495" y="324994"/>
                  </a:lnTo>
                  <a:lnTo>
                    <a:pt x="39495" y="96106"/>
                  </a:lnTo>
                  <a:lnTo>
                    <a:pt x="39495" y="101748"/>
                  </a:lnTo>
                  <a:lnTo>
                    <a:pt x="39495" y="209139"/>
                  </a:lnTo>
                  <a:lnTo>
                    <a:pt x="45137" y="209139"/>
                  </a:lnTo>
                  <a:lnTo>
                    <a:pt x="45137" y="22569"/>
                  </a:lnTo>
                  <a:lnTo>
                    <a:pt x="45137" y="28211"/>
                  </a:lnTo>
                  <a:lnTo>
                    <a:pt x="45137" y="322173"/>
                  </a:lnTo>
                  <a:lnTo>
                    <a:pt x="45137" y="324994"/>
                  </a:lnTo>
                </a:path>
                <a:path w="62229" h="325120">
                  <a:moveTo>
                    <a:pt x="45137" y="324994"/>
                  </a:moveTo>
                  <a:lnTo>
                    <a:pt x="45137" y="316531"/>
                  </a:lnTo>
                  <a:lnTo>
                    <a:pt x="45137" y="299604"/>
                  </a:lnTo>
                  <a:lnTo>
                    <a:pt x="45137" y="277035"/>
                  </a:lnTo>
                  <a:lnTo>
                    <a:pt x="45137" y="248635"/>
                  </a:lnTo>
                  <a:lnTo>
                    <a:pt x="50779" y="186570"/>
                  </a:lnTo>
                  <a:lnTo>
                    <a:pt x="50779" y="56422"/>
                  </a:lnTo>
                  <a:lnTo>
                    <a:pt x="50779" y="67707"/>
                  </a:lnTo>
                  <a:lnTo>
                    <a:pt x="50779" y="209139"/>
                  </a:lnTo>
                  <a:lnTo>
                    <a:pt x="50779" y="197855"/>
                  </a:lnTo>
                  <a:lnTo>
                    <a:pt x="50779" y="96106"/>
                  </a:lnTo>
                  <a:lnTo>
                    <a:pt x="50779" y="209139"/>
                  </a:lnTo>
                  <a:lnTo>
                    <a:pt x="56421" y="209139"/>
                  </a:lnTo>
                  <a:lnTo>
                    <a:pt x="56421" y="192213"/>
                  </a:lnTo>
                  <a:lnTo>
                    <a:pt x="56421" y="169456"/>
                  </a:lnTo>
                  <a:lnTo>
                    <a:pt x="56421" y="141244"/>
                  </a:lnTo>
                  <a:lnTo>
                    <a:pt x="56421" y="113033"/>
                  </a:lnTo>
                  <a:lnTo>
                    <a:pt x="62063" y="84822"/>
                  </a:lnTo>
                  <a:lnTo>
                    <a:pt x="62063" y="62064"/>
                  </a:lnTo>
                  <a:lnTo>
                    <a:pt x="62063" y="39495"/>
                  </a:lnTo>
                  <a:lnTo>
                    <a:pt x="62063" y="28211"/>
                  </a:lnTo>
                  <a:lnTo>
                    <a:pt x="62063" y="39495"/>
                  </a:lnTo>
                  <a:lnTo>
                    <a:pt x="62063" y="96106"/>
                  </a:lnTo>
                  <a:lnTo>
                    <a:pt x="62063" y="28211"/>
                  </a:lnTo>
                  <a:lnTo>
                    <a:pt x="62063" y="33853"/>
                  </a:lnTo>
                  <a:lnTo>
                    <a:pt x="62063" y="56422"/>
                  </a:lnTo>
                  <a:lnTo>
                    <a:pt x="62063" y="78991"/>
                  </a:lnTo>
                  <a:lnTo>
                    <a:pt x="62063" y="96106"/>
                  </a:lnTo>
                  <a:lnTo>
                    <a:pt x="62063" y="118675"/>
                  </a:lnTo>
                  <a:lnTo>
                    <a:pt x="62063" y="141244"/>
                  </a:lnTo>
                </a:path>
              </a:pathLst>
            </a:custGeom>
            <a:ln w="5642">
              <a:solidFill>
                <a:srgbClr val="000080"/>
              </a:solidFill>
            </a:ln>
          </p:spPr>
          <p:txBody>
            <a:bodyPr wrap="square" lIns="0" tIns="0" rIns="0" bIns="0" rtlCol="0"/>
            <a:lstStyle/>
            <a:p>
              <a:endParaRPr/>
            </a:p>
          </p:txBody>
        </p:sp>
        <p:sp>
          <p:nvSpPr>
            <p:cNvPr id="277" name="object 25">
              <a:extLst>
                <a:ext uri="{FF2B5EF4-FFF2-40B4-BE49-F238E27FC236}">
                  <a16:creationId xmlns:a16="http://schemas.microsoft.com/office/drawing/2014/main" id="{BA0890AA-782A-4273-9BD3-83914D27BBE3}"/>
                </a:ext>
              </a:extLst>
            </p:cNvPr>
            <p:cNvSpPr/>
            <p:nvPr/>
          </p:nvSpPr>
          <p:spPr>
            <a:xfrm>
              <a:off x="4352766" y="4756639"/>
              <a:ext cx="11430" cy="297180"/>
            </a:xfrm>
            <a:custGeom>
              <a:avLst/>
              <a:gdLst/>
              <a:ahLst/>
              <a:cxnLst/>
              <a:rect l="l" t="t" r="r" b="b"/>
              <a:pathLst>
                <a:path w="11429" h="297179">
                  <a:moveTo>
                    <a:pt x="0" y="113033"/>
                  </a:moveTo>
                  <a:lnTo>
                    <a:pt x="0" y="152717"/>
                  </a:lnTo>
                  <a:lnTo>
                    <a:pt x="0" y="169644"/>
                  </a:lnTo>
                  <a:lnTo>
                    <a:pt x="0" y="180928"/>
                  </a:lnTo>
                  <a:lnTo>
                    <a:pt x="0" y="164001"/>
                  </a:lnTo>
                  <a:lnTo>
                    <a:pt x="0" y="0"/>
                  </a:lnTo>
                  <a:lnTo>
                    <a:pt x="0" y="5642"/>
                  </a:lnTo>
                  <a:lnTo>
                    <a:pt x="0" y="16926"/>
                  </a:lnTo>
                  <a:lnTo>
                    <a:pt x="0" y="50780"/>
                  </a:lnTo>
                  <a:lnTo>
                    <a:pt x="0" y="96106"/>
                  </a:lnTo>
                  <a:lnTo>
                    <a:pt x="0" y="146886"/>
                  </a:lnTo>
                  <a:lnTo>
                    <a:pt x="5642" y="197855"/>
                  </a:lnTo>
                  <a:lnTo>
                    <a:pt x="5642" y="243181"/>
                  </a:lnTo>
                  <a:lnTo>
                    <a:pt x="5642" y="277035"/>
                  </a:lnTo>
                  <a:lnTo>
                    <a:pt x="5642" y="293962"/>
                  </a:lnTo>
                  <a:lnTo>
                    <a:pt x="5642" y="296783"/>
                  </a:lnTo>
                </a:path>
                <a:path w="11429" h="297179">
                  <a:moveTo>
                    <a:pt x="5642" y="296783"/>
                  </a:moveTo>
                  <a:lnTo>
                    <a:pt x="5642" y="296783"/>
                  </a:lnTo>
                  <a:lnTo>
                    <a:pt x="5642" y="67895"/>
                  </a:lnTo>
                  <a:lnTo>
                    <a:pt x="5642" y="73537"/>
                  </a:lnTo>
                  <a:lnTo>
                    <a:pt x="5642" y="296783"/>
                  </a:lnTo>
                </a:path>
                <a:path w="11429" h="297179">
                  <a:moveTo>
                    <a:pt x="5642" y="296783"/>
                  </a:moveTo>
                  <a:lnTo>
                    <a:pt x="5642" y="296783"/>
                  </a:lnTo>
                  <a:lnTo>
                    <a:pt x="5642" y="113033"/>
                  </a:lnTo>
                  <a:lnTo>
                    <a:pt x="5642" y="118675"/>
                  </a:lnTo>
                  <a:lnTo>
                    <a:pt x="5642" y="141244"/>
                  </a:lnTo>
                  <a:lnTo>
                    <a:pt x="5642" y="169644"/>
                  </a:lnTo>
                  <a:lnTo>
                    <a:pt x="5642" y="203497"/>
                  </a:lnTo>
                  <a:lnTo>
                    <a:pt x="11284" y="237351"/>
                  </a:lnTo>
                  <a:lnTo>
                    <a:pt x="11284" y="265750"/>
                  </a:lnTo>
                  <a:lnTo>
                    <a:pt x="11284" y="288319"/>
                  </a:lnTo>
                  <a:lnTo>
                    <a:pt x="11284" y="296783"/>
                  </a:lnTo>
                </a:path>
                <a:path w="11429" h="297179">
                  <a:moveTo>
                    <a:pt x="11284" y="296783"/>
                  </a:moveTo>
                  <a:lnTo>
                    <a:pt x="11284" y="296783"/>
                  </a:lnTo>
                  <a:lnTo>
                    <a:pt x="11284" y="22569"/>
                  </a:lnTo>
                  <a:lnTo>
                    <a:pt x="11284" y="33853"/>
                  </a:lnTo>
                  <a:lnTo>
                    <a:pt x="11284" y="50780"/>
                  </a:lnTo>
                  <a:lnTo>
                    <a:pt x="11284" y="67895"/>
                  </a:lnTo>
                </a:path>
              </a:pathLst>
            </a:custGeom>
            <a:ln w="5642">
              <a:solidFill>
                <a:srgbClr val="000080"/>
              </a:solidFill>
            </a:ln>
          </p:spPr>
          <p:txBody>
            <a:bodyPr wrap="square" lIns="0" tIns="0" rIns="0" bIns="0" rtlCol="0"/>
            <a:lstStyle/>
            <a:p>
              <a:endParaRPr/>
            </a:p>
          </p:txBody>
        </p:sp>
        <p:sp>
          <p:nvSpPr>
            <p:cNvPr id="278" name="object 26">
              <a:extLst>
                <a:ext uri="{FF2B5EF4-FFF2-40B4-BE49-F238E27FC236}">
                  <a16:creationId xmlns:a16="http://schemas.microsoft.com/office/drawing/2014/main" id="{A30B4890-A6FA-475F-A958-323CF3044D70}"/>
                </a:ext>
              </a:extLst>
            </p:cNvPr>
            <p:cNvSpPr/>
            <p:nvPr/>
          </p:nvSpPr>
          <p:spPr>
            <a:xfrm>
              <a:off x="4369693" y="4468357"/>
              <a:ext cx="40005" cy="585470"/>
            </a:xfrm>
            <a:custGeom>
              <a:avLst/>
              <a:gdLst/>
              <a:ahLst/>
              <a:cxnLst/>
              <a:rect l="l" t="t" r="r" b="b"/>
              <a:pathLst>
                <a:path w="40004" h="585470">
                  <a:moveTo>
                    <a:pt x="0" y="401315"/>
                  </a:moveTo>
                  <a:lnTo>
                    <a:pt x="0" y="401315"/>
                  </a:lnTo>
                  <a:lnTo>
                    <a:pt x="0" y="582244"/>
                  </a:lnTo>
                  <a:lnTo>
                    <a:pt x="0" y="585065"/>
                  </a:lnTo>
                </a:path>
                <a:path w="40004" h="585470">
                  <a:moveTo>
                    <a:pt x="0" y="585065"/>
                  </a:moveTo>
                  <a:lnTo>
                    <a:pt x="0" y="585065"/>
                  </a:lnTo>
                  <a:lnTo>
                    <a:pt x="0" y="401315"/>
                  </a:lnTo>
                  <a:lnTo>
                    <a:pt x="0" y="412600"/>
                  </a:lnTo>
                  <a:lnTo>
                    <a:pt x="0" y="469210"/>
                  </a:lnTo>
                  <a:lnTo>
                    <a:pt x="0" y="401315"/>
                  </a:lnTo>
                  <a:lnTo>
                    <a:pt x="0" y="412600"/>
                  </a:lnTo>
                  <a:lnTo>
                    <a:pt x="0" y="440999"/>
                  </a:lnTo>
                  <a:lnTo>
                    <a:pt x="0" y="469210"/>
                  </a:lnTo>
                  <a:lnTo>
                    <a:pt x="0" y="503064"/>
                  </a:lnTo>
                  <a:lnTo>
                    <a:pt x="5642" y="531463"/>
                  </a:lnTo>
                  <a:lnTo>
                    <a:pt x="5642" y="559675"/>
                  </a:lnTo>
                  <a:lnTo>
                    <a:pt x="5642" y="582244"/>
                  </a:lnTo>
                  <a:lnTo>
                    <a:pt x="5642" y="585065"/>
                  </a:lnTo>
                </a:path>
                <a:path w="40004" h="585470">
                  <a:moveTo>
                    <a:pt x="5642" y="585065"/>
                  </a:moveTo>
                  <a:lnTo>
                    <a:pt x="5642" y="585065"/>
                  </a:lnTo>
                  <a:lnTo>
                    <a:pt x="5642" y="316493"/>
                  </a:lnTo>
                  <a:lnTo>
                    <a:pt x="5642" y="327778"/>
                  </a:lnTo>
                  <a:lnTo>
                    <a:pt x="5642" y="508706"/>
                  </a:lnTo>
                  <a:lnTo>
                    <a:pt x="11284" y="542748"/>
                  </a:lnTo>
                  <a:lnTo>
                    <a:pt x="11284" y="565317"/>
                  </a:lnTo>
                  <a:lnTo>
                    <a:pt x="11284" y="582244"/>
                  </a:lnTo>
                  <a:lnTo>
                    <a:pt x="11284" y="585065"/>
                  </a:lnTo>
                </a:path>
                <a:path w="40004" h="585470">
                  <a:moveTo>
                    <a:pt x="11284" y="585065"/>
                  </a:moveTo>
                  <a:lnTo>
                    <a:pt x="11284" y="585065"/>
                  </a:lnTo>
                  <a:lnTo>
                    <a:pt x="11284" y="401315"/>
                  </a:lnTo>
                  <a:lnTo>
                    <a:pt x="11284" y="418242"/>
                  </a:lnTo>
                  <a:lnTo>
                    <a:pt x="11284" y="585065"/>
                  </a:lnTo>
                </a:path>
                <a:path w="40004" h="585470">
                  <a:moveTo>
                    <a:pt x="11284" y="585065"/>
                  </a:moveTo>
                  <a:lnTo>
                    <a:pt x="11284" y="582244"/>
                  </a:lnTo>
                  <a:lnTo>
                    <a:pt x="11284" y="565317"/>
                  </a:lnTo>
                  <a:lnTo>
                    <a:pt x="11284" y="548390"/>
                  </a:lnTo>
                  <a:lnTo>
                    <a:pt x="16926" y="503064"/>
                  </a:lnTo>
                  <a:lnTo>
                    <a:pt x="16926" y="5642"/>
                  </a:lnTo>
                  <a:lnTo>
                    <a:pt x="22568" y="0"/>
                  </a:lnTo>
                  <a:lnTo>
                    <a:pt x="22568" y="469210"/>
                  </a:lnTo>
                  <a:lnTo>
                    <a:pt x="22568" y="463568"/>
                  </a:lnTo>
                  <a:lnTo>
                    <a:pt x="22568" y="356177"/>
                  </a:lnTo>
                  <a:lnTo>
                    <a:pt x="22568" y="395673"/>
                  </a:lnTo>
                  <a:lnTo>
                    <a:pt x="28210" y="435169"/>
                  </a:lnTo>
                  <a:lnTo>
                    <a:pt x="28210" y="469210"/>
                  </a:lnTo>
                  <a:lnTo>
                    <a:pt x="28210" y="503064"/>
                  </a:lnTo>
                  <a:lnTo>
                    <a:pt x="28210" y="537106"/>
                  </a:lnTo>
                  <a:lnTo>
                    <a:pt x="28210" y="565317"/>
                  </a:lnTo>
                  <a:lnTo>
                    <a:pt x="28210" y="585065"/>
                  </a:lnTo>
                </a:path>
                <a:path w="40004" h="585470">
                  <a:moveTo>
                    <a:pt x="28210" y="585065"/>
                  </a:moveTo>
                  <a:lnTo>
                    <a:pt x="28210" y="585065"/>
                  </a:lnTo>
                  <a:lnTo>
                    <a:pt x="28210" y="350535"/>
                  </a:lnTo>
                  <a:lnTo>
                    <a:pt x="28210" y="356177"/>
                  </a:lnTo>
                  <a:lnTo>
                    <a:pt x="28210" y="361819"/>
                  </a:lnTo>
                  <a:lnTo>
                    <a:pt x="28210" y="373104"/>
                  </a:lnTo>
                  <a:lnTo>
                    <a:pt x="33853" y="395673"/>
                  </a:lnTo>
                  <a:lnTo>
                    <a:pt x="33853" y="401315"/>
                  </a:lnTo>
                  <a:lnTo>
                    <a:pt x="33853" y="260070"/>
                  </a:lnTo>
                  <a:lnTo>
                    <a:pt x="33853" y="265713"/>
                  </a:lnTo>
                  <a:lnTo>
                    <a:pt x="33853" y="474853"/>
                  </a:lnTo>
                  <a:lnTo>
                    <a:pt x="33853" y="469210"/>
                  </a:lnTo>
                  <a:lnTo>
                    <a:pt x="33853" y="282639"/>
                  </a:lnTo>
                  <a:lnTo>
                    <a:pt x="33853" y="305208"/>
                  </a:lnTo>
                  <a:lnTo>
                    <a:pt x="39495" y="333420"/>
                  </a:lnTo>
                  <a:lnTo>
                    <a:pt x="39495" y="356177"/>
                  </a:lnTo>
                </a:path>
              </a:pathLst>
            </a:custGeom>
            <a:ln w="5642">
              <a:solidFill>
                <a:srgbClr val="000080"/>
              </a:solidFill>
            </a:ln>
          </p:spPr>
          <p:txBody>
            <a:bodyPr wrap="square" lIns="0" tIns="0" rIns="0" bIns="0" rtlCol="0"/>
            <a:lstStyle/>
            <a:p>
              <a:endParaRPr/>
            </a:p>
          </p:txBody>
        </p:sp>
        <p:sp>
          <p:nvSpPr>
            <p:cNvPr id="279" name="object 27">
              <a:extLst>
                <a:ext uri="{FF2B5EF4-FFF2-40B4-BE49-F238E27FC236}">
                  <a16:creationId xmlns:a16="http://schemas.microsoft.com/office/drawing/2014/main" id="{FFF15360-2463-4424-B6A4-885D03E49D72}"/>
                </a:ext>
              </a:extLst>
            </p:cNvPr>
            <p:cNvSpPr/>
            <p:nvPr/>
          </p:nvSpPr>
          <p:spPr>
            <a:xfrm>
              <a:off x="4409188" y="4553141"/>
              <a:ext cx="51435" cy="500380"/>
            </a:xfrm>
            <a:custGeom>
              <a:avLst/>
              <a:gdLst/>
              <a:ahLst/>
              <a:cxnLst/>
              <a:rect l="l" t="t" r="r" b="b"/>
              <a:pathLst>
                <a:path w="51435" h="500379">
                  <a:moveTo>
                    <a:pt x="0" y="500280"/>
                  </a:moveTo>
                  <a:lnTo>
                    <a:pt x="0" y="500280"/>
                  </a:lnTo>
                  <a:lnTo>
                    <a:pt x="0" y="265750"/>
                  </a:lnTo>
                  <a:lnTo>
                    <a:pt x="0" y="271392"/>
                  </a:lnTo>
                  <a:lnTo>
                    <a:pt x="0" y="277035"/>
                  </a:lnTo>
                  <a:lnTo>
                    <a:pt x="0" y="282677"/>
                  </a:lnTo>
                  <a:lnTo>
                    <a:pt x="5867" y="305246"/>
                  </a:lnTo>
                  <a:lnTo>
                    <a:pt x="5867" y="316531"/>
                  </a:lnTo>
                  <a:lnTo>
                    <a:pt x="5867" y="226066"/>
                  </a:lnTo>
                  <a:lnTo>
                    <a:pt x="5867" y="231709"/>
                  </a:lnTo>
                  <a:lnTo>
                    <a:pt x="5867" y="480532"/>
                  </a:lnTo>
                  <a:lnTo>
                    <a:pt x="5867" y="500280"/>
                  </a:lnTo>
                </a:path>
                <a:path w="51435" h="500379">
                  <a:moveTo>
                    <a:pt x="5867" y="500280"/>
                  </a:moveTo>
                  <a:lnTo>
                    <a:pt x="5867" y="480532"/>
                  </a:lnTo>
                  <a:lnTo>
                    <a:pt x="5867" y="452321"/>
                  </a:lnTo>
                  <a:lnTo>
                    <a:pt x="11510" y="418279"/>
                  </a:lnTo>
                  <a:lnTo>
                    <a:pt x="11510" y="271392"/>
                  </a:lnTo>
                  <a:lnTo>
                    <a:pt x="11510" y="282677"/>
                  </a:lnTo>
                  <a:lnTo>
                    <a:pt x="11510" y="469248"/>
                  </a:lnTo>
                  <a:lnTo>
                    <a:pt x="11510" y="500280"/>
                  </a:lnTo>
                </a:path>
                <a:path w="51435" h="500379">
                  <a:moveTo>
                    <a:pt x="11510" y="500280"/>
                  </a:moveTo>
                  <a:lnTo>
                    <a:pt x="11510" y="500280"/>
                  </a:lnTo>
                  <a:lnTo>
                    <a:pt x="11510" y="316531"/>
                  </a:lnTo>
                  <a:lnTo>
                    <a:pt x="11510" y="322173"/>
                  </a:lnTo>
                  <a:lnTo>
                    <a:pt x="11510" y="339100"/>
                  </a:lnTo>
                  <a:lnTo>
                    <a:pt x="11510" y="367499"/>
                  </a:lnTo>
                  <a:lnTo>
                    <a:pt x="11510" y="395710"/>
                  </a:lnTo>
                  <a:lnTo>
                    <a:pt x="17152" y="429564"/>
                  </a:lnTo>
                  <a:lnTo>
                    <a:pt x="17152" y="463606"/>
                  </a:lnTo>
                  <a:lnTo>
                    <a:pt x="17152" y="486175"/>
                  </a:lnTo>
                  <a:lnTo>
                    <a:pt x="17152" y="500280"/>
                  </a:lnTo>
                </a:path>
                <a:path w="51435" h="500379">
                  <a:moveTo>
                    <a:pt x="17152" y="500280"/>
                  </a:moveTo>
                  <a:lnTo>
                    <a:pt x="17152" y="500280"/>
                  </a:lnTo>
                  <a:lnTo>
                    <a:pt x="17152" y="169644"/>
                  </a:lnTo>
                  <a:lnTo>
                    <a:pt x="17152" y="175286"/>
                  </a:lnTo>
                  <a:lnTo>
                    <a:pt x="17152" y="500280"/>
                  </a:lnTo>
                </a:path>
                <a:path w="51435" h="500379">
                  <a:moveTo>
                    <a:pt x="17152" y="500280"/>
                  </a:moveTo>
                  <a:lnTo>
                    <a:pt x="17152" y="500280"/>
                  </a:lnTo>
                  <a:lnTo>
                    <a:pt x="17152" y="333457"/>
                  </a:lnTo>
                  <a:lnTo>
                    <a:pt x="22794" y="271392"/>
                  </a:lnTo>
                  <a:lnTo>
                    <a:pt x="22794" y="152529"/>
                  </a:lnTo>
                  <a:lnTo>
                    <a:pt x="22794" y="158171"/>
                  </a:lnTo>
                  <a:lnTo>
                    <a:pt x="22794" y="390068"/>
                  </a:lnTo>
                  <a:lnTo>
                    <a:pt x="22794" y="316531"/>
                  </a:lnTo>
                  <a:lnTo>
                    <a:pt x="22794" y="497459"/>
                  </a:lnTo>
                  <a:lnTo>
                    <a:pt x="22794" y="500280"/>
                  </a:lnTo>
                </a:path>
                <a:path w="51435" h="500379">
                  <a:moveTo>
                    <a:pt x="22794" y="500280"/>
                  </a:moveTo>
                  <a:lnTo>
                    <a:pt x="22794" y="500280"/>
                  </a:lnTo>
                  <a:lnTo>
                    <a:pt x="22794" y="220424"/>
                  </a:lnTo>
                  <a:lnTo>
                    <a:pt x="28436" y="197855"/>
                  </a:lnTo>
                  <a:lnTo>
                    <a:pt x="28436" y="0"/>
                  </a:lnTo>
                  <a:lnTo>
                    <a:pt x="28436" y="11284"/>
                  </a:lnTo>
                  <a:lnTo>
                    <a:pt x="28436" y="497459"/>
                  </a:lnTo>
                  <a:lnTo>
                    <a:pt x="28436" y="500280"/>
                  </a:lnTo>
                </a:path>
                <a:path w="51435" h="500379">
                  <a:moveTo>
                    <a:pt x="28436" y="500280"/>
                  </a:moveTo>
                  <a:lnTo>
                    <a:pt x="28436" y="500280"/>
                  </a:lnTo>
                  <a:lnTo>
                    <a:pt x="28436" y="271392"/>
                  </a:lnTo>
                  <a:lnTo>
                    <a:pt x="28436" y="282677"/>
                  </a:lnTo>
                  <a:lnTo>
                    <a:pt x="28436" y="305246"/>
                  </a:lnTo>
                  <a:lnTo>
                    <a:pt x="28436" y="344742"/>
                  </a:lnTo>
                  <a:lnTo>
                    <a:pt x="28436" y="384426"/>
                  </a:lnTo>
                  <a:lnTo>
                    <a:pt x="34078" y="423922"/>
                  </a:lnTo>
                  <a:lnTo>
                    <a:pt x="34078" y="463606"/>
                  </a:lnTo>
                  <a:lnTo>
                    <a:pt x="34078" y="491817"/>
                  </a:lnTo>
                  <a:lnTo>
                    <a:pt x="34078" y="497459"/>
                  </a:lnTo>
                  <a:lnTo>
                    <a:pt x="34078" y="500280"/>
                  </a:lnTo>
                </a:path>
                <a:path w="51435" h="500379">
                  <a:moveTo>
                    <a:pt x="34078" y="500280"/>
                  </a:moveTo>
                  <a:lnTo>
                    <a:pt x="34078" y="500280"/>
                  </a:lnTo>
                  <a:lnTo>
                    <a:pt x="34078" y="316531"/>
                  </a:lnTo>
                  <a:lnTo>
                    <a:pt x="34078" y="339100"/>
                  </a:lnTo>
                  <a:lnTo>
                    <a:pt x="34078" y="384426"/>
                  </a:lnTo>
                  <a:lnTo>
                    <a:pt x="34078" y="327815"/>
                  </a:lnTo>
                  <a:lnTo>
                    <a:pt x="39720" y="293962"/>
                  </a:lnTo>
                  <a:lnTo>
                    <a:pt x="39720" y="271392"/>
                  </a:lnTo>
                  <a:lnTo>
                    <a:pt x="39720" y="316531"/>
                  </a:lnTo>
                  <a:lnTo>
                    <a:pt x="39720" y="175286"/>
                  </a:lnTo>
                  <a:lnTo>
                    <a:pt x="39720" y="180928"/>
                  </a:lnTo>
                  <a:lnTo>
                    <a:pt x="39720" y="384426"/>
                  </a:lnTo>
                  <a:lnTo>
                    <a:pt x="39720" y="378784"/>
                  </a:lnTo>
                  <a:lnTo>
                    <a:pt x="39720" y="367499"/>
                  </a:lnTo>
                  <a:lnTo>
                    <a:pt x="39720" y="356215"/>
                  </a:lnTo>
                  <a:lnTo>
                    <a:pt x="45363" y="327815"/>
                  </a:lnTo>
                  <a:lnTo>
                    <a:pt x="45363" y="322173"/>
                  </a:lnTo>
                  <a:lnTo>
                    <a:pt x="45363" y="316531"/>
                  </a:lnTo>
                  <a:lnTo>
                    <a:pt x="45363" y="322173"/>
                  </a:lnTo>
                  <a:lnTo>
                    <a:pt x="45363" y="384426"/>
                  </a:lnTo>
                  <a:lnTo>
                    <a:pt x="45363" y="316531"/>
                  </a:lnTo>
                  <a:lnTo>
                    <a:pt x="45363" y="333457"/>
                  </a:lnTo>
                  <a:lnTo>
                    <a:pt x="45363" y="497459"/>
                  </a:lnTo>
                  <a:lnTo>
                    <a:pt x="45363" y="500280"/>
                  </a:lnTo>
                </a:path>
                <a:path w="51435" h="500379">
                  <a:moveTo>
                    <a:pt x="45363" y="500280"/>
                  </a:moveTo>
                  <a:lnTo>
                    <a:pt x="45363" y="491817"/>
                  </a:lnTo>
                  <a:lnTo>
                    <a:pt x="45363" y="469248"/>
                  </a:lnTo>
                  <a:lnTo>
                    <a:pt x="45363" y="440848"/>
                  </a:lnTo>
                  <a:lnTo>
                    <a:pt x="45363" y="401353"/>
                  </a:lnTo>
                  <a:lnTo>
                    <a:pt x="51005" y="361857"/>
                  </a:lnTo>
                  <a:lnTo>
                    <a:pt x="51005" y="203497"/>
                  </a:lnTo>
                  <a:lnTo>
                    <a:pt x="51005" y="214782"/>
                  </a:lnTo>
                  <a:lnTo>
                    <a:pt x="51005" y="384426"/>
                  </a:lnTo>
                  <a:lnTo>
                    <a:pt x="51005" y="373141"/>
                  </a:lnTo>
                  <a:lnTo>
                    <a:pt x="51005" y="316531"/>
                  </a:lnTo>
                  <a:lnTo>
                    <a:pt x="51005" y="384426"/>
                  </a:lnTo>
                </a:path>
              </a:pathLst>
            </a:custGeom>
            <a:ln w="5642">
              <a:solidFill>
                <a:srgbClr val="000080"/>
              </a:solidFill>
            </a:ln>
          </p:spPr>
          <p:txBody>
            <a:bodyPr wrap="square" lIns="0" tIns="0" rIns="0" bIns="0" rtlCol="0"/>
            <a:lstStyle/>
            <a:p>
              <a:endParaRPr/>
            </a:p>
          </p:txBody>
        </p:sp>
        <p:sp>
          <p:nvSpPr>
            <p:cNvPr id="280" name="object 28">
              <a:extLst>
                <a:ext uri="{FF2B5EF4-FFF2-40B4-BE49-F238E27FC236}">
                  <a16:creationId xmlns:a16="http://schemas.microsoft.com/office/drawing/2014/main" id="{E31732CA-0147-4952-B44D-FEC94A31940A}"/>
                </a:ext>
              </a:extLst>
            </p:cNvPr>
            <p:cNvSpPr/>
            <p:nvPr/>
          </p:nvSpPr>
          <p:spPr>
            <a:xfrm>
              <a:off x="4465835" y="4750997"/>
              <a:ext cx="17145" cy="302895"/>
            </a:xfrm>
            <a:custGeom>
              <a:avLst/>
              <a:gdLst/>
              <a:ahLst/>
              <a:cxnLst/>
              <a:rect l="l" t="t" r="r" b="b"/>
              <a:pathLst>
                <a:path w="17145" h="302895">
                  <a:moveTo>
                    <a:pt x="0" y="186570"/>
                  </a:moveTo>
                  <a:lnTo>
                    <a:pt x="0" y="186570"/>
                  </a:lnTo>
                  <a:lnTo>
                    <a:pt x="0" y="73537"/>
                  </a:lnTo>
                  <a:lnTo>
                    <a:pt x="0" y="79179"/>
                  </a:lnTo>
                  <a:lnTo>
                    <a:pt x="0" y="299604"/>
                  </a:lnTo>
                  <a:lnTo>
                    <a:pt x="0" y="302425"/>
                  </a:lnTo>
                </a:path>
                <a:path w="17145" h="302895">
                  <a:moveTo>
                    <a:pt x="0" y="302425"/>
                  </a:moveTo>
                  <a:lnTo>
                    <a:pt x="0" y="302425"/>
                  </a:lnTo>
                  <a:lnTo>
                    <a:pt x="0" y="118675"/>
                  </a:lnTo>
                  <a:lnTo>
                    <a:pt x="0" y="124317"/>
                  </a:lnTo>
                  <a:lnTo>
                    <a:pt x="0" y="135602"/>
                  </a:lnTo>
                  <a:lnTo>
                    <a:pt x="0" y="152529"/>
                  </a:lnTo>
                  <a:lnTo>
                    <a:pt x="5642" y="169644"/>
                  </a:lnTo>
                  <a:lnTo>
                    <a:pt x="5642" y="180928"/>
                  </a:lnTo>
                  <a:lnTo>
                    <a:pt x="5642" y="186570"/>
                  </a:lnTo>
                  <a:lnTo>
                    <a:pt x="5642" y="175286"/>
                  </a:lnTo>
                  <a:lnTo>
                    <a:pt x="5642" y="0"/>
                  </a:lnTo>
                  <a:lnTo>
                    <a:pt x="5642" y="5642"/>
                  </a:lnTo>
                  <a:lnTo>
                    <a:pt x="5642" y="118675"/>
                  </a:lnTo>
                  <a:lnTo>
                    <a:pt x="5642" y="39495"/>
                  </a:lnTo>
                  <a:lnTo>
                    <a:pt x="11284" y="28211"/>
                  </a:lnTo>
                  <a:lnTo>
                    <a:pt x="11284" y="186570"/>
                  </a:lnTo>
                  <a:lnTo>
                    <a:pt x="11284" y="73537"/>
                  </a:lnTo>
                  <a:lnTo>
                    <a:pt x="11284" y="299604"/>
                  </a:lnTo>
                  <a:lnTo>
                    <a:pt x="11284" y="302425"/>
                  </a:lnTo>
                </a:path>
                <a:path w="17145" h="302895">
                  <a:moveTo>
                    <a:pt x="11284" y="302425"/>
                  </a:moveTo>
                  <a:lnTo>
                    <a:pt x="11284" y="302425"/>
                  </a:lnTo>
                  <a:lnTo>
                    <a:pt x="11284" y="33853"/>
                  </a:lnTo>
                  <a:lnTo>
                    <a:pt x="16926" y="33853"/>
                  </a:lnTo>
                  <a:lnTo>
                    <a:pt x="16926" y="186570"/>
                  </a:lnTo>
                  <a:lnTo>
                    <a:pt x="16926" y="180928"/>
                  </a:lnTo>
                  <a:lnTo>
                    <a:pt x="16926" y="169644"/>
                  </a:lnTo>
                  <a:lnTo>
                    <a:pt x="16926" y="141244"/>
                  </a:lnTo>
                  <a:lnTo>
                    <a:pt x="16926" y="107391"/>
                  </a:lnTo>
                  <a:lnTo>
                    <a:pt x="16926" y="73537"/>
                  </a:lnTo>
                </a:path>
              </a:pathLst>
            </a:custGeom>
            <a:ln w="5642">
              <a:solidFill>
                <a:srgbClr val="000080"/>
              </a:solidFill>
            </a:ln>
          </p:spPr>
          <p:txBody>
            <a:bodyPr wrap="square" lIns="0" tIns="0" rIns="0" bIns="0" rtlCol="0"/>
            <a:lstStyle/>
            <a:p>
              <a:endParaRPr/>
            </a:p>
          </p:txBody>
        </p:sp>
        <p:sp>
          <p:nvSpPr>
            <p:cNvPr id="281" name="object 29">
              <a:extLst>
                <a:ext uri="{FF2B5EF4-FFF2-40B4-BE49-F238E27FC236}">
                  <a16:creationId xmlns:a16="http://schemas.microsoft.com/office/drawing/2014/main" id="{5D7FC119-E3E1-423E-9D9C-6BCAD02CAC0E}"/>
                </a:ext>
              </a:extLst>
            </p:cNvPr>
            <p:cNvSpPr/>
            <p:nvPr/>
          </p:nvSpPr>
          <p:spPr>
            <a:xfrm>
              <a:off x="4482762" y="4705671"/>
              <a:ext cx="5715" cy="347980"/>
            </a:xfrm>
            <a:custGeom>
              <a:avLst/>
              <a:gdLst/>
              <a:ahLst/>
              <a:cxnLst/>
              <a:rect l="l" t="t" r="r" b="b"/>
              <a:pathLst>
                <a:path w="5714" h="347979">
                  <a:moveTo>
                    <a:pt x="0" y="231897"/>
                  </a:moveTo>
                  <a:lnTo>
                    <a:pt x="0" y="197855"/>
                  </a:lnTo>
                  <a:lnTo>
                    <a:pt x="0" y="158359"/>
                  </a:lnTo>
                  <a:lnTo>
                    <a:pt x="0" y="118863"/>
                  </a:lnTo>
                  <a:lnTo>
                    <a:pt x="5642" y="79179"/>
                  </a:lnTo>
                  <a:lnTo>
                    <a:pt x="5642" y="45326"/>
                  </a:lnTo>
                  <a:lnTo>
                    <a:pt x="5642" y="17114"/>
                  </a:lnTo>
                  <a:lnTo>
                    <a:pt x="5642" y="0"/>
                  </a:lnTo>
                  <a:lnTo>
                    <a:pt x="5642" y="5642"/>
                  </a:lnTo>
                  <a:lnTo>
                    <a:pt x="5642" y="339288"/>
                  </a:lnTo>
                  <a:lnTo>
                    <a:pt x="5642" y="347751"/>
                  </a:lnTo>
                </a:path>
              </a:pathLst>
            </a:custGeom>
            <a:ln w="5642">
              <a:solidFill>
                <a:srgbClr val="000080"/>
              </a:solidFill>
            </a:ln>
          </p:spPr>
          <p:txBody>
            <a:bodyPr wrap="square" lIns="0" tIns="0" rIns="0" bIns="0" rtlCol="0"/>
            <a:lstStyle/>
            <a:p>
              <a:endParaRPr/>
            </a:p>
          </p:txBody>
        </p:sp>
        <p:sp>
          <p:nvSpPr>
            <p:cNvPr id="282" name="object 30">
              <a:extLst>
                <a:ext uri="{FF2B5EF4-FFF2-40B4-BE49-F238E27FC236}">
                  <a16:creationId xmlns:a16="http://schemas.microsoft.com/office/drawing/2014/main" id="{34BAA85B-FC3D-4749-8298-600CA638B17B}"/>
                </a:ext>
              </a:extLst>
            </p:cNvPr>
            <p:cNvSpPr/>
            <p:nvPr/>
          </p:nvSpPr>
          <p:spPr>
            <a:xfrm>
              <a:off x="4494046" y="4784850"/>
              <a:ext cx="56515" cy="268605"/>
            </a:xfrm>
            <a:custGeom>
              <a:avLst/>
              <a:gdLst/>
              <a:ahLst/>
              <a:cxnLst/>
              <a:rect l="l" t="t" r="r" b="b"/>
              <a:pathLst>
                <a:path w="56514" h="268604">
                  <a:moveTo>
                    <a:pt x="0" y="268571"/>
                  </a:moveTo>
                  <a:lnTo>
                    <a:pt x="0" y="268571"/>
                  </a:lnTo>
                  <a:lnTo>
                    <a:pt x="0" y="39683"/>
                  </a:lnTo>
                  <a:lnTo>
                    <a:pt x="0" y="45326"/>
                  </a:lnTo>
                  <a:lnTo>
                    <a:pt x="0" y="56610"/>
                  </a:lnTo>
                  <a:lnTo>
                    <a:pt x="0" y="84822"/>
                  </a:lnTo>
                  <a:lnTo>
                    <a:pt x="0" y="101748"/>
                  </a:lnTo>
                  <a:lnTo>
                    <a:pt x="0" y="118675"/>
                  </a:lnTo>
                  <a:lnTo>
                    <a:pt x="5642" y="141432"/>
                  </a:lnTo>
                  <a:lnTo>
                    <a:pt x="5642" y="152717"/>
                  </a:lnTo>
                  <a:lnTo>
                    <a:pt x="5642" y="39683"/>
                  </a:lnTo>
                  <a:lnTo>
                    <a:pt x="5642" y="45326"/>
                  </a:lnTo>
                  <a:lnTo>
                    <a:pt x="5642" y="260108"/>
                  </a:lnTo>
                  <a:lnTo>
                    <a:pt x="5642" y="268571"/>
                  </a:lnTo>
                </a:path>
                <a:path w="56514" h="268604">
                  <a:moveTo>
                    <a:pt x="5642" y="268571"/>
                  </a:moveTo>
                  <a:lnTo>
                    <a:pt x="5642" y="268571"/>
                  </a:lnTo>
                  <a:lnTo>
                    <a:pt x="5642" y="39683"/>
                  </a:lnTo>
                  <a:lnTo>
                    <a:pt x="5642" y="45326"/>
                  </a:lnTo>
                  <a:lnTo>
                    <a:pt x="5642" y="56610"/>
                  </a:lnTo>
                  <a:lnTo>
                    <a:pt x="5642" y="73537"/>
                  </a:lnTo>
                  <a:lnTo>
                    <a:pt x="11284" y="118675"/>
                  </a:lnTo>
                  <a:lnTo>
                    <a:pt x="11284" y="265750"/>
                  </a:lnTo>
                  <a:lnTo>
                    <a:pt x="11284" y="268571"/>
                  </a:lnTo>
                </a:path>
                <a:path w="56514" h="268604">
                  <a:moveTo>
                    <a:pt x="11284" y="268571"/>
                  </a:moveTo>
                  <a:lnTo>
                    <a:pt x="11284" y="268571"/>
                  </a:lnTo>
                  <a:lnTo>
                    <a:pt x="11284" y="79179"/>
                  </a:lnTo>
                  <a:lnTo>
                    <a:pt x="11284" y="84822"/>
                  </a:lnTo>
                  <a:lnTo>
                    <a:pt x="11284" y="152717"/>
                  </a:lnTo>
                  <a:lnTo>
                    <a:pt x="16926" y="152717"/>
                  </a:lnTo>
                  <a:lnTo>
                    <a:pt x="16926" y="0"/>
                  </a:lnTo>
                  <a:lnTo>
                    <a:pt x="16926" y="5642"/>
                  </a:lnTo>
                  <a:lnTo>
                    <a:pt x="16926" y="84822"/>
                  </a:lnTo>
                  <a:lnTo>
                    <a:pt x="16926" y="39683"/>
                  </a:lnTo>
                  <a:lnTo>
                    <a:pt x="16926" y="152717"/>
                  </a:lnTo>
                  <a:lnTo>
                    <a:pt x="22568" y="152717"/>
                  </a:lnTo>
                  <a:lnTo>
                    <a:pt x="22568" y="39683"/>
                  </a:lnTo>
                  <a:lnTo>
                    <a:pt x="22568" y="50968"/>
                  </a:lnTo>
                  <a:lnTo>
                    <a:pt x="22568" y="248823"/>
                  </a:lnTo>
                  <a:lnTo>
                    <a:pt x="22568" y="268571"/>
                  </a:lnTo>
                </a:path>
                <a:path w="56514" h="268604">
                  <a:moveTo>
                    <a:pt x="22568" y="268571"/>
                  </a:moveTo>
                  <a:lnTo>
                    <a:pt x="22568" y="268571"/>
                  </a:lnTo>
                  <a:lnTo>
                    <a:pt x="22568" y="107391"/>
                  </a:lnTo>
                  <a:lnTo>
                    <a:pt x="28210" y="90464"/>
                  </a:lnTo>
                  <a:lnTo>
                    <a:pt x="28210" y="84822"/>
                  </a:lnTo>
                  <a:lnTo>
                    <a:pt x="28210" y="152717"/>
                  </a:lnTo>
                  <a:lnTo>
                    <a:pt x="28210" y="141432"/>
                  </a:lnTo>
                  <a:lnTo>
                    <a:pt x="28210" y="0"/>
                  </a:lnTo>
                  <a:lnTo>
                    <a:pt x="28210" y="5642"/>
                  </a:lnTo>
                  <a:lnTo>
                    <a:pt x="28210" y="152717"/>
                  </a:lnTo>
                  <a:lnTo>
                    <a:pt x="28210" y="147075"/>
                  </a:lnTo>
                  <a:lnTo>
                    <a:pt x="28210" y="141432"/>
                  </a:lnTo>
                  <a:lnTo>
                    <a:pt x="28210" y="130148"/>
                  </a:lnTo>
                  <a:lnTo>
                    <a:pt x="33853" y="101748"/>
                  </a:lnTo>
                  <a:lnTo>
                    <a:pt x="33853" y="90464"/>
                  </a:lnTo>
                  <a:lnTo>
                    <a:pt x="33853" y="84822"/>
                  </a:lnTo>
                  <a:lnTo>
                    <a:pt x="33853" y="96106"/>
                  </a:lnTo>
                  <a:lnTo>
                    <a:pt x="33853" y="265750"/>
                  </a:lnTo>
                  <a:lnTo>
                    <a:pt x="33853" y="268571"/>
                  </a:lnTo>
                </a:path>
                <a:path w="56514" h="268604">
                  <a:moveTo>
                    <a:pt x="33853" y="268571"/>
                  </a:moveTo>
                  <a:lnTo>
                    <a:pt x="33853" y="260108"/>
                  </a:lnTo>
                  <a:lnTo>
                    <a:pt x="33853" y="231897"/>
                  </a:lnTo>
                  <a:lnTo>
                    <a:pt x="33853" y="197855"/>
                  </a:lnTo>
                  <a:lnTo>
                    <a:pt x="33853" y="158359"/>
                  </a:lnTo>
                  <a:lnTo>
                    <a:pt x="39495" y="124505"/>
                  </a:lnTo>
                  <a:lnTo>
                    <a:pt x="39495" y="84822"/>
                  </a:lnTo>
                  <a:lnTo>
                    <a:pt x="39495" y="56610"/>
                  </a:lnTo>
                  <a:lnTo>
                    <a:pt x="39495" y="39683"/>
                  </a:lnTo>
                  <a:lnTo>
                    <a:pt x="39495" y="34041"/>
                  </a:lnTo>
                  <a:lnTo>
                    <a:pt x="39495" y="39683"/>
                  </a:lnTo>
                  <a:lnTo>
                    <a:pt x="39495" y="152717"/>
                  </a:lnTo>
                  <a:lnTo>
                    <a:pt x="39495" y="147075"/>
                  </a:lnTo>
                  <a:lnTo>
                    <a:pt x="39495" y="39683"/>
                  </a:lnTo>
                  <a:lnTo>
                    <a:pt x="39495" y="56610"/>
                  </a:lnTo>
                  <a:lnTo>
                    <a:pt x="45137" y="84822"/>
                  </a:lnTo>
                  <a:lnTo>
                    <a:pt x="45137" y="152717"/>
                  </a:lnTo>
                  <a:lnTo>
                    <a:pt x="45137" y="39683"/>
                  </a:lnTo>
                  <a:lnTo>
                    <a:pt x="45137" y="45326"/>
                  </a:lnTo>
                  <a:lnTo>
                    <a:pt x="45137" y="260108"/>
                  </a:lnTo>
                  <a:lnTo>
                    <a:pt x="45137" y="268571"/>
                  </a:lnTo>
                </a:path>
                <a:path w="56514" h="268604">
                  <a:moveTo>
                    <a:pt x="45137" y="268571"/>
                  </a:moveTo>
                  <a:lnTo>
                    <a:pt x="45137" y="268571"/>
                  </a:lnTo>
                  <a:lnTo>
                    <a:pt x="45137" y="34041"/>
                  </a:lnTo>
                  <a:lnTo>
                    <a:pt x="45137" y="39683"/>
                  </a:lnTo>
                  <a:lnTo>
                    <a:pt x="45137" y="84822"/>
                  </a:lnTo>
                  <a:lnTo>
                    <a:pt x="45137" y="56610"/>
                  </a:lnTo>
                  <a:lnTo>
                    <a:pt x="50779" y="39683"/>
                  </a:lnTo>
                  <a:lnTo>
                    <a:pt x="50779" y="265750"/>
                  </a:lnTo>
                  <a:lnTo>
                    <a:pt x="50779" y="268571"/>
                  </a:lnTo>
                </a:path>
                <a:path w="56514" h="268604">
                  <a:moveTo>
                    <a:pt x="50779" y="268571"/>
                  </a:moveTo>
                  <a:lnTo>
                    <a:pt x="50779" y="268571"/>
                  </a:lnTo>
                  <a:lnTo>
                    <a:pt x="50779" y="34041"/>
                  </a:lnTo>
                  <a:lnTo>
                    <a:pt x="50779" y="45326"/>
                  </a:lnTo>
                  <a:lnTo>
                    <a:pt x="50779" y="180928"/>
                  </a:lnTo>
                  <a:lnTo>
                    <a:pt x="56421" y="231897"/>
                  </a:lnTo>
                  <a:lnTo>
                    <a:pt x="56421" y="254466"/>
                  </a:lnTo>
                  <a:lnTo>
                    <a:pt x="56421" y="268571"/>
                  </a:lnTo>
                </a:path>
              </a:pathLst>
            </a:custGeom>
            <a:ln w="5642">
              <a:solidFill>
                <a:srgbClr val="000080"/>
              </a:solidFill>
            </a:ln>
          </p:spPr>
          <p:txBody>
            <a:bodyPr wrap="square" lIns="0" tIns="0" rIns="0" bIns="0" rtlCol="0"/>
            <a:lstStyle/>
            <a:p>
              <a:endParaRPr/>
            </a:p>
          </p:txBody>
        </p:sp>
        <p:sp>
          <p:nvSpPr>
            <p:cNvPr id="283" name="object 31">
              <a:extLst>
                <a:ext uri="{FF2B5EF4-FFF2-40B4-BE49-F238E27FC236}">
                  <a16:creationId xmlns:a16="http://schemas.microsoft.com/office/drawing/2014/main" id="{7D97D623-539D-4E5E-A6C1-E7EA86158603}"/>
                </a:ext>
              </a:extLst>
            </p:cNvPr>
            <p:cNvSpPr/>
            <p:nvPr/>
          </p:nvSpPr>
          <p:spPr>
            <a:xfrm>
              <a:off x="4550468" y="4784850"/>
              <a:ext cx="34290" cy="268605"/>
            </a:xfrm>
            <a:custGeom>
              <a:avLst/>
              <a:gdLst/>
              <a:ahLst/>
              <a:cxnLst/>
              <a:rect l="l" t="t" r="r" b="b"/>
              <a:pathLst>
                <a:path w="34289" h="268604">
                  <a:moveTo>
                    <a:pt x="0" y="84822"/>
                  </a:moveTo>
                  <a:lnTo>
                    <a:pt x="0" y="107391"/>
                  </a:lnTo>
                  <a:lnTo>
                    <a:pt x="5642" y="124505"/>
                  </a:lnTo>
                  <a:lnTo>
                    <a:pt x="5642" y="147075"/>
                  </a:lnTo>
                  <a:lnTo>
                    <a:pt x="5642" y="152717"/>
                  </a:lnTo>
                  <a:lnTo>
                    <a:pt x="5642" y="84822"/>
                  </a:lnTo>
                  <a:lnTo>
                    <a:pt x="5642" y="101748"/>
                  </a:lnTo>
                  <a:lnTo>
                    <a:pt x="5642" y="254466"/>
                  </a:lnTo>
                  <a:lnTo>
                    <a:pt x="5642" y="268571"/>
                  </a:lnTo>
                </a:path>
                <a:path w="34289" h="268604">
                  <a:moveTo>
                    <a:pt x="5642" y="268571"/>
                  </a:moveTo>
                  <a:lnTo>
                    <a:pt x="5642" y="254466"/>
                  </a:lnTo>
                  <a:lnTo>
                    <a:pt x="5642" y="226254"/>
                  </a:lnTo>
                  <a:lnTo>
                    <a:pt x="5642" y="192213"/>
                  </a:lnTo>
                  <a:lnTo>
                    <a:pt x="5642" y="158359"/>
                  </a:lnTo>
                  <a:lnTo>
                    <a:pt x="11284" y="124505"/>
                  </a:lnTo>
                  <a:lnTo>
                    <a:pt x="11284" y="0"/>
                  </a:lnTo>
                  <a:lnTo>
                    <a:pt x="11284" y="5642"/>
                  </a:lnTo>
                  <a:lnTo>
                    <a:pt x="11284" y="152717"/>
                  </a:lnTo>
                  <a:lnTo>
                    <a:pt x="11284" y="147075"/>
                  </a:lnTo>
                  <a:lnTo>
                    <a:pt x="11284" y="39683"/>
                  </a:lnTo>
                  <a:lnTo>
                    <a:pt x="11284" y="147075"/>
                  </a:lnTo>
                  <a:lnTo>
                    <a:pt x="16926" y="186570"/>
                  </a:lnTo>
                  <a:lnTo>
                    <a:pt x="16926" y="220612"/>
                  </a:lnTo>
                  <a:lnTo>
                    <a:pt x="16926" y="248823"/>
                  </a:lnTo>
                  <a:lnTo>
                    <a:pt x="16926" y="268571"/>
                  </a:lnTo>
                </a:path>
                <a:path w="34289" h="268604">
                  <a:moveTo>
                    <a:pt x="16926" y="268571"/>
                  </a:moveTo>
                  <a:lnTo>
                    <a:pt x="16926" y="268571"/>
                  </a:lnTo>
                  <a:lnTo>
                    <a:pt x="16926" y="39683"/>
                  </a:lnTo>
                  <a:lnTo>
                    <a:pt x="16926" y="152717"/>
                  </a:lnTo>
                  <a:lnTo>
                    <a:pt x="16926" y="0"/>
                  </a:lnTo>
                  <a:lnTo>
                    <a:pt x="16926" y="5642"/>
                  </a:lnTo>
                  <a:lnTo>
                    <a:pt x="16926" y="16926"/>
                  </a:lnTo>
                  <a:lnTo>
                    <a:pt x="16926" y="50968"/>
                  </a:lnTo>
                  <a:lnTo>
                    <a:pt x="16926" y="90464"/>
                  </a:lnTo>
                  <a:lnTo>
                    <a:pt x="16926" y="141432"/>
                  </a:lnTo>
                  <a:lnTo>
                    <a:pt x="22568" y="186570"/>
                  </a:lnTo>
                  <a:lnTo>
                    <a:pt x="22568" y="231897"/>
                  </a:lnTo>
                  <a:lnTo>
                    <a:pt x="22568" y="260108"/>
                  </a:lnTo>
                  <a:lnTo>
                    <a:pt x="22568" y="265750"/>
                  </a:lnTo>
                  <a:lnTo>
                    <a:pt x="22568" y="268571"/>
                  </a:lnTo>
                </a:path>
                <a:path w="34289" h="268604">
                  <a:moveTo>
                    <a:pt x="22568" y="268571"/>
                  </a:moveTo>
                  <a:lnTo>
                    <a:pt x="22568" y="268571"/>
                  </a:lnTo>
                  <a:lnTo>
                    <a:pt x="22568" y="39683"/>
                  </a:lnTo>
                  <a:lnTo>
                    <a:pt x="22568" y="45326"/>
                  </a:lnTo>
                  <a:lnTo>
                    <a:pt x="22568" y="268571"/>
                  </a:lnTo>
                </a:path>
                <a:path w="34289" h="268604">
                  <a:moveTo>
                    <a:pt x="22568" y="268571"/>
                  </a:moveTo>
                  <a:lnTo>
                    <a:pt x="22568" y="260108"/>
                  </a:lnTo>
                  <a:lnTo>
                    <a:pt x="22568" y="243181"/>
                  </a:lnTo>
                  <a:lnTo>
                    <a:pt x="22568" y="203497"/>
                  </a:lnTo>
                  <a:lnTo>
                    <a:pt x="28210" y="186570"/>
                  </a:lnTo>
                  <a:lnTo>
                    <a:pt x="28210" y="169644"/>
                  </a:lnTo>
                  <a:lnTo>
                    <a:pt x="28210" y="158359"/>
                  </a:lnTo>
                  <a:lnTo>
                    <a:pt x="28210" y="152717"/>
                  </a:lnTo>
                  <a:lnTo>
                    <a:pt x="28210" y="158359"/>
                  </a:lnTo>
                  <a:lnTo>
                    <a:pt x="28210" y="260108"/>
                  </a:lnTo>
                  <a:lnTo>
                    <a:pt x="28210" y="268571"/>
                  </a:lnTo>
                </a:path>
                <a:path w="34289" h="268604">
                  <a:moveTo>
                    <a:pt x="28210" y="268571"/>
                  </a:moveTo>
                  <a:lnTo>
                    <a:pt x="28210" y="268571"/>
                  </a:lnTo>
                  <a:lnTo>
                    <a:pt x="28210" y="39683"/>
                  </a:lnTo>
                  <a:lnTo>
                    <a:pt x="28210" y="50968"/>
                  </a:lnTo>
                  <a:lnTo>
                    <a:pt x="28210" y="152717"/>
                  </a:lnTo>
                  <a:lnTo>
                    <a:pt x="28210" y="90464"/>
                  </a:lnTo>
                  <a:lnTo>
                    <a:pt x="33853" y="67895"/>
                  </a:lnTo>
                  <a:lnTo>
                    <a:pt x="33853" y="50968"/>
                  </a:lnTo>
                  <a:lnTo>
                    <a:pt x="33853" y="39683"/>
                  </a:lnTo>
                  <a:lnTo>
                    <a:pt x="33853" y="50968"/>
                  </a:lnTo>
                  <a:lnTo>
                    <a:pt x="33853" y="237539"/>
                  </a:lnTo>
                  <a:lnTo>
                    <a:pt x="33853" y="268571"/>
                  </a:lnTo>
                </a:path>
              </a:pathLst>
            </a:custGeom>
            <a:ln w="5642">
              <a:solidFill>
                <a:srgbClr val="000080"/>
              </a:solidFill>
            </a:ln>
          </p:spPr>
          <p:txBody>
            <a:bodyPr wrap="square" lIns="0" tIns="0" rIns="0" bIns="0" rtlCol="0"/>
            <a:lstStyle/>
            <a:p>
              <a:endParaRPr/>
            </a:p>
          </p:txBody>
        </p:sp>
        <p:sp>
          <p:nvSpPr>
            <p:cNvPr id="284" name="object 32">
              <a:extLst>
                <a:ext uri="{FF2B5EF4-FFF2-40B4-BE49-F238E27FC236}">
                  <a16:creationId xmlns:a16="http://schemas.microsoft.com/office/drawing/2014/main" id="{02B4F6C5-3AED-4A66-9DD7-EED352B0DF4B}"/>
                </a:ext>
              </a:extLst>
            </p:cNvPr>
            <p:cNvSpPr/>
            <p:nvPr/>
          </p:nvSpPr>
          <p:spPr>
            <a:xfrm>
              <a:off x="4584321" y="4440146"/>
              <a:ext cx="40005" cy="613410"/>
            </a:xfrm>
            <a:custGeom>
              <a:avLst/>
              <a:gdLst/>
              <a:ahLst/>
              <a:cxnLst/>
              <a:rect l="l" t="t" r="r" b="b"/>
              <a:pathLst>
                <a:path w="40004" h="613410">
                  <a:moveTo>
                    <a:pt x="0" y="384388"/>
                  </a:moveTo>
                  <a:lnTo>
                    <a:pt x="0" y="384388"/>
                  </a:lnTo>
                  <a:lnTo>
                    <a:pt x="0" y="525633"/>
                  </a:lnTo>
                  <a:lnTo>
                    <a:pt x="5642" y="576601"/>
                  </a:lnTo>
                  <a:lnTo>
                    <a:pt x="5642" y="599170"/>
                  </a:lnTo>
                  <a:lnTo>
                    <a:pt x="5642" y="613276"/>
                  </a:lnTo>
                </a:path>
                <a:path w="40004" h="613410">
                  <a:moveTo>
                    <a:pt x="5642" y="613276"/>
                  </a:moveTo>
                  <a:lnTo>
                    <a:pt x="5642" y="613276"/>
                  </a:lnTo>
                  <a:lnTo>
                    <a:pt x="5642" y="378746"/>
                  </a:lnTo>
                  <a:lnTo>
                    <a:pt x="5642" y="384388"/>
                  </a:lnTo>
                  <a:lnTo>
                    <a:pt x="5642" y="497422"/>
                  </a:lnTo>
                  <a:lnTo>
                    <a:pt x="5642" y="469210"/>
                  </a:lnTo>
                  <a:lnTo>
                    <a:pt x="11284" y="446453"/>
                  </a:lnTo>
                  <a:lnTo>
                    <a:pt x="11284" y="288282"/>
                  </a:lnTo>
                  <a:lnTo>
                    <a:pt x="11284" y="384388"/>
                  </a:lnTo>
                  <a:lnTo>
                    <a:pt x="11284" y="169418"/>
                  </a:lnTo>
                  <a:lnTo>
                    <a:pt x="11284" y="180702"/>
                  </a:lnTo>
                  <a:lnTo>
                    <a:pt x="11284" y="339062"/>
                  </a:lnTo>
                  <a:lnTo>
                    <a:pt x="17076" y="350347"/>
                  </a:lnTo>
                  <a:lnTo>
                    <a:pt x="17076" y="0"/>
                  </a:lnTo>
                  <a:lnTo>
                    <a:pt x="17076" y="5642"/>
                  </a:lnTo>
                  <a:lnTo>
                    <a:pt x="17076" y="209139"/>
                  </a:lnTo>
                  <a:lnTo>
                    <a:pt x="22719" y="248598"/>
                  </a:lnTo>
                  <a:lnTo>
                    <a:pt x="22719" y="429526"/>
                  </a:lnTo>
                  <a:lnTo>
                    <a:pt x="22719" y="339062"/>
                  </a:lnTo>
                  <a:lnTo>
                    <a:pt x="22719" y="610455"/>
                  </a:lnTo>
                  <a:lnTo>
                    <a:pt x="22719" y="613276"/>
                  </a:lnTo>
                </a:path>
                <a:path w="40004" h="613410">
                  <a:moveTo>
                    <a:pt x="22719" y="613276"/>
                  </a:moveTo>
                  <a:lnTo>
                    <a:pt x="22719" y="613276"/>
                  </a:lnTo>
                  <a:lnTo>
                    <a:pt x="22719" y="418242"/>
                  </a:lnTo>
                  <a:lnTo>
                    <a:pt x="28361" y="401315"/>
                  </a:lnTo>
                  <a:lnTo>
                    <a:pt x="28361" y="390030"/>
                  </a:lnTo>
                  <a:lnTo>
                    <a:pt x="28361" y="384388"/>
                  </a:lnTo>
                  <a:lnTo>
                    <a:pt x="28361" y="395673"/>
                  </a:lnTo>
                  <a:lnTo>
                    <a:pt x="28361" y="593528"/>
                  </a:lnTo>
                  <a:lnTo>
                    <a:pt x="28361" y="613276"/>
                  </a:lnTo>
                </a:path>
                <a:path w="40004" h="613410">
                  <a:moveTo>
                    <a:pt x="28361" y="613276"/>
                  </a:moveTo>
                  <a:lnTo>
                    <a:pt x="28361" y="613276"/>
                  </a:lnTo>
                  <a:lnTo>
                    <a:pt x="28361" y="429526"/>
                  </a:lnTo>
                  <a:lnTo>
                    <a:pt x="28361" y="446453"/>
                  </a:lnTo>
                  <a:lnTo>
                    <a:pt x="28361" y="469210"/>
                  </a:lnTo>
                  <a:lnTo>
                    <a:pt x="28361" y="503064"/>
                  </a:lnTo>
                  <a:lnTo>
                    <a:pt x="28361" y="536917"/>
                  </a:lnTo>
                  <a:lnTo>
                    <a:pt x="34003" y="565317"/>
                  </a:lnTo>
                  <a:lnTo>
                    <a:pt x="34003" y="593528"/>
                  </a:lnTo>
                  <a:lnTo>
                    <a:pt x="34003" y="610455"/>
                  </a:lnTo>
                  <a:lnTo>
                    <a:pt x="34003" y="613276"/>
                  </a:lnTo>
                </a:path>
                <a:path w="40004" h="613410">
                  <a:moveTo>
                    <a:pt x="34003" y="613276"/>
                  </a:moveTo>
                  <a:lnTo>
                    <a:pt x="34003" y="613276"/>
                  </a:lnTo>
                  <a:lnTo>
                    <a:pt x="34003" y="429526"/>
                  </a:lnTo>
                  <a:lnTo>
                    <a:pt x="34003" y="435169"/>
                  </a:lnTo>
                  <a:lnTo>
                    <a:pt x="34003" y="613276"/>
                  </a:lnTo>
                </a:path>
                <a:path w="40004" h="613410">
                  <a:moveTo>
                    <a:pt x="34003" y="613276"/>
                  </a:moveTo>
                  <a:lnTo>
                    <a:pt x="34003" y="613276"/>
                  </a:lnTo>
                  <a:lnTo>
                    <a:pt x="34003" y="429526"/>
                  </a:lnTo>
                  <a:lnTo>
                    <a:pt x="34003" y="435169"/>
                  </a:lnTo>
                  <a:lnTo>
                    <a:pt x="34003" y="497422"/>
                  </a:lnTo>
                  <a:lnTo>
                    <a:pt x="34003" y="446453"/>
                  </a:lnTo>
                  <a:lnTo>
                    <a:pt x="39645" y="412600"/>
                  </a:lnTo>
                  <a:lnTo>
                    <a:pt x="39645" y="310851"/>
                  </a:lnTo>
                  <a:lnTo>
                    <a:pt x="39645" y="316493"/>
                  </a:lnTo>
                  <a:lnTo>
                    <a:pt x="39645" y="587886"/>
                  </a:lnTo>
                  <a:lnTo>
                    <a:pt x="39645" y="613276"/>
                  </a:lnTo>
                </a:path>
                <a:path w="40004" h="613410">
                  <a:moveTo>
                    <a:pt x="39645" y="613276"/>
                  </a:moveTo>
                  <a:lnTo>
                    <a:pt x="39645" y="593528"/>
                  </a:lnTo>
                  <a:lnTo>
                    <a:pt x="39645" y="565317"/>
                  </a:lnTo>
                  <a:lnTo>
                    <a:pt x="39645" y="531275"/>
                  </a:lnTo>
                  <a:lnTo>
                    <a:pt x="39645" y="497422"/>
                  </a:lnTo>
                </a:path>
              </a:pathLst>
            </a:custGeom>
            <a:ln w="5642">
              <a:solidFill>
                <a:srgbClr val="000080"/>
              </a:solidFill>
            </a:ln>
          </p:spPr>
          <p:txBody>
            <a:bodyPr wrap="square" lIns="0" tIns="0" rIns="0" bIns="0" rtlCol="0"/>
            <a:lstStyle/>
            <a:p>
              <a:endParaRPr/>
            </a:p>
          </p:txBody>
        </p:sp>
        <p:sp>
          <p:nvSpPr>
            <p:cNvPr id="285" name="object 33">
              <a:extLst>
                <a:ext uri="{FF2B5EF4-FFF2-40B4-BE49-F238E27FC236}">
                  <a16:creationId xmlns:a16="http://schemas.microsoft.com/office/drawing/2014/main" id="{AFF5ABA3-D526-4D5F-8EA6-C5A85359639E}"/>
                </a:ext>
              </a:extLst>
            </p:cNvPr>
            <p:cNvSpPr/>
            <p:nvPr/>
          </p:nvSpPr>
          <p:spPr>
            <a:xfrm>
              <a:off x="4629609" y="4869673"/>
              <a:ext cx="5715" cy="184150"/>
            </a:xfrm>
            <a:custGeom>
              <a:avLst/>
              <a:gdLst/>
              <a:ahLst/>
              <a:cxnLst/>
              <a:rect l="l" t="t" r="r" b="b"/>
              <a:pathLst>
                <a:path w="5714" h="184150">
                  <a:moveTo>
                    <a:pt x="0" y="67895"/>
                  </a:moveTo>
                  <a:lnTo>
                    <a:pt x="0" y="67895"/>
                  </a:lnTo>
                  <a:lnTo>
                    <a:pt x="0" y="180928"/>
                  </a:lnTo>
                  <a:lnTo>
                    <a:pt x="0" y="183749"/>
                  </a:lnTo>
                </a:path>
                <a:path w="5714" h="184150">
                  <a:moveTo>
                    <a:pt x="0" y="183749"/>
                  </a:moveTo>
                  <a:lnTo>
                    <a:pt x="0" y="183749"/>
                  </a:lnTo>
                  <a:lnTo>
                    <a:pt x="0" y="67895"/>
                  </a:lnTo>
                  <a:lnTo>
                    <a:pt x="0" y="73537"/>
                  </a:lnTo>
                  <a:lnTo>
                    <a:pt x="0" y="183749"/>
                  </a:lnTo>
                </a:path>
                <a:path w="5714" h="184150">
                  <a:moveTo>
                    <a:pt x="0" y="183749"/>
                  </a:moveTo>
                  <a:lnTo>
                    <a:pt x="0" y="183749"/>
                  </a:lnTo>
                  <a:lnTo>
                    <a:pt x="0" y="0"/>
                  </a:lnTo>
                  <a:lnTo>
                    <a:pt x="0" y="5642"/>
                  </a:lnTo>
                  <a:lnTo>
                    <a:pt x="0" y="28211"/>
                  </a:lnTo>
                  <a:lnTo>
                    <a:pt x="0" y="56610"/>
                  </a:lnTo>
                  <a:lnTo>
                    <a:pt x="0" y="90464"/>
                  </a:lnTo>
                  <a:lnTo>
                    <a:pt x="5642" y="130148"/>
                  </a:lnTo>
                  <a:lnTo>
                    <a:pt x="5642" y="158359"/>
                  </a:lnTo>
                  <a:lnTo>
                    <a:pt x="5642" y="180928"/>
                  </a:lnTo>
                  <a:lnTo>
                    <a:pt x="5642" y="183749"/>
                  </a:lnTo>
                </a:path>
                <a:path w="5714" h="184150">
                  <a:moveTo>
                    <a:pt x="5642" y="183749"/>
                  </a:moveTo>
                  <a:lnTo>
                    <a:pt x="5642" y="183749"/>
                  </a:lnTo>
                  <a:lnTo>
                    <a:pt x="5642" y="28211"/>
                  </a:lnTo>
                  <a:lnTo>
                    <a:pt x="5642" y="0"/>
                  </a:lnTo>
                </a:path>
              </a:pathLst>
            </a:custGeom>
            <a:ln w="5642">
              <a:solidFill>
                <a:srgbClr val="000080"/>
              </a:solidFill>
            </a:ln>
          </p:spPr>
          <p:txBody>
            <a:bodyPr wrap="square" lIns="0" tIns="0" rIns="0" bIns="0" rtlCol="0"/>
            <a:lstStyle/>
            <a:p>
              <a:endParaRPr/>
            </a:p>
          </p:txBody>
        </p:sp>
        <p:sp>
          <p:nvSpPr>
            <p:cNvPr id="286" name="object 34">
              <a:extLst>
                <a:ext uri="{FF2B5EF4-FFF2-40B4-BE49-F238E27FC236}">
                  <a16:creationId xmlns:a16="http://schemas.microsoft.com/office/drawing/2014/main" id="{81532AE8-5483-4F85-84EF-6C7988C6753D}"/>
                </a:ext>
              </a:extLst>
            </p:cNvPr>
            <p:cNvSpPr/>
            <p:nvPr/>
          </p:nvSpPr>
          <p:spPr>
            <a:xfrm>
              <a:off x="4635251" y="4784850"/>
              <a:ext cx="5715" cy="153035"/>
            </a:xfrm>
            <a:custGeom>
              <a:avLst/>
              <a:gdLst/>
              <a:ahLst/>
              <a:cxnLst/>
              <a:rect l="l" t="t" r="r" b="b"/>
              <a:pathLst>
                <a:path w="5714" h="153035">
                  <a:moveTo>
                    <a:pt x="0" y="39683"/>
                  </a:moveTo>
                  <a:lnTo>
                    <a:pt x="0" y="39683"/>
                  </a:lnTo>
                  <a:lnTo>
                    <a:pt x="0" y="152717"/>
                  </a:lnTo>
                  <a:lnTo>
                    <a:pt x="0" y="147075"/>
                  </a:lnTo>
                  <a:lnTo>
                    <a:pt x="0" y="130148"/>
                  </a:lnTo>
                  <a:lnTo>
                    <a:pt x="5642" y="107391"/>
                  </a:lnTo>
                  <a:lnTo>
                    <a:pt x="5642" y="0"/>
                  </a:lnTo>
                  <a:lnTo>
                    <a:pt x="5642" y="0"/>
                  </a:lnTo>
                  <a:lnTo>
                    <a:pt x="5642" y="84822"/>
                  </a:lnTo>
                  <a:lnTo>
                    <a:pt x="5642" y="39683"/>
                  </a:lnTo>
                </a:path>
              </a:pathLst>
            </a:custGeom>
            <a:ln w="5642">
              <a:solidFill>
                <a:srgbClr val="000080"/>
              </a:solidFill>
            </a:ln>
          </p:spPr>
          <p:txBody>
            <a:bodyPr wrap="square" lIns="0" tIns="0" rIns="0" bIns="0" rtlCol="0"/>
            <a:lstStyle/>
            <a:p>
              <a:endParaRPr/>
            </a:p>
          </p:txBody>
        </p:sp>
        <p:sp>
          <p:nvSpPr>
            <p:cNvPr id="287" name="object 35">
              <a:extLst>
                <a:ext uri="{FF2B5EF4-FFF2-40B4-BE49-F238E27FC236}">
                  <a16:creationId xmlns:a16="http://schemas.microsoft.com/office/drawing/2014/main" id="{15345070-B145-495E-95EA-70EEACD08018}"/>
                </a:ext>
              </a:extLst>
            </p:cNvPr>
            <p:cNvSpPr/>
            <p:nvPr/>
          </p:nvSpPr>
          <p:spPr>
            <a:xfrm>
              <a:off x="4646535" y="4824534"/>
              <a:ext cx="5715" cy="229235"/>
            </a:xfrm>
            <a:custGeom>
              <a:avLst/>
              <a:gdLst/>
              <a:ahLst/>
              <a:cxnLst/>
              <a:rect l="l" t="t" r="r" b="b"/>
              <a:pathLst>
                <a:path w="5714" h="229235">
                  <a:moveTo>
                    <a:pt x="0" y="45138"/>
                  </a:moveTo>
                  <a:lnTo>
                    <a:pt x="0" y="84822"/>
                  </a:lnTo>
                  <a:lnTo>
                    <a:pt x="0" y="101748"/>
                  </a:lnTo>
                  <a:lnTo>
                    <a:pt x="0" y="113033"/>
                  </a:lnTo>
                  <a:lnTo>
                    <a:pt x="5642" y="113033"/>
                  </a:lnTo>
                  <a:lnTo>
                    <a:pt x="5642" y="0"/>
                  </a:lnTo>
                  <a:lnTo>
                    <a:pt x="5642" y="11284"/>
                  </a:lnTo>
                  <a:lnTo>
                    <a:pt x="5642" y="197855"/>
                  </a:lnTo>
                  <a:lnTo>
                    <a:pt x="5642" y="228887"/>
                  </a:lnTo>
                </a:path>
              </a:pathLst>
            </a:custGeom>
            <a:ln w="5642">
              <a:solidFill>
                <a:srgbClr val="000080"/>
              </a:solidFill>
            </a:ln>
          </p:spPr>
          <p:txBody>
            <a:bodyPr wrap="square" lIns="0" tIns="0" rIns="0" bIns="0" rtlCol="0"/>
            <a:lstStyle/>
            <a:p>
              <a:endParaRPr/>
            </a:p>
          </p:txBody>
        </p:sp>
        <p:sp>
          <p:nvSpPr>
            <p:cNvPr id="288" name="object 36">
              <a:extLst>
                <a:ext uri="{FF2B5EF4-FFF2-40B4-BE49-F238E27FC236}">
                  <a16:creationId xmlns:a16="http://schemas.microsoft.com/office/drawing/2014/main" id="{40C47FF7-B174-4837-84CC-020FB85361C9}"/>
                </a:ext>
              </a:extLst>
            </p:cNvPr>
            <p:cNvSpPr/>
            <p:nvPr/>
          </p:nvSpPr>
          <p:spPr>
            <a:xfrm>
              <a:off x="4657820" y="4598280"/>
              <a:ext cx="5715" cy="339725"/>
            </a:xfrm>
            <a:custGeom>
              <a:avLst/>
              <a:gdLst/>
              <a:ahLst/>
              <a:cxnLst/>
              <a:rect l="l" t="t" r="r" b="b"/>
              <a:pathLst>
                <a:path w="5714" h="339725">
                  <a:moveTo>
                    <a:pt x="0" y="271392"/>
                  </a:moveTo>
                  <a:lnTo>
                    <a:pt x="0" y="271392"/>
                  </a:lnTo>
                  <a:lnTo>
                    <a:pt x="0" y="0"/>
                  </a:lnTo>
                  <a:lnTo>
                    <a:pt x="0" y="5642"/>
                  </a:lnTo>
                  <a:lnTo>
                    <a:pt x="0" y="16926"/>
                  </a:lnTo>
                  <a:lnTo>
                    <a:pt x="0" y="28437"/>
                  </a:lnTo>
                  <a:lnTo>
                    <a:pt x="5642" y="62290"/>
                  </a:lnTo>
                  <a:lnTo>
                    <a:pt x="5642" y="339288"/>
                  </a:lnTo>
                  <a:lnTo>
                    <a:pt x="5642" y="339288"/>
                  </a:lnTo>
                  <a:lnTo>
                    <a:pt x="5642" y="226254"/>
                  </a:lnTo>
                </a:path>
              </a:pathLst>
            </a:custGeom>
            <a:ln w="5642">
              <a:solidFill>
                <a:srgbClr val="000080"/>
              </a:solidFill>
            </a:ln>
          </p:spPr>
          <p:txBody>
            <a:bodyPr wrap="square" lIns="0" tIns="0" rIns="0" bIns="0" rtlCol="0"/>
            <a:lstStyle/>
            <a:p>
              <a:endParaRPr/>
            </a:p>
          </p:txBody>
        </p:sp>
        <p:sp>
          <p:nvSpPr>
            <p:cNvPr id="289" name="object 37">
              <a:extLst>
                <a:ext uri="{FF2B5EF4-FFF2-40B4-BE49-F238E27FC236}">
                  <a16:creationId xmlns:a16="http://schemas.microsoft.com/office/drawing/2014/main" id="{A4F76726-B4A8-4034-A390-B6075CD75461}"/>
                </a:ext>
              </a:extLst>
            </p:cNvPr>
            <p:cNvSpPr/>
            <p:nvPr/>
          </p:nvSpPr>
          <p:spPr>
            <a:xfrm>
              <a:off x="4669104" y="4638001"/>
              <a:ext cx="11430" cy="415925"/>
            </a:xfrm>
            <a:custGeom>
              <a:avLst/>
              <a:gdLst/>
              <a:ahLst/>
              <a:cxnLst/>
              <a:rect l="l" t="t" r="r" b="b"/>
              <a:pathLst>
                <a:path w="11429" h="415925">
                  <a:moveTo>
                    <a:pt x="0" y="299566"/>
                  </a:moveTo>
                  <a:lnTo>
                    <a:pt x="0" y="299566"/>
                  </a:lnTo>
                  <a:lnTo>
                    <a:pt x="0" y="412600"/>
                  </a:lnTo>
                  <a:lnTo>
                    <a:pt x="0" y="415421"/>
                  </a:lnTo>
                </a:path>
                <a:path w="11429" h="415925">
                  <a:moveTo>
                    <a:pt x="0" y="415421"/>
                  </a:moveTo>
                  <a:lnTo>
                    <a:pt x="0" y="415421"/>
                  </a:lnTo>
                  <a:lnTo>
                    <a:pt x="0" y="180891"/>
                  </a:lnTo>
                  <a:lnTo>
                    <a:pt x="5642" y="158133"/>
                  </a:lnTo>
                  <a:lnTo>
                    <a:pt x="5642" y="0"/>
                  </a:lnTo>
                  <a:lnTo>
                    <a:pt x="5642" y="5642"/>
                  </a:lnTo>
                  <a:lnTo>
                    <a:pt x="5642" y="265525"/>
                  </a:lnTo>
                  <a:lnTo>
                    <a:pt x="11284" y="299566"/>
                  </a:lnTo>
                </a:path>
              </a:pathLst>
            </a:custGeom>
            <a:ln w="5642">
              <a:solidFill>
                <a:srgbClr val="000080"/>
              </a:solidFill>
            </a:ln>
          </p:spPr>
          <p:txBody>
            <a:bodyPr wrap="square" lIns="0" tIns="0" rIns="0" bIns="0" rtlCol="0"/>
            <a:lstStyle/>
            <a:p>
              <a:endParaRPr/>
            </a:p>
          </p:txBody>
        </p:sp>
        <p:pic>
          <p:nvPicPr>
            <p:cNvPr id="290" name="object 38">
              <a:extLst>
                <a:ext uri="{FF2B5EF4-FFF2-40B4-BE49-F238E27FC236}">
                  <a16:creationId xmlns:a16="http://schemas.microsoft.com/office/drawing/2014/main" id="{12BED69B-A5C6-4CE5-977F-0BFBD0AA634A}"/>
                </a:ext>
              </a:extLst>
            </p:cNvPr>
            <p:cNvPicPr/>
            <p:nvPr/>
          </p:nvPicPr>
          <p:blipFill>
            <a:blip r:embed="rId4" cstate="print"/>
            <a:stretch>
              <a:fillRect/>
            </a:stretch>
          </p:blipFill>
          <p:spPr>
            <a:xfrm>
              <a:off x="4683210" y="4816071"/>
              <a:ext cx="84632" cy="240172"/>
            </a:xfrm>
            <a:prstGeom prst="rect">
              <a:avLst/>
            </a:prstGeom>
          </p:spPr>
        </p:pic>
        <p:sp>
          <p:nvSpPr>
            <p:cNvPr id="291" name="object 39">
              <a:extLst>
                <a:ext uri="{FF2B5EF4-FFF2-40B4-BE49-F238E27FC236}">
                  <a16:creationId xmlns:a16="http://schemas.microsoft.com/office/drawing/2014/main" id="{D104E5CE-62D2-4ADB-8F45-9E034D364B9D}"/>
                </a:ext>
              </a:extLst>
            </p:cNvPr>
            <p:cNvSpPr/>
            <p:nvPr/>
          </p:nvSpPr>
          <p:spPr>
            <a:xfrm>
              <a:off x="4765021" y="4728428"/>
              <a:ext cx="5715" cy="325120"/>
            </a:xfrm>
            <a:custGeom>
              <a:avLst/>
              <a:gdLst/>
              <a:ahLst/>
              <a:cxnLst/>
              <a:rect l="l" t="t" r="r" b="b"/>
              <a:pathLst>
                <a:path w="5714" h="325120">
                  <a:moveTo>
                    <a:pt x="0" y="324994"/>
                  </a:moveTo>
                  <a:lnTo>
                    <a:pt x="0" y="324994"/>
                  </a:lnTo>
                  <a:lnTo>
                    <a:pt x="0" y="152529"/>
                  </a:lnTo>
                  <a:lnTo>
                    <a:pt x="5642" y="96106"/>
                  </a:lnTo>
                  <a:lnTo>
                    <a:pt x="5642" y="50780"/>
                  </a:lnTo>
                  <a:lnTo>
                    <a:pt x="5642" y="16926"/>
                  </a:lnTo>
                  <a:lnTo>
                    <a:pt x="5642" y="5642"/>
                  </a:lnTo>
                  <a:lnTo>
                    <a:pt x="5642" y="0"/>
                  </a:lnTo>
                  <a:lnTo>
                    <a:pt x="5642" y="16926"/>
                  </a:lnTo>
                  <a:lnTo>
                    <a:pt x="5642" y="310888"/>
                  </a:lnTo>
                  <a:lnTo>
                    <a:pt x="5642" y="324994"/>
                  </a:lnTo>
                </a:path>
              </a:pathLst>
            </a:custGeom>
            <a:ln w="5642">
              <a:solidFill>
                <a:srgbClr val="000080"/>
              </a:solidFill>
            </a:ln>
          </p:spPr>
          <p:txBody>
            <a:bodyPr wrap="square" lIns="0" tIns="0" rIns="0" bIns="0" rtlCol="0"/>
            <a:lstStyle/>
            <a:p>
              <a:endParaRPr/>
            </a:p>
          </p:txBody>
        </p:sp>
        <p:sp>
          <p:nvSpPr>
            <p:cNvPr id="292" name="object 40">
              <a:extLst>
                <a:ext uri="{FF2B5EF4-FFF2-40B4-BE49-F238E27FC236}">
                  <a16:creationId xmlns:a16="http://schemas.microsoft.com/office/drawing/2014/main" id="{4FA624D2-154E-4B42-8AE4-6CC8C5FB3FBC}"/>
                </a:ext>
              </a:extLst>
            </p:cNvPr>
            <p:cNvSpPr/>
            <p:nvPr/>
          </p:nvSpPr>
          <p:spPr>
            <a:xfrm>
              <a:off x="4787740" y="4937568"/>
              <a:ext cx="0" cy="116205"/>
            </a:xfrm>
            <a:custGeom>
              <a:avLst/>
              <a:gdLst/>
              <a:ahLst/>
              <a:cxnLst/>
              <a:rect l="l" t="t" r="r" b="b"/>
              <a:pathLst>
                <a:path h="116204">
                  <a:moveTo>
                    <a:pt x="0" y="0"/>
                  </a:moveTo>
                  <a:lnTo>
                    <a:pt x="0" y="33853"/>
                  </a:lnTo>
                  <a:lnTo>
                    <a:pt x="0" y="67895"/>
                  </a:lnTo>
                  <a:lnTo>
                    <a:pt x="0" y="96106"/>
                  </a:lnTo>
                  <a:lnTo>
                    <a:pt x="0" y="115854"/>
                  </a:lnTo>
                </a:path>
              </a:pathLst>
            </a:custGeom>
            <a:ln w="5642">
              <a:solidFill>
                <a:srgbClr val="000080"/>
              </a:solidFill>
            </a:ln>
          </p:spPr>
          <p:txBody>
            <a:bodyPr wrap="square" lIns="0" tIns="0" rIns="0" bIns="0" rtlCol="0"/>
            <a:lstStyle/>
            <a:p>
              <a:endParaRPr/>
            </a:p>
          </p:txBody>
        </p:sp>
        <p:sp>
          <p:nvSpPr>
            <p:cNvPr id="293" name="object 41">
              <a:extLst>
                <a:ext uri="{FF2B5EF4-FFF2-40B4-BE49-F238E27FC236}">
                  <a16:creationId xmlns:a16="http://schemas.microsoft.com/office/drawing/2014/main" id="{E0A99DFB-F4C2-4C83-B578-8BE0676C2500}"/>
                </a:ext>
              </a:extLst>
            </p:cNvPr>
            <p:cNvSpPr/>
            <p:nvPr/>
          </p:nvSpPr>
          <p:spPr>
            <a:xfrm>
              <a:off x="4799025" y="4937568"/>
              <a:ext cx="0" cy="116205"/>
            </a:xfrm>
            <a:custGeom>
              <a:avLst/>
              <a:gdLst/>
              <a:ahLst/>
              <a:cxnLst/>
              <a:rect l="l" t="t" r="r" b="b"/>
              <a:pathLst>
                <a:path h="116204">
                  <a:moveTo>
                    <a:pt x="0" y="115854"/>
                  </a:moveTo>
                  <a:lnTo>
                    <a:pt x="0" y="84822"/>
                  </a:lnTo>
                  <a:lnTo>
                    <a:pt x="0" y="50780"/>
                  </a:lnTo>
                  <a:lnTo>
                    <a:pt x="0" y="22569"/>
                  </a:lnTo>
                  <a:lnTo>
                    <a:pt x="0" y="0"/>
                  </a:lnTo>
                  <a:lnTo>
                    <a:pt x="0" y="22569"/>
                  </a:lnTo>
                  <a:lnTo>
                    <a:pt x="0" y="50780"/>
                  </a:lnTo>
                  <a:lnTo>
                    <a:pt x="0" y="84822"/>
                  </a:lnTo>
                  <a:lnTo>
                    <a:pt x="0" y="115854"/>
                  </a:lnTo>
                </a:path>
              </a:pathLst>
            </a:custGeom>
            <a:ln w="5642">
              <a:solidFill>
                <a:srgbClr val="000080"/>
              </a:solidFill>
            </a:ln>
          </p:spPr>
          <p:txBody>
            <a:bodyPr wrap="square" lIns="0" tIns="0" rIns="0" bIns="0" rtlCol="0"/>
            <a:lstStyle/>
            <a:p>
              <a:endParaRPr/>
            </a:p>
          </p:txBody>
        </p:sp>
        <p:sp>
          <p:nvSpPr>
            <p:cNvPr id="294" name="object 42">
              <a:extLst>
                <a:ext uri="{FF2B5EF4-FFF2-40B4-BE49-F238E27FC236}">
                  <a16:creationId xmlns:a16="http://schemas.microsoft.com/office/drawing/2014/main" id="{ACEC25C5-C02C-45E5-A37A-6E331D10F81E}"/>
                </a:ext>
              </a:extLst>
            </p:cNvPr>
            <p:cNvSpPr/>
            <p:nvPr/>
          </p:nvSpPr>
          <p:spPr>
            <a:xfrm>
              <a:off x="4801844" y="4875326"/>
              <a:ext cx="11430" cy="178435"/>
            </a:xfrm>
            <a:custGeom>
              <a:avLst/>
              <a:gdLst/>
              <a:ahLst/>
              <a:cxnLst/>
              <a:rect l="l" t="t" r="r" b="b"/>
              <a:pathLst>
                <a:path w="11429" h="178435">
                  <a:moveTo>
                    <a:pt x="11277" y="0"/>
                  </a:moveTo>
                  <a:lnTo>
                    <a:pt x="5638" y="0"/>
                  </a:lnTo>
                  <a:lnTo>
                    <a:pt x="0" y="0"/>
                  </a:lnTo>
                  <a:lnTo>
                    <a:pt x="0" y="178104"/>
                  </a:lnTo>
                  <a:lnTo>
                    <a:pt x="5638" y="178104"/>
                  </a:lnTo>
                  <a:lnTo>
                    <a:pt x="11277" y="178104"/>
                  </a:lnTo>
                  <a:lnTo>
                    <a:pt x="11277" y="0"/>
                  </a:lnTo>
                  <a:close/>
                </a:path>
              </a:pathLst>
            </a:custGeom>
            <a:solidFill>
              <a:srgbClr val="000080"/>
            </a:solidFill>
          </p:spPr>
          <p:txBody>
            <a:bodyPr wrap="square" lIns="0" tIns="0" rIns="0" bIns="0" rtlCol="0"/>
            <a:lstStyle/>
            <a:p>
              <a:endParaRPr/>
            </a:p>
          </p:txBody>
        </p:sp>
        <p:sp>
          <p:nvSpPr>
            <p:cNvPr id="295" name="object 43">
              <a:extLst>
                <a:ext uri="{FF2B5EF4-FFF2-40B4-BE49-F238E27FC236}">
                  <a16:creationId xmlns:a16="http://schemas.microsoft.com/office/drawing/2014/main" id="{45D2A993-F07E-4123-953B-06B4369B9EBF}"/>
                </a:ext>
              </a:extLst>
            </p:cNvPr>
            <p:cNvSpPr/>
            <p:nvPr/>
          </p:nvSpPr>
          <p:spPr>
            <a:xfrm>
              <a:off x="4821593"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296" name="object 44">
              <a:extLst>
                <a:ext uri="{FF2B5EF4-FFF2-40B4-BE49-F238E27FC236}">
                  <a16:creationId xmlns:a16="http://schemas.microsoft.com/office/drawing/2014/main" id="{B10060FE-BF36-4035-AB86-03EB5A877BDB}"/>
                </a:ext>
              </a:extLst>
            </p:cNvPr>
            <p:cNvSpPr/>
            <p:nvPr/>
          </p:nvSpPr>
          <p:spPr>
            <a:xfrm>
              <a:off x="4827235" y="4824534"/>
              <a:ext cx="5715" cy="229235"/>
            </a:xfrm>
            <a:custGeom>
              <a:avLst/>
              <a:gdLst/>
              <a:ahLst/>
              <a:cxnLst/>
              <a:rect l="l" t="t" r="r" b="b"/>
              <a:pathLst>
                <a:path w="5714" h="229235">
                  <a:moveTo>
                    <a:pt x="0" y="228887"/>
                  </a:moveTo>
                  <a:lnTo>
                    <a:pt x="0" y="228887"/>
                  </a:lnTo>
                  <a:lnTo>
                    <a:pt x="0" y="113033"/>
                  </a:lnTo>
                  <a:lnTo>
                    <a:pt x="0" y="118675"/>
                  </a:lnTo>
                  <a:lnTo>
                    <a:pt x="0" y="135602"/>
                  </a:lnTo>
                  <a:lnTo>
                    <a:pt x="0" y="158171"/>
                  </a:lnTo>
                  <a:lnTo>
                    <a:pt x="0" y="180928"/>
                  </a:lnTo>
                  <a:lnTo>
                    <a:pt x="5642" y="203497"/>
                  </a:lnTo>
                  <a:lnTo>
                    <a:pt x="5642" y="220424"/>
                  </a:lnTo>
                  <a:lnTo>
                    <a:pt x="5642" y="228887"/>
                  </a:lnTo>
                </a:path>
                <a:path w="5714" h="229235">
                  <a:moveTo>
                    <a:pt x="5642" y="228887"/>
                  </a:moveTo>
                  <a:lnTo>
                    <a:pt x="5642" y="228887"/>
                  </a:lnTo>
                  <a:lnTo>
                    <a:pt x="5642" y="0"/>
                  </a:lnTo>
                  <a:lnTo>
                    <a:pt x="5642" y="11284"/>
                  </a:lnTo>
                  <a:lnTo>
                    <a:pt x="5642" y="228887"/>
                  </a:lnTo>
                </a:path>
                <a:path w="5714" h="229235">
                  <a:moveTo>
                    <a:pt x="5642" y="228887"/>
                  </a:moveTo>
                  <a:lnTo>
                    <a:pt x="5642" y="228887"/>
                  </a:lnTo>
                  <a:lnTo>
                    <a:pt x="5642" y="73349"/>
                  </a:lnTo>
                  <a:lnTo>
                    <a:pt x="5642" y="45138"/>
                  </a:lnTo>
                </a:path>
              </a:pathLst>
            </a:custGeom>
            <a:ln w="5642">
              <a:solidFill>
                <a:srgbClr val="000080"/>
              </a:solidFill>
            </a:ln>
          </p:spPr>
          <p:txBody>
            <a:bodyPr wrap="square" lIns="0" tIns="0" rIns="0" bIns="0" rtlCol="0"/>
            <a:lstStyle/>
            <a:p>
              <a:endParaRPr/>
            </a:p>
          </p:txBody>
        </p:sp>
        <p:sp>
          <p:nvSpPr>
            <p:cNvPr id="297" name="object 45">
              <a:extLst>
                <a:ext uri="{FF2B5EF4-FFF2-40B4-BE49-F238E27FC236}">
                  <a16:creationId xmlns:a16="http://schemas.microsoft.com/office/drawing/2014/main" id="{F80C58AB-5E8B-4D42-8A81-67CD0555093D}"/>
                </a:ext>
              </a:extLst>
            </p:cNvPr>
            <p:cNvSpPr/>
            <p:nvPr/>
          </p:nvSpPr>
          <p:spPr>
            <a:xfrm>
              <a:off x="4838520" y="4728428"/>
              <a:ext cx="5715" cy="325120"/>
            </a:xfrm>
            <a:custGeom>
              <a:avLst/>
              <a:gdLst/>
              <a:ahLst/>
              <a:cxnLst/>
              <a:rect l="l" t="t" r="r" b="b"/>
              <a:pathLst>
                <a:path w="5714" h="325120">
                  <a:moveTo>
                    <a:pt x="0" y="324994"/>
                  </a:moveTo>
                  <a:lnTo>
                    <a:pt x="0" y="324994"/>
                  </a:lnTo>
                  <a:lnTo>
                    <a:pt x="0" y="0"/>
                  </a:lnTo>
                  <a:lnTo>
                    <a:pt x="0" y="5642"/>
                  </a:lnTo>
                  <a:lnTo>
                    <a:pt x="0" y="192213"/>
                  </a:lnTo>
                  <a:lnTo>
                    <a:pt x="5642" y="242993"/>
                  </a:lnTo>
                  <a:lnTo>
                    <a:pt x="5642" y="282677"/>
                  </a:lnTo>
                  <a:lnTo>
                    <a:pt x="5642" y="316531"/>
                  </a:lnTo>
                  <a:lnTo>
                    <a:pt x="5642" y="322173"/>
                  </a:lnTo>
                  <a:lnTo>
                    <a:pt x="5642" y="324994"/>
                  </a:lnTo>
                </a:path>
                <a:path w="5714" h="325120">
                  <a:moveTo>
                    <a:pt x="5642" y="324994"/>
                  </a:moveTo>
                  <a:lnTo>
                    <a:pt x="5642" y="324994"/>
                  </a:lnTo>
                  <a:lnTo>
                    <a:pt x="5642" y="129960"/>
                  </a:lnTo>
                  <a:lnTo>
                    <a:pt x="5642" y="96106"/>
                  </a:lnTo>
                </a:path>
              </a:pathLst>
            </a:custGeom>
            <a:ln w="5642">
              <a:solidFill>
                <a:srgbClr val="000080"/>
              </a:solidFill>
            </a:ln>
          </p:spPr>
          <p:txBody>
            <a:bodyPr wrap="square" lIns="0" tIns="0" rIns="0" bIns="0" rtlCol="0"/>
            <a:lstStyle/>
            <a:p>
              <a:endParaRPr/>
            </a:p>
          </p:txBody>
        </p:sp>
        <p:sp>
          <p:nvSpPr>
            <p:cNvPr id="298" name="object 46">
              <a:extLst>
                <a:ext uri="{FF2B5EF4-FFF2-40B4-BE49-F238E27FC236}">
                  <a16:creationId xmlns:a16="http://schemas.microsoft.com/office/drawing/2014/main" id="{A663484F-1051-49F0-AD30-FA5E95330B21}"/>
                </a:ext>
              </a:extLst>
            </p:cNvPr>
            <p:cNvSpPr/>
            <p:nvPr/>
          </p:nvSpPr>
          <p:spPr>
            <a:xfrm>
              <a:off x="4844162" y="4937568"/>
              <a:ext cx="5715" cy="116205"/>
            </a:xfrm>
            <a:custGeom>
              <a:avLst/>
              <a:gdLst/>
              <a:ahLst/>
              <a:cxnLst/>
              <a:rect l="l" t="t" r="r" b="b"/>
              <a:pathLst>
                <a:path w="5714" h="116204">
                  <a:moveTo>
                    <a:pt x="0" y="0"/>
                  </a:moveTo>
                  <a:lnTo>
                    <a:pt x="0" y="33853"/>
                  </a:lnTo>
                  <a:lnTo>
                    <a:pt x="5642" y="73537"/>
                  </a:lnTo>
                  <a:lnTo>
                    <a:pt x="5642" y="90464"/>
                  </a:lnTo>
                  <a:lnTo>
                    <a:pt x="5642" y="107391"/>
                  </a:lnTo>
                  <a:lnTo>
                    <a:pt x="5642" y="113033"/>
                  </a:lnTo>
                  <a:lnTo>
                    <a:pt x="5642" y="115854"/>
                  </a:lnTo>
                </a:path>
                <a:path w="5714" h="116204">
                  <a:moveTo>
                    <a:pt x="5642" y="115854"/>
                  </a:moveTo>
                  <a:lnTo>
                    <a:pt x="5642" y="115854"/>
                  </a:lnTo>
                  <a:lnTo>
                    <a:pt x="5642" y="0"/>
                  </a:lnTo>
                  <a:lnTo>
                    <a:pt x="5642" y="5642"/>
                  </a:lnTo>
                  <a:lnTo>
                    <a:pt x="5642" y="115854"/>
                  </a:lnTo>
                </a:path>
              </a:pathLst>
            </a:custGeom>
            <a:ln w="5642">
              <a:solidFill>
                <a:srgbClr val="000080"/>
              </a:solidFill>
            </a:ln>
          </p:spPr>
          <p:txBody>
            <a:bodyPr wrap="square" lIns="0" tIns="0" rIns="0" bIns="0" rtlCol="0"/>
            <a:lstStyle/>
            <a:p>
              <a:endParaRPr/>
            </a:p>
          </p:txBody>
        </p:sp>
        <p:sp>
          <p:nvSpPr>
            <p:cNvPr id="299" name="object 47">
              <a:extLst>
                <a:ext uri="{FF2B5EF4-FFF2-40B4-BE49-F238E27FC236}">
                  <a16:creationId xmlns:a16="http://schemas.microsoft.com/office/drawing/2014/main" id="{9C453612-0D57-4CA5-AC38-E4566080D97D}"/>
                </a:ext>
              </a:extLst>
            </p:cNvPr>
            <p:cNvSpPr/>
            <p:nvPr/>
          </p:nvSpPr>
          <p:spPr>
            <a:xfrm>
              <a:off x="4855447" y="4779208"/>
              <a:ext cx="0" cy="274320"/>
            </a:xfrm>
            <a:custGeom>
              <a:avLst/>
              <a:gdLst/>
              <a:ahLst/>
              <a:cxnLst/>
              <a:rect l="l" t="t" r="r" b="b"/>
              <a:pathLst>
                <a:path h="274320">
                  <a:moveTo>
                    <a:pt x="0" y="274214"/>
                  </a:moveTo>
                  <a:lnTo>
                    <a:pt x="0" y="274214"/>
                  </a:lnTo>
                  <a:lnTo>
                    <a:pt x="0" y="0"/>
                  </a:lnTo>
                  <a:lnTo>
                    <a:pt x="0" y="11284"/>
                  </a:lnTo>
                  <a:lnTo>
                    <a:pt x="0" y="274214"/>
                  </a:lnTo>
                </a:path>
              </a:pathLst>
            </a:custGeom>
            <a:ln w="5642">
              <a:solidFill>
                <a:srgbClr val="000080"/>
              </a:solidFill>
            </a:ln>
          </p:spPr>
          <p:txBody>
            <a:bodyPr wrap="square" lIns="0" tIns="0" rIns="0" bIns="0" rtlCol="0"/>
            <a:lstStyle/>
            <a:p>
              <a:endParaRPr/>
            </a:p>
          </p:txBody>
        </p:sp>
        <p:sp>
          <p:nvSpPr>
            <p:cNvPr id="300" name="object 48">
              <a:extLst>
                <a:ext uri="{FF2B5EF4-FFF2-40B4-BE49-F238E27FC236}">
                  <a16:creationId xmlns:a16="http://schemas.microsoft.com/office/drawing/2014/main" id="{E17077EA-F71E-42AE-B6E8-7F75B07E77E4}"/>
                </a:ext>
              </a:extLst>
            </p:cNvPr>
            <p:cNvSpPr/>
            <p:nvPr/>
          </p:nvSpPr>
          <p:spPr>
            <a:xfrm>
              <a:off x="4861089" y="4937568"/>
              <a:ext cx="5715" cy="116205"/>
            </a:xfrm>
            <a:custGeom>
              <a:avLst/>
              <a:gdLst/>
              <a:ahLst/>
              <a:cxnLst/>
              <a:rect l="l" t="t" r="r" b="b"/>
              <a:pathLst>
                <a:path w="5714" h="116204">
                  <a:moveTo>
                    <a:pt x="0" y="0"/>
                  </a:moveTo>
                  <a:lnTo>
                    <a:pt x="0" y="33853"/>
                  </a:lnTo>
                  <a:lnTo>
                    <a:pt x="0" y="67895"/>
                  </a:lnTo>
                  <a:lnTo>
                    <a:pt x="0" y="96106"/>
                  </a:lnTo>
                  <a:lnTo>
                    <a:pt x="0" y="115854"/>
                  </a:lnTo>
                </a:path>
                <a:path w="5714" h="116204">
                  <a:moveTo>
                    <a:pt x="0" y="115854"/>
                  </a:moveTo>
                  <a:lnTo>
                    <a:pt x="0" y="115854"/>
                  </a:lnTo>
                  <a:lnTo>
                    <a:pt x="0" y="0"/>
                  </a:lnTo>
                  <a:lnTo>
                    <a:pt x="0" y="5642"/>
                  </a:lnTo>
                  <a:lnTo>
                    <a:pt x="0" y="11284"/>
                  </a:lnTo>
                  <a:lnTo>
                    <a:pt x="0" y="28211"/>
                  </a:lnTo>
                  <a:lnTo>
                    <a:pt x="0" y="45138"/>
                  </a:lnTo>
                  <a:lnTo>
                    <a:pt x="5642" y="84822"/>
                  </a:lnTo>
                  <a:lnTo>
                    <a:pt x="5642" y="115854"/>
                  </a:lnTo>
                </a:path>
              </a:pathLst>
            </a:custGeom>
            <a:ln w="5642">
              <a:solidFill>
                <a:srgbClr val="000080"/>
              </a:solidFill>
            </a:ln>
          </p:spPr>
          <p:txBody>
            <a:bodyPr wrap="square" lIns="0" tIns="0" rIns="0" bIns="0" rtlCol="0"/>
            <a:lstStyle/>
            <a:p>
              <a:endParaRPr/>
            </a:p>
          </p:txBody>
        </p:sp>
        <p:sp>
          <p:nvSpPr>
            <p:cNvPr id="301" name="object 49">
              <a:extLst>
                <a:ext uri="{FF2B5EF4-FFF2-40B4-BE49-F238E27FC236}">
                  <a16:creationId xmlns:a16="http://schemas.microsoft.com/office/drawing/2014/main" id="{5218C642-5292-4363-9F9E-D420F064B886}"/>
                </a:ext>
              </a:extLst>
            </p:cNvPr>
            <p:cNvSpPr/>
            <p:nvPr/>
          </p:nvSpPr>
          <p:spPr>
            <a:xfrm>
              <a:off x="4872373" y="4824534"/>
              <a:ext cx="0" cy="229235"/>
            </a:xfrm>
            <a:custGeom>
              <a:avLst/>
              <a:gdLst/>
              <a:ahLst/>
              <a:cxnLst/>
              <a:rect l="l" t="t" r="r" b="b"/>
              <a:pathLst>
                <a:path h="229235">
                  <a:moveTo>
                    <a:pt x="0" y="113033"/>
                  </a:moveTo>
                  <a:lnTo>
                    <a:pt x="0" y="113033"/>
                  </a:lnTo>
                  <a:lnTo>
                    <a:pt x="0" y="226066"/>
                  </a:lnTo>
                  <a:lnTo>
                    <a:pt x="0" y="228887"/>
                  </a:lnTo>
                </a:path>
                <a:path h="229235">
                  <a:moveTo>
                    <a:pt x="0" y="228887"/>
                  </a:moveTo>
                  <a:lnTo>
                    <a:pt x="0" y="228887"/>
                  </a:lnTo>
                  <a:lnTo>
                    <a:pt x="0" y="33853"/>
                  </a:lnTo>
                  <a:lnTo>
                    <a:pt x="0" y="0"/>
                  </a:lnTo>
                </a:path>
              </a:pathLst>
            </a:custGeom>
            <a:ln w="5642">
              <a:solidFill>
                <a:srgbClr val="000080"/>
              </a:solidFill>
            </a:ln>
          </p:spPr>
          <p:txBody>
            <a:bodyPr wrap="square" lIns="0" tIns="0" rIns="0" bIns="0" rtlCol="0"/>
            <a:lstStyle/>
            <a:p>
              <a:endParaRPr/>
            </a:p>
          </p:txBody>
        </p:sp>
        <p:sp>
          <p:nvSpPr>
            <p:cNvPr id="302" name="object 50">
              <a:extLst>
                <a:ext uri="{FF2B5EF4-FFF2-40B4-BE49-F238E27FC236}">
                  <a16:creationId xmlns:a16="http://schemas.microsoft.com/office/drawing/2014/main" id="{268835C4-44BD-4BF8-80FE-A39D6F88A5D4}"/>
                </a:ext>
              </a:extLst>
            </p:cNvPr>
            <p:cNvSpPr/>
            <p:nvPr/>
          </p:nvSpPr>
          <p:spPr>
            <a:xfrm>
              <a:off x="4878015" y="4558784"/>
              <a:ext cx="11430" cy="494665"/>
            </a:xfrm>
            <a:custGeom>
              <a:avLst/>
              <a:gdLst/>
              <a:ahLst/>
              <a:cxnLst/>
              <a:rect l="l" t="t" r="r" b="b"/>
              <a:pathLst>
                <a:path w="11429" h="494664">
                  <a:moveTo>
                    <a:pt x="0" y="378784"/>
                  </a:moveTo>
                  <a:lnTo>
                    <a:pt x="0" y="378784"/>
                  </a:lnTo>
                  <a:lnTo>
                    <a:pt x="0" y="67932"/>
                  </a:lnTo>
                  <a:lnTo>
                    <a:pt x="5642" y="45138"/>
                  </a:lnTo>
                  <a:lnTo>
                    <a:pt x="5642" y="28211"/>
                  </a:lnTo>
                  <a:lnTo>
                    <a:pt x="5642" y="5642"/>
                  </a:lnTo>
                  <a:lnTo>
                    <a:pt x="5642" y="0"/>
                  </a:lnTo>
                  <a:lnTo>
                    <a:pt x="5642" y="11284"/>
                  </a:lnTo>
                  <a:lnTo>
                    <a:pt x="5642" y="463606"/>
                  </a:lnTo>
                  <a:lnTo>
                    <a:pt x="11284" y="480532"/>
                  </a:lnTo>
                  <a:lnTo>
                    <a:pt x="11284" y="491817"/>
                  </a:lnTo>
                  <a:lnTo>
                    <a:pt x="11284" y="494638"/>
                  </a:lnTo>
                </a:path>
                <a:path w="11429" h="494664">
                  <a:moveTo>
                    <a:pt x="11284" y="494638"/>
                  </a:moveTo>
                  <a:lnTo>
                    <a:pt x="11284" y="494638"/>
                  </a:lnTo>
                  <a:lnTo>
                    <a:pt x="11284" y="310888"/>
                  </a:lnTo>
                  <a:lnTo>
                    <a:pt x="11284" y="316531"/>
                  </a:lnTo>
                  <a:lnTo>
                    <a:pt x="11284" y="494638"/>
                  </a:lnTo>
                </a:path>
              </a:pathLst>
            </a:custGeom>
            <a:ln w="5642">
              <a:solidFill>
                <a:srgbClr val="000080"/>
              </a:solidFill>
            </a:ln>
          </p:spPr>
          <p:txBody>
            <a:bodyPr wrap="square" lIns="0" tIns="0" rIns="0" bIns="0" rtlCol="0"/>
            <a:lstStyle/>
            <a:p>
              <a:endParaRPr/>
            </a:p>
          </p:txBody>
        </p:sp>
        <p:sp>
          <p:nvSpPr>
            <p:cNvPr id="303" name="object 51">
              <a:extLst>
                <a:ext uri="{FF2B5EF4-FFF2-40B4-BE49-F238E27FC236}">
                  <a16:creationId xmlns:a16="http://schemas.microsoft.com/office/drawing/2014/main" id="{9ABA21E5-469C-49DB-8C23-CFE36D74B212}"/>
                </a:ext>
              </a:extLst>
            </p:cNvPr>
            <p:cNvSpPr/>
            <p:nvPr/>
          </p:nvSpPr>
          <p:spPr>
            <a:xfrm>
              <a:off x="4894942" y="4722786"/>
              <a:ext cx="0" cy="330835"/>
            </a:xfrm>
            <a:custGeom>
              <a:avLst/>
              <a:gdLst/>
              <a:ahLst/>
              <a:cxnLst/>
              <a:rect l="l" t="t" r="r" b="b"/>
              <a:pathLst>
                <a:path h="330835">
                  <a:moveTo>
                    <a:pt x="0" y="214782"/>
                  </a:moveTo>
                  <a:lnTo>
                    <a:pt x="0" y="231709"/>
                  </a:lnTo>
                  <a:lnTo>
                    <a:pt x="0" y="254278"/>
                  </a:lnTo>
                  <a:lnTo>
                    <a:pt x="0" y="299604"/>
                  </a:lnTo>
                  <a:lnTo>
                    <a:pt x="0" y="322173"/>
                  </a:lnTo>
                  <a:lnTo>
                    <a:pt x="0" y="330636"/>
                  </a:lnTo>
                </a:path>
                <a:path h="330835">
                  <a:moveTo>
                    <a:pt x="0" y="330636"/>
                  </a:moveTo>
                  <a:lnTo>
                    <a:pt x="0" y="330636"/>
                  </a:lnTo>
                  <a:lnTo>
                    <a:pt x="0" y="0"/>
                  </a:lnTo>
                  <a:lnTo>
                    <a:pt x="0" y="5642"/>
                  </a:lnTo>
                  <a:lnTo>
                    <a:pt x="0" y="330636"/>
                  </a:lnTo>
                </a:path>
              </a:pathLst>
            </a:custGeom>
            <a:ln w="5642">
              <a:solidFill>
                <a:srgbClr val="000080"/>
              </a:solidFill>
            </a:ln>
          </p:spPr>
          <p:txBody>
            <a:bodyPr wrap="square" lIns="0" tIns="0" rIns="0" bIns="0" rtlCol="0"/>
            <a:lstStyle/>
            <a:p>
              <a:endParaRPr/>
            </a:p>
          </p:txBody>
        </p:sp>
        <p:sp>
          <p:nvSpPr>
            <p:cNvPr id="304" name="object 52">
              <a:extLst>
                <a:ext uri="{FF2B5EF4-FFF2-40B4-BE49-F238E27FC236}">
                  <a16:creationId xmlns:a16="http://schemas.microsoft.com/office/drawing/2014/main" id="{43E61A74-5165-400C-B32C-A0DC2B9F0065}"/>
                </a:ext>
              </a:extLst>
            </p:cNvPr>
            <p:cNvSpPr/>
            <p:nvPr/>
          </p:nvSpPr>
          <p:spPr>
            <a:xfrm>
              <a:off x="4900584" y="4869673"/>
              <a:ext cx="0" cy="184150"/>
            </a:xfrm>
            <a:custGeom>
              <a:avLst/>
              <a:gdLst/>
              <a:ahLst/>
              <a:cxnLst/>
              <a:rect l="l" t="t" r="r" b="b"/>
              <a:pathLst>
                <a:path h="184150">
                  <a:moveTo>
                    <a:pt x="0" y="0"/>
                  </a:moveTo>
                  <a:lnTo>
                    <a:pt x="0" y="50968"/>
                  </a:lnTo>
                  <a:lnTo>
                    <a:pt x="0" y="107391"/>
                  </a:lnTo>
                  <a:lnTo>
                    <a:pt x="0" y="152717"/>
                  </a:lnTo>
                  <a:lnTo>
                    <a:pt x="0" y="169644"/>
                  </a:lnTo>
                  <a:lnTo>
                    <a:pt x="0" y="183749"/>
                  </a:lnTo>
                </a:path>
              </a:pathLst>
            </a:custGeom>
            <a:ln w="5642">
              <a:solidFill>
                <a:srgbClr val="000080"/>
              </a:solidFill>
            </a:ln>
          </p:spPr>
          <p:txBody>
            <a:bodyPr wrap="square" lIns="0" tIns="0" rIns="0" bIns="0" rtlCol="0"/>
            <a:lstStyle/>
            <a:p>
              <a:endParaRPr/>
            </a:p>
          </p:txBody>
        </p:sp>
        <p:sp>
          <p:nvSpPr>
            <p:cNvPr id="305" name="object 53">
              <a:extLst>
                <a:ext uri="{FF2B5EF4-FFF2-40B4-BE49-F238E27FC236}">
                  <a16:creationId xmlns:a16="http://schemas.microsoft.com/office/drawing/2014/main" id="{1647ABF6-93DD-4316-B1DB-F73DA63E2AD4}"/>
                </a:ext>
              </a:extLst>
            </p:cNvPr>
            <p:cNvSpPr/>
            <p:nvPr/>
          </p:nvSpPr>
          <p:spPr>
            <a:xfrm>
              <a:off x="4911868" y="4869673"/>
              <a:ext cx="5715" cy="184150"/>
            </a:xfrm>
            <a:custGeom>
              <a:avLst/>
              <a:gdLst/>
              <a:ahLst/>
              <a:cxnLst/>
              <a:rect l="l" t="t" r="r" b="b"/>
              <a:pathLst>
                <a:path w="5714" h="184150">
                  <a:moveTo>
                    <a:pt x="0" y="0"/>
                  </a:moveTo>
                  <a:lnTo>
                    <a:pt x="0" y="0"/>
                  </a:lnTo>
                  <a:lnTo>
                    <a:pt x="0" y="124317"/>
                  </a:lnTo>
                  <a:lnTo>
                    <a:pt x="5386" y="183749"/>
                  </a:lnTo>
                </a:path>
              </a:pathLst>
            </a:custGeom>
            <a:ln w="5642">
              <a:solidFill>
                <a:srgbClr val="000080"/>
              </a:solidFill>
            </a:ln>
          </p:spPr>
          <p:txBody>
            <a:bodyPr wrap="square" lIns="0" tIns="0" rIns="0" bIns="0" rtlCol="0"/>
            <a:lstStyle/>
            <a:p>
              <a:endParaRPr/>
            </a:p>
          </p:txBody>
        </p:sp>
        <p:sp>
          <p:nvSpPr>
            <p:cNvPr id="306" name="object 54">
              <a:extLst>
                <a:ext uri="{FF2B5EF4-FFF2-40B4-BE49-F238E27FC236}">
                  <a16:creationId xmlns:a16="http://schemas.microsoft.com/office/drawing/2014/main" id="{5EA9C62C-FEFD-45AC-8ED0-68C01A6E58E1}"/>
                </a:ext>
              </a:extLst>
            </p:cNvPr>
            <p:cNvSpPr/>
            <p:nvPr/>
          </p:nvSpPr>
          <p:spPr>
            <a:xfrm>
              <a:off x="4917510" y="4869673"/>
              <a:ext cx="0" cy="67945"/>
            </a:xfrm>
            <a:custGeom>
              <a:avLst/>
              <a:gdLst/>
              <a:ahLst/>
              <a:cxnLst/>
              <a:rect l="l" t="t" r="r" b="b"/>
              <a:pathLst>
                <a:path h="67945">
                  <a:moveTo>
                    <a:pt x="0" y="0"/>
                  </a:moveTo>
                  <a:lnTo>
                    <a:pt x="0" y="22569"/>
                  </a:lnTo>
                  <a:lnTo>
                    <a:pt x="0" y="39683"/>
                  </a:lnTo>
                  <a:lnTo>
                    <a:pt x="0" y="62252"/>
                  </a:lnTo>
                  <a:lnTo>
                    <a:pt x="0" y="67895"/>
                  </a:lnTo>
                  <a:lnTo>
                    <a:pt x="0" y="62252"/>
                  </a:lnTo>
                  <a:lnTo>
                    <a:pt x="0" y="39683"/>
                  </a:lnTo>
                  <a:lnTo>
                    <a:pt x="0" y="22569"/>
                  </a:lnTo>
                  <a:lnTo>
                    <a:pt x="0" y="0"/>
                  </a:lnTo>
                </a:path>
              </a:pathLst>
            </a:custGeom>
            <a:ln w="5642">
              <a:solidFill>
                <a:srgbClr val="000080"/>
              </a:solidFill>
            </a:ln>
          </p:spPr>
          <p:txBody>
            <a:bodyPr wrap="square" lIns="0" tIns="0" rIns="0" bIns="0" rtlCol="0"/>
            <a:lstStyle/>
            <a:p>
              <a:endParaRPr/>
            </a:p>
          </p:txBody>
        </p:sp>
        <p:sp>
          <p:nvSpPr>
            <p:cNvPr id="307" name="object 55">
              <a:extLst>
                <a:ext uri="{FF2B5EF4-FFF2-40B4-BE49-F238E27FC236}">
                  <a16:creationId xmlns:a16="http://schemas.microsoft.com/office/drawing/2014/main" id="{2F58D7F1-32A1-48FD-9853-7117D647F465}"/>
                </a:ext>
              </a:extLst>
            </p:cNvPr>
            <p:cNvSpPr/>
            <p:nvPr/>
          </p:nvSpPr>
          <p:spPr>
            <a:xfrm>
              <a:off x="4923152" y="4558784"/>
              <a:ext cx="11430" cy="494665"/>
            </a:xfrm>
            <a:custGeom>
              <a:avLst/>
              <a:gdLst/>
              <a:ahLst/>
              <a:cxnLst/>
              <a:rect l="l" t="t" r="r" b="b"/>
              <a:pathLst>
                <a:path w="11429" h="494664">
                  <a:moveTo>
                    <a:pt x="0" y="494638"/>
                  </a:moveTo>
                  <a:lnTo>
                    <a:pt x="0" y="494638"/>
                  </a:lnTo>
                  <a:lnTo>
                    <a:pt x="0" y="310888"/>
                  </a:lnTo>
                  <a:lnTo>
                    <a:pt x="0" y="378784"/>
                  </a:lnTo>
                  <a:lnTo>
                    <a:pt x="0" y="265750"/>
                  </a:lnTo>
                  <a:lnTo>
                    <a:pt x="5642" y="231709"/>
                  </a:lnTo>
                  <a:lnTo>
                    <a:pt x="5642" y="0"/>
                  </a:lnTo>
                  <a:lnTo>
                    <a:pt x="5642" y="11284"/>
                  </a:lnTo>
                  <a:lnTo>
                    <a:pt x="5642" y="299604"/>
                  </a:lnTo>
                  <a:lnTo>
                    <a:pt x="11284" y="378784"/>
                  </a:lnTo>
                </a:path>
              </a:pathLst>
            </a:custGeom>
            <a:ln w="5642">
              <a:solidFill>
                <a:srgbClr val="000080"/>
              </a:solidFill>
            </a:ln>
          </p:spPr>
          <p:txBody>
            <a:bodyPr wrap="square" lIns="0" tIns="0" rIns="0" bIns="0" rtlCol="0"/>
            <a:lstStyle/>
            <a:p>
              <a:endParaRPr/>
            </a:p>
          </p:txBody>
        </p:sp>
        <p:sp>
          <p:nvSpPr>
            <p:cNvPr id="308" name="object 56">
              <a:extLst>
                <a:ext uri="{FF2B5EF4-FFF2-40B4-BE49-F238E27FC236}">
                  <a16:creationId xmlns:a16="http://schemas.microsoft.com/office/drawing/2014/main" id="{1B7129B2-1B6A-43DF-9187-E687D794DFA2}"/>
                </a:ext>
              </a:extLst>
            </p:cNvPr>
            <p:cNvSpPr/>
            <p:nvPr/>
          </p:nvSpPr>
          <p:spPr>
            <a:xfrm>
              <a:off x="4940079"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09" name="object 57">
              <a:extLst>
                <a:ext uri="{FF2B5EF4-FFF2-40B4-BE49-F238E27FC236}">
                  <a16:creationId xmlns:a16="http://schemas.microsoft.com/office/drawing/2014/main" id="{77E027E8-BA34-4670-AF67-7A7481B76936}"/>
                </a:ext>
              </a:extLst>
            </p:cNvPr>
            <p:cNvSpPr/>
            <p:nvPr/>
          </p:nvSpPr>
          <p:spPr>
            <a:xfrm>
              <a:off x="4940213" y="4824534"/>
              <a:ext cx="5715" cy="229235"/>
            </a:xfrm>
            <a:custGeom>
              <a:avLst/>
              <a:gdLst/>
              <a:ahLst/>
              <a:cxnLst/>
              <a:rect l="l" t="t" r="r" b="b"/>
              <a:pathLst>
                <a:path w="5714" h="229235">
                  <a:moveTo>
                    <a:pt x="0" y="228887"/>
                  </a:moveTo>
                  <a:lnTo>
                    <a:pt x="5508" y="113033"/>
                  </a:lnTo>
                  <a:lnTo>
                    <a:pt x="5508" y="96106"/>
                  </a:lnTo>
                  <a:lnTo>
                    <a:pt x="5508" y="78991"/>
                  </a:lnTo>
                  <a:lnTo>
                    <a:pt x="5508" y="33853"/>
                  </a:lnTo>
                  <a:lnTo>
                    <a:pt x="5508" y="16926"/>
                  </a:lnTo>
                  <a:lnTo>
                    <a:pt x="5508" y="5642"/>
                  </a:lnTo>
                  <a:lnTo>
                    <a:pt x="5508" y="0"/>
                  </a:lnTo>
                  <a:lnTo>
                    <a:pt x="5508" y="5642"/>
                  </a:lnTo>
                  <a:lnTo>
                    <a:pt x="5508" y="226066"/>
                  </a:lnTo>
                  <a:lnTo>
                    <a:pt x="5508" y="228887"/>
                  </a:lnTo>
                </a:path>
                <a:path w="5714" h="229235">
                  <a:moveTo>
                    <a:pt x="5508" y="228887"/>
                  </a:moveTo>
                  <a:lnTo>
                    <a:pt x="5508" y="228887"/>
                  </a:lnTo>
                  <a:lnTo>
                    <a:pt x="5508" y="73349"/>
                  </a:lnTo>
                  <a:lnTo>
                    <a:pt x="5508" y="45138"/>
                  </a:lnTo>
                </a:path>
              </a:pathLst>
            </a:custGeom>
            <a:ln w="5642">
              <a:solidFill>
                <a:srgbClr val="000080"/>
              </a:solidFill>
            </a:ln>
          </p:spPr>
          <p:txBody>
            <a:bodyPr wrap="square" lIns="0" tIns="0" rIns="0" bIns="0" rtlCol="0"/>
            <a:lstStyle/>
            <a:p>
              <a:endParaRPr/>
            </a:p>
          </p:txBody>
        </p:sp>
        <p:sp>
          <p:nvSpPr>
            <p:cNvPr id="310" name="object 58">
              <a:extLst>
                <a:ext uri="{FF2B5EF4-FFF2-40B4-BE49-F238E27FC236}">
                  <a16:creationId xmlns:a16="http://schemas.microsoft.com/office/drawing/2014/main" id="{63CFBEBC-411F-4EBF-A1E0-BBCABCAAE9F8}"/>
                </a:ext>
              </a:extLst>
            </p:cNvPr>
            <p:cNvSpPr/>
            <p:nvPr/>
          </p:nvSpPr>
          <p:spPr>
            <a:xfrm>
              <a:off x="4968290" y="4937568"/>
              <a:ext cx="0" cy="116205"/>
            </a:xfrm>
            <a:custGeom>
              <a:avLst/>
              <a:gdLst/>
              <a:ahLst/>
              <a:cxnLst/>
              <a:rect l="l" t="t" r="r" b="b"/>
              <a:pathLst>
                <a:path h="116204">
                  <a:moveTo>
                    <a:pt x="0" y="0"/>
                  </a:moveTo>
                  <a:lnTo>
                    <a:pt x="0" y="33853"/>
                  </a:lnTo>
                  <a:lnTo>
                    <a:pt x="0" y="67895"/>
                  </a:lnTo>
                  <a:lnTo>
                    <a:pt x="0" y="96106"/>
                  </a:lnTo>
                  <a:lnTo>
                    <a:pt x="0" y="115854"/>
                  </a:lnTo>
                </a:path>
              </a:pathLst>
            </a:custGeom>
            <a:ln w="5642">
              <a:solidFill>
                <a:srgbClr val="000080"/>
              </a:solidFill>
            </a:ln>
          </p:spPr>
          <p:txBody>
            <a:bodyPr wrap="square" lIns="0" tIns="0" rIns="0" bIns="0" rtlCol="0"/>
            <a:lstStyle/>
            <a:p>
              <a:endParaRPr/>
            </a:p>
          </p:txBody>
        </p:sp>
        <p:sp>
          <p:nvSpPr>
            <p:cNvPr id="311" name="object 59">
              <a:extLst>
                <a:ext uri="{FF2B5EF4-FFF2-40B4-BE49-F238E27FC236}">
                  <a16:creationId xmlns:a16="http://schemas.microsoft.com/office/drawing/2014/main" id="{FD605520-2A76-45FB-AD9A-6AD90F3BBE15}"/>
                </a:ext>
              </a:extLst>
            </p:cNvPr>
            <p:cNvSpPr/>
            <p:nvPr/>
          </p:nvSpPr>
          <p:spPr>
            <a:xfrm>
              <a:off x="4979800" y="4338209"/>
              <a:ext cx="11430" cy="715645"/>
            </a:xfrm>
            <a:custGeom>
              <a:avLst/>
              <a:gdLst/>
              <a:ahLst/>
              <a:cxnLst/>
              <a:rect l="l" t="t" r="r" b="b"/>
              <a:pathLst>
                <a:path w="11429" h="715645">
                  <a:moveTo>
                    <a:pt x="0" y="715213"/>
                  </a:moveTo>
                  <a:lnTo>
                    <a:pt x="0" y="715213"/>
                  </a:lnTo>
                  <a:lnTo>
                    <a:pt x="0" y="356177"/>
                  </a:lnTo>
                  <a:lnTo>
                    <a:pt x="5642" y="350535"/>
                  </a:lnTo>
                  <a:lnTo>
                    <a:pt x="5642" y="0"/>
                  </a:lnTo>
                  <a:lnTo>
                    <a:pt x="5642" y="5792"/>
                  </a:lnTo>
                  <a:lnTo>
                    <a:pt x="5642" y="17077"/>
                  </a:lnTo>
                  <a:lnTo>
                    <a:pt x="5642" y="34004"/>
                  </a:lnTo>
                  <a:lnTo>
                    <a:pt x="5642" y="73499"/>
                  </a:lnTo>
                  <a:lnTo>
                    <a:pt x="11284" y="118863"/>
                  </a:lnTo>
                  <a:lnTo>
                    <a:pt x="11284" y="395861"/>
                  </a:lnTo>
                  <a:lnTo>
                    <a:pt x="11284" y="446641"/>
                  </a:lnTo>
                </a:path>
              </a:pathLst>
            </a:custGeom>
            <a:ln w="5642">
              <a:solidFill>
                <a:srgbClr val="000080"/>
              </a:solidFill>
            </a:ln>
          </p:spPr>
          <p:txBody>
            <a:bodyPr wrap="square" lIns="0" tIns="0" rIns="0" bIns="0" rtlCol="0"/>
            <a:lstStyle/>
            <a:p>
              <a:endParaRPr/>
            </a:p>
          </p:txBody>
        </p:sp>
        <p:pic>
          <p:nvPicPr>
            <p:cNvPr id="312" name="object 60">
              <a:extLst>
                <a:ext uri="{FF2B5EF4-FFF2-40B4-BE49-F238E27FC236}">
                  <a16:creationId xmlns:a16="http://schemas.microsoft.com/office/drawing/2014/main" id="{94B98BE3-FBCD-4D43-B4E3-BF5BD39A890C}"/>
                </a:ext>
              </a:extLst>
            </p:cNvPr>
            <p:cNvPicPr/>
            <p:nvPr/>
          </p:nvPicPr>
          <p:blipFill>
            <a:blip r:embed="rId5" cstate="print"/>
            <a:stretch>
              <a:fillRect/>
            </a:stretch>
          </p:blipFill>
          <p:spPr>
            <a:xfrm>
              <a:off x="4993906" y="4824534"/>
              <a:ext cx="67706" cy="231708"/>
            </a:xfrm>
            <a:prstGeom prst="rect">
              <a:avLst/>
            </a:prstGeom>
          </p:spPr>
        </p:pic>
        <p:sp>
          <p:nvSpPr>
            <p:cNvPr id="313" name="object 61">
              <a:extLst>
                <a:ext uri="{FF2B5EF4-FFF2-40B4-BE49-F238E27FC236}">
                  <a16:creationId xmlns:a16="http://schemas.microsoft.com/office/drawing/2014/main" id="{A301E2D2-B135-4EE3-8401-7E40157A63EF}"/>
                </a:ext>
              </a:extLst>
            </p:cNvPr>
            <p:cNvSpPr/>
            <p:nvPr/>
          </p:nvSpPr>
          <p:spPr>
            <a:xfrm>
              <a:off x="5070075" y="4784850"/>
              <a:ext cx="5715" cy="268605"/>
            </a:xfrm>
            <a:custGeom>
              <a:avLst/>
              <a:gdLst/>
              <a:ahLst/>
              <a:cxnLst/>
              <a:rect l="l" t="t" r="r" b="b"/>
              <a:pathLst>
                <a:path w="5714" h="268604">
                  <a:moveTo>
                    <a:pt x="0" y="268571"/>
                  </a:moveTo>
                  <a:lnTo>
                    <a:pt x="0" y="268571"/>
                  </a:lnTo>
                  <a:lnTo>
                    <a:pt x="0" y="50968"/>
                  </a:lnTo>
                  <a:lnTo>
                    <a:pt x="5642" y="28399"/>
                  </a:lnTo>
                  <a:lnTo>
                    <a:pt x="5642" y="11284"/>
                  </a:lnTo>
                  <a:lnTo>
                    <a:pt x="5642" y="0"/>
                  </a:lnTo>
                  <a:lnTo>
                    <a:pt x="5642" y="5642"/>
                  </a:lnTo>
                  <a:lnTo>
                    <a:pt x="5642" y="265750"/>
                  </a:lnTo>
                  <a:lnTo>
                    <a:pt x="5642" y="268571"/>
                  </a:lnTo>
                </a:path>
                <a:path w="5714" h="268604">
                  <a:moveTo>
                    <a:pt x="5642" y="268571"/>
                  </a:moveTo>
                  <a:lnTo>
                    <a:pt x="5642" y="268571"/>
                  </a:lnTo>
                  <a:lnTo>
                    <a:pt x="5642" y="113033"/>
                  </a:lnTo>
                  <a:lnTo>
                    <a:pt x="5642" y="84822"/>
                  </a:lnTo>
                </a:path>
              </a:pathLst>
            </a:custGeom>
            <a:ln w="5642">
              <a:solidFill>
                <a:srgbClr val="000080"/>
              </a:solidFill>
            </a:ln>
          </p:spPr>
          <p:txBody>
            <a:bodyPr wrap="square" lIns="0" tIns="0" rIns="0" bIns="0" rtlCol="0"/>
            <a:lstStyle/>
            <a:p>
              <a:endParaRPr/>
            </a:p>
          </p:txBody>
        </p:sp>
        <p:sp>
          <p:nvSpPr>
            <p:cNvPr id="314" name="object 62">
              <a:extLst>
                <a:ext uri="{FF2B5EF4-FFF2-40B4-BE49-F238E27FC236}">
                  <a16:creationId xmlns:a16="http://schemas.microsoft.com/office/drawing/2014/main" id="{F39848F5-0B7D-44CE-B9D8-B4EDE0404C97}"/>
                </a:ext>
              </a:extLst>
            </p:cNvPr>
            <p:cNvSpPr/>
            <p:nvPr/>
          </p:nvSpPr>
          <p:spPr>
            <a:xfrm>
              <a:off x="5092643" y="4824534"/>
              <a:ext cx="0" cy="229235"/>
            </a:xfrm>
            <a:custGeom>
              <a:avLst/>
              <a:gdLst/>
              <a:ahLst/>
              <a:cxnLst/>
              <a:rect l="l" t="t" r="r" b="b"/>
              <a:pathLst>
                <a:path h="229235">
                  <a:moveTo>
                    <a:pt x="0" y="228887"/>
                  </a:moveTo>
                  <a:lnTo>
                    <a:pt x="0" y="228887"/>
                  </a:lnTo>
                  <a:lnTo>
                    <a:pt x="0" y="113033"/>
                  </a:lnTo>
                  <a:lnTo>
                    <a:pt x="0" y="118675"/>
                  </a:lnTo>
                  <a:lnTo>
                    <a:pt x="0" y="228887"/>
                  </a:lnTo>
                </a:path>
                <a:path h="229235">
                  <a:moveTo>
                    <a:pt x="0" y="228887"/>
                  </a:moveTo>
                  <a:lnTo>
                    <a:pt x="0" y="228887"/>
                  </a:lnTo>
                  <a:lnTo>
                    <a:pt x="0" y="62064"/>
                  </a:lnTo>
                  <a:lnTo>
                    <a:pt x="0" y="0"/>
                  </a:lnTo>
                </a:path>
              </a:pathLst>
            </a:custGeom>
            <a:ln w="5642">
              <a:solidFill>
                <a:srgbClr val="000080"/>
              </a:solidFill>
            </a:ln>
          </p:spPr>
          <p:txBody>
            <a:bodyPr wrap="square" lIns="0" tIns="0" rIns="0" bIns="0" rtlCol="0"/>
            <a:lstStyle/>
            <a:p>
              <a:endParaRPr/>
            </a:p>
          </p:txBody>
        </p:sp>
        <p:pic>
          <p:nvPicPr>
            <p:cNvPr id="315" name="object 63">
              <a:extLst>
                <a:ext uri="{FF2B5EF4-FFF2-40B4-BE49-F238E27FC236}">
                  <a16:creationId xmlns:a16="http://schemas.microsoft.com/office/drawing/2014/main" id="{009D813F-0BE4-4375-86FB-DD1C4B429404}"/>
                </a:ext>
              </a:extLst>
            </p:cNvPr>
            <p:cNvPicPr/>
            <p:nvPr/>
          </p:nvPicPr>
          <p:blipFill>
            <a:blip r:embed="rId6" cstate="print"/>
            <a:stretch>
              <a:fillRect/>
            </a:stretch>
          </p:blipFill>
          <p:spPr>
            <a:xfrm>
              <a:off x="5123675" y="4866851"/>
              <a:ext cx="84858" cy="189391"/>
            </a:xfrm>
            <a:prstGeom prst="rect">
              <a:avLst/>
            </a:prstGeom>
          </p:spPr>
        </p:pic>
        <p:sp>
          <p:nvSpPr>
            <p:cNvPr id="316" name="object 64">
              <a:extLst>
                <a:ext uri="{FF2B5EF4-FFF2-40B4-BE49-F238E27FC236}">
                  <a16:creationId xmlns:a16="http://schemas.microsoft.com/office/drawing/2014/main" id="{5318F224-8AEB-42F0-B04A-F7817FF8C27B}"/>
                </a:ext>
              </a:extLst>
            </p:cNvPr>
            <p:cNvSpPr/>
            <p:nvPr/>
          </p:nvSpPr>
          <p:spPr>
            <a:xfrm>
              <a:off x="5205713" y="4784850"/>
              <a:ext cx="5715" cy="268605"/>
            </a:xfrm>
            <a:custGeom>
              <a:avLst/>
              <a:gdLst/>
              <a:ahLst/>
              <a:cxnLst/>
              <a:rect l="l" t="t" r="r" b="b"/>
              <a:pathLst>
                <a:path w="5714" h="268604">
                  <a:moveTo>
                    <a:pt x="0" y="268571"/>
                  </a:moveTo>
                  <a:lnTo>
                    <a:pt x="0" y="268571"/>
                  </a:lnTo>
                  <a:lnTo>
                    <a:pt x="0" y="113033"/>
                  </a:lnTo>
                  <a:lnTo>
                    <a:pt x="5642" y="96106"/>
                  </a:lnTo>
                  <a:lnTo>
                    <a:pt x="5642" y="84822"/>
                  </a:lnTo>
                  <a:lnTo>
                    <a:pt x="5642" y="152717"/>
                  </a:lnTo>
                  <a:lnTo>
                    <a:pt x="5642" y="141432"/>
                  </a:lnTo>
                  <a:lnTo>
                    <a:pt x="5642" y="130148"/>
                  </a:lnTo>
                  <a:lnTo>
                    <a:pt x="5642" y="113033"/>
                  </a:lnTo>
                  <a:lnTo>
                    <a:pt x="5642" y="90464"/>
                  </a:lnTo>
                  <a:lnTo>
                    <a:pt x="5642" y="45326"/>
                  </a:lnTo>
                  <a:lnTo>
                    <a:pt x="5642" y="0"/>
                  </a:lnTo>
                </a:path>
              </a:pathLst>
            </a:custGeom>
            <a:ln w="5642">
              <a:solidFill>
                <a:srgbClr val="000080"/>
              </a:solidFill>
            </a:ln>
          </p:spPr>
          <p:txBody>
            <a:bodyPr wrap="square" lIns="0" tIns="0" rIns="0" bIns="0" rtlCol="0"/>
            <a:lstStyle/>
            <a:p>
              <a:endParaRPr/>
            </a:p>
          </p:txBody>
        </p:sp>
        <p:sp>
          <p:nvSpPr>
            <p:cNvPr id="317" name="object 65">
              <a:extLst>
                <a:ext uri="{FF2B5EF4-FFF2-40B4-BE49-F238E27FC236}">
                  <a16:creationId xmlns:a16="http://schemas.microsoft.com/office/drawing/2014/main" id="{32F2C8BB-8699-4CAF-8A5C-64564AE975EB}"/>
                </a:ext>
              </a:extLst>
            </p:cNvPr>
            <p:cNvSpPr/>
            <p:nvPr/>
          </p:nvSpPr>
          <p:spPr>
            <a:xfrm>
              <a:off x="5222639" y="4869672"/>
              <a:ext cx="5715" cy="184150"/>
            </a:xfrm>
            <a:custGeom>
              <a:avLst/>
              <a:gdLst/>
              <a:ahLst/>
              <a:cxnLst/>
              <a:rect l="l" t="t" r="r" b="b"/>
              <a:pathLst>
                <a:path w="5714" h="184150">
                  <a:moveTo>
                    <a:pt x="0" y="183749"/>
                  </a:moveTo>
                  <a:lnTo>
                    <a:pt x="0" y="158359"/>
                  </a:lnTo>
                  <a:lnTo>
                    <a:pt x="0" y="130148"/>
                  </a:lnTo>
                  <a:lnTo>
                    <a:pt x="5642" y="67895"/>
                  </a:lnTo>
                  <a:lnTo>
                    <a:pt x="5642" y="45326"/>
                  </a:lnTo>
                  <a:lnTo>
                    <a:pt x="5642" y="22569"/>
                  </a:lnTo>
                  <a:lnTo>
                    <a:pt x="5642" y="5642"/>
                  </a:lnTo>
                  <a:lnTo>
                    <a:pt x="5642" y="0"/>
                  </a:lnTo>
                  <a:lnTo>
                    <a:pt x="5642" y="5642"/>
                  </a:lnTo>
                  <a:lnTo>
                    <a:pt x="5642" y="169644"/>
                  </a:lnTo>
                  <a:lnTo>
                    <a:pt x="5642" y="183749"/>
                  </a:lnTo>
                </a:path>
              </a:pathLst>
            </a:custGeom>
            <a:ln w="5642">
              <a:solidFill>
                <a:srgbClr val="000080"/>
              </a:solidFill>
            </a:ln>
          </p:spPr>
          <p:txBody>
            <a:bodyPr wrap="square" lIns="0" tIns="0" rIns="0" bIns="0" rtlCol="0"/>
            <a:lstStyle/>
            <a:p>
              <a:endParaRPr/>
            </a:p>
          </p:txBody>
        </p:sp>
        <p:sp>
          <p:nvSpPr>
            <p:cNvPr id="318" name="object 66">
              <a:extLst>
                <a:ext uri="{FF2B5EF4-FFF2-40B4-BE49-F238E27FC236}">
                  <a16:creationId xmlns:a16="http://schemas.microsoft.com/office/drawing/2014/main" id="{BF011424-20A4-45AC-898F-E07ECF149E03}"/>
                </a:ext>
              </a:extLst>
            </p:cNvPr>
            <p:cNvSpPr/>
            <p:nvPr/>
          </p:nvSpPr>
          <p:spPr>
            <a:xfrm>
              <a:off x="5228281" y="4869673"/>
              <a:ext cx="11430" cy="184150"/>
            </a:xfrm>
            <a:custGeom>
              <a:avLst/>
              <a:gdLst/>
              <a:ahLst/>
              <a:cxnLst/>
              <a:rect l="l" t="t" r="r" b="b"/>
              <a:pathLst>
                <a:path w="11429" h="184150">
                  <a:moveTo>
                    <a:pt x="0" y="0"/>
                  </a:moveTo>
                  <a:lnTo>
                    <a:pt x="5642" y="28211"/>
                  </a:lnTo>
                  <a:lnTo>
                    <a:pt x="5642" y="45326"/>
                  </a:lnTo>
                  <a:lnTo>
                    <a:pt x="5642" y="67895"/>
                  </a:lnTo>
                  <a:lnTo>
                    <a:pt x="5642" y="96106"/>
                  </a:lnTo>
                  <a:lnTo>
                    <a:pt x="5642" y="130148"/>
                  </a:lnTo>
                  <a:lnTo>
                    <a:pt x="5642" y="164001"/>
                  </a:lnTo>
                  <a:lnTo>
                    <a:pt x="5642" y="175286"/>
                  </a:lnTo>
                  <a:lnTo>
                    <a:pt x="5642" y="183749"/>
                  </a:lnTo>
                </a:path>
                <a:path w="11429" h="184150">
                  <a:moveTo>
                    <a:pt x="5642" y="183749"/>
                  </a:moveTo>
                  <a:lnTo>
                    <a:pt x="5642" y="152717"/>
                  </a:lnTo>
                  <a:lnTo>
                    <a:pt x="11284" y="113033"/>
                  </a:lnTo>
                  <a:lnTo>
                    <a:pt x="11284" y="96106"/>
                  </a:lnTo>
                  <a:lnTo>
                    <a:pt x="11284" y="79179"/>
                  </a:lnTo>
                  <a:lnTo>
                    <a:pt x="11284" y="73537"/>
                  </a:lnTo>
                  <a:lnTo>
                    <a:pt x="11284" y="67895"/>
                  </a:lnTo>
                  <a:lnTo>
                    <a:pt x="11284" y="73537"/>
                  </a:lnTo>
                  <a:lnTo>
                    <a:pt x="11284" y="79179"/>
                  </a:lnTo>
                  <a:lnTo>
                    <a:pt x="11284" y="96106"/>
                  </a:lnTo>
                  <a:lnTo>
                    <a:pt x="11284" y="113033"/>
                  </a:lnTo>
                  <a:lnTo>
                    <a:pt x="11284" y="152717"/>
                  </a:lnTo>
                  <a:lnTo>
                    <a:pt x="11284" y="183749"/>
                  </a:lnTo>
                </a:path>
              </a:pathLst>
            </a:custGeom>
            <a:ln w="5642">
              <a:solidFill>
                <a:srgbClr val="000080"/>
              </a:solidFill>
            </a:ln>
          </p:spPr>
          <p:txBody>
            <a:bodyPr wrap="square" lIns="0" tIns="0" rIns="0" bIns="0" rtlCol="0"/>
            <a:lstStyle/>
            <a:p>
              <a:endParaRPr/>
            </a:p>
          </p:txBody>
        </p:sp>
        <p:sp>
          <p:nvSpPr>
            <p:cNvPr id="319" name="object 67">
              <a:extLst>
                <a:ext uri="{FF2B5EF4-FFF2-40B4-BE49-F238E27FC236}">
                  <a16:creationId xmlns:a16="http://schemas.microsoft.com/office/drawing/2014/main" id="{6B0D45B6-EB9D-4D41-98C1-430739AFF05E}"/>
                </a:ext>
              </a:extLst>
            </p:cNvPr>
            <p:cNvSpPr/>
            <p:nvPr/>
          </p:nvSpPr>
          <p:spPr>
            <a:xfrm>
              <a:off x="5239566"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20" name="object 68">
              <a:extLst>
                <a:ext uri="{FF2B5EF4-FFF2-40B4-BE49-F238E27FC236}">
                  <a16:creationId xmlns:a16="http://schemas.microsoft.com/office/drawing/2014/main" id="{787D27C6-6E9B-416F-ACB7-71887C7B905E}"/>
                </a:ext>
              </a:extLst>
            </p:cNvPr>
            <p:cNvSpPr/>
            <p:nvPr/>
          </p:nvSpPr>
          <p:spPr>
            <a:xfrm>
              <a:off x="5245208" y="4937568"/>
              <a:ext cx="5715" cy="116205"/>
            </a:xfrm>
            <a:custGeom>
              <a:avLst/>
              <a:gdLst/>
              <a:ahLst/>
              <a:cxnLst/>
              <a:rect l="l" t="t" r="r" b="b"/>
              <a:pathLst>
                <a:path w="5714" h="116204">
                  <a:moveTo>
                    <a:pt x="0" y="0"/>
                  </a:moveTo>
                  <a:lnTo>
                    <a:pt x="0" y="33853"/>
                  </a:lnTo>
                  <a:lnTo>
                    <a:pt x="5642" y="67895"/>
                  </a:lnTo>
                  <a:lnTo>
                    <a:pt x="5642" y="96106"/>
                  </a:lnTo>
                  <a:lnTo>
                    <a:pt x="5642" y="115854"/>
                  </a:lnTo>
                </a:path>
              </a:pathLst>
            </a:custGeom>
            <a:ln w="5642">
              <a:solidFill>
                <a:srgbClr val="000080"/>
              </a:solidFill>
            </a:ln>
          </p:spPr>
          <p:txBody>
            <a:bodyPr wrap="square" lIns="0" tIns="0" rIns="0" bIns="0" rtlCol="0"/>
            <a:lstStyle/>
            <a:p>
              <a:endParaRPr/>
            </a:p>
          </p:txBody>
        </p:sp>
        <p:sp>
          <p:nvSpPr>
            <p:cNvPr id="321" name="object 69">
              <a:extLst>
                <a:ext uri="{FF2B5EF4-FFF2-40B4-BE49-F238E27FC236}">
                  <a16:creationId xmlns:a16="http://schemas.microsoft.com/office/drawing/2014/main" id="{66D1F21C-980F-4961-A0CE-799AAEEC5A38}"/>
                </a:ext>
              </a:extLst>
            </p:cNvPr>
            <p:cNvSpPr/>
            <p:nvPr/>
          </p:nvSpPr>
          <p:spPr>
            <a:xfrm>
              <a:off x="5267776" y="4824534"/>
              <a:ext cx="0" cy="229235"/>
            </a:xfrm>
            <a:custGeom>
              <a:avLst/>
              <a:gdLst/>
              <a:ahLst/>
              <a:cxnLst/>
              <a:rect l="l" t="t" r="r" b="b"/>
              <a:pathLst>
                <a:path h="229235">
                  <a:moveTo>
                    <a:pt x="0" y="0"/>
                  </a:moveTo>
                  <a:lnTo>
                    <a:pt x="0" y="113033"/>
                  </a:lnTo>
                  <a:lnTo>
                    <a:pt x="0" y="228887"/>
                  </a:lnTo>
                </a:path>
              </a:pathLst>
            </a:custGeom>
            <a:ln w="5642">
              <a:solidFill>
                <a:srgbClr val="000080"/>
              </a:solidFill>
            </a:ln>
          </p:spPr>
          <p:txBody>
            <a:bodyPr wrap="square" lIns="0" tIns="0" rIns="0" bIns="0" rtlCol="0"/>
            <a:lstStyle/>
            <a:p>
              <a:endParaRPr/>
            </a:p>
          </p:txBody>
        </p:sp>
        <p:sp>
          <p:nvSpPr>
            <p:cNvPr id="322" name="object 70">
              <a:extLst>
                <a:ext uri="{FF2B5EF4-FFF2-40B4-BE49-F238E27FC236}">
                  <a16:creationId xmlns:a16="http://schemas.microsoft.com/office/drawing/2014/main" id="{2E81AA52-684E-43F3-83D2-41A87A3C1C0E}"/>
                </a:ext>
              </a:extLst>
            </p:cNvPr>
            <p:cNvSpPr/>
            <p:nvPr/>
          </p:nvSpPr>
          <p:spPr>
            <a:xfrm>
              <a:off x="5273419" y="4869673"/>
              <a:ext cx="5715" cy="184150"/>
            </a:xfrm>
            <a:custGeom>
              <a:avLst/>
              <a:gdLst/>
              <a:ahLst/>
              <a:cxnLst/>
              <a:rect l="l" t="t" r="r" b="b"/>
              <a:pathLst>
                <a:path w="5714" h="184150">
                  <a:moveTo>
                    <a:pt x="0" y="0"/>
                  </a:moveTo>
                  <a:lnTo>
                    <a:pt x="5642" y="0"/>
                  </a:lnTo>
                  <a:lnTo>
                    <a:pt x="5642" y="16926"/>
                  </a:lnTo>
                  <a:lnTo>
                    <a:pt x="5642" y="33853"/>
                  </a:lnTo>
                  <a:lnTo>
                    <a:pt x="5642" y="79179"/>
                  </a:lnTo>
                  <a:lnTo>
                    <a:pt x="5642" y="135790"/>
                  </a:lnTo>
                  <a:lnTo>
                    <a:pt x="5642" y="183749"/>
                  </a:lnTo>
                </a:path>
              </a:pathLst>
            </a:custGeom>
            <a:ln w="5642">
              <a:solidFill>
                <a:srgbClr val="000080"/>
              </a:solidFill>
            </a:ln>
          </p:spPr>
          <p:txBody>
            <a:bodyPr wrap="square" lIns="0" tIns="0" rIns="0" bIns="0" rtlCol="0"/>
            <a:lstStyle/>
            <a:p>
              <a:endParaRPr/>
            </a:p>
          </p:txBody>
        </p:sp>
        <p:sp>
          <p:nvSpPr>
            <p:cNvPr id="323" name="object 71">
              <a:extLst>
                <a:ext uri="{FF2B5EF4-FFF2-40B4-BE49-F238E27FC236}">
                  <a16:creationId xmlns:a16="http://schemas.microsoft.com/office/drawing/2014/main" id="{7F8074AD-9DC3-442D-B5FE-9674FEBCFB32}"/>
                </a:ext>
              </a:extLst>
            </p:cNvPr>
            <p:cNvSpPr/>
            <p:nvPr/>
          </p:nvSpPr>
          <p:spPr>
            <a:xfrm>
              <a:off x="5332662" y="4934747"/>
              <a:ext cx="5715" cy="5715"/>
            </a:xfrm>
            <a:custGeom>
              <a:avLst/>
              <a:gdLst/>
              <a:ahLst/>
              <a:cxnLst/>
              <a:rect l="l" t="t" r="r" b="b"/>
              <a:pathLst>
                <a:path w="5714" h="5714">
                  <a:moveTo>
                    <a:pt x="0" y="2821"/>
                  </a:moveTo>
                  <a:lnTo>
                    <a:pt x="826" y="826"/>
                  </a:lnTo>
                  <a:lnTo>
                    <a:pt x="2821" y="0"/>
                  </a:lnTo>
                  <a:lnTo>
                    <a:pt x="4815" y="826"/>
                  </a:lnTo>
                  <a:lnTo>
                    <a:pt x="5642" y="2821"/>
                  </a:lnTo>
                  <a:lnTo>
                    <a:pt x="4815" y="4815"/>
                  </a:lnTo>
                  <a:lnTo>
                    <a:pt x="2821" y="5642"/>
                  </a:lnTo>
                  <a:lnTo>
                    <a:pt x="826" y="4815"/>
                  </a:lnTo>
                  <a:lnTo>
                    <a:pt x="0" y="2821"/>
                  </a:lnTo>
                  <a:close/>
                </a:path>
              </a:pathLst>
            </a:custGeom>
            <a:solidFill>
              <a:srgbClr val="000080"/>
            </a:solidFill>
          </p:spPr>
          <p:txBody>
            <a:bodyPr wrap="square" lIns="0" tIns="0" rIns="0" bIns="0" rtlCol="0"/>
            <a:lstStyle/>
            <a:p>
              <a:endParaRPr/>
            </a:p>
          </p:txBody>
        </p:sp>
        <p:sp>
          <p:nvSpPr>
            <p:cNvPr id="324" name="object 72">
              <a:extLst>
                <a:ext uri="{FF2B5EF4-FFF2-40B4-BE49-F238E27FC236}">
                  <a16:creationId xmlns:a16="http://schemas.microsoft.com/office/drawing/2014/main" id="{15E5A1DE-65AF-451B-B6FA-20A42CE66455}"/>
                </a:ext>
              </a:extLst>
            </p:cNvPr>
            <p:cNvSpPr/>
            <p:nvPr/>
          </p:nvSpPr>
          <p:spPr>
            <a:xfrm>
              <a:off x="5346918" y="4937568"/>
              <a:ext cx="5715" cy="116205"/>
            </a:xfrm>
            <a:custGeom>
              <a:avLst/>
              <a:gdLst/>
              <a:ahLst/>
              <a:cxnLst/>
              <a:rect l="l" t="t" r="r" b="b"/>
              <a:pathLst>
                <a:path w="5714" h="116204">
                  <a:moveTo>
                    <a:pt x="0" y="115854"/>
                  </a:moveTo>
                  <a:lnTo>
                    <a:pt x="0" y="96106"/>
                  </a:lnTo>
                  <a:lnTo>
                    <a:pt x="0" y="67895"/>
                  </a:lnTo>
                  <a:lnTo>
                    <a:pt x="5642" y="33853"/>
                  </a:lnTo>
                  <a:lnTo>
                    <a:pt x="5642" y="0"/>
                  </a:lnTo>
                </a:path>
              </a:pathLst>
            </a:custGeom>
            <a:ln w="5642">
              <a:solidFill>
                <a:srgbClr val="000080"/>
              </a:solidFill>
            </a:ln>
          </p:spPr>
          <p:txBody>
            <a:bodyPr wrap="square" lIns="0" tIns="0" rIns="0" bIns="0" rtlCol="0"/>
            <a:lstStyle/>
            <a:p>
              <a:endParaRPr/>
            </a:p>
          </p:txBody>
        </p:sp>
        <p:sp>
          <p:nvSpPr>
            <p:cNvPr id="325" name="object 73">
              <a:extLst>
                <a:ext uri="{FF2B5EF4-FFF2-40B4-BE49-F238E27FC236}">
                  <a16:creationId xmlns:a16="http://schemas.microsoft.com/office/drawing/2014/main" id="{BCE72932-0F15-4DD1-84F5-258DA7E278A4}"/>
                </a:ext>
              </a:extLst>
            </p:cNvPr>
            <p:cNvSpPr/>
            <p:nvPr/>
          </p:nvSpPr>
          <p:spPr>
            <a:xfrm>
              <a:off x="5366665" y="4934747"/>
              <a:ext cx="5715" cy="5715"/>
            </a:xfrm>
            <a:custGeom>
              <a:avLst/>
              <a:gdLst/>
              <a:ahLst/>
              <a:cxnLst/>
              <a:rect l="l" t="t" r="r" b="b"/>
              <a:pathLst>
                <a:path w="5714" h="5714">
                  <a:moveTo>
                    <a:pt x="0" y="2821"/>
                  </a:moveTo>
                  <a:lnTo>
                    <a:pt x="826" y="826"/>
                  </a:lnTo>
                  <a:lnTo>
                    <a:pt x="2821" y="0"/>
                  </a:lnTo>
                  <a:lnTo>
                    <a:pt x="4815" y="826"/>
                  </a:lnTo>
                  <a:lnTo>
                    <a:pt x="5642" y="2821"/>
                  </a:lnTo>
                  <a:lnTo>
                    <a:pt x="4815" y="4815"/>
                  </a:lnTo>
                  <a:lnTo>
                    <a:pt x="2821" y="5642"/>
                  </a:lnTo>
                  <a:lnTo>
                    <a:pt x="826" y="4815"/>
                  </a:lnTo>
                  <a:lnTo>
                    <a:pt x="0" y="2821"/>
                  </a:lnTo>
                  <a:close/>
                </a:path>
              </a:pathLst>
            </a:custGeom>
            <a:solidFill>
              <a:srgbClr val="000080"/>
            </a:solidFill>
          </p:spPr>
          <p:txBody>
            <a:bodyPr wrap="square" lIns="0" tIns="0" rIns="0" bIns="0" rtlCol="0"/>
            <a:lstStyle/>
            <a:p>
              <a:endParaRPr/>
            </a:p>
          </p:txBody>
        </p:sp>
        <p:sp>
          <p:nvSpPr>
            <p:cNvPr id="326" name="object 74">
              <a:extLst>
                <a:ext uri="{FF2B5EF4-FFF2-40B4-BE49-F238E27FC236}">
                  <a16:creationId xmlns:a16="http://schemas.microsoft.com/office/drawing/2014/main" id="{64A583B8-6A0E-4028-B861-ADCE305685A3}"/>
                </a:ext>
              </a:extLst>
            </p:cNvPr>
            <p:cNvSpPr/>
            <p:nvPr/>
          </p:nvSpPr>
          <p:spPr>
            <a:xfrm>
              <a:off x="5414624"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27" name="object 75">
              <a:extLst>
                <a:ext uri="{FF2B5EF4-FFF2-40B4-BE49-F238E27FC236}">
                  <a16:creationId xmlns:a16="http://schemas.microsoft.com/office/drawing/2014/main" id="{A150FED0-256D-4542-9F89-050CF5DD2639}"/>
                </a:ext>
              </a:extLst>
            </p:cNvPr>
            <p:cNvSpPr/>
            <p:nvPr/>
          </p:nvSpPr>
          <p:spPr>
            <a:xfrm>
              <a:off x="5431551" y="4937568"/>
              <a:ext cx="0" cy="116205"/>
            </a:xfrm>
            <a:custGeom>
              <a:avLst/>
              <a:gdLst/>
              <a:ahLst/>
              <a:cxnLst/>
              <a:rect l="l" t="t" r="r" b="b"/>
              <a:pathLst>
                <a:path h="116204">
                  <a:moveTo>
                    <a:pt x="0" y="115854"/>
                  </a:moveTo>
                  <a:lnTo>
                    <a:pt x="0" y="115854"/>
                  </a:lnTo>
                  <a:lnTo>
                    <a:pt x="0" y="0"/>
                  </a:lnTo>
                  <a:lnTo>
                    <a:pt x="0" y="5642"/>
                  </a:lnTo>
                  <a:lnTo>
                    <a:pt x="0" y="115854"/>
                  </a:lnTo>
                </a:path>
              </a:pathLst>
            </a:custGeom>
            <a:ln w="5642">
              <a:solidFill>
                <a:srgbClr val="000080"/>
              </a:solidFill>
            </a:ln>
          </p:spPr>
          <p:txBody>
            <a:bodyPr wrap="square" lIns="0" tIns="0" rIns="0" bIns="0" rtlCol="0"/>
            <a:lstStyle/>
            <a:p>
              <a:endParaRPr/>
            </a:p>
          </p:txBody>
        </p:sp>
        <p:sp>
          <p:nvSpPr>
            <p:cNvPr id="328" name="object 76">
              <a:extLst>
                <a:ext uri="{FF2B5EF4-FFF2-40B4-BE49-F238E27FC236}">
                  <a16:creationId xmlns:a16="http://schemas.microsoft.com/office/drawing/2014/main" id="{65608542-AAB3-42CA-ACA7-69383DDAE2A9}"/>
                </a:ext>
              </a:extLst>
            </p:cNvPr>
            <p:cNvSpPr/>
            <p:nvPr/>
          </p:nvSpPr>
          <p:spPr>
            <a:xfrm>
              <a:off x="5459761" y="4784850"/>
              <a:ext cx="0" cy="34290"/>
            </a:xfrm>
            <a:custGeom>
              <a:avLst/>
              <a:gdLst/>
              <a:ahLst/>
              <a:cxnLst/>
              <a:rect l="l" t="t" r="r" b="b"/>
              <a:pathLst>
                <a:path h="34289">
                  <a:moveTo>
                    <a:pt x="0" y="0"/>
                  </a:moveTo>
                  <a:lnTo>
                    <a:pt x="0" y="34041"/>
                  </a:lnTo>
                </a:path>
              </a:pathLst>
            </a:custGeom>
            <a:ln w="5642">
              <a:solidFill>
                <a:srgbClr val="000080"/>
              </a:solidFill>
            </a:ln>
          </p:spPr>
          <p:txBody>
            <a:bodyPr wrap="square" lIns="0" tIns="0" rIns="0" bIns="0" rtlCol="0"/>
            <a:lstStyle/>
            <a:p>
              <a:endParaRPr/>
            </a:p>
          </p:txBody>
        </p:sp>
        <p:sp>
          <p:nvSpPr>
            <p:cNvPr id="329" name="object 77">
              <a:extLst>
                <a:ext uri="{FF2B5EF4-FFF2-40B4-BE49-F238E27FC236}">
                  <a16:creationId xmlns:a16="http://schemas.microsoft.com/office/drawing/2014/main" id="{10DCFF7C-9524-409C-87B9-E12090639EFC}"/>
                </a:ext>
              </a:extLst>
            </p:cNvPr>
            <p:cNvSpPr/>
            <p:nvPr/>
          </p:nvSpPr>
          <p:spPr>
            <a:xfrm>
              <a:off x="5479503" y="4875326"/>
              <a:ext cx="17145" cy="178435"/>
            </a:xfrm>
            <a:custGeom>
              <a:avLst/>
              <a:gdLst/>
              <a:ahLst/>
              <a:cxnLst/>
              <a:rect l="l" t="t" r="r" b="b"/>
              <a:pathLst>
                <a:path w="17145" h="178435">
                  <a:moveTo>
                    <a:pt x="5638" y="0"/>
                  </a:moveTo>
                  <a:lnTo>
                    <a:pt x="0" y="0"/>
                  </a:lnTo>
                  <a:lnTo>
                    <a:pt x="0" y="178104"/>
                  </a:lnTo>
                  <a:lnTo>
                    <a:pt x="5638" y="178104"/>
                  </a:lnTo>
                  <a:lnTo>
                    <a:pt x="5638" y="0"/>
                  </a:lnTo>
                  <a:close/>
                </a:path>
                <a:path w="17145" h="178435">
                  <a:moveTo>
                    <a:pt x="16929" y="67894"/>
                  </a:moveTo>
                  <a:lnTo>
                    <a:pt x="11277" y="67894"/>
                  </a:lnTo>
                  <a:lnTo>
                    <a:pt x="11277" y="178104"/>
                  </a:lnTo>
                  <a:lnTo>
                    <a:pt x="16929" y="178104"/>
                  </a:lnTo>
                  <a:lnTo>
                    <a:pt x="16929" y="67894"/>
                  </a:lnTo>
                  <a:close/>
                </a:path>
              </a:pathLst>
            </a:custGeom>
            <a:solidFill>
              <a:srgbClr val="000080"/>
            </a:solidFill>
          </p:spPr>
          <p:txBody>
            <a:bodyPr wrap="square" lIns="0" tIns="0" rIns="0" bIns="0" rtlCol="0"/>
            <a:lstStyle/>
            <a:p>
              <a:endParaRPr/>
            </a:p>
          </p:txBody>
        </p:sp>
        <p:sp>
          <p:nvSpPr>
            <p:cNvPr id="330" name="object 78">
              <a:extLst>
                <a:ext uri="{FF2B5EF4-FFF2-40B4-BE49-F238E27FC236}">
                  <a16:creationId xmlns:a16="http://schemas.microsoft.com/office/drawing/2014/main" id="{52343B5A-6D51-4EE0-B558-E10FA87B92A0}"/>
                </a:ext>
              </a:extLst>
            </p:cNvPr>
            <p:cNvSpPr/>
            <p:nvPr/>
          </p:nvSpPr>
          <p:spPr>
            <a:xfrm>
              <a:off x="5510675" y="4598279"/>
              <a:ext cx="11430" cy="455295"/>
            </a:xfrm>
            <a:custGeom>
              <a:avLst/>
              <a:gdLst/>
              <a:ahLst/>
              <a:cxnLst/>
              <a:rect l="l" t="t" r="r" b="b"/>
              <a:pathLst>
                <a:path w="11429" h="455295">
                  <a:moveTo>
                    <a:pt x="0" y="455142"/>
                  </a:moveTo>
                  <a:lnTo>
                    <a:pt x="5508" y="339288"/>
                  </a:lnTo>
                  <a:lnTo>
                    <a:pt x="5508" y="322361"/>
                  </a:lnTo>
                  <a:lnTo>
                    <a:pt x="5508" y="305246"/>
                  </a:lnTo>
                  <a:lnTo>
                    <a:pt x="5508" y="260108"/>
                  </a:lnTo>
                  <a:lnTo>
                    <a:pt x="5508" y="243181"/>
                  </a:lnTo>
                  <a:lnTo>
                    <a:pt x="5508" y="231897"/>
                  </a:lnTo>
                  <a:lnTo>
                    <a:pt x="5508" y="226254"/>
                  </a:lnTo>
                  <a:lnTo>
                    <a:pt x="5508" y="231897"/>
                  </a:lnTo>
                  <a:lnTo>
                    <a:pt x="5508" y="452321"/>
                  </a:lnTo>
                  <a:lnTo>
                    <a:pt x="5508" y="455142"/>
                  </a:lnTo>
                </a:path>
                <a:path w="11429" h="455295">
                  <a:moveTo>
                    <a:pt x="5508" y="455142"/>
                  </a:moveTo>
                  <a:lnTo>
                    <a:pt x="5508" y="455142"/>
                  </a:lnTo>
                  <a:lnTo>
                    <a:pt x="5508" y="62290"/>
                  </a:lnTo>
                  <a:lnTo>
                    <a:pt x="11150" y="34079"/>
                  </a:lnTo>
                  <a:lnTo>
                    <a:pt x="11150" y="11284"/>
                  </a:lnTo>
                  <a:lnTo>
                    <a:pt x="11150" y="0"/>
                  </a:lnTo>
                  <a:lnTo>
                    <a:pt x="11150" y="5642"/>
                  </a:lnTo>
                  <a:lnTo>
                    <a:pt x="11150" y="271392"/>
                  </a:lnTo>
                  <a:lnTo>
                    <a:pt x="11150" y="260108"/>
                  </a:lnTo>
                  <a:lnTo>
                    <a:pt x="11150" y="130148"/>
                  </a:lnTo>
                  <a:lnTo>
                    <a:pt x="11150" y="226254"/>
                  </a:lnTo>
                </a:path>
              </a:pathLst>
            </a:custGeom>
            <a:ln w="5642">
              <a:solidFill>
                <a:srgbClr val="000080"/>
              </a:solidFill>
            </a:ln>
          </p:spPr>
          <p:txBody>
            <a:bodyPr wrap="square" lIns="0" tIns="0" rIns="0" bIns="0" rtlCol="0"/>
            <a:lstStyle/>
            <a:p>
              <a:endParaRPr/>
            </a:p>
          </p:txBody>
        </p:sp>
        <p:sp>
          <p:nvSpPr>
            <p:cNvPr id="331" name="object 79">
              <a:extLst>
                <a:ext uri="{FF2B5EF4-FFF2-40B4-BE49-F238E27FC236}">
                  <a16:creationId xmlns:a16="http://schemas.microsoft.com/office/drawing/2014/main" id="{C09BE42A-A488-49BC-BB05-64F620DAE939}"/>
                </a:ext>
              </a:extLst>
            </p:cNvPr>
            <p:cNvSpPr/>
            <p:nvPr/>
          </p:nvSpPr>
          <p:spPr>
            <a:xfrm>
              <a:off x="5544619" y="4937568"/>
              <a:ext cx="5715" cy="116205"/>
            </a:xfrm>
            <a:custGeom>
              <a:avLst/>
              <a:gdLst/>
              <a:ahLst/>
              <a:cxnLst/>
              <a:rect l="l" t="t" r="r" b="b"/>
              <a:pathLst>
                <a:path w="5714" h="116204">
                  <a:moveTo>
                    <a:pt x="0" y="115854"/>
                  </a:moveTo>
                  <a:lnTo>
                    <a:pt x="0" y="115854"/>
                  </a:lnTo>
                  <a:lnTo>
                    <a:pt x="0" y="0"/>
                  </a:lnTo>
                  <a:lnTo>
                    <a:pt x="0" y="5642"/>
                  </a:lnTo>
                  <a:lnTo>
                    <a:pt x="0" y="16926"/>
                  </a:lnTo>
                  <a:lnTo>
                    <a:pt x="0" y="33853"/>
                  </a:lnTo>
                  <a:lnTo>
                    <a:pt x="0" y="50780"/>
                  </a:lnTo>
                  <a:lnTo>
                    <a:pt x="5642" y="90464"/>
                  </a:lnTo>
                  <a:lnTo>
                    <a:pt x="5642" y="107391"/>
                  </a:lnTo>
                  <a:lnTo>
                    <a:pt x="5642" y="115854"/>
                  </a:lnTo>
                </a:path>
              </a:pathLst>
            </a:custGeom>
            <a:ln w="5642">
              <a:solidFill>
                <a:srgbClr val="000080"/>
              </a:solidFill>
            </a:ln>
          </p:spPr>
          <p:txBody>
            <a:bodyPr wrap="square" lIns="0" tIns="0" rIns="0" bIns="0" rtlCol="0"/>
            <a:lstStyle/>
            <a:p>
              <a:endParaRPr/>
            </a:p>
          </p:txBody>
        </p:sp>
        <p:sp>
          <p:nvSpPr>
            <p:cNvPr id="332" name="object 80">
              <a:extLst>
                <a:ext uri="{FF2B5EF4-FFF2-40B4-BE49-F238E27FC236}">
                  <a16:creationId xmlns:a16="http://schemas.microsoft.com/office/drawing/2014/main" id="{3759C7B7-82AF-4887-9DB1-075813FBE61A}"/>
                </a:ext>
              </a:extLst>
            </p:cNvPr>
            <p:cNvSpPr/>
            <p:nvPr/>
          </p:nvSpPr>
          <p:spPr>
            <a:xfrm>
              <a:off x="5634894" y="4937568"/>
              <a:ext cx="5715" cy="116205"/>
            </a:xfrm>
            <a:custGeom>
              <a:avLst/>
              <a:gdLst/>
              <a:ahLst/>
              <a:cxnLst/>
              <a:rect l="l" t="t" r="r" b="b"/>
              <a:pathLst>
                <a:path w="5714" h="116204">
                  <a:moveTo>
                    <a:pt x="0" y="115854"/>
                  </a:moveTo>
                  <a:lnTo>
                    <a:pt x="0" y="84822"/>
                  </a:lnTo>
                  <a:lnTo>
                    <a:pt x="5642" y="50780"/>
                  </a:lnTo>
                  <a:lnTo>
                    <a:pt x="5642" y="22569"/>
                  </a:lnTo>
                  <a:lnTo>
                    <a:pt x="5642" y="0"/>
                  </a:lnTo>
                  <a:lnTo>
                    <a:pt x="5642" y="22569"/>
                  </a:lnTo>
                  <a:lnTo>
                    <a:pt x="5642" y="50780"/>
                  </a:lnTo>
                  <a:lnTo>
                    <a:pt x="5642" y="84822"/>
                  </a:lnTo>
                  <a:lnTo>
                    <a:pt x="5642" y="115854"/>
                  </a:lnTo>
                </a:path>
              </a:pathLst>
            </a:custGeom>
            <a:ln w="5642">
              <a:solidFill>
                <a:srgbClr val="000080"/>
              </a:solidFill>
            </a:ln>
          </p:spPr>
          <p:txBody>
            <a:bodyPr wrap="square" lIns="0" tIns="0" rIns="0" bIns="0" rtlCol="0"/>
            <a:lstStyle/>
            <a:p>
              <a:endParaRPr/>
            </a:p>
          </p:txBody>
        </p:sp>
        <p:sp>
          <p:nvSpPr>
            <p:cNvPr id="333" name="object 81">
              <a:extLst>
                <a:ext uri="{FF2B5EF4-FFF2-40B4-BE49-F238E27FC236}">
                  <a16:creationId xmlns:a16="http://schemas.microsoft.com/office/drawing/2014/main" id="{3172A026-77E7-4ACD-AC4D-3B3FAA2D817B}"/>
                </a:ext>
              </a:extLst>
            </p:cNvPr>
            <p:cNvSpPr/>
            <p:nvPr/>
          </p:nvSpPr>
          <p:spPr>
            <a:xfrm>
              <a:off x="5663105" y="4937568"/>
              <a:ext cx="5715" cy="116205"/>
            </a:xfrm>
            <a:custGeom>
              <a:avLst/>
              <a:gdLst/>
              <a:ahLst/>
              <a:cxnLst/>
              <a:rect l="l" t="t" r="r" b="b"/>
              <a:pathLst>
                <a:path w="5714" h="116204">
                  <a:moveTo>
                    <a:pt x="0" y="0"/>
                  </a:moveTo>
                  <a:lnTo>
                    <a:pt x="0" y="22569"/>
                  </a:lnTo>
                  <a:lnTo>
                    <a:pt x="0" y="50780"/>
                  </a:lnTo>
                  <a:lnTo>
                    <a:pt x="5642" y="84822"/>
                  </a:lnTo>
                  <a:lnTo>
                    <a:pt x="5642" y="115854"/>
                  </a:lnTo>
                </a:path>
              </a:pathLst>
            </a:custGeom>
            <a:ln w="5642">
              <a:solidFill>
                <a:srgbClr val="000080"/>
              </a:solidFill>
            </a:ln>
          </p:spPr>
          <p:txBody>
            <a:bodyPr wrap="square" lIns="0" tIns="0" rIns="0" bIns="0" rtlCol="0"/>
            <a:lstStyle/>
            <a:p>
              <a:endParaRPr/>
            </a:p>
          </p:txBody>
        </p:sp>
        <p:sp>
          <p:nvSpPr>
            <p:cNvPr id="334" name="object 82">
              <a:extLst>
                <a:ext uri="{FF2B5EF4-FFF2-40B4-BE49-F238E27FC236}">
                  <a16:creationId xmlns:a16="http://schemas.microsoft.com/office/drawing/2014/main" id="{E4B62A9A-9E95-4889-86E1-78AA13450B86}"/>
                </a:ext>
              </a:extLst>
            </p:cNvPr>
            <p:cNvSpPr/>
            <p:nvPr/>
          </p:nvSpPr>
          <p:spPr>
            <a:xfrm>
              <a:off x="5790205" y="4943210"/>
              <a:ext cx="5715" cy="110489"/>
            </a:xfrm>
            <a:custGeom>
              <a:avLst/>
              <a:gdLst/>
              <a:ahLst/>
              <a:cxnLst/>
              <a:rect l="l" t="t" r="r" b="b"/>
              <a:pathLst>
                <a:path w="5714" h="110489">
                  <a:moveTo>
                    <a:pt x="5642" y="0"/>
                  </a:moveTo>
                  <a:lnTo>
                    <a:pt x="0" y="0"/>
                  </a:lnTo>
                  <a:lnTo>
                    <a:pt x="0" y="110212"/>
                  </a:lnTo>
                  <a:lnTo>
                    <a:pt x="5642" y="110212"/>
                  </a:lnTo>
                  <a:lnTo>
                    <a:pt x="5642" y="0"/>
                  </a:lnTo>
                  <a:close/>
                </a:path>
              </a:pathLst>
            </a:custGeom>
            <a:solidFill>
              <a:srgbClr val="000080"/>
            </a:solidFill>
          </p:spPr>
          <p:txBody>
            <a:bodyPr wrap="square" lIns="0" tIns="0" rIns="0" bIns="0" rtlCol="0"/>
            <a:lstStyle/>
            <a:p>
              <a:endParaRPr/>
            </a:p>
          </p:txBody>
        </p:sp>
        <p:sp>
          <p:nvSpPr>
            <p:cNvPr id="335" name="object 83">
              <a:extLst>
                <a:ext uri="{FF2B5EF4-FFF2-40B4-BE49-F238E27FC236}">
                  <a16:creationId xmlns:a16="http://schemas.microsoft.com/office/drawing/2014/main" id="{70AA1D4E-C455-4D46-B26B-CA35D8A305FA}"/>
                </a:ext>
              </a:extLst>
            </p:cNvPr>
            <p:cNvSpPr/>
            <p:nvPr/>
          </p:nvSpPr>
          <p:spPr>
            <a:xfrm>
              <a:off x="5877659" y="4869673"/>
              <a:ext cx="0" cy="184150"/>
            </a:xfrm>
            <a:custGeom>
              <a:avLst/>
              <a:gdLst/>
              <a:ahLst/>
              <a:cxnLst/>
              <a:rect l="l" t="t" r="r" b="b"/>
              <a:pathLst>
                <a:path h="184150">
                  <a:moveTo>
                    <a:pt x="0" y="67895"/>
                  </a:moveTo>
                  <a:lnTo>
                    <a:pt x="0" y="67895"/>
                  </a:lnTo>
                  <a:lnTo>
                    <a:pt x="0" y="180928"/>
                  </a:lnTo>
                  <a:lnTo>
                    <a:pt x="0" y="183749"/>
                  </a:lnTo>
                </a:path>
                <a:path h="184150">
                  <a:moveTo>
                    <a:pt x="0" y="183749"/>
                  </a:moveTo>
                  <a:lnTo>
                    <a:pt x="0" y="183749"/>
                  </a:lnTo>
                  <a:lnTo>
                    <a:pt x="0" y="22569"/>
                  </a:lnTo>
                  <a:lnTo>
                    <a:pt x="0" y="0"/>
                  </a:lnTo>
                </a:path>
              </a:pathLst>
            </a:custGeom>
            <a:ln w="5642">
              <a:solidFill>
                <a:srgbClr val="000080"/>
              </a:solidFill>
            </a:ln>
          </p:spPr>
          <p:txBody>
            <a:bodyPr wrap="square" lIns="0" tIns="0" rIns="0" bIns="0" rtlCol="0"/>
            <a:lstStyle/>
            <a:p>
              <a:endParaRPr/>
            </a:p>
          </p:txBody>
        </p:sp>
        <p:sp>
          <p:nvSpPr>
            <p:cNvPr id="336" name="object 84">
              <a:extLst>
                <a:ext uri="{FF2B5EF4-FFF2-40B4-BE49-F238E27FC236}">
                  <a16:creationId xmlns:a16="http://schemas.microsoft.com/office/drawing/2014/main" id="{1329225C-0A2D-445F-9E91-9506312036B1}"/>
                </a:ext>
              </a:extLst>
            </p:cNvPr>
            <p:cNvSpPr/>
            <p:nvPr/>
          </p:nvSpPr>
          <p:spPr>
            <a:xfrm>
              <a:off x="5894585" y="4937568"/>
              <a:ext cx="6350" cy="116205"/>
            </a:xfrm>
            <a:custGeom>
              <a:avLst/>
              <a:gdLst/>
              <a:ahLst/>
              <a:cxnLst/>
              <a:rect l="l" t="t" r="r" b="b"/>
              <a:pathLst>
                <a:path w="6350" h="116204">
                  <a:moveTo>
                    <a:pt x="0" y="115854"/>
                  </a:moveTo>
                  <a:lnTo>
                    <a:pt x="0" y="115854"/>
                  </a:lnTo>
                  <a:lnTo>
                    <a:pt x="0" y="0"/>
                  </a:lnTo>
                  <a:lnTo>
                    <a:pt x="0" y="5642"/>
                  </a:lnTo>
                  <a:lnTo>
                    <a:pt x="0" y="11284"/>
                  </a:lnTo>
                  <a:lnTo>
                    <a:pt x="0" y="28211"/>
                  </a:lnTo>
                  <a:lnTo>
                    <a:pt x="0" y="45138"/>
                  </a:lnTo>
                  <a:lnTo>
                    <a:pt x="5792" y="84822"/>
                  </a:lnTo>
                  <a:lnTo>
                    <a:pt x="5792" y="115854"/>
                  </a:lnTo>
                </a:path>
                <a:path w="6350" h="116204">
                  <a:moveTo>
                    <a:pt x="5792" y="115854"/>
                  </a:moveTo>
                  <a:lnTo>
                    <a:pt x="5792" y="115854"/>
                  </a:lnTo>
                  <a:lnTo>
                    <a:pt x="5792" y="0"/>
                  </a:lnTo>
                  <a:lnTo>
                    <a:pt x="5792" y="5642"/>
                  </a:lnTo>
                  <a:lnTo>
                    <a:pt x="5792" y="115854"/>
                  </a:lnTo>
                </a:path>
              </a:pathLst>
            </a:custGeom>
            <a:ln w="5642">
              <a:solidFill>
                <a:srgbClr val="000080"/>
              </a:solidFill>
            </a:ln>
          </p:spPr>
          <p:txBody>
            <a:bodyPr wrap="square" lIns="0" tIns="0" rIns="0" bIns="0" rtlCol="0"/>
            <a:lstStyle/>
            <a:p>
              <a:endParaRPr/>
            </a:p>
          </p:txBody>
        </p:sp>
        <p:sp>
          <p:nvSpPr>
            <p:cNvPr id="337" name="object 85">
              <a:extLst>
                <a:ext uri="{FF2B5EF4-FFF2-40B4-BE49-F238E27FC236}">
                  <a16:creationId xmlns:a16="http://schemas.microsoft.com/office/drawing/2014/main" id="{3FF81F41-7E1E-4E63-93BA-CF32491EF8FC}"/>
                </a:ext>
              </a:extLst>
            </p:cNvPr>
            <p:cNvSpPr/>
            <p:nvPr/>
          </p:nvSpPr>
          <p:spPr>
            <a:xfrm>
              <a:off x="5939873" y="4937568"/>
              <a:ext cx="0" cy="116205"/>
            </a:xfrm>
            <a:custGeom>
              <a:avLst/>
              <a:gdLst/>
              <a:ahLst/>
              <a:cxnLst/>
              <a:rect l="l" t="t" r="r" b="b"/>
              <a:pathLst>
                <a:path h="116204">
                  <a:moveTo>
                    <a:pt x="0" y="115854"/>
                  </a:moveTo>
                  <a:lnTo>
                    <a:pt x="0" y="84822"/>
                  </a:lnTo>
                  <a:lnTo>
                    <a:pt x="0" y="50780"/>
                  </a:lnTo>
                  <a:lnTo>
                    <a:pt x="0" y="22569"/>
                  </a:lnTo>
                  <a:lnTo>
                    <a:pt x="0" y="0"/>
                  </a:lnTo>
                </a:path>
              </a:pathLst>
            </a:custGeom>
            <a:ln w="5642">
              <a:solidFill>
                <a:srgbClr val="000080"/>
              </a:solidFill>
            </a:ln>
          </p:spPr>
          <p:txBody>
            <a:bodyPr wrap="square" lIns="0" tIns="0" rIns="0" bIns="0" rtlCol="0"/>
            <a:lstStyle/>
            <a:p>
              <a:endParaRPr/>
            </a:p>
          </p:txBody>
        </p:sp>
        <p:sp>
          <p:nvSpPr>
            <p:cNvPr id="338" name="object 86">
              <a:extLst>
                <a:ext uri="{FF2B5EF4-FFF2-40B4-BE49-F238E27FC236}">
                  <a16:creationId xmlns:a16="http://schemas.microsoft.com/office/drawing/2014/main" id="{A28BC995-3298-407A-8331-D09A0FB73CD9}"/>
                </a:ext>
              </a:extLst>
            </p:cNvPr>
            <p:cNvSpPr/>
            <p:nvPr/>
          </p:nvSpPr>
          <p:spPr>
            <a:xfrm>
              <a:off x="5942694" y="4943210"/>
              <a:ext cx="5715" cy="110489"/>
            </a:xfrm>
            <a:custGeom>
              <a:avLst/>
              <a:gdLst/>
              <a:ahLst/>
              <a:cxnLst/>
              <a:rect l="l" t="t" r="r" b="b"/>
              <a:pathLst>
                <a:path w="5714" h="110489">
                  <a:moveTo>
                    <a:pt x="5642" y="0"/>
                  </a:moveTo>
                  <a:lnTo>
                    <a:pt x="0" y="0"/>
                  </a:lnTo>
                  <a:lnTo>
                    <a:pt x="0" y="110212"/>
                  </a:lnTo>
                  <a:lnTo>
                    <a:pt x="5642" y="110212"/>
                  </a:lnTo>
                  <a:lnTo>
                    <a:pt x="5642" y="0"/>
                  </a:lnTo>
                  <a:close/>
                </a:path>
              </a:pathLst>
            </a:custGeom>
            <a:solidFill>
              <a:srgbClr val="000080"/>
            </a:solidFill>
          </p:spPr>
          <p:txBody>
            <a:bodyPr wrap="square" lIns="0" tIns="0" rIns="0" bIns="0" rtlCol="0"/>
            <a:lstStyle/>
            <a:p>
              <a:endParaRPr/>
            </a:p>
          </p:txBody>
        </p:sp>
        <p:sp>
          <p:nvSpPr>
            <p:cNvPr id="339" name="object 87">
              <a:extLst>
                <a:ext uri="{FF2B5EF4-FFF2-40B4-BE49-F238E27FC236}">
                  <a16:creationId xmlns:a16="http://schemas.microsoft.com/office/drawing/2014/main" id="{83BF92C4-6375-4BD6-AC44-18E584653EB3}"/>
                </a:ext>
              </a:extLst>
            </p:cNvPr>
            <p:cNvSpPr/>
            <p:nvPr/>
          </p:nvSpPr>
          <p:spPr>
            <a:xfrm>
              <a:off x="6058358" y="4869673"/>
              <a:ext cx="5715" cy="62865"/>
            </a:xfrm>
            <a:custGeom>
              <a:avLst/>
              <a:gdLst/>
              <a:ahLst/>
              <a:cxnLst/>
              <a:rect l="l" t="t" r="r" b="b"/>
              <a:pathLst>
                <a:path w="5714" h="62864">
                  <a:moveTo>
                    <a:pt x="0" y="0"/>
                  </a:moveTo>
                  <a:lnTo>
                    <a:pt x="5642" y="62252"/>
                  </a:lnTo>
                </a:path>
              </a:pathLst>
            </a:custGeom>
            <a:ln w="5642">
              <a:solidFill>
                <a:srgbClr val="000080"/>
              </a:solidFill>
            </a:ln>
          </p:spPr>
          <p:txBody>
            <a:bodyPr wrap="square" lIns="0" tIns="0" rIns="0" bIns="0" rtlCol="0"/>
            <a:lstStyle/>
            <a:p>
              <a:endParaRPr/>
            </a:p>
          </p:txBody>
        </p:sp>
        <p:sp>
          <p:nvSpPr>
            <p:cNvPr id="340" name="object 88">
              <a:extLst>
                <a:ext uri="{FF2B5EF4-FFF2-40B4-BE49-F238E27FC236}">
                  <a16:creationId xmlns:a16="http://schemas.microsoft.com/office/drawing/2014/main" id="{4B5D898E-2987-4B4F-96DD-59D7F2C7EA7E}"/>
                </a:ext>
              </a:extLst>
            </p:cNvPr>
            <p:cNvSpPr/>
            <p:nvPr/>
          </p:nvSpPr>
          <p:spPr>
            <a:xfrm>
              <a:off x="6106543" y="4943210"/>
              <a:ext cx="5715" cy="110489"/>
            </a:xfrm>
            <a:custGeom>
              <a:avLst/>
              <a:gdLst/>
              <a:ahLst/>
              <a:cxnLst/>
              <a:rect l="l" t="t" r="r" b="b"/>
              <a:pathLst>
                <a:path w="5714" h="110489">
                  <a:moveTo>
                    <a:pt x="5642" y="0"/>
                  </a:moveTo>
                  <a:lnTo>
                    <a:pt x="0" y="0"/>
                  </a:lnTo>
                  <a:lnTo>
                    <a:pt x="0" y="110212"/>
                  </a:lnTo>
                  <a:lnTo>
                    <a:pt x="5642" y="110212"/>
                  </a:lnTo>
                  <a:lnTo>
                    <a:pt x="5642" y="0"/>
                  </a:lnTo>
                  <a:close/>
                </a:path>
              </a:pathLst>
            </a:custGeom>
            <a:solidFill>
              <a:srgbClr val="000080"/>
            </a:solidFill>
          </p:spPr>
          <p:txBody>
            <a:bodyPr wrap="square" lIns="0" tIns="0" rIns="0" bIns="0" rtlCol="0"/>
            <a:lstStyle/>
            <a:p>
              <a:endParaRPr/>
            </a:p>
          </p:txBody>
        </p:sp>
        <p:sp>
          <p:nvSpPr>
            <p:cNvPr id="341" name="object 89">
              <a:extLst>
                <a:ext uri="{FF2B5EF4-FFF2-40B4-BE49-F238E27FC236}">
                  <a16:creationId xmlns:a16="http://schemas.microsoft.com/office/drawing/2014/main" id="{9E6DD40C-FBE9-473F-990B-16246C36EA43}"/>
                </a:ext>
              </a:extLst>
            </p:cNvPr>
            <p:cNvSpPr/>
            <p:nvPr/>
          </p:nvSpPr>
          <p:spPr>
            <a:xfrm>
              <a:off x="6115006" y="4830177"/>
              <a:ext cx="0" cy="220979"/>
            </a:xfrm>
            <a:custGeom>
              <a:avLst/>
              <a:gdLst/>
              <a:ahLst/>
              <a:cxnLst/>
              <a:rect l="l" t="t" r="r" b="b"/>
              <a:pathLst>
                <a:path h="220979">
                  <a:moveTo>
                    <a:pt x="0" y="107391"/>
                  </a:moveTo>
                  <a:lnTo>
                    <a:pt x="0" y="0"/>
                  </a:lnTo>
                </a:path>
                <a:path h="220979">
                  <a:moveTo>
                    <a:pt x="0" y="107391"/>
                  </a:moveTo>
                  <a:lnTo>
                    <a:pt x="0" y="220424"/>
                  </a:lnTo>
                </a:path>
              </a:pathLst>
            </a:custGeom>
            <a:ln w="5642">
              <a:solidFill>
                <a:srgbClr val="000080"/>
              </a:solidFill>
            </a:ln>
          </p:spPr>
          <p:txBody>
            <a:bodyPr wrap="square" lIns="0" tIns="0" rIns="0" bIns="0" rtlCol="0"/>
            <a:lstStyle/>
            <a:p>
              <a:endParaRPr/>
            </a:p>
          </p:txBody>
        </p:sp>
        <p:sp>
          <p:nvSpPr>
            <p:cNvPr id="342" name="object 90">
              <a:extLst>
                <a:ext uri="{FF2B5EF4-FFF2-40B4-BE49-F238E27FC236}">
                  <a16:creationId xmlns:a16="http://schemas.microsoft.com/office/drawing/2014/main" id="{A5E7441B-AB15-4984-B776-86894EA372BF}"/>
                </a:ext>
              </a:extLst>
            </p:cNvPr>
            <p:cNvSpPr/>
            <p:nvPr/>
          </p:nvSpPr>
          <p:spPr>
            <a:xfrm>
              <a:off x="6137645" y="4830177"/>
              <a:ext cx="5715" cy="223520"/>
            </a:xfrm>
            <a:custGeom>
              <a:avLst/>
              <a:gdLst/>
              <a:ahLst/>
              <a:cxnLst/>
              <a:rect l="l" t="t" r="r" b="b"/>
              <a:pathLst>
                <a:path w="5714" h="223520">
                  <a:moveTo>
                    <a:pt x="0" y="223245"/>
                  </a:moveTo>
                  <a:lnTo>
                    <a:pt x="5571" y="0"/>
                  </a:lnTo>
                </a:path>
              </a:pathLst>
            </a:custGeom>
            <a:ln w="5642">
              <a:solidFill>
                <a:srgbClr val="000080"/>
              </a:solidFill>
            </a:ln>
          </p:spPr>
          <p:txBody>
            <a:bodyPr wrap="square" lIns="0" tIns="0" rIns="0" bIns="0" rtlCol="0"/>
            <a:lstStyle/>
            <a:p>
              <a:endParaRPr/>
            </a:p>
          </p:txBody>
        </p:sp>
        <p:sp>
          <p:nvSpPr>
            <p:cNvPr id="343" name="object 91">
              <a:extLst>
                <a:ext uri="{FF2B5EF4-FFF2-40B4-BE49-F238E27FC236}">
                  <a16:creationId xmlns:a16="http://schemas.microsoft.com/office/drawing/2014/main" id="{27B36E3A-45A7-4C2E-8AAB-A914A1BCFDA8}"/>
                </a:ext>
              </a:extLst>
            </p:cNvPr>
            <p:cNvSpPr/>
            <p:nvPr/>
          </p:nvSpPr>
          <p:spPr>
            <a:xfrm>
              <a:off x="6148859"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44" name="object 92">
              <a:extLst>
                <a:ext uri="{FF2B5EF4-FFF2-40B4-BE49-F238E27FC236}">
                  <a16:creationId xmlns:a16="http://schemas.microsoft.com/office/drawing/2014/main" id="{D6097A3D-FEA2-41CD-9A03-8F0F019CC53E}"/>
                </a:ext>
              </a:extLst>
            </p:cNvPr>
            <p:cNvSpPr/>
            <p:nvPr/>
          </p:nvSpPr>
          <p:spPr>
            <a:xfrm>
              <a:off x="6210923" y="4937568"/>
              <a:ext cx="5715" cy="116205"/>
            </a:xfrm>
            <a:custGeom>
              <a:avLst/>
              <a:gdLst/>
              <a:ahLst/>
              <a:cxnLst/>
              <a:rect l="l" t="t" r="r" b="b"/>
              <a:pathLst>
                <a:path w="5714" h="116204">
                  <a:moveTo>
                    <a:pt x="0" y="115854"/>
                  </a:moveTo>
                  <a:lnTo>
                    <a:pt x="0" y="115854"/>
                  </a:lnTo>
                  <a:lnTo>
                    <a:pt x="0" y="0"/>
                  </a:lnTo>
                  <a:lnTo>
                    <a:pt x="0" y="5642"/>
                  </a:lnTo>
                  <a:lnTo>
                    <a:pt x="0" y="11284"/>
                  </a:lnTo>
                  <a:lnTo>
                    <a:pt x="0" y="28211"/>
                  </a:lnTo>
                  <a:lnTo>
                    <a:pt x="0" y="45138"/>
                  </a:lnTo>
                  <a:lnTo>
                    <a:pt x="5642" y="84822"/>
                  </a:lnTo>
                  <a:lnTo>
                    <a:pt x="5642" y="115854"/>
                  </a:lnTo>
                </a:path>
              </a:pathLst>
            </a:custGeom>
            <a:ln w="5642">
              <a:solidFill>
                <a:srgbClr val="000080"/>
              </a:solidFill>
            </a:ln>
          </p:spPr>
          <p:txBody>
            <a:bodyPr wrap="square" lIns="0" tIns="0" rIns="0" bIns="0" rtlCol="0"/>
            <a:lstStyle/>
            <a:p>
              <a:endParaRPr/>
            </a:p>
          </p:txBody>
        </p:sp>
        <p:sp>
          <p:nvSpPr>
            <p:cNvPr id="345" name="object 93">
              <a:extLst>
                <a:ext uri="{FF2B5EF4-FFF2-40B4-BE49-F238E27FC236}">
                  <a16:creationId xmlns:a16="http://schemas.microsoft.com/office/drawing/2014/main" id="{89B3808B-F50E-4C66-BCAD-20887F78B2FE}"/>
                </a:ext>
              </a:extLst>
            </p:cNvPr>
            <p:cNvSpPr/>
            <p:nvPr/>
          </p:nvSpPr>
          <p:spPr>
            <a:xfrm>
              <a:off x="6233633" y="4943210"/>
              <a:ext cx="5715" cy="110489"/>
            </a:xfrm>
            <a:custGeom>
              <a:avLst/>
              <a:gdLst/>
              <a:ahLst/>
              <a:cxnLst/>
              <a:rect l="l" t="t" r="r" b="b"/>
              <a:pathLst>
                <a:path w="5714" h="110489">
                  <a:moveTo>
                    <a:pt x="0" y="110212"/>
                  </a:moveTo>
                  <a:lnTo>
                    <a:pt x="5501" y="0"/>
                  </a:lnTo>
                </a:path>
              </a:pathLst>
            </a:custGeom>
            <a:ln w="5642">
              <a:solidFill>
                <a:srgbClr val="000080"/>
              </a:solidFill>
            </a:ln>
          </p:spPr>
          <p:txBody>
            <a:bodyPr wrap="square" lIns="0" tIns="0" rIns="0" bIns="0" rtlCol="0"/>
            <a:lstStyle/>
            <a:p>
              <a:endParaRPr/>
            </a:p>
          </p:txBody>
        </p:sp>
        <p:sp>
          <p:nvSpPr>
            <p:cNvPr id="346" name="object 94">
              <a:extLst>
                <a:ext uri="{FF2B5EF4-FFF2-40B4-BE49-F238E27FC236}">
                  <a16:creationId xmlns:a16="http://schemas.microsoft.com/office/drawing/2014/main" id="{D4AE2ED6-A62F-48CE-8A7A-BF183909F59D}"/>
                </a:ext>
              </a:extLst>
            </p:cNvPr>
            <p:cNvSpPr/>
            <p:nvPr/>
          </p:nvSpPr>
          <p:spPr>
            <a:xfrm>
              <a:off x="6244776"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47" name="object 95">
              <a:extLst>
                <a:ext uri="{FF2B5EF4-FFF2-40B4-BE49-F238E27FC236}">
                  <a16:creationId xmlns:a16="http://schemas.microsoft.com/office/drawing/2014/main" id="{25B60D0F-A942-409E-8158-4E8861375488}"/>
                </a:ext>
              </a:extLst>
            </p:cNvPr>
            <p:cNvSpPr/>
            <p:nvPr/>
          </p:nvSpPr>
          <p:spPr>
            <a:xfrm>
              <a:off x="6270392" y="4934747"/>
              <a:ext cx="5715" cy="5715"/>
            </a:xfrm>
            <a:custGeom>
              <a:avLst/>
              <a:gdLst/>
              <a:ahLst/>
              <a:cxnLst/>
              <a:rect l="l" t="t" r="r" b="b"/>
              <a:pathLst>
                <a:path w="5714" h="5714">
                  <a:moveTo>
                    <a:pt x="0" y="2821"/>
                  </a:moveTo>
                  <a:lnTo>
                    <a:pt x="826" y="826"/>
                  </a:lnTo>
                  <a:lnTo>
                    <a:pt x="2821" y="0"/>
                  </a:lnTo>
                  <a:lnTo>
                    <a:pt x="4815" y="826"/>
                  </a:lnTo>
                  <a:lnTo>
                    <a:pt x="5642" y="2821"/>
                  </a:lnTo>
                  <a:lnTo>
                    <a:pt x="4815" y="4815"/>
                  </a:lnTo>
                  <a:lnTo>
                    <a:pt x="2821" y="5642"/>
                  </a:lnTo>
                  <a:lnTo>
                    <a:pt x="826" y="4815"/>
                  </a:lnTo>
                  <a:lnTo>
                    <a:pt x="0" y="2821"/>
                  </a:lnTo>
                  <a:close/>
                </a:path>
              </a:pathLst>
            </a:custGeom>
            <a:solidFill>
              <a:srgbClr val="000080"/>
            </a:solidFill>
          </p:spPr>
          <p:txBody>
            <a:bodyPr wrap="square" lIns="0" tIns="0" rIns="0" bIns="0" rtlCol="0"/>
            <a:lstStyle/>
            <a:p>
              <a:endParaRPr/>
            </a:p>
          </p:txBody>
        </p:sp>
        <p:sp>
          <p:nvSpPr>
            <p:cNvPr id="348" name="object 96">
              <a:extLst>
                <a:ext uri="{FF2B5EF4-FFF2-40B4-BE49-F238E27FC236}">
                  <a16:creationId xmlns:a16="http://schemas.microsoft.com/office/drawing/2014/main" id="{AF3DF46C-7799-40B3-AD56-7628F91B6934}"/>
                </a:ext>
              </a:extLst>
            </p:cNvPr>
            <p:cNvSpPr/>
            <p:nvPr/>
          </p:nvSpPr>
          <p:spPr>
            <a:xfrm>
              <a:off x="6284497" y="4784850"/>
              <a:ext cx="11430" cy="268605"/>
            </a:xfrm>
            <a:custGeom>
              <a:avLst/>
              <a:gdLst/>
              <a:ahLst/>
              <a:cxnLst/>
              <a:rect l="l" t="t" r="r" b="b"/>
              <a:pathLst>
                <a:path w="11429" h="268604">
                  <a:moveTo>
                    <a:pt x="0" y="268571"/>
                  </a:moveTo>
                  <a:lnTo>
                    <a:pt x="0" y="260108"/>
                  </a:lnTo>
                  <a:lnTo>
                    <a:pt x="0" y="248823"/>
                  </a:lnTo>
                  <a:lnTo>
                    <a:pt x="0" y="214970"/>
                  </a:lnTo>
                  <a:lnTo>
                    <a:pt x="5642" y="180928"/>
                  </a:lnTo>
                  <a:lnTo>
                    <a:pt x="5642" y="0"/>
                  </a:lnTo>
                  <a:lnTo>
                    <a:pt x="5642" y="11284"/>
                  </a:lnTo>
                  <a:lnTo>
                    <a:pt x="5642" y="34041"/>
                  </a:lnTo>
                  <a:lnTo>
                    <a:pt x="5642" y="62252"/>
                  </a:lnTo>
                  <a:lnTo>
                    <a:pt x="5642" y="84822"/>
                  </a:lnTo>
                  <a:lnTo>
                    <a:pt x="5642" y="118675"/>
                  </a:lnTo>
                  <a:lnTo>
                    <a:pt x="11284" y="152717"/>
                  </a:lnTo>
                </a:path>
              </a:pathLst>
            </a:custGeom>
            <a:ln w="5642">
              <a:solidFill>
                <a:srgbClr val="000080"/>
              </a:solidFill>
            </a:ln>
          </p:spPr>
          <p:txBody>
            <a:bodyPr wrap="square" lIns="0" tIns="0" rIns="0" bIns="0" rtlCol="0"/>
            <a:lstStyle/>
            <a:p>
              <a:endParaRPr/>
            </a:p>
          </p:txBody>
        </p:sp>
        <p:sp>
          <p:nvSpPr>
            <p:cNvPr id="349" name="object 97">
              <a:extLst>
                <a:ext uri="{FF2B5EF4-FFF2-40B4-BE49-F238E27FC236}">
                  <a16:creationId xmlns:a16="http://schemas.microsoft.com/office/drawing/2014/main" id="{3115C52C-8736-4EE5-806C-B0C59DBDB530}"/>
                </a:ext>
              </a:extLst>
            </p:cNvPr>
            <p:cNvSpPr/>
            <p:nvPr/>
          </p:nvSpPr>
          <p:spPr>
            <a:xfrm>
              <a:off x="6298602" y="4943210"/>
              <a:ext cx="5715" cy="110489"/>
            </a:xfrm>
            <a:custGeom>
              <a:avLst/>
              <a:gdLst/>
              <a:ahLst/>
              <a:cxnLst/>
              <a:rect l="l" t="t" r="r" b="b"/>
              <a:pathLst>
                <a:path w="5714" h="110489">
                  <a:moveTo>
                    <a:pt x="5642" y="0"/>
                  </a:moveTo>
                  <a:lnTo>
                    <a:pt x="0" y="0"/>
                  </a:lnTo>
                  <a:lnTo>
                    <a:pt x="0" y="110212"/>
                  </a:lnTo>
                  <a:lnTo>
                    <a:pt x="5642" y="110212"/>
                  </a:lnTo>
                  <a:lnTo>
                    <a:pt x="5642" y="0"/>
                  </a:lnTo>
                  <a:close/>
                </a:path>
              </a:pathLst>
            </a:custGeom>
            <a:solidFill>
              <a:srgbClr val="000080"/>
            </a:solidFill>
          </p:spPr>
          <p:txBody>
            <a:bodyPr wrap="square" lIns="0" tIns="0" rIns="0" bIns="0" rtlCol="0"/>
            <a:lstStyle/>
            <a:p>
              <a:endParaRPr/>
            </a:p>
          </p:txBody>
        </p:sp>
        <p:sp>
          <p:nvSpPr>
            <p:cNvPr id="350" name="object 98">
              <a:extLst>
                <a:ext uri="{FF2B5EF4-FFF2-40B4-BE49-F238E27FC236}">
                  <a16:creationId xmlns:a16="http://schemas.microsoft.com/office/drawing/2014/main" id="{B01CF69D-2BA2-4A3E-B990-4F3188CCDD03}"/>
                </a:ext>
              </a:extLst>
            </p:cNvPr>
            <p:cNvSpPr/>
            <p:nvPr/>
          </p:nvSpPr>
          <p:spPr>
            <a:xfrm>
              <a:off x="6357845" y="4937568"/>
              <a:ext cx="5715" cy="113030"/>
            </a:xfrm>
            <a:custGeom>
              <a:avLst/>
              <a:gdLst/>
              <a:ahLst/>
              <a:cxnLst/>
              <a:rect l="l" t="t" r="r" b="b"/>
              <a:pathLst>
                <a:path w="5714" h="113029">
                  <a:moveTo>
                    <a:pt x="0" y="0"/>
                  </a:moveTo>
                  <a:lnTo>
                    <a:pt x="5642" y="113033"/>
                  </a:lnTo>
                </a:path>
              </a:pathLst>
            </a:custGeom>
            <a:ln w="5642">
              <a:solidFill>
                <a:srgbClr val="000080"/>
              </a:solidFill>
            </a:ln>
          </p:spPr>
          <p:txBody>
            <a:bodyPr wrap="square" lIns="0" tIns="0" rIns="0" bIns="0" rtlCol="0"/>
            <a:lstStyle/>
            <a:p>
              <a:endParaRPr/>
            </a:p>
          </p:txBody>
        </p:sp>
        <p:sp>
          <p:nvSpPr>
            <p:cNvPr id="351" name="object 99">
              <a:extLst>
                <a:ext uri="{FF2B5EF4-FFF2-40B4-BE49-F238E27FC236}">
                  <a16:creationId xmlns:a16="http://schemas.microsoft.com/office/drawing/2014/main" id="{69F29E31-0AA7-42CD-85A8-C38C319E4A15}"/>
                </a:ext>
              </a:extLst>
            </p:cNvPr>
            <p:cNvSpPr/>
            <p:nvPr/>
          </p:nvSpPr>
          <p:spPr>
            <a:xfrm>
              <a:off x="6465197"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52" name="object 100">
              <a:extLst>
                <a:ext uri="{FF2B5EF4-FFF2-40B4-BE49-F238E27FC236}">
                  <a16:creationId xmlns:a16="http://schemas.microsoft.com/office/drawing/2014/main" id="{84D1A779-AD29-45A2-A169-4BDE5D7D254A}"/>
                </a:ext>
              </a:extLst>
            </p:cNvPr>
            <p:cNvSpPr/>
            <p:nvPr/>
          </p:nvSpPr>
          <p:spPr>
            <a:xfrm>
              <a:off x="6521619" y="4937568"/>
              <a:ext cx="5715" cy="116205"/>
            </a:xfrm>
            <a:custGeom>
              <a:avLst/>
              <a:gdLst/>
              <a:ahLst/>
              <a:cxnLst/>
              <a:rect l="l" t="t" r="r" b="b"/>
              <a:pathLst>
                <a:path w="5715" h="116204">
                  <a:moveTo>
                    <a:pt x="0" y="115854"/>
                  </a:moveTo>
                  <a:lnTo>
                    <a:pt x="0" y="115854"/>
                  </a:lnTo>
                  <a:lnTo>
                    <a:pt x="0" y="0"/>
                  </a:lnTo>
                  <a:lnTo>
                    <a:pt x="0" y="5642"/>
                  </a:lnTo>
                  <a:lnTo>
                    <a:pt x="0" y="115854"/>
                  </a:lnTo>
                </a:path>
                <a:path w="5715" h="116204">
                  <a:moveTo>
                    <a:pt x="0" y="115854"/>
                  </a:moveTo>
                  <a:lnTo>
                    <a:pt x="0" y="113033"/>
                  </a:lnTo>
                  <a:lnTo>
                    <a:pt x="0" y="107391"/>
                  </a:lnTo>
                  <a:lnTo>
                    <a:pt x="0" y="90464"/>
                  </a:lnTo>
                  <a:lnTo>
                    <a:pt x="0" y="73537"/>
                  </a:lnTo>
                  <a:lnTo>
                    <a:pt x="5642" y="33853"/>
                  </a:lnTo>
                  <a:lnTo>
                    <a:pt x="5642" y="0"/>
                  </a:lnTo>
                </a:path>
              </a:pathLst>
            </a:custGeom>
            <a:ln w="5642">
              <a:solidFill>
                <a:srgbClr val="000080"/>
              </a:solidFill>
            </a:ln>
          </p:spPr>
          <p:txBody>
            <a:bodyPr wrap="square" lIns="0" tIns="0" rIns="0" bIns="0" rtlCol="0"/>
            <a:lstStyle/>
            <a:p>
              <a:endParaRPr/>
            </a:p>
          </p:txBody>
        </p:sp>
        <p:sp>
          <p:nvSpPr>
            <p:cNvPr id="353" name="object 101">
              <a:extLst>
                <a:ext uri="{FF2B5EF4-FFF2-40B4-BE49-F238E27FC236}">
                  <a16:creationId xmlns:a16="http://schemas.microsoft.com/office/drawing/2014/main" id="{B354D7BC-7430-492B-8C7A-9F26AB5FDC18}"/>
                </a:ext>
              </a:extLst>
            </p:cNvPr>
            <p:cNvSpPr/>
            <p:nvPr/>
          </p:nvSpPr>
          <p:spPr>
            <a:xfrm>
              <a:off x="6549830"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54" name="object 102">
              <a:extLst>
                <a:ext uri="{FF2B5EF4-FFF2-40B4-BE49-F238E27FC236}">
                  <a16:creationId xmlns:a16="http://schemas.microsoft.com/office/drawing/2014/main" id="{E170175C-81EF-49E7-AC76-0CC785575159}"/>
                </a:ext>
              </a:extLst>
            </p:cNvPr>
            <p:cNvSpPr/>
            <p:nvPr/>
          </p:nvSpPr>
          <p:spPr>
            <a:xfrm>
              <a:off x="6547002" y="4943220"/>
              <a:ext cx="28575" cy="110489"/>
            </a:xfrm>
            <a:custGeom>
              <a:avLst/>
              <a:gdLst/>
              <a:ahLst/>
              <a:cxnLst/>
              <a:rect l="l" t="t" r="r" b="b"/>
              <a:pathLst>
                <a:path w="28575" h="110489">
                  <a:moveTo>
                    <a:pt x="5638" y="0"/>
                  </a:moveTo>
                  <a:lnTo>
                    <a:pt x="0" y="0"/>
                  </a:lnTo>
                  <a:lnTo>
                    <a:pt x="0" y="110210"/>
                  </a:lnTo>
                  <a:lnTo>
                    <a:pt x="5638" y="110210"/>
                  </a:lnTo>
                  <a:lnTo>
                    <a:pt x="5638" y="0"/>
                  </a:lnTo>
                  <a:close/>
                </a:path>
                <a:path w="28575" h="110489">
                  <a:moveTo>
                    <a:pt x="28206" y="0"/>
                  </a:moveTo>
                  <a:lnTo>
                    <a:pt x="22567" y="0"/>
                  </a:lnTo>
                  <a:lnTo>
                    <a:pt x="22567" y="110210"/>
                  </a:lnTo>
                  <a:lnTo>
                    <a:pt x="28206" y="110210"/>
                  </a:lnTo>
                  <a:lnTo>
                    <a:pt x="28206" y="0"/>
                  </a:lnTo>
                  <a:close/>
                </a:path>
              </a:pathLst>
            </a:custGeom>
            <a:solidFill>
              <a:srgbClr val="000080"/>
            </a:solidFill>
          </p:spPr>
          <p:txBody>
            <a:bodyPr wrap="square" lIns="0" tIns="0" rIns="0" bIns="0" rtlCol="0"/>
            <a:lstStyle/>
            <a:p>
              <a:endParaRPr/>
            </a:p>
          </p:txBody>
        </p:sp>
        <p:sp>
          <p:nvSpPr>
            <p:cNvPr id="355" name="object 103">
              <a:extLst>
                <a:ext uri="{FF2B5EF4-FFF2-40B4-BE49-F238E27FC236}">
                  <a16:creationId xmlns:a16="http://schemas.microsoft.com/office/drawing/2014/main" id="{50C390DE-24FD-4003-AED2-3C08FFA0B4C8}"/>
                </a:ext>
              </a:extLst>
            </p:cNvPr>
            <p:cNvSpPr/>
            <p:nvPr/>
          </p:nvSpPr>
          <p:spPr>
            <a:xfrm>
              <a:off x="6578041" y="4937568"/>
              <a:ext cx="0" cy="116205"/>
            </a:xfrm>
            <a:custGeom>
              <a:avLst/>
              <a:gdLst/>
              <a:ahLst/>
              <a:cxnLst/>
              <a:rect l="l" t="t" r="r" b="b"/>
              <a:pathLst>
                <a:path h="116204">
                  <a:moveTo>
                    <a:pt x="0" y="0"/>
                  </a:moveTo>
                  <a:lnTo>
                    <a:pt x="0" y="33853"/>
                  </a:lnTo>
                  <a:lnTo>
                    <a:pt x="0" y="67895"/>
                  </a:lnTo>
                  <a:lnTo>
                    <a:pt x="0" y="96106"/>
                  </a:lnTo>
                  <a:lnTo>
                    <a:pt x="0" y="115854"/>
                  </a:lnTo>
                </a:path>
              </a:pathLst>
            </a:custGeom>
            <a:ln w="5642">
              <a:solidFill>
                <a:srgbClr val="000080"/>
              </a:solidFill>
            </a:ln>
          </p:spPr>
          <p:txBody>
            <a:bodyPr wrap="square" lIns="0" tIns="0" rIns="0" bIns="0" rtlCol="0"/>
            <a:lstStyle/>
            <a:p>
              <a:endParaRPr/>
            </a:p>
          </p:txBody>
        </p:sp>
        <p:sp>
          <p:nvSpPr>
            <p:cNvPr id="356" name="object 104">
              <a:extLst>
                <a:ext uri="{FF2B5EF4-FFF2-40B4-BE49-F238E27FC236}">
                  <a16:creationId xmlns:a16="http://schemas.microsoft.com/office/drawing/2014/main" id="{6BF3429A-49B0-42EC-9E6A-D541A332793E}"/>
                </a:ext>
              </a:extLst>
            </p:cNvPr>
            <p:cNvSpPr/>
            <p:nvPr/>
          </p:nvSpPr>
          <p:spPr>
            <a:xfrm>
              <a:off x="6657257" y="4937568"/>
              <a:ext cx="0" cy="116205"/>
            </a:xfrm>
            <a:custGeom>
              <a:avLst/>
              <a:gdLst/>
              <a:ahLst/>
              <a:cxnLst/>
              <a:rect l="l" t="t" r="r" b="b"/>
              <a:pathLst>
                <a:path h="116204">
                  <a:moveTo>
                    <a:pt x="0" y="0"/>
                  </a:moveTo>
                  <a:lnTo>
                    <a:pt x="0" y="33853"/>
                  </a:lnTo>
                  <a:lnTo>
                    <a:pt x="0" y="67895"/>
                  </a:lnTo>
                  <a:lnTo>
                    <a:pt x="0" y="96106"/>
                  </a:lnTo>
                  <a:lnTo>
                    <a:pt x="0" y="115854"/>
                  </a:lnTo>
                </a:path>
              </a:pathLst>
            </a:custGeom>
            <a:ln w="5642">
              <a:solidFill>
                <a:srgbClr val="000080"/>
              </a:solidFill>
            </a:ln>
          </p:spPr>
          <p:txBody>
            <a:bodyPr wrap="square" lIns="0" tIns="0" rIns="0" bIns="0" rtlCol="0"/>
            <a:lstStyle/>
            <a:p>
              <a:endParaRPr/>
            </a:p>
          </p:txBody>
        </p:sp>
        <p:sp>
          <p:nvSpPr>
            <p:cNvPr id="357" name="object 105">
              <a:extLst>
                <a:ext uri="{FF2B5EF4-FFF2-40B4-BE49-F238E27FC236}">
                  <a16:creationId xmlns:a16="http://schemas.microsoft.com/office/drawing/2014/main" id="{159F6516-34EE-4686-9FE5-EAA416D56157}"/>
                </a:ext>
              </a:extLst>
            </p:cNvPr>
            <p:cNvSpPr/>
            <p:nvPr/>
          </p:nvSpPr>
          <p:spPr>
            <a:xfrm>
              <a:off x="6696752" y="4937568"/>
              <a:ext cx="0" cy="113030"/>
            </a:xfrm>
            <a:custGeom>
              <a:avLst/>
              <a:gdLst/>
              <a:ahLst/>
              <a:cxnLst/>
              <a:rect l="l" t="t" r="r" b="b"/>
              <a:pathLst>
                <a:path h="113029">
                  <a:moveTo>
                    <a:pt x="0" y="0"/>
                  </a:moveTo>
                  <a:lnTo>
                    <a:pt x="0" y="113033"/>
                  </a:lnTo>
                </a:path>
              </a:pathLst>
            </a:custGeom>
            <a:ln w="5642">
              <a:solidFill>
                <a:srgbClr val="000080"/>
              </a:solidFill>
            </a:ln>
          </p:spPr>
          <p:txBody>
            <a:bodyPr wrap="square" lIns="0" tIns="0" rIns="0" bIns="0" rtlCol="0"/>
            <a:lstStyle/>
            <a:p>
              <a:endParaRPr/>
            </a:p>
          </p:txBody>
        </p:sp>
        <p:sp>
          <p:nvSpPr>
            <p:cNvPr id="358" name="object 106">
              <a:extLst>
                <a:ext uri="{FF2B5EF4-FFF2-40B4-BE49-F238E27FC236}">
                  <a16:creationId xmlns:a16="http://schemas.microsoft.com/office/drawing/2014/main" id="{68C85E9A-C481-4EFC-A786-B63876CB17F0}"/>
                </a:ext>
              </a:extLst>
            </p:cNvPr>
            <p:cNvSpPr/>
            <p:nvPr/>
          </p:nvSpPr>
          <p:spPr>
            <a:xfrm>
              <a:off x="6806774" y="4943210"/>
              <a:ext cx="5715" cy="110489"/>
            </a:xfrm>
            <a:custGeom>
              <a:avLst/>
              <a:gdLst/>
              <a:ahLst/>
              <a:cxnLst/>
              <a:rect l="l" t="t" r="r" b="b"/>
              <a:pathLst>
                <a:path w="5715" h="110489">
                  <a:moveTo>
                    <a:pt x="5642" y="0"/>
                  </a:moveTo>
                  <a:lnTo>
                    <a:pt x="0" y="0"/>
                  </a:lnTo>
                  <a:lnTo>
                    <a:pt x="0" y="110212"/>
                  </a:lnTo>
                  <a:lnTo>
                    <a:pt x="5642" y="110212"/>
                  </a:lnTo>
                  <a:lnTo>
                    <a:pt x="5642" y="0"/>
                  </a:lnTo>
                  <a:close/>
                </a:path>
              </a:pathLst>
            </a:custGeom>
            <a:solidFill>
              <a:srgbClr val="000080"/>
            </a:solidFill>
          </p:spPr>
          <p:txBody>
            <a:bodyPr wrap="square" lIns="0" tIns="0" rIns="0" bIns="0" rtlCol="0"/>
            <a:lstStyle/>
            <a:p>
              <a:endParaRPr/>
            </a:p>
          </p:txBody>
        </p:sp>
        <p:sp>
          <p:nvSpPr>
            <p:cNvPr id="359" name="object 107">
              <a:extLst>
                <a:ext uri="{FF2B5EF4-FFF2-40B4-BE49-F238E27FC236}">
                  <a16:creationId xmlns:a16="http://schemas.microsoft.com/office/drawing/2014/main" id="{D42BBCCC-3F9D-4873-BB86-174767D64E90}"/>
                </a:ext>
              </a:extLst>
            </p:cNvPr>
            <p:cNvSpPr/>
            <p:nvPr/>
          </p:nvSpPr>
          <p:spPr>
            <a:xfrm>
              <a:off x="2443829" y="3134150"/>
              <a:ext cx="2310130" cy="1419225"/>
            </a:xfrm>
            <a:custGeom>
              <a:avLst/>
              <a:gdLst/>
              <a:ahLst/>
              <a:cxnLst/>
              <a:rect l="l" t="t" r="r" b="b"/>
              <a:pathLst>
                <a:path w="2310129" h="1419225">
                  <a:moveTo>
                    <a:pt x="0" y="751925"/>
                  </a:moveTo>
                  <a:lnTo>
                    <a:pt x="5642" y="751925"/>
                  </a:lnTo>
                  <a:lnTo>
                    <a:pt x="5642" y="734773"/>
                  </a:lnTo>
                  <a:lnTo>
                    <a:pt x="5642" y="531275"/>
                  </a:lnTo>
                  <a:lnTo>
                    <a:pt x="11284" y="469210"/>
                  </a:lnTo>
                  <a:lnTo>
                    <a:pt x="11284" y="440848"/>
                  </a:lnTo>
                  <a:lnTo>
                    <a:pt x="11284" y="418279"/>
                  </a:lnTo>
                  <a:lnTo>
                    <a:pt x="11284" y="390068"/>
                  </a:lnTo>
                  <a:lnTo>
                    <a:pt x="11284" y="367273"/>
                  </a:lnTo>
                  <a:lnTo>
                    <a:pt x="16926" y="350347"/>
                  </a:lnTo>
                  <a:lnTo>
                    <a:pt x="16926" y="339062"/>
                  </a:lnTo>
                  <a:lnTo>
                    <a:pt x="22568" y="339062"/>
                  </a:lnTo>
                  <a:lnTo>
                    <a:pt x="22568" y="344704"/>
                  </a:lnTo>
                  <a:lnTo>
                    <a:pt x="28210" y="344704"/>
                  </a:lnTo>
                  <a:lnTo>
                    <a:pt x="28210" y="339062"/>
                  </a:lnTo>
                  <a:lnTo>
                    <a:pt x="33853" y="333420"/>
                  </a:lnTo>
                  <a:lnTo>
                    <a:pt x="39495" y="322135"/>
                  </a:lnTo>
                  <a:lnTo>
                    <a:pt x="39495" y="316493"/>
                  </a:lnTo>
                  <a:lnTo>
                    <a:pt x="39495" y="305208"/>
                  </a:lnTo>
                  <a:lnTo>
                    <a:pt x="39495" y="288282"/>
                  </a:lnTo>
                  <a:lnTo>
                    <a:pt x="45137" y="271204"/>
                  </a:lnTo>
                  <a:lnTo>
                    <a:pt x="45137" y="248635"/>
                  </a:lnTo>
                  <a:lnTo>
                    <a:pt x="50779" y="226066"/>
                  </a:lnTo>
                  <a:lnTo>
                    <a:pt x="50779" y="203497"/>
                  </a:lnTo>
                  <a:lnTo>
                    <a:pt x="56421" y="180928"/>
                  </a:lnTo>
                  <a:lnTo>
                    <a:pt x="56421" y="146849"/>
                  </a:lnTo>
                  <a:lnTo>
                    <a:pt x="62063" y="118638"/>
                  </a:lnTo>
                  <a:lnTo>
                    <a:pt x="62063" y="96068"/>
                  </a:lnTo>
                  <a:lnTo>
                    <a:pt x="67706" y="84633"/>
                  </a:lnTo>
                  <a:lnTo>
                    <a:pt x="67706" y="78991"/>
                  </a:lnTo>
                  <a:lnTo>
                    <a:pt x="73348" y="90426"/>
                  </a:lnTo>
                  <a:lnTo>
                    <a:pt x="73348" y="101711"/>
                  </a:lnTo>
                  <a:lnTo>
                    <a:pt x="78990" y="112995"/>
                  </a:lnTo>
                  <a:lnTo>
                    <a:pt x="78990" y="141207"/>
                  </a:lnTo>
                  <a:lnTo>
                    <a:pt x="78990" y="163776"/>
                  </a:lnTo>
                  <a:lnTo>
                    <a:pt x="78990" y="186570"/>
                  </a:lnTo>
                  <a:lnTo>
                    <a:pt x="78990" y="203497"/>
                  </a:lnTo>
                  <a:lnTo>
                    <a:pt x="84632" y="214782"/>
                  </a:lnTo>
                  <a:lnTo>
                    <a:pt x="90274" y="237351"/>
                  </a:lnTo>
                  <a:lnTo>
                    <a:pt x="90274" y="248635"/>
                  </a:lnTo>
                  <a:lnTo>
                    <a:pt x="95917" y="254278"/>
                  </a:lnTo>
                  <a:lnTo>
                    <a:pt x="95917" y="248635"/>
                  </a:lnTo>
                  <a:lnTo>
                    <a:pt x="101559" y="242993"/>
                  </a:lnTo>
                  <a:lnTo>
                    <a:pt x="101559" y="231709"/>
                  </a:lnTo>
                  <a:lnTo>
                    <a:pt x="107201" y="220424"/>
                  </a:lnTo>
                  <a:lnTo>
                    <a:pt x="112843" y="197855"/>
                  </a:lnTo>
                  <a:lnTo>
                    <a:pt x="118673" y="192213"/>
                  </a:lnTo>
                  <a:lnTo>
                    <a:pt x="118673" y="180928"/>
                  </a:lnTo>
                  <a:lnTo>
                    <a:pt x="118673" y="163776"/>
                  </a:lnTo>
                  <a:lnTo>
                    <a:pt x="118673" y="152491"/>
                  </a:lnTo>
                  <a:lnTo>
                    <a:pt x="118673" y="146849"/>
                  </a:lnTo>
                  <a:lnTo>
                    <a:pt x="124315" y="141207"/>
                  </a:lnTo>
                  <a:lnTo>
                    <a:pt x="124315" y="146849"/>
                  </a:lnTo>
                  <a:lnTo>
                    <a:pt x="129958" y="152491"/>
                  </a:lnTo>
                  <a:lnTo>
                    <a:pt x="129958" y="163776"/>
                  </a:lnTo>
                  <a:lnTo>
                    <a:pt x="135600" y="180928"/>
                  </a:lnTo>
                  <a:lnTo>
                    <a:pt x="135600" y="197855"/>
                  </a:lnTo>
                  <a:lnTo>
                    <a:pt x="141242" y="214782"/>
                  </a:lnTo>
                  <a:lnTo>
                    <a:pt x="141242" y="226066"/>
                  </a:lnTo>
                  <a:lnTo>
                    <a:pt x="146884" y="237351"/>
                  </a:lnTo>
                  <a:lnTo>
                    <a:pt x="152526" y="237351"/>
                  </a:lnTo>
                  <a:lnTo>
                    <a:pt x="158169" y="231709"/>
                  </a:lnTo>
                  <a:lnTo>
                    <a:pt x="163811" y="220424"/>
                  </a:lnTo>
                  <a:lnTo>
                    <a:pt x="163811" y="209139"/>
                  </a:lnTo>
                  <a:lnTo>
                    <a:pt x="163811" y="203497"/>
                  </a:lnTo>
                  <a:lnTo>
                    <a:pt x="169453" y="192213"/>
                  </a:lnTo>
                  <a:lnTo>
                    <a:pt x="175095" y="180928"/>
                  </a:lnTo>
                  <a:lnTo>
                    <a:pt x="175095" y="175060"/>
                  </a:lnTo>
                  <a:lnTo>
                    <a:pt x="180737" y="169418"/>
                  </a:lnTo>
                  <a:lnTo>
                    <a:pt x="208948" y="169418"/>
                  </a:lnTo>
                  <a:lnTo>
                    <a:pt x="208948" y="163776"/>
                  </a:lnTo>
                  <a:lnTo>
                    <a:pt x="214590" y="163776"/>
                  </a:lnTo>
                  <a:lnTo>
                    <a:pt x="220195" y="169418"/>
                  </a:lnTo>
                  <a:lnTo>
                    <a:pt x="225837" y="163776"/>
                  </a:lnTo>
                  <a:lnTo>
                    <a:pt x="231479" y="163776"/>
                  </a:lnTo>
                  <a:lnTo>
                    <a:pt x="237121" y="163776"/>
                  </a:lnTo>
                  <a:lnTo>
                    <a:pt x="242764" y="163776"/>
                  </a:lnTo>
                  <a:lnTo>
                    <a:pt x="242764" y="169418"/>
                  </a:lnTo>
                  <a:lnTo>
                    <a:pt x="248406" y="169418"/>
                  </a:lnTo>
                  <a:lnTo>
                    <a:pt x="254048" y="163776"/>
                  </a:lnTo>
                  <a:lnTo>
                    <a:pt x="254048" y="169418"/>
                  </a:lnTo>
                  <a:lnTo>
                    <a:pt x="254048" y="180928"/>
                  </a:lnTo>
                  <a:lnTo>
                    <a:pt x="259690" y="180928"/>
                  </a:lnTo>
                  <a:lnTo>
                    <a:pt x="265332" y="180928"/>
                  </a:lnTo>
                  <a:lnTo>
                    <a:pt x="270974" y="180928"/>
                  </a:lnTo>
                  <a:lnTo>
                    <a:pt x="276617" y="175060"/>
                  </a:lnTo>
                  <a:lnTo>
                    <a:pt x="276617" y="163776"/>
                  </a:lnTo>
                  <a:lnTo>
                    <a:pt x="282259" y="152491"/>
                  </a:lnTo>
                  <a:lnTo>
                    <a:pt x="282259" y="129922"/>
                  </a:lnTo>
                  <a:lnTo>
                    <a:pt x="287901" y="107353"/>
                  </a:lnTo>
                  <a:lnTo>
                    <a:pt x="287901" y="84633"/>
                  </a:lnTo>
                  <a:lnTo>
                    <a:pt x="293543" y="62064"/>
                  </a:lnTo>
                  <a:lnTo>
                    <a:pt x="299185" y="28211"/>
                  </a:lnTo>
                  <a:lnTo>
                    <a:pt x="305053" y="16926"/>
                  </a:lnTo>
                  <a:lnTo>
                    <a:pt x="305053" y="5642"/>
                  </a:lnTo>
                  <a:lnTo>
                    <a:pt x="305053" y="0"/>
                  </a:lnTo>
                  <a:lnTo>
                    <a:pt x="305053" y="5642"/>
                  </a:lnTo>
                  <a:lnTo>
                    <a:pt x="310695" y="16926"/>
                  </a:lnTo>
                  <a:lnTo>
                    <a:pt x="310695" y="33853"/>
                  </a:lnTo>
                  <a:lnTo>
                    <a:pt x="316338" y="50780"/>
                  </a:lnTo>
                  <a:lnTo>
                    <a:pt x="316338" y="73349"/>
                  </a:lnTo>
                  <a:lnTo>
                    <a:pt x="321980" y="96068"/>
                  </a:lnTo>
                  <a:lnTo>
                    <a:pt x="321980" y="118638"/>
                  </a:lnTo>
                  <a:lnTo>
                    <a:pt x="327622" y="146849"/>
                  </a:lnTo>
                  <a:lnTo>
                    <a:pt x="333264" y="192213"/>
                  </a:lnTo>
                  <a:lnTo>
                    <a:pt x="333264" y="214782"/>
                  </a:lnTo>
                  <a:lnTo>
                    <a:pt x="338906" y="226066"/>
                  </a:lnTo>
                  <a:lnTo>
                    <a:pt x="338906" y="237351"/>
                  </a:lnTo>
                  <a:lnTo>
                    <a:pt x="344548" y="248635"/>
                  </a:lnTo>
                  <a:lnTo>
                    <a:pt x="350191" y="254278"/>
                  </a:lnTo>
                  <a:lnTo>
                    <a:pt x="355833" y="254278"/>
                  </a:lnTo>
                  <a:lnTo>
                    <a:pt x="355833" y="259920"/>
                  </a:lnTo>
                  <a:lnTo>
                    <a:pt x="355833" y="265562"/>
                  </a:lnTo>
                  <a:lnTo>
                    <a:pt x="361475" y="265562"/>
                  </a:lnTo>
                  <a:lnTo>
                    <a:pt x="367117" y="271204"/>
                  </a:lnTo>
                  <a:lnTo>
                    <a:pt x="372759" y="276997"/>
                  </a:lnTo>
                  <a:lnTo>
                    <a:pt x="378402" y="288282"/>
                  </a:lnTo>
                  <a:lnTo>
                    <a:pt x="384044" y="299566"/>
                  </a:lnTo>
                  <a:lnTo>
                    <a:pt x="389686" y="305208"/>
                  </a:lnTo>
                  <a:lnTo>
                    <a:pt x="395328" y="310851"/>
                  </a:lnTo>
                  <a:lnTo>
                    <a:pt x="400970" y="310851"/>
                  </a:lnTo>
                  <a:lnTo>
                    <a:pt x="406612" y="310851"/>
                  </a:lnTo>
                  <a:lnTo>
                    <a:pt x="412255" y="322135"/>
                  </a:lnTo>
                  <a:lnTo>
                    <a:pt x="412255" y="327777"/>
                  </a:lnTo>
                  <a:lnTo>
                    <a:pt x="412255" y="316493"/>
                  </a:lnTo>
                  <a:lnTo>
                    <a:pt x="412255" y="310851"/>
                  </a:lnTo>
                  <a:lnTo>
                    <a:pt x="412255" y="316493"/>
                  </a:lnTo>
                  <a:lnTo>
                    <a:pt x="412255" y="322135"/>
                  </a:lnTo>
                  <a:lnTo>
                    <a:pt x="417897" y="327777"/>
                  </a:lnTo>
                  <a:lnTo>
                    <a:pt x="417897" y="333420"/>
                  </a:lnTo>
                  <a:lnTo>
                    <a:pt x="423539" y="327777"/>
                  </a:lnTo>
                  <a:lnTo>
                    <a:pt x="429181" y="316493"/>
                  </a:lnTo>
                  <a:lnTo>
                    <a:pt x="434823" y="305208"/>
                  </a:lnTo>
                  <a:lnTo>
                    <a:pt x="440465" y="288282"/>
                  </a:lnTo>
                  <a:lnTo>
                    <a:pt x="446108" y="265562"/>
                  </a:lnTo>
                  <a:lnTo>
                    <a:pt x="451750" y="242993"/>
                  </a:lnTo>
                  <a:lnTo>
                    <a:pt x="451750" y="231709"/>
                  </a:lnTo>
                  <a:lnTo>
                    <a:pt x="457392" y="226066"/>
                  </a:lnTo>
                  <a:lnTo>
                    <a:pt x="457392" y="220424"/>
                  </a:lnTo>
                  <a:lnTo>
                    <a:pt x="463034" y="220424"/>
                  </a:lnTo>
                  <a:lnTo>
                    <a:pt x="463034" y="209139"/>
                  </a:lnTo>
                  <a:lnTo>
                    <a:pt x="468676" y="203497"/>
                  </a:lnTo>
                  <a:lnTo>
                    <a:pt x="474319" y="197855"/>
                  </a:lnTo>
                  <a:lnTo>
                    <a:pt x="474319" y="203497"/>
                  </a:lnTo>
                  <a:lnTo>
                    <a:pt x="474319" y="214782"/>
                  </a:lnTo>
                  <a:lnTo>
                    <a:pt x="479961" y="226066"/>
                  </a:lnTo>
                  <a:lnTo>
                    <a:pt x="485603" y="242993"/>
                  </a:lnTo>
                  <a:lnTo>
                    <a:pt x="491471" y="265562"/>
                  </a:lnTo>
                  <a:lnTo>
                    <a:pt x="491471" y="276997"/>
                  </a:lnTo>
                  <a:lnTo>
                    <a:pt x="497113" y="288282"/>
                  </a:lnTo>
                  <a:lnTo>
                    <a:pt x="497113" y="305208"/>
                  </a:lnTo>
                  <a:lnTo>
                    <a:pt x="502755" y="322135"/>
                  </a:lnTo>
                  <a:lnTo>
                    <a:pt x="502755" y="327777"/>
                  </a:lnTo>
                  <a:lnTo>
                    <a:pt x="508397" y="333420"/>
                  </a:lnTo>
                  <a:lnTo>
                    <a:pt x="508397" y="344704"/>
                  </a:lnTo>
                  <a:lnTo>
                    <a:pt x="514039" y="361631"/>
                  </a:lnTo>
                  <a:lnTo>
                    <a:pt x="514039" y="367273"/>
                  </a:lnTo>
                  <a:lnTo>
                    <a:pt x="519682" y="373141"/>
                  </a:lnTo>
                  <a:lnTo>
                    <a:pt x="525324" y="384426"/>
                  </a:lnTo>
                  <a:lnTo>
                    <a:pt x="530966" y="390068"/>
                  </a:lnTo>
                  <a:lnTo>
                    <a:pt x="536608" y="401353"/>
                  </a:lnTo>
                  <a:lnTo>
                    <a:pt x="542250" y="406995"/>
                  </a:lnTo>
                  <a:lnTo>
                    <a:pt x="542250" y="412637"/>
                  </a:lnTo>
                  <a:lnTo>
                    <a:pt x="547892" y="418279"/>
                  </a:lnTo>
                  <a:lnTo>
                    <a:pt x="553535" y="418279"/>
                  </a:lnTo>
                  <a:lnTo>
                    <a:pt x="559177" y="423922"/>
                  </a:lnTo>
                  <a:lnTo>
                    <a:pt x="559177" y="429564"/>
                  </a:lnTo>
                  <a:lnTo>
                    <a:pt x="564819" y="435206"/>
                  </a:lnTo>
                  <a:lnTo>
                    <a:pt x="564819" y="429564"/>
                  </a:lnTo>
                  <a:lnTo>
                    <a:pt x="570461" y="423922"/>
                  </a:lnTo>
                  <a:lnTo>
                    <a:pt x="576103" y="429564"/>
                  </a:lnTo>
                  <a:lnTo>
                    <a:pt x="581746" y="429564"/>
                  </a:lnTo>
                  <a:lnTo>
                    <a:pt x="581746" y="435206"/>
                  </a:lnTo>
                  <a:lnTo>
                    <a:pt x="587388" y="440848"/>
                  </a:lnTo>
                  <a:lnTo>
                    <a:pt x="593030" y="435206"/>
                  </a:lnTo>
                  <a:lnTo>
                    <a:pt x="598672" y="429564"/>
                  </a:lnTo>
                  <a:lnTo>
                    <a:pt x="604314" y="423922"/>
                  </a:lnTo>
                  <a:lnTo>
                    <a:pt x="609956" y="423922"/>
                  </a:lnTo>
                  <a:lnTo>
                    <a:pt x="609956" y="418279"/>
                  </a:lnTo>
                  <a:lnTo>
                    <a:pt x="615599" y="418279"/>
                  </a:lnTo>
                  <a:lnTo>
                    <a:pt x="621241" y="423922"/>
                  </a:lnTo>
                  <a:lnTo>
                    <a:pt x="621241" y="435206"/>
                  </a:lnTo>
                  <a:lnTo>
                    <a:pt x="621241" y="440848"/>
                  </a:lnTo>
                  <a:lnTo>
                    <a:pt x="626883" y="446491"/>
                  </a:lnTo>
                  <a:lnTo>
                    <a:pt x="632525" y="440848"/>
                  </a:lnTo>
                  <a:lnTo>
                    <a:pt x="638167" y="440848"/>
                  </a:lnTo>
                  <a:lnTo>
                    <a:pt x="643810" y="446491"/>
                  </a:lnTo>
                  <a:lnTo>
                    <a:pt x="649452" y="446491"/>
                  </a:lnTo>
                  <a:lnTo>
                    <a:pt x="655094" y="440848"/>
                  </a:lnTo>
                  <a:lnTo>
                    <a:pt x="660736" y="429564"/>
                  </a:lnTo>
                  <a:lnTo>
                    <a:pt x="660736" y="423922"/>
                  </a:lnTo>
                  <a:lnTo>
                    <a:pt x="666378" y="418279"/>
                  </a:lnTo>
                  <a:lnTo>
                    <a:pt x="672020" y="418279"/>
                  </a:lnTo>
                  <a:lnTo>
                    <a:pt x="672020" y="406995"/>
                  </a:lnTo>
                  <a:lnTo>
                    <a:pt x="677813" y="401353"/>
                  </a:lnTo>
                  <a:lnTo>
                    <a:pt x="683455" y="401353"/>
                  </a:lnTo>
                  <a:lnTo>
                    <a:pt x="683455" y="395710"/>
                  </a:lnTo>
                  <a:lnTo>
                    <a:pt x="700382" y="395710"/>
                  </a:lnTo>
                  <a:lnTo>
                    <a:pt x="706024" y="395710"/>
                  </a:lnTo>
                  <a:lnTo>
                    <a:pt x="711666" y="401353"/>
                  </a:lnTo>
                  <a:lnTo>
                    <a:pt x="711666" y="406995"/>
                  </a:lnTo>
                  <a:lnTo>
                    <a:pt x="711666" y="412637"/>
                  </a:lnTo>
                  <a:lnTo>
                    <a:pt x="711666" y="418279"/>
                  </a:lnTo>
                  <a:lnTo>
                    <a:pt x="717308" y="418279"/>
                  </a:lnTo>
                  <a:lnTo>
                    <a:pt x="717308" y="423922"/>
                  </a:lnTo>
                  <a:lnTo>
                    <a:pt x="722950" y="435206"/>
                  </a:lnTo>
                  <a:lnTo>
                    <a:pt x="722950" y="440848"/>
                  </a:lnTo>
                  <a:lnTo>
                    <a:pt x="728593" y="446491"/>
                  </a:lnTo>
                  <a:lnTo>
                    <a:pt x="734235" y="446491"/>
                  </a:lnTo>
                  <a:lnTo>
                    <a:pt x="734235" y="452133"/>
                  </a:lnTo>
                  <a:lnTo>
                    <a:pt x="739877" y="457775"/>
                  </a:lnTo>
                  <a:lnTo>
                    <a:pt x="745519" y="452133"/>
                  </a:lnTo>
                  <a:lnTo>
                    <a:pt x="745519" y="446491"/>
                  </a:lnTo>
                  <a:lnTo>
                    <a:pt x="751161" y="446491"/>
                  </a:lnTo>
                  <a:lnTo>
                    <a:pt x="751161" y="452133"/>
                  </a:lnTo>
                  <a:lnTo>
                    <a:pt x="751161" y="463568"/>
                  </a:lnTo>
                  <a:lnTo>
                    <a:pt x="756804" y="474853"/>
                  </a:lnTo>
                  <a:lnTo>
                    <a:pt x="756804" y="480495"/>
                  </a:lnTo>
                  <a:lnTo>
                    <a:pt x="756804" y="469210"/>
                  </a:lnTo>
                  <a:lnTo>
                    <a:pt x="762446" y="463568"/>
                  </a:lnTo>
                  <a:lnTo>
                    <a:pt x="762446" y="457775"/>
                  </a:lnTo>
                  <a:lnTo>
                    <a:pt x="768088" y="463568"/>
                  </a:lnTo>
                  <a:lnTo>
                    <a:pt x="768088" y="469210"/>
                  </a:lnTo>
                  <a:lnTo>
                    <a:pt x="773730" y="474853"/>
                  </a:lnTo>
                  <a:lnTo>
                    <a:pt x="779372" y="469210"/>
                  </a:lnTo>
                  <a:lnTo>
                    <a:pt x="785014" y="474853"/>
                  </a:lnTo>
                  <a:lnTo>
                    <a:pt x="790657" y="474853"/>
                  </a:lnTo>
                  <a:lnTo>
                    <a:pt x="796299" y="474853"/>
                  </a:lnTo>
                  <a:lnTo>
                    <a:pt x="796299" y="480495"/>
                  </a:lnTo>
                  <a:lnTo>
                    <a:pt x="796299" y="486137"/>
                  </a:lnTo>
                  <a:lnTo>
                    <a:pt x="801941" y="491779"/>
                  </a:lnTo>
                  <a:lnTo>
                    <a:pt x="801941" y="497422"/>
                  </a:lnTo>
                  <a:lnTo>
                    <a:pt x="801941" y="491779"/>
                  </a:lnTo>
                  <a:lnTo>
                    <a:pt x="807583" y="486137"/>
                  </a:lnTo>
                  <a:lnTo>
                    <a:pt x="813225" y="486137"/>
                  </a:lnTo>
                  <a:lnTo>
                    <a:pt x="813225" y="491779"/>
                  </a:lnTo>
                  <a:lnTo>
                    <a:pt x="818867" y="503064"/>
                  </a:lnTo>
                  <a:lnTo>
                    <a:pt x="824510" y="503064"/>
                  </a:lnTo>
                  <a:lnTo>
                    <a:pt x="824510" y="508706"/>
                  </a:lnTo>
                  <a:lnTo>
                    <a:pt x="830152" y="508706"/>
                  </a:lnTo>
                  <a:lnTo>
                    <a:pt x="830152" y="503064"/>
                  </a:lnTo>
                  <a:lnTo>
                    <a:pt x="830152" y="497422"/>
                  </a:lnTo>
                  <a:lnTo>
                    <a:pt x="835794" y="491779"/>
                  </a:lnTo>
                  <a:lnTo>
                    <a:pt x="835794" y="497422"/>
                  </a:lnTo>
                  <a:lnTo>
                    <a:pt x="841436" y="508706"/>
                  </a:lnTo>
                  <a:lnTo>
                    <a:pt x="847078" y="514348"/>
                  </a:lnTo>
                  <a:lnTo>
                    <a:pt x="852721" y="508706"/>
                  </a:lnTo>
                  <a:lnTo>
                    <a:pt x="852721" y="503064"/>
                  </a:lnTo>
                  <a:lnTo>
                    <a:pt x="858588" y="497422"/>
                  </a:lnTo>
                  <a:lnTo>
                    <a:pt x="858588" y="503064"/>
                  </a:lnTo>
                  <a:lnTo>
                    <a:pt x="864231" y="508706"/>
                  </a:lnTo>
                  <a:lnTo>
                    <a:pt x="864231" y="503064"/>
                  </a:lnTo>
                  <a:lnTo>
                    <a:pt x="869873" y="491779"/>
                  </a:lnTo>
                  <a:lnTo>
                    <a:pt x="875515" y="491779"/>
                  </a:lnTo>
                  <a:lnTo>
                    <a:pt x="875515" y="486137"/>
                  </a:lnTo>
                  <a:lnTo>
                    <a:pt x="881157" y="486137"/>
                  </a:lnTo>
                  <a:lnTo>
                    <a:pt x="886799" y="486137"/>
                  </a:lnTo>
                  <a:lnTo>
                    <a:pt x="886799" y="480495"/>
                  </a:lnTo>
                  <a:lnTo>
                    <a:pt x="892441" y="480495"/>
                  </a:lnTo>
                  <a:lnTo>
                    <a:pt x="898084" y="480495"/>
                  </a:lnTo>
                  <a:lnTo>
                    <a:pt x="903726" y="480495"/>
                  </a:lnTo>
                  <a:lnTo>
                    <a:pt x="909368" y="480495"/>
                  </a:lnTo>
                  <a:lnTo>
                    <a:pt x="915010" y="486137"/>
                  </a:lnTo>
                  <a:lnTo>
                    <a:pt x="920652" y="486137"/>
                  </a:lnTo>
                  <a:lnTo>
                    <a:pt x="920652" y="480495"/>
                  </a:lnTo>
                  <a:lnTo>
                    <a:pt x="920652" y="474853"/>
                  </a:lnTo>
                  <a:lnTo>
                    <a:pt x="926294" y="469210"/>
                  </a:lnTo>
                  <a:lnTo>
                    <a:pt x="926294" y="480495"/>
                  </a:lnTo>
                  <a:lnTo>
                    <a:pt x="926294" y="503064"/>
                  </a:lnTo>
                  <a:lnTo>
                    <a:pt x="931937" y="525633"/>
                  </a:lnTo>
                  <a:lnTo>
                    <a:pt x="931937" y="536917"/>
                  </a:lnTo>
                  <a:lnTo>
                    <a:pt x="931937" y="531275"/>
                  </a:lnTo>
                  <a:lnTo>
                    <a:pt x="937579" y="519991"/>
                  </a:lnTo>
                  <a:lnTo>
                    <a:pt x="937579" y="514348"/>
                  </a:lnTo>
                  <a:lnTo>
                    <a:pt x="937579" y="519991"/>
                  </a:lnTo>
                  <a:lnTo>
                    <a:pt x="943221" y="525633"/>
                  </a:lnTo>
                  <a:lnTo>
                    <a:pt x="943221" y="519991"/>
                  </a:lnTo>
                  <a:lnTo>
                    <a:pt x="948863" y="519991"/>
                  </a:lnTo>
                  <a:lnTo>
                    <a:pt x="948863" y="525633"/>
                  </a:lnTo>
                  <a:lnTo>
                    <a:pt x="954505" y="531275"/>
                  </a:lnTo>
                  <a:lnTo>
                    <a:pt x="960148" y="525633"/>
                  </a:lnTo>
                  <a:lnTo>
                    <a:pt x="965790" y="525633"/>
                  </a:lnTo>
                  <a:lnTo>
                    <a:pt x="971432" y="525633"/>
                  </a:lnTo>
                  <a:lnTo>
                    <a:pt x="971432" y="531275"/>
                  </a:lnTo>
                  <a:lnTo>
                    <a:pt x="971432" y="542560"/>
                  </a:lnTo>
                  <a:lnTo>
                    <a:pt x="977074" y="548202"/>
                  </a:lnTo>
                  <a:lnTo>
                    <a:pt x="977074" y="553844"/>
                  </a:lnTo>
                  <a:lnTo>
                    <a:pt x="977074" y="548202"/>
                  </a:lnTo>
                  <a:lnTo>
                    <a:pt x="982716" y="542560"/>
                  </a:lnTo>
                  <a:lnTo>
                    <a:pt x="982716" y="536917"/>
                  </a:lnTo>
                  <a:lnTo>
                    <a:pt x="982716" y="542560"/>
                  </a:lnTo>
                  <a:lnTo>
                    <a:pt x="988358" y="548202"/>
                  </a:lnTo>
                  <a:lnTo>
                    <a:pt x="994001" y="559712"/>
                  </a:lnTo>
                  <a:lnTo>
                    <a:pt x="994001" y="565354"/>
                  </a:lnTo>
                  <a:lnTo>
                    <a:pt x="994001" y="570997"/>
                  </a:lnTo>
                  <a:lnTo>
                    <a:pt x="999643" y="570997"/>
                  </a:lnTo>
                  <a:lnTo>
                    <a:pt x="1005285" y="576639"/>
                  </a:lnTo>
                  <a:lnTo>
                    <a:pt x="1010927" y="582281"/>
                  </a:lnTo>
                  <a:lnTo>
                    <a:pt x="1010927" y="593566"/>
                  </a:lnTo>
                  <a:lnTo>
                    <a:pt x="1010927" y="604850"/>
                  </a:lnTo>
                  <a:lnTo>
                    <a:pt x="1016569" y="621777"/>
                  </a:lnTo>
                  <a:lnTo>
                    <a:pt x="1016569" y="627419"/>
                  </a:lnTo>
                  <a:lnTo>
                    <a:pt x="1016569" y="621777"/>
                  </a:lnTo>
                  <a:lnTo>
                    <a:pt x="1022212" y="616135"/>
                  </a:lnTo>
                  <a:lnTo>
                    <a:pt x="1022212" y="610493"/>
                  </a:lnTo>
                  <a:lnTo>
                    <a:pt x="1022212" y="616135"/>
                  </a:lnTo>
                  <a:lnTo>
                    <a:pt x="1027854" y="621777"/>
                  </a:lnTo>
                  <a:lnTo>
                    <a:pt x="1027854" y="627419"/>
                  </a:lnTo>
                  <a:lnTo>
                    <a:pt x="1033496" y="633062"/>
                  </a:lnTo>
                  <a:lnTo>
                    <a:pt x="1033496" y="644346"/>
                  </a:lnTo>
                  <a:lnTo>
                    <a:pt x="1039138" y="650139"/>
                  </a:lnTo>
                  <a:lnTo>
                    <a:pt x="1039138" y="655781"/>
                  </a:lnTo>
                  <a:lnTo>
                    <a:pt x="1039138" y="650139"/>
                  </a:lnTo>
                  <a:lnTo>
                    <a:pt x="1044931" y="644346"/>
                  </a:lnTo>
                  <a:lnTo>
                    <a:pt x="1050573" y="644346"/>
                  </a:lnTo>
                  <a:lnTo>
                    <a:pt x="1050573" y="650139"/>
                  </a:lnTo>
                  <a:lnTo>
                    <a:pt x="1050573" y="655781"/>
                  </a:lnTo>
                  <a:lnTo>
                    <a:pt x="1056215" y="667066"/>
                  </a:lnTo>
                  <a:lnTo>
                    <a:pt x="1056215" y="672708"/>
                  </a:lnTo>
                  <a:lnTo>
                    <a:pt x="1061857" y="672708"/>
                  </a:lnTo>
                  <a:lnTo>
                    <a:pt x="1067499" y="678350"/>
                  </a:lnTo>
                  <a:lnTo>
                    <a:pt x="1067499" y="689635"/>
                  </a:lnTo>
                  <a:lnTo>
                    <a:pt x="1073142" y="695277"/>
                  </a:lnTo>
                  <a:lnTo>
                    <a:pt x="1073142" y="689635"/>
                  </a:lnTo>
                  <a:lnTo>
                    <a:pt x="1078784" y="689635"/>
                  </a:lnTo>
                  <a:lnTo>
                    <a:pt x="1078784" y="695277"/>
                  </a:lnTo>
                  <a:lnTo>
                    <a:pt x="1078784" y="700919"/>
                  </a:lnTo>
                  <a:lnTo>
                    <a:pt x="1084426" y="706562"/>
                  </a:lnTo>
                  <a:lnTo>
                    <a:pt x="1084426" y="712204"/>
                  </a:lnTo>
                  <a:lnTo>
                    <a:pt x="1090068" y="706562"/>
                  </a:lnTo>
                  <a:lnTo>
                    <a:pt x="1090068" y="712204"/>
                  </a:lnTo>
                  <a:lnTo>
                    <a:pt x="1095710" y="712204"/>
                  </a:lnTo>
                  <a:lnTo>
                    <a:pt x="1095710" y="706562"/>
                  </a:lnTo>
                  <a:lnTo>
                    <a:pt x="1095710" y="695277"/>
                  </a:lnTo>
                  <a:lnTo>
                    <a:pt x="1101352" y="689635"/>
                  </a:lnTo>
                  <a:lnTo>
                    <a:pt x="1101352" y="683992"/>
                  </a:lnTo>
                  <a:lnTo>
                    <a:pt x="1101352" y="689635"/>
                  </a:lnTo>
                  <a:lnTo>
                    <a:pt x="1101352" y="700919"/>
                  </a:lnTo>
                  <a:lnTo>
                    <a:pt x="1106995" y="712204"/>
                  </a:lnTo>
                  <a:lnTo>
                    <a:pt x="1106995" y="717846"/>
                  </a:lnTo>
                  <a:lnTo>
                    <a:pt x="1106995" y="712204"/>
                  </a:lnTo>
                  <a:lnTo>
                    <a:pt x="1106995" y="695277"/>
                  </a:lnTo>
                  <a:lnTo>
                    <a:pt x="1112637" y="683992"/>
                  </a:lnTo>
                  <a:lnTo>
                    <a:pt x="1112637" y="672708"/>
                  </a:lnTo>
                  <a:lnTo>
                    <a:pt x="1118279" y="672708"/>
                  </a:lnTo>
                  <a:lnTo>
                    <a:pt x="1118279" y="667066"/>
                  </a:lnTo>
                  <a:lnTo>
                    <a:pt x="1123921" y="661423"/>
                  </a:lnTo>
                  <a:lnTo>
                    <a:pt x="1123921" y="650139"/>
                  </a:lnTo>
                  <a:lnTo>
                    <a:pt x="1129563" y="644346"/>
                  </a:lnTo>
                  <a:lnTo>
                    <a:pt x="1129563" y="638704"/>
                  </a:lnTo>
                  <a:lnTo>
                    <a:pt x="1135206" y="633062"/>
                  </a:lnTo>
                  <a:lnTo>
                    <a:pt x="1135206" y="621777"/>
                  </a:lnTo>
                  <a:lnTo>
                    <a:pt x="1140848" y="610493"/>
                  </a:lnTo>
                  <a:lnTo>
                    <a:pt x="1140848" y="604850"/>
                  </a:lnTo>
                  <a:lnTo>
                    <a:pt x="1146490" y="599208"/>
                  </a:lnTo>
                  <a:lnTo>
                    <a:pt x="1152132" y="582281"/>
                  </a:lnTo>
                  <a:lnTo>
                    <a:pt x="1152132" y="565354"/>
                  </a:lnTo>
                  <a:lnTo>
                    <a:pt x="1157774" y="553844"/>
                  </a:lnTo>
                  <a:lnTo>
                    <a:pt x="1157774" y="542560"/>
                  </a:lnTo>
                  <a:lnTo>
                    <a:pt x="1163416" y="536917"/>
                  </a:lnTo>
                  <a:lnTo>
                    <a:pt x="1163416" y="531275"/>
                  </a:lnTo>
                  <a:lnTo>
                    <a:pt x="1169059" y="519991"/>
                  </a:lnTo>
                  <a:lnTo>
                    <a:pt x="1169059" y="503064"/>
                  </a:lnTo>
                  <a:lnTo>
                    <a:pt x="1174701" y="491779"/>
                  </a:lnTo>
                  <a:lnTo>
                    <a:pt x="1174701" y="486137"/>
                  </a:lnTo>
                  <a:lnTo>
                    <a:pt x="1180343" y="480495"/>
                  </a:lnTo>
                  <a:lnTo>
                    <a:pt x="1185985" y="457775"/>
                  </a:lnTo>
                  <a:lnTo>
                    <a:pt x="1185985" y="440848"/>
                  </a:lnTo>
                  <a:lnTo>
                    <a:pt x="1191627" y="435206"/>
                  </a:lnTo>
                  <a:lnTo>
                    <a:pt x="1191627" y="429564"/>
                  </a:lnTo>
                  <a:lnTo>
                    <a:pt x="1191627" y="435206"/>
                  </a:lnTo>
                  <a:lnTo>
                    <a:pt x="1191627" y="446491"/>
                  </a:lnTo>
                  <a:lnTo>
                    <a:pt x="1197269" y="452133"/>
                  </a:lnTo>
                  <a:lnTo>
                    <a:pt x="1197269" y="457775"/>
                  </a:lnTo>
                  <a:lnTo>
                    <a:pt x="1197269" y="452133"/>
                  </a:lnTo>
                  <a:lnTo>
                    <a:pt x="1197269" y="440848"/>
                  </a:lnTo>
                  <a:lnTo>
                    <a:pt x="1202912" y="429564"/>
                  </a:lnTo>
                  <a:lnTo>
                    <a:pt x="1202912" y="418279"/>
                  </a:lnTo>
                  <a:lnTo>
                    <a:pt x="1202912" y="412637"/>
                  </a:lnTo>
                  <a:lnTo>
                    <a:pt x="1208554" y="412637"/>
                  </a:lnTo>
                  <a:lnTo>
                    <a:pt x="1208554" y="406995"/>
                  </a:lnTo>
                  <a:lnTo>
                    <a:pt x="1214196" y="401353"/>
                  </a:lnTo>
                  <a:lnTo>
                    <a:pt x="1214196" y="406995"/>
                  </a:lnTo>
                  <a:lnTo>
                    <a:pt x="1214196" y="412637"/>
                  </a:lnTo>
                  <a:lnTo>
                    <a:pt x="1219838" y="418279"/>
                  </a:lnTo>
                  <a:lnTo>
                    <a:pt x="1219838" y="423922"/>
                  </a:lnTo>
                  <a:lnTo>
                    <a:pt x="1219838" y="418279"/>
                  </a:lnTo>
                  <a:lnTo>
                    <a:pt x="1225480" y="412637"/>
                  </a:lnTo>
                  <a:lnTo>
                    <a:pt x="1225480" y="406995"/>
                  </a:lnTo>
                  <a:lnTo>
                    <a:pt x="1225480" y="412637"/>
                  </a:lnTo>
                  <a:lnTo>
                    <a:pt x="1231348" y="418279"/>
                  </a:lnTo>
                  <a:lnTo>
                    <a:pt x="1231348" y="423922"/>
                  </a:lnTo>
                  <a:lnTo>
                    <a:pt x="1236990" y="429564"/>
                  </a:lnTo>
                  <a:lnTo>
                    <a:pt x="1236990" y="440848"/>
                  </a:lnTo>
                  <a:lnTo>
                    <a:pt x="1242633" y="452133"/>
                  </a:lnTo>
                  <a:lnTo>
                    <a:pt x="1248275" y="452133"/>
                  </a:lnTo>
                  <a:lnTo>
                    <a:pt x="1248275" y="457775"/>
                  </a:lnTo>
                  <a:lnTo>
                    <a:pt x="1253917" y="469210"/>
                  </a:lnTo>
                  <a:lnTo>
                    <a:pt x="1259559" y="486137"/>
                  </a:lnTo>
                  <a:lnTo>
                    <a:pt x="1259559" y="491779"/>
                  </a:lnTo>
                  <a:lnTo>
                    <a:pt x="1265201" y="503064"/>
                  </a:lnTo>
                  <a:lnTo>
                    <a:pt x="1265201" y="519991"/>
                  </a:lnTo>
                  <a:lnTo>
                    <a:pt x="1270843" y="531275"/>
                  </a:lnTo>
                  <a:lnTo>
                    <a:pt x="1270843" y="536917"/>
                  </a:lnTo>
                  <a:lnTo>
                    <a:pt x="1276486" y="542560"/>
                  </a:lnTo>
                  <a:lnTo>
                    <a:pt x="1276486" y="548202"/>
                  </a:lnTo>
                  <a:lnTo>
                    <a:pt x="1276486" y="559712"/>
                  </a:lnTo>
                  <a:lnTo>
                    <a:pt x="1282128" y="565354"/>
                  </a:lnTo>
                  <a:lnTo>
                    <a:pt x="1282128" y="570997"/>
                  </a:lnTo>
                  <a:lnTo>
                    <a:pt x="1282128" y="565354"/>
                  </a:lnTo>
                  <a:lnTo>
                    <a:pt x="1287770" y="559712"/>
                  </a:lnTo>
                  <a:lnTo>
                    <a:pt x="1287770" y="565354"/>
                  </a:lnTo>
                  <a:lnTo>
                    <a:pt x="1293412" y="576639"/>
                  </a:lnTo>
                  <a:lnTo>
                    <a:pt x="1293412" y="582281"/>
                  </a:lnTo>
                  <a:lnTo>
                    <a:pt x="1299054" y="582281"/>
                  </a:lnTo>
                  <a:lnTo>
                    <a:pt x="1299054" y="587924"/>
                  </a:lnTo>
                  <a:lnTo>
                    <a:pt x="1304696" y="587924"/>
                  </a:lnTo>
                  <a:lnTo>
                    <a:pt x="1304696" y="582281"/>
                  </a:lnTo>
                  <a:lnTo>
                    <a:pt x="1304696" y="576639"/>
                  </a:lnTo>
                  <a:lnTo>
                    <a:pt x="1310339" y="570997"/>
                  </a:lnTo>
                  <a:lnTo>
                    <a:pt x="1310339" y="576639"/>
                  </a:lnTo>
                  <a:lnTo>
                    <a:pt x="1315981" y="587924"/>
                  </a:lnTo>
                  <a:lnTo>
                    <a:pt x="1315981" y="582281"/>
                  </a:lnTo>
                  <a:lnTo>
                    <a:pt x="1321623" y="570997"/>
                  </a:lnTo>
                  <a:lnTo>
                    <a:pt x="1321623" y="559712"/>
                  </a:lnTo>
                  <a:lnTo>
                    <a:pt x="1327265" y="553844"/>
                  </a:lnTo>
                  <a:lnTo>
                    <a:pt x="1327265" y="559712"/>
                  </a:lnTo>
                  <a:lnTo>
                    <a:pt x="1332907" y="565354"/>
                  </a:lnTo>
                  <a:lnTo>
                    <a:pt x="1332907" y="559712"/>
                  </a:lnTo>
                  <a:lnTo>
                    <a:pt x="1332907" y="553844"/>
                  </a:lnTo>
                  <a:lnTo>
                    <a:pt x="1338550" y="542560"/>
                  </a:lnTo>
                  <a:lnTo>
                    <a:pt x="1344192" y="519991"/>
                  </a:lnTo>
                  <a:lnTo>
                    <a:pt x="1344192" y="508706"/>
                  </a:lnTo>
                  <a:lnTo>
                    <a:pt x="1349834" y="497422"/>
                  </a:lnTo>
                  <a:lnTo>
                    <a:pt x="1349834" y="491779"/>
                  </a:lnTo>
                  <a:lnTo>
                    <a:pt x="1355476" y="486137"/>
                  </a:lnTo>
                  <a:lnTo>
                    <a:pt x="1361118" y="474853"/>
                  </a:lnTo>
                  <a:lnTo>
                    <a:pt x="1366760" y="457775"/>
                  </a:lnTo>
                  <a:lnTo>
                    <a:pt x="1366760" y="452133"/>
                  </a:lnTo>
                  <a:lnTo>
                    <a:pt x="1366760" y="440848"/>
                  </a:lnTo>
                  <a:lnTo>
                    <a:pt x="1372403" y="435206"/>
                  </a:lnTo>
                  <a:lnTo>
                    <a:pt x="1372403" y="429564"/>
                  </a:lnTo>
                  <a:lnTo>
                    <a:pt x="1372403" y="435206"/>
                  </a:lnTo>
                  <a:lnTo>
                    <a:pt x="1372403" y="440848"/>
                  </a:lnTo>
                  <a:lnTo>
                    <a:pt x="1378045" y="446491"/>
                  </a:lnTo>
                  <a:lnTo>
                    <a:pt x="1378045" y="452133"/>
                  </a:lnTo>
                  <a:lnTo>
                    <a:pt x="1378045" y="446491"/>
                  </a:lnTo>
                  <a:lnTo>
                    <a:pt x="1378045" y="440848"/>
                  </a:lnTo>
                  <a:lnTo>
                    <a:pt x="1383687" y="435206"/>
                  </a:lnTo>
                  <a:lnTo>
                    <a:pt x="1383687" y="429564"/>
                  </a:lnTo>
                  <a:lnTo>
                    <a:pt x="1389329" y="435206"/>
                  </a:lnTo>
                  <a:lnTo>
                    <a:pt x="1389329" y="429564"/>
                  </a:lnTo>
                  <a:lnTo>
                    <a:pt x="1394971" y="423922"/>
                  </a:lnTo>
                  <a:lnTo>
                    <a:pt x="1394971" y="429564"/>
                  </a:lnTo>
                  <a:lnTo>
                    <a:pt x="1394971" y="440848"/>
                  </a:lnTo>
                  <a:lnTo>
                    <a:pt x="1400614" y="446491"/>
                  </a:lnTo>
                  <a:lnTo>
                    <a:pt x="1400614" y="452133"/>
                  </a:lnTo>
                  <a:lnTo>
                    <a:pt x="1400614" y="446491"/>
                  </a:lnTo>
                  <a:lnTo>
                    <a:pt x="1406256" y="440848"/>
                  </a:lnTo>
                  <a:lnTo>
                    <a:pt x="1406256" y="435206"/>
                  </a:lnTo>
                  <a:lnTo>
                    <a:pt x="1406256" y="440848"/>
                  </a:lnTo>
                  <a:lnTo>
                    <a:pt x="1411898" y="452133"/>
                  </a:lnTo>
                  <a:lnTo>
                    <a:pt x="1417690" y="457775"/>
                  </a:lnTo>
                  <a:lnTo>
                    <a:pt x="1417690" y="463568"/>
                  </a:lnTo>
                  <a:lnTo>
                    <a:pt x="1417690" y="474853"/>
                  </a:lnTo>
                  <a:lnTo>
                    <a:pt x="1423333" y="491779"/>
                  </a:lnTo>
                  <a:lnTo>
                    <a:pt x="1423333" y="503064"/>
                  </a:lnTo>
                  <a:lnTo>
                    <a:pt x="1428975" y="508706"/>
                  </a:lnTo>
                  <a:lnTo>
                    <a:pt x="1428975" y="519991"/>
                  </a:lnTo>
                  <a:lnTo>
                    <a:pt x="1434617" y="536917"/>
                  </a:lnTo>
                  <a:lnTo>
                    <a:pt x="1440259" y="565354"/>
                  </a:lnTo>
                  <a:lnTo>
                    <a:pt x="1445901" y="587924"/>
                  </a:lnTo>
                  <a:lnTo>
                    <a:pt x="1445901" y="593566"/>
                  </a:lnTo>
                  <a:lnTo>
                    <a:pt x="1451544" y="604850"/>
                  </a:lnTo>
                  <a:lnTo>
                    <a:pt x="1451544" y="616135"/>
                  </a:lnTo>
                  <a:lnTo>
                    <a:pt x="1457186" y="627419"/>
                  </a:lnTo>
                  <a:lnTo>
                    <a:pt x="1462828" y="638704"/>
                  </a:lnTo>
                  <a:lnTo>
                    <a:pt x="1462828" y="650139"/>
                  </a:lnTo>
                  <a:lnTo>
                    <a:pt x="1468470" y="650139"/>
                  </a:lnTo>
                  <a:lnTo>
                    <a:pt x="1468470" y="661423"/>
                  </a:lnTo>
                  <a:lnTo>
                    <a:pt x="1468470" y="672708"/>
                  </a:lnTo>
                  <a:lnTo>
                    <a:pt x="1468470" y="700919"/>
                  </a:lnTo>
                  <a:lnTo>
                    <a:pt x="1474112" y="729131"/>
                  </a:lnTo>
                  <a:lnTo>
                    <a:pt x="1474112" y="740415"/>
                  </a:lnTo>
                  <a:lnTo>
                    <a:pt x="1474112" y="751925"/>
                  </a:lnTo>
                  <a:lnTo>
                    <a:pt x="1474112" y="757568"/>
                  </a:lnTo>
                  <a:lnTo>
                    <a:pt x="1479754" y="757568"/>
                  </a:lnTo>
                  <a:lnTo>
                    <a:pt x="1485397" y="774494"/>
                  </a:lnTo>
                  <a:lnTo>
                    <a:pt x="1485397" y="785779"/>
                  </a:lnTo>
                  <a:lnTo>
                    <a:pt x="1491039" y="802706"/>
                  </a:lnTo>
                  <a:lnTo>
                    <a:pt x="1496681" y="830917"/>
                  </a:lnTo>
                  <a:lnTo>
                    <a:pt x="1496681" y="842352"/>
                  </a:lnTo>
                  <a:lnTo>
                    <a:pt x="1502323" y="853637"/>
                  </a:lnTo>
                  <a:lnTo>
                    <a:pt x="1502323" y="864921"/>
                  </a:lnTo>
                  <a:lnTo>
                    <a:pt x="1502323" y="881848"/>
                  </a:lnTo>
                  <a:lnTo>
                    <a:pt x="1507965" y="893132"/>
                  </a:lnTo>
                  <a:lnTo>
                    <a:pt x="1507965" y="904417"/>
                  </a:lnTo>
                  <a:lnTo>
                    <a:pt x="1513608" y="904417"/>
                  </a:lnTo>
                  <a:lnTo>
                    <a:pt x="1513608" y="910059"/>
                  </a:lnTo>
                  <a:lnTo>
                    <a:pt x="1513608" y="915701"/>
                  </a:lnTo>
                  <a:lnTo>
                    <a:pt x="1519250" y="932854"/>
                  </a:lnTo>
                  <a:lnTo>
                    <a:pt x="1519250" y="938496"/>
                  </a:lnTo>
                  <a:lnTo>
                    <a:pt x="1524892" y="949781"/>
                  </a:lnTo>
                  <a:lnTo>
                    <a:pt x="1524892" y="955423"/>
                  </a:lnTo>
                  <a:lnTo>
                    <a:pt x="1524892" y="966708"/>
                  </a:lnTo>
                  <a:lnTo>
                    <a:pt x="1530534" y="977992"/>
                  </a:lnTo>
                  <a:lnTo>
                    <a:pt x="1530534" y="983634"/>
                  </a:lnTo>
                  <a:lnTo>
                    <a:pt x="1530534" y="977992"/>
                  </a:lnTo>
                  <a:lnTo>
                    <a:pt x="1536176" y="972350"/>
                  </a:lnTo>
                  <a:lnTo>
                    <a:pt x="1541818" y="972350"/>
                  </a:lnTo>
                  <a:lnTo>
                    <a:pt x="1541818" y="983634"/>
                  </a:lnTo>
                  <a:lnTo>
                    <a:pt x="1541818" y="1000561"/>
                  </a:lnTo>
                  <a:lnTo>
                    <a:pt x="1547461" y="1023281"/>
                  </a:lnTo>
                  <a:lnTo>
                    <a:pt x="1547461" y="1028923"/>
                  </a:lnTo>
                  <a:lnTo>
                    <a:pt x="1547461" y="1023281"/>
                  </a:lnTo>
                  <a:lnTo>
                    <a:pt x="1547461" y="1006203"/>
                  </a:lnTo>
                  <a:lnTo>
                    <a:pt x="1553103" y="994919"/>
                  </a:lnTo>
                  <a:lnTo>
                    <a:pt x="1553103" y="983634"/>
                  </a:lnTo>
                  <a:lnTo>
                    <a:pt x="1553103" y="989277"/>
                  </a:lnTo>
                  <a:lnTo>
                    <a:pt x="1558745" y="1000561"/>
                  </a:lnTo>
                  <a:lnTo>
                    <a:pt x="1558745" y="1006203"/>
                  </a:lnTo>
                  <a:lnTo>
                    <a:pt x="1558745" y="1017488"/>
                  </a:lnTo>
                  <a:lnTo>
                    <a:pt x="1564387" y="1023281"/>
                  </a:lnTo>
                  <a:lnTo>
                    <a:pt x="1564387" y="1028923"/>
                  </a:lnTo>
                  <a:lnTo>
                    <a:pt x="1564387" y="1023281"/>
                  </a:lnTo>
                  <a:lnTo>
                    <a:pt x="1564387" y="1017488"/>
                  </a:lnTo>
                  <a:lnTo>
                    <a:pt x="1570029" y="1006203"/>
                  </a:lnTo>
                  <a:lnTo>
                    <a:pt x="1570029" y="1000561"/>
                  </a:lnTo>
                  <a:lnTo>
                    <a:pt x="1575671" y="1000561"/>
                  </a:lnTo>
                  <a:lnTo>
                    <a:pt x="1581314" y="1011846"/>
                  </a:lnTo>
                  <a:lnTo>
                    <a:pt x="1581314" y="1023281"/>
                  </a:lnTo>
                  <a:lnTo>
                    <a:pt x="1581314" y="1034565"/>
                  </a:lnTo>
                  <a:lnTo>
                    <a:pt x="1586956" y="1040207"/>
                  </a:lnTo>
                  <a:lnTo>
                    <a:pt x="1586956" y="1045850"/>
                  </a:lnTo>
                  <a:lnTo>
                    <a:pt x="1586956" y="1040207"/>
                  </a:lnTo>
                  <a:lnTo>
                    <a:pt x="1586956" y="1023281"/>
                  </a:lnTo>
                  <a:lnTo>
                    <a:pt x="1592598" y="1011846"/>
                  </a:lnTo>
                  <a:lnTo>
                    <a:pt x="1592598" y="1000561"/>
                  </a:lnTo>
                  <a:lnTo>
                    <a:pt x="1598240" y="1000561"/>
                  </a:lnTo>
                  <a:lnTo>
                    <a:pt x="1598240" y="989277"/>
                  </a:lnTo>
                  <a:lnTo>
                    <a:pt x="1598240" y="972350"/>
                  </a:lnTo>
                  <a:lnTo>
                    <a:pt x="1604108" y="955423"/>
                  </a:lnTo>
                  <a:lnTo>
                    <a:pt x="1604108" y="949781"/>
                  </a:lnTo>
                  <a:lnTo>
                    <a:pt x="1604108" y="955423"/>
                  </a:lnTo>
                  <a:lnTo>
                    <a:pt x="1604108" y="977992"/>
                  </a:lnTo>
                  <a:lnTo>
                    <a:pt x="1609750" y="994919"/>
                  </a:lnTo>
                  <a:lnTo>
                    <a:pt x="1609750" y="1000561"/>
                  </a:lnTo>
                  <a:lnTo>
                    <a:pt x="1609750" y="994919"/>
                  </a:lnTo>
                  <a:lnTo>
                    <a:pt x="1609750" y="989277"/>
                  </a:lnTo>
                  <a:lnTo>
                    <a:pt x="1609750" y="972350"/>
                  </a:lnTo>
                  <a:lnTo>
                    <a:pt x="1615392" y="949781"/>
                  </a:lnTo>
                  <a:lnTo>
                    <a:pt x="1615392" y="932854"/>
                  </a:lnTo>
                  <a:lnTo>
                    <a:pt x="1615392" y="926986"/>
                  </a:lnTo>
                  <a:lnTo>
                    <a:pt x="1621035" y="921344"/>
                  </a:lnTo>
                  <a:lnTo>
                    <a:pt x="1621035" y="926986"/>
                  </a:lnTo>
                  <a:lnTo>
                    <a:pt x="1626677" y="938496"/>
                  </a:lnTo>
                  <a:lnTo>
                    <a:pt x="1632319" y="944139"/>
                  </a:lnTo>
                  <a:lnTo>
                    <a:pt x="1637961" y="949781"/>
                  </a:lnTo>
                  <a:lnTo>
                    <a:pt x="1643603" y="944139"/>
                  </a:lnTo>
                  <a:lnTo>
                    <a:pt x="1643603" y="938496"/>
                  </a:lnTo>
                  <a:lnTo>
                    <a:pt x="1643603" y="921344"/>
                  </a:lnTo>
                  <a:lnTo>
                    <a:pt x="1649245" y="915701"/>
                  </a:lnTo>
                  <a:lnTo>
                    <a:pt x="1649245" y="910059"/>
                  </a:lnTo>
                  <a:lnTo>
                    <a:pt x="1654888" y="910059"/>
                  </a:lnTo>
                  <a:lnTo>
                    <a:pt x="1654888" y="915701"/>
                  </a:lnTo>
                  <a:lnTo>
                    <a:pt x="1654888" y="926986"/>
                  </a:lnTo>
                  <a:lnTo>
                    <a:pt x="1654888" y="955423"/>
                  </a:lnTo>
                  <a:lnTo>
                    <a:pt x="1660530" y="983634"/>
                  </a:lnTo>
                  <a:lnTo>
                    <a:pt x="1660530" y="994919"/>
                  </a:lnTo>
                  <a:lnTo>
                    <a:pt x="1660530" y="1000561"/>
                  </a:lnTo>
                  <a:lnTo>
                    <a:pt x="1660530" y="989277"/>
                  </a:lnTo>
                  <a:lnTo>
                    <a:pt x="1666172" y="972350"/>
                  </a:lnTo>
                  <a:lnTo>
                    <a:pt x="1666172" y="961065"/>
                  </a:lnTo>
                  <a:lnTo>
                    <a:pt x="1666172" y="944139"/>
                  </a:lnTo>
                  <a:lnTo>
                    <a:pt x="1671814" y="938496"/>
                  </a:lnTo>
                  <a:lnTo>
                    <a:pt x="1671814" y="949781"/>
                  </a:lnTo>
                  <a:lnTo>
                    <a:pt x="1677456" y="961065"/>
                  </a:lnTo>
                  <a:lnTo>
                    <a:pt x="1677456" y="966708"/>
                  </a:lnTo>
                  <a:lnTo>
                    <a:pt x="1683099" y="972350"/>
                  </a:lnTo>
                  <a:lnTo>
                    <a:pt x="1683099" y="989277"/>
                  </a:lnTo>
                  <a:lnTo>
                    <a:pt x="1683099" y="1011846"/>
                  </a:lnTo>
                  <a:lnTo>
                    <a:pt x="1688741" y="1034565"/>
                  </a:lnTo>
                  <a:lnTo>
                    <a:pt x="1688741" y="1040207"/>
                  </a:lnTo>
                  <a:lnTo>
                    <a:pt x="1688741" y="1045850"/>
                  </a:lnTo>
                  <a:lnTo>
                    <a:pt x="1688741" y="1034565"/>
                  </a:lnTo>
                  <a:lnTo>
                    <a:pt x="1694383" y="1023281"/>
                  </a:lnTo>
                  <a:lnTo>
                    <a:pt x="1694383" y="1011846"/>
                  </a:lnTo>
                  <a:lnTo>
                    <a:pt x="1694383" y="1000561"/>
                  </a:lnTo>
                  <a:lnTo>
                    <a:pt x="1700025" y="1000561"/>
                  </a:lnTo>
                  <a:lnTo>
                    <a:pt x="1700025" y="1011846"/>
                  </a:lnTo>
                  <a:lnTo>
                    <a:pt x="1700025" y="1034565"/>
                  </a:lnTo>
                  <a:lnTo>
                    <a:pt x="1705667" y="1057134"/>
                  </a:lnTo>
                  <a:lnTo>
                    <a:pt x="1705667" y="1068419"/>
                  </a:lnTo>
                  <a:lnTo>
                    <a:pt x="1711309" y="1068419"/>
                  </a:lnTo>
                  <a:lnTo>
                    <a:pt x="1711309" y="1074061"/>
                  </a:lnTo>
                  <a:lnTo>
                    <a:pt x="1711309" y="1085346"/>
                  </a:lnTo>
                  <a:lnTo>
                    <a:pt x="1716952" y="1090988"/>
                  </a:lnTo>
                  <a:lnTo>
                    <a:pt x="1716952" y="1085346"/>
                  </a:lnTo>
                  <a:lnTo>
                    <a:pt x="1716952" y="1079703"/>
                  </a:lnTo>
                  <a:lnTo>
                    <a:pt x="1716952" y="1057134"/>
                  </a:lnTo>
                  <a:lnTo>
                    <a:pt x="1722594" y="1034565"/>
                  </a:lnTo>
                  <a:lnTo>
                    <a:pt x="1722594" y="1028923"/>
                  </a:lnTo>
                  <a:lnTo>
                    <a:pt x="1722594" y="1034565"/>
                  </a:lnTo>
                  <a:lnTo>
                    <a:pt x="1722594" y="1040207"/>
                  </a:lnTo>
                  <a:lnTo>
                    <a:pt x="1722594" y="1068419"/>
                  </a:lnTo>
                  <a:lnTo>
                    <a:pt x="1728236" y="1096630"/>
                  </a:lnTo>
                  <a:lnTo>
                    <a:pt x="1728236" y="1107915"/>
                  </a:lnTo>
                  <a:lnTo>
                    <a:pt x="1728236" y="1113557"/>
                  </a:lnTo>
                  <a:lnTo>
                    <a:pt x="1733878" y="1113557"/>
                  </a:lnTo>
                  <a:lnTo>
                    <a:pt x="1739520" y="1113557"/>
                  </a:lnTo>
                  <a:lnTo>
                    <a:pt x="1739520" y="1119425"/>
                  </a:lnTo>
                  <a:lnTo>
                    <a:pt x="1739520" y="1130709"/>
                  </a:lnTo>
                  <a:lnTo>
                    <a:pt x="1745162" y="1141994"/>
                  </a:lnTo>
                  <a:lnTo>
                    <a:pt x="1745162" y="1147636"/>
                  </a:lnTo>
                  <a:lnTo>
                    <a:pt x="1750805" y="1147636"/>
                  </a:lnTo>
                  <a:lnTo>
                    <a:pt x="1750805" y="1136352"/>
                  </a:lnTo>
                  <a:lnTo>
                    <a:pt x="1756447" y="1113557"/>
                  </a:lnTo>
                  <a:lnTo>
                    <a:pt x="1762089" y="1096630"/>
                  </a:lnTo>
                  <a:lnTo>
                    <a:pt x="1762089" y="1090988"/>
                  </a:lnTo>
                  <a:lnTo>
                    <a:pt x="1762089" y="1096630"/>
                  </a:lnTo>
                  <a:lnTo>
                    <a:pt x="1762089" y="1107915"/>
                  </a:lnTo>
                  <a:lnTo>
                    <a:pt x="1767731" y="1136352"/>
                  </a:lnTo>
                  <a:lnTo>
                    <a:pt x="1767731" y="1164563"/>
                  </a:lnTo>
                  <a:lnTo>
                    <a:pt x="1767731" y="1175848"/>
                  </a:lnTo>
                  <a:lnTo>
                    <a:pt x="1767731" y="1181490"/>
                  </a:lnTo>
                  <a:lnTo>
                    <a:pt x="1767731" y="1170205"/>
                  </a:lnTo>
                  <a:lnTo>
                    <a:pt x="1773373" y="1153278"/>
                  </a:lnTo>
                  <a:lnTo>
                    <a:pt x="1773373" y="1147636"/>
                  </a:lnTo>
                  <a:lnTo>
                    <a:pt x="1773373" y="1153278"/>
                  </a:lnTo>
                  <a:lnTo>
                    <a:pt x="1773373" y="1164563"/>
                  </a:lnTo>
                  <a:lnTo>
                    <a:pt x="1779016" y="1175848"/>
                  </a:lnTo>
                  <a:lnTo>
                    <a:pt x="1779016" y="1181490"/>
                  </a:lnTo>
                  <a:lnTo>
                    <a:pt x="1784808" y="1181490"/>
                  </a:lnTo>
                  <a:lnTo>
                    <a:pt x="1790450" y="1181490"/>
                  </a:lnTo>
                  <a:lnTo>
                    <a:pt x="1796092" y="1181490"/>
                  </a:lnTo>
                  <a:lnTo>
                    <a:pt x="1801735" y="1181490"/>
                  </a:lnTo>
                  <a:lnTo>
                    <a:pt x="1807377" y="1181490"/>
                  </a:lnTo>
                  <a:lnTo>
                    <a:pt x="1813019" y="1181490"/>
                  </a:lnTo>
                  <a:lnTo>
                    <a:pt x="1813019" y="1175848"/>
                  </a:lnTo>
                  <a:lnTo>
                    <a:pt x="1813019" y="1164563"/>
                  </a:lnTo>
                  <a:lnTo>
                    <a:pt x="1818661" y="1153278"/>
                  </a:lnTo>
                  <a:lnTo>
                    <a:pt x="1818661" y="1147636"/>
                  </a:lnTo>
                  <a:lnTo>
                    <a:pt x="1824303" y="1147636"/>
                  </a:lnTo>
                  <a:lnTo>
                    <a:pt x="1829946" y="1147636"/>
                  </a:lnTo>
                  <a:lnTo>
                    <a:pt x="1829946" y="1153278"/>
                  </a:lnTo>
                  <a:lnTo>
                    <a:pt x="1829946" y="1164563"/>
                  </a:lnTo>
                  <a:lnTo>
                    <a:pt x="1835588" y="1175848"/>
                  </a:lnTo>
                  <a:lnTo>
                    <a:pt x="1835588" y="1181490"/>
                  </a:lnTo>
                  <a:lnTo>
                    <a:pt x="1841230" y="1181490"/>
                  </a:lnTo>
                  <a:lnTo>
                    <a:pt x="1841230" y="1192774"/>
                  </a:lnTo>
                  <a:lnTo>
                    <a:pt x="1841230" y="1204059"/>
                  </a:lnTo>
                  <a:lnTo>
                    <a:pt x="1846872" y="1221136"/>
                  </a:lnTo>
                  <a:lnTo>
                    <a:pt x="1846872" y="1232421"/>
                  </a:lnTo>
                  <a:lnTo>
                    <a:pt x="1852514" y="1232421"/>
                  </a:lnTo>
                  <a:lnTo>
                    <a:pt x="1858156" y="1232421"/>
                  </a:lnTo>
                  <a:lnTo>
                    <a:pt x="1863799" y="1232421"/>
                  </a:lnTo>
                  <a:lnTo>
                    <a:pt x="1863799" y="1221136"/>
                  </a:lnTo>
                  <a:lnTo>
                    <a:pt x="1869441" y="1204059"/>
                  </a:lnTo>
                  <a:lnTo>
                    <a:pt x="1869441" y="1187132"/>
                  </a:lnTo>
                  <a:lnTo>
                    <a:pt x="1869441" y="1181490"/>
                  </a:lnTo>
                  <a:lnTo>
                    <a:pt x="1869441" y="1187132"/>
                  </a:lnTo>
                  <a:lnTo>
                    <a:pt x="1869441" y="1204059"/>
                  </a:lnTo>
                  <a:lnTo>
                    <a:pt x="1875083" y="1221136"/>
                  </a:lnTo>
                  <a:lnTo>
                    <a:pt x="1875083" y="1232421"/>
                  </a:lnTo>
                  <a:lnTo>
                    <a:pt x="1880725" y="1232421"/>
                  </a:lnTo>
                  <a:lnTo>
                    <a:pt x="1880725" y="1226778"/>
                  </a:lnTo>
                  <a:lnTo>
                    <a:pt x="1880725" y="1215494"/>
                  </a:lnTo>
                  <a:lnTo>
                    <a:pt x="1880725" y="1187132"/>
                  </a:lnTo>
                  <a:lnTo>
                    <a:pt x="1886367" y="1164563"/>
                  </a:lnTo>
                  <a:lnTo>
                    <a:pt x="1886367" y="1153278"/>
                  </a:lnTo>
                  <a:lnTo>
                    <a:pt x="1886367" y="1147636"/>
                  </a:lnTo>
                  <a:lnTo>
                    <a:pt x="1886367" y="1158921"/>
                  </a:lnTo>
                  <a:lnTo>
                    <a:pt x="1892010" y="1175848"/>
                  </a:lnTo>
                  <a:lnTo>
                    <a:pt x="1892010" y="1181490"/>
                  </a:lnTo>
                  <a:lnTo>
                    <a:pt x="1892010" y="1175848"/>
                  </a:lnTo>
                  <a:lnTo>
                    <a:pt x="1892010" y="1164563"/>
                  </a:lnTo>
                  <a:lnTo>
                    <a:pt x="1897652" y="1153278"/>
                  </a:lnTo>
                  <a:lnTo>
                    <a:pt x="1897652" y="1147636"/>
                  </a:lnTo>
                  <a:lnTo>
                    <a:pt x="1897652" y="1153278"/>
                  </a:lnTo>
                  <a:lnTo>
                    <a:pt x="1897652" y="1158921"/>
                  </a:lnTo>
                  <a:lnTo>
                    <a:pt x="1903294" y="1181490"/>
                  </a:lnTo>
                  <a:lnTo>
                    <a:pt x="1903294" y="1192774"/>
                  </a:lnTo>
                  <a:lnTo>
                    <a:pt x="1903294" y="1209852"/>
                  </a:lnTo>
                  <a:lnTo>
                    <a:pt x="1908936" y="1221136"/>
                  </a:lnTo>
                  <a:lnTo>
                    <a:pt x="1908936" y="1232421"/>
                  </a:lnTo>
                  <a:lnTo>
                    <a:pt x="1914578" y="1232421"/>
                  </a:lnTo>
                  <a:lnTo>
                    <a:pt x="1914578" y="1221136"/>
                  </a:lnTo>
                  <a:lnTo>
                    <a:pt x="1914578" y="1204059"/>
                  </a:lnTo>
                  <a:lnTo>
                    <a:pt x="1920220" y="1192774"/>
                  </a:lnTo>
                  <a:lnTo>
                    <a:pt x="1920220" y="1181490"/>
                  </a:lnTo>
                  <a:lnTo>
                    <a:pt x="1925863" y="1181490"/>
                  </a:lnTo>
                  <a:lnTo>
                    <a:pt x="1925863" y="1164563"/>
                  </a:lnTo>
                  <a:lnTo>
                    <a:pt x="1925863" y="1147636"/>
                  </a:lnTo>
                  <a:lnTo>
                    <a:pt x="1931505" y="1125067"/>
                  </a:lnTo>
                  <a:lnTo>
                    <a:pt x="1931505" y="1113557"/>
                  </a:lnTo>
                  <a:lnTo>
                    <a:pt x="1931505" y="1125067"/>
                  </a:lnTo>
                  <a:lnTo>
                    <a:pt x="1937147" y="1147636"/>
                  </a:lnTo>
                  <a:lnTo>
                    <a:pt x="1937147" y="1170205"/>
                  </a:lnTo>
                  <a:lnTo>
                    <a:pt x="1937147" y="1198417"/>
                  </a:lnTo>
                  <a:lnTo>
                    <a:pt x="1942789" y="1221136"/>
                  </a:lnTo>
                  <a:lnTo>
                    <a:pt x="1942789" y="1226778"/>
                  </a:lnTo>
                  <a:lnTo>
                    <a:pt x="1942789" y="1232421"/>
                  </a:lnTo>
                  <a:lnTo>
                    <a:pt x="1942789" y="1226778"/>
                  </a:lnTo>
                  <a:lnTo>
                    <a:pt x="1942789" y="1221136"/>
                  </a:lnTo>
                  <a:lnTo>
                    <a:pt x="1948431" y="1192774"/>
                  </a:lnTo>
                  <a:lnTo>
                    <a:pt x="1954073" y="1164563"/>
                  </a:lnTo>
                  <a:lnTo>
                    <a:pt x="1954073" y="1153278"/>
                  </a:lnTo>
                  <a:lnTo>
                    <a:pt x="1954073" y="1147636"/>
                  </a:lnTo>
                  <a:lnTo>
                    <a:pt x="1959716" y="1147636"/>
                  </a:lnTo>
                  <a:lnTo>
                    <a:pt x="1959716" y="1141994"/>
                  </a:lnTo>
                  <a:lnTo>
                    <a:pt x="1959716" y="1130709"/>
                  </a:lnTo>
                  <a:lnTo>
                    <a:pt x="1965358" y="1119425"/>
                  </a:lnTo>
                  <a:lnTo>
                    <a:pt x="1965358" y="1113557"/>
                  </a:lnTo>
                  <a:lnTo>
                    <a:pt x="1971226" y="1113557"/>
                  </a:lnTo>
                  <a:lnTo>
                    <a:pt x="1971226" y="1125067"/>
                  </a:lnTo>
                  <a:lnTo>
                    <a:pt x="1971226" y="1147636"/>
                  </a:lnTo>
                  <a:lnTo>
                    <a:pt x="1976868" y="1170205"/>
                  </a:lnTo>
                  <a:lnTo>
                    <a:pt x="1976868" y="1181490"/>
                  </a:lnTo>
                  <a:lnTo>
                    <a:pt x="1982510" y="1181490"/>
                  </a:lnTo>
                  <a:lnTo>
                    <a:pt x="1988152" y="1181490"/>
                  </a:lnTo>
                  <a:lnTo>
                    <a:pt x="1993794" y="1181490"/>
                  </a:lnTo>
                  <a:lnTo>
                    <a:pt x="1999437" y="1181490"/>
                  </a:lnTo>
                  <a:lnTo>
                    <a:pt x="1999437" y="1192774"/>
                  </a:lnTo>
                  <a:lnTo>
                    <a:pt x="1999437" y="1209852"/>
                  </a:lnTo>
                  <a:lnTo>
                    <a:pt x="2005079" y="1226778"/>
                  </a:lnTo>
                  <a:lnTo>
                    <a:pt x="2005079" y="1232421"/>
                  </a:lnTo>
                  <a:lnTo>
                    <a:pt x="2005079" y="1226778"/>
                  </a:lnTo>
                  <a:lnTo>
                    <a:pt x="2005079" y="1209852"/>
                  </a:lnTo>
                  <a:lnTo>
                    <a:pt x="2010721" y="1192774"/>
                  </a:lnTo>
                  <a:lnTo>
                    <a:pt x="2010721" y="1181490"/>
                  </a:lnTo>
                  <a:lnTo>
                    <a:pt x="2016363" y="1181490"/>
                  </a:lnTo>
                  <a:lnTo>
                    <a:pt x="2016363" y="1192774"/>
                  </a:lnTo>
                  <a:lnTo>
                    <a:pt x="2016363" y="1209852"/>
                  </a:lnTo>
                  <a:lnTo>
                    <a:pt x="2016363" y="1249347"/>
                  </a:lnTo>
                  <a:lnTo>
                    <a:pt x="2022005" y="1271916"/>
                  </a:lnTo>
                  <a:lnTo>
                    <a:pt x="2022005" y="1288843"/>
                  </a:lnTo>
                  <a:lnTo>
                    <a:pt x="2022005" y="1300128"/>
                  </a:lnTo>
                  <a:lnTo>
                    <a:pt x="2022005" y="1294486"/>
                  </a:lnTo>
                  <a:lnTo>
                    <a:pt x="2022005" y="1277559"/>
                  </a:lnTo>
                  <a:lnTo>
                    <a:pt x="2027647" y="1254990"/>
                  </a:lnTo>
                  <a:lnTo>
                    <a:pt x="2027647" y="1232421"/>
                  </a:lnTo>
                  <a:lnTo>
                    <a:pt x="2033290" y="1181490"/>
                  </a:lnTo>
                  <a:lnTo>
                    <a:pt x="2033290" y="1158921"/>
                  </a:lnTo>
                  <a:lnTo>
                    <a:pt x="2033290" y="1147636"/>
                  </a:lnTo>
                  <a:lnTo>
                    <a:pt x="2038932" y="1147636"/>
                  </a:lnTo>
                  <a:lnTo>
                    <a:pt x="2038932" y="1158921"/>
                  </a:lnTo>
                  <a:lnTo>
                    <a:pt x="2038932" y="1181490"/>
                  </a:lnTo>
                  <a:lnTo>
                    <a:pt x="2038932" y="1232421"/>
                  </a:lnTo>
                  <a:lnTo>
                    <a:pt x="2044574" y="1254990"/>
                  </a:lnTo>
                  <a:lnTo>
                    <a:pt x="2044574" y="1277559"/>
                  </a:lnTo>
                  <a:lnTo>
                    <a:pt x="2044574" y="1294486"/>
                  </a:lnTo>
                  <a:lnTo>
                    <a:pt x="2044574" y="1300128"/>
                  </a:lnTo>
                  <a:lnTo>
                    <a:pt x="2044574" y="1288843"/>
                  </a:lnTo>
                  <a:lnTo>
                    <a:pt x="2044574" y="1271916"/>
                  </a:lnTo>
                  <a:lnTo>
                    <a:pt x="2044574" y="1249347"/>
                  </a:lnTo>
                  <a:lnTo>
                    <a:pt x="2050216" y="1209852"/>
                  </a:lnTo>
                  <a:lnTo>
                    <a:pt x="2050216" y="1192774"/>
                  </a:lnTo>
                  <a:lnTo>
                    <a:pt x="2050216" y="1181490"/>
                  </a:lnTo>
                  <a:lnTo>
                    <a:pt x="2055858" y="1181490"/>
                  </a:lnTo>
                  <a:lnTo>
                    <a:pt x="2055858" y="1192774"/>
                  </a:lnTo>
                  <a:lnTo>
                    <a:pt x="2055858" y="1204059"/>
                  </a:lnTo>
                  <a:lnTo>
                    <a:pt x="2061501" y="1221136"/>
                  </a:lnTo>
                  <a:lnTo>
                    <a:pt x="2061501" y="1232421"/>
                  </a:lnTo>
                  <a:lnTo>
                    <a:pt x="2067143" y="1232421"/>
                  </a:lnTo>
                  <a:lnTo>
                    <a:pt x="2089711" y="1232421"/>
                  </a:lnTo>
                  <a:lnTo>
                    <a:pt x="2095354" y="1232421"/>
                  </a:lnTo>
                  <a:lnTo>
                    <a:pt x="2095354" y="1221136"/>
                  </a:lnTo>
                  <a:lnTo>
                    <a:pt x="2100996" y="1204059"/>
                  </a:lnTo>
                  <a:lnTo>
                    <a:pt x="2106638" y="1192774"/>
                  </a:lnTo>
                  <a:lnTo>
                    <a:pt x="2106638" y="1181490"/>
                  </a:lnTo>
                  <a:lnTo>
                    <a:pt x="2112280" y="1181490"/>
                  </a:lnTo>
                  <a:lnTo>
                    <a:pt x="2117922" y="1181490"/>
                  </a:lnTo>
                  <a:lnTo>
                    <a:pt x="2117922" y="1164563"/>
                  </a:lnTo>
                  <a:lnTo>
                    <a:pt x="2117922" y="1147636"/>
                  </a:lnTo>
                  <a:lnTo>
                    <a:pt x="2123564" y="1125067"/>
                  </a:lnTo>
                  <a:lnTo>
                    <a:pt x="2123564" y="1113557"/>
                  </a:lnTo>
                  <a:lnTo>
                    <a:pt x="2123564" y="1125067"/>
                  </a:lnTo>
                  <a:lnTo>
                    <a:pt x="2129207" y="1136352"/>
                  </a:lnTo>
                  <a:lnTo>
                    <a:pt x="2129207" y="1147636"/>
                  </a:lnTo>
                  <a:lnTo>
                    <a:pt x="2129207" y="1164563"/>
                  </a:lnTo>
                  <a:lnTo>
                    <a:pt x="2134849" y="1181490"/>
                  </a:lnTo>
                  <a:lnTo>
                    <a:pt x="2134849" y="1192774"/>
                  </a:lnTo>
                  <a:lnTo>
                    <a:pt x="2134849" y="1209852"/>
                  </a:lnTo>
                  <a:lnTo>
                    <a:pt x="2140491" y="1221136"/>
                  </a:lnTo>
                  <a:lnTo>
                    <a:pt x="2140491" y="1232421"/>
                  </a:lnTo>
                  <a:lnTo>
                    <a:pt x="2146133" y="1232421"/>
                  </a:lnTo>
                  <a:lnTo>
                    <a:pt x="2146133" y="1226778"/>
                  </a:lnTo>
                  <a:lnTo>
                    <a:pt x="2146133" y="1215494"/>
                  </a:lnTo>
                  <a:lnTo>
                    <a:pt x="2146133" y="1187132"/>
                  </a:lnTo>
                  <a:lnTo>
                    <a:pt x="2151775" y="1158921"/>
                  </a:lnTo>
                  <a:lnTo>
                    <a:pt x="2151775" y="1153278"/>
                  </a:lnTo>
                  <a:lnTo>
                    <a:pt x="2151775" y="1147636"/>
                  </a:lnTo>
                  <a:lnTo>
                    <a:pt x="2151775" y="1153278"/>
                  </a:lnTo>
                  <a:lnTo>
                    <a:pt x="2151775" y="1158921"/>
                  </a:lnTo>
                  <a:lnTo>
                    <a:pt x="2151775" y="1187132"/>
                  </a:lnTo>
                  <a:lnTo>
                    <a:pt x="2157568" y="1215494"/>
                  </a:lnTo>
                  <a:lnTo>
                    <a:pt x="2157568" y="1226778"/>
                  </a:lnTo>
                  <a:lnTo>
                    <a:pt x="2157568" y="1232421"/>
                  </a:lnTo>
                  <a:lnTo>
                    <a:pt x="2163210" y="1232421"/>
                  </a:lnTo>
                  <a:lnTo>
                    <a:pt x="2163210" y="1215494"/>
                  </a:lnTo>
                  <a:lnTo>
                    <a:pt x="2168852" y="1187132"/>
                  </a:lnTo>
                  <a:lnTo>
                    <a:pt x="2174494" y="1164563"/>
                  </a:lnTo>
                  <a:lnTo>
                    <a:pt x="2174494" y="1147636"/>
                  </a:lnTo>
                  <a:lnTo>
                    <a:pt x="2180137" y="1147636"/>
                  </a:lnTo>
                  <a:lnTo>
                    <a:pt x="2180137" y="1153278"/>
                  </a:lnTo>
                  <a:lnTo>
                    <a:pt x="2180137" y="1164563"/>
                  </a:lnTo>
                  <a:lnTo>
                    <a:pt x="2185779" y="1175848"/>
                  </a:lnTo>
                  <a:lnTo>
                    <a:pt x="2185779" y="1181490"/>
                  </a:lnTo>
                  <a:lnTo>
                    <a:pt x="2191421" y="1181490"/>
                  </a:lnTo>
                  <a:lnTo>
                    <a:pt x="2191421" y="1192774"/>
                  </a:lnTo>
                  <a:lnTo>
                    <a:pt x="2191421" y="1209852"/>
                  </a:lnTo>
                  <a:lnTo>
                    <a:pt x="2197063" y="1226778"/>
                  </a:lnTo>
                  <a:lnTo>
                    <a:pt x="2197063" y="1232421"/>
                  </a:lnTo>
                  <a:lnTo>
                    <a:pt x="2197063" y="1226778"/>
                  </a:lnTo>
                  <a:lnTo>
                    <a:pt x="2197063" y="1221136"/>
                  </a:lnTo>
                  <a:lnTo>
                    <a:pt x="2197063" y="1192774"/>
                  </a:lnTo>
                  <a:lnTo>
                    <a:pt x="2202705" y="1164563"/>
                  </a:lnTo>
                  <a:lnTo>
                    <a:pt x="2202705" y="1153278"/>
                  </a:lnTo>
                  <a:lnTo>
                    <a:pt x="2202705" y="1147636"/>
                  </a:lnTo>
                  <a:lnTo>
                    <a:pt x="2208348" y="1147636"/>
                  </a:lnTo>
                  <a:lnTo>
                    <a:pt x="2208348" y="1158921"/>
                  </a:lnTo>
                  <a:lnTo>
                    <a:pt x="2208348" y="1181490"/>
                  </a:lnTo>
                  <a:lnTo>
                    <a:pt x="2208348" y="1232421"/>
                  </a:lnTo>
                  <a:lnTo>
                    <a:pt x="2213990" y="1254990"/>
                  </a:lnTo>
                  <a:lnTo>
                    <a:pt x="2213990" y="1277559"/>
                  </a:lnTo>
                  <a:lnTo>
                    <a:pt x="2213990" y="1294486"/>
                  </a:lnTo>
                  <a:lnTo>
                    <a:pt x="2213990" y="1300128"/>
                  </a:lnTo>
                  <a:lnTo>
                    <a:pt x="2213990" y="1294486"/>
                  </a:lnTo>
                  <a:lnTo>
                    <a:pt x="2213990" y="1283201"/>
                  </a:lnTo>
                  <a:lnTo>
                    <a:pt x="2213990" y="1266274"/>
                  </a:lnTo>
                  <a:lnTo>
                    <a:pt x="2213990" y="1243705"/>
                  </a:lnTo>
                  <a:lnTo>
                    <a:pt x="2219632" y="1221136"/>
                  </a:lnTo>
                  <a:lnTo>
                    <a:pt x="2219632" y="1198417"/>
                  </a:lnTo>
                  <a:lnTo>
                    <a:pt x="2219632" y="1187132"/>
                  </a:lnTo>
                  <a:lnTo>
                    <a:pt x="2219632" y="1181490"/>
                  </a:lnTo>
                  <a:lnTo>
                    <a:pt x="2219632" y="1187132"/>
                  </a:lnTo>
                  <a:lnTo>
                    <a:pt x="2219632" y="1198417"/>
                  </a:lnTo>
                  <a:lnTo>
                    <a:pt x="2219632" y="1221136"/>
                  </a:lnTo>
                  <a:lnTo>
                    <a:pt x="2219632" y="1243705"/>
                  </a:lnTo>
                  <a:lnTo>
                    <a:pt x="2225274" y="1266274"/>
                  </a:lnTo>
                  <a:lnTo>
                    <a:pt x="2225274" y="1283201"/>
                  </a:lnTo>
                  <a:lnTo>
                    <a:pt x="2225274" y="1294486"/>
                  </a:lnTo>
                  <a:lnTo>
                    <a:pt x="2225274" y="1300128"/>
                  </a:lnTo>
                  <a:lnTo>
                    <a:pt x="2225274" y="1294486"/>
                  </a:lnTo>
                  <a:lnTo>
                    <a:pt x="2225274" y="1271916"/>
                  </a:lnTo>
                  <a:lnTo>
                    <a:pt x="2225274" y="1249347"/>
                  </a:lnTo>
                  <a:lnTo>
                    <a:pt x="2225274" y="1221136"/>
                  </a:lnTo>
                  <a:lnTo>
                    <a:pt x="2230916" y="1192774"/>
                  </a:lnTo>
                  <a:lnTo>
                    <a:pt x="2230916" y="1170205"/>
                  </a:lnTo>
                  <a:lnTo>
                    <a:pt x="2230916" y="1153278"/>
                  </a:lnTo>
                  <a:lnTo>
                    <a:pt x="2230916" y="1147636"/>
                  </a:lnTo>
                  <a:lnTo>
                    <a:pt x="2230916" y="1153278"/>
                  </a:lnTo>
                  <a:lnTo>
                    <a:pt x="2230916" y="1170205"/>
                  </a:lnTo>
                  <a:lnTo>
                    <a:pt x="2236558" y="1192774"/>
                  </a:lnTo>
                  <a:lnTo>
                    <a:pt x="2236558" y="1221136"/>
                  </a:lnTo>
                  <a:lnTo>
                    <a:pt x="2236558" y="1243705"/>
                  </a:lnTo>
                  <a:lnTo>
                    <a:pt x="2242201" y="1271916"/>
                  </a:lnTo>
                  <a:lnTo>
                    <a:pt x="2242201" y="1288843"/>
                  </a:lnTo>
                  <a:lnTo>
                    <a:pt x="2242201" y="1300128"/>
                  </a:lnTo>
                  <a:lnTo>
                    <a:pt x="2242201" y="1294486"/>
                  </a:lnTo>
                  <a:lnTo>
                    <a:pt x="2242201" y="1283201"/>
                  </a:lnTo>
                  <a:lnTo>
                    <a:pt x="2247843" y="1271916"/>
                  </a:lnTo>
                  <a:lnTo>
                    <a:pt x="2247843" y="1243705"/>
                  </a:lnTo>
                  <a:lnTo>
                    <a:pt x="2247843" y="1238063"/>
                  </a:lnTo>
                  <a:lnTo>
                    <a:pt x="2247843" y="1232421"/>
                  </a:lnTo>
                  <a:lnTo>
                    <a:pt x="2247843" y="1238063"/>
                  </a:lnTo>
                  <a:lnTo>
                    <a:pt x="2247843" y="1243705"/>
                  </a:lnTo>
                  <a:lnTo>
                    <a:pt x="2247843" y="1266274"/>
                  </a:lnTo>
                  <a:lnTo>
                    <a:pt x="2253485" y="1288843"/>
                  </a:lnTo>
                  <a:lnTo>
                    <a:pt x="2253485" y="1294486"/>
                  </a:lnTo>
                  <a:lnTo>
                    <a:pt x="2253485" y="1300128"/>
                  </a:lnTo>
                  <a:lnTo>
                    <a:pt x="2253485" y="1294486"/>
                  </a:lnTo>
                  <a:lnTo>
                    <a:pt x="2253485" y="1288843"/>
                  </a:lnTo>
                  <a:lnTo>
                    <a:pt x="2253485" y="1266274"/>
                  </a:lnTo>
                  <a:lnTo>
                    <a:pt x="2259127" y="1243705"/>
                  </a:lnTo>
                  <a:lnTo>
                    <a:pt x="2259127" y="1238063"/>
                  </a:lnTo>
                  <a:lnTo>
                    <a:pt x="2259127" y="1232421"/>
                  </a:lnTo>
                  <a:lnTo>
                    <a:pt x="2259127" y="1243705"/>
                  </a:lnTo>
                  <a:lnTo>
                    <a:pt x="2259127" y="1260632"/>
                  </a:lnTo>
                  <a:lnTo>
                    <a:pt x="2264769" y="1283201"/>
                  </a:lnTo>
                  <a:lnTo>
                    <a:pt x="2264769" y="1300128"/>
                  </a:lnTo>
                  <a:lnTo>
                    <a:pt x="2270412" y="1300128"/>
                  </a:lnTo>
                  <a:lnTo>
                    <a:pt x="2270412" y="1288843"/>
                  </a:lnTo>
                  <a:lnTo>
                    <a:pt x="2270412" y="1266274"/>
                  </a:lnTo>
                  <a:lnTo>
                    <a:pt x="2276054" y="1243705"/>
                  </a:lnTo>
                  <a:lnTo>
                    <a:pt x="2276054" y="1232421"/>
                  </a:lnTo>
                  <a:lnTo>
                    <a:pt x="2281696" y="1232421"/>
                  </a:lnTo>
                  <a:lnTo>
                    <a:pt x="2281696" y="1243705"/>
                  </a:lnTo>
                  <a:lnTo>
                    <a:pt x="2281696" y="1266274"/>
                  </a:lnTo>
                  <a:lnTo>
                    <a:pt x="2287338" y="1288843"/>
                  </a:lnTo>
                  <a:lnTo>
                    <a:pt x="2287338" y="1300128"/>
                  </a:lnTo>
                  <a:lnTo>
                    <a:pt x="2292980" y="1300128"/>
                  </a:lnTo>
                  <a:lnTo>
                    <a:pt x="2298622" y="1300128"/>
                  </a:lnTo>
                  <a:lnTo>
                    <a:pt x="2298622" y="1311638"/>
                  </a:lnTo>
                  <a:lnTo>
                    <a:pt x="2298622" y="1328565"/>
                  </a:lnTo>
                  <a:lnTo>
                    <a:pt x="2304265" y="1368061"/>
                  </a:lnTo>
                  <a:lnTo>
                    <a:pt x="2304265" y="1384987"/>
                  </a:lnTo>
                  <a:lnTo>
                    <a:pt x="2304265" y="1402065"/>
                  </a:lnTo>
                  <a:lnTo>
                    <a:pt x="2304265" y="1413349"/>
                  </a:lnTo>
                  <a:lnTo>
                    <a:pt x="2304265" y="1418992"/>
                  </a:lnTo>
                  <a:lnTo>
                    <a:pt x="2304265" y="1413349"/>
                  </a:lnTo>
                  <a:lnTo>
                    <a:pt x="2304265" y="1407707"/>
                  </a:lnTo>
                  <a:lnTo>
                    <a:pt x="2304265" y="1390630"/>
                  </a:lnTo>
                  <a:lnTo>
                    <a:pt x="2304265" y="1373703"/>
                  </a:lnTo>
                  <a:lnTo>
                    <a:pt x="2309907" y="1334207"/>
                  </a:lnTo>
                  <a:lnTo>
                    <a:pt x="2309907" y="1300128"/>
                  </a:lnTo>
                </a:path>
              </a:pathLst>
            </a:custGeom>
            <a:ln w="5642">
              <a:solidFill>
                <a:srgbClr val="FF0000"/>
              </a:solidFill>
            </a:ln>
          </p:spPr>
          <p:txBody>
            <a:bodyPr wrap="square" lIns="0" tIns="0" rIns="0" bIns="0" rtlCol="0"/>
            <a:lstStyle/>
            <a:p>
              <a:endParaRPr/>
            </a:p>
          </p:txBody>
        </p:sp>
        <p:sp>
          <p:nvSpPr>
            <p:cNvPr id="360" name="object 108">
              <a:extLst>
                <a:ext uri="{FF2B5EF4-FFF2-40B4-BE49-F238E27FC236}">
                  <a16:creationId xmlns:a16="http://schemas.microsoft.com/office/drawing/2014/main" id="{EA10D29D-0151-4B88-8516-4903D35E29D6}"/>
                </a:ext>
              </a:extLst>
            </p:cNvPr>
            <p:cNvSpPr/>
            <p:nvPr/>
          </p:nvSpPr>
          <p:spPr>
            <a:xfrm>
              <a:off x="4765021" y="4434278"/>
              <a:ext cx="11430" cy="119380"/>
            </a:xfrm>
            <a:custGeom>
              <a:avLst/>
              <a:gdLst/>
              <a:ahLst/>
              <a:cxnLst/>
              <a:rect l="l" t="t" r="r" b="b"/>
              <a:pathLst>
                <a:path w="11429" h="119379">
                  <a:moveTo>
                    <a:pt x="0" y="118863"/>
                  </a:moveTo>
                  <a:lnTo>
                    <a:pt x="0" y="84859"/>
                  </a:lnTo>
                  <a:lnTo>
                    <a:pt x="0" y="51006"/>
                  </a:lnTo>
                  <a:lnTo>
                    <a:pt x="5642" y="22794"/>
                  </a:lnTo>
                  <a:lnTo>
                    <a:pt x="5642" y="0"/>
                  </a:lnTo>
                  <a:lnTo>
                    <a:pt x="11284" y="0"/>
                  </a:lnTo>
                </a:path>
              </a:pathLst>
            </a:custGeom>
            <a:ln w="5642">
              <a:solidFill>
                <a:srgbClr val="FF0000"/>
              </a:solidFill>
            </a:ln>
          </p:spPr>
          <p:txBody>
            <a:bodyPr wrap="square" lIns="0" tIns="0" rIns="0" bIns="0" rtlCol="0"/>
            <a:lstStyle/>
            <a:p>
              <a:endParaRPr/>
            </a:p>
          </p:txBody>
        </p:sp>
        <p:sp>
          <p:nvSpPr>
            <p:cNvPr id="361" name="object 109">
              <a:extLst>
                <a:ext uri="{FF2B5EF4-FFF2-40B4-BE49-F238E27FC236}">
                  <a16:creationId xmlns:a16="http://schemas.microsoft.com/office/drawing/2014/main" id="{7E524057-B0B3-4BA0-B689-2970CE659339}"/>
                </a:ext>
              </a:extLst>
            </p:cNvPr>
            <p:cNvSpPr/>
            <p:nvPr/>
          </p:nvSpPr>
          <p:spPr>
            <a:xfrm>
              <a:off x="4804667" y="4281786"/>
              <a:ext cx="282575" cy="271780"/>
            </a:xfrm>
            <a:custGeom>
              <a:avLst/>
              <a:gdLst/>
              <a:ahLst/>
              <a:cxnLst/>
              <a:rect l="l" t="t" r="r" b="b"/>
              <a:pathLst>
                <a:path w="282575" h="271779">
                  <a:moveTo>
                    <a:pt x="0" y="271355"/>
                  </a:moveTo>
                  <a:lnTo>
                    <a:pt x="0" y="237351"/>
                  </a:lnTo>
                  <a:lnTo>
                    <a:pt x="0" y="197855"/>
                  </a:lnTo>
                  <a:lnTo>
                    <a:pt x="5642" y="180928"/>
                  </a:lnTo>
                  <a:lnTo>
                    <a:pt x="5642" y="164001"/>
                  </a:lnTo>
                  <a:lnTo>
                    <a:pt x="5642" y="158359"/>
                  </a:lnTo>
                  <a:lnTo>
                    <a:pt x="5642" y="152491"/>
                  </a:lnTo>
                  <a:lnTo>
                    <a:pt x="5642" y="158359"/>
                  </a:lnTo>
                  <a:lnTo>
                    <a:pt x="5642" y="169644"/>
                  </a:lnTo>
                  <a:lnTo>
                    <a:pt x="5642" y="192213"/>
                  </a:lnTo>
                  <a:lnTo>
                    <a:pt x="5642" y="209139"/>
                  </a:lnTo>
                  <a:lnTo>
                    <a:pt x="11284" y="231709"/>
                  </a:lnTo>
                  <a:lnTo>
                    <a:pt x="11284" y="254428"/>
                  </a:lnTo>
                  <a:lnTo>
                    <a:pt x="11284" y="265713"/>
                  </a:lnTo>
                  <a:lnTo>
                    <a:pt x="11284" y="271355"/>
                  </a:lnTo>
                  <a:lnTo>
                    <a:pt x="11284" y="265713"/>
                  </a:lnTo>
                  <a:lnTo>
                    <a:pt x="11284" y="254428"/>
                  </a:lnTo>
                  <a:lnTo>
                    <a:pt x="11284" y="231709"/>
                  </a:lnTo>
                  <a:lnTo>
                    <a:pt x="11284" y="209139"/>
                  </a:lnTo>
                  <a:lnTo>
                    <a:pt x="16926" y="192213"/>
                  </a:lnTo>
                  <a:lnTo>
                    <a:pt x="16926" y="169644"/>
                  </a:lnTo>
                  <a:lnTo>
                    <a:pt x="16926" y="158359"/>
                  </a:lnTo>
                  <a:lnTo>
                    <a:pt x="16926" y="152491"/>
                  </a:lnTo>
                  <a:lnTo>
                    <a:pt x="16926" y="158359"/>
                  </a:lnTo>
                  <a:lnTo>
                    <a:pt x="16926" y="169644"/>
                  </a:lnTo>
                  <a:lnTo>
                    <a:pt x="16926" y="192213"/>
                  </a:lnTo>
                  <a:lnTo>
                    <a:pt x="16926" y="209139"/>
                  </a:lnTo>
                  <a:lnTo>
                    <a:pt x="22568" y="231709"/>
                  </a:lnTo>
                  <a:lnTo>
                    <a:pt x="22568" y="254428"/>
                  </a:lnTo>
                  <a:lnTo>
                    <a:pt x="22568" y="265713"/>
                  </a:lnTo>
                  <a:lnTo>
                    <a:pt x="22568" y="271355"/>
                  </a:lnTo>
                  <a:lnTo>
                    <a:pt x="22568" y="265713"/>
                  </a:lnTo>
                  <a:lnTo>
                    <a:pt x="22568" y="254428"/>
                  </a:lnTo>
                  <a:lnTo>
                    <a:pt x="22568" y="237351"/>
                  </a:lnTo>
                  <a:lnTo>
                    <a:pt x="22568" y="220424"/>
                  </a:lnTo>
                  <a:lnTo>
                    <a:pt x="28210" y="180928"/>
                  </a:lnTo>
                  <a:lnTo>
                    <a:pt x="28210" y="164001"/>
                  </a:lnTo>
                  <a:lnTo>
                    <a:pt x="28210" y="152491"/>
                  </a:lnTo>
                  <a:lnTo>
                    <a:pt x="33853" y="152491"/>
                  </a:lnTo>
                  <a:lnTo>
                    <a:pt x="33853" y="135564"/>
                  </a:lnTo>
                  <a:lnTo>
                    <a:pt x="33853" y="112995"/>
                  </a:lnTo>
                  <a:lnTo>
                    <a:pt x="39495" y="96068"/>
                  </a:lnTo>
                  <a:lnTo>
                    <a:pt x="39495" y="84784"/>
                  </a:lnTo>
                  <a:lnTo>
                    <a:pt x="39495" y="96068"/>
                  </a:lnTo>
                  <a:lnTo>
                    <a:pt x="39495" y="112995"/>
                  </a:lnTo>
                  <a:lnTo>
                    <a:pt x="45137" y="135564"/>
                  </a:lnTo>
                  <a:lnTo>
                    <a:pt x="45137" y="152491"/>
                  </a:lnTo>
                  <a:lnTo>
                    <a:pt x="50779" y="158359"/>
                  </a:lnTo>
                  <a:lnTo>
                    <a:pt x="56421" y="152491"/>
                  </a:lnTo>
                  <a:lnTo>
                    <a:pt x="56421" y="141207"/>
                  </a:lnTo>
                  <a:lnTo>
                    <a:pt x="62063" y="118638"/>
                  </a:lnTo>
                  <a:lnTo>
                    <a:pt x="62063" y="96068"/>
                  </a:lnTo>
                  <a:lnTo>
                    <a:pt x="62063" y="84784"/>
                  </a:lnTo>
                  <a:lnTo>
                    <a:pt x="67706" y="84784"/>
                  </a:lnTo>
                  <a:lnTo>
                    <a:pt x="73348" y="84784"/>
                  </a:lnTo>
                  <a:lnTo>
                    <a:pt x="73348" y="101711"/>
                  </a:lnTo>
                  <a:lnTo>
                    <a:pt x="73348" y="124280"/>
                  </a:lnTo>
                  <a:lnTo>
                    <a:pt x="73348" y="152491"/>
                  </a:lnTo>
                  <a:lnTo>
                    <a:pt x="73348" y="186570"/>
                  </a:lnTo>
                  <a:lnTo>
                    <a:pt x="78990" y="214782"/>
                  </a:lnTo>
                  <a:lnTo>
                    <a:pt x="78990" y="242993"/>
                  </a:lnTo>
                  <a:lnTo>
                    <a:pt x="78990" y="260070"/>
                  </a:lnTo>
                  <a:lnTo>
                    <a:pt x="78990" y="271355"/>
                  </a:lnTo>
                  <a:lnTo>
                    <a:pt x="78990" y="265713"/>
                  </a:lnTo>
                  <a:lnTo>
                    <a:pt x="78990" y="248786"/>
                  </a:lnTo>
                  <a:lnTo>
                    <a:pt x="78990" y="231709"/>
                  </a:lnTo>
                  <a:lnTo>
                    <a:pt x="84632" y="192213"/>
                  </a:lnTo>
                  <a:lnTo>
                    <a:pt x="84632" y="169644"/>
                  </a:lnTo>
                  <a:lnTo>
                    <a:pt x="84632" y="152491"/>
                  </a:lnTo>
                  <a:lnTo>
                    <a:pt x="84632" y="118638"/>
                  </a:lnTo>
                  <a:lnTo>
                    <a:pt x="84632" y="90426"/>
                  </a:lnTo>
                  <a:lnTo>
                    <a:pt x="90274" y="56422"/>
                  </a:lnTo>
                  <a:lnTo>
                    <a:pt x="90274" y="33853"/>
                  </a:lnTo>
                  <a:lnTo>
                    <a:pt x="90274" y="11284"/>
                  </a:lnTo>
                  <a:lnTo>
                    <a:pt x="95917" y="5642"/>
                  </a:lnTo>
                  <a:lnTo>
                    <a:pt x="95917" y="0"/>
                  </a:lnTo>
                  <a:lnTo>
                    <a:pt x="95917" y="5642"/>
                  </a:lnTo>
                  <a:lnTo>
                    <a:pt x="101559" y="16926"/>
                  </a:lnTo>
                  <a:lnTo>
                    <a:pt x="107201" y="28211"/>
                  </a:lnTo>
                  <a:lnTo>
                    <a:pt x="107201" y="33853"/>
                  </a:lnTo>
                  <a:lnTo>
                    <a:pt x="112843" y="33853"/>
                  </a:lnTo>
                  <a:lnTo>
                    <a:pt x="112843" y="45138"/>
                  </a:lnTo>
                  <a:lnTo>
                    <a:pt x="112843" y="62215"/>
                  </a:lnTo>
                  <a:lnTo>
                    <a:pt x="118485" y="79142"/>
                  </a:lnTo>
                  <a:lnTo>
                    <a:pt x="118485" y="84784"/>
                  </a:lnTo>
                  <a:lnTo>
                    <a:pt x="118485" y="79142"/>
                  </a:lnTo>
                  <a:lnTo>
                    <a:pt x="118485" y="67857"/>
                  </a:lnTo>
                  <a:lnTo>
                    <a:pt x="118485" y="45138"/>
                  </a:lnTo>
                  <a:lnTo>
                    <a:pt x="124127" y="16926"/>
                  </a:lnTo>
                  <a:lnTo>
                    <a:pt x="124127" y="5642"/>
                  </a:lnTo>
                  <a:lnTo>
                    <a:pt x="124127" y="0"/>
                  </a:lnTo>
                  <a:lnTo>
                    <a:pt x="124127" y="11284"/>
                  </a:lnTo>
                  <a:lnTo>
                    <a:pt x="129770" y="22569"/>
                  </a:lnTo>
                  <a:lnTo>
                    <a:pt x="129770" y="33853"/>
                  </a:lnTo>
                  <a:lnTo>
                    <a:pt x="135412" y="33853"/>
                  </a:lnTo>
                  <a:lnTo>
                    <a:pt x="135412" y="45138"/>
                  </a:lnTo>
                  <a:lnTo>
                    <a:pt x="135412" y="62215"/>
                  </a:lnTo>
                  <a:lnTo>
                    <a:pt x="141054" y="79142"/>
                  </a:lnTo>
                  <a:lnTo>
                    <a:pt x="141054" y="84784"/>
                  </a:lnTo>
                  <a:lnTo>
                    <a:pt x="141054" y="79142"/>
                  </a:lnTo>
                  <a:lnTo>
                    <a:pt x="141054" y="56422"/>
                  </a:lnTo>
                  <a:lnTo>
                    <a:pt x="146696" y="39495"/>
                  </a:lnTo>
                  <a:lnTo>
                    <a:pt x="146696" y="33853"/>
                  </a:lnTo>
                  <a:lnTo>
                    <a:pt x="146696" y="39495"/>
                  </a:lnTo>
                  <a:lnTo>
                    <a:pt x="152338" y="56422"/>
                  </a:lnTo>
                  <a:lnTo>
                    <a:pt x="157980" y="79142"/>
                  </a:lnTo>
                  <a:lnTo>
                    <a:pt x="157980" y="84784"/>
                  </a:lnTo>
                  <a:lnTo>
                    <a:pt x="157980" y="79142"/>
                  </a:lnTo>
                  <a:lnTo>
                    <a:pt x="163623" y="62215"/>
                  </a:lnTo>
                  <a:lnTo>
                    <a:pt x="163623" y="45138"/>
                  </a:lnTo>
                  <a:lnTo>
                    <a:pt x="163623" y="33853"/>
                  </a:lnTo>
                  <a:lnTo>
                    <a:pt x="169490" y="33853"/>
                  </a:lnTo>
                  <a:lnTo>
                    <a:pt x="169490" y="22569"/>
                  </a:lnTo>
                  <a:lnTo>
                    <a:pt x="169490" y="11284"/>
                  </a:lnTo>
                  <a:lnTo>
                    <a:pt x="175133" y="0"/>
                  </a:lnTo>
                  <a:lnTo>
                    <a:pt x="175133" y="5642"/>
                  </a:lnTo>
                  <a:lnTo>
                    <a:pt x="175133" y="16926"/>
                  </a:lnTo>
                  <a:lnTo>
                    <a:pt x="175133" y="45138"/>
                  </a:lnTo>
                  <a:lnTo>
                    <a:pt x="180775" y="67857"/>
                  </a:lnTo>
                  <a:lnTo>
                    <a:pt x="180775" y="79142"/>
                  </a:lnTo>
                  <a:lnTo>
                    <a:pt x="180775" y="84784"/>
                  </a:lnTo>
                  <a:lnTo>
                    <a:pt x="180775" y="79142"/>
                  </a:lnTo>
                  <a:lnTo>
                    <a:pt x="180775" y="62215"/>
                  </a:lnTo>
                  <a:lnTo>
                    <a:pt x="186417" y="45138"/>
                  </a:lnTo>
                  <a:lnTo>
                    <a:pt x="186417" y="33853"/>
                  </a:lnTo>
                  <a:lnTo>
                    <a:pt x="186417" y="39495"/>
                  </a:lnTo>
                  <a:lnTo>
                    <a:pt x="186417" y="56422"/>
                  </a:lnTo>
                  <a:lnTo>
                    <a:pt x="192059" y="79142"/>
                  </a:lnTo>
                  <a:lnTo>
                    <a:pt x="192059" y="84784"/>
                  </a:lnTo>
                  <a:lnTo>
                    <a:pt x="192059" y="73499"/>
                  </a:lnTo>
                  <a:lnTo>
                    <a:pt x="192059" y="56422"/>
                  </a:lnTo>
                  <a:lnTo>
                    <a:pt x="197701" y="39495"/>
                  </a:lnTo>
                  <a:lnTo>
                    <a:pt x="197701" y="33853"/>
                  </a:lnTo>
                  <a:lnTo>
                    <a:pt x="197701" y="39495"/>
                  </a:lnTo>
                  <a:lnTo>
                    <a:pt x="197701" y="56422"/>
                  </a:lnTo>
                  <a:lnTo>
                    <a:pt x="203344" y="90426"/>
                  </a:lnTo>
                  <a:lnTo>
                    <a:pt x="208986" y="129922"/>
                  </a:lnTo>
                  <a:lnTo>
                    <a:pt x="208986" y="141207"/>
                  </a:lnTo>
                  <a:lnTo>
                    <a:pt x="208986" y="152491"/>
                  </a:lnTo>
                  <a:lnTo>
                    <a:pt x="214628" y="152491"/>
                  </a:lnTo>
                  <a:lnTo>
                    <a:pt x="214628" y="135564"/>
                  </a:lnTo>
                  <a:lnTo>
                    <a:pt x="214628" y="112995"/>
                  </a:lnTo>
                  <a:lnTo>
                    <a:pt x="220270" y="96068"/>
                  </a:lnTo>
                  <a:lnTo>
                    <a:pt x="220270" y="84784"/>
                  </a:lnTo>
                  <a:lnTo>
                    <a:pt x="220270" y="96068"/>
                  </a:lnTo>
                  <a:lnTo>
                    <a:pt x="220270" y="112995"/>
                  </a:lnTo>
                  <a:lnTo>
                    <a:pt x="225912" y="135564"/>
                  </a:lnTo>
                  <a:lnTo>
                    <a:pt x="225912" y="152491"/>
                  </a:lnTo>
                  <a:lnTo>
                    <a:pt x="231554" y="152491"/>
                  </a:lnTo>
                  <a:lnTo>
                    <a:pt x="237197" y="152491"/>
                  </a:lnTo>
                  <a:lnTo>
                    <a:pt x="242839" y="152491"/>
                  </a:lnTo>
                  <a:lnTo>
                    <a:pt x="242839" y="135564"/>
                  </a:lnTo>
                  <a:lnTo>
                    <a:pt x="242839" y="112995"/>
                  </a:lnTo>
                  <a:lnTo>
                    <a:pt x="248481" y="96068"/>
                  </a:lnTo>
                  <a:lnTo>
                    <a:pt x="248481" y="84784"/>
                  </a:lnTo>
                  <a:lnTo>
                    <a:pt x="248481" y="96068"/>
                  </a:lnTo>
                  <a:lnTo>
                    <a:pt x="254123" y="112995"/>
                  </a:lnTo>
                  <a:lnTo>
                    <a:pt x="259765" y="135564"/>
                  </a:lnTo>
                  <a:lnTo>
                    <a:pt x="259765" y="152491"/>
                  </a:lnTo>
                  <a:lnTo>
                    <a:pt x="265408" y="152491"/>
                  </a:lnTo>
                  <a:lnTo>
                    <a:pt x="271050" y="152491"/>
                  </a:lnTo>
                  <a:lnTo>
                    <a:pt x="271050" y="164001"/>
                  </a:lnTo>
                  <a:lnTo>
                    <a:pt x="271050" y="175286"/>
                  </a:lnTo>
                  <a:lnTo>
                    <a:pt x="271050" y="209139"/>
                  </a:lnTo>
                  <a:lnTo>
                    <a:pt x="276692" y="248786"/>
                  </a:lnTo>
                  <a:lnTo>
                    <a:pt x="276692" y="260070"/>
                  </a:lnTo>
                  <a:lnTo>
                    <a:pt x="276692" y="271355"/>
                  </a:lnTo>
                  <a:lnTo>
                    <a:pt x="282334" y="271355"/>
                  </a:lnTo>
                </a:path>
              </a:pathLst>
            </a:custGeom>
            <a:ln w="5642">
              <a:solidFill>
                <a:srgbClr val="FF0000"/>
              </a:solidFill>
            </a:ln>
          </p:spPr>
          <p:txBody>
            <a:bodyPr wrap="square" lIns="0" tIns="0" rIns="0" bIns="0" rtlCol="0"/>
            <a:lstStyle/>
            <a:p>
              <a:endParaRPr/>
            </a:p>
          </p:txBody>
        </p:sp>
        <p:sp>
          <p:nvSpPr>
            <p:cNvPr id="362" name="object 110">
              <a:extLst>
                <a:ext uri="{FF2B5EF4-FFF2-40B4-BE49-F238E27FC236}">
                  <a16:creationId xmlns:a16="http://schemas.microsoft.com/office/drawing/2014/main" id="{D5AAA567-6C93-4DFF-9951-D3D232A7BE91}"/>
                </a:ext>
              </a:extLst>
            </p:cNvPr>
            <p:cNvSpPr/>
            <p:nvPr/>
          </p:nvSpPr>
          <p:spPr>
            <a:xfrm>
              <a:off x="5126496" y="4553142"/>
              <a:ext cx="28575" cy="0"/>
            </a:xfrm>
            <a:custGeom>
              <a:avLst/>
              <a:gdLst/>
              <a:ahLst/>
              <a:cxnLst/>
              <a:rect l="l" t="t" r="r" b="b"/>
              <a:pathLst>
                <a:path w="28575">
                  <a:moveTo>
                    <a:pt x="0" y="0"/>
                  </a:moveTo>
                  <a:lnTo>
                    <a:pt x="5642" y="0"/>
                  </a:lnTo>
                  <a:lnTo>
                    <a:pt x="11284" y="0"/>
                  </a:lnTo>
                  <a:lnTo>
                    <a:pt x="16926" y="0"/>
                  </a:lnTo>
                  <a:lnTo>
                    <a:pt x="28436" y="0"/>
                  </a:lnTo>
                </a:path>
              </a:pathLst>
            </a:custGeom>
            <a:ln w="5642">
              <a:solidFill>
                <a:srgbClr val="FF0000"/>
              </a:solidFill>
            </a:ln>
          </p:spPr>
          <p:txBody>
            <a:bodyPr wrap="square" lIns="0" tIns="0" rIns="0" bIns="0" rtlCol="0"/>
            <a:lstStyle/>
            <a:p>
              <a:endParaRPr/>
            </a:p>
          </p:txBody>
        </p:sp>
        <p:sp>
          <p:nvSpPr>
            <p:cNvPr id="363" name="object 111">
              <a:extLst>
                <a:ext uri="{FF2B5EF4-FFF2-40B4-BE49-F238E27FC236}">
                  <a16:creationId xmlns:a16="http://schemas.microsoft.com/office/drawing/2014/main" id="{7D55B43C-4A45-411E-892F-505972D4A6D8}"/>
                </a:ext>
              </a:extLst>
            </p:cNvPr>
            <p:cNvSpPr/>
            <p:nvPr/>
          </p:nvSpPr>
          <p:spPr>
            <a:xfrm>
              <a:off x="5245208" y="4553142"/>
              <a:ext cx="22860" cy="0"/>
            </a:xfrm>
            <a:custGeom>
              <a:avLst/>
              <a:gdLst/>
              <a:ahLst/>
              <a:cxnLst/>
              <a:rect l="l" t="t" r="r" b="b"/>
              <a:pathLst>
                <a:path w="22860">
                  <a:moveTo>
                    <a:pt x="0" y="0"/>
                  </a:moveTo>
                  <a:lnTo>
                    <a:pt x="5642" y="0"/>
                  </a:lnTo>
                  <a:lnTo>
                    <a:pt x="11284" y="0"/>
                  </a:lnTo>
                  <a:lnTo>
                    <a:pt x="16926" y="0"/>
                  </a:lnTo>
                  <a:lnTo>
                    <a:pt x="22568" y="0"/>
                  </a:lnTo>
                </a:path>
              </a:pathLst>
            </a:custGeom>
            <a:ln w="5642">
              <a:solidFill>
                <a:srgbClr val="FF0000"/>
              </a:solidFill>
            </a:ln>
          </p:spPr>
          <p:txBody>
            <a:bodyPr wrap="square" lIns="0" tIns="0" rIns="0" bIns="0" rtlCol="0"/>
            <a:lstStyle/>
            <a:p>
              <a:endParaRPr/>
            </a:p>
          </p:txBody>
        </p:sp>
        <p:sp>
          <p:nvSpPr>
            <p:cNvPr id="364" name="object 112">
              <a:extLst>
                <a:ext uri="{FF2B5EF4-FFF2-40B4-BE49-F238E27FC236}">
                  <a16:creationId xmlns:a16="http://schemas.microsoft.com/office/drawing/2014/main" id="{9104AB03-DEA8-44BD-B578-6171414627F8}"/>
                </a:ext>
              </a:extLst>
            </p:cNvPr>
            <p:cNvSpPr/>
            <p:nvPr/>
          </p:nvSpPr>
          <p:spPr>
            <a:xfrm>
              <a:off x="5281879" y="4550321"/>
              <a:ext cx="180975" cy="5715"/>
            </a:xfrm>
            <a:custGeom>
              <a:avLst/>
              <a:gdLst/>
              <a:ahLst/>
              <a:cxnLst/>
              <a:rect l="l" t="t" r="r" b="b"/>
              <a:pathLst>
                <a:path w="180975" h="5714">
                  <a:moveTo>
                    <a:pt x="5638" y="2832"/>
                  </a:moveTo>
                  <a:lnTo>
                    <a:pt x="4813" y="838"/>
                  </a:lnTo>
                  <a:lnTo>
                    <a:pt x="2819" y="0"/>
                  </a:lnTo>
                  <a:lnTo>
                    <a:pt x="825" y="838"/>
                  </a:lnTo>
                  <a:lnTo>
                    <a:pt x="0" y="2832"/>
                  </a:lnTo>
                  <a:lnTo>
                    <a:pt x="825" y="4826"/>
                  </a:lnTo>
                  <a:lnTo>
                    <a:pt x="2819" y="5651"/>
                  </a:lnTo>
                  <a:lnTo>
                    <a:pt x="4813" y="4826"/>
                  </a:lnTo>
                  <a:lnTo>
                    <a:pt x="5638" y="2832"/>
                  </a:lnTo>
                  <a:close/>
                </a:path>
                <a:path w="180975" h="5714">
                  <a:moveTo>
                    <a:pt x="152488" y="2832"/>
                  </a:moveTo>
                  <a:lnTo>
                    <a:pt x="151663" y="838"/>
                  </a:lnTo>
                  <a:lnTo>
                    <a:pt x="149669" y="0"/>
                  </a:lnTo>
                  <a:lnTo>
                    <a:pt x="147675" y="838"/>
                  </a:lnTo>
                  <a:lnTo>
                    <a:pt x="146850" y="2832"/>
                  </a:lnTo>
                  <a:lnTo>
                    <a:pt x="147675" y="4826"/>
                  </a:lnTo>
                  <a:lnTo>
                    <a:pt x="149669" y="5651"/>
                  </a:lnTo>
                  <a:lnTo>
                    <a:pt x="151663" y="4826"/>
                  </a:lnTo>
                  <a:lnTo>
                    <a:pt x="152488" y="2832"/>
                  </a:lnTo>
                  <a:close/>
                </a:path>
                <a:path w="180975" h="5714">
                  <a:moveTo>
                    <a:pt x="180695" y="2832"/>
                  </a:moveTo>
                  <a:lnTo>
                    <a:pt x="179870" y="838"/>
                  </a:lnTo>
                  <a:lnTo>
                    <a:pt x="177876" y="0"/>
                  </a:lnTo>
                  <a:lnTo>
                    <a:pt x="175882" y="838"/>
                  </a:lnTo>
                  <a:lnTo>
                    <a:pt x="175056" y="2832"/>
                  </a:lnTo>
                  <a:lnTo>
                    <a:pt x="175882" y="4826"/>
                  </a:lnTo>
                  <a:lnTo>
                    <a:pt x="177876" y="5651"/>
                  </a:lnTo>
                  <a:lnTo>
                    <a:pt x="179870" y="4826"/>
                  </a:lnTo>
                  <a:lnTo>
                    <a:pt x="180695" y="2832"/>
                  </a:lnTo>
                  <a:close/>
                </a:path>
              </a:pathLst>
            </a:custGeom>
            <a:solidFill>
              <a:srgbClr val="FF0000"/>
            </a:solidFill>
          </p:spPr>
          <p:txBody>
            <a:bodyPr wrap="square" lIns="0" tIns="0" rIns="0" bIns="0" rtlCol="0"/>
            <a:lstStyle/>
            <a:p>
              <a:endParaRPr/>
            </a:p>
          </p:txBody>
        </p:sp>
        <p:sp>
          <p:nvSpPr>
            <p:cNvPr id="365" name="object 113">
              <a:extLst>
                <a:ext uri="{FF2B5EF4-FFF2-40B4-BE49-F238E27FC236}">
                  <a16:creationId xmlns:a16="http://schemas.microsoft.com/office/drawing/2014/main" id="{1403661F-5F06-4C16-9B34-3E3925FBA4F7}"/>
                </a:ext>
              </a:extLst>
            </p:cNvPr>
            <p:cNvSpPr/>
            <p:nvPr/>
          </p:nvSpPr>
          <p:spPr>
            <a:xfrm>
              <a:off x="5544619" y="4553142"/>
              <a:ext cx="17145" cy="0"/>
            </a:xfrm>
            <a:custGeom>
              <a:avLst/>
              <a:gdLst/>
              <a:ahLst/>
              <a:cxnLst/>
              <a:rect l="l" t="t" r="r" b="b"/>
              <a:pathLst>
                <a:path w="17145">
                  <a:moveTo>
                    <a:pt x="0" y="0"/>
                  </a:moveTo>
                  <a:lnTo>
                    <a:pt x="5642" y="0"/>
                  </a:lnTo>
                  <a:lnTo>
                    <a:pt x="16926" y="0"/>
                  </a:lnTo>
                </a:path>
              </a:pathLst>
            </a:custGeom>
            <a:ln w="5642">
              <a:solidFill>
                <a:srgbClr val="FF0000"/>
              </a:solidFill>
            </a:ln>
          </p:spPr>
          <p:txBody>
            <a:bodyPr wrap="square" lIns="0" tIns="0" rIns="0" bIns="0" rtlCol="0"/>
            <a:lstStyle/>
            <a:p>
              <a:endParaRPr/>
            </a:p>
          </p:txBody>
        </p:sp>
        <p:sp>
          <p:nvSpPr>
            <p:cNvPr id="366" name="object 114">
              <a:extLst>
                <a:ext uri="{FF2B5EF4-FFF2-40B4-BE49-F238E27FC236}">
                  <a16:creationId xmlns:a16="http://schemas.microsoft.com/office/drawing/2014/main" id="{1049DEB7-7295-4DBD-851A-708D74B56FAC}"/>
                </a:ext>
              </a:extLst>
            </p:cNvPr>
            <p:cNvSpPr/>
            <p:nvPr/>
          </p:nvSpPr>
          <p:spPr>
            <a:xfrm>
              <a:off x="6174249" y="4550320"/>
              <a:ext cx="5715" cy="5715"/>
            </a:xfrm>
            <a:custGeom>
              <a:avLst/>
              <a:gdLst/>
              <a:ahLst/>
              <a:cxnLst/>
              <a:rect l="l" t="t" r="r" b="b"/>
              <a:pathLst>
                <a:path w="5714" h="5714">
                  <a:moveTo>
                    <a:pt x="0" y="2821"/>
                  </a:moveTo>
                  <a:lnTo>
                    <a:pt x="826" y="826"/>
                  </a:lnTo>
                  <a:lnTo>
                    <a:pt x="2821" y="0"/>
                  </a:lnTo>
                  <a:lnTo>
                    <a:pt x="4815" y="826"/>
                  </a:lnTo>
                  <a:lnTo>
                    <a:pt x="5642" y="2821"/>
                  </a:lnTo>
                  <a:lnTo>
                    <a:pt x="4815" y="4815"/>
                  </a:lnTo>
                  <a:lnTo>
                    <a:pt x="2821" y="5642"/>
                  </a:lnTo>
                  <a:lnTo>
                    <a:pt x="826" y="4815"/>
                  </a:lnTo>
                  <a:lnTo>
                    <a:pt x="0" y="2821"/>
                  </a:lnTo>
                  <a:close/>
                </a:path>
              </a:pathLst>
            </a:custGeom>
            <a:solidFill>
              <a:srgbClr val="FF0000"/>
            </a:solidFill>
          </p:spPr>
          <p:txBody>
            <a:bodyPr wrap="square" lIns="0" tIns="0" rIns="0" bIns="0" rtlCol="0"/>
            <a:lstStyle/>
            <a:p>
              <a:endParaRPr/>
            </a:p>
          </p:txBody>
        </p:sp>
      </p:grpSp>
      <p:sp>
        <p:nvSpPr>
          <p:cNvPr id="367" name="object 139">
            <a:extLst>
              <a:ext uri="{FF2B5EF4-FFF2-40B4-BE49-F238E27FC236}">
                <a16:creationId xmlns:a16="http://schemas.microsoft.com/office/drawing/2014/main" id="{D96E25A3-209E-4373-8D2C-022CF68D705A}"/>
              </a:ext>
            </a:extLst>
          </p:cNvPr>
          <p:cNvSpPr txBox="1"/>
          <p:nvPr/>
        </p:nvSpPr>
        <p:spPr>
          <a:xfrm>
            <a:off x="8927490" y="3911011"/>
            <a:ext cx="493395" cy="330835"/>
          </a:xfrm>
          <a:prstGeom prst="rect">
            <a:avLst/>
          </a:prstGeom>
        </p:spPr>
        <p:txBody>
          <a:bodyPr vert="horz" wrap="square" lIns="0" tIns="12700" rIns="0" bIns="0" rtlCol="0">
            <a:spAutoFit/>
          </a:bodyPr>
          <a:lstStyle/>
          <a:p>
            <a:pPr marL="12700">
              <a:spcBef>
                <a:spcPts val="100"/>
              </a:spcBef>
            </a:pPr>
            <a:r>
              <a:rPr sz="2000" spc="-25" dirty="0">
                <a:latin typeface="Arial MT"/>
                <a:cs typeface="Arial MT"/>
              </a:rPr>
              <a:t>Low</a:t>
            </a:r>
            <a:endParaRPr sz="2000" dirty="0">
              <a:latin typeface="Arial MT"/>
              <a:cs typeface="Arial MT"/>
            </a:endParaRPr>
          </a:p>
        </p:txBody>
      </p:sp>
      <p:sp>
        <p:nvSpPr>
          <p:cNvPr id="368" name="object 140">
            <a:extLst>
              <a:ext uri="{FF2B5EF4-FFF2-40B4-BE49-F238E27FC236}">
                <a16:creationId xmlns:a16="http://schemas.microsoft.com/office/drawing/2014/main" id="{A8077D34-ACD6-4267-A071-5853558F2F77}"/>
              </a:ext>
            </a:extLst>
          </p:cNvPr>
          <p:cNvSpPr txBox="1"/>
          <p:nvPr/>
        </p:nvSpPr>
        <p:spPr>
          <a:xfrm>
            <a:off x="6393969" y="4312979"/>
            <a:ext cx="553085" cy="331470"/>
          </a:xfrm>
          <a:prstGeom prst="rect">
            <a:avLst/>
          </a:prstGeom>
        </p:spPr>
        <p:txBody>
          <a:bodyPr vert="horz" wrap="square" lIns="0" tIns="13335" rIns="0" bIns="0" rtlCol="0">
            <a:spAutoFit/>
          </a:bodyPr>
          <a:lstStyle/>
          <a:p>
            <a:pPr marL="12700">
              <a:spcBef>
                <a:spcPts val="105"/>
              </a:spcBef>
            </a:pPr>
            <a:r>
              <a:rPr sz="2000" spc="-20" dirty="0">
                <a:latin typeface="Arial MT"/>
                <a:cs typeface="Arial MT"/>
              </a:rPr>
              <a:t>High</a:t>
            </a:r>
            <a:endParaRPr sz="2000" dirty="0">
              <a:latin typeface="Arial MT"/>
              <a:cs typeface="Arial MT"/>
            </a:endParaRPr>
          </a:p>
        </p:txBody>
      </p:sp>
      <p:sp>
        <p:nvSpPr>
          <p:cNvPr id="369" name="object 141">
            <a:extLst>
              <a:ext uri="{FF2B5EF4-FFF2-40B4-BE49-F238E27FC236}">
                <a16:creationId xmlns:a16="http://schemas.microsoft.com/office/drawing/2014/main" id="{546DDDFB-97F3-4108-92E5-491FA6E59F50}"/>
              </a:ext>
            </a:extLst>
          </p:cNvPr>
          <p:cNvSpPr txBox="1"/>
          <p:nvPr/>
        </p:nvSpPr>
        <p:spPr>
          <a:xfrm>
            <a:off x="4358442" y="4615752"/>
            <a:ext cx="664210" cy="306705"/>
          </a:xfrm>
          <a:prstGeom prst="rect">
            <a:avLst/>
          </a:prstGeom>
        </p:spPr>
        <p:txBody>
          <a:bodyPr vert="horz" wrap="square" lIns="0" tIns="11430" rIns="0" bIns="0" rtlCol="0">
            <a:spAutoFit/>
          </a:bodyPr>
          <a:lstStyle/>
          <a:p>
            <a:pPr marL="12700">
              <a:spcBef>
                <a:spcPts val="90"/>
              </a:spcBef>
            </a:pPr>
            <a:r>
              <a:rPr sz="1850" b="1" spc="-20" dirty="0">
                <a:latin typeface="Arial"/>
                <a:cs typeface="Arial"/>
              </a:rPr>
              <a:t>HPGe</a:t>
            </a:r>
            <a:endParaRPr sz="1850" dirty="0">
              <a:latin typeface="Arial"/>
              <a:cs typeface="Arial"/>
            </a:endParaRPr>
          </a:p>
        </p:txBody>
      </p:sp>
      <p:sp>
        <p:nvSpPr>
          <p:cNvPr id="370" name="object 141">
            <a:extLst>
              <a:ext uri="{FF2B5EF4-FFF2-40B4-BE49-F238E27FC236}">
                <a16:creationId xmlns:a16="http://schemas.microsoft.com/office/drawing/2014/main" id="{4A146EB9-CB4F-409B-8272-531718335610}"/>
              </a:ext>
            </a:extLst>
          </p:cNvPr>
          <p:cNvSpPr txBox="1"/>
          <p:nvPr/>
        </p:nvSpPr>
        <p:spPr>
          <a:xfrm>
            <a:off x="11189921" y="5046450"/>
            <a:ext cx="508430" cy="306705"/>
          </a:xfrm>
          <a:prstGeom prst="rect">
            <a:avLst/>
          </a:prstGeom>
        </p:spPr>
        <p:txBody>
          <a:bodyPr vert="horz" wrap="square" lIns="0" tIns="11430" rIns="0" bIns="0" rtlCol="0">
            <a:spAutoFit/>
          </a:bodyPr>
          <a:lstStyle/>
          <a:p>
            <a:pPr marL="12700">
              <a:spcBef>
                <a:spcPts val="90"/>
              </a:spcBef>
            </a:pPr>
            <a:r>
              <a:rPr lang="en-US" sz="1850" b="1" spc="-20" dirty="0">
                <a:latin typeface="Arial"/>
                <a:cs typeface="Arial"/>
              </a:rPr>
              <a:t>NAI</a:t>
            </a:r>
            <a:endParaRPr sz="1850" dirty="0">
              <a:latin typeface="Arial"/>
              <a:cs typeface="Arial"/>
            </a:endParaRPr>
          </a:p>
        </p:txBody>
      </p:sp>
      <p:sp>
        <p:nvSpPr>
          <p:cNvPr id="4" name="Rectangle 3">
            <a:extLst>
              <a:ext uri="{FF2B5EF4-FFF2-40B4-BE49-F238E27FC236}">
                <a16:creationId xmlns:a16="http://schemas.microsoft.com/office/drawing/2014/main" id="{8229FDDC-8E36-44D6-8A95-7707176ED0A3}"/>
              </a:ext>
            </a:extLst>
          </p:cNvPr>
          <p:cNvSpPr/>
          <p:nvPr/>
        </p:nvSpPr>
        <p:spPr>
          <a:xfrm>
            <a:off x="5022651" y="5402421"/>
            <a:ext cx="6616065" cy="1200329"/>
          </a:xfrm>
          <a:prstGeom prst="rect">
            <a:avLst/>
          </a:prstGeom>
        </p:spPr>
        <p:txBody>
          <a:bodyPr wrap="square">
            <a:spAutoFit/>
          </a:bodyPr>
          <a:lstStyle/>
          <a:p>
            <a:pPr marL="205740" marR="483234" indent="-193675" algn="just" defTabSz="496888">
              <a:spcBef>
                <a:spcPts val="284"/>
              </a:spcBef>
            </a:pPr>
            <a:r>
              <a:rPr lang="hi-IN" sz="2400" dirty="0">
                <a:latin typeface="Open sans" panose="020B0606030504020204"/>
                <a:cs typeface="Arial MT"/>
              </a:rPr>
              <a:t>सोडियम आयोडाइड स्पेक्ट्रम (कम रिज़ॉल्यूशन) की तुलना उच्च शुद्धता वाले जर्मेनियम स्पेक्ट्रम (उच्च रिज़ॉल्यूशन) से</a:t>
            </a:r>
            <a:endParaRPr lang="en-US" sz="2400" dirty="0">
              <a:latin typeface="Open sans" panose="020B0606030504020204"/>
              <a:cs typeface="Arial MT"/>
            </a:endParaRPr>
          </a:p>
        </p:txBody>
      </p:sp>
      <p:cxnSp>
        <p:nvCxnSpPr>
          <p:cNvPr id="371" name="Straight Arrow Connector 370">
            <a:extLst>
              <a:ext uri="{FF2B5EF4-FFF2-40B4-BE49-F238E27FC236}">
                <a16:creationId xmlns:a16="http://schemas.microsoft.com/office/drawing/2014/main" id="{C773BCD3-1A10-41C3-8A3B-640947240C05}"/>
              </a:ext>
            </a:extLst>
          </p:cNvPr>
          <p:cNvCxnSpPr/>
          <p:nvPr/>
        </p:nvCxnSpPr>
        <p:spPr>
          <a:xfrm flipH="1">
            <a:off x="9048228" y="4313586"/>
            <a:ext cx="197095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73" name="Straight Arrow Connector 372">
            <a:extLst>
              <a:ext uri="{FF2B5EF4-FFF2-40B4-BE49-F238E27FC236}">
                <a16:creationId xmlns:a16="http://schemas.microsoft.com/office/drawing/2014/main" id="{8F47568A-E615-4E73-83A2-0A2D31F5F188}"/>
              </a:ext>
            </a:extLst>
          </p:cNvPr>
          <p:cNvCxnSpPr/>
          <p:nvPr/>
        </p:nvCxnSpPr>
        <p:spPr>
          <a:xfrm>
            <a:off x="5539486" y="4744451"/>
            <a:ext cx="125887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36908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4156" y="2176667"/>
            <a:ext cx="3279913" cy="2574236"/>
          </a:xfrm>
        </p:spPr>
        <p:txBody>
          <a:bodyPr>
            <a:noAutofit/>
          </a:bodyPr>
          <a:lstStyle/>
          <a:p>
            <a:r>
              <a:rPr lang="hi-IN" sz="4000" b="1" dirty="0">
                <a:solidFill>
                  <a:srgbClr val="C00000"/>
                </a:solidFill>
                <a:latin typeface="Open sans" panose="020B0606030504020204"/>
                <a:cs typeface="Times New Roman" panose="02020603050405020304" pitchFamily="18" charset="0"/>
              </a:rPr>
              <a:t>क्या आपको विकिरण परिरक्षण की आवश्यकता है?</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288F8100-A63D-4FC4-9DC1-3CA57AC49CD3}"/>
              </a:ext>
            </a:extLst>
          </p:cNvPr>
          <p:cNvSpPr/>
          <p:nvPr/>
        </p:nvSpPr>
        <p:spPr>
          <a:xfrm>
            <a:off x="4434513" y="914369"/>
            <a:ext cx="7046839" cy="3419141"/>
          </a:xfrm>
          <a:prstGeom prst="rect">
            <a:avLst/>
          </a:prstGeom>
        </p:spPr>
        <p:txBody>
          <a:bodyPr wrap="square">
            <a:spAutoFit/>
          </a:bodyPr>
          <a:lstStyle/>
          <a:p>
            <a:pPr marL="12700">
              <a:lnSpc>
                <a:spcPct val="150000"/>
              </a:lnSpc>
              <a:spcBef>
                <a:spcPts val="100"/>
              </a:spcBef>
            </a:pPr>
            <a:r>
              <a:rPr lang="hi-IN" sz="2400" b="1" dirty="0">
                <a:latin typeface="Open sans" panose="020B0606030504020204"/>
                <a:cs typeface="Arial"/>
              </a:rPr>
              <a:t>उच्च गतिविधि स्रोतों के लिए परिरक्षण विकल्प
अस्थायी परिरक्षण</a:t>
            </a:r>
          </a:p>
          <a:p>
            <a:pPr marL="12700">
              <a:lnSpc>
                <a:spcPct val="150000"/>
              </a:lnSpc>
              <a:spcBef>
                <a:spcPts val="100"/>
              </a:spcBef>
            </a:pPr>
            <a:r>
              <a:rPr lang="hi-IN" sz="2400" dirty="0">
                <a:latin typeface="Open sans" panose="020B0606030504020204"/>
                <a:cs typeface="Arial MT"/>
              </a:rPr>
              <a:t>लीड शॉट, ईंटों या कंबल के कई 5 किलो बैग का उपयोग करें</a:t>
            </a:r>
          </a:p>
          <a:p>
            <a:pPr marL="12700">
              <a:lnSpc>
                <a:spcPct val="150000"/>
              </a:lnSpc>
              <a:spcBef>
                <a:spcPts val="100"/>
              </a:spcBef>
            </a:pPr>
            <a:r>
              <a:rPr lang="hi-IN" sz="2400" b="1" dirty="0">
                <a:latin typeface="Open sans" panose="020B0606030504020204"/>
                <a:cs typeface="Arial"/>
              </a:rPr>
              <a:t>परिवहन परिरक्षण</a:t>
            </a:r>
          </a:p>
          <a:p>
            <a:pPr marL="12700">
              <a:lnSpc>
                <a:spcPct val="150000"/>
              </a:lnSpc>
              <a:spcBef>
                <a:spcPts val="100"/>
              </a:spcBef>
            </a:pPr>
            <a:r>
              <a:rPr lang="hi-IN" sz="2400" dirty="0">
                <a:latin typeface="Open sans" panose="020B0606030504020204"/>
                <a:cs typeface="Arial MT"/>
              </a:rPr>
              <a:t>सीसा कंटेनर या सूअर उपलब्ध हैं जो 7400 </a:t>
            </a:r>
            <a:r>
              <a:rPr lang="en-US" sz="2400" dirty="0" err="1">
                <a:latin typeface="Open sans" panose="020B0606030504020204"/>
                <a:cs typeface="Arial MT"/>
              </a:rPr>
              <a:t>GBq</a:t>
            </a:r>
            <a:r>
              <a:rPr lang="en-US" sz="2400" dirty="0">
                <a:latin typeface="Open sans" panose="020B0606030504020204"/>
                <a:cs typeface="Arial MT"/>
              </a:rPr>
              <a:t> (200 Ci) </a:t>
            </a:r>
            <a:r>
              <a:rPr lang="hi-IN" sz="2400" dirty="0">
                <a:latin typeface="Open sans" panose="020B0606030504020204"/>
                <a:cs typeface="Arial MT"/>
              </a:rPr>
              <a:t>स्रोतों को ढाल सकते हैं और अर्ध-पोर्टेबल हैं</a:t>
            </a:r>
            <a:endParaRPr lang="en-US" sz="2400" dirty="0">
              <a:latin typeface="Arial"/>
              <a:cs typeface="Arial"/>
            </a:endParaRPr>
          </a:p>
        </p:txBody>
      </p:sp>
    </p:spTree>
    <p:extLst>
      <p:ext uri="{BB962C8B-B14F-4D97-AF65-F5344CB8AC3E}">
        <p14:creationId xmlns:p14="http://schemas.microsoft.com/office/powerpoint/2010/main" val="1516999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18251"/>
            <a:ext cx="3279913" cy="3120890"/>
          </a:xfrm>
        </p:spPr>
        <p:txBody>
          <a:bodyPr>
            <a:noAutofit/>
          </a:bodyPr>
          <a:lstStyle/>
          <a:p>
            <a:r>
              <a:rPr lang="hi-IN" sz="4000" b="1" dirty="0">
                <a:solidFill>
                  <a:srgbClr val="C00000"/>
                </a:solidFill>
                <a:latin typeface="Open sans" panose="020B0606030504020204"/>
                <a:cs typeface="Times New Roman" panose="02020603050405020304" pitchFamily="18" charset="0"/>
              </a:rPr>
              <a:t>क्या आपको रिमोट हैंडलिंग की आवश्यकता है</a:t>
            </a:r>
            <a:br>
              <a:rPr lang="hi-IN" sz="4000" b="1" dirty="0">
                <a:solidFill>
                  <a:srgbClr val="C00000"/>
                </a:solidFill>
                <a:latin typeface="Open sans" panose="020B0606030504020204"/>
                <a:cs typeface="Times New Roman" panose="02020603050405020304" pitchFamily="18" charset="0"/>
              </a:rPr>
            </a:br>
            <a:r>
              <a:rPr lang="hi-IN" sz="4000" b="1" dirty="0">
                <a:solidFill>
                  <a:srgbClr val="C00000"/>
                </a:solidFill>
                <a:latin typeface="Open sans" panose="020B0606030504020204"/>
                <a:cs typeface="Times New Roman" panose="02020603050405020304" pitchFamily="18" charset="0"/>
              </a:rPr>
              <a:t>औजार?</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288F8100-A63D-4FC4-9DC1-3CA57AC49CD3}"/>
              </a:ext>
            </a:extLst>
          </p:cNvPr>
          <p:cNvSpPr/>
          <p:nvPr/>
        </p:nvSpPr>
        <p:spPr>
          <a:xfrm>
            <a:off x="3159617" y="561882"/>
            <a:ext cx="9109523" cy="5968557"/>
          </a:xfrm>
          <a:prstGeom prst="rect">
            <a:avLst/>
          </a:prstGeom>
        </p:spPr>
        <p:txBody>
          <a:bodyPr wrap="square">
            <a:spAutoFit/>
          </a:bodyPr>
          <a:lstStyle/>
          <a:p>
            <a:pPr marL="12700">
              <a:lnSpc>
                <a:spcPct val="150000"/>
              </a:lnSpc>
              <a:spcBef>
                <a:spcPts val="535"/>
              </a:spcBef>
            </a:pPr>
            <a:r>
              <a:rPr lang="hi-IN" sz="2400" b="1" dirty="0">
                <a:latin typeface="Open sans" panose="020B0606030504020204"/>
                <a:cs typeface="Arial"/>
              </a:rPr>
              <a:t>रिमोट हैंडलिंग</a:t>
            </a:r>
          </a:p>
          <a:p>
            <a:pPr marL="12700">
              <a:lnSpc>
                <a:spcPct val="150000"/>
              </a:lnSpc>
              <a:spcBef>
                <a:spcPts val="535"/>
              </a:spcBef>
            </a:pPr>
            <a:r>
              <a:rPr lang="hi-IN" sz="2400" dirty="0">
                <a:latin typeface="Open sans" panose="020B0606030504020204"/>
                <a:cs typeface="Arial MT"/>
              </a:rPr>
              <a:t>एक उच्च गतिविधि स्रोत को लंबे चिमटे का उपयोग करके नियंत्रित किया जा सकता है</a:t>
            </a:r>
          </a:p>
          <a:p>
            <a:pPr marL="12700">
              <a:lnSpc>
                <a:spcPct val="150000"/>
              </a:lnSpc>
              <a:spcBef>
                <a:spcPts val="535"/>
              </a:spcBef>
            </a:pPr>
            <a:r>
              <a:rPr lang="hi-IN" sz="2400" b="1" dirty="0">
                <a:latin typeface="Open sans" panose="020B0606030504020204"/>
                <a:cs typeface="Arial"/>
              </a:rPr>
              <a:t>एक्सपोजर कम से कम करें</a:t>
            </a:r>
          </a:p>
          <a:p>
            <a:pPr marL="12700">
              <a:lnSpc>
                <a:spcPct val="150000"/>
              </a:lnSpc>
              <a:spcBef>
                <a:spcPts val="535"/>
              </a:spcBef>
            </a:pPr>
            <a:r>
              <a:rPr lang="hi-IN" sz="2400" spc="-20" dirty="0">
                <a:latin typeface="Open sans" panose="020B0606030504020204"/>
                <a:cs typeface="Arial MT"/>
              </a:rPr>
              <a:t>उत्तरदाताओं के संपर्क को कम करने के लिए ऑपरेशन की योजना बनाएं और अभ्यास करें; वाहन, दीवार या जमीन जैसी प्राकृतिक ढालों का उपयोग करें
ईंट, बजरी और कंक्रीट जैसी निर्माण सामग्री लगभग 1/4 सीसे की तरह घनी होती है</a:t>
            </a:r>
            <a:endParaRPr lang="en-US" sz="2400" spc="-20" dirty="0">
              <a:latin typeface="Open sans" panose="020B0606030504020204"/>
              <a:cs typeface="Arial MT"/>
            </a:endParaRPr>
          </a:p>
          <a:p>
            <a:pPr marL="12700">
              <a:lnSpc>
                <a:spcPct val="150000"/>
              </a:lnSpc>
              <a:spcBef>
                <a:spcPts val="535"/>
              </a:spcBef>
            </a:pPr>
            <a:r>
              <a:rPr lang="hi-IN" sz="2400" b="1" spc="-10" dirty="0">
                <a:latin typeface="Open sans" panose="020B0606030504020204"/>
                <a:cs typeface="Arial"/>
              </a:rPr>
              <a:t>रोकथाम</a:t>
            </a:r>
          </a:p>
          <a:p>
            <a:pPr marL="12700">
              <a:lnSpc>
                <a:spcPct val="150000"/>
              </a:lnSpc>
              <a:spcBef>
                <a:spcPts val="535"/>
              </a:spcBef>
            </a:pPr>
            <a:r>
              <a:rPr lang="hi-IN" sz="2400" spc="-10" dirty="0">
                <a:latin typeface="Open sans" panose="020B0606030504020204"/>
                <a:cs typeface="Arial MT"/>
              </a:rPr>
              <a:t>लंबे चिमटे का उपयोग करके स्रोत को जल्दी से लीड सुअर में स्थानांतरित करें</a:t>
            </a:r>
            <a:endParaRPr lang="en-US" sz="2400" dirty="0">
              <a:latin typeface="Arial"/>
              <a:cs typeface="Arial"/>
            </a:endParaRPr>
          </a:p>
        </p:txBody>
      </p:sp>
    </p:spTree>
    <p:extLst>
      <p:ext uri="{BB962C8B-B14F-4D97-AF65-F5344CB8AC3E}">
        <p14:creationId xmlns:p14="http://schemas.microsoft.com/office/powerpoint/2010/main" val="1328945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591" y="2534478"/>
            <a:ext cx="3478696" cy="1749287"/>
          </a:xfrm>
        </p:spPr>
        <p:txBody>
          <a:bodyPr>
            <a:noAutofit/>
          </a:bodyPr>
          <a:lstStyle/>
          <a:p>
            <a:r>
              <a:rPr lang="hi-IN" sz="4000" b="1" spc="45" dirty="0">
                <a:solidFill>
                  <a:srgbClr val="C00000"/>
                </a:solidFill>
                <a:latin typeface="Open sans" panose="020B0606030504020204"/>
              </a:rPr>
              <a:t>स्रोत पुनर्प्राप्ति संचालन</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Rectangle 5">
            <a:extLst>
              <a:ext uri="{FF2B5EF4-FFF2-40B4-BE49-F238E27FC236}">
                <a16:creationId xmlns:a16="http://schemas.microsoft.com/office/drawing/2014/main" id="{17CA999B-CED1-4B10-BA9F-FD44B617C38C}"/>
              </a:ext>
            </a:extLst>
          </p:cNvPr>
          <p:cNvSpPr/>
          <p:nvPr/>
        </p:nvSpPr>
        <p:spPr>
          <a:xfrm>
            <a:off x="4502426" y="1019958"/>
            <a:ext cx="6846294" cy="2346796"/>
          </a:xfrm>
          <a:prstGeom prst="rect">
            <a:avLst/>
          </a:prstGeom>
        </p:spPr>
        <p:txBody>
          <a:bodyPr wrap="square">
            <a:spAutoFit/>
          </a:bodyPr>
          <a:lstStyle/>
          <a:p>
            <a:pPr marL="12700">
              <a:spcBef>
                <a:spcPts val="100"/>
              </a:spcBef>
            </a:pPr>
            <a:r>
              <a:rPr lang="hi-IN" sz="2400" b="1" dirty="0">
                <a:latin typeface="Open sans" panose="020B0606030504020204"/>
                <a:cs typeface="Calibri"/>
              </a:rPr>
              <a:t>स्रोत पुनर्प्राप्ति योजना के तीन चरण हैं:</a:t>
            </a:r>
          </a:p>
          <a:p>
            <a:pPr marL="12700">
              <a:spcBef>
                <a:spcPts val="100"/>
              </a:spcBef>
            </a:pPr>
            <a:r>
              <a:rPr lang="hi-IN" sz="2400" dirty="0">
                <a:latin typeface="Open sans" panose="020B0606030504020204"/>
                <a:cs typeface="Calibri"/>
              </a:rPr>
              <a:t>चरण 1 - स्रोतों का पता लगाने के लिए प्रारंभिक खोज और प्रतिक्रिया 
चरण 2 - पैकेजिंग आवश्यकताओं और आवश्यकता का निर्धारण करें 
चरण 3 - पैकेज, लेबल, दस्तावेज़ और परिवहन</a:t>
            </a:r>
            <a:endParaRPr lang="en-US" sz="2400" dirty="0">
              <a:latin typeface="Open sans" panose="020B0606030504020204"/>
              <a:cs typeface="Calibri"/>
            </a:endParaRPr>
          </a:p>
        </p:txBody>
      </p:sp>
      <p:sp>
        <p:nvSpPr>
          <p:cNvPr id="7" name="object 11">
            <a:extLst>
              <a:ext uri="{FF2B5EF4-FFF2-40B4-BE49-F238E27FC236}">
                <a16:creationId xmlns:a16="http://schemas.microsoft.com/office/drawing/2014/main" id="{38274DFE-A14E-43A7-9268-1512230E7D7A}"/>
              </a:ext>
            </a:extLst>
          </p:cNvPr>
          <p:cNvSpPr txBox="1"/>
          <p:nvPr/>
        </p:nvSpPr>
        <p:spPr>
          <a:xfrm>
            <a:off x="4740965" y="5079118"/>
            <a:ext cx="1555580" cy="770083"/>
          </a:xfrm>
          <a:prstGeom prst="rect">
            <a:avLst/>
          </a:prstGeom>
          <a:solidFill>
            <a:srgbClr val="FFFF00"/>
          </a:solidFill>
          <a:ln w="10172">
            <a:solidFill>
              <a:srgbClr val="000000"/>
            </a:solidFill>
          </a:ln>
        </p:spPr>
        <p:txBody>
          <a:bodyPr vert="horz" wrap="square" lIns="0" tIns="31115" rIns="0" bIns="0" rtlCol="0">
            <a:spAutoFit/>
          </a:bodyPr>
          <a:lstStyle/>
          <a:p>
            <a:pPr marR="194945" algn="ctr">
              <a:spcBef>
                <a:spcPts val="245"/>
              </a:spcBef>
            </a:pPr>
            <a:r>
              <a:rPr lang="hi-IN" sz="2400" dirty="0">
                <a:latin typeface="Open sans" panose="020B0606030504020204"/>
                <a:cs typeface="Arial MT"/>
              </a:rPr>
              <a:t>खोज और प्रतिक्रिया</a:t>
            </a:r>
            <a:endParaRPr sz="2400" dirty="0">
              <a:latin typeface="Open sans" panose="020B0606030504020204"/>
              <a:cs typeface="Arial MT"/>
            </a:endParaRPr>
          </a:p>
        </p:txBody>
      </p:sp>
      <p:sp>
        <p:nvSpPr>
          <p:cNvPr id="10" name="object 12">
            <a:extLst>
              <a:ext uri="{FF2B5EF4-FFF2-40B4-BE49-F238E27FC236}">
                <a16:creationId xmlns:a16="http://schemas.microsoft.com/office/drawing/2014/main" id="{A100704F-ED1D-4468-A435-377945DD3828}"/>
              </a:ext>
            </a:extLst>
          </p:cNvPr>
          <p:cNvSpPr txBox="1"/>
          <p:nvPr/>
        </p:nvSpPr>
        <p:spPr>
          <a:xfrm>
            <a:off x="7113321" y="5218264"/>
            <a:ext cx="1686560" cy="1139414"/>
          </a:xfrm>
          <a:prstGeom prst="rect">
            <a:avLst/>
          </a:prstGeom>
          <a:solidFill>
            <a:srgbClr val="FFFF00"/>
          </a:solidFill>
          <a:ln w="10172">
            <a:solidFill>
              <a:srgbClr val="000000"/>
            </a:solidFill>
          </a:ln>
        </p:spPr>
        <p:txBody>
          <a:bodyPr vert="horz" wrap="square" lIns="0" tIns="31115" rIns="0" bIns="0" rtlCol="0">
            <a:spAutoFit/>
          </a:bodyPr>
          <a:lstStyle/>
          <a:p>
            <a:pPr marL="125730" marR="133985" indent="-41275">
              <a:spcBef>
                <a:spcPts val="245"/>
              </a:spcBef>
            </a:pPr>
            <a:r>
              <a:rPr lang="hi-IN" sz="2400" spc="-10" dirty="0">
                <a:latin typeface="Open sans" panose="020B0606030504020204"/>
                <a:cs typeface="Arial MT"/>
              </a:rPr>
              <a:t>पैकेजिंग निर्धारित करें</a:t>
            </a:r>
            <a:endParaRPr sz="2400" dirty="0">
              <a:latin typeface="Open sans" panose="020B0606030504020204"/>
              <a:cs typeface="Arial MT"/>
            </a:endParaRPr>
          </a:p>
        </p:txBody>
      </p:sp>
      <p:sp>
        <p:nvSpPr>
          <p:cNvPr id="11" name="object 13">
            <a:extLst>
              <a:ext uri="{FF2B5EF4-FFF2-40B4-BE49-F238E27FC236}">
                <a16:creationId xmlns:a16="http://schemas.microsoft.com/office/drawing/2014/main" id="{4772907E-30AB-477F-8872-BF70CA06D11A}"/>
              </a:ext>
            </a:extLst>
          </p:cNvPr>
          <p:cNvSpPr txBox="1"/>
          <p:nvPr/>
        </p:nvSpPr>
        <p:spPr>
          <a:xfrm>
            <a:off x="9750285" y="5049301"/>
            <a:ext cx="1620079" cy="770083"/>
          </a:xfrm>
          <a:prstGeom prst="rect">
            <a:avLst/>
          </a:prstGeom>
          <a:solidFill>
            <a:srgbClr val="FFFF00"/>
          </a:solidFill>
          <a:ln w="10172">
            <a:solidFill>
              <a:srgbClr val="000000"/>
            </a:solidFill>
          </a:ln>
        </p:spPr>
        <p:txBody>
          <a:bodyPr vert="horz" wrap="square" lIns="0" tIns="31115" rIns="0" bIns="0" rtlCol="0">
            <a:spAutoFit/>
          </a:bodyPr>
          <a:lstStyle/>
          <a:p>
            <a:pPr marL="88900" marR="190500" indent="-88900" algn="ctr">
              <a:spcBef>
                <a:spcPts val="245"/>
              </a:spcBef>
            </a:pPr>
            <a:r>
              <a:rPr lang="hi-IN" sz="2400" dirty="0">
                <a:latin typeface="Open sans" panose="020B0606030504020204"/>
                <a:cs typeface="Arial MT"/>
              </a:rPr>
              <a:t>पैकेज और परिवहन</a:t>
            </a:r>
            <a:endParaRPr sz="2400" dirty="0">
              <a:latin typeface="Open sans" panose="020B0606030504020204"/>
              <a:cs typeface="Arial MT"/>
            </a:endParaRPr>
          </a:p>
        </p:txBody>
      </p:sp>
      <p:grpSp>
        <p:nvGrpSpPr>
          <p:cNvPr id="12" name="object 14">
            <a:extLst>
              <a:ext uri="{FF2B5EF4-FFF2-40B4-BE49-F238E27FC236}">
                <a16:creationId xmlns:a16="http://schemas.microsoft.com/office/drawing/2014/main" id="{66904D90-B1F3-4F0C-93D9-A983400861AD}"/>
              </a:ext>
            </a:extLst>
          </p:cNvPr>
          <p:cNvGrpSpPr/>
          <p:nvPr/>
        </p:nvGrpSpPr>
        <p:grpSpPr>
          <a:xfrm>
            <a:off x="6240665" y="5346590"/>
            <a:ext cx="949960" cy="502920"/>
            <a:chOff x="2540000" y="4084320"/>
            <a:chExt cx="949960" cy="502920"/>
          </a:xfrm>
        </p:grpSpPr>
        <p:pic>
          <p:nvPicPr>
            <p:cNvPr id="13" name="object 15">
              <a:extLst>
                <a:ext uri="{FF2B5EF4-FFF2-40B4-BE49-F238E27FC236}">
                  <a16:creationId xmlns:a16="http://schemas.microsoft.com/office/drawing/2014/main" id="{3E6B5BA7-9950-45A7-8410-13FCF3AB3AF0}"/>
                </a:ext>
              </a:extLst>
            </p:cNvPr>
            <p:cNvPicPr/>
            <p:nvPr/>
          </p:nvPicPr>
          <p:blipFill>
            <a:blip r:embed="rId4" cstate="print"/>
            <a:stretch>
              <a:fillRect/>
            </a:stretch>
          </p:blipFill>
          <p:spPr>
            <a:xfrm>
              <a:off x="2540000" y="4084320"/>
              <a:ext cx="949960" cy="502919"/>
            </a:xfrm>
            <a:prstGeom prst="rect">
              <a:avLst/>
            </a:prstGeom>
          </p:spPr>
        </p:pic>
        <p:sp>
          <p:nvSpPr>
            <p:cNvPr id="14" name="object 16">
              <a:extLst>
                <a:ext uri="{FF2B5EF4-FFF2-40B4-BE49-F238E27FC236}">
                  <a16:creationId xmlns:a16="http://schemas.microsoft.com/office/drawing/2014/main" id="{536DBF9E-A978-445D-BF20-DBEA364EDD94}"/>
                </a:ext>
              </a:extLst>
            </p:cNvPr>
            <p:cNvSpPr/>
            <p:nvPr/>
          </p:nvSpPr>
          <p:spPr>
            <a:xfrm>
              <a:off x="2595880" y="4119880"/>
              <a:ext cx="843280" cy="386080"/>
            </a:xfrm>
            <a:custGeom>
              <a:avLst/>
              <a:gdLst/>
              <a:ahLst/>
              <a:cxnLst/>
              <a:rect l="l" t="t" r="r" b="b"/>
              <a:pathLst>
                <a:path w="843279" h="386079">
                  <a:moveTo>
                    <a:pt x="650240" y="0"/>
                  </a:moveTo>
                  <a:lnTo>
                    <a:pt x="650240" y="96520"/>
                  </a:lnTo>
                  <a:lnTo>
                    <a:pt x="0" y="96520"/>
                  </a:lnTo>
                  <a:lnTo>
                    <a:pt x="0" y="289560"/>
                  </a:lnTo>
                  <a:lnTo>
                    <a:pt x="650240" y="289560"/>
                  </a:lnTo>
                  <a:lnTo>
                    <a:pt x="650240" y="386080"/>
                  </a:lnTo>
                  <a:lnTo>
                    <a:pt x="843280" y="193040"/>
                  </a:lnTo>
                  <a:lnTo>
                    <a:pt x="650240" y="0"/>
                  </a:lnTo>
                  <a:close/>
                </a:path>
              </a:pathLst>
            </a:custGeom>
            <a:solidFill>
              <a:srgbClr val="FFC000"/>
            </a:solidFill>
          </p:spPr>
          <p:txBody>
            <a:bodyPr wrap="square" lIns="0" tIns="0" rIns="0" bIns="0" rtlCol="0"/>
            <a:lstStyle/>
            <a:p>
              <a:endParaRPr/>
            </a:p>
          </p:txBody>
        </p:sp>
        <p:sp>
          <p:nvSpPr>
            <p:cNvPr id="15" name="object 17">
              <a:extLst>
                <a:ext uri="{FF2B5EF4-FFF2-40B4-BE49-F238E27FC236}">
                  <a16:creationId xmlns:a16="http://schemas.microsoft.com/office/drawing/2014/main" id="{2F9B3E88-774D-4ACB-A0E0-3872F200D2CB}"/>
                </a:ext>
              </a:extLst>
            </p:cNvPr>
            <p:cNvSpPr/>
            <p:nvPr/>
          </p:nvSpPr>
          <p:spPr>
            <a:xfrm>
              <a:off x="2595880" y="4119880"/>
              <a:ext cx="843280" cy="386080"/>
            </a:xfrm>
            <a:custGeom>
              <a:avLst/>
              <a:gdLst/>
              <a:ahLst/>
              <a:cxnLst/>
              <a:rect l="l" t="t" r="r" b="b"/>
              <a:pathLst>
                <a:path w="843279" h="386079">
                  <a:moveTo>
                    <a:pt x="0" y="96520"/>
                  </a:moveTo>
                  <a:lnTo>
                    <a:pt x="650240" y="96520"/>
                  </a:lnTo>
                  <a:lnTo>
                    <a:pt x="650240" y="0"/>
                  </a:lnTo>
                  <a:lnTo>
                    <a:pt x="843280" y="193040"/>
                  </a:lnTo>
                  <a:lnTo>
                    <a:pt x="650240" y="386080"/>
                  </a:lnTo>
                  <a:lnTo>
                    <a:pt x="650240" y="289560"/>
                  </a:lnTo>
                  <a:lnTo>
                    <a:pt x="0" y="289560"/>
                  </a:lnTo>
                  <a:lnTo>
                    <a:pt x="0" y="96520"/>
                  </a:lnTo>
                  <a:close/>
                </a:path>
              </a:pathLst>
            </a:custGeom>
            <a:ln w="10172">
              <a:solidFill>
                <a:srgbClr val="497DBA"/>
              </a:solidFill>
            </a:ln>
          </p:spPr>
          <p:txBody>
            <a:bodyPr wrap="square" lIns="0" tIns="0" rIns="0" bIns="0" rtlCol="0"/>
            <a:lstStyle/>
            <a:p>
              <a:endParaRPr/>
            </a:p>
          </p:txBody>
        </p:sp>
      </p:grpSp>
      <p:grpSp>
        <p:nvGrpSpPr>
          <p:cNvPr id="16" name="object 18">
            <a:extLst>
              <a:ext uri="{FF2B5EF4-FFF2-40B4-BE49-F238E27FC236}">
                <a16:creationId xmlns:a16="http://schemas.microsoft.com/office/drawing/2014/main" id="{F38B3584-531A-4A96-8C3C-5CF20FC35111}"/>
              </a:ext>
            </a:extLst>
          </p:cNvPr>
          <p:cNvGrpSpPr/>
          <p:nvPr/>
        </p:nvGrpSpPr>
        <p:grpSpPr>
          <a:xfrm>
            <a:off x="8808277" y="5346590"/>
            <a:ext cx="949960" cy="502920"/>
            <a:chOff x="5435600" y="4084320"/>
            <a:chExt cx="949960" cy="502920"/>
          </a:xfrm>
        </p:grpSpPr>
        <p:pic>
          <p:nvPicPr>
            <p:cNvPr id="17" name="object 19">
              <a:extLst>
                <a:ext uri="{FF2B5EF4-FFF2-40B4-BE49-F238E27FC236}">
                  <a16:creationId xmlns:a16="http://schemas.microsoft.com/office/drawing/2014/main" id="{8E78A395-A764-43EF-B26B-94D68A039409}"/>
                </a:ext>
              </a:extLst>
            </p:cNvPr>
            <p:cNvPicPr/>
            <p:nvPr/>
          </p:nvPicPr>
          <p:blipFill>
            <a:blip r:embed="rId4" cstate="print"/>
            <a:stretch>
              <a:fillRect/>
            </a:stretch>
          </p:blipFill>
          <p:spPr>
            <a:xfrm>
              <a:off x="5435600" y="4084320"/>
              <a:ext cx="949960" cy="502919"/>
            </a:xfrm>
            <a:prstGeom prst="rect">
              <a:avLst/>
            </a:prstGeom>
          </p:spPr>
        </p:pic>
        <p:sp>
          <p:nvSpPr>
            <p:cNvPr id="18" name="object 20">
              <a:extLst>
                <a:ext uri="{FF2B5EF4-FFF2-40B4-BE49-F238E27FC236}">
                  <a16:creationId xmlns:a16="http://schemas.microsoft.com/office/drawing/2014/main" id="{AAF22B7F-FD49-4A44-A1A7-E85A178D454D}"/>
                </a:ext>
              </a:extLst>
            </p:cNvPr>
            <p:cNvSpPr/>
            <p:nvPr/>
          </p:nvSpPr>
          <p:spPr>
            <a:xfrm>
              <a:off x="5491480" y="4119880"/>
              <a:ext cx="843280" cy="386080"/>
            </a:xfrm>
            <a:custGeom>
              <a:avLst/>
              <a:gdLst/>
              <a:ahLst/>
              <a:cxnLst/>
              <a:rect l="l" t="t" r="r" b="b"/>
              <a:pathLst>
                <a:path w="843279" h="386079">
                  <a:moveTo>
                    <a:pt x="650240" y="0"/>
                  </a:moveTo>
                  <a:lnTo>
                    <a:pt x="650240" y="96520"/>
                  </a:lnTo>
                  <a:lnTo>
                    <a:pt x="0" y="96520"/>
                  </a:lnTo>
                  <a:lnTo>
                    <a:pt x="0" y="289560"/>
                  </a:lnTo>
                  <a:lnTo>
                    <a:pt x="650240" y="289560"/>
                  </a:lnTo>
                  <a:lnTo>
                    <a:pt x="650240" y="386080"/>
                  </a:lnTo>
                  <a:lnTo>
                    <a:pt x="843280" y="193040"/>
                  </a:lnTo>
                  <a:lnTo>
                    <a:pt x="650240" y="0"/>
                  </a:lnTo>
                  <a:close/>
                </a:path>
              </a:pathLst>
            </a:custGeom>
            <a:solidFill>
              <a:srgbClr val="FFC000"/>
            </a:solidFill>
          </p:spPr>
          <p:txBody>
            <a:bodyPr wrap="square" lIns="0" tIns="0" rIns="0" bIns="0" rtlCol="0"/>
            <a:lstStyle/>
            <a:p>
              <a:endParaRPr/>
            </a:p>
          </p:txBody>
        </p:sp>
        <p:sp>
          <p:nvSpPr>
            <p:cNvPr id="19" name="object 21">
              <a:extLst>
                <a:ext uri="{FF2B5EF4-FFF2-40B4-BE49-F238E27FC236}">
                  <a16:creationId xmlns:a16="http://schemas.microsoft.com/office/drawing/2014/main" id="{393B7DA5-472B-4DE8-B6C2-2AD54F8ADDD9}"/>
                </a:ext>
              </a:extLst>
            </p:cNvPr>
            <p:cNvSpPr/>
            <p:nvPr/>
          </p:nvSpPr>
          <p:spPr>
            <a:xfrm>
              <a:off x="5491480" y="4119880"/>
              <a:ext cx="843280" cy="386080"/>
            </a:xfrm>
            <a:custGeom>
              <a:avLst/>
              <a:gdLst/>
              <a:ahLst/>
              <a:cxnLst/>
              <a:rect l="l" t="t" r="r" b="b"/>
              <a:pathLst>
                <a:path w="843279" h="386079">
                  <a:moveTo>
                    <a:pt x="0" y="96520"/>
                  </a:moveTo>
                  <a:lnTo>
                    <a:pt x="650240" y="96520"/>
                  </a:lnTo>
                  <a:lnTo>
                    <a:pt x="650240" y="0"/>
                  </a:lnTo>
                  <a:lnTo>
                    <a:pt x="843280" y="193040"/>
                  </a:lnTo>
                  <a:lnTo>
                    <a:pt x="650240" y="386080"/>
                  </a:lnTo>
                  <a:lnTo>
                    <a:pt x="650240" y="289560"/>
                  </a:lnTo>
                  <a:lnTo>
                    <a:pt x="0" y="289560"/>
                  </a:lnTo>
                  <a:lnTo>
                    <a:pt x="0" y="96520"/>
                  </a:lnTo>
                  <a:close/>
                </a:path>
              </a:pathLst>
            </a:custGeom>
            <a:ln w="10172">
              <a:solidFill>
                <a:srgbClr val="497DBA"/>
              </a:solidFill>
            </a:ln>
          </p:spPr>
          <p:txBody>
            <a:bodyPr wrap="square" lIns="0" tIns="0" rIns="0" bIns="0" rtlCol="0"/>
            <a:lstStyle/>
            <a:p>
              <a:endParaRPr/>
            </a:p>
          </p:txBody>
        </p:sp>
      </p:grpSp>
    </p:spTree>
    <p:extLst>
      <p:ext uri="{BB962C8B-B14F-4D97-AF65-F5344CB8AC3E}">
        <p14:creationId xmlns:p14="http://schemas.microsoft.com/office/powerpoint/2010/main" val="3929328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191" y="1630017"/>
            <a:ext cx="3130827" cy="3120887"/>
          </a:xfrm>
        </p:spPr>
        <p:txBody>
          <a:bodyPr>
            <a:noAutofit/>
          </a:bodyPr>
          <a:lstStyle/>
          <a:p>
            <a:r>
              <a:rPr lang="hi-IN" sz="4000" b="1" dirty="0">
                <a:solidFill>
                  <a:srgbClr val="C00000"/>
                </a:solidFill>
                <a:latin typeface="Open sans" panose="020B0606030504020204"/>
              </a:rPr>
              <a:t>चरण 1</a:t>
            </a:r>
            <a:br>
              <a:rPr lang="hi-IN" sz="4000" b="1" dirty="0">
                <a:solidFill>
                  <a:srgbClr val="C00000"/>
                </a:solidFill>
                <a:latin typeface="Open sans" panose="020B0606030504020204"/>
              </a:rPr>
            </a:br>
            <a:r>
              <a:rPr lang="hi-IN" sz="4000" b="1" dirty="0">
                <a:solidFill>
                  <a:srgbClr val="C00000"/>
                </a:solidFill>
                <a:latin typeface="Open sans" panose="020B0606030504020204"/>
              </a:rPr>
              <a:t>प्रारंभिक खोज और प्रतिक्रिया</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Rectangle 5">
            <a:extLst>
              <a:ext uri="{FF2B5EF4-FFF2-40B4-BE49-F238E27FC236}">
                <a16:creationId xmlns:a16="http://schemas.microsoft.com/office/drawing/2014/main" id="{17CA999B-CED1-4B10-BA9F-FD44B617C38C}"/>
              </a:ext>
            </a:extLst>
          </p:cNvPr>
          <p:cNvSpPr/>
          <p:nvPr/>
        </p:nvSpPr>
        <p:spPr>
          <a:xfrm>
            <a:off x="4257040" y="588625"/>
            <a:ext cx="6228080" cy="3862596"/>
          </a:xfrm>
          <a:prstGeom prst="rect">
            <a:avLst/>
          </a:prstGeom>
        </p:spPr>
        <p:txBody>
          <a:bodyPr wrap="square">
            <a:spAutoFit/>
          </a:bodyPr>
          <a:lstStyle/>
          <a:p>
            <a:pPr marL="358140" indent="-345440" algn="just">
              <a:spcBef>
                <a:spcPts val="105"/>
              </a:spcBef>
              <a:buClr>
                <a:srgbClr val="000000"/>
              </a:buClr>
              <a:buSzPct val="110416"/>
              <a:buFont typeface="Arial MT"/>
              <a:buChar char="•"/>
              <a:tabLst>
                <a:tab pos="358140" algn="l"/>
              </a:tabLst>
            </a:pPr>
            <a:r>
              <a:rPr lang="hi-IN" sz="2400" b="1" dirty="0">
                <a:latin typeface="Open sans" panose="020B0606030504020204"/>
                <a:cs typeface="Calibri"/>
              </a:rPr>
              <a:t>रुको</a:t>
            </a:r>
            <a:r>
              <a:rPr lang="en-US" sz="2400" b="1" spc="-110" dirty="0">
                <a:latin typeface="Open sans" panose="020B0606030504020204"/>
                <a:cs typeface="Calibri"/>
              </a:rPr>
              <a:t> </a:t>
            </a:r>
            <a:r>
              <a:rPr lang="en-US" sz="2400" dirty="0">
                <a:latin typeface="Open sans" panose="020B0606030504020204"/>
                <a:cs typeface="Calibri"/>
              </a:rPr>
              <a:t>–</a:t>
            </a:r>
            <a:r>
              <a:rPr lang="en-US" sz="2400" spc="-135" dirty="0">
                <a:latin typeface="Open sans" panose="020B0606030504020204"/>
                <a:cs typeface="Calibri"/>
              </a:rPr>
              <a:t> </a:t>
            </a:r>
            <a:r>
              <a:rPr lang="hi-IN" sz="2400" dirty="0">
                <a:latin typeface="Open sans" panose="020B0606030504020204"/>
                <a:cs typeface="Calibri"/>
              </a:rPr>
              <a:t>पीछे हटना, सहायता प्राप्त करना सुरक्षा सुनिश्चित करने के लिए आवश्यकतानुसार</a:t>
            </a:r>
          </a:p>
          <a:p>
            <a:pPr marL="358140" indent="-345440" algn="just">
              <a:spcBef>
                <a:spcPts val="105"/>
              </a:spcBef>
              <a:buClr>
                <a:srgbClr val="000000"/>
              </a:buClr>
              <a:buSzPct val="110416"/>
              <a:buFont typeface="Arial MT"/>
              <a:buChar char="•"/>
              <a:tabLst>
                <a:tab pos="358140" algn="l"/>
              </a:tabLst>
            </a:pPr>
            <a:r>
              <a:rPr lang="hi-IN" sz="2400" spc="-55" dirty="0">
                <a:latin typeface="Open sans" panose="020B0606030504020204"/>
                <a:cs typeface="Calibri"/>
              </a:rPr>
              <a:t>माप लें</a:t>
            </a:r>
            <a:r>
              <a:rPr lang="en-US" sz="2400" dirty="0">
                <a:latin typeface="Open sans" panose="020B0606030504020204"/>
                <a:cs typeface="Calibri"/>
              </a:rPr>
              <a:t>–</a:t>
            </a:r>
            <a:r>
              <a:rPr lang="en-US" sz="2400" spc="-85" dirty="0">
                <a:latin typeface="Open sans" panose="020B0606030504020204"/>
                <a:cs typeface="Calibri"/>
              </a:rPr>
              <a:t> </a:t>
            </a:r>
            <a:r>
              <a:rPr lang="hi-IN" sz="2400" dirty="0">
                <a:latin typeface="Open sans" panose="020B0606030504020204"/>
                <a:cs typeface="Calibri"/>
              </a:rPr>
              <a:t>खुराक की दर और
संदूषण सर्वेक्षण
नियंत्रण पहुंच - बाधाओं का उपयोग करें
स्रोत/डिवाइस की पहचान करें
लेबल और चिह्नों पर डेटा पढ़ें
रेडियोन्यूक्लाइड और मूल गतिविधि की पहचान करें</a:t>
            </a:r>
          </a:p>
          <a:p>
            <a:pPr marL="358140" indent="-345440" algn="just">
              <a:spcBef>
                <a:spcPts val="105"/>
              </a:spcBef>
              <a:buClr>
                <a:srgbClr val="000000"/>
              </a:buClr>
              <a:buSzPct val="110416"/>
              <a:buFont typeface="Arial MT"/>
              <a:buChar char="•"/>
              <a:tabLst>
                <a:tab pos="358140" algn="l"/>
              </a:tabLst>
            </a:pPr>
            <a:r>
              <a:rPr lang="hi-IN" sz="2400" b="1" dirty="0">
                <a:latin typeface="Open sans" panose="020B0606030504020204"/>
                <a:cs typeface="Calibri"/>
              </a:rPr>
              <a:t>सभी जानकारी रिकॉर्ड करें - तस्वीरें लें</a:t>
            </a:r>
            <a:endParaRPr lang="en-US" sz="2400" dirty="0">
              <a:latin typeface="Open sans" panose="020B0606030504020204"/>
              <a:cs typeface="Calibri"/>
            </a:endParaRPr>
          </a:p>
        </p:txBody>
      </p:sp>
      <p:sp>
        <p:nvSpPr>
          <p:cNvPr id="3" name="Rectangle 2">
            <a:extLst>
              <a:ext uri="{FF2B5EF4-FFF2-40B4-BE49-F238E27FC236}">
                <a16:creationId xmlns:a16="http://schemas.microsoft.com/office/drawing/2014/main" id="{2F297D58-B9D2-403F-A6BD-2FF54EAFA156}"/>
              </a:ext>
            </a:extLst>
          </p:cNvPr>
          <p:cNvSpPr/>
          <p:nvPr/>
        </p:nvSpPr>
        <p:spPr>
          <a:xfrm>
            <a:off x="4013200" y="4468810"/>
            <a:ext cx="7650480" cy="2346796"/>
          </a:xfrm>
          <a:prstGeom prst="rect">
            <a:avLst/>
          </a:prstGeom>
        </p:spPr>
        <p:txBody>
          <a:bodyPr wrap="square">
            <a:spAutoFit/>
          </a:bodyPr>
          <a:lstStyle/>
          <a:p>
            <a:pPr marL="435610" marR="106680" indent="-342900" algn="just">
              <a:spcBef>
                <a:spcPts val="280"/>
              </a:spcBef>
              <a:buFont typeface="Wingdings" panose="05000000000000000000" pitchFamily="2" charset="2"/>
              <a:buChar char="ü"/>
            </a:pPr>
            <a:r>
              <a:rPr lang="hi-IN" sz="2400" dirty="0">
                <a:latin typeface="Open sans" panose="020B0606030504020204"/>
                <a:cs typeface="Arial"/>
              </a:rPr>
              <a:t>एक बार जब स्रोत का पता लगा लिया जाता है और क्षेत्र चिह्नित/बैरिकेड कर दिया जाता है, तो आगे की हैंडलिंग की योजना बनाई जा सकती है।
प्रतिक्रिया टीम और जनता की सुरक्षा सुनिश्चित करने के लिए उचित सावधानियों का उपयोग करने के लिए समय निकालें।</a:t>
            </a:r>
            <a:endParaRPr lang="en-US" sz="2400" dirty="0">
              <a:latin typeface="Open sans" panose="020B0606030504020204"/>
              <a:cs typeface="Arial"/>
            </a:endParaRPr>
          </a:p>
        </p:txBody>
      </p:sp>
    </p:spTree>
    <p:extLst>
      <p:ext uri="{BB962C8B-B14F-4D97-AF65-F5344CB8AC3E}">
        <p14:creationId xmlns:p14="http://schemas.microsoft.com/office/powerpoint/2010/main" val="35181280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99" y="2604051"/>
            <a:ext cx="3130827" cy="1987827"/>
          </a:xfrm>
        </p:spPr>
        <p:txBody>
          <a:bodyPr>
            <a:noAutofit/>
          </a:bodyPr>
          <a:lstStyle/>
          <a:p>
            <a:r>
              <a:rPr lang="hi-IN" sz="4000" b="1" spc="45" dirty="0">
                <a:solidFill>
                  <a:srgbClr val="C00000"/>
                </a:solidFill>
                <a:latin typeface="Open sans" panose="020B0606030504020204"/>
              </a:rPr>
              <a:t>प्रारंभिक प्रतिक्रिया-</a:t>
            </a:r>
            <a:br>
              <a:rPr lang="hi-IN" sz="4000" b="1" spc="45" dirty="0">
                <a:solidFill>
                  <a:srgbClr val="C00000"/>
                </a:solidFill>
                <a:latin typeface="Open sans" panose="020B0606030504020204"/>
              </a:rPr>
            </a:br>
            <a:r>
              <a:rPr lang="hi-IN" sz="4000" b="1" spc="45" dirty="0">
                <a:solidFill>
                  <a:srgbClr val="C00000"/>
                </a:solidFill>
                <a:latin typeface="Open sans" panose="020B0606030504020204"/>
              </a:rPr>
              <a:t>चेतावाणी</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Rectangle 5">
            <a:extLst>
              <a:ext uri="{FF2B5EF4-FFF2-40B4-BE49-F238E27FC236}">
                <a16:creationId xmlns:a16="http://schemas.microsoft.com/office/drawing/2014/main" id="{17CA999B-CED1-4B10-BA9F-FD44B617C38C}"/>
              </a:ext>
            </a:extLst>
          </p:cNvPr>
          <p:cNvSpPr/>
          <p:nvPr/>
        </p:nvSpPr>
        <p:spPr>
          <a:xfrm>
            <a:off x="5120640" y="1019958"/>
            <a:ext cx="6228080" cy="5206810"/>
          </a:xfrm>
          <a:prstGeom prst="rect">
            <a:avLst/>
          </a:prstGeom>
        </p:spPr>
        <p:txBody>
          <a:bodyPr wrap="square">
            <a:spAutoFit/>
          </a:bodyPr>
          <a:lstStyle/>
          <a:p>
            <a:pPr marL="358140" indent="-345440" algn="just">
              <a:lnSpc>
                <a:spcPct val="200000"/>
              </a:lnSpc>
              <a:spcBef>
                <a:spcPts val="100"/>
              </a:spcBef>
              <a:buSzPct val="132500"/>
              <a:buChar char="•"/>
              <a:tabLst>
                <a:tab pos="358140" algn="l"/>
              </a:tabLst>
            </a:pPr>
            <a:r>
              <a:rPr lang="hi-IN" sz="2400" dirty="0">
                <a:latin typeface="Open sans" panose="020B0606030504020204"/>
                <a:cs typeface="Arial MT"/>
              </a:rPr>
              <a:t>उचित रूप से प्राप्त करने योग्य के रूप में कम से कम एक्सपोजर बनाए रखें </a:t>
            </a:r>
            <a:r>
              <a:rPr lang="hi-IN" sz="2400" b="1" dirty="0">
                <a:latin typeface="Open sans" panose="020B0606030504020204"/>
                <a:cs typeface="Arial MT"/>
              </a:rPr>
              <a:t>(</a:t>
            </a:r>
            <a:r>
              <a:rPr lang="en-US" sz="2400" b="1" dirty="0">
                <a:latin typeface="Open sans" panose="020B0606030504020204"/>
                <a:cs typeface="Arial MT"/>
              </a:rPr>
              <a:t>ALARA)</a:t>
            </a:r>
            <a:endParaRPr lang="hi-IN" sz="2400" b="1" dirty="0">
              <a:latin typeface="Open sans" panose="020B0606030504020204"/>
              <a:cs typeface="Arial MT"/>
            </a:endParaRPr>
          </a:p>
          <a:p>
            <a:pPr marL="358140" indent="-345440" algn="just">
              <a:lnSpc>
                <a:spcPct val="200000"/>
              </a:lnSpc>
              <a:spcBef>
                <a:spcPts val="100"/>
              </a:spcBef>
              <a:buSzPct val="132500"/>
              <a:buChar char="•"/>
              <a:tabLst>
                <a:tab pos="358140" algn="l"/>
              </a:tabLst>
            </a:pPr>
            <a:r>
              <a:rPr lang="hi-IN" sz="2400" dirty="0">
                <a:latin typeface="Open sans" panose="020B0606030504020204"/>
                <a:cs typeface="Arial MT"/>
              </a:rPr>
              <a:t>दूरी बनाए रखते हुए स्रोतों का पता लगाने के लिए रेक या फावड़ियों का उपयोग करें
</a:t>
            </a:r>
            <a:r>
              <a:rPr lang="hi-IN" sz="2400" b="1" dirty="0">
                <a:latin typeface="Open sans" panose="020B0606030504020204"/>
                <a:cs typeface="Arial MT"/>
              </a:rPr>
              <a:t>सावधान रहें </a:t>
            </a:r>
            <a:r>
              <a:rPr lang="hi-IN" sz="2400" dirty="0">
                <a:latin typeface="Open sans" panose="020B0606030504020204"/>
                <a:cs typeface="Arial MT"/>
              </a:rPr>
              <a:t>- सीलबंद स्रोतों से संदूषण दुर्लभ है लेकिन यह नहीं हो सकता
सर्वेक्षणों के बिना खारिज किया जा सकता है</a:t>
            </a:r>
            <a:endParaRPr lang="en-US" sz="2400" dirty="0">
              <a:latin typeface="Open sans" panose="020B0606030504020204"/>
              <a:cs typeface="Arial MT"/>
            </a:endParaRPr>
          </a:p>
        </p:txBody>
      </p:sp>
    </p:spTree>
    <p:extLst>
      <p:ext uri="{BB962C8B-B14F-4D97-AF65-F5344CB8AC3E}">
        <p14:creationId xmlns:p14="http://schemas.microsoft.com/office/powerpoint/2010/main" val="2742494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99" y="2246243"/>
            <a:ext cx="3130827" cy="1669774"/>
          </a:xfrm>
        </p:spPr>
        <p:txBody>
          <a:bodyPr>
            <a:noAutofit/>
          </a:bodyPr>
          <a:lstStyle/>
          <a:p>
            <a:r>
              <a:rPr lang="hi-IN" sz="4000" b="1" dirty="0">
                <a:solidFill>
                  <a:srgbClr val="C00000"/>
                </a:solidFill>
                <a:latin typeface="Open sans" panose="020B0606030504020204"/>
              </a:rPr>
              <a:t>चरण 2</a:t>
            </a:r>
            <a:br>
              <a:rPr lang="hi-IN" sz="4000" b="1" dirty="0">
                <a:solidFill>
                  <a:srgbClr val="C00000"/>
                </a:solidFill>
                <a:latin typeface="Open sans" panose="020B0606030504020204"/>
              </a:rPr>
            </a:br>
            <a:r>
              <a:rPr lang="hi-IN" sz="4000" b="1" dirty="0">
                <a:solidFill>
                  <a:srgbClr val="C00000"/>
                </a:solidFill>
                <a:latin typeface="Open sans" panose="020B0606030504020204"/>
              </a:rPr>
              <a:t>स्रोत पैकेजिंग</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Rectangle 5">
            <a:extLst>
              <a:ext uri="{FF2B5EF4-FFF2-40B4-BE49-F238E27FC236}">
                <a16:creationId xmlns:a16="http://schemas.microsoft.com/office/drawing/2014/main" id="{17CA999B-CED1-4B10-BA9F-FD44B617C38C}"/>
              </a:ext>
            </a:extLst>
          </p:cNvPr>
          <p:cNvSpPr/>
          <p:nvPr/>
        </p:nvSpPr>
        <p:spPr>
          <a:xfrm>
            <a:off x="5120640" y="1019958"/>
            <a:ext cx="6228080" cy="4552785"/>
          </a:xfrm>
          <a:prstGeom prst="rect">
            <a:avLst/>
          </a:prstGeom>
        </p:spPr>
        <p:txBody>
          <a:bodyPr wrap="square">
            <a:spAutoFit/>
          </a:bodyPr>
          <a:lstStyle/>
          <a:p>
            <a:pPr marL="12700" algn="just">
              <a:lnSpc>
                <a:spcPct val="150000"/>
              </a:lnSpc>
              <a:spcBef>
                <a:spcPts val="100"/>
              </a:spcBef>
            </a:pPr>
            <a:r>
              <a:rPr lang="hi-IN" sz="2400" b="1" dirty="0">
                <a:latin typeface="Open sans" panose="020B0606030504020204"/>
                <a:cs typeface="Arial"/>
              </a:rPr>
              <a:t>स्रोत कंटेनर चयन:</a:t>
            </a:r>
          </a:p>
          <a:p>
            <a:pPr marL="12700" algn="just">
              <a:lnSpc>
                <a:spcPct val="150000"/>
              </a:lnSpc>
              <a:spcBef>
                <a:spcPts val="100"/>
              </a:spcBef>
            </a:pPr>
            <a:r>
              <a:rPr lang="hi-IN" sz="2400" spc="-10" dirty="0">
                <a:latin typeface="Open sans" panose="020B0606030504020204"/>
                <a:cs typeface="Arial MT"/>
              </a:rPr>
              <a:t>पैकेज का प्रकार जिसके लिए आवश्यक है
रेडियोन्यूक्लाइड और गतिविधि</a:t>
            </a:r>
          </a:p>
          <a:p>
            <a:pPr marL="355600" indent="-342900" algn="just">
              <a:lnSpc>
                <a:spcPct val="150000"/>
              </a:lnSpc>
              <a:spcBef>
                <a:spcPts val="100"/>
              </a:spcBef>
              <a:buFont typeface="Arial" panose="020B0604020202020204" pitchFamily="34" charset="0"/>
              <a:buChar char="•"/>
            </a:pPr>
            <a:r>
              <a:rPr lang="hi-IN" sz="2400" dirty="0">
                <a:latin typeface="Open sans" panose="020B0606030504020204"/>
                <a:cs typeface="Arial MT"/>
              </a:rPr>
              <a:t>वॉल्यूम संबंधी विचार
भंडारण में रखने के लिए आवश्यकताएँ
खुराक दर निर्धारण
- बाहरी सतह की खुराक दर को कम करने के लिए कंटेनर के अंदर उचित परिरक्षण का उपयोग करें</a:t>
            </a:r>
            <a:endParaRPr lang="en-US" sz="2400" dirty="0">
              <a:latin typeface="Open sans" panose="020B0606030504020204"/>
              <a:cs typeface="Arial MT"/>
            </a:endParaRPr>
          </a:p>
        </p:txBody>
      </p:sp>
    </p:spTree>
    <p:extLst>
      <p:ext uri="{BB962C8B-B14F-4D97-AF65-F5344CB8AC3E}">
        <p14:creationId xmlns:p14="http://schemas.microsoft.com/office/powerpoint/2010/main" val="1251515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052" y="2246243"/>
            <a:ext cx="4671391" cy="1669774"/>
          </a:xfrm>
        </p:spPr>
        <p:txBody>
          <a:bodyPr>
            <a:noAutofit/>
          </a:bodyPr>
          <a:lstStyle/>
          <a:p>
            <a:r>
              <a:rPr lang="hi-IN" sz="4000" b="1" dirty="0">
                <a:solidFill>
                  <a:srgbClr val="C00000"/>
                </a:solidFill>
                <a:latin typeface="Open sans" panose="020B0606030504020204"/>
              </a:rPr>
              <a:t>चरण 3 – </a:t>
            </a:r>
            <a:br>
              <a:rPr lang="hi-IN" sz="4000" b="1" dirty="0">
                <a:solidFill>
                  <a:srgbClr val="C00000"/>
                </a:solidFill>
                <a:latin typeface="Open sans" panose="020B0606030504020204"/>
              </a:rPr>
            </a:br>
            <a:r>
              <a:rPr lang="hi-IN" sz="4000" b="1" dirty="0">
                <a:solidFill>
                  <a:srgbClr val="C00000"/>
                </a:solidFill>
                <a:latin typeface="Open sans" panose="020B0606030504020204"/>
              </a:rPr>
              <a:t>स्रोत परिवहन</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6" name="Rectangle 5">
            <a:extLst>
              <a:ext uri="{FF2B5EF4-FFF2-40B4-BE49-F238E27FC236}">
                <a16:creationId xmlns:a16="http://schemas.microsoft.com/office/drawing/2014/main" id="{17CA999B-CED1-4B10-BA9F-FD44B617C38C}"/>
              </a:ext>
            </a:extLst>
          </p:cNvPr>
          <p:cNvSpPr/>
          <p:nvPr/>
        </p:nvSpPr>
        <p:spPr>
          <a:xfrm>
            <a:off x="4673600" y="960324"/>
            <a:ext cx="6228080" cy="3970318"/>
          </a:xfrm>
          <a:prstGeom prst="rect">
            <a:avLst/>
          </a:prstGeom>
        </p:spPr>
        <p:txBody>
          <a:bodyPr wrap="square">
            <a:spAutoFit/>
          </a:bodyPr>
          <a:lstStyle/>
          <a:p>
            <a:pPr algn="just">
              <a:lnSpc>
                <a:spcPct val="150000"/>
              </a:lnSpc>
            </a:pPr>
            <a:r>
              <a:rPr lang="hi-IN" sz="2400" b="1" dirty="0">
                <a:latin typeface="Open sans" panose="020B0606030504020204"/>
                <a:cs typeface="Arial"/>
              </a:rPr>
              <a:t>सामान्य परिवहन आवश्यकताएँ</a:t>
            </a:r>
            <a:r>
              <a:rPr lang="en-IN" sz="2400" b="1" spc="-10" dirty="0">
                <a:latin typeface="Open sans" panose="020B0606030504020204"/>
                <a:cs typeface="Arial"/>
              </a:rPr>
              <a:t>:</a:t>
            </a:r>
            <a:endParaRPr lang="en-IN" sz="2400" dirty="0">
              <a:latin typeface="Open sans" panose="020B0606030504020204"/>
              <a:cs typeface="Arial"/>
            </a:endParaRPr>
          </a:p>
          <a:p>
            <a:pPr marL="342900" indent="-342900" algn="just">
              <a:buFont typeface="Wingdings" panose="05000000000000000000" pitchFamily="2" charset="2"/>
              <a:buChar char="q"/>
            </a:pPr>
            <a:r>
              <a:rPr lang="hi-IN" sz="2400" dirty="0">
                <a:latin typeface="Open sans" panose="020B0606030504020204"/>
                <a:cs typeface="Arial MT"/>
              </a:rPr>
              <a:t>पैकेजिंग और परिवहन राष्ट्रीय आवश्यकताओं द्वारा शासित होते हैं जो कम से कम आईएईए एसएसआर -6 के अनुरूप होना चाहिए
</a:t>
            </a:r>
            <a:r>
              <a:rPr lang="en-IN" sz="2400" dirty="0">
                <a:latin typeface="Open sans" panose="020B0606030504020204"/>
                <a:cs typeface="Arial MT"/>
              </a:rPr>
              <a:t>SSR-6 </a:t>
            </a:r>
            <a:r>
              <a:rPr lang="hi-IN" sz="2400" dirty="0">
                <a:latin typeface="Open sans" panose="020B0606030504020204"/>
                <a:cs typeface="Arial MT"/>
              </a:rPr>
              <a:t>निर्दिष्ट करता है:
			- पैकेजिंग के प्रकार
			- प्रत्येक प्रकार की पैकेजिंग की सामग्री पर सीमाएँ
			-लेबल
			- परिवहन के नियम</a:t>
            </a:r>
            <a:endParaRPr lang="en-IN" dirty="0"/>
          </a:p>
        </p:txBody>
      </p:sp>
    </p:spTree>
    <p:extLst>
      <p:ext uri="{BB962C8B-B14F-4D97-AF65-F5344CB8AC3E}">
        <p14:creationId xmlns:p14="http://schemas.microsoft.com/office/powerpoint/2010/main" val="429019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4">
            <a:extLst>
              <a:ext uri="{FF2B5EF4-FFF2-40B4-BE49-F238E27FC236}">
                <a16:creationId xmlns:a16="http://schemas.microsoft.com/office/drawing/2014/main" id="{856FA25A-709E-4DA5-B21D-9EF18B52D890}"/>
              </a:ext>
            </a:extLst>
          </p:cNvPr>
          <p:cNvPicPr/>
          <p:nvPr/>
        </p:nvPicPr>
        <p:blipFill rotWithShape="1">
          <a:blip r:embed="rId3" cstate="print"/>
          <a:srcRect r="21695"/>
          <a:stretch/>
        </p:blipFill>
        <p:spPr>
          <a:xfrm>
            <a:off x="10741032" y="27603"/>
            <a:ext cx="1436668" cy="1088879"/>
          </a:xfrm>
          <a:prstGeom prst="rect">
            <a:avLst/>
          </a:prstGeom>
        </p:spPr>
      </p:pic>
      <p:pic>
        <p:nvPicPr>
          <p:cNvPr id="6" name="Picture 5">
            <a:extLst>
              <a:ext uri="{FF2B5EF4-FFF2-40B4-BE49-F238E27FC236}">
                <a16:creationId xmlns:a16="http://schemas.microsoft.com/office/drawing/2014/main" id="{0F9162AC-4122-42F8-A2CD-26656E7AB2D2}"/>
              </a:ext>
            </a:extLst>
          </p:cNvPr>
          <p:cNvPicPr>
            <a:picLocks noChangeAspect="1"/>
          </p:cNvPicPr>
          <p:nvPr/>
        </p:nvPicPr>
        <p:blipFill>
          <a:blip r:embed="rId4"/>
          <a:stretch>
            <a:fillRect/>
          </a:stretch>
        </p:blipFill>
        <p:spPr>
          <a:xfrm>
            <a:off x="234651" y="117884"/>
            <a:ext cx="1384533" cy="941482"/>
          </a:xfrm>
          <a:prstGeom prst="rect">
            <a:avLst/>
          </a:prstGeom>
        </p:spPr>
      </p:pic>
      <p:sp>
        <p:nvSpPr>
          <p:cNvPr id="7" name="Title 1">
            <a:extLst>
              <a:ext uri="{FF2B5EF4-FFF2-40B4-BE49-F238E27FC236}">
                <a16:creationId xmlns:a16="http://schemas.microsoft.com/office/drawing/2014/main" id="{9291C649-BA7D-4089-9CD6-242816EA1A31}"/>
              </a:ext>
            </a:extLst>
          </p:cNvPr>
          <p:cNvSpPr txBox="1">
            <a:spLocks/>
          </p:cNvSpPr>
          <p:nvPr/>
        </p:nvSpPr>
        <p:spPr>
          <a:xfrm>
            <a:off x="762000" y="1447800"/>
            <a:ext cx="3124200" cy="762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hi-IN" sz="4000" b="1" dirty="0">
                <a:solidFill>
                  <a:srgbClr val="C00000"/>
                </a:solidFill>
                <a:latin typeface="Open sans"/>
                <a:ea typeface="Sans Serif Collection" panose="020B0502040504020204" pitchFamily="34" charset="0"/>
                <a:cs typeface="Sans Serif Collection" panose="020B0502040504020204" pitchFamily="34" charset="0"/>
              </a:rPr>
              <a:t>उद्देश्य</a:t>
            </a:r>
            <a:endParaRPr lang="en-US" sz="4000" b="1" dirty="0">
              <a:solidFill>
                <a:srgbClr val="C00000"/>
              </a:solidFill>
              <a:latin typeface="Open sans"/>
              <a:ea typeface="Sans Serif Collection" panose="020B0502040504020204" pitchFamily="34" charset="0"/>
              <a:cs typeface="Sans Serif Collection" panose="020B0502040504020204" pitchFamily="34" charset="0"/>
            </a:endParaRPr>
          </a:p>
        </p:txBody>
      </p:sp>
      <p:sp>
        <p:nvSpPr>
          <p:cNvPr id="8" name="Rectangle 7">
            <a:extLst>
              <a:ext uri="{FF2B5EF4-FFF2-40B4-BE49-F238E27FC236}">
                <a16:creationId xmlns:a16="http://schemas.microsoft.com/office/drawing/2014/main" id="{3EF1E498-D9B9-4E6E-B9D1-5C0D035992D0}"/>
              </a:ext>
            </a:extLst>
          </p:cNvPr>
          <p:cNvSpPr/>
          <p:nvPr/>
        </p:nvSpPr>
        <p:spPr>
          <a:xfrm>
            <a:off x="685800" y="2362200"/>
            <a:ext cx="3429000" cy="1974708"/>
          </a:xfrm>
          <a:prstGeom prst="rect">
            <a:avLst/>
          </a:prstGeom>
        </p:spPr>
        <p:txBody>
          <a:bodyPr wrap="square">
            <a:spAutoFit/>
          </a:bodyPr>
          <a:lstStyle/>
          <a:p>
            <a:pPr marL="342900" indent="-342900">
              <a:lnSpc>
                <a:spcPct val="150000"/>
              </a:lnSpc>
              <a:spcBef>
                <a:spcPct val="20000"/>
              </a:spcBef>
              <a:buFont typeface="Wingdings" pitchFamily="2" charset="2"/>
              <a:buChar char="§"/>
            </a:pPr>
            <a:r>
              <a:rPr lang="hi-IN" sz="2800" dirty="0">
                <a:solidFill>
                  <a:prstClr val="black"/>
                </a:solidFill>
                <a:latin typeface="Open sans" panose="020B0606030504020204"/>
                <a:cs typeface="Arial" pitchFamily="34" charset="0"/>
              </a:rPr>
              <a:t>इस पाठ के पूरा होने पर आप निम्न में सक्षम होंगे</a:t>
            </a:r>
            <a:r>
              <a:rPr lang="en-US" sz="2800" dirty="0">
                <a:solidFill>
                  <a:prstClr val="black"/>
                </a:solidFill>
                <a:latin typeface="Open sans" panose="020B0606030504020204"/>
                <a:cs typeface="Arial" pitchFamily="34" charset="0"/>
              </a:rPr>
              <a:t>:</a:t>
            </a:r>
            <a:endParaRPr lang="en-US" sz="2800" b="1" u="sng" dirty="0">
              <a:solidFill>
                <a:prstClr val="black"/>
              </a:solidFill>
              <a:latin typeface="Open sans" panose="020B0606030504020204"/>
              <a:cs typeface="Arial" pitchFamily="34" charset="0"/>
            </a:endParaRPr>
          </a:p>
        </p:txBody>
      </p:sp>
      <p:sp>
        <p:nvSpPr>
          <p:cNvPr id="2" name="Rectangle 1">
            <a:extLst>
              <a:ext uri="{FF2B5EF4-FFF2-40B4-BE49-F238E27FC236}">
                <a16:creationId xmlns:a16="http://schemas.microsoft.com/office/drawing/2014/main" id="{467561BB-EBAA-418C-9D54-8A38111EABF0}"/>
              </a:ext>
            </a:extLst>
          </p:cNvPr>
          <p:cNvSpPr/>
          <p:nvPr/>
        </p:nvSpPr>
        <p:spPr>
          <a:xfrm>
            <a:off x="4989445" y="758203"/>
            <a:ext cx="6632713" cy="5182701"/>
          </a:xfrm>
          <a:prstGeom prst="rect">
            <a:avLst/>
          </a:prstGeom>
        </p:spPr>
        <p:txBody>
          <a:bodyPr wrap="square">
            <a:spAutoFit/>
          </a:bodyPr>
          <a:lstStyle/>
          <a:p>
            <a:pPr indent="447675">
              <a:lnSpc>
                <a:spcPct val="150000"/>
              </a:lnSpc>
              <a:buFont typeface="Wingdings" pitchFamily="2" charset="2"/>
              <a:buChar char="Ø"/>
            </a:pPr>
            <a:r>
              <a:rPr lang="hi-IN" sz="2800" dirty="0">
                <a:latin typeface="Open sans" panose="020B0606030504020204"/>
                <a:cs typeface="Times New Roman" panose="02020603050405020304" pitchFamily="18" charset="0"/>
              </a:rPr>
              <a:t>परिचय
विकिरण का स्रोत 
सुरक्षा प्रोटोकॉल
पता लगाने की तकनीक।
 संदूषण की निगरानी और नियंत्रण
स्रोत पुनर्प्राप्ति संचालन
शमन तकनीक
परिशोधन के तरीके</a:t>
            </a:r>
            <a:endParaRPr lang="en-US" sz="2800" dirty="0">
              <a:latin typeface="Open sans" panose="020B0606030504020204"/>
              <a:cs typeface="Times New Roman" panose="020206030504050203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3426" y="2246243"/>
            <a:ext cx="3458818" cy="1669774"/>
          </a:xfrm>
        </p:spPr>
        <p:txBody>
          <a:bodyPr>
            <a:noAutofit/>
          </a:bodyPr>
          <a:lstStyle/>
          <a:p>
            <a:r>
              <a:rPr lang="hi-IN" sz="4000" b="1" dirty="0">
                <a:solidFill>
                  <a:srgbClr val="C00000"/>
                </a:solidFill>
                <a:latin typeface="Open sans" panose="020B0606030504020204"/>
                <a:cs typeface="Arial" pitchFamily="34" charset="0"/>
              </a:rPr>
              <a:t>शमन</a:t>
            </a:r>
            <a:br>
              <a:rPr lang="hi-IN"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Arial" pitchFamily="34" charset="0"/>
              </a:rPr>
              <a:t>तकनीक</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5476462" y="1449887"/>
            <a:ext cx="5542866" cy="3405291"/>
          </a:xfrm>
          <a:prstGeom prst="rect">
            <a:avLst/>
          </a:prstGeom>
        </p:spPr>
        <p:txBody>
          <a:bodyPr wrap="square">
            <a:spAutoFit/>
          </a:bodyPr>
          <a:lstStyle/>
          <a:p>
            <a:pPr>
              <a:lnSpc>
                <a:spcPct val="200000"/>
              </a:lnSpc>
            </a:pPr>
            <a:r>
              <a:rPr lang="en-US" sz="2800" dirty="0">
                <a:latin typeface="Open sans" panose="020B0606030504020204"/>
              </a:rPr>
              <a:t>1. </a:t>
            </a:r>
            <a:r>
              <a:rPr lang="hi-IN" sz="2800" dirty="0">
                <a:latin typeface="Open sans" panose="020B0606030504020204"/>
              </a:rPr>
              <a:t>परित्याग
2. परिशोधन
3. परिरक्षण
4. सीलिंग स्रोत</a:t>
            </a:r>
            <a:endParaRPr lang="en-US" sz="2800" dirty="0">
              <a:latin typeface="Open sans" panose="020B0606030504020204"/>
            </a:endParaRPr>
          </a:p>
        </p:txBody>
      </p:sp>
    </p:spTree>
    <p:extLst>
      <p:ext uri="{BB962C8B-B14F-4D97-AF65-F5344CB8AC3E}">
        <p14:creationId xmlns:p14="http://schemas.microsoft.com/office/powerpoint/2010/main" val="2370441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651" y="2246243"/>
            <a:ext cx="5410775" cy="1669774"/>
          </a:xfrm>
        </p:spPr>
        <p:txBody>
          <a:bodyPr>
            <a:noAutofit/>
          </a:bodyPr>
          <a:lstStyle/>
          <a:p>
            <a:r>
              <a:rPr lang="hi-IN" sz="4000" b="1" dirty="0">
                <a:solidFill>
                  <a:srgbClr val="C00000"/>
                </a:solidFill>
                <a:latin typeface="Open sans" panose="020B0606030504020204"/>
                <a:cs typeface="Arial" pitchFamily="34" charset="0"/>
              </a:rPr>
              <a:t>परिशोधन</a:t>
            </a:r>
            <a:br>
              <a:rPr lang="hi-IN" sz="4000" b="1" dirty="0">
                <a:solidFill>
                  <a:srgbClr val="C00000"/>
                </a:solidFill>
                <a:latin typeface="Open sans" panose="020B0606030504020204"/>
                <a:cs typeface="Arial" pitchFamily="34" charset="0"/>
              </a:rPr>
            </a:br>
            <a:r>
              <a:rPr lang="hi-IN" sz="4000" b="1" dirty="0">
                <a:solidFill>
                  <a:srgbClr val="C00000"/>
                </a:solidFill>
                <a:latin typeface="Open sans" panose="020B0606030504020204"/>
                <a:cs typeface="Arial" pitchFamily="34" charset="0"/>
              </a:rPr>
              <a:t>विधियाँ</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5963476" y="1757999"/>
            <a:ext cx="5542866" cy="2569742"/>
          </a:xfrm>
          <a:prstGeom prst="rect">
            <a:avLst/>
          </a:prstGeom>
        </p:spPr>
        <p:txBody>
          <a:bodyPr wrap="square">
            <a:spAutoFit/>
          </a:bodyPr>
          <a:lstStyle/>
          <a:p>
            <a:pPr>
              <a:lnSpc>
                <a:spcPct val="200000"/>
              </a:lnSpc>
            </a:pPr>
            <a:r>
              <a:rPr lang="en-US" sz="2800" dirty="0">
                <a:latin typeface="Open sans" panose="020B0606030504020204"/>
              </a:rPr>
              <a:t>1</a:t>
            </a:r>
            <a:r>
              <a:rPr lang="hi-IN" sz="2800" dirty="0">
                <a:latin typeface="Open sans" panose="020B0606030504020204"/>
              </a:rPr>
              <a:t>. शुष्क परिशोधन
2. गीला परिशोधन
3. उपकरण धोने के नीचे</a:t>
            </a:r>
            <a:endParaRPr lang="en-US" sz="2800" dirty="0">
              <a:latin typeface="Open sans" panose="020B0606030504020204"/>
            </a:endParaRPr>
          </a:p>
        </p:txBody>
      </p:sp>
    </p:spTree>
    <p:extLst>
      <p:ext uri="{BB962C8B-B14F-4D97-AF65-F5344CB8AC3E}">
        <p14:creationId xmlns:p14="http://schemas.microsoft.com/office/powerpoint/2010/main" val="13798130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287" y="2246243"/>
            <a:ext cx="4104863" cy="2474844"/>
          </a:xfrm>
        </p:spPr>
        <p:txBody>
          <a:bodyPr>
            <a:noAutofit/>
          </a:bodyPr>
          <a:lstStyle/>
          <a:p>
            <a:r>
              <a:rPr lang="hi-IN" sz="4000" b="1" dirty="0">
                <a:solidFill>
                  <a:srgbClr val="C00000"/>
                </a:solidFill>
                <a:latin typeface="Open sans" panose="020B0606030504020204"/>
              </a:rPr>
              <a:t>के साथ समन्वय</a:t>
            </a:r>
            <a:br>
              <a:rPr lang="hi-IN" sz="4000" b="1" dirty="0">
                <a:solidFill>
                  <a:srgbClr val="C00000"/>
                </a:solidFill>
                <a:latin typeface="Open sans" panose="020B0606030504020204"/>
              </a:rPr>
            </a:br>
            <a:r>
              <a:rPr lang="hi-IN" sz="4000" b="1" dirty="0">
                <a:solidFill>
                  <a:srgbClr val="C00000"/>
                </a:solidFill>
                <a:latin typeface="Open sans" panose="020B0606030504020204"/>
              </a:rPr>
              <a:t> एजेंसियों</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5198166" y="2612761"/>
            <a:ext cx="6231834" cy="2569742"/>
          </a:xfrm>
          <a:prstGeom prst="rect">
            <a:avLst/>
          </a:prstGeom>
        </p:spPr>
        <p:txBody>
          <a:bodyPr wrap="square">
            <a:spAutoFit/>
          </a:bodyPr>
          <a:lstStyle/>
          <a:p>
            <a:pPr>
              <a:lnSpc>
                <a:spcPct val="200000"/>
              </a:lnSpc>
            </a:pPr>
            <a:r>
              <a:rPr lang="hi-IN" sz="2800" dirty="0">
                <a:latin typeface="Open sans" panose="020B0606030504020204"/>
              </a:rPr>
              <a:t>इसमें बीएआरसी, एईआरबी, स्थानीय प्राधिकरण, एनडीआरएफ और आईएईए शामिल हैं।</a:t>
            </a:r>
            <a:endParaRPr lang="en-US" sz="2800" dirty="0">
              <a:latin typeface="Open sans" panose="020B0606030504020204"/>
            </a:endParaRPr>
          </a:p>
        </p:txBody>
      </p:sp>
    </p:spTree>
    <p:extLst>
      <p:ext uri="{BB962C8B-B14F-4D97-AF65-F5344CB8AC3E}">
        <p14:creationId xmlns:p14="http://schemas.microsoft.com/office/powerpoint/2010/main" val="3271308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655128" y="-86222"/>
            <a:ext cx="7694588" cy="6944222"/>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106532" y="2626709"/>
            <a:ext cx="4254779" cy="78648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lvl="0" algn="ctr">
              <a:lnSpc>
                <a:spcPct val="120000"/>
              </a:lnSpc>
              <a:buClr>
                <a:srgbClr val="C00000"/>
              </a:buClr>
              <a:buSzPts val="3600"/>
            </a:pPr>
            <a:r>
              <a:rPr lang="hi-IN" altLang="en-US" sz="4000" b="1" dirty="0">
                <a:solidFill>
                  <a:srgbClr val="C00000"/>
                </a:solidFill>
                <a:latin typeface="Open sans"/>
              </a:rPr>
              <a:t>समीक्षा</a:t>
            </a:r>
            <a:r>
              <a:rPr lang="en-US" altLang="en-US" sz="4000" b="1" dirty="0">
                <a:solidFill>
                  <a:srgbClr val="FFFF00"/>
                </a:solidFill>
                <a:latin typeface="Tw Cen MT" panose="020B0602020104020603" pitchFamily="34" charset="0"/>
              </a:rPr>
              <a:t> </a:t>
            </a:r>
            <a:endParaRPr lang="en-US" sz="4000" dirty="0">
              <a:latin typeface="Open Sans"/>
            </a:endParaRPr>
          </a:p>
        </p:txBody>
      </p:sp>
      <p:sp>
        <p:nvSpPr>
          <p:cNvPr id="223" name="Ensure your safety and the safety of your crew, the patient, and bystanders…"/>
          <p:cNvSpPr txBox="1"/>
          <p:nvPr/>
        </p:nvSpPr>
        <p:spPr>
          <a:xfrm>
            <a:off x="4904510" y="1066800"/>
            <a:ext cx="7079509" cy="51694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indent="-457200">
              <a:lnSpc>
                <a:spcPct val="150000"/>
              </a:lnSpc>
              <a:buFont typeface="Wingdings" panose="05000000000000000000" pitchFamily="2" charset="2"/>
              <a:buChar char="ü"/>
            </a:pPr>
            <a:r>
              <a:rPr lang="hi-IN" sz="2800" dirty="0">
                <a:latin typeface="Open sans" panose="020B0606030504020204"/>
                <a:cs typeface="Times New Roman" panose="02020603050405020304" pitchFamily="18" charset="0"/>
              </a:rPr>
              <a:t>परिचय
विकिरण का स्रोत 
सुरक्षा प्रोटोकॉल
पता लगाने की तकनीक।
संदूषण की निगरानी और नियंत्रण
स्रोत पुनर्प्राप्ति संचालन
शमन तकनीक
परिशोधन के तरीके</a:t>
            </a:r>
            <a:endParaRPr lang="en-US" sz="2800" dirty="0">
              <a:latin typeface="Open sans" panose="020B0606030504020204"/>
              <a:cs typeface="Times New Roman" panose="02020603050405020304"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1454957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872539"/>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08114" y="3230213"/>
            <a:ext cx="4083778"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ctr"/>
            <a:r>
              <a:rPr lang="hi-IN" sz="4000" b="1" dirty="0">
                <a:solidFill>
                  <a:srgbClr val="C00000"/>
                </a:solidFill>
                <a:latin typeface="Open sans"/>
              </a:rPr>
              <a:t>कोई प्रश्न?</a:t>
            </a:r>
            <a:endParaRPr lang="en-US" sz="4000" b="1" dirty="0">
              <a:solidFill>
                <a:srgbClr val="C00000"/>
              </a:solidFill>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58273" y="112697"/>
            <a:ext cx="1115571" cy="121429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5"/>
          <a:stretch>
            <a:fillRect/>
          </a:stretch>
        </p:blipFill>
        <p:spPr>
          <a:xfrm>
            <a:off x="6711441" y="1765969"/>
            <a:ext cx="3368693" cy="3368693"/>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7928" y="2057400"/>
            <a:ext cx="3740727" cy="3401291"/>
          </a:xfrm>
        </p:spPr>
        <p:txBody>
          <a:bodyPr>
            <a:normAutofit/>
          </a:bodyPr>
          <a:lstStyle/>
          <a:p>
            <a:endParaRPr lang="en-US" sz="5400" dirty="0">
              <a:latin typeface="Open sans"/>
            </a:endParaRPr>
          </a:p>
          <a:p>
            <a:r>
              <a:rPr lang="hi-IN" sz="4000" b="1" dirty="0">
                <a:solidFill>
                  <a:srgbClr val="C00000"/>
                </a:solidFill>
                <a:latin typeface="Open sans"/>
              </a:rPr>
              <a:t>मूल्यांकन</a:t>
            </a:r>
            <a:endParaRPr lang="en-IN" sz="4000" b="1" dirty="0">
              <a:solidFill>
                <a:srgbClr val="C00000"/>
              </a:solidFill>
            </a:endParaRPr>
          </a:p>
        </p:txBody>
      </p:sp>
      <p:sp>
        <p:nvSpPr>
          <p:cNvPr id="5" name="Slide Number Placeholder 4"/>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25</a:t>
            </a:fld>
            <a:endParaRPr lang="en-US"/>
          </a:p>
        </p:txBody>
      </p:sp>
      <p:pic>
        <p:nvPicPr>
          <p:cNvPr id="7"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692" y="174626"/>
            <a:ext cx="1252142" cy="90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0" indent="0">
              <a:buNone/>
            </a:pPr>
            <a:endParaRPr lang="en-US" sz="2800" dirty="0">
              <a:solidFill>
                <a:schemeClr val="tx1"/>
              </a:solidFill>
            </a:endParaRPr>
          </a:p>
          <a:p>
            <a:pPr marL="0" lvl="0" indent="0">
              <a:buNone/>
            </a:pPr>
            <a:endParaRPr lang="en-US" sz="2800" dirty="0">
              <a:solidFill>
                <a:schemeClr val="tx1"/>
              </a:solidFill>
            </a:endParaRPr>
          </a:p>
          <a:p>
            <a:pPr marL="0" lvl="0" indent="0">
              <a:buNone/>
            </a:pPr>
            <a:endParaRPr lang="en-US" sz="2800" dirty="0">
              <a:solidFill>
                <a:schemeClr val="tx1"/>
              </a:solidFill>
            </a:endParaRPr>
          </a:p>
          <a:p>
            <a:pPr algn="just">
              <a:lnSpc>
                <a:spcPct val="150000"/>
              </a:lnSpc>
            </a:pPr>
            <a:r>
              <a:rPr lang="en-US" sz="2800" dirty="0">
                <a:solidFill>
                  <a:srgbClr val="FF0000"/>
                </a:solidFill>
              </a:rPr>
              <a:t>1</a:t>
            </a:r>
            <a:r>
              <a:rPr lang="en-US" sz="2800" dirty="0">
                <a:solidFill>
                  <a:srgbClr val="FF0000"/>
                </a:solidFill>
                <a:latin typeface="Open sans"/>
              </a:rPr>
              <a:t>. </a:t>
            </a:r>
            <a:r>
              <a:rPr lang="hi-IN" sz="2800" dirty="0">
                <a:solidFill>
                  <a:srgbClr val="FF0000"/>
                </a:solidFill>
                <a:latin typeface="Open sans"/>
              </a:rPr>
              <a:t>विकिरण का संभावित स्रोत लिखिए?</a:t>
            </a:r>
            <a:r>
              <a:rPr lang="hi-IN" sz="2800" dirty="0">
                <a:solidFill>
                  <a:schemeClr val="tx1"/>
                </a:solidFill>
                <a:latin typeface="Open sans"/>
              </a:rPr>
              <a:t>
उत्तर- 1. औद्योगिक स्रोत
	    2. चिकित्सा स्रोत
	    3. अनुसंधान
	    4. खोए हुए या अनाथ स्रोत
</a:t>
            </a:r>
            <a:r>
              <a:rPr lang="hi-IN" sz="2800" dirty="0">
                <a:solidFill>
                  <a:srgbClr val="FF0000"/>
                </a:solidFill>
                <a:latin typeface="Open sans"/>
              </a:rPr>
              <a:t>2. अलारा का फुल फॉर्म क्या है?</a:t>
            </a:r>
            <a:r>
              <a:rPr lang="hi-IN" sz="2800" dirty="0">
                <a:solidFill>
                  <a:schemeClr val="tx1"/>
                </a:solidFill>
                <a:latin typeface="Open sans"/>
              </a:rPr>
              <a:t>
उत्तर- यथोचित रूप से प्राप्त करने योग्य के रूप में कम</a:t>
            </a:r>
            <a:r>
              <a:rPr lang="en-US" sz="2800" dirty="0">
                <a:solidFill>
                  <a:srgbClr val="FF0000"/>
                </a:solidFill>
                <a:latin typeface="Open sans"/>
              </a:rPr>
              <a:t>  </a:t>
            </a:r>
          </a:p>
          <a:p>
            <a:pPr algn="ctr"/>
            <a:endParaRPr lang="en-IN" dirty="0"/>
          </a:p>
        </p:txBody>
      </p:sp>
      <p:pic>
        <p:nvPicPr>
          <p:cNvPr id="11" name="Picture 10"/>
          <p:cNvPicPr>
            <a:picLocks noChangeAspect="1"/>
          </p:cNvPicPr>
          <p:nvPr/>
        </p:nvPicPr>
        <p:blipFill>
          <a:blip r:embed="rId3"/>
          <a:stretch>
            <a:fillRect/>
          </a:stretch>
        </p:blipFill>
        <p:spPr>
          <a:xfrm>
            <a:off x="11076335" y="0"/>
            <a:ext cx="1115665" cy="1213209"/>
          </a:xfrm>
          <a:prstGeom prst="rect">
            <a:avLst/>
          </a:prstGeom>
        </p:spPr>
      </p:pic>
    </p:spTree>
    <p:extLst>
      <p:ext uri="{BB962C8B-B14F-4D97-AF65-F5344CB8AC3E}">
        <p14:creationId xmlns:p14="http://schemas.microsoft.com/office/powerpoint/2010/main" val="22686181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39"/>
            <a:ext cx="7694588" cy="6872539"/>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3724569" cy="69460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algn="ctr"/>
            <a:r>
              <a:rPr lang="hi-IN" sz="4000" b="1" dirty="0">
                <a:solidFill>
                  <a:srgbClr val="C00000"/>
                </a:solidFill>
                <a:latin typeface="Open sans"/>
              </a:rPr>
              <a:t>धन्यवाद</a:t>
            </a:r>
            <a:endParaRPr lang="en-US" sz="4000" dirty="0">
              <a:solidFill>
                <a:srgbClr val="C00000"/>
              </a:solidFill>
              <a:latin typeface="Open sans"/>
            </a:endParaRPr>
          </a:p>
        </p:txBody>
      </p:sp>
      <p:sp>
        <p:nvSpPr>
          <p:cNvPr id="223" name="Ensure your safety and the safety of your crew, the patient, and bystanders…"/>
          <p:cNvSpPr txBox="1"/>
          <p:nvPr/>
        </p:nvSpPr>
        <p:spPr>
          <a:xfrm>
            <a:off x="5004915" y="1311523"/>
            <a:ext cx="6781746" cy="4483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39142" tIns="39142" rIns="39142" bIns="39142">
            <a:spAutoFit/>
          </a:bodyPr>
          <a:lstStyle/>
          <a:p>
            <a:pPr marL="457200" lvl="0" indent="-457200" algn="just">
              <a:buClr>
                <a:schemeClr val="dk1"/>
              </a:buClr>
              <a:buSzPts val="3200"/>
              <a:buFont typeface="Noto Sans Symbols"/>
              <a:buChar char="▪"/>
            </a:pPr>
            <a:endParaRPr lang="en-US" sz="24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pic>
        <p:nvPicPr>
          <p:cNvPr id="5" name="Picture 4">
            <a:extLst>
              <a:ext uri="{FF2B5EF4-FFF2-40B4-BE49-F238E27FC236}">
                <a16:creationId xmlns:a16="http://schemas.microsoft.com/office/drawing/2014/main" id="{1584A8C5-6AF3-C33A-056B-62EE3B62D9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7803" y="112697"/>
            <a:ext cx="6036042" cy="6570232"/>
          </a:xfrm>
          <a:prstGeom prst="rect">
            <a:avLst/>
          </a:prstGeom>
        </p:spPr>
      </p:pic>
      <p:sp>
        <p:nvSpPr>
          <p:cNvPr id="9" name="Rectangle 8"/>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41880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024" y="2236304"/>
            <a:ext cx="2912384" cy="941481"/>
          </a:xfrm>
        </p:spPr>
        <p:txBody>
          <a:bodyPr>
            <a:noAutofit/>
          </a:bodyPr>
          <a:lstStyle/>
          <a:p>
            <a:r>
              <a:rPr lang="hi-IN" altLang="en-US" sz="6600" b="1" dirty="0">
                <a:solidFill>
                  <a:srgbClr val="C00000"/>
                </a:solidFill>
                <a:latin typeface="Open sans" panose="020B0606030504020204"/>
                <a:cs typeface="Times New Roman" panose="02020603050405020304" pitchFamily="18" charset="0"/>
              </a:rPr>
              <a:t>परिचय</a:t>
            </a:r>
            <a:endParaRPr lang="en-US" sz="66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3644349" y="771148"/>
            <a:ext cx="6977267" cy="4843442"/>
          </a:xfrm>
          <a:prstGeom prst="rect">
            <a:avLst/>
          </a:prstGeom>
        </p:spPr>
        <p:txBody>
          <a:bodyPr wrap="square">
            <a:spAutoFit/>
          </a:bodyPr>
          <a:lstStyle/>
          <a:p>
            <a:pPr algn="just">
              <a:lnSpc>
                <a:spcPct val="150000"/>
              </a:lnSpc>
            </a:pPr>
            <a:r>
              <a:rPr lang="hi-IN" sz="2600" dirty="0">
                <a:latin typeface="Open sans" panose="020B0606030504020204"/>
              </a:rPr>
              <a:t>परमाणु आपात स्थितियों में स्रोत पुनर्प्राप्ति और विकिरण शमन के महत्व को समझना।
विकिरण परमाणुओं से कणों या विद्युत चुम्बकीय तरंगों के रूप में निकलने वाली ऊर्जा है।
1. अल्फा कण
2. बीटा कण
3. गामा किरणें
4. न्यूट्रॉन</a:t>
            </a:r>
            <a:endParaRPr lang="en-US" sz="2600" dirty="0">
              <a:latin typeface="Open sans" panose="020B0606030504020204"/>
            </a:endParaRPr>
          </a:p>
        </p:txBody>
      </p:sp>
    </p:spTree>
    <p:extLst>
      <p:ext uri="{BB962C8B-B14F-4D97-AF65-F5344CB8AC3E}">
        <p14:creationId xmlns:p14="http://schemas.microsoft.com/office/powerpoint/2010/main" val="1771468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765" y="2087217"/>
            <a:ext cx="3190462" cy="2007704"/>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विकिरण </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का</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मूल</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 </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4711150" y="1330617"/>
            <a:ext cx="6589642" cy="3418756"/>
          </a:xfrm>
          <a:prstGeom prst="rect">
            <a:avLst/>
          </a:prstGeom>
        </p:spPr>
        <p:txBody>
          <a:bodyPr wrap="square">
            <a:spAutoFit/>
          </a:bodyPr>
          <a:lstStyle/>
          <a:p>
            <a:pPr>
              <a:lnSpc>
                <a:spcPct val="200000"/>
              </a:lnSpc>
            </a:pPr>
            <a:r>
              <a:rPr lang="en-US" sz="2800" dirty="0">
                <a:latin typeface="Open sans" panose="020B0606030504020204"/>
              </a:rPr>
              <a:t>1. </a:t>
            </a:r>
            <a:r>
              <a:rPr lang="hi-IN" sz="2800" dirty="0">
                <a:latin typeface="Open sans" panose="020B0606030504020204"/>
              </a:rPr>
              <a:t>औद्योगिक स्रोत
2. चिकित्सा स्रोत
3. अनुसंधान
4. खोए हुए या अनाथ स्रोत</a:t>
            </a:r>
            <a:endParaRPr lang="en-US" sz="2800" dirty="0">
              <a:latin typeface="Open sans" panose="020B0606030504020204"/>
            </a:endParaRPr>
          </a:p>
        </p:txBody>
      </p:sp>
    </p:spTree>
    <p:extLst>
      <p:ext uri="{BB962C8B-B14F-4D97-AF65-F5344CB8AC3E}">
        <p14:creationId xmlns:p14="http://schemas.microsoft.com/office/powerpoint/2010/main" val="645858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765" y="2385391"/>
            <a:ext cx="3190462" cy="1371600"/>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साधन</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प्रयुक्त</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4711150" y="1430007"/>
            <a:ext cx="6589642" cy="3418756"/>
          </a:xfrm>
          <a:prstGeom prst="rect">
            <a:avLst/>
          </a:prstGeom>
        </p:spPr>
        <p:txBody>
          <a:bodyPr wrap="square">
            <a:spAutoFit/>
          </a:bodyPr>
          <a:lstStyle/>
          <a:p>
            <a:pPr>
              <a:lnSpc>
                <a:spcPct val="200000"/>
              </a:lnSpc>
            </a:pPr>
            <a:r>
              <a:rPr lang="en-US" sz="2800" dirty="0">
                <a:latin typeface="Open sans" panose="020B0606030504020204"/>
              </a:rPr>
              <a:t>1. </a:t>
            </a:r>
            <a:r>
              <a:rPr lang="hi-IN" sz="2800" dirty="0">
                <a:latin typeface="Open sans" panose="020B0606030504020204"/>
              </a:rPr>
              <a:t>विकिरण सर्वेक्षण मीटर
2. डोसीमीटर
3. पीपीई किट
4. परिरक्षित कंटेनर</a:t>
            </a:r>
            <a:endParaRPr lang="en-US" sz="2800" dirty="0">
              <a:latin typeface="Open sans" panose="020B0606030504020204"/>
            </a:endParaRPr>
          </a:p>
        </p:txBody>
      </p:sp>
    </p:spTree>
    <p:extLst>
      <p:ext uri="{BB962C8B-B14F-4D97-AF65-F5344CB8AC3E}">
        <p14:creationId xmlns:p14="http://schemas.microsoft.com/office/powerpoint/2010/main" val="3094933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4765" y="2385391"/>
            <a:ext cx="3190462" cy="1371600"/>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सुरक्षा</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प्रोटोकॉल</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4711150" y="1688421"/>
            <a:ext cx="6589642" cy="2556982"/>
          </a:xfrm>
          <a:prstGeom prst="rect">
            <a:avLst/>
          </a:prstGeom>
        </p:spPr>
        <p:txBody>
          <a:bodyPr wrap="square">
            <a:spAutoFit/>
          </a:bodyPr>
          <a:lstStyle/>
          <a:p>
            <a:pPr>
              <a:lnSpc>
                <a:spcPct val="200000"/>
              </a:lnSpc>
            </a:pPr>
            <a:r>
              <a:rPr lang="en-US" sz="2800" dirty="0">
                <a:latin typeface="Open sans" panose="020B0606030504020204"/>
              </a:rPr>
              <a:t>1. </a:t>
            </a:r>
            <a:r>
              <a:rPr lang="hi-IN" sz="2800" dirty="0">
                <a:latin typeface="Open sans" panose="020B0606030504020204"/>
              </a:rPr>
              <a:t>समय, दूरी, परिरक्षण
2. डोसीमीटर का उपयोग
3. परिशोधन प्रक्रियाएं</a:t>
            </a:r>
            <a:endParaRPr lang="en-US" sz="2800" dirty="0">
              <a:latin typeface="Open sans" panose="020B0606030504020204"/>
            </a:endParaRPr>
          </a:p>
        </p:txBody>
      </p:sp>
    </p:spTree>
    <p:extLst>
      <p:ext uri="{BB962C8B-B14F-4D97-AF65-F5344CB8AC3E}">
        <p14:creationId xmlns:p14="http://schemas.microsoft.com/office/powerpoint/2010/main" val="3328040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922" y="2385391"/>
            <a:ext cx="3379305" cy="1371600"/>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खोज</a:t>
            </a:r>
            <a:br>
              <a:rPr lang="hi-IN"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तकनीक</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4711150" y="1688421"/>
            <a:ext cx="6589642" cy="3418756"/>
          </a:xfrm>
          <a:prstGeom prst="rect">
            <a:avLst/>
          </a:prstGeom>
        </p:spPr>
        <p:txBody>
          <a:bodyPr wrap="square">
            <a:spAutoFit/>
          </a:bodyPr>
          <a:lstStyle/>
          <a:p>
            <a:pPr>
              <a:lnSpc>
                <a:spcPct val="200000"/>
              </a:lnSpc>
            </a:pPr>
            <a:r>
              <a:rPr lang="en-US" sz="2800" dirty="0">
                <a:latin typeface="Open sans" panose="020B0606030504020204"/>
              </a:rPr>
              <a:t>1. </a:t>
            </a:r>
            <a:r>
              <a:rPr lang="hi-IN" sz="2800" dirty="0">
                <a:latin typeface="Open sans" panose="020B0606030504020204"/>
              </a:rPr>
              <a:t>क्षेत्र सर्वेक्षण
2. प्वाइंट सर्वे
3. ग्रिड खोज
4. रिमोट हैंडलिंग उपकरण</a:t>
            </a:r>
            <a:endParaRPr lang="en-US" sz="2800" dirty="0">
              <a:latin typeface="Open sans" panose="020B0606030504020204"/>
            </a:endParaRPr>
          </a:p>
        </p:txBody>
      </p:sp>
    </p:spTree>
    <p:extLst>
      <p:ext uri="{BB962C8B-B14F-4D97-AF65-F5344CB8AC3E}">
        <p14:creationId xmlns:p14="http://schemas.microsoft.com/office/powerpoint/2010/main" val="444278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6776" y="1928191"/>
            <a:ext cx="3379305" cy="3031436"/>
          </a:xfrm>
        </p:spPr>
        <p:txBody>
          <a:bodyPr>
            <a:noAutofit/>
          </a:bodyPr>
          <a:lstStyle/>
          <a:p>
            <a:br>
              <a:rPr lang="en-US" altLang="en-US" sz="4000" b="1" dirty="0">
                <a:solidFill>
                  <a:srgbClr val="C00000"/>
                </a:solidFill>
                <a:latin typeface="Open sans" panose="020B0606030504020204"/>
                <a:cs typeface="Times New Roman" panose="02020603050405020304" pitchFamily="18" charset="0"/>
              </a:rPr>
            </a:br>
            <a:r>
              <a:rPr lang="hi-IN" altLang="en-US" sz="4000" b="1" dirty="0">
                <a:solidFill>
                  <a:srgbClr val="C00000"/>
                </a:solidFill>
                <a:latin typeface="Open sans" panose="020B0606030504020204"/>
                <a:cs typeface="Times New Roman" panose="02020603050405020304" pitchFamily="18" charset="0"/>
              </a:rPr>
              <a:t>किस प्रकार की डोसिमेट्री की आवश्यकता है?</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grpSp>
        <p:nvGrpSpPr>
          <p:cNvPr id="6" name="object 3">
            <a:extLst>
              <a:ext uri="{FF2B5EF4-FFF2-40B4-BE49-F238E27FC236}">
                <a16:creationId xmlns:a16="http://schemas.microsoft.com/office/drawing/2014/main" id="{BF75BBE6-74E1-46A9-8B4A-338DDFA5952E}"/>
              </a:ext>
            </a:extLst>
          </p:cNvPr>
          <p:cNvGrpSpPr/>
          <p:nvPr/>
        </p:nvGrpSpPr>
        <p:grpSpPr>
          <a:xfrm>
            <a:off x="6042990" y="1125898"/>
            <a:ext cx="3495987" cy="4745355"/>
            <a:chOff x="2362707" y="1513522"/>
            <a:chExt cx="4201160" cy="4745355"/>
          </a:xfrm>
        </p:grpSpPr>
        <p:pic>
          <p:nvPicPr>
            <p:cNvPr id="7" name="object 4">
              <a:extLst>
                <a:ext uri="{FF2B5EF4-FFF2-40B4-BE49-F238E27FC236}">
                  <a16:creationId xmlns:a16="http://schemas.microsoft.com/office/drawing/2014/main" id="{5D50AC07-912C-4E16-B02A-DC7AAECE3632}"/>
                </a:ext>
              </a:extLst>
            </p:cNvPr>
            <p:cNvPicPr/>
            <p:nvPr/>
          </p:nvPicPr>
          <p:blipFill>
            <a:blip r:embed="rId4" cstate="print"/>
            <a:stretch>
              <a:fillRect/>
            </a:stretch>
          </p:blipFill>
          <p:spPr>
            <a:xfrm>
              <a:off x="2743199" y="1524000"/>
              <a:ext cx="3657600" cy="4724400"/>
            </a:xfrm>
            <a:prstGeom prst="rect">
              <a:avLst/>
            </a:prstGeom>
          </p:spPr>
        </p:pic>
        <p:sp>
          <p:nvSpPr>
            <p:cNvPr id="10" name="object 5">
              <a:extLst>
                <a:ext uri="{FF2B5EF4-FFF2-40B4-BE49-F238E27FC236}">
                  <a16:creationId xmlns:a16="http://schemas.microsoft.com/office/drawing/2014/main" id="{0C4A059A-AB86-4F68-97AE-03D0FEDD7AA9}"/>
                </a:ext>
              </a:extLst>
            </p:cNvPr>
            <p:cNvSpPr/>
            <p:nvPr/>
          </p:nvSpPr>
          <p:spPr>
            <a:xfrm>
              <a:off x="2738119" y="1518920"/>
              <a:ext cx="3667760" cy="4734560"/>
            </a:xfrm>
            <a:custGeom>
              <a:avLst/>
              <a:gdLst/>
              <a:ahLst/>
              <a:cxnLst/>
              <a:rect l="l" t="t" r="r" b="b"/>
              <a:pathLst>
                <a:path w="3667760" h="4734560">
                  <a:moveTo>
                    <a:pt x="0" y="4734560"/>
                  </a:moveTo>
                  <a:lnTo>
                    <a:pt x="3667759" y="4734560"/>
                  </a:lnTo>
                  <a:lnTo>
                    <a:pt x="3667759" y="0"/>
                  </a:lnTo>
                  <a:lnTo>
                    <a:pt x="0" y="0"/>
                  </a:lnTo>
                  <a:lnTo>
                    <a:pt x="0" y="4734560"/>
                  </a:lnTo>
                  <a:close/>
                </a:path>
              </a:pathLst>
            </a:custGeom>
            <a:ln w="10172">
              <a:solidFill>
                <a:srgbClr val="000000"/>
              </a:solidFill>
            </a:ln>
          </p:spPr>
          <p:txBody>
            <a:bodyPr wrap="square" lIns="0" tIns="0" rIns="0" bIns="0" rtlCol="0"/>
            <a:lstStyle/>
            <a:p>
              <a:endParaRPr/>
            </a:p>
          </p:txBody>
        </p:sp>
        <p:sp>
          <p:nvSpPr>
            <p:cNvPr id="11" name="object 6">
              <a:extLst>
                <a:ext uri="{FF2B5EF4-FFF2-40B4-BE49-F238E27FC236}">
                  <a16:creationId xmlns:a16="http://schemas.microsoft.com/office/drawing/2014/main" id="{C8CDDF5A-4F3D-46E6-A7D8-E087D2972938}"/>
                </a:ext>
              </a:extLst>
            </p:cNvPr>
            <p:cNvSpPr/>
            <p:nvPr/>
          </p:nvSpPr>
          <p:spPr>
            <a:xfrm>
              <a:off x="2362708" y="1981364"/>
              <a:ext cx="4201160" cy="3291840"/>
            </a:xfrm>
            <a:custGeom>
              <a:avLst/>
              <a:gdLst/>
              <a:ahLst/>
              <a:cxnLst/>
              <a:rect l="l" t="t" r="r" b="b"/>
              <a:pathLst>
                <a:path w="4201159" h="3291840">
                  <a:moveTo>
                    <a:pt x="795274" y="456780"/>
                  </a:moveTo>
                  <a:lnTo>
                    <a:pt x="667131" y="336130"/>
                  </a:lnTo>
                  <a:lnTo>
                    <a:pt x="660222" y="331863"/>
                  </a:lnTo>
                  <a:lnTo>
                    <a:pt x="652526" y="330631"/>
                  </a:lnTo>
                  <a:lnTo>
                    <a:pt x="644906" y="332371"/>
                  </a:lnTo>
                  <a:lnTo>
                    <a:pt x="638302" y="337019"/>
                  </a:lnTo>
                  <a:lnTo>
                    <a:pt x="634072" y="343865"/>
                  </a:lnTo>
                  <a:lnTo>
                    <a:pt x="632841" y="351561"/>
                  </a:lnTo>
                  <a:lnTo>
                    <a:pt x="634542" y="359168"/>
                  </a:lnTo>
                  <a:lnTo>
                    <a:pt x="639191" y="365721"/>
                  </a:lnTo>
                  <a:lnTo>
                    <a:pt x="687222" y="410921"/>
                  </a:lnTo>
                  <a:lnTo>
                    <a:pt x="9144" y="254342"/>
                  </a:lnTo>
                  <a:lnTo>
                    <a:pt x="0" y="293966"/>
                  </a:lnTo>
                  <a:lnTo>
                    <a:pt x="678065" y="450545"/>
                  </a:lnTo>
                  <a:lnTo>
                    <a:pt x="615061" y="470115"/>
                  </a:lnTo>
                  <a:lnTo>
                    <a:pt x="608012" y="473989"/>
                  </a:lnTo>
                  <a:lnTo>
                    <a:pt x="603148" y="480060"/>
                  </a:lnTo>
                  <a:lnTo>
                    <a:pt x="600913" y="487514"/>
                  </a:lnTo>
                  <a:lnTo>
                    <a:pt x="601726" y="495515"/>
                  </a:lnTo>
                  <a:lnTo>
                    <a:pt x="605586" y="502640"/>
                  </a:lnTo>
                  <a:lnTo>
                    <a:pt x="611657" y="507542"/>
                  </a:lnTo>
                  <a:lnTo>
                    <a:pt x="619112" y="509790"/>
                  </a:lnTo>
                  <a:lnTo>
                    <a:pt x="627126" y="508977"/>
                  </a:lnTo>
                  <a:lnTo>
                    <a:pt x="760907" y="467448"/>
                  </a:lnTo>
                  <a:lnTo>
                    <a:pt x="795274" y="456780"/>
                  </a:lnTo>
                  <a:close/>
                </a:path>
                <a:path w="4201159" h="3291840">
                  <a:moveTo>
                    <a:pt x="1142619" y="3200235"/>
                  </a:moveTo>
                  <a:lnTo>
                    <a:pt x="1107770" y="3179915"/>
                  </a:lnTo>
                  <a:lnTo>
                    <a:pt x="990600" y="3111589"/>
                  </a:lnTo>
                  <a:lnTo>
                    <a:pt x="982929" y="3108960"/>
                  </a:lnTo>
                  <a:lnTo>
                    <a:pt x="975169" y="3109455"/>
                  </a:lnTo>
                  <a:lnTo>
                    <a:pt x="968159" y="3112833"/>
                  </a:lnTo>
                  <a:lnTo>
                    <a:pt x="962787" y="3118828"/>
                  </a:lnTo>
                  <a:lnTo>
                    <a:pt x="960145" y="3126524"/>
                  </a:lnTo>
                  <a:lnTo>
                    <a:pt x="960653" y="3134309"/>
                  </a:lnTo>
                  <a:lnTo>
                    <a:pt x="964069" y="3141319"/>
                  </a:lnTo>
                  <a:lnTo>
                    <a:pt x="970153" y="3146641"/>
                  </a:lnTo>
                  <a:lnTo>
                    <a:pt x="1027188" y="3179915"/>
                  </a:lnTo>
                  <a:lnTo>
                    <a:pt x="75692" y="3179915"/>
                  </a:lnTo>
                  <a:lnTo>
                    <a:pt x="75692" y="3220555"/>
                  </a:lnTo>
                  <a:lnTo>
                    <a:pt x="1027188" y="3220555"/>
                  </a:lnTo>
                  <a:lnTo>
                    <a:pt x="970153" y="3253829"/>
                  </a:lnTo>
                  <a:lnTo>
                    <a:pt x="964069" y="3259163"/>
                  </a:lnTo>
                  <a:lnTo>
                    <a:pt x="960653" y="3266173"/>
                  </a:lnTo>
                  <a:lnTo>
                    <a:pt x="960145" y="3273958"/>
                  </a:lnTo>
                  <a:lnTo>
                    <a:pt x="962787" y="3281642"/>
                  </a:lnTo>
                  <a:lnTo>
                    <a:pt x="968159" y="3287649"/>
                  </a:lnTo>
                  <a:lnTo>
                    <a:pt x="975169" y="3291027"/>
                  </a:lnTo>
                  <a:lnTo>
                    <a:pt x="982929" y="3291522"/>
                  </a:lnTo>
                  <a:lnTo>
                    <a:pt x="990600" y="3288881"/>
                  </a:lnTo>
                  <a:lnTo>
                    <a:pt x="1107770" y="3220555"/>
                  </a:lnTo>
                  <a:lnTo>
                    <a:pt x="1142619" y="3200235"/>
                  </a:lnTo>
                  <a:close/>
                </a:path>
                <a:path w="4201159" h="3291840">
                  <a:moveTo>
                    <a:pt x="1300099" y="1869909"/>
                  </a:moveTo>
                  <a:lnTo>
                    <a:pt x="1155700" y="1769325"/>
                  </a:lnTo>
                  <a:lnTo>
                    <a:pt x="1148270" y="1766087"/>
                  </a:lnTo>
                  <a:lnTo>
                    <a:pt x="1140167" y="1766087"/>
                  </a:lnTo>
                  <a:lnTo>
                    <a:pt x="1133221" y="1768792"/>
                  </a:lnTo>
                  <a:lnTo>
                    <a:pt x="1127379" y="1774405"/>
                  </a:lnTo>
                  <a:lnTo>
                    <a:pt x="1124127" y="1781784"/>
                  </a:lnTo>
                  <a:lnTo>
                    <a:pt x="1124013" y="1789569"/>
                  </a:lnTo>
                  <a:lnTo>
                    <a:pt x="1126832" y="1796859"/>
                  </a:lnTo>
                  <a:lnTo>
                    <a:pt x="1132459" y="1802726"/>
                  </a:lnTo>
                  <a:lnTo>
                    <a:pt x="1186535" y="1840382"/>
                  </a:lnTo>
                  <a:lnTo>
                    <a:pt x="158623" y="1757641"/>
                  </a:lnTo>
                  <a:lnTo>
                    <a:pt x="155409" y="1796859"/>
                  </a:lnTo>
                  <a:lnTo>
                    <a:pt x="155321" y="1798027"/>
                  </a:lnTo>
                  <a:lnTo>
                    <a:pt x="1183233" y="1880895"/>
                  </a:lnTo>
                  <a:lnTo>
                    <a:pt x="1123823" y="1909406"/>
                  </a:lnTo>
                  <a:lnTo>
                    <a:pt x="1117358" y="1914321"/>
                  </a:lnTo>
                  <a:lnTo>
                    <a:pt x="1113434" y="1921052"/>
                  </a:lnTo>
                  <a:lnTo>
                    <a:pt x="1112316" y="1928749"/>
                  </a:lnTo>
                  <a:lnTo>
                    <a:pt x="1114298" y="1936584"/>
                  </a:lnTo>
                  <a:lnTo>
                    <a:pt x="1119149" y="1943049"/>
                  </a:lnTo>
                  <a:lnTo>
                    <a:pt x="1125880" y="1946973"/>
                  </a:lnTo>
                  <a:lnTo>
                    <a:pt x="1133614" y="1948091"/>
                  </a:lnTo>
                  <a:lnTo>
                    <a:pt x="1141476" y="1946109"/>
                  </a:lnTo>
                  <a:lnTo>
                    <a:pt x="1264666" y="1886927"/>
                  </a:lnTo>
                  <a:lnTo>
                    <a:pt x="1300099" y="1869909"/>
                  </a:lnTo>
                  <a:close/>
                </a:path>
                <a:path w="4201159" h="3291840">
                  <a:moveTo>
                    <a:pt x="4116197" y="70954"/>
                  </a:moveTo>
                  <a:lnTo>
                    <a:pt x="3421862" y="70954"/>
                  </a:lnTo>
                  <a:lnTo>
                    <a:pt x="3478911" y="37680"/>
                  </a:lnTo>
                  <a:lnTo>
                    <a:pt x="3484981" y="32359"/>
                  </a:lnTo>
                  <a:lnTo>
                    <a:pt x="3488398" y="25349"/>
                  </a:lnTo>
                  <a:lnTo>
                    <a:pt x="3488906" y="17564"/>
                  </a:lnTo>
                  <a:lnTo>
                    <a:pt x="3486277" y="9867"/>
                  </a:lnTo>
                  <a:lnTo>
                    <a:pt x="3480892" y="3873"/>
                  </a:lnTo>
                  <a:lnTo>
                    <a:pt x="3473894" y="495"/>
                  </a:lnTo>
                  <a:lnTo>
                    <a:pt x="3466122" y="0"/>
                  </a:lnTo>
                  <a:lnTo>
                    <a:pt x="3458464" y="2628"/>
                  </a:lnTo>
                  <a:lnTo>
                    <a:pt x="3306445" y="91274"/>
                  </a:lnTo>
                  <a:lnTo>
                    <a:pt x="3458464" y="179920"/>
                  </a:lnTo>
                  <a:lnTo>
                    <a:pt x="3466122" y="182562"/>
                  </a:lnTo>
                  <a:lnTo>
                    <a:pt x="3473894" y="182067"/>
                  </a:lnTo>
                  <a:lnTo>
                    <a:pt x="3480892" y="178689"/>
                  </a:lnTo>
                  <a:lnTo>
                    <a:pt x="3486277" y="172681"/>
                  </a:lnTo>
                  <a:lnTo>
                    <a:pt x="3488906" y="164998"/>
                  </a:lnTo>
                  <a:lnTo>
                    <a:pt x="3488398" y="157213"/>
                  </a:lnTo>
                  <a:lnTo>
                    <a:pt x="3484981" y="150202"/>
                  </a:lnTo>
                  <a:lnTo>
                    <a:pt x="3478911" y="144868"/>
                  </a:lnTo>
                  <a:lnTo>
                    <a:pt x="3421862" y="111594"/>
                  </a:lnTo>
                  <a:lnTo>
                    <a:pt x="4116197" y="111594"/>
                  </a:lnTo>
                  <a:lnTo>
                    <a:pt x="4116197" y="70954"/>
                  </a:lnTo>
                  <a:close/>
                </a:path>
                <a:path w="4201159" h="3291840">
                  <a:moveTo>
                    <a:pt x="4201033" y="1521675"/>
                  </a:moveTo>
                  <a:lnTo>
                    <a:pt x="3169094" y="1230795"/>
                  </a:lnTo>
                  <a:lnTo>
                    <a:pt x="3233039" y="1214208"/>
                  </a:lnTo>
                  <a:lnTo>
                    <a:pt x="3240265" y="1210703"/>
                  </a:lnTo>
                  <a:lnTo>
                    <a:pt x="3240532" y="1210398"/>
                  </a:lnTo>
                  <a:lnTo>
                    <a:pt x="3245434" y="1204874"/>
                  </a:lnTo>
                  <a:lnTo>
                    <a:pt x="3248050" y="1197533"/>
                  </a:lnTo>
                  <a:lnTo>
                    <a:pt x="3247644" y="1189443"/>
                  </a:lnTo>
                  <a:lnTo>
                    <a:pt x="3244113" y="1182217"/>
                  </a:lnTo>
                  <a:lnTo>
                    <a:pt x="3238258" y="1177061"/>
                  </a:lnTo>
                  <a:lnTo>
                    <a:pt x="3230905" y="1174483"/>
                  </a:lnTo>
                  <a:lnTo>
                    <a:pt x="3222879" y="1174965"/>
                  </a:lnTo>
                  <a:lnTo>
                    <a:pt x="3052445" y="1219034"/>
                  </a:lnTo>
                  <a:lnTo>
                    <a:pt x="3174746" y="1345653"/>
                  </a:lnTo>
                  <a:lnTo>
                    <a:pt x="3181350" y="1350200"/>
                  </a:lnTo>
                  <a:lnTo>
                    <a:pt x="3188944" y="1351813"/>
                  </a:lnTo>
                  <a:lnTo>
                    <a:pt x="3196615" y="1350479"/>
                  </a:lnTo>
                  <a:lnTo>
                    <a:pt x="3158147" y="1269936"/>
                  </a:lnTo>
                  <a:lnTo>
                    <a:pt x="4190111" y="1560804"/>
                  </a:lnTo>
                  <a:lnTo>
                    <a:pt x="4201033" y="1521675"/>
                  </a:lnTo>
                  <a:close/>
                </a:path>
              </a:pathLst>
            </a:custGeom>
            <a:solidFill>
              <a:srgbClr val="000000"/>
            </a:solidFill>
          </p:spPr>
          <p:txBody>
            <a:bodyPr wrap="square" lIns="0" tIns="0" rIns="0" bIns="0" rtlCol="0"/>
            <a:lstStyle/>
            <a:p>
              <a:endParaRPr/>
            </a:p>
          </p:txBody>
        </p:sp>
      </p:grpSp>
      <p:sp>
        <p:nvSpPr>
          <p:cNvPr id="12" name="object 7">
            <a:extLst>
              <a:ext uri="{FF2B5EF4-FFF2-40B4-BE49-F238E27FC236}">
                <a16:creationId xmlns:a16="http://schemas.microsoft.com/office/drawing/2014/main" id="{24CB522E-3C0B-4271-83AE-5C2C23C3232F}"/>
              </a:ext>
            </a:extLst>
          </p:cNvPr>
          <p:cNvSpPr txBox="1"/>
          <p:nvPr/>
        </p:nvSpPr>
        <p:spPr>
          <a:xfrm>
            <a:off x="4260113" y="1685714"/>
            <a:ext cx="1724660" cy="751488"/>
          </a:xfrm>
          <a:prstGeom prst="rect">
            <a:avLst/>
          </a:prstGeom>
        </p:spPr>
        <p:txBody>
          <a:bodyPr vert="horz" wrap="square" lIns="0" tIns="12700" rIns="0" bIns="0" rtlCol="0">
            <a:spAutoFit/>
          </a:bodyPr>
          <a:lstStyle/>
          <a:p>
            <a:pPr marL="12700" algn="ctr">
              <a:spcBef>
                <a:spcPts val="100"/>
              </a:spcBef>
            </a:pPr>
            <a:r>
              <a:rPr lang="hi-IN" sz="2400" dirty="0">
                <a:latin typeface="Open sans" panose="020B0606030504020204"/>
                <a:cs typeface="Calibri"/>
              </a:rPr>
              <a:t>पूरे शरीर टीएलडी</a:t>
            </a:r>
            <a:endParaRPr sz="2400" dirty="0">
              <a:latin typeface="Open sans" panose="020B0606030504020204"/>
              <a:cs typeface="Calibri"/>
            </a:endParaRPr>
          </a:p>
        </p:txBody>
      </p:sp>
      <p:sp>
        <p:nvSpPr>
          <p:cNvPr id="13" name="object 8">
            <a:extLst>
              <a:ext uri="{FF2B5EF4-FFF2-40B4-BE49-F238E27FC236}">
                <a16:creationId xmlns:a16="http://schemas.microsoft.com/office/drawing/2014/main" id="{A5B72729-0D9D-48B3-BB4E-3E1EF704FE54}"/>
              </a:ext>
            </a:extLst>
          </p:cNvPr>
          <p:cNvSpPr txBox="1"/>
          <p:nvPr/>
        </p:nvSpPr>
        <p:spPr>
          <a:xfrm>
            <a:off x="4921651" y="2797318"/>
            <a:ext cx="1706679" cy="1490152"/>
          </a:xfrm>
          <a:prstGeom prst="rect">
            <a:avLst/>
          </a:prstGeom>
        </p:spPr>
        <p:txBody>
          <a:bodyPr vert="horz" wrap="square" lIns="0" tIns="12700" rIns="0" bIns="0" rtlCol="0">
            <a:spAutoFit/>
          </a:bodyPr>
          <a:lstStyle/>
          <a:p>
            <a:pPr marL="12700">
              <a:spcBef>
                <a:spcPts val="100"/>
              </a:spcBef>
            </a:pPr>
            <a:r>
              <a:rPr lang="hi-IN" sz="2400" dirty="0">
                <a:latin typeface="Open sans" panose="020B0606030504020204"/>
                <a:cs typeface="Calibri"/>
              </a:rPr>
              <a:t>होल बॉडी टीएलडी कॉम्बो (न्यूट्रॉन)</a:t>
            </a:r>
            <a:endParaRPr sz="2400" dirty="0">
              <a:latin typeface="Open sans" panose="020B0606030504020204"/>
              <a:cs typeface="Calibri"/>
            </a:endParaRPr>
          </a:p>
        </p:txBody>
      </p:sp>
      <p:sp>
        <p:nvSpPr>
          <p:cNvPr id="14" name="object 9">
            <a:extLst>
              <a:ext uri="{FF2B5EF4-FFF2-40B4-BE49-F238E27FC236}">
                <a16:creationId xmlns:a16="http://schemas.microsoft.com/office/drawing/2014/main" id="{5899E84B-2C14-4C54-B3D1-C1C44434A6C9}"/>
              </a:ext>
            </a:extLst>
          </p:cNvPr>
          <p:cNvSpPr txBox="1"/>
          <p:nvPr/>
        </p:nvSpPr>
        <p:spPr>
          <a:xfrm>
            <a:off x="4493534" y="4647586"/>
            <a:ext cx="1586798" cy="1133644"/>
          </a:xfrm>
          <a:prstGeom prst="rect">
            <a:avLst/>
          </a:prstGeom>
        </p:spPr>
        <p:txBody>
          <a:bodyPr vert="horz" wrap="square" lIns="0" tIns="12700" rIns="0" bIns="0" rtlCol="0">
            <a:spAutoFit/>
          </a:bodyPr>
          <a:lstStyle/>
          <a:p>
            <a:pPr marL="408940" marR="5080" indent="-396875">
              <a:spcBef>
                <a:spcPts val="100"/>
              </a:spcBef>
            </a:pPr>
            <a:r>
              <a:rPr lang="hi-IN" sz="2400" spc="-10" dirty="0">
                <a:latin typeface="Open sans" panose="020B0606030504020204"/>
                <a:cs typeface="Calibri"/>
              </a:rPr>
              <a:t>एक्स्ट्रीमली
टीएलडी फिंगर</a:t>
            </a:r>
            <a:endParaRPr sz="2400" dirty="0">
              <a:latin typeface="Open sans" panose="020B0606030504020204"/>
              <a:cs typeface="Calibri"/>
            </a:endParaRPr>
          </a:p>
        </p:txBody>
      </p:sp>
      <p:sp>
        <p:nvSpPr>
          <p:cNvPr id="15" name="object 10">
            <a:extLst>
              <a:ext uri="{FF2B5EF4-FFF2-40B4-BE49-F238E27FC236}">
                <a16:creationId xmlns:a16="http://schemas.microsoft.com/office/drawing/2014/main" id="{77A397A5-00AB-4764-AFB8-CDACB5FE780E}"/>
              </a:ext>
            </a:extLst>
          </p:cNvPr>
          <p:cNvSpPr txBox="1"/>
          <p:nvPr/>
        </p:nvSpPr>
        <p:spPr>
          <a:xfrm>
            <a:off x="9614417" y="1456733"/>
            <a:ext cx="1517409" cy="751488"/>
          </a:xfrm>
          <a:prstGeom prst="rect">
            <a:avLst/>
          </a:prstGeom>
        </p:spPr>
        <p:txBody>
          <a:bodyPr vert="horz" wrap="square" lIns="0" tIns="12700" rIns="0" bIns="0" rtlCol="0">
            <a:spAutoFit/>
          </a:bodyPr>
          <a:lstStyle/>
          <a:p>
            <a:pPr marL="12700">
              <a:spcBef>
                <a:spcPts val="100"/>
              </a:spcBef>
            </a:pPr>
            <a:r>
              <a:rPr lang="hi-IN" sz="2400" dirty="0">
                <a:latin typeface="Open sans" panose="020B0606030504020204"/>
                <a:cs typeface="Calibri"/>
              </a:rPr>
              <a:t>पॉकेट डोसीमीटर</a:t>
            </a:r>
            <a:endParaRPr sz="2400" dirty="0">
              <a:latin typeface="Open sans" panose="020B0606030504020204"/>
              <a:cs typeface="Calibri"/>
            </a:endParaRPr>
          </a:p>
        </p:txBody>
      </p:sp>
      <p:sp>
        <p:nvSpPr>
          <p:cNvPr id="16" name="object 11">
            <a:extLst>
              <a:ext uri="{FF2B5EF4-FFF2-40B4-BE49-F238E27FC236}">
                <a16:creationId xmlns:a16="http://schemas.microsoft.com/office/drawing/2014/main" id="{14549D40-1238-48EC-B320-158C5829785F}"/>
              </a:ext>
            </a:extLst>
          </p:cNvPr>
          <p:cNvSpPr txBox="1"/>
          <p:nvPr/>
        </p:nvSpPr>
        <p:spPr>
          <a:xfrm>
            <a:off x="9614417" y="2981368"/>
            <a:ext cx="1596922" cy="751488"/>
          </a:xfrm>
          <a:prstGeom prst="rect">
            <a:avLst/>
          </a:prstGeom>
        </p:spPr>
        <p:txBody>
          <a:bodyPr vert="horz" wrap="square" lIns="0" tIns="12700" rIns="0" bIns="0" rtlCol="0">
            <a:spAutoFit/>
          </a:bodyPr>
          <a:lstStyle/>
          <a:p>
            <a:pPr marL="12700">
              <a:spcBef>
                <a:spcPts val="100"/>
              </a:spcBef>
            </a:pPr>
            <a:r>
              <a:rPr lang="hi-IN" sz="2400" spc="-10" dirty="0">
                <a:latin typeface="Open sans" panose="020B0606030504020204"/>
                <a:cs typeface="Calibri"/>
              </a:rPr>
              <a:t>इलेक्ट्रॉनिक डोसीमीटर</a:t>
            </a:r>
            <a:endParaRPr sz="2400" dirty="0">
              <a:latin typeface="Open sans" panose="020B0606030504020204"/>
              <a:cs typeface="Calibri"/>
            </a:endParaRPr>
          </a:p>
        </p:txBody>
      </p:sp>
      <p:sp>
        <p:nvSpPr>
          <p:cNvPr id="17" name="object 12">
            <a:extLst>
              <a:ext uri="{FF2B5EF4-FFF2-40B4-BE49-F238E27FC236}">
                <a16:creationId xmlns:a16="http://schemas.microsoft.com/office/drawing/2014/main" id="{00F8EC10-781E-46A3-BE3A-643AF36BF372}"/>
              </a:ext>
            </a:extLst>
          </p:cNvPr>
          <p:cNvSpPr txBox="1"/>
          <p:nvPr/>
        </p:nvSpPr>
        <p:spPr>
          <a:xfrm>
            <a:off x="9743625" y="4356523"/>
            <a:ext cx="1964670" cy="764312"/>
          </a:xfrm>
          <a:prstGeom prst="rect">
            <a:avLst/>
          </a:prstGeom>
        </p:spPr>
        <p:txBody>
          <a:bodyPr vert="horz" wrap="square" lIns="0" tIns="12700" rIns="0" bIns="0" rtlCol="0">
            <a:spAutoFit/>
          </a:bodyPr>
          <a:lstStyle/>
          <a:p>
            <a:pPr algn="ctr">
              <a:spcBef>
                <a:spcPts val="100"/>
              </a:spcBef>
            </a:pPr>
            <a:r>
              <a:rPr lang="hi-IN" sz="2400" spc="-10" dirty="0">
                <a:latin typeface="Open sans" panose="020B0606030504020204"/>
                <a:cs typeface="Calibri"/>
              </a:rPr>
              <a:t>चरम टीएलडी
कलाई</a:t>
            </a:r>
            <a:endParaRPr sz="2400" dirty="0">
              <a:latin typeface="Open sans" panose="020B0606030504020204"/>
              <a:cs typeface="Calibri"/>
            </a:endParaRPr>
          </a:p>
        </p:txBody>
      </p:sp>
      <p:sp>
        <p:nvSpPr>
          <p:cNvPr id="18" name="object 15">
            <a:extLst>
              <a:ext uri="{FF2B5EF4-FFF2-40B4-BE49-F238E27FC236}">
                <a16:creationId xmlns:a16="http://schemas.microsoft.com/office/drawing/2014/main" id="{03B27FB9-6EFE-4A88-98BC-32F5BB9CEEF3}"/>
              </a:ext>
            </a:extLst>
          </p:cNvPr>
          <p:cNvSpPr txBox="1"/>
          <p:nvPr/>
        </p:nvSpPr>
        <p:spPr>
          <a:xfrm>
            <a:off x="6101708" y="5958883"/>
            <a:ext cx="3535679" cy="750205"/>
          </a:xfrm>
          <a:prstGeom prst="rect">
            <a:avLst/>
          </a:prstGeom>
        </p:spPr>
        <p:txBody>
          <a:bodyPr vert="horz" wrap="square" lIns="0" tIns="11430" rIns="0" bIns="0" rtlCol="0">
            <a:spAutoFit/>
          </a:bodyPr>
          <a:lstStyle/>
          <a:p>
            <a:pPr marL="12700" algn="ctr">
              <a:spcBef>
                <a:spcPts val="90"/>
              </a:spcBef>
            </a:pPr>
            <a:r>
              <a:rPr lang="hi-IN" sz="2400" dirty="0">
                <a:latin typeface="Open sans" panose="020B0606030504020204"/>
                <a:cs typeface="Calibri"/>
              </a:rPr>
              <a:t>टीएलडी - थर्मोल्यूमिनसेंट डोसीमीटर</a:t>
            </a:r>
            <a:endParaRPr sz="2400" dirty="0">
              <a:latin typeface="Open sans" panose="020B0606030504020204"/>
              <a:cs typeface="Calibri"/>
            </a:endParaRPr>
          </a:p>
        </p:txBody>
      </p:sp>
      <p:sp>
        <p:nvSpPr>
          <p:cNvPr id="19" name="object 13">
            <a:extLst>
              <a:ext uri="{FF2B5EF4-FFF2-40B4-BE49-F238E27FC236}">
                <a16:creationId xmlns:a16="http://schemas.microsoft.com/office/drawing/2014/main" id="{82F2FF81-6E81-43A6-84DB-B5C294E4E259}"/>
              </a:ext>
            </a:extLst>
          </p:cNvPr>
          <p:cNvSpPr/>
          <p:nvPr/>
        </p:nvSpPr>
        <p:spPr>
          <a:xfrm>
            <a:off x="8888768" y="4339695"/>
            <a:ext cx="918210" cy="236854"/>
          </a:xfrm>
          <a:custGeom>
            <a:avLst/>
            <a:gdLst/>
            <a:ahLst/>
            <a:cxnLst/>
            <a:rect l="l" t="t" r="r" b="b"/>
            <a:pathLst>
              <a:path w="918209" h="236854">
                <a:moveTo>
                  <a:pt x="117356" y="62684"/>
                </a:moveTo>
                <a:lnTo>
                  <a:pt x="79637" y="77024"/>
                </a:lnTo>
                <a:lnTo>
                  <a:pt x="110712" y="102828"/>
                </a:lnTo>
                <a:lnTo>
                  <a:pt x="911225" y="236247"/>
                </a:lnTo>
                <a:lnTo>
                  <a:pt x="917829" y="196115"/>
                </a:lnTo>
                <a:lnTo>
                  <a:pt x="117356" y="62684"/>
                </a:lnTo>
                <a:close/>
              </a:path>
              <a:path w="918209" h="236854">
                <a:moveTo>
                  <a:pt x="172519" y="0"/>
                </a:moveTo>
                <a:lnTo>
                  <a:pt x="164592" y="1297"/>
                </a:lnTo>
                <a:lnTo>
                  <a:pt x="0" y="63781"/>
                </a:lnTo>
                <a:lnTo>
                  <a:pt x="135381" y="176176"/>
                </a:lnTo>
                <a:lnTo>
                  <a:pt x="142490" y="180048"/>
                </a:lnTo>
                <a:lnTo>
                  <a:pt x="150240" y="180859"/>
                </a:lnTo>
                <a:lnTo>
                  <a:pt x="157706" y="178694"/>
                </a:lnTo>
                <a:lnTo>
                  <a:pt x="110712" y="102828"/>
                </a:lnTo>
                <a:lnTo>
                  <a:pt x="36449" y="90451"/>
                </a:lnTo>
                <a:lnTo>
                  <a:pt x="43180" y="50319"/>
                </a:lnTo>
                <a:lnTo>
                  <a:pt x="149879" y="50319"/>
                </a:lnTo>
                <a:lnTo>
                  <a:pt x="178943" y="39270"/>
                </a:lnTo>
                <a:lnTo>
                  <a:pt x="185789" y="34986"/>
                </a:lnTo>
                <a:lnTo>
                  <a:pt x="190277" y="28618"/>
                </a:lnTo>
                <a:lnTo>
                  <a:pt x="192051" y="21036"/>
                </a:lnTo>
                <a:lnTo>
                  <a:pt x="190754" y="13108"/>
                </a:lnTo>
                <a:lnTo>
                  <a:pt x="186469" y="6262"/>
                </a:lnTo>
                <a:lnTo>
                  <a:pt x="180101" y="1774"/>
                </a:lnTo>
                <a:lnTo>
                  <a:pt x="172519" y="0"/>
                </a:lnTo>
                <a:close/>
              </a:path>
              <a:path w="918209" h="236854">
                <a:moveTo>
                  <a:pt x="43180" y="50319"/>
                </a:moveTo>
                <a:lnTo>
                  <a:pt x="36449" y="90451"/>
                </a:lnTo>
                <a:lnTo>
                  <a:pt x="110712" y="102828"/>
                </a:lnTo>
                <a:lnTo>
                  <a:pt x="94583" y="89435"/>
                </a:lnTo>
                <a:lnTo>
                  <a:pt x="46990" y="89435"/>
                </a:lnTo>
                <a:lnTo>
                  <a:pt x="52831" y="54764"/>
                </a:lnTo>
                <a:lnTo>
                  <a:pt x="69846" y="54764"/>
                </a:lnTo>
                <a:lnTo>
                  <a:pt x="43180" y="50319"/>
                </a:lnTo>
                <a:close/>
              </a:path>
              <a:path w="918209" h="236854">
                <a:moveTo>
                  <a:pt x="52831" y="54764"/>
                </a:moveTo>
                <a:lnTo>
                  <a:pt x="46990" y="89435"/>
                </a:lnTo>
                <a:lnTo>
                  <a:pt x="79637" y="77024"/>
                </a:lnTo>
                <a:lnTo>
                  <a:pt x="52831" y="54764"/>
                </a:lnTo>
                <a:close/>
              </a:path>
              <a:path w="918209" h="236854">
                <a:moveTo>
                  <a:pt x="79637" y="77024"/>
                </a:moveTo>
                <a:lnTo>
                  <a:pt x="46990" y="89435"/>
                </a:lnTo>
                <a:lnTo>
                  <a:pt x="94583" y="89435"/>
                </a:lnTo>
                <a:lnTo>
                  <a:pt x="79637" y="77024"/>
                </a:lnTo>
                <a:close/>
              </a:path>
              <a:path w="918209" h="236854">
                <a:moveTo>
                  <a:pt x="69846" y="54764"/>
                </a:moveTo>
                <a:lnTo>
                  <a:pt x="52831" y="54764"/>
                </a:lnTo>
                <a:lnTo>
                  <a:pt x="79637" y="77024"/>
                </a:lnTo>
                <a:lnTo>
                  <a:pt x="117356" y="62684"/>
                </a:lnTo>
                <a:lnTo>
                  <a:pt x="69846" y="54764"/>
                </a:lnTo>
                <a:close/>
              </a:path>
              <a:path w="918209" h="236854">
                <a:moveTo>
                  <a:pt x="149879" y="50319"/>
                </a:moveTo>
                <a:lnTo>
                  <a:pt x="43180" y="50319"/>
                </a:lnTo>
                <a:lnTo>
                  <a:pt x="117356" y="62684"/>
                </a:lnTo>
                <a:lnTo>
                  <a:pt x="149879" y="50319"/>
                </a:lnTo>
                <a:close/>
              </a:path>
            </a:pathLst>
          </a:custGeom>
          <a:solidFill>
            <a:srgbClr val="000000"/>
          </a:solidFill>
        </p:spPr>
        <p:txBody>
          <a:bodyPr wrap="square" lIns="0" tIns="0" rIns="0" bIns="0" rtlCol="0"/>
          <a:lstStyle/>
          <a:p>
            <a:endParaRPr/>
          </a:p>
        </p:txBody>
      </p:sp>
    </p:spTree>
    <p:extLst>
      <p:ext uri="{BB962C8B-B14F-4D97-AF65-F5344CB8AC3E}">
        <p14:creationId xmlns:p14="http://schemas.microsoft.com/office/powerpoint/2010/main" val="2167429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922" y="1749286"/>
            <a:ext cx="3498574" cy="2574236"/>
          </a:xfrm>
        </p:spPr>
        <p:txBody>
          <a:bodyPr>
            <a:noAutofit/>
          </a:bodyPr>
          <a:lstStyle/>
          <a:p>
            <a:r>
              <a:rPr lang="hi-IN" altLang="en-US" sz="4000" b="1" dirty="0">
                <a:solidFill>
                  <a:srgbClr val="C00000"/>
                </a:solidFill>
                <a:latin typeface="Open sans" panose="020B0606030504020204"/>
                <a:cs typeface="Times New Roman" panose="02020603050405020304" pitchFamily="18" charset="0"/>
              </a:rPr>
              <a:t>खुराक मूल्यांकन और सुरक्षा मार्गदर्शन</a:t>
            </a:r>
            <a:endParaRPr lang="en-US" sz="4000" b="1" dirty="0">
              <a:solidFill>
                <a:srgbClr val="C00000"/>
              </a:solidFill>
              <a:latin typeface="Open sans" panose="020B0606030504020204"/>
              <a:cs typeface="Arial" pitchFamily="34" charset="0"/>
            </a:endParaRPr>
          </a:p>
        </p:txBody>
      </p:sp>
      <p:pic>
        <p:nvPicPr>
          <p:cNvPr id="8" name="object 4">
            <a:extLst>
              <a:ext uri="{FF2B5EF4-FFF2-40B4-BE49-F238E27FC236}">
                <a16:creationId xmlns:a16="http://schemas.microsoft.com/office/drawing/2014/main" id="{21BD96C2-7ED6-4093-A5AB-668C94D54A89}"/>
              </a:ext>
            </a:extLst>
          </p:cNvPr>
          <p:cNvPicPr/>
          <p:nvPr/>
        </p:nvPicPr>
        <p:blipFill rotWithShape="1">
          <a:blip r:embed="rId2" cstate="print"/>
          <a:srcRect r="21695"/>
          <a:stretch/>
        </p:blipFill>
        <p:spPr>
          <a:xfrm>
            <a:off x="10741032" y="27603"/>
            <a:ext cx="1436668" cy="1088879"/>
          </a:xfrm>
          <a:prstGeom prst="rect">
            <a:avLst/>
          </a:prstGeom>
        </p:spPr>
      </p:pic>
      <p:pic>
        <p:nvPicPr>
          <p:cNvPr id="9" name="Picture 8">
            <a:extLst>
              <a:ext uri="{FF2B5EF4-FFF2-40B4-BE49-F238E27FC236}">
                <a16:creationId xmlns:a16="http://schemas.microsoft.com/office/drawing/2014/main" id="{325C3AF5-98CC-46D9-B703-A080672AE0E8}"/>
              </a:ext>
            </a:extLst>
          </p:cNvPr>
          <p:cNvPicPr>
            <a:picLocks noChangeAspect="1"/>
          </p:cNvPicPr>
          <p:nvPr/>
        </p:nvPicPr>
        <p:blipFill>
          <a:blip r:embed="rId3"/>
          <a:stretch>
            <a:fillRect/>
          </a:stretch>
        </p:blipFill>
        <p:spPr>
          <a:xfrm>
            <a:off x="234651" y="117884"/>
            <a:ext cx="1384533" cy="941482"/>
          </a:xfrm>
          <a:prstGeom prst="rect">
            <a:avLst/>
          </a:prstGeom>
        </p:spPr>
      </p:pic>
      <p:sp>
        <p:nvSpPr>
          <p:cNvPr id="3" name="Rectangle 2">
            <a:extLst>
              <a:ext uri="{FF2B5EF4-FFF2-40B4-BE49-F238E27FC236}">
                <a16:creationId xmlns:a16="http://schemas.microsoft.com/office/drawing/2014/main" id="{32EA0143-3CF0-4C30-908E-127926EB1568}"/>
              </a:ext>
            </a:extLst>
          </p:cNvPr>
          <p:cNvSpPr/>
          <p:nvPr/>
        </p:nvSpPr>
        <p:spPr>
          <a:xfrm>
            <a:off x="4760845" y="1211344"/>
            <a:ext cx="6589642" cy="4765215"/>
          </a:xfrm>
          <a:prstGeom prst="rect">
            <a:avLst/>
          </a:prstGeom>
        </p:spPr>
        <p:txBody>
          <a:bodyPr wrap="square">
            <a:spAutoFit/>
          </a:bodyPr>
          <a:lstStyle/>
          <a:p>
            <a:pPr marL="12700">
              <a:lnSpc>
                <a:spcPct val="150000"/>
              </a:lnSpc>
              <a:spcBef>
                <a:spcPts val="440"/>
              </a:spcBef>
            </a:pPr>
            <a:r>
              <a:rPr lang="hi-IN" sz="2800" b="1" dirty="0">
                <a:latin typeface="Open sans" panose="020B0606030504020204"/>
                <a:cs typeface="Arial"/>
              </a:rPr>
              <a:t>खुराक मूल्यांकन मापन</a:t>
            </a:r>
            <a:r>
              <a:rPr lang="en-IN" sz="2800" b="1" spc="-10" dirty="0">
                <a:latin typeface="Open sans" panose="020B0606030504020204"/>
                <a:cs typeface="Arial"/>
              </a:rPr>
              <a:t>:</a:t>
            </a:r>
            <a:endParaRPr lang="en-IN" sz="2800" dirty="0">
              <a:latin typeface="Open sans" panose="020B0606030504020204"/>
              <a:cs typeface="Arial"/>
            </a:endParaRPr>
          </a:p>
          <a:p>
            <a:pPr marL="297180" marR="5080" indent="-285115">
              <a:lnSpc>
                <a:spcPct val="150000"/>
              </a:lnSpc>
              <a:spcBef>
                <a:spcPts val="400"/>
              </a:spcBef>
              <a:buChar char="•"/>
              <a:tabLst>
                <a:tab pos="297180" algn="l"/>
              </a:tabLst>
            </a:pPr>
            <a:r>
              <a:rPr lang="hi-IN" sz="2800" dirty="0">
                <a:latin typeface="Open sans" panose="020B0606030504020204"/>
                <a:cs typeface="Arial MT"/>
              </a:rPr>
              <a:t>उत्तरदाताओं को खुराक को कम करने के लिए 4-मीटर विस्तारित एक कैलिब्रेटेड उच्च खुराक दर टेली-प्रोब डिटेक्टर का उपयोग करें</a:t>
            </a:r>
          </a:p>
          <a:p>
            <a:pPr marL="297180" marR="5080" indent="-285115">
              <a:lnSpc>
                <a:spcPct val="150000"/>
              </a:lnSpc>
              <a:spcBef>
                <a:spcPts val="400"/>
              </a:spcBef>
              <a:buChar char="•"/>
              <a:tabLst>
                <a:tab pos="297180" algn="l"/>
              </a:tabLst>
            </a:pPr>
            <a:r>
              <a:rPr lang="hi-IN" sz="2800" b="1" spc="-10" dirty="0">
                <a:latin typeface="Open sans" panose="020B0606030504020204"/>
                <a:cs typeface="Arial"/>
              </a:rPr>
              <a:t>खुराक सीमा स्थापित करें (</a:t>
            </a:r>
            <a:r>
              <a:rPr lang="en-IN" sz="2800" b="1" spc="-10" dirty="0">
                <a:latin typeface="Open sans" panose="020B0606030504020204"/>
                <a:cs typeface="Arial"/>
              </a:rPr>
              <a:t>IAEA </a:t>
            </a:r>
            <a:r>
              <a:rPr lang="hi-IN" sz="2800" b="1" spc="-10" dirty="0">
                <a:latin typeface="Open sans" panose="020B0606030504020204"/>
                <a:cs typeface="Arial"/>
              </a:rPr>
              <a:t>मार्गदर्शन):</a:t>
            </a:r>
          </a:p>
          <a:p>
            <a:pPr marL="297180" marR="5080" indent="-285115">
              <a:lnSpc>
                <a:spcPct val="150000"/>
              </a:lnSpc>
              <a:spcBef>
                <a:spcPts val="400"/>
              </a:spcBef>
              <a:buChar char="•"/>
              <a:tabLst>
                <a:tab pos="297180" algn="l"/>
              </a:tabLst>
            </a:pPr>
            <a:r>
              <a:rPr lang="hi-IN" sz="2800" spc="-10" dirty="0">
                <a:latin typeface="Open sans" panose="020B0606030504020204"/>
                <a:cs typeface="Arial MT"/>
              </a:rPr>
              <a:t>टर्न बैक लिमिट - 100 </a:t>
            </a:r>
            <a:r>
              <a:rPr lang="en-IN" sz="2800" spc="-10" dirty="0">
                <a:latin typeface="Open sans" panose="020B0606030504020204"/>
                <a:cs typeface="Arial MT"/>
              </a:rPr>
              <a:t>mSv/h (10 R/h)
</a:t>
            </a:r>
            <a:r>
              <a:rPr lang="hi-IN" sz="2800" spc="-10" dirty="0">
                <a:latin typeface="Open sans" panose="020B0606030504020204"/>
                <a:cs typeface="Arial MT"/>
              </a:rPr>
              <a:t>कुल खुराक सीमा – 50 </a:t>
            </a:r>
            <a:r>
              <a:rPr lang="en-IN" sz="2800" spc="-10" dirty="0">
                <a:latin typeface="Open sans" panose="020B0606030504020204"/>
                <a:cs typeface="Arial MT"/>
              </a:rPr>
              <a:t>mSv (5 R)</a:t>
            </a:r>
            <a:endParaRPr lang="en-IN" sz="2800" dirty="0">
              <a:latin typeface="Open sans" panose="020B0606030504020204"/>
              <a:cs typeface="Arial MT"/>
            </a:endParaRPr>
          </a:p>
        </p:txBody>
      </p:sp>
    </p:spTree>
    <p:extLst>
      <p:ext uri="{BB962C8B-B14F-4D97-AF65-F5344CB8AC3E}">
        <p14:creationId xmlns:p14="http://schemas.microsoft.com/office/powerpoint/2010/main" val="311396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1078</Words>
  <Application>Microsoft Office PowerPoint</Application>
  <PresentationFormat>Widescreen</PresentationFormat>
  <Paragraphs>93</Paragraphs>
  <Slides>26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Arial</vt:lpstr>
      <vt:lpstr>Arial MT</vt:lpstr>
      <vt:lpstr>Calibri</vt:lpstr>
      <vt:lpstr>Kruti Dev 092</vt:lpstr>
      <vt:lpstr>Noto Sans Symbols</vt:lpstr>
      <vt:lpstr>Open Sans</vt:lpstr>
      <vt:lpstr>Open Sans</vt:lpstr>
      <vt:lpstr>Open Sans SemiBold</vt:lpstr>
      <vt:lpstr>Tw Cen MT</vt:lpstr>
      <vt:lpstr>Wingdings</vt:lpstr>
      <vt:lpstr>Office Theme</vt:lpstr>
      <vt:lpstr>PowerPoint Presentation</vt:lpstr>
      <vt:lpstr>PowerPoint Presentation</vt:lpstr>
      <vt:lpstr>परिचय</vt:lpstr>
      <vt:lpstr>विकिरण  का मूल  </vt:lpstr>
      <vt:lpstr>साधन प्रयुक्त</vt:lpstr>
      <vt:lpstr>सुरक्षा प्रोटोकॉल</vt:lpstr>
      <vt:lpstr>खोज तकनीक</vt:lpstr>
      <vt:lpstr> किस प्रकार की डोसिमेट्री की आवश्यकता है?</vt:lpstr>
      <vt:lpstr>खुराक मूल्यांकन और सुरक्षा मार्गदर्शन</vt:lpstr>
      <vt:lpstr>खुराक मूल्यांकन और सुरक्षा मार्गदर्शन</vt:lpstr>
      <vt:lpstr>संदूषण निगरानी और नियंत्रण</vt:lpstr>
      <vt:lpstr>रेडियोधर्मी भौतिक पहचान</vt:lpstr>
      <vt:lpstr>क्या आपको विकिरण परिरक्षण की आवश्यकता है?</vt:lpstr>
      <vt:lpstr>क्या आपको रिमोट हैंडलिंग की आवश्यकता है औजार?</vt:lpstr>
      <vt:lpstr>स्रोत पुनर्प्राप्ति संचालन</vt:lpstr>
      <vt:lpstr>चरण 1 प्रारंभिक खोज और प्रतिक्रिया</vt:lpstr>
      <vt:lpstr>प्रारंभिक प्रतिक्रिया- चेतावाणी</vt:lpstr>
      <vt:lpstr>चरण 2 स्रोत पैकेजिंग</vt:lpstr>
      <vt:lpstr>चरण 3 –  स्रोत परिवहन</vt:lpstr>
      <vt:lpstr>शमन तकनीक</vt:lpstr>
      <vt:lpstr>परिशोधन विधियाँ</vt:lpstr>
      <vt:lpstr>के साथ समन्वय  एजेंसियों</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generated using python-pptx</dc:description>
  <cp:lastModifiedBy>08 TH BN NDRF GHAZIABAD</cp:lastModifiedBy>
  <cp:revision>21</cp:revision>
  <dcterms:created xsi:type="dcterms:W3CDTF">2013-01-27T09:14:16Z</dcterms:created>
  <dcterms:modified xsi:type="dcterms:W3CDTF">2025-12-17T11:15:32Z</dcterms:modified>
  <cp:category/>
</cp:coreProperties>
</file>