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4"/>
  </p:notesMasterIdLst>
  <p:sldIdLst>
    <p:sldId id="256" r:id="rId3"/>
    <p:sldId id="284" r:id="rId4"/>
    <p:sldId id="388" r:id="rId5"/>
    <p:sldId id="291" r:id="rId6"/>
    <p:sldId id="343" r:id="rId7"/>
    <p:sldId id="318" r:id="rId8"/>
    <p:sldId id="344" r:id="rId9"/>
    <p:sldId id="345" r:id="rId10"/>
    <p:sldId id="346" r:id="rId11"/>
    <p:sldId id="347" r:id="rId12"/>
    <p:sldId id="348" r:id="rId13"/>
    <p:sldId id="349" r:id="rId14"/>
    <p:sldId id="386" r:id="rId15"/>
    <p:sldId id="350" r:id="rId16"/>
    <p:sldId id="387" r:id="rId17"/>
    <p:sldId id="389" r:id="rId18"/>
    <p:sldId id="351" r:id="rId19"/>
    <p:sldId id="352" r:id="rId20"/>
    <p:sldId id="313" r:id="rId21"/>
    <p:sldId id="354" r:id="rId22"/>
    <p:sldId id="356" r:id="rId23"/>
    <p:sldId id="390" r:id="rId24"/>
    <p:sldId id="357" r:id="rId25"/>
    <p:sldId id="358" r:id="rId26"/>
    <p:sldId id="359" r:id="rId27"/>
    <p:sldId id="360" r:id="rId28"/>
    <p:sldId id="361" r:id="rId29"/>
    <p:sldId id="311" r:id="rId30"/>
    <p:sldId id="391" r:id="rId31"/>
    <p:sldId id="281" r:id="rId32"/>
    <p:sldId id="31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00FF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5AAE5F-5998-497A-8F09-E3BA337B160A}" v="11" dt="2025-12-01T12:40:47.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48" y="4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AY YADAV" userId="2517e3d847476262" providerId="LiveId" clId="{07DD569D-5DB5-4489-A8B8-8262889BA340}"/>
    <pc:docChg chg="undo custSel modSld">
      <pc:chgData name="AJAY YADAV" userId="2517e3d847476262" providerId="LiveId" clId="{07DD569D-5DB5-4489-A8B8-8262889BA340}" dt="2025-12-01T12:44:17.484" v="204" actId="20577"/>
      <pc:docMkLst>
        <pc:docMk/>
      </pc:docMkLst>
      <pc:sldChg chg="modSp mod">
        <pc:chgData name="AJAY YADAV" userId="2517e3d847476262" providerId="LiveId" clId="{07DD569D-5DB5-4489-A8B8-8262889BA340}" dt="2025-12-01T08:27:13.389" v="1" actId="122"/>
        <pc:sldMkLst>
          <pc:docMk/>
          <pc:sldMk cId="0" sldId="256"/>
        </pc:sldMkLst>
        <pc:spChg chg="mod">
          <ac:chgData name="AJAY YADAV" userId="2517e3d847476262" providerId="LiveId" clId="{07DD569D-5DB5-4489-A8B8-8262889BA340}" dt="2025-12-01T08:27:13.389" v="1" actId="122"/>
          <ac:spMkLst>
            <pc:docMk/>
            <pc:sldMk cId="0" sldId="256"/>
            <ac:spMk id="4" creationId="{2E9EC43E-C7B1-EF48-5F3B-E2AF3723BE8A}"/>
          </ac:spMkLst>
        </pc:spChg>
      </pc:sldChg>
      <pc:sldChg chg="modSp mod">
        <pc:chgData name="AJAY YADAV" userId="2517e3d847476262" providerId="LiveId" clId="{07DD569D-5DB5-4489-A8B8-8262889BA340}" dt="2025-12-01T08:27:25.660" v="9" actId="20577"/>
        <pc:sldMkLst>
          <pc:docMk/>
          <pc:sldMk cId="0" sldId="284"/>
        </pc:sldMkLst>
        <pc:spChg chg="mod">
          <ac:chgData name="AJAY YADAV" userId="2517e3d847476262" providerId="LiveId" clId="{07DD569D-5DB5-4489-A8B8-8262889BA340}" dt="2025-12-01T08:27:25.660" v="9" actId="20577"/>
          <ac:spMkLst>
            <pc:docMk/>
            <pc:sldMk cId="0" sldId="284"/>
            <ac:spMk id="116" creationId="{00000000-0000-0000-0000-000000000000}"/>
          </ac:spMkLst>
        </pc:spChg>
      </pc:sldChg>
      <pc:sldChg chg="modSp mod">
        <pc:chgData name="AJAY YADAV" userId="2517e3d847476262" providerId="LiveId" clId="{07DD569D-5DB5-4489-A8B8-8262889BA340}" dt="2025-12-01T08:29:12.348" v="23" actId="1038"/>
        <pc:sldMkLst>
          <pc:docMk/>
          <pc:sldMk cId="615700225" sldId="291"/>
        </pc:sldMkLst>
        <pc:spChg chg="mod">
          <ac:chgData name="AJAY YADAV" userId="2517e3d847476262" providerId="LiveId" clId="{07DD569D-5DB5-4489-A8B8-8262889BA340}" dt="2025-12-01T08:29:12.348" v="23" actId="1038"/>
          <ac:spMkLst>
            <pc:docMk/>
            <pc:sldMk cId="615700225" sldId="291"/>
            <ac:spMk id="4" creationId="{1078340F-8965-E936-7276-FED408D952D2}"/>
          </ac:spMkLst>
        </pc:spChg>
        <pc:spChg chg="mod">
          <ac:chgData name="AJAY YADAV" userId="2517e3d847476262" providerId="LiveId" clId="{07DD569D-5DB5-4489-A8B8-8262889BA340}" dt="2025-12-01T08:29:04.448" v="18" actId="20577"/>
          <ac:spMkLst>
            <pc:docMk/>
            <pc:sldMk cId="615700225" sldId="291"/>
            <ac:spMk id="13" creationId="{568F1FEA-9563-F3DC-35BD-F55503457F3F}"/>
          </ac:spMkLst>
        </pc:spChg>
      </pc:sldChg>
      <pc:sldChg chg="modSp">
        <pc:chgData name="AJAY YADAV" userId="2517e3d847476262" providerId="LiveId" clId="{07DD569D-5DB5-4489-A8B8-8262889BA340}" dt="2025-12-01T08:38:28.239" v="119"/>
        <pc:sldMkLst>
          <pc:docMk/>
          <pc:sldMk cId="3528241941" sldId="313"/>
        </pc:sldMkLst>
        <pc:spChg chg="mod">
          <ac:chgData name="AJAY YADAV" userId="2517e3d847476262" providerId="LiveId" clId="{07DD569D-5DB5-4489-A8B8-8262889BA340}" dt="2025-12-01T08:38:28.239" v="119"/>
          <ac:spMkLst>
            <pc:docMk/>
            <pc:sldMk cId="3528241941" sldId="313"/>
            <ac:spMk id="7" creationId="{ABA14EDE-6DFF-DD5E-6C0B-F8979DDDC65C}"/>
          </ac:spMkLst>
        </pc:spChg>
      </pc:sldChg>
      <pc:sldChg chg="modSp mod">
        <pc:chgData name="AJAY YADAV" userId="2517e3d847476262" providerId="LiveId" clId="{07DD569D-5DB5-4489-A8B8-8262889BA340}" dt="2025-12-01T08:31:12.660" v="25" actId="20577"/>
        <pc:sldMkLst>
          <pc:docMk/>
          <pc:sldMk cId="935249048" sldId="318"/>
        </pc:sldMkLst>
        <pc:spChg chg="mod">
          <ac:chgData name="AJAY YADAV" userId="2517e3d847476262" providerId="LiveId" clId="{07DD569D-5DB5-4489-A8B8-8262889BA340}" dt="2025-12-01T08:31:12.660" v="25" actId="20577"/>
          <ac:spMkLst>
            <pc:docMk/>
            <pc:sldMk cId="935249048" sldId="318"/>
            <ac:spMk id="13" creationId="{568F1FEA-9563-F3DC-35BD-F55503457F3F}"/>
          </ac:spMkLst>
        </pc:spChg>
      </pc:sldChg>
      <pc:sldChg chg="modSp mod">
        <pc:chgData name="AJAY YADAV" userId="2517e3d847476262" providerId="LiveId" clId="{07DD569D-5DB5-4489-A8B8-8262889BA340}" dt="2025-12-01T08:32:44.319" v="38" actId="20577"/>
        <pc:sldMkLst>
          <pc:docMk/>
          <pc:sldMk cId="3163433035" sldId="344"/>
        </pc:sldMkLst>
        <pc:spChg chg="mod">
          <ac:chgData name="AJAY YADAV" userId="2517e3d847476262" providerId="LiveId" clId="{07DD569D-5DB5-4489-A8B8-8262889BA340}" dt="2025-12-01T08:32:44.319" v="38" actId="20577"/>
          <ac:spMkLst>
            <pc:docMk/>
            <pc:sldMk cId="3163433035" sldId="344"/>
            <ac:spMk id="13" creationId="{568F1FEA-9563-F3DC-35BD-F55503457F3F}"/>
          </ac:spMkLst>
        </pc:spChg>
      </pc:sldChg>
      <pc:sldChg chg="modSp mod">
        <pc:chgData name="AJAY YADAV" userId="2517e3d847476262" providerId="LiveId" clId="{07DD569D-5DB5-4489-A8B8-8262889BA340}" dt="2025-12-01T08:33:25.724" v="53" actId="20577"/>
        <pc:sldMkLst>
          <pc:docMk/>
          <pc:sldMk cId="3239527709" sldId="346"/>
        </pc:sldMkLst>
        <pc:spChg chg="mod">
          <ac:chgData name="AJAY YADAV" userId="2517e3d847476262" providerId="LiveId" clId="{07DD569D-5DB5-4489-A8B8-8262889BA340}" dt="2025-12-01T08:33:25.724" v="53" actId="20577"/>
          <ac:spMkLst>
            <pc:docMk/>
            <pc:sldMk cId="3239527709" sldId="346"/>
            <ac:spMk id="4" creationId="{1078340F-8965-E936-7276-FED408D952D2}"/>
          </ac:spMkLst>
        </pc:spChg>
      </pc:sldChg>
      <pc:sldChg chg="modSp mod">
        <pc:chgData name="AJAY YADAV" userId="2517e3d847476262" providerId="LiveId" clId="{07DD569D-5DB5-4489-A8B8-8262889BA340}" dt="2025-12-01T08:33:44.927" v="55" actId="20577"/>
        <pc:sldMkLst>
          <pc:docMk/>
          <pc:sldMk cId="126553625" sldId="347"/>
        </pc:sldMkLst>
        <pc:spChg chg="mod">
          <ac:chgData name="AJAY YADAV" userId="2517e3d847476262" providerId="LiveId" clId="{07DD569D-5DB5-4489-A8B8-8262889BA340}" dt="2025-12-01T08:33:39.497" v="54"/>
          <ac:spMkLst>
            <pc:docMk/>
            <pc:sldMk cId="126553625" sldId="347"/>
            <ac:spMk id="4" creationId="{1078340F-8965-E936-7276-FED408D952D2}"/>
          </ac:spMkLst>
        </pc:spChg>
        <pc:spChg chg="mod">
          <ac:chgData name="AJAY YADAV" userId="2517e3d847476262" providerId="LiveId" clId="{07DD569D-5DB5-4489-A8B8-8262889BA340}" dt="2025-12-01T08:33:44.927" v="55" actId="20577"/>
          <ac:spMkLst>
            <pc:docMk/>
            <pc:sldMk cId="126553625" sldId="347"/>
            <ac:spMk id="13" creationId="{568F1FEA-9563-F3DC-35BD-F55503457F3F}"/>
          </ac:spMkLst>
        </pc:spChg>
      </pc:sldChg>
      <pc:sldChg chg="modSp mod">
        <pc:chgData name="AJAY YADAV" userId="2517e3d847476262" providerId="LiveId" clId="{07DD569D-5DB5-4489-A8B8-8262889BA340}" dt="2025-12-01T08:34:31.153" v="71" actId="20577"/>
        <pc:sldMkLst>
          <pc:docMk/>
          <pc:sldMk cId="617078093" sldId="348"/>
        </pc:sldMkLst>
        <pc:spChg chg="mod">
          <ac:chgData name="AJAY YADAV" userId="2517e3d847476262" providerId="LiveId" clId="{07DD569D-5DB5-4489-A8B8-8262889BA340}" dt="2025-12-01T08:34:26.693" v="70" actId="20577"/>
          <ac:spMkLst>
            <pc:docMk/>
            <pc:sldMk cId="617078093" sldId="348"/>
            <ac:spMk id="4" creationId="{1078340F-8965-E936-7276-FED408D952D2}"/>
          </ac:spMkLst>
        </pc:spChg>
        <pc:spChg chg="mod">
          <ac:chgData name="AJAY YADAV" userId="2517e3d847476262" providerId="LiveId" clId="{07DD569D-5DB5-4489-A8B8-8262889BA340}" dt="2025-12-01T08:34:31.153" v="71" actId="20577"/>
          <ac:spMkLst>
            <pc:docMk/>
            <pc:sldMk cId="617078093" sldId="348"/>
            <ac:spMk id="13" creationId="{568F1FEA-9563-F3DC-35BD-F55503457F3F}"/>
          </ac:spMkLst>
        </pc:spChg>
      </pc:sldChg>
      <pc:sldChg chg="modSp mod">
        <pc:chgData name="AJAY YADAV" userId="2517e3d847476262" providerId="LiveId" clId="{07DD569D-5DB5-4489-A8B8-8262889BA340}" dt="2025-12-01T08:34:56.779" v="81" actId="20577"/>
        <pc:sldMkLst>
          <pc:docMk/>
          <pc:sldMk cId="4161552753" sldId="349"/>
        </pc:sldMkLst>
        <pc:spChg chg="mod">
          <ac:chgData name="AJAY YADAV" userId="2517e3d847476262" providerId="LiveId" clId="{07DD569D-5DB5-4489-A8B8-8262889BA340}" dt="2025-12-01T08:34:51.467" v="80" actId="20577"/>
          <ac:spMkLst>
            <pc:docMk/>
            <pc:sldMk cId="4161552753" sldId="349"/>
            <ac:spMk id="4" creationId="{1078340F-8965-E936-7276-FED408D952D2}"/>
          </ac:spMkLst>
        </pc:spChg>
        <pc:spChg chg="mod">
          <ac:chgData name="AJAY YADAV" userId="2517e3d847476262" providerId="LiveId" clId="{07DD569D-5DB5-4489-A8B8-8262889BA340}" dt="2025-12-01T08:34:56.779" v="81" actId="20577"/>
          <ac:spMkLst>
            <pc:docMk/>
            <pc:sldMk cId="4161552753" sldId="349"/>
            <ac:spMk id="13" creationId="{568F1FEA-9563-F3DC-35BD-F55503457F3F}"/>
          </ac:spMkLst>
        </pc:spChg>
      </pc:sldChg>
      <pc:sldChg chg="modSp mod">
        <pc:chgData name="AJAY YADAV" userId="2517e3d847476262" providerId="LiveId" clId="{07DD569D-5DB5-4489-A8B8-8262889BA340}" dt="2025-12-01T08:46:39.750" v="202" actId="20577"/>
        <pc:sldMkLst>
          <pc:docMk/>
          <pc:sldMk cId="2267031887" sldId="354"/>
        </pc:sldMkLst>
        <pc:spChg chg="mod">
          <ac:chgData name="AJAY YADAV" userId="2517e3d847476262" providerId="LiveId" clId="{07DD569D-5DB5-4489-A8B8-8262889BA340}" dt="2025-12-01T08:38:54.657" v="120"/>
          <ac:spMkLst>
            <pc:docMk/>
            <pc:sldMk cId="2267031887" sldId="354"/>
            <ac:spMk id="7" creationId="{ABA14EDE-6DFF-DD5E-6C0B-F8979DDDC65C}"/>
          </ac:spMkLst>
        </pc:spChg>
        <pc:spChg chg="mod">
          <ac:chgData name="AJAY YADAV" userId="2517e3d847476262" providerId="LiveId" clId="{07DD569D-5DB5-4489-A8B8-8262889BA340}" dt="2025-12-01T08:46:39.750" v="202" actId="20577"/>
          <ac:spMkLst>
            <pc:docMk/>
            <pc:sldMk cId="2267031887" sldId="354"/>
            <ac:spMk id="13" creationId="{4365F380-7A77-85C3-EE86-A2C6B8FB2FA7}"/>
          </ac:spMkLst>
        </pc:spChg>
      </pc:sldChg>
      <pc:sldChg chg="modSp mod">
        <pc:chgData name="AJAY YADAV" userId="2517e3d847476262" providerId="LiveId" clId="{07DD569D-5DB5-4489-A8B8-8262889BA340}" dt="2025-12-01T12:44:17.484" v="204" actId="20577"/>
        <pc:sldMkLst>
          <pc:docMk/>
          <pc:sldMk cId="2922953394" sldId="359"/>
        </pc:sldMkLst>
        <pc:spChg chg="mod">
          <ac:chgData name="AJAY YADAV" userId="2517e3d847476262" providerId="LiveId" clId="{07DD569D-5DB5-4489-A8B8-8262889BA340}" dt="2025-12-01T12:44:17.484" v="204" actId="20577"/>
          <ac:spMkLst>
            <pc:docMk/>
            <pc:sldMk cId="2922953394" sldId="359"/>
            <ac:spMk id="13" creationId="{4365F380-7A77-85C3-EE86-A2C6B8FB2FA7}"/>
          </ac:spMkLst>
        </pc:spChg>
      </pc:sldChg>
      <pc:sldChg chg="modSp mod">
        <pc:chgData name="AJAY YADAV" userId="2517e3d847476262" providerId="LiveId" clId="{07DD569D-5DB5-4489-A8B8-8262889BA340}" dt="2025-12-01T08:35:52.258" v="118" actId="20577"/>
        <pc:sldMkLst>
          <pc:docMk/>
          <pc:sldMk cId="4161552753" sldId="386"/>
        </pc:sldMkLst>
        <pc:spChg chg="mod">
          <ac:chgData name="AJAY YADAV" userId="2517e3d847476262" providerId="LiveId" clId="{07DD569D-5DB5-4489-A8B8-8262889BA340}" dt="2025-12-01T08:35:52.258" v="118" actId="20577"/>
          <ac:spMkLst>
            <pc:docMk/>
            <pc:sldMk cId="4161552753" sldId="386"/>
            <ac:spMk id="4" creationId="{1078340F-8965-E936-7276-FED408D952D2}"/>
          </ac:spMkLst>
        </pc:spChg>
      </pc:sldChg>
      <pc:sldChg chg="modSp">
        <pc:chgData name="AJAY YADAV" userId="2517e3d847476262" providerId="LiveId" clId="{07DD569D-5DB5-4489-A8B8-8262889BA340}" dt="2025-12-01T12:40:47.347" v="203"/>
        <pc:sldMkLst>
          <pc:docMk/>
          <pc:sldMk cId="20131430" sldId="390"/>
        </pc:sldMkLst>
        <pc:spChg chg="mod">
          <ac:chgData name="AJAY YADAV" userId="2517e3d847476262" providerId="LiveId" clId="{07DD569D-5DB5-4489-A8B8-8262889BA340}" dt="2025-12-01T12:40:47.347" v="203"/>
          <ac:spMkLst>
            <pc:docMk/>
            <pc:sldMk cId="20131430" sldId="390"/>
            <ac:spMk id="13" creationId="{C9808750-D4ED-0E09-DEA9-81CE87E015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764E9-DDFF-43D7-A392-8C2BAD3C583D}" type="datetimeFigureOut">
              <a:rPr lang="en-IN" smtClean="0"/>
              <a:pPr/>
              <a:t>19-12-2025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F840F-8F89-459A-A245-87EC12C7AA89}" type="slidenum">
              <a:rPr lang="en-IN" smtClean="0"/>
              <a:pPr/>
              <a:t>‹#›</a:t>
            </a:fld>
            <a:endParaRPr lang="en-IN"/>
          </a:p>
        </p:txBody>
      </p:sp>
    </p:spTree>
    <p:extLst>
      <p:ext uri="{BB962C8B-B14F-4D97-AF65-F5344CB8AC3E}">
        <p14:creationId xmlns:p14="http://schemas.microsoft.com/office/powerpoint/2010/main" val="62806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846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1567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810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810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5526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5526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CE1C9ED-B344-EA59-6B2D-86F11E67234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85942719-8515-F0CF-C20D-CBBAB17006B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A9B531D4-F6C3-302C-208B-67D519093F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66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6914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638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0174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9857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15FC7E3A-3571-4CEA-6565-33FC1349D0D5}"/>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F49F9A3-1EC2-18E5-8BC8-8EC5DD89C5C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B488AAC5-94F8-EFF4-E289-B09FA12EB9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5542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8032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6E2CB6C4-C7A7-E444-A39C-29BD68D7353C}"/>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5DA3481E-12AA-1FFD-9671-2F7BC675B04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4AEBB243-97C8-9656-26D9-D7376B1A7F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1276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450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5039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0654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9587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87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5841416-CC48-DDD4-7A14-CDE2AC69324A}"/>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A9597B90-EF97-98F6-5D94-C5208E65B9E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2:notes">
            <a:extLst>
              <a:ext uri="{FF2B5EF4-FFF2-40B4-BE49-F238E27FC236}">
                <a16:creationId xmlns:a16="http://schemas.microsoft.com/office/drawing/2014/main" id="{5312EF53-4B01-F1D4-76B1-AFD8810604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667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15FC7E3A-3571-4CEA-6565-33FC1349D0D5}"/>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F49F9A3-1EC2-18E5-8BC8-8EC5DD89C5C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B488AAC5-94F8-EFF4-E289-B09FA12EB9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554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731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21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849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6389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7056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55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64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D2440-C361-BB25-C349-3DD50C2E1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9B429F9-6C40-E45E-7491-BBE8420331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2938B39-75FC-B437-5914-7DEC92958424}"/>
              </a:ext>
            </a:extLst>
          </p:cNvPr>
          <p:cNvSpPr>
            <a:spLocks noGrp="1"/>
          </p:cNvSpPr>
          <p:nvPr>
            <p:ph type="dt" sz="half" idx="10"/>
          </p:nvPr>
        </p:nvSpPr>
        <p:spPr/>
        <p:txBody>
          <a:bodyPr/>
          <a:lstStyle/>
          <a:p>
            <a:fld id="{3F8E0B47-9D89-4539-88EE-49C867CB3277}" type="datetime1">
              <a:rPr lang="en-US" smtClean="0"/>
              <a:pPr/>
              <a:t>12/19/2025</a:t>
            </a:fld>
            <a:endParaRPr lang="en-US"/>
          </a:p>
        </p:txBody>
      </p:sp>
      <p:sp>
        <p:nvSpPr>
          <p:cNvPr id="5" name="Footer Placeholder 4">
            <a:extLst>
              <a:ext uri="{FF2B5EF4-FFF2-40B4-BE49-F238E27FC236}">
                <a16:creationId xmlns:a16="http://schemas.microsoft.com/office/drawing/2014/main" id="{C5BF1FE8-1712-56A7-1FD6-D258F604E256}"/>
              </a:ext>
            </a:extLst>
          </p:cNvPr>
          <p:cNvSpPr>
            <a:spLocks noGrp="1"/>
          </p:cNvSpPr>
          <p:nvPr>
            <p:ph type="ftr" sz="quarter" idx="11"/>
          </p:nvPr>
        </p:nvSpPr>
        <p:spPr/>
        <p:txBody>
          <a:bodyPr/>
          <a:lstStyle/>
          <a:p>
            <a:r>
              <a:rPr lang="en-US"/>
              <a:t>ABHAY KUMAR SINGH</a:t>
            </a:r>
          </a:p>
        </p:txBody>
      </p:sp>
      <p:sp>
        <p:nvSpPr>
          <p:cNvPr id="6" name="Slide Number Placeholder 5">
            <a:extLst>
              <a:ext uri="{FF2B5EF4-FFF2-40B4-BE49-F238E27FC236}">
                <a16:creationId xmlns:a16="http://schemas.microsoft.com/office/drawing/2014/main" id="{023C0FE7-0D35-AE4B-733C-2B87398D818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033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1573-C824-7A55-94F6-3B701C29303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721DBA8-3980-871B-749A-22A306A9C7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4D54A41-5A40-B843-572C-737E6E6A66FB}"/>
              </a:ext>
            </a:extLst>
          </p:cNvPr>
          <p:cNvSpPr>
            <a:spLocks noGrp="1"/>
          </p:cNvSpPr>
          <p:nvPr>
            <p:ph type="dt" sz="half" idx="10"/>
          </p:nvPr>
        </p:nvSpPr>
        <p:spPr/>
        <p:txBody>
          <a:bodyPr/>
          <a:lstStyle/>
          <a:p>
            <a:fld id="{62CF6680-AA2C-45F3-8B06-D4E2E28F9DAF}" type="datetime1">
              <a:rPr lang="en-US" smtClean="0"/>
              <a:pPr/>
              <a:t>12/19/2025</a:t>
            </a:fld>
            <a:endParaRPr lang="en-US"/>
          </a:p>
        </p:txBody>
      </p:sp>
      <p:sp>
        <p:nvSpPr>
          <p:cNvPr id="5" name="Footer Placeholder 4">
            <a:extLst>
              <a:ext uri="{FF2B5EF4-FFF2-40B4-BE49-F238E27FC236}">
                <a16:creationId xmlns:a16="http://schemas.microsoft.com/office/drawing/2014/main" id="{DD4E754E-CDEC-B44D-008D-BA2319D78722}"/>
              </a:ext>
            </a:extLst>
          </p:cNvPr>
          <p:cNvSpPr>
            <a:spLocks noGrp="1"/>
          </p:cNvSpPr>
          <p:nvPr>
            <p:ph type="ftr" sz="quarter" idx="11"/>
          </p:nvPr>
        </p:nvSpPr>
        <p:spPr/>
        <p:txBody>
          <a:bodyPr/>
          <a:lstStyle/>
          <a:p>
            <a:r>
              <a:rPr lang="en-US"/>
              <a:t>ABHAY KUMAR SINGH</a:t>
            </a:r>
          </a:p>
        </p:txBody>
      </p:sp>
      <p:sp>
        <p:nvSpPr>
          <p:cNvPr id="6" name="Slide Number Placeholder 5">
            <a:extLst>
              <a:ext uri="{FF2B5EF4-FFF2-40B4-BE49-F238E27FC236}">
                <a16:creationId xmlns:a16="http://schemas.microsoft.com/office/drawing/2014/main" id="{E3A9714E-0ADF-2377-1155-D92953110E1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46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BBB8A2-4CC6-D31D-7E29-B07D705FFF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9D6A4C9-CE4E-CB97-5EF6-08967077CB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A0D9C52-A66A-F09B-ABCD-FFB26E88F708}"/>
              </a:ext>
            </a:extLst>
          </p:cNvPr>
          <p:cNvSpPr>
            <a:spLocks noGrp="1"/>
          </p:cNvSpPr>
          <p:nvPr>
            <p:ph type="dt" sz="half" idx="10"/>
          </p:nvPr>
        </p:nvSpPr>
        <p:spPr/>
        <p:txBody>
          <a:bodyPr/>
          <a:lstStyle/>
          <a:p>
            <a:fld id="{CDDE2A35-0365-490F-B49B-D3DA7E61D861}" type="datetime1">
              <a:rPr lang="en-US" smtClean="0"/>
              <a:pPr/>
              <a:t>12/19/2025</a:t>
            </a:fld>
            <a:endParaRPr lang="en-US"/>
          </a:p>
        </p:txBody>
      </p:sp>
      <p:sp>
        <p:nvSpPr>
          <p:cNvPr id="5" name="Footer Placeholder 4">
            <a:extLst>
              <a:ext uri="{FF2B5EF4-FFF2-40B4-BE49-F238E27FC236}">
                <a16:creationId xmlns:a16="http://schemas.microsoft.com/office/drawing/2014/main" id="{CC351760-213A-D999-8574-29E7A36C648F}"/>
              </a:ext>
            </a:extLst>
          </p:cNvPr>
          <p:cNvSpPr>
            <a:spLocks noGrp="1"/>
          </p:cNvSpPr>
          <p:nvPr>
            <p:ph type="ftr" sz="quarter" idx="11"/>
          </p:nvPr>
        </p:nvSpPr>
        <p:spPr/>
        <p:txBody>
          <a:bodyPr/>
          <a:lstStyle/>
          <a:p>
            <a:r>
              <a:rPr lang="en-US"/>
              <a:t>ABHAY KUMAR SINGH</a:t>
            </a:r>
          </a:p>
        </p:txBody>
      </p:sp>
      <p:sp>
        <p:nvSpPr>
          <p:cNvPr id="6" name="Slide Number Placeholder 5">
            <a:extLst>
              <a:ext uri="{FF2B5EF4-FFF2-40B4-BE49-F238E27FC236}">
                <a16:creationId xmlns:a16="http://schemas.microsoft.com/office/drawing/2014/main" id="{939C394E-3692-6DA0-DA55-9A20ED259B9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3594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15" tIns="39115" rIns="39115" bIns="3911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71"/>
            <a:ext cx="697166" cy="309881"/>
          </a:xfrm>
          <a:prstGeom prst="rect">
            <a:avLst/>
          </a:prstGeom>
          <a:noFill/>
          <a:ln>
            <a:noFill/>
          </a:ln>
        </p:spPr>
        <p:txBody>
          <a:bodyPr spcFirstLastPara="1" wrap="square" lIns="39115" tIns="39115" rIns="39115" bIns="3911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sz="1799"/>
          </a:p>
        </p:txBody>
      </p:sp>
      <p:sp>
        <p:nvSpPr>
          <p:cNvPr id="19" name="Google Shape;19;p2"/>
          <p:cNvSpPr/>
          <p:nvPr/>
        </p:nvSpPr>
        <p:spPr>
          <a:xfrm>
            <a:off x="10769601" y="6756400"/>
            <a:ext cx="939800" cy="101600"/>
          </a:xfrm>
          <a:prstGeom prst="rect">
            <a:avLst/>
          </a:prstGeom>
          <a:solidFill>
            <a:srgbClr val="C00000"/>
          </a:solidFill>
          <a:ln>
            <a:noFill/>
          </a:ln>
        </p:spPr>
        <p:txBody>
          <a:bodyPr spcFirstLastPara="1" wrap="square" lIns="39115" tIns="39115" rIns="39115" bIns="3911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71"/>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fld id="{00000000-1234-1234-1234-123412341234}" type="slidenum">
              <a:rPr lang="en-US" smtClean="0"/>
              <a:pPr/>
              <a:t>‹#›</a:t>
            </a:fld>
            <a:endParaRPr lang="en-US"/>
          </a:p>
        </p:txBody>
      </p:sp>
      <p:pic>
        <p:nvPicPr>
          <p:cNvPr id="4" name="Picture 3">
            <a:extLst>
              <a:ext uri="{FF2B5EF4-FFF2-40B4-BE49-F238E27FC236}">
                <a16:creationId xmlns:a16="http://schemas.microsoft.com/office/drawing/2014/main" id="{C3316B63-A71D-D357-BC6D-5798E4B983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656184" cy="1242138"/>
          </a:xfrm>
          <a:prstGeom prst="rect">
            <a:avLst/>
          </a:prstGeom>
        </p:spPr>
      </p:pic>
      <p:pic>
        <p:nvPicPr>
          <p:cNvPr id="6" name="Picture 5">
            <a:extLst>
              <a:ext uri="{FF2B5EF4-FFF2-40B4-BE49-F238E27FC236}">
                <a16:creationId xmlns:a16="http://schemas.microsoft.com/office/drawing/2014/main" id="{534A8592-1BC1-1D92-74DA-7071B82192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7568" y="1"/>
            <a:ext cx="1390152" cy="1242138"/>
          </a:xfrm>
          <a:prstGeom prst="rect">
            <a:avLst/>
          </a:prstGeom>
        </p:spPr>
      </p:pic>
    </p:spTree>
    <p:extLst>
      <p:ext uri="{BB962C8B-B14F-4D97-AF65-F5344CB8AC3E}">
        <p14:creationId xmlns:p14="http://schemas.microsoft.com/office/powerpoint/2010/main" val="1983844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21"/>
        <p:cNvGrpSpPr/>
        <p:nvPr/>
      </p:nvGrpSpPr>
      <p:grpSpPr>
        <a:xfrm>
          <a:off x="0" y="0"/>
          <a:ext cx="0" cy="0"/>
          <a:chOff x="0" y="0"/>
          <a:chExt cx="0" cy="0"/>
        </a:xfrm>
      </p:grpSpPr>
      <p:sp>
        <p:nvSpPr>
          <p:cNvPr id="2" name="PEER | CSSR | INDIA">
            <a:extLst>
              <a:ext uri="{FF2B5EF4-FFF2-40B4-BE49-F238E27FC236}">
                <a16:creationId xmlns:a16="http://schemas.microsoft.com/office/drawing/2014/main" id="{3AD14162-A19A-883F-5273-950EBE58C924}"/>
              </a:ext>
            </a:extLst>
          </p:cNvPr>
          <p:cNvSpPr txBox="1"/>
          <p:nvPr userDrawn="1"/>
        </p:nvSpPr>
        <p:spPr>
          <a:xfrm>
            <a:off x="468406" y="6341324"/>
            <a:ext cx="2321279" cy="263714"/>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defPPr marR="0" lvl="0" algn="l" rtl="0">
              <a:lnSpc>
                <a:spcPct val="100000"/>
              </a:lnSpc>
              <a:spcBef>
                <a:spcPts val="0"/>
              </a:spcBef>
              <a:spcAft>
                <a:spcPts val="0"/>
              </a:spcAft>
            </a:defPPr>
            <a:lvl1pPr marR="0" lvl="0" algn="ctr" defTabSz="2438400" rtl="0">
              <a:lnSpc>
                <a:spcPct val="100000"/>
              </a:lnSpc>
              <a:spcBef>
                <a:spcPts val="600"/>
              </a:spcBef>
              <a:spcAft>
                <a:spcPts val="0"/>
              </a:spcAft>
              <a:buClr>
                <a:srgbClr val="000000"/>
              </a:buClr>
              <a:buFont typeface="Arial"/>
              <a:defRPr sz="2400" b="0" i="0" u="none" strike="noStrike" cap="none" spc="120">
                <a:solidFill>
                  <a:srgbClr val="535353"/>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rtl="0"/>
            <a:r>
              <a:rPr lang="en-IN" sz="1200" dirty="0">
                <a:solidFill>
                  <a:srgbClr val="FF0000"/>
                </a:solidFill>
              </a:rPr>
              <a:t>केन्द्रीय सशस्त्र पुलिस बल</a:t>
            </a:r>
            <a:r>
              <a:rPr sz="1200" dirty="0">
                <a:solidFill>
                  <a:srgbClr val="FF0000"/>
                </a:solidFill>
              </a:rPr>
              <a:t> </a:t>
            </a:r>
            <a:r>
              <a:rPr lang="en-US" sz="1200" dirty="0">
                <a:solidFill>
                  <a:srgbClr val="FF0000"/>
                </a:solidFill>
              </a:rPr>
              <a:t>सीएसएसआर</a:t>
            </a:r>
            <a:r>
              <a:rPr sz="1200" dirty="0">
                <a:solidFill>
                  <a:srgbClr val="FF0000"/>
                </a:solidFill>
              </a:rPr>
              <a:t>|भारत</a:t>
            </a:r>
          </a:p>
        </p:txBody>
      </p:sp>
      <p:pic>
        <p:nvPicPr>
          <p:cNvPr id="4" name="Picture 3">
            <a:extLst>
              <a:ext uri="{FF2B5EF4-FFF2-40B4-BE49-F238E27FC236}">
                <a16:creationId xmlns:a16="http://schemas.microsoft.com/office/drawing/2014/main" id="{585650C0-BDE4-3028-5B38-61BFF76863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678"/>
            <a:ext cx="1319814" cy="989861"/>
          </a:xfrm>
          <a:prstGeom prst="rect">
            <a:avLst/>
          </a:prstGeom>
        </p:spPr>
      </p:pic>
      <p:pic>
        <p:nvPicPr>
          <p:cNvPr id="6" name="Picture 5">
            <a:extLst>
              <a:ext uri="{FF2B5EF4-FFF2-40B4-BE49-F238E27FC236}">
                <a16:creationId xmlns:a16="http://schemas.microsoft.com/office/drawing/2014/main" id="{600D737E-655C-5605-457A-C2F8C706C4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4990" y="0"/>
            <a:ext cx="1207010" cy="1017539"/>
          </a:xfrm>
          <a:prstGeom prst="rect">
            <a:avLst/>
          </a:prstGeom>
        </p:spPr>
      </p:pic>
    </p:spTree>
    <p:extLst>
      <p:ext uri="{BB962C8B-B14F-4D97-AF65-F5344CB8AC3E}">
        <p14:creationId xmlns:p14="http://schemas.microsoft.com/office/powerpoint/2010/main" val="1378899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39729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1524001"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524001"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399"/>
            </a:lvl1pPr>
            <a:lvl2pPr lvl="1" algn="ctr">
              <a:lnSpc>
                <a:spcPct val="90000"/>
              </a:lnSpc>
              <a:spcBef>
                <a:spcPts val="500"/>
              </a:spcBef>
              <a:spcAft>
                <a:spcPts val="0"/>
              </a:spcAft>
              <a:buClr>
                <a:schemeClr val="dk1"/>
              </a:buClr>
              <a:buSzPts val="2000"/>
              <a:buNone/>
              <a:defRPr sz="1999"/>
            </a:lvl2pPr>
            <a:lvl3pPr lvl="2" algn="ctr">
              <a:lnSpc>
                <a:spcPct val="90000"/>
              </a:lnSpc>
              <a:spcBef>
                <a:spcPts val="500"/>
              </a:spcBef>
              <a:spcAft>
                <a:spcPts val="0"/>
              </a:spcAft>
              <a:buClr>
                <a:schemeClr val="dk1"/>
              </a:buClr>
              <a:buSzPts val="1800"/>
              <a:buNone/>
              <a:defRPr sz="1799"/>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57756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1850"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1850" y="4589465"/>
            <a:ext cx="10515600" cy="1500187"/>
          </a:xfrm>
          <a:prstGeom prst="rect">
            <a:avLst/>
          </a:prstGeom>
          <a:noFill/>
          <a:ln>
            <a:noFill/>
          </a:ln>
        </p:spPr>
        <p:txBody>
          <a:bodyPr spcFirstLastPara="1" wrap="square" lIns="91425" tIns="45700" rIns="91425" bIns="45700" anchor="t" anchorCtr="0">
            <a:normAutofit/>
          </a:bodyPr>
          <a:lstStyle>
            <a:lvl1pPr marL="457063" lvl="0" indent="-228531" algn="l">
              <a:lnSpc>
                <a:spcPct val="90000"/>
              </a:lnSpc>
              <a:spcBef>
                <a:spcPts val="1000"/>
              </a:spcBef>
              <a:spcAft>
                <a:spcPts val="0"/>
              </a:spcAft>
              <a:buClr>
                <a:srgbClr val="888888"/>
              </a:buClr>
              <a:buSzPts val="2400"/>
              <a:buNone/>
              <a:defRPr sz="2399">
                <a:solidFill>
                  <a:srgbClr val="888888"/>
                </a:solidFill>
              </a:defRPr>
            </a:lvl1pPr>
            <a:lvl2pPr marL="914126" lvl="1" indent="-228531" algn="l">
              <a:lnSpc>
                <a:spcPct val="90000"/>
              </a:lnSpc>
              <a:spcBef>
                <a:spcPts val="500"/>
              </a:spcBef>
              <a:spcAft>
                <a:spcPts val="0"/>
              </a:spcAft>
              <a:buClr>
                <a:srgbClr val="888888"/>
              </a:buClr>
              <a:buSzPts val="2000"/>
              <a:buNone/>
              <a:defRPr sz="1999">
                <a:solidFill>
                  <a:srgbClr val="888888"/>
                </a:solidFill>
              </a:defRPr>
            </a:lvl2pPr>
            <a:lvl3pPr marL="1371189" lvl="2" indent="-228531" algn="l">
              <a:lnSpc>
                <a:spcPct val="90000"/>
              </a:lnSpc>
              <a:spcBef>
                <a:spcPts val="500"/>
              </a:spcBef>
              <a:spcAft>
                <a:spcPts val="0"/>
              </a:spcAft>
              <a:buClr>
                <a:srgbClr val="888888"/>
              </a:buClr>
              <a:buSzPts val="1800"/>
              <a:buNone/>
              <a:defRPr sz="1799">
                <a:solidFill>
                  <a:srgbClr val="888888"/>
                </a:solidFill>
              </a:defRPr>
            </a:lvl3pPr>
            <a:lvl4pPr marL="1828251" lvl="3" indent="-228531" algn="l">
              <a:lnSpc>
                <a:spcPct val="90000"/>
              </a:lnSpc>
              <a:spcBef>
                <a:spcPts val="500"/>
              </a:spcBef>
              <a:spcAft>
                <a:spcPts val="0"/>
              </a:spcAft>
              <a:buClr>
                <a:srgbClr val="888888"/>
              </a:buClr>
              <a:buSzPts val="1600"/>
              <a:buNone/>
              <a:defRPr sz="1600">
                <a:solidFill>
                  <a:srgbClr val="888888"/>
                </a:solidFill>
              </a:defRPr>
            </a:lvl4pPr>
            <a:lvl5pPr marL="2285314" lvl="4" indent="-228531" algn="l">
              <a:lnSpc>
                <a:spcPct val="90000"/>
              </a:lnSpc>
              <a:spcBef>
                <a:spcPts val="500"/>
              </a:spcBef>
              <a:spcAft>
                <a:spcPts val="0"/>
              </a:spcAft>
              <a:buClr>
                <a:srgbClr val="888888"/>
              </a:buClr>
              <a:buSzPts val="1600"/>
              <a:buNone/>
              <a:defRPr sz="1600">
                <a:solidFill>
                  <a:srgbClr val="888888"/>
                </a:solidFill>
              </a:defRPr>
            </a:lvl5pPr>
            <a:lvl6pPr marL="2742377" lvl="5" indent="-228531" algn="l">
              <a:lnSpc>
                <a:spcPct val="90000"/>
              </a:lnSpc>
              <a:spcBef>
                <a:spcPts val="500"/>
              </a:spcBef>
              <a:spcAft>
                <a:spcPts val="0"/>
              </a:spcAft>
              <a:buClr>
                <a:srgbClr val="888888"/>
              </a:buClr>
              <a:buSzPts val="1600"/>
              <a:buNone/>
              <a:defRPr sz="1600">
                <a:solidFill>
                  <a:srgbClr val="888888"/>
                </a:solidFill>
              </a:defRPr>
            </a:lvl6pPr>
            <a:lvl7pPr marL="3199440" lvl="6" indent="-228531" algn="l">
              <a:lnSpc>
                <a:spcPct val="90000"/>
              </a:lnSpc>
              <a:spcBef>
                <a:spcPts val="500"/>
              </a:spcBef>
              <a:spcAft>
                <a:spcPts val="0"/>
              </a:spcAft>
              <a:buClr>
                <a:srgbClr val="888888"/>
              </a:buClr>
              <a:buSzPts val="1600"/>
              <a:buNone/>
              <a:defRPr sz="1600">
                <a:solidFill>
                  <a:srgbClr val="888888"/>
                </a:solidFill>
              </a:defRPr>
            </a:lvl7pPr>
            <a:lvl8pPr marL="3656503" lvl="7" indent="-228531" algn="l">
              <a:lnSpc>
                <a:spcPct val="90000"/>
              </a:lnSpc>
              <a:spcBef>
                <a:spcPts val="500"/>
              </a:spcBef>
              <a:spcAft>
                <a:spcPts val="0"/>
              </a:spcAft>
              <a:buClr>
                <a:srgbClr val="888888"/>
              </a:buClr>
              <a:buSzPts val="1600"/>
              <a:buNone/>
              <a:defRPr sz="1600">
                <a:solidFill>
                  <a:srgbClr val="888888"/>
                </a:solidFill>
              </a:defRPr>
            </a:lvl8pPr>
            <a:lvl9pPr marL="4113566" lvl="8" indent="-228531"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56080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1" y="1825625"/>
            <a:ext cx="5181600" cy="435133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56722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063" lvl="0" indent="-228531" algn="l">
              <a:lnSpc>
                <a:spcPct val="90000"/>
              </a:lnSpc>
              <a:spcBef>
                <a:spcPts val="1000"/>
              </a:spcBef>
              <a:spcAft>
                <a:spcPts val="0"/>
              </a:spcAft>
              <a:buClr>
                <a:schemeClr val="dk1"/>
              </a:buClr>
              <a:buSzPts val="2400"/>
              <a:buNone/>
              <a:defRPr sz="2399" b="1"/>
            </a:lvl1pPr>
            <a:lvl2pPr marL="914126" lvl="1" indent="-228531" algn="l">
              <a:lnSpc>
                <a:spcPct val="90000"/>
              </a:lnSpc>
              <a:spcBef>
                <a:spcPts val="500"/>
              </a:spcBef>
              <a:spcAft>
                <a:spcPts val="0"/>
              </a:spcAft>
              <a:buClr>
                <a:schemeClr val="dk1"/>
              </a:buClr>
              <a:buSzPts val="2000"/>
              <a:buNone/>
              <a:defRPr sz="1999" b="1"/>
            </a:lvl2pPr>
            <a:lvl3pPr marL="1371189" lvl="2" indent="-228531" algn="l">
              <a:lnSpc>
                <a:spcPct val="90000"/>
              </a:lnSpc>
              <a:spcBef>
                <a:spcPts val="500"/>
              </a:spcBef>
              <a:spcAft>
                <a:spcPts val="0"/>
              </a:spcAft>
              <a:buClr>
                <a:schemeClr val="dk1"/>
              </a:buClr>
              <a:buSzPts val="1800"/>
              <a:buNone/>
              <a:defRPr sz="1799" b="1"/>
            </a:lvl3pPr>
            <a:lvl4pPr marL="1828251" lvl="3" indent="-228531" algn="l">
              <a:lnSpc>
                <a:spcPct val="90000"/>
              </a:lnSpc>
              <a:spcBef>
                <a:spcPts val="500"/>
              </a:spcBef>
              <a:spcAft>
                <a:spcPts val="0"/>
              </a:spcAft>
              <a:buClr>
                <a:schemeClr val="dk1"/>
              </a:buClr>
              <a:buSzPts val="1600"/>
              <a:buNone/>
              <a:defRPr sz="1600" b="1"/>
            </a:lvl4pPr>
            <a:lvl5pPr marL="2285314" lvl="4" indent="-228531" algn="l">
              <a:lnSpc>
                <a:spcPct val="90000"/>
              </a:lnSpc>
              <a:spcBef>
                <a:spcPts val="500"/>
              </a:spcBef>
              <a:spcAft>
                <a:spcPts val="0"/>
              </a:spcAft>
              <a:buClr>
                <a:schemeClr val="dk1"/>
              </a:buClr>
              <a:buSzPts val="1600"/>
              <a:buNone/>
              <a:defRPr sz="1600" b="1"/>
            </a:lvl5pPr>
            <a:lvl6pPr marL="2742377" lvl="5" indent="-228531" algn="l">
              <a:lnSpc>
                <a:spcPct val="90000"/>
              </a:lnSpc>
              <a:spcBef>
                <a:spcPts val="500"/>
              </a:spcBef>
              <a:spcAft>
                <a:spcPts val="0"/>
              </a:spcAft>
              <a:buClr>
                <a:schemeClr val="dk1"/>
              </a:buClr>
              <a:buSzPts val="1600"/>
              <a:buNone/>
              <a:defRPr sz="1600" b="1"/>
            </a:lvl6pPr>
            <a:lvl7pPr marL="3199440" lvl="6" indent="-228531" algn="l">
              <a:lnSpc>
                <a:spcPct val="90000"/>
              </a:lnSpc>
              <a:spcBef>
                <a:spcPts val="500"/>
              </a:spcBef>
              <a:spcAft>
                <a:spcPts val="0"/>
              </a:spcAft>
              <a:buClr>
                <a:schemeClr val="dk1"/>
              </a:buClr>
              <a:buSzPts val="1600"/>
              <a:buNone/>
              <a:defRPr sz="1600" b="1"/>
            </a:lvl7pPr>
            <a:lvl8pPr marL="3656503" lvl="7" indent="-228531" algn="l">
              <a:lnSpc>
                <a:spcPct val="90000"/>
              </a:lnSpc>
              <a:spcBef>
                <a:spcPts val="500"/>
              </a:spcBef>
              <a:spcAft>
                <a:spcPts val="0"/>
              </a:spcAft>
              <a:buClr>
                <a:schemeClr val="dk1"/>
              </a:buClr>
              <a:buSzPts val="1600"/>
              <a:buNone/>
              <a:defRPr sz="1600" b="1"/>
            </a:lvl8pPr>
            <a:lvl9pPr marL="4113566" lvl="8" indent="-228531"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063" lvl="0" indent="-228531" algn="l">
              <a:lnSpc>
                <a:spcPct val="90000"/>
              </a:lnSpc>
              <a:spcBef>
                <a:spcPts val="1000"/>
              </a:spcBef>
              <a:spcAft>
                <a:spcPts val="0"/>
              </a:spcAft>
              <a:buClr>
                <a:schemeClr val="dk1"/>
              </a:buClr>
              <a:buSzPts val="2400"/>
              <a:buNone/>
              <a:defRPr sz="2399" b="1"/>
            </a:lvl1pPr>
            <a:lvl2pPr marL="914126" lvl="1" indent="-228531" algn="l">
              <a:lnSpc>
                <a:spcPct val="90000"/>
              </a:lnSpc>
              <a:spcBef>
                <a:spcPts val="500"/>
              </a:spcBef>
              <a:spcAft>
                <a:spcPts val="0"/>
              </a:spcAft>
              <a:buClr>
                <a:schemeClr val="dk1"/>
              </a:buClr>
              <a:buSzPts val="2000"/>
              <a:buNone/>
              <a:defRPr sz="1999" b="1"/>
            </a:lvl2pPr>
            <a:lvl3pPr marL="1371189" lvl="2" indent="-228531" algn="l">
              <a:lnSpc>
                <a:spcPct val="90000"/>
              </a:lnSpc>
              <a:spcBef>
                <a:spcPts val="500"/>
              </a:spcBef>
              <a:spcAft>
                <a:spcPts val="0"/>
              </a:spcAft>
              <a:buClr>
                <a:schemeClr val="dk1"/>
              </a:buClr>
              <a:buSzPts val="1800"/>
              <a:buNone/>
              <a:defRPr sz="1799" b="1"/>
            </a:lvl3pPr>
            <a:lvl4pPr marL="1828251" lvl="3" indent="-228531" algn="l">
              <a:lnSpc>
                <a:spcPct val="90000"/>
              </a:lnSpc>
              <a:spcBef>
                <a:spcPts val="500"/>
              </a:spcBef>
              <a:spcAft>
                <a:spcPts val="0"/>
              </a:spcAft>
              <a:buClr>
                <a:schemeClr val="dk1"/>
              </a:buClr>
              <a:buSzPts val="1600"/>
              <a:buNone/>
              <a:defRPr sz="1600" b="1"/>
            </a:lvl4pPr>
            <a:lvl5pPr marL="2285314" lvl="4" indent="-228531" algn="l">
              <a:lnSpc>
                <a:spcPct val="90000"/>
              </a:lnSpc>
              <a:spcBef>
                <a:spcPts val="500"/>
              </a:spcBef>
              <a:spcAft>
                <a:spcPts val="0"/>
              </a:spcAft>
              <a:buClr>
                <a:schemeClr val="dk1"/>
              </a:buClr>
              <a:buSzPts val="1600"/>
              <a:buNone/>
              <a:defRPr sz="1600" b="1"/>
            </a:lvl5pPr>
            <a:lvl6pPr marL="2742377" lvl="5" indent="-228531" algn="l">
              <a:lnSpc>
                <a:spcPct val="90000"/>
              </a:lnSpc>
              <a:spcBef>
                <a:spcPts val="500"/>
              </a:spcBef>
              <a:spcAft>
                <a:spcPts val="0"/>
              </a:spcAft>
              <a:buClr>
                <a:schemeClr val="dk1"/>
              </a:buClr>
              <a:buSzPts val="1600"/>
              <a:buNone/>
              <a:defRPr sz="1600" b="1"/>
            </a:lvl6pPr>
            <a:lvl7pPr marL="3199440" lvl="6" indent="-228531" algn="l">
              <a:lnSpc>
                <a:spcPct val="90000"/>
              </a:lnSpc>
              <a:spcBef>
                <a:spcPts val="500"/>
              </a:spcBef>
              <a:spcAft>
                <a:spcPts val="0"/>
              </a:spcAft>
              <a:buClr>
                <a:schemeClr val="dk1"/>
              </a:buClr>
              <a:buSzPts val="1600"/>
              <a:buNone/>
              <a:defRPr sz="1600" b="1"/>
            </a:lvl7pPr>
            <a:lvl8pPr marL="3656503" lvl="7" indent="-228531" algn="l">
              <a:lnSpc>
                <a:spcPct val="90000"/>
              </a:lnSpc>
              <a:spcBef>
                <a:spcPts val="500"/>
              </a:spcBef>
              <a:spcAft>
                <a:spcPts val="0"/>
              </a:spcAft>
              <a:buClr>
                <a:schemeClr val="dk1"/>
              </a:buClr>
              <a:buSzPts val="1600"/>
              <a:buNone/>
              <a:defRPr sz="1600" b="1"/>
            </a:lvl8pPr>
            <a:lvl9pPr marL="4113566" lvl="8" indent="-228531"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03663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8252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BC9E-DBF4-C316-EB65-FEE08803F45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6C49C08-A8CA-75E6-4ECB-4B6402B874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175951B-748C-B719-62E8-EF6E34A5C19B}"/>
              </a:ext>
            </a:extLst>
          </p:cNvPr>
          <p:cNvSpPr>
            <a:spLocks noGrp="1"/>
          </p:cNvSpPr>
          <p:nvPr>
            <p:ph type="dt" sz="half" idx="10"/>
          </p:nvPr>
        </p:nvSpPr>
        <p:spPr/>
        <p:txBody>
          <a:bodyPr/>
          <a:lstStyle/>
          <a:p>
            <a:fld id="{59547BA8-FFD9-4061-B4DD-896538246CB1}" type="datetime1">
              <a:rPr lang="en-US" smtClean="0"/>
              <a:pPr/>
              <a:t>12/19/2025</a:t>
            </a:fld>
            <a:endParaRPr lang="en-US"/>
          </a:p>
        </p:txBody>
      </p:sp>
      <p:sp>
        <p:nvSpPr>
          <p:cNvPr id="5" name="Footer Placeholder 4">
            <a:extLst>
              <a:ext uri="{FF2B5EF4-FFF2-40B4-BE49-F238E27FC236}">
                <a16:creationId xmlns:a16="http://schemas.microsoft.com/office/drawing/2014/main" id="{2B866341-0BC5-3F92-2432-0A38BC09AABB}"/>
              </a:ext>
            </a:extLst>
          </p:cNvPr>
          <p:cNvSpPr>
            <a:spLocks noGrp="1"/>
          </p:cNvSpPr>
          <p:nvPr>
            <p:ph type="ftr" sz="quarter" idx="11"/>
          </p:nvPr>
        </p:nvSpPr>
        <p:spPr/>
        <p:txBody>
          <a:bodyPr/>
          <a:lstStyle/>
          <a:p>
            <a:r>
              <a:rPr lang="en-US"/>
              <a:t>ABHAY KUMAR SINGH</a:t>
            </a:r>
          </a:p>
        </p:txBody>
      </p:sp>
      <p:sp>
        <p:nvSpPr>
          <p:cNvPr id="6" name="Slide Number Placeholder 5">
            <a:extLst>
              <a:ext uri="{FF2B5EF4-FFF2-40B4-BE49-F238E27FC236}">
                <a16:creationId xmlns:a16="http://schemas.microsoft.com/office/drawing/2014/main" id="{9C203828-3B55-71E1-40A1-A5D009321C6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7243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063" lvl="0" indent="-431670" algn="l">
              <a:lnSpc>
                <a:spcPct val="90000"/>
              </a:lnSpc>
              <a:spcBef>
                <a:spcPts val="1000"/>
              </a:spcBef>
              <a:spcAft>
                <a:spcPts val="0"/>
              </a:spcAft>
              <a:buClr>
                <a:schemeClr val="dk1"/>
              </a:buClr>
              <a:buSzPts val="3200"/>
              <a:buChar char="•"/>
              <a:defRPr sz="3199"/>
            </a:lvl1pPr>
            <a:lvl2pPr marL="914126" lvl="1" indent="-406278" algn="l">
              <a:lnSpc>
                <a:spcPct val="90000"/>
              </a:lnSpc>
              <a:spcBef>
                <a:spcPts val="500"/>
              </a:spcBef>
              <a:spcAft>
                <a:spcPts val="0"/>
              </a:spcAft>
              <a:buClr>
                <a:schemeClr val="dk1"/>
              </a:buClr>
              <a:buSzPts val="2800"/>
              <a:buChar char="•"/>
              <a:defRPr sz="2799"/>
            </a:lvl2pPr>
            <a:lvl3pPr marL="1371189" lvl="2" indent="-380886" algn="l">
              <a:lnSpc>
                <a:spcPct val="90000"/>
              </a:lnSpc>
              <a:spcBef>
                <a:spcPts val="500"/>
              </a:spcBef>
              <a:spcAft>
                <a:spcPts val="0"/>
              </a:spcAft>
              <a:buClr>
                <a:schemeClr val="dk1"/>
              </a:buClr>
              <a:buSzPts val="2400"/>
              <a:buChar char="•"/>
              <a:defRPr sz="2399"/>
            </a:lvl3pPr>
            <a:lvl4pPr marL="1828251" lvl="3" indent="-355493" algn="l">
              <a:lnSpc>
                <a:spcPct val="90000"/>
              </a:lnSpc>
              <a:spcBef>
                <a:spcPts val="500"/>
              </a:spcBef>
              <a:spcAft>
                <a:spcPts val="0"/>
              </a:spcAft>
              <a:buClr>
                <a:schemeClr val="dk1"/>
              </a:buClr>
              <a:buSzPts val="2000"/>
              <a:buChar char="•"/>
              <a:defRPr sz="1999"/>
            </a:lvl4pPr>
            <a:lvl5pPr marL="2285314" lvl="4" indent="-355493" algn="l">
              <a:lnSpc>
                <a:spcPct val="90000"/>
              </a:lnSpc>
              <a:spcBef>
                <a:spcPts val="500"/>
              </a:spcBef>
              <a:spcAft>
                <a:spcPts val="0"/>
              </a:spcAft>
              <a:buClr>
                <a:schemeClr val="dk1"/>
              </a:buClr>
              <a:buSzPts val="2000"/>
              <a:buChar char="•"/>
              <a:defRPr sz="1999"/>
            </a:lvl5pPr>
            <a:lvl6pPr marL="2742377" lvl="5" indent="-355493" algn="l">
              <a:lnSpc>
                <a:spcPct val="90000"/>
              </a:lnSpc>
              <a:spcBef>
                <a:spcPts val="500"/>
              </a:spcBef>
              <a:spcAft>
                <a:spcPts val="0"/>
              </a:spcAft>
              <a:buClr>
                <a:schemeClr val="dk1"/>
              </a:buClr>
              <a:buSzPts val="2000"/>
              <a:buChar char="•"/>
              <a:defRPr sz="1999"/>
            </a:lvl6pPr>
            <a:lvl7pPr marL="3199440" lvl="6" indent="-355493" algn="l">
              <a:lnSpc>
                <a:spcPct val="90000"/>
              </a:lnSpc>
              <a:spcBef>
                <a:spcPts val="500"/>
              </a:spcBef>
              <a:spcAft>
                <a:spcPts val="0"/>
              </a:spcAft>
              <a:buClr>
                <a:schemeClr val="dk1"/>
              </a:buClr>
              <a:buSzPts val="2000"/>
              <a:buChar char="•"/>
              <a:defRPr sz="1999"/>
            </a:lvl7pPr>
            <a:lvl8pPr marL="3656503" lvl="7" indent="-355493" algn="l">
              <a:lnSpc>
                <a:spcPct val="90000"/>
              </a:lnSpc>
              <a:spcBef>
                <a:spcPts val="500"/>
              </a:spcBef>
              <a:spcAft>
                <a:spcPts val="0"/>
              </a:spcAft>
              <a:buClr>
                <a:schemeClr val="dk1"/>
              </a:buClr>
              <a:buSzPts val="2000"/>
              <a:buChar char="•"/>
              <a:defRPr sz="1999"/>
            </a:lvl8pPr>
            <a:lvl9pPr marL="4113566" lvl="8" indent="-355493" algn="l">
              <a:lnSpc>
                <a:spcPct val="90000"/>
              </a:lnSpc>
              <a:spcBef>
                <a:spcPts val="500"/>
              </a:spcBef>
              <a:spcAft>
                <a:spcPts val="0"/>
              </a:spcAft>
              <a:buClr>
                <a:schemeClr val="dk1"/>
              </a:buClr>
              <a:buSzPts val="2000"/>
              <a:buChar char="•"/>
              <a:defRPr sz="1999"/>
            </a:lvl9pPr>
          </a:lstStyle>
          <a:p>
            <a:endParaRPr/>
          </a:p>
        </p:txBody>
      </p:sp>
      <p:sp>
        <p:nvSpPr>
          <p:cNvPr id="67" name="Google Shape;67;p10"/>
          <p:cNvSpPr txBox="1">
            <a:spLocks noGrp="1"/>
          </p:cNvSpPr>
          <p:nvPr>
            <p:ph type="body" idx="2"/>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063" lvl="0" indent="-228531" algn="l">
              <a:lnSpc>
                <a:spcPct val="90000"/>
              </a:lnSpc>
              <a:spcBef>
                <a:spcPts val="1000"/>
              </a:spcBef>
              <a:spcAft>
                <a:spcPts val="0"/>
              </a:spcAft>
              <a:buClr>
                <a:schemeClr val="dk1"/>
              </a:buClr>
              <a:buSzPts val="1600"/>
              <a:buNone/>
              <a:defRPr sz="1600"/>
            </a:lvl1pPr>
            <a:lvl2pPr marL="914126" lvl="1" indent="-228531" algn="l">
              <a:lnSpc>
                <a:spcPct val="90000"/>
              </a:lnSpc>
              <a:spcBef>
                <a:spcPts val="500"/>
              </a:spcBef>
              <a:spcAft>
                <a:spcPts val="0"/>
              </a:spcAft>
              <a:buClr>
                <a:schemeClr val="dk1"/>
              </a:buClr>
              <a:buSzPts val="1400"/>
              <a:buNone/>
              <a:defRPr sz="1400"/>
            </a:lvl2pPr>
            <a:lvl3pPr marL="1371189" lvl="2" indent="-228531" algn="l">
              <a:lnSpc>
                <a:spcPct val="90000"/>
              </a:lnSpc>
              <a:spcBef>
                <a:spcPts val="500"/>
              </a:spcBef>
              <a:spcAft>
                <a:spcPts val="0"/>
              </a:spcAft>
              <a:buClr>
                <a:schemeClr val="dk1"/>
              </a:buClr>
              <a:buSzPts val="1200"/>
              <a:buNone/>
              <a:defRPr sz="1200"/>
            </a:lvl3pPr>
            <a:lvl4pPr marL="1828251" lvl="3" indent="-228531" algn="l">
              <a:lnSpc>
                <a:spcPct val="90000"/>
              </a:lnSpc>
              <a:spcBef>
                <a:spcPts val="500"/>
              </a:spcBef>
              <a:spcAft>
                <a:spcPts val="0"/>
              </a:spcAft>
              <a:buClr>
                <a:schemeClr val="dk1"/>
              </a:buClr>
              <a:buSzPts val="1000"/>
              <a:buNone/>
              <a:defRPr sz="1000"/>
            </a:lvl4pPr>
            <a:lvl5pPr marL="2285314" lvl="4" indent="-228531" algn="l">
              <a:lnSpc>
                <a:spcPct val="90000"/>
              </a:lnSpc>
              <a:spcBef>
                <a:spcPts val="500"/>
              </a:spcBef>
              <a:spcAft>
                <a:spcPts val="0"/>
              </a:spcAft>
              <a:buClr>
                <a:schemeClr val="dk1"/>
              </a:buClr>
              <a:buSzPts val="1000"/>
              <a:buNone/>
              <a:defRPr sz="1000"/>
            </a:lvl5pPr>
            <a:lvl6pPr marL="2742377" lvl="5" indent="-228531" algn="l">
              <a:lnSpc>
                <a:spcPct val="90000"/>
              </a:lnSpc>
              <a:spcBef>
                <a:spcPts val="500"/>
              </a:spcBef>
              <a:spcAft>
                <a:spcPts val="0"/>
              </a:spcAft>
              <a:buClr>
                <a:schemeClr val="dk1"/>
              </a:buClr>
              <a:buSzPts val="1000"/>
              <a:buNone/>
              <a:defRPr sz="1000"/>
            </a:lvl6pPr>
            <a:lvl7pPr marL="3199440" lvl="6" indent="-228531" algn="l">
              <a:lnSpc>
                <a:spcPct val="90000"/>
              </a:lnSpc>
              <a:spcBef>
                <a:spcPts val="500"/>
              </a:spcBef>
              <a:spcAft>
                <a:spcPts val="0"/>
              </a:spcAft>
              <a:buClr>
                <a:schemeClr val="dk1"/>
              </a:buClr>
              <a:buSzPts val="1000"/>
              <a:buNone/>
              <a:defRPr sz="1000"/>
            </a:lvl7pPr>
            <a:lvl8pPr marL="3656503" lvl="7" indent="-228531" algn="l">
              <a:lnSpc>
                <a:spcPct val="90000"/>
              </a:lnSpc>
              <a:spcBef>
                <a:spcPts val="500"/>
              </a:spcBef>
              <a:spcAft>
                <a:spcPts val="0"/>
              </a:spcAft>
              <a:buClr>
                <a:schemeClr val="dk1"/>
              </a:buClr>
              <a:buSzPts val="1000"/>
              <a:buNone/>
              <a:defRPr sz="1000"/>
            </a:lvl8pPr>
            <a:lvl9pPr marL="4113566" lvl="8" indent="-228531"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93420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7"/>
            <a:ext cx="6172200" cy="4873625"/>
          </a:xfrm>
          <a:prstGeom prst="rect">
            <a:avLst/>
          </a:prstGeom>
          <a:noFill/>
          <a:ln>
            <a:noFill/>
          </a:ln>
        </p:spPr>
      </p:sp>
      <p:sp>
        <p:nvSpPr>
          <p:cNvPr id="74" name="Google Shape;74;p11"/>
          <p:cNvSpPr txBox="1">
            <a:spLocks noGrp="1"/>
          </p:cNvSpPr>
          <p:nvPr>
            <p:ph type="body" idx="1"/>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063" lvl="0" indent="-228531" algn="l">
              <a:lnSpc>
                <a:spcPct val="90000"/>
              </a:lnSpc>
              <a:spcBef>
                <a:spcPts val="1000"/>
              </a:spcBef>
              <a:spcAft>
                <a:spcPts val="0"/>
              </a:spcAft>
              <a:buClr>
                <a:schemeClr val="dk1"/>
              </a:buClr>
              <a:buSzPts val="1600"/>
              <a:buNone/>
              <a:defRPr sz="1600"/>
            </a:lvl1pPr>
            <a:lvl2pPr marL="914126" lvl="1" indent="-228531" algn="l">
              <a:lnSpc>
                <a:spcPct val="90000"/>
              </a:lnSpc>
              <a:spcBef>
                <a:spcPts val="500"/>
              </a:spcBef>
              <a:spcAft>
                <a:spcPts val="0"/>
              </a:spcAft>
              <a:buClr>
                <a:schemeClr val="dk1"/>
              </a:buClr>
              <a:buSzPts val="1400"/>
              <a:buNone/>
              <a:defRPr sz="1400"/>
            </a:lvl2pPr>
            <a:lvl3pPr marL="1371189" lvl="2" indent="-228531" algn="l">
              <a:lnSpc>
                <a:spcPct val="90000"/>
              </a:lnSpc>
              <a:spcBef>
                <a:spcPts val="500"/>
              </a:spcBef>
              <a:spcAft>
                <a:spcPts val="0"/>
              </a:spcAft>
              <a:buClr>
                <a:schemeClr val="dk1"/>
              </a:buClr>
              <a:buSzPts val="1200"/>
              <a:buNone/>
              <a:defRPr sz="1200"/>
            </a:lvl3pPr>
            <a:lvl4pPr marL="1828251" lvl="3" indent="-228531" algn="l">
              <a:lnSpc>
                <a:spcPct val="90000"/>
              </a:lnSpc>
              <a:spcBef>
                <a:spcPts val="500"/>
              </a:spcBef>
              <a:spcAft>
                <a:spcPts val="0"/>
              </a:spcAft>
              <a:buClr>
                <a:schemeClr val="dk1"/>
              </a:buClr>
              <a:buSzPts val="1000"/>
              <a:buNone/>
              <a:defRPr sz="1000"/>
            </a:lvl4pPr>
            <a:lvl5pPr marL="2285314" lvl="4" indent="-228531" algn="l">
              <a:lnSpc>
                <a:spcPct val="90000"/>
              </a:lnSpc>
              <a:spcBef>
                <a:spcPts val="500"/>
              </a:spcBef>
              <a:spcAft>
                <a:spcPts val="0"/>
              </a:spcAft>
              <a:buClr>
                <a:schemeClr val="dk1"/>
              </a:buClr>
              <a:buSzPts val="1000"/>
              <a:buNone/>
              <a:defRPr sz="1000"/>
            </a:lvl5pPr>
            <a:lvl6pPr marL="2742377" lvl="5" indent="-228531" algn="l">
              <a:lnSpc>
                <a:spcPct val="90000"/>
              </a:lnSpc>
              <a:spcBef>
                <a:spcPts val="500"/>
              </a:spcBef>
              <a:spcAft>
                <a:spcPts val="0"/>
              </a:spcAft>
              <a:buClr>
                <a:schemeClr val="dk1"/>
              </a:buClr>
              <a:buSzPts val="1000"/>
              <a:buNone/>
              <a:defRPr sz="1000"/>
            </a:lvl6pPr>
            <a:lvl7pPr marL="3199440" lvl="6" indent="-228531" algn="l">
              <a:lnSpc>
                <a:spcPct val="90000"/>
              </a:lnSpc>
              <a:spcBef>
                <a:spcPts val="500"/>
              </a:spcBef>
              <a:spcAft>
                <a:spcPts val="0"/>
              </a:spcAft>
              <a:buClr>
                <a:schemeClr val="dk1"/>
              </a:buClr>
              <a:buSzPts val="1000"/>
              <a:buNone/>
              <a:defRPr sz="1000"/>
            </a:lvl7pPr>
            <a:lvl8pPr marL="3656503" lvl="7" indent="-228531" algn="l">
              <a:lnSpc>
                <a:spcPct val="90000"/>
              </a:lnSpc>
              <a:spcBef>
                <a:spcPts val="500"/>
              </a:spcBef>
              <a:spcAft>
                <a:spcPts val="0"/>
              </a:spcAft>
              <a:buClr>
                <a:schemeClr val="dk1"/>
              </a:buClr>
              <a:buSzPts val="1000"/>
              <a:buNone/>
              <a:defRPr sz="1000"/>
            </a:lvl8pPr>
            <a:lvl9pPr marL="4113566" lvl="8" indent="-228531"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1629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2" y="-1256506"/>
            <a:ext cx="4351338" cy="10515600"/>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9780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2666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F5816-F24A-CB62-9B9A-9E14C5BAA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99BF6A3-413D-E9C1-68B9-BD293237B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A07B81-AA07-CDA6-9350-E8F15A1BE297}"/>
              </a:ext>
            </a:extLst>
          </p:cNvPr>
          <p:cNvSpPr>
            <a:spLocks noGrp="1"/>
          </p:cNvSpPr>
          <p:nvPr>
            <p:ph type="dt" sz="half" idx="10"/>
          </p:nvPr>
        </p:nvSpPr>
        <p:spPr/>
        <p:txBody>
          <a:bodyPr/>
          <a:lstStyle/>
          <a:p>
            <a:fld id="{767BF3E1-2D81-4DE8-AA07-12316655E98F}" type="datetime1">
              <a:rPr lang="en-US" smtClean="0"/>
              <a:pPr/>
              <a:t>12/19/2025</a:t>
            </a:fld>
            <a:endParaRPr lang="en-US"/>
          </a:p>
        </p:txBody>
      </p:sp>
      <p:sp>
        <p:nvSpPr>
          <p:cNvPr id="5" name="Footer Placeholder 4">
            <a:extLst>
              <a:ext uri="{FF2B5EF4-FFF2-40B4-BE49-F238E27FC236}">
                <a16:creationId xmlns:a16="http://schemas.microsoft.com/office/drawing/2014/main" id="{4D7D28D0-725C-8FFB-DCFD-189FCDD99F01}"/>
              </a:ext>
            </a:extLst>
          </p:cNvPr>
          <p:cNvSpPr>
            <a:spLocks noGrp="1"/>
          </p:cNvSpPr>
          <p:nvPr>
            <p:ph type="ftr" sz="quarter" idx="11"/>
          </p:nvPr>
        </p:nvSpPr>
        <p:spPr/>
        <p:txBody>
          <a:bodyPr/>
          <a:lstStyle/>
          <a:p>
            <a:r>
              <a:rPr lang="en-US"/>
              <a:t>ABHAY KUMAR SINGH</a:t>
            </a:r>
          </a:p>
        </p:txBody>
      </p:sp>
      <p:sp>
        <p:nvSpPr>
          <p:cNvPr id="6" name="Slide Number Placeholder 5">
            <a:extLst>
              <a:ext uri="{FF2B5EF4-FFF2-40B4-BE49-F238E27FC236}">
                <a16:creationId xmlns:a16="http://schemas.microsoft.com/office/drawing/2014/main" id="{1576F177-305A-1975-AF3A-8416DC6C30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717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4CEC-CA3D-EE7F-0F20-8C31C88B1A8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23D8019-4CBE-0593-43FA-AD0F467E45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DF039C8-1CC4-E3AD-CB60-26370904D8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B7657E2-DD66-0D33-8ECC-E5E559B55C8C}"/>
              </a:ext>
            </a:extLst>
          </p:cNvPr>
          <p:cNvSpPr>
            <a:spLocks noGrp="1"/>
          </p:cNvSpPr>
          <p:nvPr>
            <p:ph type="dt" sz="half" idx="10"/>
          </p:nvPr>
        </p:nvSpPr>
        <p:spPr/>
        <p:txBody>
          <a:bodyPr/>
          <a:lstStyle/>
          <a:p>
            <a:fld id="{9EAA7A4A-FF5C-436A-8FBE-D9B99F34C9CC}" type="datetime1">
              <a:rPr lang="en-US" smtClean="0"/>
              <a:pPr/>
              <a:t>12/19/2025</a:t>
            </a:fld>
            <a:endParaRPr lang="en-US"/>
          </a:p>
        </p:txBody>
      </p:sp>
      <p:sp>
        <p:nvSpPr>
          <p:cNvPr id="6" name="Footer Placeholder 5">
            <a:extLst>
              <a:ext uri="{FF2B5EF4-FFF2-40B4-BE49-F238E27FC236}">
                <a16:creationId xmlns:a16="http://schemas.microsoft.com/office/drawing/2014/main" id="{F3776566-2A85-3D5A-FF82-693DB11F1384}"/>
              </a:ext>
            </a:extLst>
          </p:cNvPr>
          <p:cNvSpPr>
            <a:spLocks noGrp="1"/>
          </p:cNvSpPr>
          <p:nvPr>
            <p:ph type="ftr" sz="quarter" idx="11"/>
          </p:nvPr>
        </p:nvSpPr>
        <p:spPr/>
        <p:txBody>
          <a:bodyPr/>
          <a:lstStyle/>
          <a:p>
            <a:r>
              <a:rPr lang="en-US"/>
              <a:t>ABHAY KUMAR SINGH</a:t>
            </a:r>
          </a:p>
        </p:txBody>
      </p:sp>
      <p:sp>
        <p:nvSpPr>
          <p:cNvPr id="7" name="Slide Number Placeholder 6">
            <a:extLst>
              <a:ext uri="{FF2B5EF4-FFF2-40B4-BE49-F238E27FC236}">
                <a16:creationId xmlns:a16="http://schemas.microsoft.com/office/drawing/2014/main" id="{EEB83D64-851D-E0CE-597C-426F2BCC375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304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7EA8-FF97-8145-5354-02442AB34CD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57B7DB0-A52D-50F3-B492-0E82BEFB7B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1B440-1B76-17AC-0B65-9A11D21CEB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EFBF8BB-62F2-7CEC-DCAB-42E6B59D7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D509B3-8B8C-7CD7-DF22-9CBE35A537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06954D1-819B-D8CB-A185-25EFAC830A24}"/>
              </a:ext>
            </a:extLst>
          </p:cNvPr>
          <p:cNvSpPr>
            <a:spLocks noGrp="1"/>
          </p:cNvSpPr>
          <p:nvPr>
            <p:ph type="dt" sz="half" idx="10"/>
          </p:nvPr>
        </p:nvSpPr>
        <p:spPr/>
        <p:txBody>
          <a:bodyPr/>
          <a:lstStyle/>
          <a:p>
            <a:fld id="{A8E0F148-8D58-4E1A-B4D5-570D0A58E8CC}" type="datetime1">
              <a:rPr lang="en-US" smtClean="0"/>
              <a:pPr/>
              <a:t>12/19/2025</a:t>
            </a:fld>
            <a:endParaRPr lang="en-US"/>
          </a:p>
        </p:txBody>
      </p:sp>
      <p:sp>
        <p:nvSpPr>
          <p:cNvPr id="8" name="Footer Placeholder 7">
            <a:extLst>
              <a:ext uri="{FF2B5EF4-FFF2-40B4-BE49-F238E27FC236}">
                <a16:creationId xmlns:a16="http://schemas.microsoft.com/office/drawing/2014/main" id="{D71E35B3-C31F-390E-479F-E889B085AC33}"/>
              </a:ext>
            </a:extLst>
          </p:cNvPr>
          <p:cNvSpPr>
            <a:spLocks noGrp="1"/>
          </p:cNvSpPr>
          <p:nvPr>
            <p:ph type="ftr" sz="quarter" idx="11"/>
          </p:nvPr>
        </p:nvSpPr>
        <p:spPr/>
        <p:txBody>
          <a:bodyPr/>
          <a:lstStyle/>
          <a:p>
            <a:r>
              <a:rPr lang="en-US"/>
              <a:t>ABHAY KUMAR SINGH</a:t>
            </a:r>
          </a:p>
        </p:txBody>
      </p:sp>
      <p:sp>
        <p:nvSpPr>
          <p:cNvPr id="9" name="Slide Number Placeholder 8">
            <a:extLst>
              <a:ext uri="{FF2B5EF4-FFF2-40B4-BE49-F238E27FC236}">
                <a16:creationId xmlns:a16="http://schemas.microsoft.com/office/drawing/2014/main" id="{EDDD2FD0-3C5F-E919-78DB-79A1C210A18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96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4560-A42A-9AFB-1BCE-C5AE0849688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53169DB-6F4E-C7B5-3D87-FA6C8FA5792F}"/>
              </a:ext>
            </a:extLst>
          </p:cNvPr>
          <p:cNvSpPr>
            <a:spLocks noGrp="1"/>
          </p:cNvSpPr>
          <p:nvPr>
            <p:ph type="dt" sz="half" idx="10"/>
          </p:nvPr>
        </p:nvSpPr>
        <p:spPr/>
        <p:txBody>
          <a:bodyPr/>
          <a:lstStyle/>
          <a:p>
            <a:fld id="{8864D4BB-C408-44FA-B593-8F45FB7D92CC}" type="datetime1">
              <a:rPr lang="en-US" smtClean="0"/>
              <a:pPr/>
              <a:t>12/19/2025</a:t>
            </a:fld>
            <a:endParaRPr lang="en-US"/>
          </a:p>
        </p:txBody>
      </p:sp>
      <p:sp>
        <p:nvSpPr>
          <p:cNvPr id="4" name="Footer Placeholder 3">
            <a:extLst>
              <a:ext uri="{FF2B5EF4-FFF2-40B4-BE49-F238E27FC236}">
                <a16:creationId xmlns:a16="http://schemas.microsoft.com/office/drawing/2014/main" id="{673A460D-5B37-36C3-D783-E37530505E53}"/>
              </a:ext>
            </a:extLst>
          </p:cNvPr>
          <p:cNvSpPr>
            <a:spLocks noGrp="1"/>
          </p:cNvSpPr>
          <p:nvPr>
            <p:ph type="ftr" sz="quarter" idx="11"/>
          </p:nvPr>
        </p:nvSpPr>
        <p:spPr/>
        <p:txBody>
          <a:bodyPr/>
          <a:lstStyle/>
          <a:p>
            <a:r>
              <a:rPr lang="en-US"/>
              <a:t>ABHAY KUMAR SINGH</a:t>
            </a:r>
          </a:p>
        </p:txBody>
      </p:sp>
      <p:sp>
        <p:nvSpPr>
          <p:cNvPr id="5" name="Slide Number Placeholder 4">
            <a:extLst>
              <a:ext uri="{FF2B5EF4-FFF2-40B4-BE49-F238E27FC236}">
                <a16:creationId xmlns:a16="http://schemas.microsoft.com/office/drawing/2014/main" id="{654F6B12-C983-77F8-9E44-B6F75A30168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861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A77350-BB99-3AEA-1CA4-BB49CC8C1CBF}"/>
              </a:ext>
            </a:extLst>
          </p:cNvPr>
          <p:cNvSpPr>
            <a:spLocks noGrp="1"/>
          </p:cNvSpPr>
          <p:nvPr>
            <p:ph type="dt" sz="half" idx="10"/>
          </p:nvPr>
        </p:nvSpPr>
        <p:spPr/>
        <p:txBody>
          <a:bodyPr/>
          <a:lstStyle/>
          <a:p>
            <a:fld id="{36558774-4293-45C7-905C-68769539FD10}" type="datetime1">
              <a:rPr lang="en-US" smtClean="0"/>
              <a:pPr/>
              <a:t>12/19/2025</a:t>
            </a:fld>
            <a:endParaRPr lang="en-US"/>
          </a:p>
        </p:txBody>
      </p:sp>
      <p:sp>
        <p:nvSpPr>
          <p:cNvPr id="3" name="Footer Placeholder 2">
            <a:extLst>
              <a:ext uri="{FF2B5EF4-FFF2-40B4-BE49-F238E27FC236}">
                <a16:creationId xmlns:a16="http://schemas.microsoft.com/office/drawing/2014/main" id="{032E5E4B-69FF-4C1E-A4FF-B8B2798A5FCF}"/>
              </a:ext>
            </a:extLst>
          </p:cNvPr>
          <p:cNvSpPr>
            <a:spLocks noGrp="1"/>
          </p:cNvSpPr>
          <p:nvPr>
            <p:ph type="ftr" sz="quarter" idx="11"/>
          </p:nvPr>
        </p:nvSpPr>
        <p:spPr/>
        <p:txBody>
          <a:bodyPr/>
          <a:lstStyle/>
          <a:p>
            <a:r>
              <a:rPr lang="en-US"/>
              <a:t>ABHAY KUMAR SINGH</a:t>
            </a:r>
          </a:p>
        </p:txBody>
      </p:sp>
      <p:sp>
        <p:nvSpPr>
          <p:cNvPr id="4" name="Slide Number Placeholder 3">
            <a:extLst>
              <a:ext uri="{FF2B5EF4-FFF2-40B4-BE49-F238E27FC236}">
                <a16:creationId xmlns:a16="http://schemas.microsoft.com/office/drawing/2014/main" id="{985CE31C-28F8-4D48-159C-EC83194DAAE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854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E599-E753-C022-C98E-4CFAE2F1C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B59155D-3B2C-BC8A-9317-2A11F9CBDF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A7C2394-474F-B8C4-8748-E22849596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B48A2D-0831-C123-342A-3BAB03062BE6}"/>
              </a:ext>
            </a:extLst>
          </p:cNvPr>
          <p:cNvSpPr>
            <a:spLocks noGrp="1"/>
          </p:cNvSpPr>
          <p:nvPr>
            <p:ph type="dt" sz="half" idx="10"/>
          </p:nvPr>
        </p:nvSpPr>
        <p:spPr/>
        <p:txBody>
          <a:bodyPr/>
          <a:lstStyle/>
          <a:p>
            <a:fld id="{93120BC1-1C37-454D-ACAC-D9F7BCD2CEA6}" type="datetime1">
              <a:rPr lang="en-US" smtClean="0"/>
              <a:pPr/>
              <a:t>12/19/2025</a:t>
            </a:fld>
            <a:endParaRPr lang="en-US"/>
          </a:p>
        </p:txBody>
      </p:sp>
      <p:sp>
        <p:nvSpPr>
          <p:cNvPr id="6" name="Footer Placeholder 5">
            <a:extLst>
              <a:ext uri="{FF2B5EF4-FFF2-40B4-BE49-F238E27FC236}">
                <a16:creationId xmlns:a16="http://schemas.microsoft.com/office/drawing/2014/main" id="{46D67673-661D-636C-F436-88791E2265CE}"/>
              </a:ext>
            </a:extLst>
          </p:cNvPr>
          <p:cNvSpPr>
            <a:spLocks noGrp="1"/>
          </p:cNvSpPr>
          <p:nvPr>
            <p:ph type="ftr" sz="quarter" idx="11"/>
          </p:nvPr>
        </p:nvSpPr>
        <p:spPr/>
        <p:txBody>
          <a:bodyPr/>
          <a:lstStyle/>
          <a:p>
            <a:r>
              <a:rPr lang="en-US"/>
              <a:t>ABHAY KUMAR SINGH</a:t>
            </a:r>
          </a:p>
        </p:txBody>
      </p:sp>
      <p:sp>
        <p:nvSpPr>
          <p:cNvPr id="7" name="Slide Number Placeholder 6">
            <a:extLst>
              <a:ext uri="{FF2B5EF4-FFF2-40B4-BE49-F238E27FC236}">
                <a16:creationId xmlns:a16="http://schemas.microsoft.com/office/drawing/2014/main" id="{EB155DBC-E704-41B8-ADB2-A3865A6885F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878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368F-4595-700C-73C2-8E9621633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27FB3A4-BC5C-9049-9438-2F65441269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BE6D43F-66D1-9D28-17B4-7FBEF6326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D11A8-809F-629F-087F-ED717E8E3FCF}"/>
              </a:ext>
            </a:extLst>
          </p:cNvPr>
          <p:cNvSpPr>
            <a:spLocks noGrp="1"/>
          </p:cNvSpPr>
          <p:nvPr>
            <p:ph type="dt" sz="half" idx="10"/>
          </p:nvPr>
        </p:nvSpPr>
        <p:spPr/>
        <p:txBody>
          <a:bodyPr/>
          <a:lstStyle/>
          <a:p>
            <a:fld id="{8B07B584-69C5-4D96-92B7-31A612C03C5F}" type="datetime1">
              <a:rPr lang="en-US" smtClean="0"/>
              <a:pPr/>
              <a:t>12/19/2025</a:t>
            </a:fld>
            <a:endParaRPr lang="en-US"/>
          </a:p>
        </p:txBody>
      </p:sp>
      <p:sp>
        <p:nvSpPr>
          <p:cNvPr id="6" name="Footer Placeholder 5">
            <a:extLst>
              <a:ext uri="{FF2B5EF4-FFF2-40B4-BE49-F238E27FC236}">
                <a16:creationId xmlns:a16="http://schemas.microsoft.com/office/drawing/2014/main" id="{AF813582-4C1A-6FB7-7626-C66C50F4D54F}"/>
              </a:ext>
            </a:extLst>
          </p:cNvPr>
          <p:cNvSpPr>
            <a:spLocks noGrp="1"/>
          </p:cNvSpPr>
          <p:nvPr>
            <p:ph type="ftr" sz="quarter" idx="11"/>
          </p:nvPr>
        </p:nvSpPr>
        <p:spPr/>
        <p:txBody>
          <a:bodyPr/>
          <a:lstStyle/>
          <a:p>
            <a:r>
              <a:rPr lang="en-US"/>
              <a:t>ABHAY KUMAR SINGH</a:t>
            </a:r>
          </a:p>
        </p:txBody>
      </p:sp>
      <p:sp>
        <p:nvSpPr>
          <p:cNvPr id="7" name="Slide Number Placeholder 6">
            <a:extLst>
              <a:ext uri="{FF2B5EF4-FFF2-40B4-BE49-F238E27FC236}">
                <a16:creationId xmlns:a16="http://schemas.microsoft.com/office/drawing/2014/main" id="{BB650C9B-A5F5-3257-2BE0-2E1E7B44D4E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26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6"/>
          </a:fgClr>
          <a:bgClr>
            <a:schemeClr val="accent5">
              <a:lumMod val="40000"/>
              <a:lumOff val="60000"/>
            </a:schemeClr>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8BAEC6-8876-4CBD-485B-18FA15008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704BD36-C796-7984-9D5F-50E3D9DC4C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98D0DE1-2F80-DE81-02D8-9423C903A7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B02DE-B971-4453-BEBA-6D074C679924}" type="datetime1">
              <a:rPr lang="en-US" smtClean="0"/>
              <a:pPr/>
              <a:t>12/19/2025</a:t>
            </a:fld>
            <a:endParaRPr lang="en-US"/>
          </a:p>
        </p:txBody>
      </p:sp>
      <p:sp>
        <p:nvSpPr>
          <p:cNvPr id="5" name="Footer Placeholder 4">
            <a:extLst>
              <a:ext uri="{FF2B5EF4-FFF2-40B4-BE49-F238E27FC236}">
                <a16:creationId xmlns:a16="http://schemas.microsoft.com/office/drawing/2014/main" id="{2CA50E95-AB2F-E124-2878-DDD83034BB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ABHAY KUMAR SINGH</a:t>
            </a:r>
          </a:p>
        </p:txBody>
      </p:sp>
      <p:sp>
        <p:nvSpPr>
          <p:cNvPr id="6" name="Slide Number Placeholder 5">
            <a:extLst>
              <a:ext uri="{FF2B5EF4-FFF2-40B4-BE49-F238E27FC236}">
                <a16:creationId xmlns:a16="http://schemas.microsoft.com/office/drawing/2014/main" id="{904CFC87-C631-5098-0AD7-38172CD75B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106564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1"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90178764"/>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F27801-618A-FC75-6F7A-FEC92A17FDC2}"/>
              </a:ext>
            </a:extLst>
          </p:cNvPr>
          <p:cNvPicPr>
            <a:picLocks noChangeAspect="1"/>
          </p:cNvPicPr>
          <p:nvPr/>
        </p:nvPicPr>
        <p:blipFill>
          <a:blip r:embed="rId2" cstate="print"/>
          <a:stretch>
            <a:fillRect/>
          </a:stretch>
        </p:blipFill>
        <p:spPr>
          <a:xfrm>
            <a:off x="10077783" y="6406669"/>
            <a:ext cx="1843176" cy="338635"/>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508000" y="6478387"/>
            <a:ext cx="1843176" cy="338635"/>
          </a:xfrm>
          <a:prstGeom prst="rect">
            <a:avLst/>
          </a:prstGeom>
        </p:spPr>
      </p:pic>
      <p:sp>
        <p:nvSpPr>
          <p:cNvPr id="78" name="Rectangle"/>
          <p:cNvSpPr/>
          <p:nvPr/>
        </p:nvSpPr>
        <p:spPr>
          <a:xfrm>
            <a:off x="508000" y="6756400"/>
            <a:ext cx="1907669" cy="101600"/>
          </a:xfrm>
          <a:prstGeom prst="rect">
            <a:avLst/>
          </a:prstGeom>
          <a:solidFill>
            <a:srgbClr val="585756"/>
          </a:solidFill>
          <a:ln w="12700">
            <a:miter lim="400000"/>
          </a:ln>
        </p:spPr>
        <p:txBody>
          <a:bodyPr lIns="39142" tIns="39142" rIns="39142" bIns="39142"/>
          <a:lstStyle/>
          <a:p>
            <a:endParaRPr sz="900"/>
          </a:p>
        </p:txBody>
      </p:sp>
      <p:sp>
        <p:nvSpPr>
          <p:cNvPr id="79" name="PPT 2 -"/>
          <p:cNvSpPr txBox="1"/>
          <p:nvPr/>
        </p:nvSpPr>
        <p:spPr>
          <a:xfrm>
            <a:off x="11004724" y="6406669"/>
            <a:ext cx="240952" cy="309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t>  -</a:t>
            </a:r>
          </a:p>
        </p:txBody>
      </p:sp>
      <p:sp>
        <p:nvSpPr>
          <p:cNvPr id="80" name="Rectangle"/>
          <p:cNvSpPr/>
          <p:nvPr/>
        </p:nvSpPr>
        <p:spPr>
          <a:xfrm>
            <a:off x="10769600" y="6756400"/>
            <a:ext cx="939800" cy="101600"/>
          </a:xfrm>
          <a:prstGeom prst="rect">
            <a:avLst/>
          </a:prstGeom>
          <a:solidFill>
            <a:srgbClr val="585756"/>
          </a:solidFill>
          <a:ln w="12700">
            <a:miter lim="400000"/>
          </a:ln>
        </p:spPr>
        <p:txBody>
          <a:bodyPr lIns="39142" tIns="39142" rIns="39142" bIns="39142"/>
          <a:lstStyle/>
          <a:p>
            <a:endParaRPr sz="900"/>
          </a:p>
        </p:txBody>
      </p:sp>
      <p:sp>
        <p:nvSpPr>
          <p:cNvPr id="81" name="Slide Number"/>
          <p:cNvSpPr txBox="1">
            <a:spLocks noGrp="1"/>
          </p:cNvSpPr>
          <p:nvPr>
            <p:ph type="sldNum" sz="quarter" idx="2"/>
          </p:nvPr>
        </p:nvSpPr>
        <p:spPr>
          <a:xfrm>
            <a:off x="22812204" y="12813338"/>
            <a:ext cx="604219"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1</a:t>
            </a:fld>
            <a:endParaRPr/>
          </a:p>
        </p:txBody>
      </p:sp>
      <p:sp>
        <p:nvSpPr>
          <p:cNvPr id="83" name="Shape"/>
          <p:cNvSpPr/>
          <p:nvPr/>
        </p:nvSpPr>
        <p:spPr>
          <a:xfrm>
            <a:off x="-8359" y="1823487"/>
            <a:ext cx="6886232" cy="148890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2">
              <a:lumMod val="75000"/>
              <a:alpha val="90000"/>
            </a:schemeClr>
          </a:solidFill>
          <a:ln w="12700">
            <a:miter lim="400000"/>
          </a:ln>
        </p:spPr>
        <p:txBody>
          <a:bodyPr lIns="39142" tIns="39142" rIns="39142" bIns="39142"/>
          <a:lstStyle/>
          <a:p>
            <a:endParaRPr sz="900"/>
          </a:p>
        </p:txBody>
      </p:sp>
      <p:sp>
        <p:nvSpPr>
          <p:cNvPr id="84" name="LESSON 2…"/>
          <p:cNvSpPr txBox="1"/>
          <p:nvPr/>
        </p:nvSpPr>
        <p:spPr>
          <a:xfrm>
            <a:off x="314378" y="2041562"/>
            <a:ext cx="5924498" cy="1310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lvl="0" algn="ctr"/>
            <a:r>
              <a:rPr lang="en-IN" sz="4000" b="1" dirty="0" err="1">
                <a:solidFill>
                  <a:schemeClr val="bg1"/>
                </a:solidFill>
              </a:rPr>
              <a:t>पाठ</a:t>
            </a:r>
            <a:r>
              <a:rPr lang="en-IN" sz="4000" b="1" dirty="0">
                <a:solidFill>
                  <a:schemeClr val="bg1"/>
                </a:solidFill>
              </a:rPr>
              <a:t> -10</a:t>
            </a:r>
          </a:p>
          <a:p>
            <a:pPr lvl="0" algn="ctr"/>
            <a:r>
              <a:rPr lang="hi-IN" sz="40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Black"/>
              </a:rPr>
              <a:t>भार उठाना और स्थिर करना</a:t>
            </a:r>
            <a:endParaRPr lang="en-US" sz="1050" dirty="0">
              <a:latin typeface="Open Sans" panose="020B0606030504020204" pitchFamily="34" charset="0"/>
              <a:ea typeface="Open Sans" panose="020B0606030504020204" pitchFamily="34" charset="0"/>
              <a:cs typeface="Open Sans" panose="020B0606030504020204" pitchFamily="34" charset="0"/>
            </a:endParaRPr>
          </a:p>
        </p:txBody>
      </p:sp>
      <p:sp>
        <p:nvSpPr>
          <p:cNvPr id="85" name="Shape"/>
          <p:cNvSpPr/>
          <p:nvPr/>
        </p:nvSpPr>
        <p:spPr>
          <a:xfrm flipH="1">
            <a:off x="-1" y="1229"/>
            <a:ext cx="12205138" cy="1376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2">
              <a:lumMod val="40000"/>
              <a:lumOff val="60000"/>
            </a:schemeClr>
          </a:solidFill>
          <a:ln w="12700" cap="flat">
            <a:noFill/>
            <a:miter lim="400000"/>
          </a:ln>
          <a:effectLst/>
        </p:spPr>
        <p:txBody>
          <a:bodyPr wrap="square" lIns="39142" tIns="39142" rIns="39142" bIns="39142" numCol="1" anchor="t">
            <a:noAutofit/>
          </a:bodyPr>
          <a:lstStyle/>
          <a:p>
            <a:endParaRPr sz="900"/>
          </a:p>
        </p:txBody>
      </p:sp>
      <p:pic>
        <p:nvPicPr>
          <p:cNvPr id="95" name="MFR-logo-02.png" descr="MFR-logo-02.png"/>
          <p:cNvPicPr>
            <a:picLocks noChangeAspect="1"/>
          </p:cNvPicPr>
          <p:nvPr/>
        </p:nvPicPr>
        <p:blipFill>
          <a:blip r:embed="rId3" cstate="print"/>
          <a:srcRect t="12599" b="19178"/>
          <a:stretch>
            <a:fillRect/>
          </a:stretch>
        </p:blipFill>
        <p:spPr>
          <a:xfrm>
            <a:off x="8158063" y="3556216"/>
            <a:ext cx="3551337" cy="1712823"/>
          </a:xfrm>
          <a:prstGeom prst="rect">
            <a:avLst/>
          </a:prstGeom>
          <a:ln w="12700">
            <a:miter lim="400000"/>
          </a:ln>
        </p:spPr>
      </p:pic>
      <p:sp>
        <p:nvSpPr>
          <p:cNvPr id="4" name="Rectangle: Rounded Corners 3">
            <a:extLst>
              <a:ext uri="{FF2B5EF4-FFF2-40B4-BE49-F238E27FC236}">
                <a16:creationId xmlns:a16="http://schemas.microsoft.com/office/drawing/2014/main" id="{2E9EC43E-C7B1-EF48-5F3B-E2AF3723BE8A}"/>
              </a:ext>
            </a:extLst>
          </p:cNvPr>
          <p:cNvSpPr/>
          <p:nvPr/>
        </p:nvSpPr>
        <p:spPr>
          <a:xfrm>
            <a:off x="2415669" y="177031"/>
            <a:ext cx="8117213" cy="49608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2" tIns="39142" rIns="39142" bIns="39142" numCol="1" spcCol="38100" rtlCol="0" anchor="t">
            <a:spAutoFit/>
          </a:bodyPr>
          <a:lstStyle/>
          <a:p>
            <a:pPr algn="ctr" defTabSz="831273" hangingPunct="0"/>
            <a:r>
              <a:rPr lang="en-US" sz="2400" dirty="0">
                <a:solidFill>
                  <a:srgbClr val="000000"/>
                </a:solidFill>
                <a:latin typeface="Arial Black" panose="020B0A04020102020204" pitchFamily="34" charset="0"/>
                <a:sym typeface="Arial"/>
              </a:rPr>
              <a:t> </a:t>
            </a:r>
            <a:r>
              <a:rPr lang="hi-IN" sz="2400" b="1" dirty="0">
                <a:latin typeface="Arial Black" panose="020B0A04020102020204" pitchFamily="34" charset="0"/>
              </a:rPr>
              <a:t>ध्वस्त ढांचा खोज और बचाव</a:t>
            </a:r>
            <a:endParaRPr lang="en-IN" sz="2400" dirty="0">
              <a:solidFill>
                <a:srgbClr val="000000"/>
              </a:solidFill>
              <a:latin typeface="Arial Black" panose="020B0A04020102020204" pitchFamily="34" charset="0"/>
              <a:sym typeface="Arial"/>
            </a:endParaRPr>
          </a:p>
        </p:txBody>
      </p:sp>
      <p:sp>
        <p:nvSpPr>
          <p:cNvPr id="8" name="PEER | CSSR | INDIA">
            <a:extLst>
              <a:ext uri="{FF2B5EF4-FFF2-40B4-BE49-F238E27FC236}">
                <a16:creationId xmlns:a16="http://schemas.microsoft.com/office/drawing/2014/main" id="{FEF0CCE6-B2AE-9EAB-6B3B-5FA5D2198DCB}"/>
              </a:ext>
            </a:extLst>
          </p:cNvPr>
          <p:cNvSpPr txBox="1"/>
          <p:nvPr/>
        </p:nvSpPr>
        <p:spPr>
          <a:xfrm>
            <a:off x="331675" y="6480330"/>
            <a:ext cx="2321279" cy="263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sz="1200" dirty="0">
                <a:solidFill>
                  <a:srgbClr val="FF0000"/>
                </a:solidFill>
              </a:rPr>
              <a:t>CAPF</a:t>
            </a:r>
            <a:r>
              <a:rPr sz="1200" dirty="0">
                <a:solidFill>
                  <a:srgbClr val="FF0000"/>
                </a:solidFill>
              </a:rPr>
              <a:t> | </a:t>
            </a:r>
            <a:r>
              <a:rPr lang="en-US" sz="1200" dirty="0">
                <a:solidFill>
                  <a:srgbClr val="FF0000"/>
                </a:solidFill>
              </a:rPr>
              <a:t>MFR</a:t>
            </a:r>
            <a:r>
              <a:rPr sz="1200" dirty="0">
                <a:solidFill>
                  <a:srgbClr val="FF0000"/>
                </a:solidFill>
              </a:rPr>
              <a:t> | INDIA</a:t>
            </a:r>
          </a:p>
        </p:txBody>
      </p:sp>
      <p:pic>
        <p:nvPicPr>
          <p:cNvPr id="10" name="Picture 9">
            <a:extLst>
              <a:ext uri="{FF2B5EF4-FFF2-40B4-BE49-F238E27FC236}">
                <a16:creationId xmlns:a16="http://schemas.microsoft.com/office/drawing/2014/main" id="{8A4880A2-A3EA-53AF-C0CD-BB4BF3790D7D}"/>
              </a:ext>
            </a:extLst>
          </p:cNvPr>
          <p:cNvPicPr>
            <a:picLocks noChangeAspect="1"/>
          </p:cNvPicPr>
          <p:nvPr/>
        </p:nvPicPr>
        <p:blipFill>
          <a:blip r:embed="rId4"/>
          <a:stretch>
            <a:fillRect/>
          </a:stretch>
        </p:blipFill>
        <p:spPr>
          <a:xfrm>
            <a:off x="7055243" y="1715588"/>
            <a:ext cx="4405228" cy="4405228"/>
          </a:xfrm>
          <a:prstGeom prst="rect">
            <a:avLst/>
          </a:prstGeom>
        </p:spPr>
      </p:pic>
      <p:sp>
        <p:nvSpPr>
          <p:cNvPr id="6" name="TextBox 5">
            <a:extLst>
              <a:ext uri="{FF2B5EF4-FFF2-40B4-BE49-F238E27FC236}">
                <a16:creationId xmlns:a16="http://schemas.microsoft.com/office/drawing/2014/main" id="{8F14982C-E185-1E29-95AF-8EB56DD855EA}"/>
              </a:ext>
            </a:extLst>
          </p:cNvPr>
          <p:cNvSpPr txBox="1"/>
          <p:nvPr/>
        </p:nvSpPr>
        <p:spPr>
          <a:xfrm>
            <a:off x="508000" y="6467974"/>
            <a:ext cx="1907669" cy="369332"/>
          </a:xfrm>
          <a:prstGeom prst="rect">
            <a:avLst/>
          </a:prstGeom>
          <a:solidFill>
            <a:schemeClr val="bg1"/>
          </a:solidFill>
        </p:spPr>
        <p:txBody>
          <a:bodyPr wrap="square" rtlCol="0">
            <a:spAutoFit/>
          </a:bodyPr>
          <a:lstStyle/>
          <a:p>
            <a:endParaRPr lang="en-IN" dirty="0"/>
          </a:p>
        </p:txBody>
      </p:sp>
      <p:sp>
        <p:nvSpPr>
          <p:cNvPr id="9" name="PEER | CSSR | INDIA">
            <a:extLst>
              <a:ext uri="{FF2B5EF4-FFF2-40B4-BE49-F238E27FC236}">
                <a16:creationId xmlns:a16="http://schemas.microsoft.com/office/drawing/2014/main" id="{4E8FDDDE-C567-D884-48A0-B168514CDEA6}"/>
              </a:ext>
            </a:extLst>
          </p:cNvPr>
          <p:cNvSpPr txBox="1"/>
          <p:nvPr/>
        </p:nvSpPr>
        <p:spPr>
          <a:xfrm>
            <a:off x="468406" y="6341324"/>
            <a:ext cx="2321279" cy="263714"/>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defPPr marR="0" lvl="0" algn="l" rtl="0">
              <a:lnSpc>
                <a:spcPct val="100000"/>
              </a:lnSpc>
              <a:spcBef>
                <a:spcPts val="0"/>
              </a:spcBef>
              <a:spcAft>
                <a:spcPts val="0"/>
              </a:spcAft>
            </a:defPPr>
            <a:lvl1pPr marR="0" lvl="0" algn="ctr" defTabSz="2438400" rtl="0">
              <a:lnSpc>
                <a:spcPct val="100000"/>
              </a:lnSpc>
              <a:spcBef>
                <a:spcPts val="600"/>
              </a:spcBef>
              <a:spcAft>
                <a:spcPts val="0"/>
              </a:spcAft>
              <a:buClr>
                <a:srgbClr val="000000"/>
              </a:buClr>
              <a:buFont typeface="Arial"/>
              <a:defRPr sz="2400" b="0" i="0" u="none" strike="noStrike" cap="none" spc="120">
                <a:solidFill>
                  <a:srgbClr val="535353"/>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rtl="0"/>
            <a:r>
              <a:rPr lang="en-IN" sz="1200" dirty="0">
                <a:solidFill>
                  <a:srgbClr val="FF0000"/>
                </a:solidFill>
              </a:rPr>
              <a:t>केन्द्रीय सशस्त्र पुलिस बल</a:t>
            </a:r>
            <a:r>
              <a:rPr sz="1200" dirty="0">
                <a:solidFill>
                  <a:srgbClr val="FF0000"/>
                </a:solidFill>
              </a:rPr>
              <a:t> </a:t>
            </a:r>
            <a:r>
              <a:rPr lang="en-US" sz="1200" dirty="0">
                <a:solidFill>
                  <a:srgbClr val="FF0000"/>
                </a:solidFill>
              </a:rPr>
              <a:t>सीएसएसआर</a:t>
            </a:r>
            <a:r>
              <a:rPr sz="1200" dirty="0">
                <a:solidFill>
                  <a:srgbClr val="FF0000"/>
                </a:solidFill>
              </a:rPr>
              <a:t>|भारत</a:t>
            </a:r>
          </a:p>
        </p:txBody>
      </p:sp>
      <p:sp>
        <p:nvSpPr>
          <p:cNvPr id="11" name="TextBox 10">
            <a:extLst>
              <a:ext uri="{FF2B5EF4-FFF2-40B4-BE49-F238E27FC236}">
                <a16:creationId xmlns:a16="http://schemas.microsoft.com/office/drawing/2014/main" id="{8E4D4425-1805-00B6-09B6-10FE2A52122E}"/>
              </a:ext>
            </a:extLst>
          </p:cNvPr>
          <p:cNvSpPr txBox="1"/>
          <p:nvPr/>
        </p:nvSpPr>
        <p:spPr>
          <a:xfrm>
            <a:off x="4655840" y="6453336"/>
            <a:ext cx="3816424" cy="369332"/>
          </a:xfrm>
          <a:prstGeom prst="rect">
            <a:avLst/>
          </a:prstGeom>
          <a:noFill/>
        </p:spPr>
        <p:txBody>
          <a:bodyPr wrap="square" rtlCol="0">
            <a:spAutoFit/>
          </a:bodyPr>
          <a:lstStyle/>
          <a:p>
            <a:r>
              <a:rPr lang="hi-IN" dirty="0"/>
              <a:t>निरीक्षक अजय कुमार यादव </a:t>
            </a:r>
            <a:endParaRPr lang="en-IN" dirty="0"/>
          </a:p>
        </p:txBody>
      </p:sp>
      <p:pic>
        <p:nvPicPr>
          <p:cNvPr id="13" name="Picture 12">
            <a:extLst>
              <a:ext uri="{FF2B5EF4-FFF2-40B4-BE49-F238E27FC236}">
                <a16:creationId xmlns:a16="http://schemas.microsoft.com/office/drawing/2014/main" id="{C5B215FE-D5ED-C661-AC63-1659259CD3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1608" y="0"/>
            <a:ext cx="1375072" cy="1347797"/>
          </a:xfrm>
          <a:prstGeom prst="rect">
            <a:avLst/>
          </a:prstGeom>
        </p:spPr>
      </p:pic>
      <p:pic>
        <p:nvPicPr>
          <p:cNvPr id="15" name="Picture 14">
            <a:extLst>
              <a:ext uri="{FF2B5EF4-FFF2-40B4-BE49-F238E27FC236}">
                <a16:creationId xmlns:a16="http://schemas.microsoft.com/office/drawing/2014/main" id="{E4721781-E071-C29E-A1BC-3AD6A36E84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10" y="20694"/>
            <a:ext cx="1765610" cy="1339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1052736"/>
            <a:ext cx="7496472" cy="5799307"/>
          </a:xfrm>
          <a:prstGeom prst="roundRect">
            <a:avLst>
              <a:gd name="adj" fmla="val 1583"/>
            </a:avLst>
          </a:prstGeom>
          <a:solidFill>
            <a:srgbClr val="EAEAEA"/>
          </a:solidFill>
          <a:ln w="12700">
            <a:miter lim="400000"/>
          </a:ln>
        </p:spPr>
        <p:txBody>
          <a:bodyPr lIns="39132" tIns="39132" rIns="39132" bIns="39132"/>
          <a:lstStyle/>
          <a:p>
            <a:pPr lvl="0" algn="just"/>
            <a:r>
              <a:rPr lang="hi-IN" sz="2800" dirty="0">
                <a:solidFill>
                  <a:schemeClr val="dk1"/>
                </a:solidFill>
                <a:latin typeface="Open Sans"/>
                <a:ea typeface="Arial"/>
                <a:cs typeface="Arial"/>
                <a:sym typeface="Arial"/>
              </a:rPr>
              <a:t>क्लास वन लीवर में, </a:t>
            </a:r>
            <a:r>
              <a:rPr lang="hi-IN" sz="2800" dirty="0" err="1">
                <a:solidFill>
                  <a:schemeClr val="dk1"/>
                </a:solidFill>
                <a:latin typeface="Open Sans"/>
                <a:ea typeface="Arial"/>
                <a:cs typeface="Arial"/>
                <a:sym typeface="Arial"/>
              </a:rPr>
              <a:t>फलक्रम</a:t>
            </a:r>
            <a:r>
              <a:rPr lang="hi-IN" sz="2800" dirty="0">
                <a:solidFill>
                  <a:schemeClr val="dk1"/>
                </a:solidFill>
                <a:latin typeface="Open Sans"/>
                <a:ea typeface="Arial"/>
                <a:cs typeface="Arial"/>
                <a:sym typeface="Arial"/>
              </a:rPr>
              <a:t> को फोर्स और लोड के बीच रखा जाता है, जो लोड को सीधा उठाते समय सबसे ज़्यादा मैकेनिकल फ़ायदा देता है। आप लंबे लीवर का इस्तेमाल करके मैकेनिकल फ़ायदा बढ़ा सकते हैं।</a:t>
            </a:r>
            <a:endParaRPr lang="en-US" sz="2800" dirty="0">
              <a:latin typeface="Open Sans"/>
            </a:endParaRPr>
          </a:p>
        </p:txBody>
      </p:sp>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hi-IN" sz="4000" b="1" dirty="0">
                <a:solidFill>
                  <a:srgbClr val="C00000"/>
                </a:solidFill>
                <a:ea typeface="Arial"/>
                <a:cs typeface="Arial"/>
                <a:sym typeface="Arial"/>
              </a:rPr>
              <a:t>क्लास वन लीवर</a:t>
            </a:r>
            <a:endParaRPr lang="en-US" sz="4000" b="1" dirty="0">
              <a:solidFill>
                <a:srgbClr val="C00000"/>
              </a:solidFill>
              <a:ea typeface="Arial"/>
              <a:cs typeface="Arial"/>
              <a:sym typeface="Arial"/>
            </a:endParaRPr>
          </a:p>
        </p:txBody>
      </p:sp>
      <p:pic>
        <p:nvPicPr>
          <p:cNvPr id="3" name="Google Shape;195;p23" descr="D:\ndrf\PPT COLLECTION\lifting and stabilising\aHR0cHM6Ly9pLmltZ3VyLmNvbS9XRFhaU0RNLnBuZz8x.png">
            <a:extLst>
              <a:ext uri="{FF2B5EF4-FFF2-40B4-BE49-F238E27FC236}">
                <a16:creationId xmlns:a16="http://schemas.microsoft.com/office/drawing/2014/main" id="{9FE14A7B-8176-B871-A153-7F896B3CBEEA}"/>
              </a:ext>
            </a:extLst>
          </p:cNvPr>
          <p:cNvPicPr preferRelativeResize="0"/>
          <p:nvPr/>
        </p:nvPicPr>
        <p:blipFill rotWithShape="1">
          <a:blip r:embed="rId3">
            <a:alphaModFix/>
          </a:blip>
          <a:srcRect r="62338"/>
          <a:stretch/>
        </p:blipFill>
        <p:spPr>
          <a:xfrm>
            <a:off x="8832304" y="4377877"/>
            <a:ext cx="3240360" cy="2303371"/>
          </a:xfrm>
          <a:prstGeom prst="rect">
            <a:avLst/>
          </a:prstGeom>
          <a:noFill/>
          <a:ln>
            <a:noFill/>
          </a:ln>
        </p:spPr>
      </p:pic>
      <p:pic>
        <p:nvPicPr>
          <p:cNvPr id="5" name="Google Shape;196;p23">
            <a:extLst>
              <a:ext uri="{FF2B5EF4-FFF2-40B4-BE49-F238E27FC236}">
                <a16:creationId xmlns:a16="http://schemas.microsoft.com/office/drawing/2014/main" id="{634BE2B5-9539-AFAE-0B31-A8D0D3F4EFF0}"/>
              </a:ext>
            </a:extLst>
          </p:cNvPr>
          <p:cNvPicPr preferRelativeResize="0"/>
          <p:nvPr/>
        </p:nvPicPr>
        <p:blipFill rotWithShape="1">
          <a:blip r:embed="rId4">
            <a:alphaModFix/>
          </a:blip>
          <a:srcRect/>
          <a:stretch/>
        </p:blipFill>
        <p:spPr>
          <a:xfrm>
            <a:off x="4943872" y="3075753"/>
            <a:ext cx="4464496" cy="1302124"/>
          </a:xfrm>
          <a:prstGeom prst="rect">
            <a:avLst/>
          </a:prstGeom>
          <a:noFill/>
          <a:ln>
            <a:noFill/>
          </a:ln>
        </p:spPr>
      </p:pic>
    </p:spTree>
    <p:extLst>
      <p:ext uri="{BB962C8B-B14F-4D97-AF65-F5344CB8AC3E}">
        <p14:creationId xmlns:p14="http://schemas.microsoft.com/office/powerpoint/2010/main" val="126553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1124744"/>
            <a:ext cx="7437009" cy="57272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lvl="0" algn="just"/>
            <a:r>
              <a:rPr lang="hi-IN" sz="2800" dirty="0">
                <a:solidFill>
                  <a:schemeClr val="dk1"/>
                </a:solidFill>
                <a:latin typeface="Open Sans"/>
                <a:ea typeface="Calibri"/>
                <a:cs typeface="Calibri"/>
                <a:sym typeface="Calibri"/>
              </a:rPr>
              <a:t>क्लास टू लीवर में लोड को फोर्स और </a:t>
            </a:r>
            <a:r>
              <a:rPr lang="hi-IN" sz="2800" dirty="0" err="1">
                <a:solidFill>
                  <a:schemeClr val="dk1"/>
                </a:solidFill>
                <a:latin typeface="Open Sans"/>
                <a:ea typeface="Calibri"/>
                <a:cs typeface="Calibri"/>
                <a:sym typeface="Calibri"/>
              </a:rPr>
              <a:t>फलक्रम</a:t>
            </a:r>
            <a:r>
              <a:rPr lang="hi-IN" sz="2800" dirty="0">
                <a:solidFill>
                  <a:schemeClr val="dk1"/>
                </a:solidFill>
                <a:latin typeface="Open Sans"/>
                <a:ea typeface="Calibri"/>
                <a:cs typeface="Calibri"/>
                <a:sym typeface="Calibri"/>
              </a:rPr>
              <a:t> के बीच रखा जाता है। यह चीज़ों को हॉरिजॉन्टली मूव करने के लिए सबसे उपयोगी और कुशल लीवर है।</a:t>
            </a:r>
            <a:endParaRPr lang="en-US" sz="2800" dirty="0">
              <a:solidFill>
                <a:schemeClr val="dk1"/>
              </a:solidFill>
              <a:latin typeface="Open Sans"/>
              <a:ea typeface="Arial"/>
              <a:cs typeface="Arial"/>
              <a:sym typeface="Arial"/>
            </a:endParaRPr>
          </a:p>
        </p:txBody>
      </p:sp>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hi-IN" sz="4000" b="1" dirty="0">
                <a:solidFill>
                  <a:srgbClr val="C00000"/>
                </a:solidFill>
                <a:ea typeface="Arial"/>
                <a:cs typeface="Arial"/>
                <a:sym typeface="Arial"/>
              </a:rPr>
              <a:t>क्लास </a:t>
            </a:r>
            <a:r>
              <a:rPr lang="hi-IN" sz="4000" b="1" dirty="0" err="1">
                <a:solidFill>
                  <a:srgbClr val="C00000"/>
                </a:solidFill>
                <a:ea typeface="Arial"/>
                <a:cs typeface="Arial"/>
                <a:sym typeface="Arial"/>
              </a:rPr>
              <a:t>टू</a:t>
            </a:r>
            <a:r>
              <a:rPr lang="hi-IN" sz="4000" b="1" dirty="0">
                <a:solidFill>
                  <a:srgbClr val="C00000"/>
                </a:solidFill>
                <a:ea typeface="Arial"/>
                <a:cs typeface="Arial"/>
                <a:sym typeface="Arial"/>
              </a:rPr>
              <a:t> लीवर</a:t>
            </a:r>
            <a:endParaRPr lang="en-US" sz="4000" b="1" dirty="0">
              <a:solidFill>
                <a:srgbClr val="C00000"/>
              </a:solidFill>
              <a:ea typeface="Arial"/>
              <a:cs typeface="Arial"/>
              <a:sym typeface="Arial"/>
            </a:endParaRPr>
          </a:p>
        </p:txBody>
      </p:sp>
      <p:pic>
        <p:nvPicPr>
          <p:cNvPr id="2" name="Google Shape;205;p24" descr="D:\ndrf\PPT COLLECTION\lifting and stabilising\aHR0cHM6Ly9pLmltZ3VyLmNvbS9XRFhaU0RNLnBuZz8x.png">
            <a:extLst>
              <a:ext uri="{FF2B5EF4-FFF2-40B4-BE49-F238E27FC236}">
                <a16:creationId xmlns:a16="http://schemas.microsoft.com/office/drawing/2014/main" id="{0B4C5E0B-1233-420D-1212-BF5976F72E8D}"/>
              </a:ext>
            </a:extLst>
          </p:cNvPr>
          <p:cNvPicPr preferRelativeResize="0"/>
          <p:nvPr/>
        </p:nvPicPr>
        <p:blipFill rotWithShape="1">
          <a:blip r:embed="rId3">
            <a:alphaModFix/>
          </a:blip>
          <a:srcRect l="31478" t="41268" r="27187"/>
          <a:stretch>
            <a:fillRect/>
          </a:stretch>
        </p:blipFill>
        <p:spPr>
          <a:xfrm>
            <a:off x="9192344" y="3423044"/>
            <a:ext cx="2892865" cy="3393925"/>
          </a:xfrm>
          <a:prstGeom prst="rect">
            <a:avLst/>
          </a:prstGeom>
          <a:noFill/>
          <a:ln>
            <a:noFill/>
          </a:ln>
        </p:spPr>
      </p:pic>
      <p:pic>
        <p:nvPicPr>
          <p:cNvPr id="3" name="Google Shape;206;p24">
            <a:extLst>
              <a:ext uri="{FF2B5EF4-FFF2-40B4-BE49-F238E27FC236}">
                <a16:creationId xmlns:a16="http://schemas.microsoft.com/office/drawing/2014/main" id="{ACC39E06-56BF-88BE-21D9-4437111AE382}"/>
              </a:ext>
            </a:extLst>
          </p:cNvPr>
          <p:cNvPicPr preferRelativeResize="0"/>
          <p:nvPr/>
        </p:nvPicPr>
        <p:blipFill rotWithShape="1">
          <a:blip r:embed="rId4">
            <a:alphaModFix/>
          </a:blip>
          <a:srcRect/>
          <a:stretch/>
        </p:blipFill>
        <p:spPr>
          <a:xfrm>
            <a:off x="4295800" y="3423045"/>
            <a:ext cx="5069185" cy="3318324"/>
          </a:xfrm>
          <a:prstGeom prst="rect">
            <a:avLst/>
          </a:prstGeom>
          <a:noFill/>
          <a:ln>
            <a:noFill/>
          </a:ln>
        </p:spPr>
      </p:pic>
    </p:spTree>
    <p:extLst>
      <p:ext uri="{BB962C8B-B14F-4D97-AF65-F5344CB8AC3E}">
        <p14:creationId xmlns:p14="http://schemas.microsoft.com/office/powerpoint/2010/main" val="617078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1196752"/>
            <a:ext cx="7437009" cy="5655291"/>
          </a:xfrm>
          <a:prstGeom prst="roundRect">
            <a:avLst>
              <a:gd name="adj" fmla="val 1583"/>
            </a:avLst>
          </a:prstGeom>
          <a:solidFill>
            <a:srgbClr val="EAEAEA"/>
          </a:solidFill>
          <a:ln w="12700">
            <a:miter lim="400000"/>
          </a:ln>
        </p:spPr>
        <p:txBody>
          <a:bodyPr lIns="39132" tIns="39132" rIns="39132" bIns="39132"/>
          <a:lstStyle/>
          <a:p>
            <a:pPr lvl="0" algn="just"/>
            <a:r>
              <a:rPr lang="hi-IN" sz="2800" dirty="0">
                <a:solidFill>
                  <a:schemeClr val="dk1"/>
                </a:solidFill>
                <a:latin typeface="Open Sans"/>
                <a:ea typeface="Arial"/>
                <a:cs typeface="Arial"/>
                <a:sym typeface="Arial"/>
              </a:rPr>
              <a:t>क्लास थ्री लीवर में फोर्स को लोड और </a:t>
            </a:r>
            <a:r>
              <a:rPr lang="hi-IN" sz="2800" dirty="0" err="1">
                <a:solidFill>
                  <a:schemeClr val="dk1"/>
                </a:solidFill>
                <a:latin typeface="Open Sans"/>
                <a:ea typeface="Arial"/>
                <a:cs typeface="Arial"/>
                <a:sym typeface="Arial"/>
              </a:rPr>
              <a:t>फलक्रम</a:t>
            </a:r>
            <a:r>
              <a:rPr lang="hi-IN" sz="2800" dirty="0">
                <a:solidFill>
                  <a:schemeClr val="dk1"/>
                </a:solidFill>
                <a:latin typeface="Open Sans"/>
                <a:ea typeface="Arial"/>
                <a:cs typeface="Arial"/>
                <a:sym typeface="Arial"/>
              </a:rPr>
              <a:t> के बीच लगाया जाता है। इस तरह के लीवर का इस्तेमाल तब किया जाता है जब दूरी के लिए फोर्स को कम करना पड़ सकता है, और यह मैकेनिकल एडवांटेज को कम करता है।</a:t>
            </a:r>
            <a:r>
              <a:rPr lang="en-US" sz="2800" dirty="0">
                <a:solidFill>
                  <a:schemeClr val="dk1"/>
                </a:solidFill>
                <a:latin typeface="Open Sans"/>
                <a:ea typeface="Arial"/>
                <a:cs typeface="Arial"/>
                <a:sym typeface="Arial"/>
              </a:rPr>
              <a:t>. </a:t>
            </a:r>
          </a:p>
        </p:txBody>
      </p:sp>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hi-IN" sz="4000" b="1" dirty="0">
                <a:solidFill>
                  <a:srgbClr val="C00000"/>
                </a:solidFill>
                <a:ea typeface="Arial"/>
                <a:cs typeface="Arial"/>
                <a:sym typeface="Arial"/>
              </a:rPr>
              <a:t>क्लास तीन लीवर</a:t>
            </a:r>
            <a:endParaRPr lang="en-US" sz="4000" b="1" dirty="0">
              <a:solidFill>
                <a:srgbClr val="C00000"/>
              </a:solidFill>
              <a:ea typeface="Arial"/>
              <a:cs typeface="Arial"/>
              <a:sym typeface="Arial"/>
            </a:endParaRPr>
          </a:p>
        </p:txBody>
      </p:sp>
      <p:pic>
        <p:nvPicPr>
          <p:cNvPr id="2" name="Google Shape;215;p25" descr="D:\ndrf\PPT COLLECTION\lifting and stabilising\aHR0cHM6Ly9pLmltZ3VyLmNvbS9XRFhaU0RNLnBuZz8x.png">
            <a:extLst>
              <a:ext uri="{FF2B5EF4-FFF2-40B4-BE49-F238E27FC236}">
                <a16:creationId xmlns:a16="http://schemas.microsoft.com/office/drawing/2014/main" id="{3F59E453-4658-718C-7CF0-11273442B9A2}"/>
              </a:ext>
            </a:extLst>
          </p:cNvPr>
          <p:cNvPicPr preferRelativeResize="0"/>
          <p:nvPr/>
        </p:nvPicPr>
        <p:blipFill rotWithShape="1">
          <a:blip r:embed="rId3">
            <a:alphaModFix/>
          </a:blip>
          <a:srcRect l="67194" t="41464"/>
          <a:stretch>
            <a:fillRect/>
          </a:stretch>
        </p:blipFill>
        <p:spPr>
          <a:xfrm>
            <a:off x="8966328" y="3573016"/>
            <a:ext cx="2987588" cy="3024336"/>
          </a:xfrm>
          <a:prstGeom prst="rect">
            <a:avLst/>
          </a:prstGeom>
          <a:noFill/>
          <a:ln>
            <a:noFill/>
          </a:ln>
        </p:spPr>
      </p:pic>
      <p:pic>
        <p:nvPicPr>
          <p:cNvPr id="3" name="Google Shape;216;p25">
            <a:extLst>
              <a:ext uri="{FF2B5EF4-FFF2-40B4-BE49-F238E27FC236}">
                <a16:creationId xmlns:a16="http://schemas.microsoft.com/office/drawing/2014/main" id="{7BAF5D89-40C4-6A09-3D27-EF249E8B7859}"/>
              </a:ext>
            </a:extLst>
          </p:cNvPr>
          <p:cNvPicPr preferRelativeResize="0"/>
          <p:nvPr/>
        </p:nvPicPr>
        <p:blipFill rotWithShape="1">
          <a:blip r:embed="rId4">
            <a:alphaModFix/>
          </a:blip>
          <a:srcRect/>
          <a:stretch/>
        </p:blipFill>
        <p:spPr>
          <a:xfrm>
            <a:off x="5048529" y="3573016"/>
            <a:ext cx="3908621" cy="3024336"/>
          </a:xfrm>
          <a:prstGeom prst="rect">
            <a:avLst/>
          </a:prstGeom>
          <a:noFill/>
          <a:ln>
            <a:noFill/>
          </a:ln>
        </p:spPr>
      </p:pic>
    </p:spTree>
    <p:extLst>
      <p:ext uri="{BB962C8B-B14F-4D97-AF65-F5344CB8AC3E}">
        <p14:creationId xmlns:p14="http://schemas.microsoft.com/office/powerpoint/2010/main" val="416155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511824" y="1124744"/>
            <a:ext cx="7573385" cy="5727299"/>
          </a:xfrm>
          <a:prstGeom prst="roundRect">
            <a:avLst>
              <a:gd name="adj" fmla="val 1583"/>
            </a:avLst>
          </a:prstGeom>
          <a:solidFill>
            <a:srgbClr val="EAEAEA"/>
          </a:solidFill>
          <a:ln w="12700">
            <a:miter lim="400000"/>
          </a:ln>
        </p:spPr>
        <p:txBody>
          <a:bodyPr lIns="39132" tIns="39132" rIns="39132" bIns="39132"/>
          <a:lstStyle/>
          <a:p>
            <a:pPr lvl="0" algn="just"/>
            <a:endParaRPr lang="en-US" sz="2800" dirty="0">
              <a:solidFill>
                <a:schemeClr val="dk1"/>
              </a:solidFill>
              <a:latin typeface="Open Sans"/>
              <a:ea typeface="Arial"/>
              <a:cs typeface="Arial"/>
              <a:sym typeface="Arial"/>
            </a:endParaRPr>
          </a:p>
          <a:p>
            <a:pPr lvl="0" algn="just"/>
            <a:r>
              <a:rPr lang="hi-IN" sz="2800" dirty="0">
                <a:solidFill>
                  <a:schemeClr val="dk1"/>
                </a:solidFill>
                <a:latin typeface="Open Sans"/>
                <a:ea typeface="Arial"/>
                <a:cs typeface="Arial"/>
                <a:sym typeface="Arial"/>
              </a:rPr>
              <a:t>कम-</a:t>
            </a:r>
            <a:r>
              <a:rPr lang="hi-IN" sz="2800" dirty="0" err="1">
                <a:solidFill>
                  <a:schemeClr val="dk1"/>
                </a:solidFill>
                <a:latin typeface="Open Sans"/>
                <a:ea typeface="Arial"/>
                <a:cs typeface="Arial"/>
                <a:sym typeface="Arial"/>
              </a:rPr>
              <a:t>अलॉन्ग</a:t>
            </a:r>
            <a:r>
              <a:rPr lang="hi-IN" sz="2800" dirty="0">
                <a:solidFill>
                  <a:schemeClr val="dk1"/>
                </a:solidFill>
                <a:latin typeface="Open Sans"/>
                <a:ea typeface="Arial"/>
                <a:cs typeface="Arial"/>
                <a:sym typeface="Arial"/>
              </a:rPr>
              <a:t> लीवर और गियर रैचेटिंग सिस्टम का इस्तेमाल करके उठाने और खींचने के लिए मैकेनिकल फ़ायदा देता है। इसमें एक सिरे पर एंकर हुक और दूसरा हुक होता है जो एक रिट्रैक्टेबल चेन या स्टील केबल से जुड़ा होता है।</a:t>
            </a:r>
            <a:endParaRPr lang="en-US" sz="2800" dirty="0">
              <a:latin typeface="Open Sans"/>
            </a:endParaRPr>
          </a:p>
        </p:txBody>
      </p:sp>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hi-IN" sz="4000" b="1" dirty="0">
                <a:solidFill>
                  <a:srgbClr val="C00000"/>
                </a:solidFill>
                <a:ea typeface="Arial"/>
                <a:cs typeface="Arial"/>
                <a:sym typeface="Arial"/>
              </a:rPr>
              <a:t>कम </a:t>
            </a:r>
            <a:r>
              <a:rPr lang="hi-IN" sz="4000" b="1" dirty="0" err="1">
                <a:solidFill>
                  <a:srgbClr val="C00000"/>
                </a:solidFill>
                <a:ea typeface="Arial"/>
                <a:cs typeface="Arial"/>
                <a:sym typeface="Arial"/>
              </a:rPr>
              <a:t>अलोंग</a:t>
            </a:r>
            <a:r>
              <a:rPr lang="hi-IN" sz="4000" b="1" dirty="0">
                <a:solidFill>
                  <a:srgbClr val="C00000"/>
                </a:solidFill>
                <a:ea typeface="Arial"/>
                <a:cs typeface="Arial"/>
                <a:sym typeface="Arial"/>
              </a:rPr>
              <a:t> </a:t>
            </a:r>
            <a:endParaRPr lang="en-US" sz="4000" b="1" dirty="0">
              <a:solidFill>
                <a:srgbClr val="C00000"/>
              </a:solidFill>
              <a:ea typeface="Arial"/>
              <a:cs typeface="Arial"/>
              <a:sym typeface="Arial"/>
            </a:endParaRPr>
          </a:p>
        </p:txBody>
      </p:sp>
      <p:pic>
        <p:nvPicPr>
          <p:cNvPr id="2" name="Google Shape;225;p26" descr="hoist">
            <a:extLst>
              <a:ext uri="{FF2B5EF4-FFF2-40B4-BE49-F238E27FC236}">
                <a16:creationId xmlns:a16="http://schemas.microsoft.com/office/drawing/2014/main" id="{C81547D5-FCA7-6C98-0B81-FDDB0EFF716D}"/>
              </a:ext>
            </a:extLst>
          </p:cNvPr>
          <p:cNvPicPr preferRelativeResize="0"/>
          <p:nvPr/>
        </p:nvPicPr>
        <p:blipFill rotWithShape="1">
          <a:blip r:embed="rId3">
            <a:alphaModFix/>
          </a:blip>
          <a:srcRect/>
          <a:stretch/>
        </p:blipFill>
        <p:spPr>
          <a:xfrm>
            <a:off x="9984432" y="3661890"/>
            <a:ext cx="1944216" cy="3172244"/>
          </a:xfrm>
          <a:prstGeom prst="rect">
            <a:avLst/>
          </a:prstGeom>
          <a:noFill/>
          <a:ln>
            <a:noFill/>
          </a:ln>
        </p:spPr>
      </p:pic>
    </p:spTree>
    <p:extLst>
      <p:ext uri="{BB962C8B-B14F-4D97-AF65-F5344CB8AC3E}">
        <p14:creationId xmlns:p14="http://schemas.microsoft.com/office/powerpoint/2010/main" val="416155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1124744"/>
            <a:ext cx="7352456" cy="5727299"/>
          </a:xfrm>
          <a:prstGeom prst="roundRect">
            <a:avLst>
              <a:gd name="adj" fmla="val 1583"/>
            </a:avLst>
          </a:prstGeom>
          <a:solidFill>
            <a:srgbClr val="EAEAEA"/>
          </a:solidFill>
          <a:ln w="12700">
            <a:miter lim="400000"/>
          </a:ln>
        </p:spPr>
        <p:txBody>
          <a:bodyPr lIns="39132" tIns="39132" rIns="39132" bIns="39132"/>
          <a:lstStyle/>
          <a:p>
            <a:pPr lvl="0" algn="just"/>
            <a:r>
              <a:rPr lang="hi-IN" sz="2800" dirty="0">
                <a:solidFill>
                  <a:schemeClr val="dk1"/>
                </a:solidFill>
                <a:latin typeface="Open Sans"/>
                <a:ea typeface="Arial"/>
                <a:cs typeface="Arial"/>
                <a:sym typeface="Arial"/>
              </a:rPr>
              <a:t>ये डिवाइस रैम पर हाइड्रोलिक प्रेशर डालने के लिए एक लीवर से चलते हैं। हाइड्रोलिक जैक का इस्तेमाल ज़्यादातर भारी सामान उठाने के लिए किया जाता है। हालांकि इनकी पहुंच आमतौर पर कम होती है, लेकिन ये बहुत पावरफुल होते हैं – हाथ से चलने वाला बॉटल जैक 50 टन तक वज़न उठा सकता है। हाइड्रोलिक जैक को ज़मीन के परपेंडिकुलर रखना ज़रूरी है – जैक को साइड के लोड को संभालने के लिए डिज़ाइन नहीं किया गया है।</a:t>
            </a:r>
            <a:endParaRPr lang="en-US" sz="2800" dirty="0">
              <a:latin typeface="Open Sans"/>
            </a:endParaRPr>
          </a:p>
        </p:txBody>
      </p:sp>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hi-IN" sz="4000" b="1" dirty="0">
                <a:solidFill>
                  <a:srgbClr val="C00000"/>
                </a:solidFill>
                <a:latin typeface="Open Sans"/>
                <a:ea typeface="Arial"/>
                <a:cs typeface="Arial"/>
                <a:sym typeface="Arial"/>
              </a:rPr>
              <a:t>हाइड्रोलिक जैक</a:t>
            </a:r>
            <a:endParaRPr lang="en-US" sz="4000" b="1" dirty="0">
              <a:solidFill>
                <a:srgbClr val="C00000"/>
              </a:solidFill>
              <a:latin typeface="Open Sans"/>
              <a:ea typeface="Arial"/>
              <a:cs typeface="Arial"/>
              <a:sym typeface="Arial"/>
            </a:endParaRPr>
          </a:p>
        </p:txBody>
      </p:sp>
      <p:pic>
        <p:nvPicPr>
          <p:cNvPr id="2" name="Google Shape;234;p27">
            <a:extLst>
              <a:ext uri="{FF2B5EF4-FFF2-40B4-BE49-F238E27FC236}">
                <a16:creationId xmlns:a16="http://schemas.microsoft.com/office/drawing/2014/main" id="{BB9CFEF4-F486-7AD9-B467-6BA74E4FC5AA}"/>
              </a:ext>
            </a:extLst>
          </p:cNvPr>
          <p:cNvPicPr preferRelativeResize="0"/>
          <p:nvPr/>
        </p:nvPicPr>
        <p:blipFill rotWithShape="1">
          <a:blip r:embed="rId3">
            <a:alphaModFix/>
          </a:blip>
          <a:srcRect/>
          <a:stretch/>
        </p:blipFill>
        <p:spPr>
          <a:xfrm>
            <a:off x="10200457" y="5013176"/>
            <a:ext cx="1728192" cy="1728192"/>
          </a:xfrm>
          <a:prstGeom prst="rect">
            <a:avLst/>
          </a:prstGeom>
          <a:noFill/>
          <a:ln>
            <a:noFill/>
          </a:ln>
        </p:spPr>
      </p:pic>
    </p:spTree>
    <p:extLst>
      <p:ext uri="{BB962C8B-B14F-4D97-AF65-F5344CB8AC3E}">
        <p14:creationId xmlns:p14="http://schemas.microsoft.com/office/powerpoint/2010/main" val="512599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1124744"/>
            <a:ext cx="7437009" cy="57272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लकड़ी के टुकड़ों का इस्तेमाल करके एक स्थिर प्लेटफॉर्म बनाना, जिसका इस्तेमाल लोड को स्थिर करने और सहारा देने के लिए किया जाता है।</a:t>
            </a:r>
            <a:endParaRPr lang="en-US" sz="2800" dirty="0">
              <a:solidFill>
                <a:schemeClr val="dk1"/>
              </a:solidFill>
              <a:latin typeface="Open Sans"/>
              <a:ea typeface="Arial"/>
              <a:cs typeface="Arial"/>
              <a:sym typeface="Arial"/>
            </a:endParaRPr>
          </a:p>
          <a:p>
            <a:pPr marL="457200" lvl="0" indent="-457200" algn="just">
              <a:buClr>
                <a:schemeClr val="dk1"/>
              </a:buClr>
              <a:buSzPts val="3200"/>
            </a:pPr>
            <a:r>
              <a:rPr lang="en-US" sz="2800" dirty="0">
                <a:solidFill>
                  <a:schemeClr val="dk1"/>
                </a:solidFill>
                <a:latin typeface="Open Sans"/>
                <a:ea typeface="Arial"/>
                <a:cs typeface="Arial"/>
                <a:sym typeface="Arial"/>
              </a:rPr>
              <a:t> </a:t>
            </a:r>
            <a:endParaRPr lang="en-US" sz="2800" dirty="0">
              <a:latin typeface="Open Sans"/>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क्रिबिंग 10 </a:t>
            </a:r>
            <a:r>
              <a:rPr lang="en-US" sz="2800" dirty="0">
                <a:solidFill>
                  <a:schemeClr val="dk1"/>
                </a:solidFill>
                <a:latin typeface="Open Sans"/>
                <a:ea typeface="Arial"/>
                <a:cs typeface="Arial"/>
                <a:sym typeface="Arial"/>
              </a:rPr>
              <a:t>x 10 cm </a:t>
            </a:r>
            <a:r>
              <a:rPr lang="hi-IN" sz="2800" dirty="0">
                <a:solidFill>
                  <a:schemeClr val="dk1"/>
                </a:solidFill>
                <a:latin typeface="Open Sans"/>
                <a:ea typeface="Arial"/>
                <a:cs typeface="Arial"/>
                <a:sym typeface="Arial"/>
              </a:rPr>
              <a:t>साइज़ के लकड़ी के टुकड़ों से बनी होती है, जिन्हें किसी चीज़ का वज़न सहारा देने के लिए एक कॉलम की तरह लगाया जाता है।</a:t>
            </a:r>
            <a:endParaRPr lang="en-US" sz="2800" dirty="0">
              <a:latin typeface="Open Sans"/>
            </a:endParaRPr>
          </a:p>
        </p:txBody>
      </p:sp>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hi-IN" sz="4000" b="1" dirty="0">
                <a:solidFill>
                  <a:srgbClr val="C00000"/>
                </a:solidFill>
                <a:ea typeface="Arial"/>
                <a:cs typeface="Arial"/>
                <a:sym typeface="Arial"/>
              </a:rPr>
              <a:t>क्रिबिंग </a:t>
            </a:r>
            <a:r>
              <a:rPr lang="en-US" sz="4000" b="1" dirty="0">
                <a:solidFill>
                  <a:srgbClr val="C00000"/>
                </a:solidFill>
                <a:ea typeface="Arial"/>
                <a:cs typeface="Arial"/>
                <a:sym typeface="Arial"/>
              </a:rPr>
              <a:t>:</a:t>
            </a:r>
          </a:p>
        </p:txBody>
      </p:sp>
    </p:spTree>
    <p:extLst>
      <p:ext uri="{BB962C8B-B14F-4D97-AF65-F5344CB8AC3E}">
        <p14:creationId xmlns:p14="http://schemas.microsoft.com/office/powerpoint/2010/main" val="512599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5B2389AB-59CA-EEB1-445E-4FE4835837D2}"/>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B1534049-74EC-1483-0277-4A2D4004D3AE}"/>
              </a:ext>
            </a:extLst>
          </p:cNvPr>
          <p:cNvSpPr/>
          <p:nvPr/>
        </p:nvSpPr>
        <p:spPr>
          <a:xfrm>
            <a:off x="4648200" y="1124744"/>
            <a:ext cx="7437009" cy="57272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r>
              <a:rPr lang="hi-IN" sz="2800" b="1" dirty="0" err="1">
                <a:solidFill>
                  <a:schemeClr val="dk1"/>
                </a:solidFill>
                <a:latin typeface="Open Sans"/>
                <a:ea typeface="Arial"/>
                <a:cs typeface="Arial"/>
                <a:sym typeface="Arial"/>
              </a:rPr>
              <a:t>शिम</a:t>
            </a:r>
            <a:r>
              <a:rPr lang="hi-IN" sz="2800" b="1" dirty="0">
                <a:solidFill>
                  <a:schemeClr val="dk1"/>
                </a:solidFill>
                <a:latin typeface="Open Sans"/>
                <a:ea typeface="Arial"/>
                <a:cs typeface="Arial"/>
                <a:sym typeface="Arial"/>
              </a:rPr>
              <a:t> का इस्तेमाल छोटी जगहों को भरने और चीज़ को उठाते समय उसकी जगह पर सुरक्षित रखने के लिए किया जाता है। शिम का इस्तेमाल थ्रस्ट का एंगल बदलने के लिए भी किया जाता है ताकि ऊबड़-खाबड़ या ढलान वाली सतहों के साथ सबसे अच्छा संपर्क बन सके।</a:t>
            </a:r>
            <a:endParaRPr lang="en-US" sz="2800" b="1" dirty="0">
              <a:solidFill>
                <a:schemeClr val="dk1"/>
              </a:solidFill>
              <a:latin typeface="Open Sans"/>
              <a:ea typeface="Arial"/>
              <a:cs typeface="Arial"/>
              <a:sym typeface="Arial"/>
            </a:endParaRPr>
          </a:p>
          <a:p>
            <a:pPr marL="457200" lvl="0" indent="-457200" algn="just">
              <a:buClr>
                <a:schemeClr val="dk1"/>
              </a:buClr>
              <a:buSzPts val="3200"/>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लकड़ी के क्रिबिंग सिस्टम का फेल होना धीमा और शोर वाला होता है क्योंकि लकड़ी के फाइबर कुचल जाते हैं।</a:t>
            </a:r>
            <a:r>
              <a:rPr lang="en-US" sz="2800" dirty="0">
                <a:solidFill>
                  <a:schemeClr val="dk1"/>
                </a:solidFill>
                <a:latin typeface="Open Sans"/>
                <a:ea typeface="Arial"/>
                <a:cs typeface="Arial"/>
                <a:sym typeface="Arial"/>
              </a:rPr>
              <a:t> </a:t>
            </a:r>
            <a:endParaRPr lang="en-US" sz="2800" dirty="0">
              <a:latin typeface="Open Sans"/>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इससे आमतौर पर बचाव दल को आने वाली खराबी की काफी चेतावनी मिल जाती है।</a:t>
            </a:r>
            <a:endParaRPr lang="en-US" sz="2800" dirty="0">
              <a:latin typeface="Open Sans"/>
            </a:endParaRPr>
          </a:p>
        </p:txBody>
      </p:sp>
      <p:sp>
        <p:nvSpPr>
          <p:cNvPr id="4" name="Duties of…">
            <a:extLst>
              <a:ext uri="{FF2B5EF4-FFF2-40B4-BE49-F238E27FC236}">
                <a16:creationId xmlns:a16="http://schemas.microsoft.com/office/drawing/2014/main" id="{ACF32F33-11FD-CC9B-D10F-526453B00BBD}"/>
              </a:ext>
            </a:extLst>
          </p:cNvPr>
          <p:cNvSpPr txBox="1"/>
          <p:nvPr/>
        </p:nvSpPr>
        <p:spPr>
          <a:xfrm>
            <a:off x="106791" y="272846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hi-IN" sz="4000" b="1" dirty="0">
                <a:solidFill>
                  <a:srgbClr val="C00000"/>
                </a:solidFill>
                <a:ea typeface="Arial"/>
                <a:cs typeface="Arial"/>
                <a:sym typeface="Arial"/>
              </a:rPr>
              <a:t>क्रिबिंग </a:t>
            </a:r>
            <a:r>
              <a:rPr lang="en-US" sz="4000" b="1" dirty="0">
                <a:solidFill>
                  <a:srgbClr val="C00000"/>
                </a:solidFill>
                <a:ea typeface="Arial"/>
                <a:cs typeface="Arial"/>
                <a:sym typeface="Arial"/>
              </a:rPr>
              <a:t>:</a:t>
            </a:r>
          </a:p>
        </p:txBody>
      </p:sp>
    </p:spTree>
    <p:extLst>
      <p:ext uri="{BB962C8B-B14F-4D97-AF65-F5344CB8AC3E}">
        <p14:creationId xmlns:p14="http://schemas.microsoft.com/office/powerpoint/2010/main" val="51114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1124744"/>
            <a:ext cx="7377154" cy="57272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मटीरियल दोनों सतहों पर समतल होना चाहिए</a:t>
            </a:r>
            <a:endParaRPr lang="en-US" sz="2800" dirty="0">
              <a:solidFill>
                <a:schemeClr val="dk1"/>
              </a:solidFill>
              <a:latin typeface="Open Sans"/>
              <a:ea typeface="Arial"/>
              <a:cs typeface="Arial"/>
              <a:sym typeface="Arial"/>
            </a:endParaRPr>
          </a:p>
          <a:p>
            <a:pPr marL="457200" lvl="0" indent="-457200" algn="just">
              <a:buClr>
                <a:schemeClr val="dk1"/>
              </a:buClr>
              <a:buSzPts val="3200"/>
            </a:pPr>
            <a:r>
              <a:rPr lang="en-US" sz="2800" dirty="0">
                <a:solidFill>
                  <a:schemeClr val="dk1"/>
                </a:solidFill>
                <a:latin typeface="Open Sans"/>
                <a:ea typeface="Arial"/>
                <a:cs typeface="Arial"/>
                <a:sym typeface="Arial"/>
              </a:rPr>
              <a:t> </a:t>
            </a:r>
            <a:endParaRPr lang="en-US" sz="2800" dirty="0">
              <a:latin typeface="Open Sans"/>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मटीरियल को उस चीज़ का वज़न सहने लायक होना चाहिए जिसे सहारा दिया जा रहा है।</a:t>
            </a:r>
            <a:endParaRPr lang="en-US" sz="2800" dirty="0">
              <a:solidFill>
                <a:schemeClr val="dk1"/>
              </a:solidFill>
              <a:latin typeface="Open Sans"/>
              <a:ea typeface="Arial"/>
              <a:cs typeface="Arial"/>
              <a:sym typeface="Arial"/>
            </a:endParaRPr>
          </a:p>
          <a:p>
            <a:pPr marL="457200" lvl="0" indent="-457200" algn="just">
              <a:buClr>
                <a:schemeClr val="dk1"/>
              </a:buClr>
              <a:buSzPts val="3200"/>
            </a:pPr>
            <a:endParaRPr lang="en-US" sz="2800" dirty="0">
              <a:solidFill>
                <a:schemeClr val="dk1"/>
              </a:solidFill>
              <a:latin typeface="Open Sans"/>
              <a:ea typeface="Arial"/>
              <a:cs typeface="Arial"/>
              <a:sym typeface="Arial"/>
            </a:endParaRPr>
          </a:p>
          <a:p>
            <a:pPr lvl="0" algn="just"/>
            <a:r>
              <a:rPr lang="en-US" sz="2800" dirty="0">
                <a:solidFill>
                  <a:schemeClr val="dk1"/>
                </a:solidFill>
                <a:latin typeface="Open Sans"/>
                <a:ea typeface="Arial"/>
                <a:cs typeface="Arial"/>
                <a:sym typeface="Arial"/>
              </a:rPr>
              <a:t>    </a:t>
            </a:r>
            <a:r>
              <a:rPr lang="hi-IN" sz="2800" dirty="0">
                <a:solidFill>
                  <a:schemeClr val="dk1"/>
                </a:solidFill>
                <a:latin typeface="Open Sans"/>
                <a:ea typeface="Arial"/>
                <a:cs typeface="Arial"/>
                <a:sym typeface="Arial"/>
              </a:rPr>
              <a:t>उदाहरणों में शामिल हैं: फर्नीचर, ईंटें, कंक्रीट ब्लॉक, टायर और रिम</a:t>
            </a:r>
            <a:endParaRPr lang="en-US" sz="2800" dirty="0">
              <a:latin typeface="Open Sans"/>
            </a:endParaRPr>
          </a:p>
        </p:txBody>
      </p:sp>
      <p:sp>
        <p:nvSpPr>
          <p:cNvPr id="4" name="Duties of…">
            <a:extLst>
              <a:ext uri="{FF2B5EF4-FFF2-40B4-BE49-F238E27FC236}">
                <a16:creationId xmlns:a16="http://schemas.microsoft.com/office/drawing/2014/main" id="{1078340F-8965-E936-7276-FED408D952D2}"/>
              </a:ext>
            </a:extLst>
          </p:cNvPr>
          <p:cNvSpPr txBox="1"/>
          <p:nvPr/>
        </p:nvSpPr>
        <p:spPr>
          <a:xfrm>
            <a:off x="166646" y="2071678"/>
            <a:ext cx="4224670" cy="1925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hi-IN" sz="4000" b="1" dirty="0">
                <a:solidFill>
                  <a:srgbClr val="C00000"/>
                </a:solidFill>
                <a:ea typeface="Arial"/>
                <a:cs typeface="Arial"/>
                <a:sym typeface="Arial"/>
              </a:rPr>
              <a:t>इम्प्रोवाइज्ड क्रिबिंग के लिए आवश्यकताएं हैं </a:t>
            </a:r>
            <a:r>
              <a:rPr lang="en-US" sz="4000" b="1" dirty="0">
                <a:solidFill>
                  <a:srgbClr val="C00000"/>
                </a:solidFill>
                <a:ea typeface="Arial"/>
                <a:cs typeface="Arial"/>
                <a:sym typeface="Arial"/>
              </a:rPr>
              <a:t>:</a:t>
            </a:r>
          </a:p>
        </p:txBody>
      </p:sp>
    </p:spTree>
    <p:extLst>
      <p:ext uri="{BB962C8B-B14F-4D97-AF65-F5344CB8AC3E}">
        <p14:creationId xmlns:p14="http://schemas.microsoft.com/office/powerpoint/2010/main" val="3123385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1124744"/>
            <a:ext cx="7437009" cy="5727299"/>
          </a:xfrm>
          <a:prstGeom prst="roundRect">
            <a:avLst>
              <a:gd name="adj" fmla="val 1583"/>
            </a:avLst>
          </a:prstGeom>
          <a:solidFill>
            <a:srgbClr val="EAEAEA"/>
          </a:solidFill>
          <a:ln w="12700">
            <a:miter lim="400000"/>
          </a:ln>
        </p:spPr>
        <p:txBody>
          <a:bodyPr lIns="39132" tIns="39132" rIns="39132" bIns="39132"/>
          <a:lstStyle/>
          <a:p>
            <a:pPr lvl="0" algn="just"/>
            <a:endParaRPr lang="en-US" sz="2800" dirty="0">
              <a:solidFill>
                <a:schemeClr val="dk1"/>
              </a:solidFill>
              <a:latin typeface="Open Sans"/>
              <a:ea typeface="Arial"/>
              <a:cs typeface="Arial"/>
              <a:sym typeface="Arial"/>
            </a:endParaRPr>
          </a:p>
          <a:p>
            <a:pPr lvl="0" algn="just"/>
            <a:endParaRPr lang="en-US" sz="2800" dirty="0">
              <a:solidFill>
                <a:schemeClr val="dk1"/>
              </a:solidFill>
              <a:latin typeface="Open Sans"/>
              <a:ea typeface="Arial"/>
              <a:cs typeface="Arial"/>
              <a:sym typeface="Arial"/>
            </a:endParaRPr>
          </a:p>
          <a:p>
            <a:pPr lvl="0" algn="just"/>
            <a:endParaRPr lang="en-US" sz="2800" dirty="0">
              <a:solidFill>
                <a:schemeClr val="dk1"/>
              </a:solidFill>
              <a:latin typeface="Open Sans"/>
              <a:ea typeface="Arial"/>
              <a:cs typeface="Arial"/>
              <a:sym typeface="Arial"/>
            </a:endParaRPr>
          </a:p>
          <a:p>
            <a:r>
              <a:rPr lang="en-US" sz="2800" dirty="0">
                <a:solidFill>
                  <a:schemeClr val="dk1"/>
                </a:solidFill>
                <a:latin typeface="Open Sans"/>
                <a:ea typeface="Arial"/>
                <a:cs typeface="Arial"/>
                <a:sym typeface="Arial"/>
              </a:rPr>
              <a:t> </a:t>
            </a:r>
            <a:r>
              <a:rPr lang="hi-IN" sz="2800" dirty="0"/>
              <a:t>क्रिबिंग के दो प्रकार होते हैं:</a:t>
            </a:r>
            <a:endParaRPr lang="en-US" sz="2800" dirty="0"/>
          </a:p>
          <a:p>
            <a:endParaRPr lang="hi-IN" sz="2800" dirty="0"/>
          </a:p>
          <a:p>
            <a:r>
              <a:rPr lang="en-US" sz="2800" dirty="0"/>
              <a:t>   1  </a:t>
            </a:r>
            <a:r>
              <a:rPr lang="hi-IN" sz="2800" dirty="0"/>
              <a:t>बॉक्स क्रिबिंग</a:t>
            </a:r>
            <a:endParaRPr lang="en-US" sz="2800" dirty="0"/>
          </a:p>
          <a:p>
            <a:endParaRPr lang="hi-IN" sz="2800" dirty="0"/>
          </a:p>
          <a:p>
            <a:r>
              <a:rPr lang="en-US" sz="2800" dirty="0"/>
              <a:t>    2  </a:t>
            </a:r>
            <a:r>
              <a:rPr lang="hi-IN" sz="2800" dirty="0"/>
              <a:t>प्लेटफ़ॉर्म (क्रॉस-टाई) क्रिबिंग</a:t>
            </a:r>
          </a:p>
        </p:txBody>
      </p:sp>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hi-IN" sz="4000" b="1" dirty="0">
                <a:solidFill>
                  <a:srgbClr val="C00000"/>
                </a:solidFill>
                <a:latin typeface="Open Sans"/>
                <a:ea typeface="Arial"/>
                <a:cs typeface="Arial"/>
                <a:sym typeface="Arial"/>
              </a:rPr>
              <a:t>क्रिबिंग के प्रकार</a:t>
            </a:r>
            <a:endParaRPr lang="en-US" sz="4000" b="1" dirty="0">
              <a:solidFill>
                <a:srgbClr val="FF0000"/>
              </a:solidFill>
              <a:latin typeface="Open Sans"/>
              <a:ea typeface="Arial"/>
              <a:cs typeface="Arial"/>
              <a:sym typeface="Arial"/>
            </a:endParaRPr>
          </a:p>
        </p:txBody>
      </p:sp>
    </p:spTree>
    <p:extLst>
      <p:ext uri="{BB962C8B-B14F-4D97-AF65-F5344CB8AC3E}">
        <p14:creationId xmlns:p14="http://schemas.microsoft.com/office/powerpoint/2010/main" val="591534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1268761"/>
            <a:ext cx="7585793" cy="5472608"/>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हर लेयर में दो पैरेलल ब्लॉक का इस्तेमाल करके, चौकोर आकार में लकड़ी के ब्लॉक से बनाया गया</a:t>
            </a:r>
            <a:r>
              <a:rPr lang="en-US" sz="2800" dirty="0">
                <a:solidFill>
                  <a:schemeClr val="dk1"/>
                </a:solidFill>
                <a:latin typeface="Open Sans"/>
                <a:ea typeface="Arial"/>
                <a:cs typeface="Arial"/>
                <a:sym typeface="Arial"/>
              </a:rPr>
              <a:t>. </a:t>
            </a:r>
            <a:endParaRPr lang="en-US" sz="2800" dirty="0">
              <a:latin typeface="Open Sans"/>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लेयर्स को एक-दूसरे से 90 डिग्री पर सेट किया जाता है, जिसमें लकड़ी के ब्लॉक के सिरे एक-दूसरे पर 10 </a:t>
            </a:r>
            <a:r>
              <a:rPr lang="en-US" sz="2800" dirty="0">
                <a:solidFill>
                  <a:schemeClr val="dk1"/>
                </a:solidFill>
                <a:latin typeface="Open Sans"/>
                <a:ea typeface="Arial"/>
                <a:cs typeface="Arial"/>
                <a:sym typeface="Arial"/>
              </a:rPr>
              <a:t>cm </a:t>
            </a:r>
            <a:r>
              <a:rPr lang="hi-IN" sz="2800" dirty="0">
                <a:solidFill>
                  <a:schemeClr val="dk1"/>
                </a:solidFill>
                <a:latin typeface="Open Sans"/>
                <a:ea typeface="Arial"/>
                <a:cs typeface="Arial"/>
                <a:sym typeface="Arial"/>
              </a:rPr>
              <a:t>तक ओवरलैप होते हैं। बॉक्स क्रिब का सेंटर खुला होता है।</a:t>
            </a:r>
            <a:endParaRPr lang="en-US" sz="2000" b="1" dirty="0">
              <a:solidFill>
                <a:schemeClr val="dk1"/>
              </a:solidFill>
              <a:latin typeface="Open Sans"/>
              <a:ea typeface="Arial"/>
              <a:cs typeface="Arial"/>
              <a:sym typeface="Arial"/>
            </a:endParaRPr>
          </a:p>
          <a:p>
            <a:pPr marL="457200" indent="-457200" algn="just">
              <a:buClr>
                <a:schemeClr val="dk1"/>
              </a:buClr>
              <a:buSzPts val="3200"/>
              <a:buFont typeface="Noto Sans Symbols"/>
              <a:buChar char="▪"/>
            </a:pPr>
            <a:endParaRPr lang="en-US" sz="2000" b="1" dirty="0">
              <a:solidFill>
                <a:schemeClr val="dk1"/>
              </a:solidFill>
              <a:latin typeface="Open Sans"/>
              <a:ea typeface="Arial"/>
              <a:cs typeface="Arial"/>
              <a:sym typeface="Arial"/>
            </a:endParaRPr>
          </a:p>
          <a:p>
            <a:pPr marL="457200" indent="-457200" algn="just">
              <a:buClr>
                <a:schemeClr val="dk1"/>
              </a:buClr>
              <a:buSzPts val="3200"/>
              <a:buFont typeface="Noto Sans Symbols"/>
              <a:buChar char="▪"/>
            </a:pPr>
            <a:endParaRPr lang="en-US" sz="2000" b="1" dirty="0">
              <a:solidFill>
                <a:schemeClr val="dk1"/>
              </a:solidFill>
              <a:latin typeface="Open Sans"/>
              <a:ea typeface="Arial"/>
              <a:cs typeface="Arial"/>
              <a:sym typeface="Arial"/>
            </a:endParaRPr>
          </a:p>
          <a:p>
            <a:pPr marL="457200" indent="-457200" algn="just">
              <a:buClr>
                <a:schemeClr val="dk1"/>
              </a:buClr>
              <a:buSzPts val="3200"/>
              <a:buFont typeface="Noto Sans Symbols"/>
              <a:buChar char="▪"/>
            </a:pPr>
            <a:endParaRPr lang="en-US" sz="2000" b="1" dirty="0">
              <a:solidFill>
                <a:schemeClr val="dk1"/>
              </a:solidFill>
              <a:latin typeface="Open Sans"/>
              <a:ea typeface="Arial"/>
              <a:cs typeface="Arial"/>
              <a:sym typeface="Arial"/>
            </a:endParaRPr>
          </a:p>
          <a:p>
            <a:pPr marL="457200" indent="-457200" algn="just">
              <a:buClr>
                <a:schemeClr val="dk1"/>
              </a:buClr>
              <a:buSzPts val="3200"/>
              <a:buFont typeface="Noto Sans Symbols"/>
              <a:buChar char="▪"/>
            </a:pPr>
            <a:endParaRPr lang="en-US" sz="2000" b="1" dirty="0">
              <a:solidFill>
                <a:schemeClr val="dk1"/>
              </a:solidFill>
              <a:latin typeface="Open Sans"/>
              <a:ea typeface="Arial"/>
              <a:cs typeface="Arial"/>
              <a:sym typeface="Arial"/>
            </a:endParaRPr>
          </a:p>
          <a:p>
            <a:pPr marL="457200" indent="-457200" algn="just">
              <a:buClr>
                <a:schemeClr val="dk1"/>
              </a:buClr>
              <a:buSzPts val="3200"/>
              <a:buFont typeface="Noto Sans Symbols"/>
              <a:buChar char="▪"/>
            </a:pPr>
            <a:endParaRPr lang="en-US" sz="2000" b="1" dirty="0">
              <a:solidFill>
                <a:schemeClr val="dk1"/>
              </a:solidFill>
              <a:latin typeface="Open Sans"/>
              <a:ea typeface="Arial"/>
              <a:cs typeface="Arial"/>
              <a:sym typeface="Arial"/>
            </a:endParaRPr>
          </a:p>
          <a:p>
            <a:pPr marL="457200" indent="-457200" algn="just">
              <a:buClr>
                <a:schemeClr val="dk1"/>
              </a:buClr>
              <a:buSzPts val="3200"/>
              <a:buFont typeface="Noto Sans Symbols"/>
              <a:buChar char="▪"/>
            </a:pPr>
            <a:r>
              <a:rPr lang="hi-IN" sz="2000" b="1" dirty="0">
                <a:solidFill>
                  <a:schemeClr val="dk1"/>
                </a:solidFill>
                <a:latin typeface="Open Sans"/>
                <a:ea typeface="Arial"/>
                <a:cs typeface="Arial"/>
                <a:sym typeface="Arial"/>
              </a:rPr>
              <a:t>बॉक्स क्रिबिंग क्षमता 10 </a:t>
            </a:r>
            <a:r>
              <a:rPr lang="en-US" sz="2000" b="1" dirty="0">
                <a:solidFill>
                  <a:schemeClr val="dk1"/>
                </a:solidFill>
                <a:latin typeface="Open Sans"/>
                <a:ea typeface="Arial"/>
                <a:cs typeface="Arial"/>
                <a:sym typeface="Arial"/>
              </a:rPr>
              <a:t>cm x 10 cm </a:t>
            </a:r>
            <a:r>
              <a:rPr lang="hi-IN" sz="2000" b="1" dirty="0">
                <a:solidFill>
                  <a:schemeClr val="dk1"/>
                </a:solidFill>
                <a:latin typeface="Open Sans"/>
                <a:ea typeface="Arial"/>
                <a:cs typeface="Arial"/>
                <a:sym typeface="Arial"/>
              </a:rPr>
              <a:t>बीम: 11,000 किलो और 15 </a:t>
            </a:r>
            <a:r>
              <a:rPr lang="en-US" sz="2000" b="1" dirty="0">
                <a:solidFill>
                  <a:schemeClr val="dk1"/>
                </a:solidFill>
                <a:latin typeface="Open Sans"/>
                <a:ea typeface="Arial"/>
                <a:cs typeface="Arial"/>
                <a:sym typeface="Arial"/>
              </a:rPr>
              <a:t>cm x 15 cm </a:t>
            </a:r>
            <a:r>
              <a:rPr lang="hi-IN" sz="2000" b="1" dirty="0">
                <a:solidFill>
                  <a:schemeClr val="dk1"/>
                </a:solidFill>
                <a:latin typeface="Open Sans"/>
                <a:ea typeface="Arial"/>
                <a:cs typeface="Arial"/>
                <a:sym typeface="Arial"/>
              </a:rPr>
              <a:t>बीम </a:t>
            </a:r>
            <a:r>
              <a:rPr lang="en-US" sz="2000" b="1" dirty="0">
                <a:solidFill>
                  <a:schemeClr val="dk1"/>
                </a:solidFill>
                <a:latin typeface="Open Sans"/>
                <a:ea typeface="Arial"/>
                <a:cs typeface="Arial"/>
                <a:sym typeface="Arial"/>
              </a:rPr>
              <a:t>: 27,000 kilos.</a:t>
            </a:r>
            <a:endParaRPr lang="en-US" sz="2000" b="1" dirty="0">
              <a:latin typeface="Open Sans"/>
            </a:endParaRPr>
          </a:p>
          <a:p>
            <a:pPr marL="457200" lvl="0" indent="-457200" algn="just">
              <a:buClr>
                <a:schemeClr val="dk1"/>
              </a:buClr>
              <a:buSzPts val="3200"/>
              <a:buFont typeface="Noto Sans Symbols"/>
              <a:buChar char="▪"/>
            </a:pPr>
            <a:endParaRPr lang="en-US" sz="2800" dirty="0">
              <a:latin typeface="Open Sans"/>
            </a:endParaRPr>
          </a:p>
        </p:txBody>
      </p:sp>
      <p:sp>
        <p:nvSpPr>
          <p:cNvPr id="7" name="Duties of…">
            <a:extLst>
              <a:ext uri="{FF2B5EF4-FFF2-40B4-BE49-F238E27FC236}">
                <a16:creationId xmlns:a16="http://schemas.microsoft.com/office/drawing/2014/main" id="{ABA14EDE-6DFF-DD5E-6C0B-F8979DDDC65C}"/>
              </a:ext>
            </a:extLst>
          </p:cNvPr>
          <p:cNvSpPr txBox="1"/>
          <p:nvPr/>
        </p:nvSpPr>
        <p:spPr>
          <a:xfrm>
            <a:off x="106791" y="2728463"/>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hi-IN" sz="4000" dirty="0"/>
              <a:t>बॉक्स </a:t>
            </a:r>
            <a:r>
              <a:rPr lang="hi-IN" sz="4000" dirty="0" err="1"/>
              <a:t>क्रिबिंग</a:t>
            </a:r>
            <a:endParaRPr lang="en-US" sz="4000" b="1" dirty="0">
              <a:solidFill>
                <a:srgbClr val="C00000"/>
              </a:solidFill>
              <a:ea typeface="Arial"/>
              <a:cs typeface="Arial"/>
              <a:sym typeface="Arial"/>
            </a:endParaRPr>
          </a:p>
        </p:txBody>
      </p:sp>
      <p:pic>
        <p:nvPicPr>
          <p:cNvPr id="2" name="Google Shape;275;p32">
            <a:extLst>
              <a:ext uri="{FF2B5EF4-FFF2-40B4-BE49-F238E27FC236}">
                <a16:creationId xmlns:a16="http://schemas.microsoft.com/office/drawing/2014/main" id="{315A08FA-1C4D-3566-535F-2DB407DBE525}"/>
              </a:ext>
            </a:extLst>
          </p:cNvPr>
          <p:cNvPicPr preferRelativeResize="0"/>
          <p:nvPr/>
        </p:nvPicPr>
        <p:blipFill rotWithShape="1">
          <a:blip r:embed="rId3">
            <a:alphaModFix/>
          </a:blip>
          <a:srcRect/>
          <a:stretch/>
        </p:blipFill>
        <p:spPr>
          <a:xfrm>
            <a:off x="7968209" y="3500438"/>
            <a:ext cx="3816424" cy="1800770"/>
          </a:xfrm>
          <a:prstGeom prst="rect">
            <a:avLst/>
          </a:prstGeom>
          <a:noFill/>
          <a:ln>
            <a:noFill/>
          </a:ln>
        </p:spPr>
      </p:pic>
    </p:spTree>
    <p:extLst>
      <p:ext uri="{BB962C8B-B14F-4D97-AF65-F5344CB8AC3E}">
        <p14:creationId xmlns:p14="http://schemas.microsoft.com/office/powerpoint/2010/main" val="3528241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idx="4294967295"/>
          </p:nvPr>
        </p:nvSpPr>
        <p:spPr>
          <a:xfrm>
            <a:off x="343652" y="1028656"/>
            <a:ext cx="4456542" cy="864175"/>
          </a:xfrm>
          <a:prstGeom prst="rect">
            <a:avLst/>
          </a:prstGeom>
          <a:noFill/>
          <a:ln>
            <a:noFill/>
          </a:ln>
        </p:spPr>
        <p:txBody>
          <a:bodyPr spcFirstLastPara="1" wrap="square" lIns="91401" tIns="45688" rIns="91401" bIns="45688" anchor="ctr" anchorCtr="0">
            <a:normAutofit fontScale="90000"/>
          </a:bodyPr>
          <a:lstStyle/>
          <a:p>
            <a:pPr algn="ctr">
              <a:buClr>
                <a:srgbClr val="C00000"/>
              </a:buClr>
              <a:buSzPts val="4000"/>
            </a:pPr>
            <a:r>
              <a:rPr lang="hi-IN" sz="4000" b="1" u="sng" dirty="0">
                <a:solidFill>
                  <a:srgbClr val="C00000"/>
                </a:solidFill>
                <a:latin typeface="Open Sans "/>
                <a:ea typeface="Open Sans" panose="020B0606030504020204" pitchFamily="34" charset="0"/>
                <a:cs typeface="Open Sans" panose="020B0606030504020204" pitchFamily="34" charset="0"/>
              </a:rPr>
              <a:t>उद्देश्य</a:t>
            </a:r>
            <a:br>
              <a:rPr lang="en-US" sz="4000" b="1" u="sng" dirty="0">
                <a:solidFill>
                  <a:srgbClr val="C00000"/>
                </a:solidFill>
                <a:latin typeface="Open Sans "/>
                <a:ea typeface="Open Sans" panose="020B0606030504020204" pitchFamily="34" charset="0"/>
                <a:cs typeface="Open Sans" panose="020B0606030504020204" pitchFamily="34" charset="0"/>
              </a:rPr>
            </a:br>
            <a:r>
              <a:rPr lang="en-US" dirty="0">
                <a:latin typeface="Open Sans"/>
              </a:rPr>
              <a:t> </a:t>
            </a:r>
          </a:p>
        </p:txBody>
      </p:sp>
      <p:sp>
        <p:nvSpPr>
          <p:cNvPr id="116" name="Google Shape;116;p15"/>
          <p:cNvSpPr txBox="1"/>
          <p:nvPr/>
        </p:nvSpPr>
        <p:spPr>
          <a:xfrm>
            <a:off x="586653" y="1921241"/>
            <a:ext cx="3857763" cy="1384930"/>
          </a:xfrm>
          <a:prstGeom prst="rect">
            <a:avLst/>
          </a:prstGeom>
          <a:noFill/>
          <a:ln>
            <a:noFill/>
          </a:ln>
        </p:spPr>
        <p:txBody>
          <a:bodyPr spcFirstLastPara="1" wrap="square" lIns="91401" tIns="45688" rIns="91401" bIns="45688" anchor="t" anchorCtr="0">
            <a:spAutoFit/>
          </a:bodyPr>
          <a:lstStyle/>
          <a:p>
            <a:r>
              <a:rPr lang="hi-IN" sz="2800" dirty="0">
                <a:latin typeface="Open Sans "/>
                <a:ea typeface="Open Sans" panose="020B0606030504020204" pitchFamily="34" charset="0"/>
                <a:cs typeface="Open Sans" panose="020B0606030504020204" pitchFamily="34" charset="0"/>
              </a:rPr>
              <a:t>इस पाठ को पूरा करने के बाद, आप इससे परिचित हो जाएँगे </a:t>
            </a:r>
            <a:r>
              <a:rPr lang="en-US" sz="2800" dirty="0">
                <a:latin typeface="Open Sans "/>
                <a:ea typeface="Open Sans" panose="020B0606030504020204" pitchFamily="34" charset="0"/>
                <a:cs typeface="Open Sans" panose="020B0606030504020204" pitchFamily="34" charset="0"/>
              </a:rPr>
              <a:t>:</a:t>
            </a:r>
          </a:p>
        </p:txBody>
      </p:sp>
      <p:sp>
        <p:nvSpPr>
          <p:cNvPr id="117" name="Google Shape;117;p15"/>
          <p:cNvSpPr/>
          <p:nvPr/>
        </p:nvSpPr>
        <p:spPr>
          <a:xfrm>
            <a:off x="4968149" y="1844824"/>
            <a:ext cx="518251" cy="47472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1</a:t>
            </a:r>
            <a:endParaRPr sz="3600" b="1" kern="0" dirty="0">
              <a:solidFill>
                <a:srgbClr val="C00000"/>
              </a:solidFill>
              <a:latin typeface="Open Sans"/>
              <a:cs typeface="Arial"/>
              <a:sym typeface="Arial"/>
            </a:endParaRPr>
          </a:p>
        </p:txBody>
      </p:sp>
      <p:sp>
        <p:nvSpPr>
          <p:cNvPr id="118" name="Google Shape;118;p15"/>
          <p:cNvSpPr/>
          <p:nvPr/>
        </p:nvSpPr>
        <p:spPr>
          <a:xfrm>
            <a:off x="4968149" y="3043457"/>
            <a:ext cx="518251" cy="457551"/>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2</a:t>
            </a:r>
            <a:endParaRPr sz="3600" b="1" kern="0" dirty="0">
              <a:solidFill>
                <a:srgbClr val="C00000"/>
              </a:solidFill>
              <a:latin typeface="Open Sans"/>
              <a:cs typeface="Arial"/>
              <a:sym typeface="Arial"/>
            </a:endParaRPr>
          </a:p>
        </p:txBody>
      </p:sp>
      <p:sp>
        <p:nvSpPr>
          <p:cNvPr id="6" name="TextBox 5">
            <a:extLst>
              <a:ext uri="{FF2B5EF4-FFF2-40B4-BE49-F238E27FC236}">
                <a16:creationId xmlns:a16="http://schemas.microsoft.com/office/drawing/2014/main" id="{751E644A-8A9B-F74E-57AE-5B4F25B61FC4}"/>
              </a:ext>
            </a:extLst>
          </p:cNvPr>
          <p:cNvSpPr txBox="1"/>
          <p:nvPr/>
        </p:nvSpPr>
        <p:spPr>
          <a:xfrm>
            <a:off x="5715000" y="1771581"/>
            <a:ext cx="6094476" cy="5109091"/>
          </a:xfrm>
          <a:prstGeom prst="rect">
            <a:avLst/>
          </a:prstGeom>
          <a:noFill/>
        </p:spPr>
        <p:txBody>
          <a:bodyPr wrap="square">
            <a:spAutoFit/>
          </a:bodyPr>
          <a:lstStyle/>
          <a:p>
            <a:pPr lvl="0" algn="just">
              <a:lnSpc>
                <a:spcPct val="90000"/>
              </a:lnSpc>
              <a:spcBef>
                <a:spcPts val="1000"/>
              </a:spcBef>
              <a:buClr>
                <a:schemeClr val="dk1"/>
              </a:buClr>
              <a:buSzPct val="100000"/>
            </a:pPr>
            <a:r>
              <a:rPr lang="hi-IN" sz="2600" dirty="0">
                <a:latin typeface="Open Sans" panose="020B0606030504020204" pitchFamily="34" charset="0"/>
                <a:ea typeface="Open Sans" panose="020B0606030504020204" pitchFamily="34" charset="0"/>
                <a:cs typeface="Open Sans" panose="020B0606030504020204" pitchFamily="34" charset="0"/>
                <a:sym typeface="Arial"/>
              </a:rPr>
              <a:t>तीन फैक्टर्स बताएं जिन्हें आपको लोड उठाने से पहले तय करना चाहिए</a:t>
            </a:r>
            <a:r>
              <a:rPr lang="en-US" sz="2600" dirty="0">
                <a:latin typeface="Open Sans" panose="020B0606030504020204" pitchFamily="34" charset="0"/>
                <a:ea typeface="Open Sans" panose="020B0606030504020204" pitchFamily="34" charset="0"/>
                <a:cs typeface="Open Sans" panose="020B0606030504020204" pitchFamily="34" charset="0"/>
                <a:sym typeface="Arial"/>
              </a:rPr>
              <a:t>. </a:t>
            </a:r>
          </a:p>
          <a:p>
            <a:pPr lvl="0" algn="just">
              <a:lnSpc>
                <a:spcPct val="90000"/>
              </a:lnSpc>
              <a:spcBef>
                <a:spcPts val="1000"/>
              </a:spcBef>
              <a:buClr>
                <a:schemeClr val="dk1"/>
              </a:buClr>
              <a:buSzPct val="100000"/>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ct val="100000"/>
            </a:pPr>
            <a:r>
              <a:rPr lang="hi-IN" sz="2600" dirty="0">
                <a:latin typeface="Open Sans" panose="020B0606030504020204" pitchFamily="34" charset="0"/>
                <a:ea typeface="Open Sans" panose="020B0606030504020204" pitchFamily="34" charset="0"/>
                <a:cs typeface="Open Sans" panose="020B0606030504020204" pitchFamily="34" charset="0"/>
                <a:sym typeface="Arial"/>
              </a:rPr>
              <a:t>भार उठाने के तीन तरीकों की लिस्ट बनाएं और उनका वर्णन करें</a:t>
            </a:r>
            <a:r>
              <a:rPr lang="en-US" sz="2600" dirty="0">
                <a:latin typeface="Open Sans" panose="020B0606030504020204" pitchFamily="34" charset="0"/>
                <a:ea typeface="Open Sans" panose="020B0606030504020204" pitchFamily="34" charset="0"/>
                <a:cs typeface="Open Sans" panose="020B0606030504020204" pitchFamily="34" charset="0"/>
                <a:sym typeface="Arial"/>
              </a:rPr>
              <a:t>. </a:t>
            </a:r>
          </a:p>
          <a:p>
            <a:pPr lvl="0" algn="just">
              <a:lnSpc>
                <a:spcPct val="90000"/>
              </a:lnSpc>
              <a:spcBef>
                <a:spcPts val="1000"/>
              </a:spcBef>
              <a:buClr>
                <a:schemeClr val="dk1"/>
              </a:buClr>
              <a:buSzPct val="100000"/>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ct val="100000"/>
            </a:pPr>
            <a:r>
              <a:rPr lang="hi-IN" sz="2600" dirty="0">
                <a:latin typeface="Open Sans" panose="020B0606030504020204" pitchFamily="34" charset="0"/>
                <a:ea typeface="Open Sans" panose="020B0606030504020204" pitchFamily="34" charset="0"/>
                <a:cs typeface="Open Sans" panose="020B0606030504020204" pitchFamily="34" charset="0"/>
                <a:sym typeface="Arial"/>
              </a:rPr>
              <a:t>लीवर को परिभाषित करें, इसके तीन घटक और लीवर के तीन वर्ग</a:t>
            </a:r>
            <a:r>
              <a:rPr lang="en-US" sz="2600" dirty="0">
                <a:latin typeface="Open Sans" panose="020B0606030504020204" pitchFamily="34" charset="0"/>
                <a:ea typeface="Open Sans" panose="020B0606030504020204" pitchFamily="34" charset="0"/>
                <a:cs typeface="Open Sans" panose="020B0606030504020204" pitchFamily="34" charset="0"/>
                <a:sym typeface="Arial"/>
              </a:rPr>
              <a:t>.</a:t>
            </a:r>
          </a:p>
          <a:p>
            <a:pPr lvl="0" algn="just">
              <a:lnSpc>
                <a:spcPct val="90000"/>
              </a:lnSpc>
              <a:spcBef>
                <a:spcPts val="1000"/>
              </a:spcBef>
              <a:buClr>
                <a:schemeClr val="dk1"/>
              </a:buClr>
              <a:buSzPct val="100000"/>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ct val="100000"/>
            </a:pPr>
            <a:r>
              <a:rPr lang="en-US" sz="2600" dirty="0">
                <a:latin typeface="Open Sans" panose="020B0606030504020204" pitchFamily="34" charset="0"/>
                <a:ea typeface="Open Sans" panose="020B0606030504020204" pitchFamily="34" charset="0"/>
                <a:cs typeface="Open Sans" panose="020B0606030504020204" pitchFamily="34" charset="0"/>
                <a:sym typeface="Arial"/>
              </a:rPr>
              <a:t> </a:t>
            </a:r>
            <a:r>
              <a:rPr lang="hi-IN" sz="2600" dirty="0">
                <a:latin typeface="Open Sans" panose="020B0606030504020204" pitchFamily="34" charset="0"/>
                <a:ea typeface="Open Sans" panose="020B0606030504020204" pitchFamily="34" charset="0"/>
                <a:cs typeface="Open Sans" panose="020B0606030504020204" pitchFamily="34" charset="0"/>
                <a:sym typeface="Arial"/>
              </a:rPr>
              <a:t>होइस्ट के कम से कम तीन इस्तेमाल बताएं</a:t>
            </a:r>
            <a:r>
              <a:rPr lang="en-US" sz="2600" dirty="0">
                <a:latin typeface="Open Sans" panose="020B0606030504020204" pitchFamily="34" charset="0"/>
                <a:ea typeface="Open Sans" panose="020B0606030504020204" pitchFamily="34" charset="0"/>
                <a:cs typeface="Open Sans" panose="020B0606030504020204" pitchFamily="34" charset="0"/>
                <a:sym typeface="Arial"/>
              </a:rPr>
              <a:t>. </a:t>
            </a:r>
            <a:endParaRPr lang="en-US" sz="2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tabLst>
                <a:tab pos="447675" algn="l"/>
              </a:tabLst>
            </a:pPr>
            <a:endParaRPr lang="en-US" sz="2800" dirty="0">
              <a:latin typeface="Open Sans"/>
            </a:endParaRPr>
          </a:p>
        </p:txBody>
      </p:sp>
      <p:sp>
        <p:nvSpPr>
          <p:cNvPr id="7" name="Google Shape;117;p15">
            <a:extLst>
              <a:ext uri="{FF2B5EF4-FFF2-40B4-BE49-F238E27FC236}">
                <a16:creationId xmlns:a16="http://schemas.microsoft.com/office/drawing/2014/main" id="{973BCEB4-CCAD-BBD6-3A44-38076974CC53}"/>
              </a:ext>
            </a:extLst>
          </p:cNvPr>
          <p:cNvSpPr/>
          <p:nvPr/>
        </p:nvSpPr>
        <p:spPr>
          <a:xfrm>
            <a:off x="4968149" y="4407768"/>
            <a:ext cx="578195" cy="53340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3</a:t>
            </a:r>
            <a:endParaRPr sz="3600" b="1" kern="0" dirty="0">
              <a:solidFill>
                <a:srgbClr val="C00000"/>
              </a:solidFill>
              <a:latin typeface="Open Sans"/>
              <a:cs typeface="Arial"/>
              <a:sym typeface="Arial"/>
            </a:endParaRPr>
          </a:p>
        </p:txBody>
      </p:sp>
      <p:sp>
        <p:nvSpPr>
          <p:cNvPr id="12" name="Google Shape;117;p15">
            <a:extLst>
              <a:ext uri="{FF2B5EF4-FFF2-40B4-BE49-F238E27FC236}">
                <a16:creationId xmlns:a16="http://schemas.microsoft.com/office/drawing/2014/main" id="{973BCEB4-CCAD-BBD6-3A44-38076974CC53}"/>
              </a:ext>
            </a:extLst>
          </p:cNvPr>
          <p:cNvSpPr/>
          <p:nvPr/>
        </p:nvSpPr>
        <p:spPr>
          <a:xfrm>
            <a:off x="5029200" y="5692410"/>
            <a:ext cx="517145" cy="47289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4</a:t>
            </a:r>
            <a:endParaRPr sz="3600" b="1" kern="0" dirty="0">
              <a:solidFill>
                <a:srgbClr val="C00000"/>
              </a:solidFill>
              <a:latin typeface="Open Sans"/>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943872" y="1124745"/>
            <a:ext cx="7022312" cy="5616624"/>
          </a:xfrm>
          <a:prstGeom prst="roundRect">
            <a:avLst>
              <a:gd name="adj" fmla="val 1583"/>
            </a:avLst>
          </a:prstGeom>
          <a:solidFill>
            <a:srgbClr val="EAEAEA"/>
          </a:solidFill>
          <a:ln w="12700">
            <a:miter lim="400000"/>
          </a:ln>
        </p:spPr>
        <p:txBody>
          <a:bodyPr lIns="39132" tIns="39132" rIns="39132" bIns="39132"/>
          <a:lstStyle/>
          <a:p>
            <a:pPr marL="180975" indent="-171450">
              <a:spcBef>
                <a:spcPts val="79"/>
              </a:spcBef>
              <a:buClr>
                <a:srgbClr val="B71E42"/>
              </a:buClr>
              <a:buFont typeface="Wingdings"/>
              <a:buChar char=""/>
              <a:tabLst>
                <a:tab pos="180975" algn="l"/>
              </a:tabLst>
            </a:pPr>
            <a:endParaRPr lang="en-US" sz="2800" dirty="0">
              <a:latin typeface="Open Sans"/>
              <a:cs typeface="Times New Roman"/>
            </a:endParaRPr>
          </a:p>
          <a:p>
            <a:pPr marL="457200" lvl="0" indent="-457200" algn="just">
              <a:buClr>
                <a:schemeClr val="dk1"/>
              </a:buClr>
              <a:buSzPts val="3200"/>
              <a:buFont typeface="Noto Sans Symbols"/>
              <a:buChar char="▪"/>
            </a:pPr>
            <a:r>
              <a:rPr lang="hi-IN" sz="2400" dirty="0"/>
              <a:t>लकड़ी के ब्लॉकों से बनी ठोस परतों में प्रत्येक परत अधिक लकड़ी के टुकड़ों से बनी होती है। </a:t>
            </a:r>
          </a:p>
          <a:p>
            <a:pPr marL="457200" lvl="0" indent="-457200">
              <a:buClr>
                <a:schemeClr val="dk1"/>
              </a:buClr>
              <a:buSzPts val="3200"/>
              <a:buFont typeface="Noto Sans Symbols"/>
              <a:buChar char="▪"/>
            </a:pPr>
            <a:r>
              <a:rPr lang="hi-IN" sz="2400" dirty="0" err="1"/>
              <a:t>लेयर्स</a:t>
            </a:r>
            <a:r>
              <a:rPr lang="hi-IN" sz="2400" dirty="0"/>
              <a:t>  को </a:t>
            </a:r>
            <a:r>
              <a:rPr lang="hi-IN" sz="2400" dirty="0" err="1"/>
              <a:t>एकदूसरे</a:t>
            </a:r>
            <a:r>
              <a:rPr lang="hi-IN" sz="2400" dirty="0"/>
              <a:t> के साथ 90 डिग्री के कोण पर रखा जाता है। लकड़ी के टुकड़ों के बीच बहुत कम या बिल्कुल कोई जगह नहीं छोड़ी जाती। लकड़ी के टुकड़ों के सिरे </a:t>
            </a:r>
            <a:r>
              <a:rPr lang="hi-IN" sz="2400" dirty="0" err="1"/>
              <a:t>एकदूसरे</a:t>
            </a:r>
            <a:r>
              <a:rPr lang="hi-IN" sz="2400" dirty="0"/>
              <a:t> पर लगभग 10 सेमी तक </a:t>
            </a:r>
            <a:r>
              <a:rPr lang="hi-IN" sz="2400" dirty="0" err="1"/>
              <a:t>ओवरलैप</a:t>
            </a:r>
            <a:r>
              <a:rPr lang="hi-IN" sz="2400" dirty="0"/>
              <a:t> होने चाहिए।</a:t>
            </a: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बॉक्स क्रिबिंग क्षमता 10 सेमी </a:t>
            </a:r>
            <a:r>
              <a:rPr lang="en-US" sz="2800" dirty="0">
                <a:solidFill>
                  <a:schemeClr val="dk1"/>
                </a:solidFill>
                <a:latin typeface="Open Sans"/>
                <a:ea typeface="Arial"/>
                <a:cs typeface="Arial"/>
                <a:sym typeface="Arial"/>
              </a:rPr>
              <a:t>x 10 </a:t>
            </a:r>
            <a:r>
              <a:rPr lang="hi-IN" sz="2800" dirty="0">
                <a:solidFill>
                  <a:schemeClr val="dk1"/>
                </a:solidFill>
                <a:latin typeface="Open Sans"/>
                <a:ea typeface="Arial"/>
                <a:cs typeface="Arial"/>
                <a:sym typeface="Arial"/>
              </a:rPr>
              <a:t>सेमी बीम: 48,000 किलो और 15 सेमी </a:t>
            </a:r>
            <a:r>
              <a:rPr lang="en-US" sz="2800" dirty="0">
                <a:solidFill>
                  <a:schemeClr val="dk1"/>
                </a:solidFill>
                <a:latin typeface="Open Sans"/>
                <a:ea typeface="Arial"/>
                <a:cs typeface="Arial"/>
                <a:sym typeface="Arial"/>
              </a:rPr>
              <a:t>x 15 </a:t>
            </a:r>
            <a:r>
              <a:rPr lang="hi-IN" sz="2800" dirty="0">
                <a:solidFill>
                  <a:schemeClr val="dk1"/>
                </a:solidFill>
                <a:latin typeface="Open Sans"/>
                <a:ea typeface="Arial"/>
                <a:cs typeface="Arial"/>
                <a:sym typeface="Arial"/>
              </a:rPr>
              <a:t>सेमी बीम: 120,000 किलो।</a:t>
            </a:r>
            <a:endParaRPr lang="en-US" sz="2800" dirty="0">
              <a:latin typeface="Open Sans"/>
            </a:endParaRPr>
          </a:p>
        </p:txBody>
      </p:sp>
      <p:sp>
        <p:nvSpPr>
          <p:cNvPr id="7" name="Duties of…">
            <a:extLst>
              <a:ext uri="{FF2B5EF4-FFF2-40B4-BE49-F238E27FC236}">
                <a16:creationId xmlns:a16="http://schemas.microsoft.com/office/drawing/2014/main" id="{ABA14EDE-6DFF-DD5E-6C0B-F8979DDDC65C}"/>
              </a:ext>
            </a:extLst>
          </p:cNvPr>
          <p:cNvSpPr txBox="1"/>
          <p:nvPr/>
        </p:nvSpPr>
        <p:spPr>
          <a:xfrm>
            <a:off x="106791" y="2728463"/>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hi-IN" sz="4000" b="1" dirty="0">
                <a:solidFill>
                  <a:srgbClr val="C00000"/>
                </a:solidFill>
                <a:ea typeface="Arial"/>
                <a:cs typeface="Arial"/>
                <a:sym typeface="Arial"/>
              </a:rPr>
              <a:t>प्लेटफार्म (क्रॉस-</a:t>
            </a:r>
            <a:r>
              <a:rPr lang="hi-IN" sz="4000" b="1" dirty="0" err="1">
                <a:solidFill>
                  <a:srgbClr val="C00000"/>
                </a:solidFill>
                <a:ea typeface="Arial"/>
                <a:cs typeface="Arial"/>
                <a:sym typeface="Arial"/>
              </a:rPr>
              <a:t>टाई</a:t>
            </a:r>
            <a:r>
              <a:rPr lang="hi-IN" sz="4000" b="1" dirty="0">
                <a:solidFill>
                  <a:srgbClr val="C00000"/>
                </a:solidFill>
                <a:ea typeface="Arial"/>
                <a:cs typeface="Arial"/>
                <a:sym typeface="Arial"/>
              </a:rPr>
              <a:t>) </a:t>
            </a:r>
            <a:r>
              <a:rPr lang="hi-IN" sz="4000" b="1" dirty="0" err="1">
                <a:solidFill>
                  <a:srgbClr val="C00000"/>
                </a:solidFill>
                <a:ea typeface="Arial"/>
                <a:cs typeface="Arial"/>
                <a:sym typeface="Arial"/>
              </a:rPr>
              <a:t>क्रिबिंग</a:t>
            </a:r>
            <a:endParaRPr lang="en-US" sz="4000" b="1" dirty="0">
              <a:solidFill>
                <a:srgbClr val="C00000"/>
              </a:solidFill>
              <a:ea typeface="Arial"/>
              <a:cs typeface="Arial"/>
              <a:sym typeface="Arial"/>
            </a:endParaRPr>
          </a:p>
        </p:txBody>
      </p:sp>
    </p:spTree>
    <p:extLst>
      <p:ext uri="{BB962C8B-B14F-4D97-AF65-F5344CB8AC3E}">
        <p14:creationId xmlns:p14="http://schemas.microsoft.com/office/powerpoint/2010/main" val="2267031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1196752"/>
            <a:ext cx="7501240" cy="5661247"/>
          </a:xfrm>
          <a:prstGeom prst="roundRect">
            <a:avLst>
              <a:gd name="adj" fmla="val 1583"/>
            </a:avLst>
          </a:prstGeom>
          <a:solidFill>
            <a:srgbClr val="EAEAEA"/>
          </a:solidFill>
          <a:ln w="12700">
            <a:miter lim="400000"/>
          </a:ln>
        </p:spPr>
        <p:txBody>
          <a:bodyPr lIns="39132" tIns="39132" rIns="39132" bIns="39132"/>
          <a:lstStyle/>
          <a:p>
            <a:pPr marL="180975" indent="-171450">
              <a:spcBef>
                <a:spcPts val="79"/>
              </a:spcBef>
              <a:buClr>
                <a:srgbClr val="B71E42"/>
              </a:buClr>
              <a:buFont typeface="Wingdings"/>
              <a:buChar char=""/>
              <a:tabLst>
                <a:tab pos="180975" algn="l"/>
              </a:tabLst>
            </a:pPr>
            <a:endParaRPr lang="en-US" sz="2800" dirty="0">
              <a:latin typeface="Open Sans"/>
              <a:cs typeface="Times New Roman"/>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पहली लेयर ठोस होनी चाहिए ताकि लोड पूरी तरह से बंट जाए, खासकर नरम सतहों पर, जैसे मिट्टी और डामर।</a:t>
            </a: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b="1" dirty="0">
                <a:solidFill>
                  <a:schemeClr val="dk1"/>
                </a:solidFill>
                <a:latin typeface="Open Sans"/>
                <a:ea typeface="Arial"/>
                <a:cs typeface="Arial"/>
                <a:sym typeface="Arial"/>
              </a:rPr>
              <a:t>ऊंचाई की लिमिट: आम नियम यह है कि क्रिबिंग के लिए इस्तेमाल होने वाले लकड़ी के टुकड़ों की चौड़ाई का तीन गुना क्रिबिंग ही किया जाए (ऊंचाई-से-चौड़ाई का अनुपात 3:1)। उदाहरण के लिए, अगर लकड़ी के टुकड़े पहले क्रिब के एक तरफ से आखिरी क्रिब के बाहरी तरफ (आर-पार) तक एक मीटर चौड़े हैं, तो क्रिबिंग की ऊंचाई तीन मीटर से ज़्यादा नहीं होनी चाहिए।</a:t>
            </a:r>
            <a:endParaRPr lang="en-US" sz="2800" dirty="0">
              <a:latin typeface="Open Sans"/>
            </a:endParaRPr>
          </a:p>
        </p:txBody>
      </p:sp>
      <p:sp>
        <p:nvSpPr>
          <p:cNvPr id="7" name="Duties of…">
            <a:extLst>
              <a:ext uri="{FF2B5EF4-FFF2-40B4-BE49-F238E27FC236}">
                <a16:creationId xmlns:a16="http://schemas.microsoft.com/office/drawing/2014/main" id="{ABA14EDE-6DFF-DD5E-6C0B-F8979DDDC65C}"/>
              </a:ext>
            </a:extLst>
          </p:cNvPr>
          <p:cNvSpPr txBox="1"/>
          <p:nvPr/>
        </p:nvSpPr>
        <p:spPr>
          <a:xfrm>
            <a:off x="0" y="2500306"/>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hi-IN" sz="4000" b="1" dirty="0">
                <a:solidFill>
                  <a:srgbClr val="C00000"/>
                </a:solidFill>
                <a:ea typeface="Arial"/>
                <a:cs typeface="Arial"/>
                <a:sym typeface="Arial"/>
              </a:rPr>
              <a:t>क्रिबिंग के लिए सामान्य दिशानिर्देश</a:t>
            </a:r>
            <a:endParaRPr lang="en-US" sz="4000" b="1" dirty="0">
              <a:solidFill>
                <a:srgbClr val="C00000"/>
              </a:solidFill>
              <a:ea typeface="Arial"/>
              <a:cs typeface="Arial"/>
              <a:sym typeface="Arial"/>
            </a:endParaRPr>
          </a:p>
        </p:txBody>
      </p:sp>
    </p:spTree>
    <p:extLst>
      <p:ext uri="{BB962C8B-B14F-4D97-AF65-F5344CB8AC3E}">
        <p14:creationId xmlns:p14="http://schemas.microsoft.com/office/powerpoint/2010/main" val="4131009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7D293DE4-B807-08A2-599D-C107592163F0}"/>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C9808750-D4ED-0E09-DEA9-81CE87E01553}"/>
              </a:ext>
            </a:extLst>
          </p:cNvPr>
          <p:cNvSpPr/>
          <p:nvPr/>
        </p:nvSpPr>
        <p:spPr>
          <a:xfrm>
            <a:off x="4499416" y="1124745"/>
            <a:ext cx="7525938" cy="5544616"/>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dirty="0"/>
              <a:t>कोनों को हमेशा लगभग 10 सेमी तक </a:t>
            </a:r>
            <a:r>
              <a:rPr lang="hi-IN" sz="2800" dirty="0" err="1"/>
              <a:t>ओवरलैप</a:t>
            </a:r>
            <a:r>
              <a:rPr lang="hi-IN" sz="2800" dirty="0"/>
              <a:t> करें, ताकि अलग-अलग टुकड़ों के कोने अलग न हों और संपूर्ण स्थिरता प्रभावित न हो।</a:t>
            </a:r>
            <a:endParaRPr lang="en-US" sz="2800" dirty="0">
              <a:latin typeface="Open Sans"/>
            </a:endParaRPr>
          </a:p>
        </p:txBody>
      </p:sp>
      <p:sp>
        <p:nvSpPr>
          <p:cNvPr id="7" name="Duties of…">
            <a:extLst>
              <a:ext uri="{FF2B5EF4-FFF2-40B4-BE49-F238E27FC236}">
                <a16:creationId xmlns:a16="http://schemas.microsoft.com/office/drawing/2014/main" id="{3611DC2B-1D16-BDA6-DC65-9464850CE385}"/>
              </a:ext>
            </a:extLst>
          </p:cNvPr>
          <p:cNvSpPr txBox="1"/>
          <p:nvPr/>
        </p:nvSpPr>
        <p:spPr>
          <a:xfrm>
            <a:off x="166646" y="2071678"/>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hi-IN" sz="4000" b="1" dirty="0">
                <a:solidFill>
                  <a:srgbClr val="C00000"/>
                </a:solidFill>
                <a:ea typeface="Arial"/>
                <a:cs typeface="Arial"/>
                <a:sym typeface="Arial"/>
              </a:rPr>
              <a:t>क्रिबिंग के लिए सामान्य दिशानिर्देश</a:t>
            </a:r>
            <a:endParaRPr lang="en-US" sz="4000" b="1" dirty="0">
              <a:solidFill>
                <a:srgbClr val="C00000"/>
              </a:solidFill>
              <a:ea typeface="Arial"/>
              <a:cs typeface="Arial"/>
              <a:sym typeface="Arial"/>
            </a:endParaRPr>
          </a:p>
        </p:txBody>
      </p:sp>
    </p:spTree>
    <p:extLst>
      <p:ext uri="{BB962C8B-B14F-4D97-AF65-F5344CB8AC3E}">
        <p14:creationId xmlns:p14="http://schemas.microsoft.com/office/powerpoint/2010/main" val="20131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1124744"/>
            <a:ext cx="7525938" cy="5589239"/>
          </a:xfrm>
          <a:prstGeom prst="roundRect">
            <a:avLst>
              <a:gd name="adj" fmla="val 1583"/>
            </a:avLst>
          </a:prstGeom>
          <a:solidFill>
            <a:srgbClr val="EAEAEA"/>
          </a:solidFill>
          <a:ln w="12700">
            <a:miter lim="400000"/>
          </a:ln>
        </p:spPr>
        <p:txBody>
          <a:bodyPr lIns="39132" tIns="39132" rIns="39132" bIns="39132"/>
          <a:lstStyle/>
          <a:p>
            <a:pPr lvl="0" algn="just"/>
            <a:endParaRPr lang="en-IN" sz="2800" dirty="0">
              <a:solidFill>
                <a:schemeClr val="dk1"/>
              </a:solidFill>
              <a:latin typeface="Open Sans"/>
              <a:ea typeface="Arial"/>
              <a:cs typeface="Arial"/>
              <a:sym typeface="Arial"/>
            </a:endParaRPr>
          </a:p>
          <a:p>
            <a:pPr lvl="0" algn="just"/>
            <a:r>
              <a:rPr lang="hi-IN" sz="2800" dirty="0">
                <a:solidFill>
                  <a:schemeClr val="dk1"/>
                </a:solidFill>
                <a:latin typeface="Open Sans"/>
                <a:ea typeface="Arial"/>
                <a:cs typeface="Arial"/>
                <a:sym typeface="Arial"/>
              </a:rPr>
              <a:t>इस प्रोसेस में टारगेट चीज़ या लोड को धीरे-धीरे उठाकर एक के बाद एक क्रिबिंग की लेयर डालना शामिल है, जब तक कि काफ़ी क्लियरेंस और स्टेबिलिटी न मिल जाए। कोई भी काम शुरू करने से पहले पूरा </a:t>
            </a:r>
            <a:r>
              <a:rPr lang="en-IN" sz="2800" dirty="0">
                <a:solidFill>
                  <a:schemeClr val="dk1"/>
                </a:solidFill>
                <a:latin typeface="Open Sans"/>
                <a:ea typeface="Arial"/>
                <a:cs typeface="Arial"/>
                <a:sym typeface="Arial"/>
              </a:rPr>
              <a:t>PPE </a:t>
            </a:r>
            <a:r>
              <a:rPr lang="hi-IN" sz="2800" dirty="0">
                <a:solidFill>
                  <a:schemeClr val="dk1"/>
                </a:solidFill>
                <a:latin typeface="Open Sans"/>
                <a:ea typeface="Arial"/>
                <a:cs typeface="Arial"/>
                <a:sym typeface="Arial"/>
              </a:rPr>
              <a:t>ज़रूर पहनें।</a:t>
            </a:r>
            <a:endParaRPr lang="en-US" sz="2800" dirty="0">
              <a:solidFill>
                <a:schemeClr val="dk1"/>
              </a:solidFill>
              <a:latin typeface="Open Sans"/>
              <a:ea typeface="Arial"/>
              <a:cs typeface="Arial"/>
              <a:sym typeface="Arial"/>
            </a:endParaRPr>
          </a:p>
          <a:p>
            <a:pPr lvl="0" algn="just">
              <a:buFont typeface="Arial" pitchFamily="34" charset="0"/>
              <a:buChar char="•"/>
            </a:pPr>
            <a:r>
              <a:rPr lang="en-US" sz="2800" dirty="0">
                <a:solidFill>
                  <a:schemeClr val="dk1"/>
                </a:solidFill>
                <a:latin typeface="Open Sans"/>
                <a:ea typeface="Arial"/>
                <a:cs typeface="Arial"/>
                <a:sym typeface="Arial"/>
              </a:rPr>
              <a:t>	</a:t>
            </a:r>
            <a:r>
              <a:rPr lang="hi-IN" sz="2800" dirty="0">
                <a:solidFill>
                  <a:schemeClr val="dk1"/>
                </a:solidFill>
                <a:latin typeface="Open Sans"/>
                <a:ea typeface="Arial"/>
                <a:cs typeface="Arial"/>
                <a:sym typeface="Arial"/>
              </a:rPr>
              <a:t>शिम या ऐसे ही किसी टूल का इस्तेमाल करके शुरुआती छेद बनाएं।</a:t>
            </a:r>
            <a:endParaRPr lang="en-US" sz="2800" dirty="0">
              <a:solidFill>
                <a:schemeClr val="dk1"/>
              </a:solidFill>
              <a:latin typeface="Open Sans"/>
              <a:ea typeface="Arial"/>
              <a:cs typeface="Arial"/>
              <a:sym typeface="Arial"/>
            </a:endParaRPr>
          </a:p>
          <a:p>
            <a:pPr lvl="0" algn="just">
              <a:buFont typeface="Arial" pitchFamily="34" charset="0"/>
              <a:buChar char="•"/>
            </a:pPr>
            <a:r>
              <a:rPr lang="hi-IN" sz="2800" dirty="0">
                <a:solidFill>
                  <a:schemeClr val="dk1"/>
                </a:solidFill>
                <a:latin typeface="Open Sans"/>
                <a:ea typeface="Arial"/>
                <a:cs typeface="Arial"/>
                <a:sym typeface="Arial"/>
              </a:rPr>
              <a:t> </a:t>
            </a:r>
            <a:r>
              <a:rPr lang="en-US" sz="2800" dirty="0">
                <a:solidFill>
                  <a:schemeClr val="dk1"/>
                </a:solidFill>
                <a:latin typeface="Open Sans"/>
                <a:ea typeface="Arial"/>
                <a:cs typeface="Arial"/>
                <a:sym typeface="Arial"/>
              </a:rPr>
              <a:t>	</a:t>
            </a:r>
            <a:r>
              <a:rPr lang="hi-IN" sz="2800" dirty="0">
                <a:solidFill>
                  <a:schemeClr val="dk1"/>
                </a:solidFill>
                <a:latin typeface="Open Sans"/>
                <a:ea typeface="Arial"/>
                <a:cs typeface="Arial"/>
                <a:sym typeface="Arial"/>
              </a:rPr>
              <a:t>प्राइ बार से लीवर सिस्टम सेट करें।</a:t>
            </a:r>
            <a:endParaRPr lang="en-IN" sz="2800" dirty="0">
              <a:latin typeface="Open Sans"/>
            </a:endParaRPr>
          </a:p>
        </p:txBody>
      </p:sp>
      <p:sp>
        <p:nvSpPr>
          <p:cNvPr id="7" name="Duties of…">
            <a:extLst>
              <a:ext uri="{FF2B5EF4-FFF2-40B4-BE49-F238E27FC236}">
                <a16:creationId xmlns:a16="http://schemas.microsoft.com/office/drawing/2014/main" id="{ABA14EDE-6DFF-DD5E-6C0B-F8979DDDC65C}"/>
              </a:ext>
            </a:extLst>
          </p:cNvPr>
          <p:cNvSpPr txBox="1"/>
          <p:nvPr/>
        </p:nvSpPr>
        <p:spPr>
          <a:xfrm>
            <a:off x="166646" y="2000240"/>
            <a:ext cx="4224670" cy="1925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hi-IN" sz="4000" b="1" dirty="0">
                <a:solidFill>
                  <a:srgbClr val="C00000"/>
                </a:solidFill>
                <a:latin typeface="Open Sans"/>
                <a:ea typeface="Arial"/>
                <a:cs typeface="Arial"/>
                <a:sym typeface="Arial"/>
              </a:rPr>
              <a:t>भार उठाने और स्थिर करने की प्रक्रिया</a:t>
            </a:r>
            <a:endParaRPr lang="en-IN" sz="4000" b="1" dirty="0">
              <a:solidFill>
                <a:srgbClr val="C00000"/>
              </a:solidFill>
              <a:latin typeface="Open Sans"/>
              <a:ea typeface="Arial"/>
              <a:cs typeface="Arial"/>
              <a:sym typeface="Arial"/>
            </a:endParaRPr>
          </a:p>
        </p:txBody>
      </p:sp>
      <p:pic>
        <p:nvPicPr>
          <p:cNvPr id="8" name="Google Shape;311;p36" descr="Lever 10"/>
          <p:cNvPicPr preferRelativeResize="0"/>
          <p:nvPr/>
        </p:nvPicPr>
        <p:blipFill rotWithShape="1">
          <a:blip r:embed="rId3">
            <a:alphaModFix/>
          </a:blip>
          <a:srcRect/>
          <a:stretch/>
        </p:blipFill>
        <p:spPr>
          <a:xfrm>
            <a:off x="4810116" y="5301208"/>
            <a:ext cx="3325497" cy="1500071"/>
          </a:xfrm>
          <a:prstGeom prst="rect">
            <a:avLst/>
          </a:prstGeom>
          <a:noFill/>
          <a:ln>
            <a:noFill/>
          </a:ln>
        </p:spPr>
      </p:pic>
      <p:pic>
        <p:nvPicPr>
          <p:cNvPr id="9" name="Google Shape;312;p36" descr="Lever 11"/>
          <p:cNvPicPr preferRelativeResize="0"/>
          <p:nvPr/>
        </p:nvPicPr>
        <p:blipFill rotWithShape="1">
          <a:blip r:embed="rId4">
            <a:alphaModFix/>
          </a:blip>
          <a:srcRect/>
          <a:stretch/>
        </p:blipFill>
        <p:spPr>
          <a:xfrm>
            <a:off x="8229832" y="5301208"/>
            <a:ext cx="3698816" cy="1500071"/>
          </a:xfrm>
          <a:prstGeom prst="rect">
            <a:avLst/>
          </a:prstGeom>
          <a:noFill/>
          <a:ln>
            <a:noFill/>
          </a:ln>
        </p:spPr>
      </p:pic>
    </p:spTree>
    <p:extLst>
      <p:ext uri="{BB962C8B-B14F-4D97-AF65-F5344CB8AC3E}">
        <p14:creationId xmlns:p14="http://schemas.microsoft.com/office/powerpoint/2010/main" val="927210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1124744"/>
            <a:ext cx="7585793" cy="5733255"/>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लोड को धीरे-धीरे उठाएं ताकि उसके नीचे क्रिबिंग की पहली लेयर रखने के लिए एक बड़ा छेद बन जाए। उठाते समय लोड को धीरे-धीरे ऊपर उठाने के लिए वेजेज का इस्तेमाल करें; अगर प्राइ बार फिसलता है या टूट जाता है, तो यह लोड को ज़्यादा दूर गिरने से रोकेगा। क्रिबिंग की अगली लेयर की पूरी ऊंचाई को एक साथ उठाना ज़रूरी नहीं है।</a:t>
            </a:r>
            <a:r>
              <a:rPr lang="en-IN" sz="2800" dirty="0">
                <a:solidFill>
                  <a:schemeClr val="dk1"/>
                </a:solidFill>
                <a:latin typeface="Open Sans"/>
                <a:ea typeface="Arial"/>
                <a:cs typeface="Arial"/>
                <a:sym typeface="Arial"/>
              </a:rPr>
              <a:t>. </a:t>
            </a:r>
            <a:endParaRPr lang="en-IN" sz="2800" dirty="0">
              <a:latin typeface="Open Sans"/>
            </a:endParaRPr>
          </a:p>
        </p:txBody>
      </p:sp>
      <p:sp>
        <p:nvSpPr>
          <p:cNvPr id="7" name="Duties of…">
            <a:extLst>
              <a:ext uri="{FF2B5EF4-FFF2-40B4-BE49-F238E27FC236}">
                <a16:creationId xmlns:a16="http://schemas.microsoft.com/office/drawing/2014/main" id="{ABA14EDE-6DFF-DD5E-6C0B-F8979DDDC65C}"/>
              </a:ext>
            </a:extLst>
          </p:cNvPr>
          <p:cNvSpPr txBox="1"/>
          <p:nvPr/>
        </p:nvSpPr>
        <p:spPr>
          <a:xfrm>
            <a:off x="106791" y="1714488"/>
            <a:ext cx="4224670" cy="1925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hi-IN" sz="4000" b="1" dirty="0">
                <a:solidFill>
                  <a:srgbClr val="C00000"/>
                </a:solidFill>
                <a:latin typeface="Open Sans"/>
                <a:ea typeface="Arial"/>
                <a:cs typeface="Arial"/>
                <a:sym typeface="Arial"/>
              </a:rPr>
              <a:t>भार उठाने और स्थिर करने की प्रक्रिया</a:t>
            </a:r>
            <a:endParaRPr lang="en-IN" sz="4000" b="1" dirty="0">
              <a:solidFill>
                <a:srgbClr val="C00000"/>
              </a:solidFill>
              <a:latin typeface="Open Sans"/>
              <a:ea typeface="Arial"/>
              <a:cs typeface="Arial"/>
              <a:sym typeface="Arial"/>
            </a:endParaRPr>
          </a:p>
        </p:txBody>
      </p:sp>
    </p:spTree>
    <p:extLst>
      <p:ext uri="{BB962C8B-B14F-4D97-AF65-F5344CB8AC3E}">
        <p14:creationId xmlns:p14="http://schemas.microsoft.com/office/powerpoint/2010/main" val="578443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1052737"/>
            <a:ext cx="7573248" cy="5688632"/>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dirty="0" err="1">
                <a:solidFill>
                  <a:schemeClr val="dk1"/>
                </a:solidFill>
                <a:latin typeface="Open Sans"/>
                <a:ea typeface="Arial"/>
                <a:cs typeface="Arial"/>
                <a:sym typeface="Arial"/>
              </a:rPr>
              <a:t>फलक्रम</a:t>
            </a:r>
            <a:r>
              <a:rPr lang="hi-IN" sz="2800" dirty="0">
                <a:solidFill>
                  <a:schemeClr val="dk1"/>
                </a:solidFill>
                <a:latin typeface="Open Sans"/>
                <a:ea typeface="Arial"/>
                <a:cs typeface="Arial"/>
                <a:sym typeface="Arial"/>
              </a:rPr>
              <a:t> को ऊपर उठाएं, फिर से लोड उठाएं, और लकड़ी के टुकड़ों को पिछली लेयर से 90 डिग्री पर रखकर क्रिबिंग का अगला लेवल सेट करें।</a:t>
            </a: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फुलक्रम को फिर से लगाएं और ऊपर उठाएं और लोड तब तक उठाते रहें जब तक पीड़ित को सुरक्षित बाहर निकालने के लिए काफी जगह न मिल जाए।</a:t>
            </a:r>
            <a:endParaRPr lang="en-IN" sz="2800" dirty="0">
              <a:latin typeface="Open Sans"/>
            </a:endParaRPr>
          </a:p>
        </p:txBody>
      </p:sp>
      <p:sp>
        <p:nvSpPr>
          <p:cNvPr id="7" name="Duties of…">
            <a:extLst>
              <a:ext uri="{FF2B5EF4-FFF2-40B4-BE49-F238E27FC236}">
                <a16:creationId xmlns:a16="http://schemas.microsoft.com/office/drawing/2014/main" id="{ABA14EDE-6DFF-DD5E-6C0B-F8979DDDC65C}"/>
              </a:ext>
            </a:extLst>
          </p:cNvPr>
          <p:cNvSpPr txBox="1"/>
          <p:nvPr/>
        </p:nvSpPr>
        <p:spPr>
          <a:xfrm>
            <a:off x="809588" y="2000240"/>
            <a:ext cx="3346003" cy="1925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hi-IN" sz="4000" b="1" dirty="0">
                <a:solidFill>
                  <a:srgbClr val="C00000"/>
                </a:solidFill>
                <a:latin typeface="Open Sans"/>
                <a:ea typeface="Arial"/>
                <a:cs typeface="Arial"/>
                <a:sym typeface="Arial"/>
              </a:rPr>
              <a:t>भार उठाने और स्थिर करने की प्रक्रिया</a:t>
            </a:r>
            <a:endParaRPr lang="en-IN" sz="4000" b="1" dirty="0">
              <a:solidFill>
                <a:srgbClr val="C00000"/>
              </a:solidFill>
              <a:latin typeface="Open Sans"/>
              <a:ea typeface="Arial"/>
              <a:cs typeface="Arial"/>
              <a:sym typeface="Arial"/>
            </a:endParaRPr>
          </a:p>
        </p:txBody>
      </p:sp>
    </p:spTree>
    <p:extLst>
      <p:ext uri="{BB962C8B-B14F-4D97-AF65-F5344CB8AC3E}">
        <p14:creationId xmlns:p14="http://schemas.microsoft.com/office/powerpoint/2010/main" val="2922953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1124745"/>
            <a:ext cx="7501240" cy="5616624"/>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IN" sz="2800" dirty="0">
              <a:solidFill>
                <a:schemeClr val="dk1"/>
              </a:solidFill>
              <a:latin typeface="Open Sans"/>
              <a:ea typeface="Calibri"/>
              <a:cs typeface="Calibri"/>
              <a:sym typeface="Calibri"/>
            </a:endParaRPr>
          </a:p>
          <a:p>
            <a:pPr marL="457200" lvl="0" indent="-457200" algn="just">
              <a:buClr>
                <a:schemeClr val="dk1"/>
              </a:buClr>
              <a:buSzPts val="3200"/>
              <a:buFont typeface="Noto Sans Symbols"/>
              <a:buChar char="▪"/>
            </a:pPr>
            <a:r>
              <a:rPr lang="hi-IN" sz="2800" dirty="0">
                <a:solidFill>
                  <a:schemeClr val="dk1"/>
                </a:solidFill>
                <a:latin typeface="Open Sans"/>
                <a:ea typeface="Calibri"/>
                <a:cs typeface="Calibri"/>
                <a:sym typeface="Calibri"/>
              </a:rPr>
              <a:t>“एक इंच उठाओ, एक इंच क्रिब करो।”</a:t>
            </a:r>
            <a:endParaRPr lang="en-US" sz="2800" dirty="0">
              <a:solidFill>
                <a:schemeClr val="dk1"/>
              </a:solidFill>
              <a:latin typeface="Open Sans"/>
              <a:ea typeface="Calibri"/>
              <a:cs typeface="Calibri"/>
              <a:sym typeface="Calibri"/>
            </a:endParaRPr>
          </a:p>
          <a:p>
            <a:pPr marL="457200" lvl="0" indent="-457200" algn="just">
              <a:buClr>
                <a:schemeClr val="dk1"/>
              </a:buClr>
              <a:buSzPts val="3200"/>
              <a:buFont typeface="Noto Sans Symbols"/>
              <a:buChar char="▪"/>
            </a:pPr>
            <a:endParaRPr lang="en-US" sz="2800" dirty="0">
              <a:solidFill>
                <a:schemeClr val="dk1"/>
              </a:solidFill>
              <a:latin typeface="Open Sans"/>
              <a:ea typeface="Calibri"/>
              <a:cs typeface="Calibri"/>
              <a:sym typeface="Calibri"/>
            </a:endParaRPr>
          </a:p>
          <a:p>
            <a:pPr marL="457200" lvl="0" indent="-457200" algn="just">
              <a:buClr>
                <a:schemeClr val="dk1"/>
              </a:buClr>
              <a:buSzPts val="3200"/>
              <a:buFont typeface="Noto Sans Symbols"/>
              <a:buChar char="▪"/>
            </a:pPr>
            <a:r>
              <a:rPr lang="hi-IN" sz="2800" dirty="0">
                <a:solidFill>
                  <a:schemeClr val="dk1"/>
                </a:solidFill>
                <a:latin typeface="Open Sans"/>
                <a:ea typeface="Calibri"/>
                <a:cs typeface="Calibri"/>
                <a:sym typeface="Calibri"/>
              </a:rPr>
              <a:t>क्रिबिंग करते समय कभी भी हाथ लोड के नीचे न रखें!</a:t>
            </a:r>
            <a:endParaRPr lang="en-US" sz="2800" dirty="0">
              <a:solidFill>
                <a:schemeClr val="dk1"/>
              </a:solidFill>
              <a:latin typeface="Open Sans"/>
              <a:ea typeface="Calibri"/>
              <a:cs typeface="Calibri"/>
              <a:sym typeface="Calibri"/>
            </a:endParaRPr>
          </a:p>
          <a:p>
            <a:pPr marL="457200" lvl="0" indent="-457200" algn="just">
              <a:buClr>
                <a:schemeClr val="dk1"/>
              </a:buClr>
              <a:buSzPts val="3200"/>
              <a:buFont typeface="Noto Sans Symbols"/>
              <a:buChar char="▪"/>
            </a:pPr>
            <a:endParaRPr lang="en-US" sz="2800" dirty="0">
              <a:solidFill>
                <a:schemeClr val="dk1"/>
              </a:solidFill>
              <a:latin typeface="Open Sans"/>
              <a:ea typeface="Calibri"/>
              <a:cs typeface="Calibri"/>
              <a:sym typeface="Calibri"/>
            </a:endParaRPr>
          </a:p>
          <a:p>
            <a:pPr marL="457200" lvl="0" indent="-457200" algn="just">
              <a:buClr>
                <a:schemeClr val="dk1"/>
              </a:buClr>
              <a:buSzPts val="3200"/>
              <a:buFont typeface="Noto Sans Symbols"/>
              <a:buChar char="▪"/>
            </a:pPr>
            <a:r>
              <a:rPr lang="hi-IN" sz="2800" dirty="0">
                <a:solidFill>
                  <a:schemeClr val="dk1"/>
                </a:solidFill>
                <a:latin typeface="Open Sans"/>
                <a:ea typeface="Calibri"/>
                <a:cs typeface="Calibri"/>
                <a:sym typeface="Calibri"/>
              </a:rPr>
              <a:t>ज़्यादा से ज़्यादा स्टेबिलिटी के लिए, क्रिबिंग की ऊंचाई क्रिबिंग ब्लॉक की चौड़ाई से तीन गुना ज़्यादा नहीं होनी चाहिए (3:1 रेश्यो)।</a:t>
            </a:r>
            <a:endParaRPr lang="en-IN" sz="2800" dirty="0">
              <a:latin typeface="Open Sans"/>
            </a:endParaRPr>
          </a:p>
        </p:txBody>
      </p:sp>
      <p:sp>
        <p:nvSpPr>
          <p:cNvPr id="7" name="Duties of…">
            <a:extLst>
              <a:ext uri="{FF2B5EF4-FFF2-40B4-BE49-F238E27FC236}">
                <a16:creationId xmlns:a16="http://schemas.microsoft.com/office/drawing/2014/main" id="{ABA14EDE-6DFF-DD5E-6C0B-F8979DDDC65C}"/>
              </a:ext>
            </a:extLst>
          </p:cNvPr>
          <p:cNvSpPr txBox="1"/>
          <p:nvPr/>
        </p:nvSpPr>
        <p:spPr>
          <a:xfrm>
            <a:off x="452398" y="2214554"/>
            <a:ext cx="3879063"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hi-IN" sz="4000" b="1" dirty="0">
                <a:solidFill>
                  <a:srgbClr val="C00000"/>
                </a:solidFill>
                <a:latin typeface="Open Sans"/>
                <a:ea typeface="Arial"/>
                <a:cs typeface="Arial"/>
                <a:sym typeface="Arial"/>
              </a:rPr>
              <a:t>क्रिबिंग के लिए सुरक्षा उपाय</a:t>
            </a:r>
            <a:endParaRPr lang="en-US" sz="4000" b="1" dirty="0">
              <a:solidFill>
                <a:srgbClr val="C00000"/>
              </a:solidFill>
              <a:latin typeface="Open Sans"/>
              <a:ea typeface="Arial"/>
              <a:cs typeface="Arial"/>
              <a:sym typeface="Arial"/>
            </a:endParaRPr>
          </a:p>
        </p:txBody>
      </p:sp>
    </p:spTree>
    <p:extLst>
      <p:ext uri="{BB962C8B-B14F-4D97-AF65-F5344CB8AC3E}">
        <p14:creationId xmlns:p14="http://schemas.microsoft.com/office/powerpoint/2010/main" val="1474457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331461" y="1052736"/>
            <a:ext cx="7669195" cy="5661248"/>
          </a:xfrm>
          <a:prstGeom prst="roundRect">
            <a:avLst>
              <a:gd name="adj" fmla="val 1583"/>
            </a:avLst>
          </a:prstGeom>
          <a:solidFill>
            <a:srgbClr val="EAEAEA"/>
          </a:solidFill>
          <a:ln w="12700">
            <a:miter lim="400000"/>
          </a:ln>
        </p:spPr>
        <p:txBody>
          <a:bodyPr lIns="39132" tIns="39132" rIns="39132" bIns="39132"/>
          <a:lstStyle/>
          <a:p>
            <a:pPr lvl="0" algn="just"/>
            <a:endParaRPr lang="en-IN" sz="2800" dirty="0">
              <a:solidFill>
                <a:schemeClr val="dk1"/>
              </a:solidFill>
              <a:latin typeface="Open Sans"/>
              <a:ea typeface="Arial"/>
              <a:cs typeface="Arial"/>
              <a:sym typeface="Arial"/>
            </a:endParaRPr>
          </a:p>
          <a:p>
            <a:pPr lvl="0" algn="just"/>
            <a:r>
              <a:rPr lang="hi-IN" sz="2800" dirty="0">
                <a:solidFill>
                  <a:schemeClr val="dk1"/>
                </a:solidFill>
                <a:latin typeface="Open Sans"/>
                <a:ea typeface="Arial"/>
                <a:cs typeface="Arial"/>
                <a:sym typeface="Arial"/>
              </a:rPr>
              <a:t>आप भारी सामान उठाने के बजाय उसे रोल करने के लिए मेटल ट्यूब का इस्तेमाल कर सकते हैं।इन आसान स्टेप्स को फ़ॉलो करें और गाइड के तौर पर तस्वीर देखें।</a:t>
            </a:r>
            <a:endParaRPr lang="en-US" sz="2800" dirty="0">
              <a:solidFill>
                <a:schemeClr val="dk1"/>
              </a:solidFill>
              <a:latin typeface="Open Sans"/>
              <a:ea typeface="Arial"/>
              <a:cs typeface="Arial"/>
              <a:sym typeface="Arial"/>
            </a:endParaRPr>
          </a:p>
          <a:p>
            <a:pPr lvl="0" algn="just"/>
            <a:endParaRPr lang="en-US" sz="2800" dirty="0">
              <a:solidFill>
                <a:schemeClr val="dk1"/>
              </a:solidFill>
              <a:latin typeface="Open Sans"/>
              <a:ea typeface="Arial"/>
              <a:cs typeface="Arial"/>
              <a:sym typeface="Arial"/>
            </a:endParaRPr>
          </a:p>
          <a:p>
            <a:pPr lvl="0" algn="just">
              <a:buFont typeface="Arial" pitchFamily="34" charset="0"/>
              <a:buChar char="•"/>
            </a:pPr>
            <a:r>
              <a:rPr lang="hi-IN" sz="2800" dirty="0">
                <a:solidFill>
                  <a:schemeClr val="dk1"/>
                </a:solidFill>
                <a:latin typeface="Open Sans"/>
                <a:ea typeface="Arial"/>
                <a:cs typeface="Arial"/>
                <a:sym typeface="Arial"/>
              </a:rPr>
              <a:t>क्लास वन लीवर का इस्तेमाल करके लोड को थोड़ा ऊपर उठाएं, बस इतना कि उसके नीचे तीन मेटल ट्यूब आ जाएं (क्रिबिंग के लिए उठाने की टेक्निक का इस्तेमाल करें)।</a:t>
            </a:r>
            <a:endParaRPr lang="en-US" sz="2800" dirty="0">
              <a:solidFill>
                <a:schemeClr val="dk1"/>
              </a:solidFill>
              <a:latin typeface="Open Sans"/>
              <a:ea typeface="Arial"/>
              <a:cs typeface="Arial"/>
              <a:sym typeface="Arial"/>
            </a:endParaRPr>
          </a:p>
          <a:p>
            <a:pPr lvl="0" algn="just">
              <a:buFont typeface="Arial" pitchFamily="34" charset="0"/>
              <a:buChar char="•"/>
            </a:pPr>
            <a:r>
              <a:rPr lang="hi-IN" sz="2800" dirty="0">
                <a:solidFill>
                  <a:schemeClr val="dk1"/>
                </a:solidFill>
                <a:latin typeface="Open Sans"/>
                <a:ea typeface="Arial"/>
                <a:cs typeface="Arial"/>
                <a:sym typeface="Arial"/>
              </a:rPr>
              <a:t>क्लास टू लीवर का इस्तेमाल करके, लोड को मनचाही दिशा में धकेलें। </a:t>
            </a:r>
            <a:endParaRPr lang="en-US" sz="2800" dirty="0">
              <a:solidFill>
                <a:schemeClr val="dk1"/>
              </a:solidFill>
              <a:latin typeface="Open Sans"/>
              <a:ea typeface="Arial"/>
              <a:cs typeface="Arial"/>
              <a:sym typeface="Arial"/>
            </a:endParaRPr>
          </a:p>
          <a:p>
            <a:pPr lvl="0" algn="just">
              <a:buFont typeface="Arial" pitchFamily="34" charset="0"/>
              <a:buChar char="•"/>
            </a:pPr>
            <a:r>
              <a:rPr lang="hi-IN" sz="2800" dirty="0">
                <a:solidFill>
                  <a:schemeClr val="dk1"/>
                </a:solidFill>
                <a:latin typeface="Open Sans"/>
                <a:ea typeface="Arial"/>
                <a:cs typeface="Arial"/>
                <a:sym typeface="Arial"/>
              </a:rPr>
              <a:t>लोड के रोल करते समय उसे घुमाने के लिए ट्यूब को हवा में घुमाया जा सकता है।</a:t>
            </a:r>
            <a:endParaRPr lang="en-IN" sz="2800" dirty="0">
              <a:latin typeface="Open Sans"/>
            </a:endParaRPr>
          </a:p>
        </p:txBody>
      </p:sp>
      <p:sp>
        <p:nvSpPr>
          <p:cNvPr id="7" name="Duties of…">
            <a:extLst>
              <a:ext uri="{FF2B5EF4-FFF2-40B4-BE49-F238E27FC236}">
                <a16:creationId xmlns:a16="http://schemas.microsoft.com/office/drawing/2014/main" id="{ABA14EDE-6DFF-DD5E-6C0B-F8979DDDC65C}"/>
              </a:ext>
            </a:extLst>
          </p:cNvPr>
          <p:cNvSpPr txBox="1"/>
          <p:nvPr/>
        </p:nvSpPr>
        <p:spPr>
          <a:xfrm>
            <a:off x="106791" y="2728463"/>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hi-IN" sz="4000" b="1" dirty="0">
                <a:solidFill>
                  <a:srgbClr val="C00000"/>
                </a:solidFill>
                <a:latin typeface="Open Sans"/>
                <a:ea typeface="Arial"/>
                <a:cs typeface="Arial"/>
                <a:sym typeface="Arial"/>
              </a:rPr>
              <a:t>भार लुढ़काना</a:t>
            </a:r>
            <a:endParaRPr lang="en-US" sz="4000" b="1" dirty="0">
              <a:solidFill>
                <a:srgbClr val="C00000"/>
              </a:solidFill>
              <a:latin typeface="Open Sans"/>
              <a:ea typeface="Arial"/>
              <a:cs typeface="Arial"/>
              <a:sym typeface="Arial"/>
            </a:endParaRPr>
          </a:p>
        </p:txBody>
      </p:sp>
    </p:spTree>
    <p:extLst>
      <p:ext uri="{BB962C8B-B14F-4D97-AF65-F5344CB8AC3E}">
        <p14:creationId xmlns:p14="http://schemas.microsoft.com/office/powerpoint/2010/main" val="1511927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E7593223-5920-33EC-E30E-89291EC8449D}"/>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86B6F008-9123-4FF5-93C0-B44BFA236A21}"/>
              </a:ext>
            </a:extLst>
          </p:cNvPr>
          <p:cNvSpPr/>
          <p:nvPr/>
        </p:nvSpPr>
        <p:spPr>
          <a:xfrm>
            <a:off x="4655840" y="0"/>
            <a:ext cx="7536160" cy="6857999"/>
          </a:xfrm>
          <a:prstGeom prst="roundRect">
            <a:avLst>
              <a:gd name="adj" fmla="val 1583"/>
            </a:avLst>
          </a:prstGeom>
          <a:solidFill>
            <a:srgbClr val="EAEAEA"/>
          </a:solidFill>
          <a:ln w="12700">
            <a:miter lim="400000"/>
          </a:ln>
        </p:spPr>
        <p:txBody>
          <a:bodyPr lIns="39132" tIns="39132" rIns="39132" bIns="39132"/>
          <a:lstStyle/>
          <a:p>
            <a:pPr defTabSz="457200"/>
            <a:endParaRPr sz="2399">
              <a:solidFill>
                <a:srgbClr val="000000"/>
              </a:solidFill>
              <a:latin typeface="Open Sans"/>
            </a:endParaRPr>
          </a:p>
        </p:txBody>
      </p:sp>
      <p:sp>
        <p:nvSpPr>
          <p:cNvPr id="4" name="Duties of…">
            <a:extLst>
              <a:ext uri="{FF2B5EF4-FFF2-40B4-BE49-F238E27FC236}">
                <a16:creationId xmlns:a16="http://schemas.microsoft.com/office/drawing/2014/main" id="{88827304-1A89-6B43-0F87-96123BC78621}"/>
              </a:ext>
            </a:extLst>
          </p:cNvPr>
          <p:cNvSpPr txBox="1"/>
          <p:nvPr/>
        </p:nvSpPr>
        <p:spPr>
          <a:xfrm>
            <a:off x="191180" y="3520237"/>
            <a:ext cx="3118738"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algn="ctr" defTabSz="457200"/>
            <a:r>
              <a:rPr lang="hi-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समीक्षा</a:t>
            </a:r>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5" name="Content Placeholder 2">
            <a:extLst>
              <a:ext uri="{FF2B5EF4-FFF2-40B4-BE49-F238E27FC236}">
                <a16:creationId xmlns:a16="http://schemas.microsoft.com/office/drawing/2014/main" id="{0FAD5CA1-9017-FB0E-BC65-CB4B20E0EF70}"/>
              </a:ext>
            </a:extLst>
          </p:cNvPr>
          <p:cNvSpPr txBox="1">
            <a:spLocks/>
          </p:cNvSpPr>
          <p:nvPr/>
        </p:nvSpPr>
        <p:spPr>
          <a:xfrm>
            <a:off x="4560362" y="692696"/>
            <a:ext cx="7428820" cy="5761037"/>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PPr>
            <a:lvl1pPr marL="457063" marR="0" lvl="0" indent="-342797"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126" marR="0" lvl="1" indent="-342797"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189" marR="0" lvl="2" indent="-342797"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251" marR="0" lvl="3"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5314" marR="0" lvl="4"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2377" marR="0" lvl="5"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199440" marR="0" lvl="6"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6503" marR="0" lvl="7"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3566" marR="0" lvl="8"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266" indent="0">
              <a:lnSpc>
                <a:spcPct val="150000"/>
              </a:lnSpc>
              <a:buNone/>
            </a:pPr>
            <a:r>
              <a:rPr lang="hi-IN" dirty="0">
                <a:solidFill>
                  <a:srgbClr val="FF0000"/>
                </a:solidFill>
                <a:latin typeface="Open Sans" panose="020B0606030504020204"/>
              </a:rPr>
              <a:t>अब आप वर्णन करने में सक्षम हैं -</a:t>
            </a:r>
            <a:endParaRPr lang="en-US" dirty="0">
              <a:solidFill>
                <a:srgbClr val="FF0000"/>
              </a:solidFill>
              <a:latin typeface="Open Sans" panose="020B0606030504020204"/>
            </a:endParaRPr>
          </a:p>
        </p:txBody>
      </p:sp>
      <p:sp>
        <p:nvSpPr>
          <p:cNvPr id="14" name="Google Shape;356;p41"/>
          <p:cNvSpPr txBox="1">
            <a:spLocks noGrp="1"/>
          </p:cNvSpPr>
          <p:nvPr>
            <p:ph type="body" idx="4294967295"/>
          </p:nvPr>
        </p:nvSpPr>
        <p:spPr>
          <a:xfrm>
            <a:off x="4223792" y="1186745"/>
            <a:ext cx="7897091" cy="54106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ct val="100000"/>
              <a:buNone/>
            </a:pPr>
            <a:endParaRPr dirty="0">
              <a:latin typeface="Open Sans"/>
              <a:ea typeface="Arial"/>
              <a:cs typeface="Arial"/>
              <a:sym typeface="Arial"/>
            </a:endParaRPr>
          </a:p>
          <a:p>
            <a:pPr marL="0" lvl="0" indent="0" algn="just" rtl="0">
              <a:lnSpc>
                <a:spcPct val="90000"/>
              </a:lnSpc>
              <a:spcBef>
                <a:spcPts val="1000"/>
              </a:spcBef>
              <a:spcAft>
                <a:spcPts val="0"/>
              </a:spcAft>
              <a:buClr>
                <a:schemeClr val="dk1"/>
              </a:buClr>
              <a:buSzPct val="100000"/>
              <a:buNone/>
            </a:pPr>
            <a:endParaRPr dirty="0">
              <a:latin typeface="Open Sans"/>
              <a:ea typeface="Arial"/>
              <a:cs typeface="Arial"/>
              <a:sym typeface="Arial"/>
            </a:endParaRPr>
          </a:p>
          <a:p>
            <a:pPr marL="0" lvl="0" indent="0" algn="just">
              <a:buSzPct val="100000"/>
              <a:buNone/>
            </a:pPr>
            <a:r>
              <a:rPr lang="hi-IN" dirty="0">
                <a:latin typeface="Open Sans"/>
                <a:ea typeface="Arial"/>
                <a:cs typeface="Arial"/>
                <a:sym typeface="Arial"/>
              </a:rPr>
              <a:t>लोड उठाने से पहले आपको जिन तीन बातों का पता लगाना होगा, उन्हें लिस्ट करें।</a:t>
            </a:r>
            <a:endParaRPr lang="en-US" dirty="0">
              <a:latin typeface="Open Sans"/>
              <a:ea typeface="Arial"/>
              <a:cs typeface="Arial"/>
              <a:sym typeface="Arial"/>
            </a:endParaRPr>
          </a:p>
          <a:p>
            <a:pPr marL="0" lvl="0" indent="0" algn="just">
              <a:buSzPct val="100000"/>
              <a:buNone/>
            </a:pPr>
            <a:r>
              <a:rPr lang="hi-IN" dirty="0">
                <a:latin typeface="Open Sans"/>
                <a:ea typeface="Arial"/>
                <a:cs typeface="Arial"/>
                <a:sym typeface="Arial"/>
              </a:rPr>
              <a:t>लोड उठाने के तीन तरीकों को लिस्ट करें और उनके बारे में बताएं।</a:t>
            </a:r>
            <a:endParaRPr lang="en-US" dirty="0">
              <a:latin typeface="Open Sans"/>
              <a:ea typeface="Arial"/>
              <a:cs typeface="Arial"/>
              <a:sym typeface="Arial"/>
            </a:endParaRPr>
          </a:p>
          <a:p>
            <a:pPr marL="0" lvl="0" indent="0" algn="just">
              <a:buSzPct val="100000"/>
              <a:buNone/>
            </a:pPr>
            <a:endParaRPr lang="en-US" dirty="0">
              <a:latin typeface="Open Sans"/>
              <a:ea typeface="Arial"/>
              <a:cs typeface="Arial"/>
              <a:sym typeface="Arial"/>
            </a:endParaRPr>
          </a:p>
          <a:p>
            <a:pPr marL="0" lvl="0" indent="0" algn="just">
              <a:buSzPct val="100000"/>
              <a:buNone/>
            </a:pPr>
            <a:r>
              <a:rPr lang="hi-IN" dirty="0">
                <a:latin typeface="Open Sans"/>
                <a:ea typeface="Arial"/>
                <a:cs typeface="Arial"/>
                <a:sym typeface="Arial"/>
              </a:rPr>
              <a:t>लीवर, उसके तीन पार्ट्स और लीवर की तीन क्लास के बारे में बताएं।</a:t>
            </a:r>
            <a:endParaRPr lang="en-US" dirty="0">
              <a:latin typeface="Open Sans"/>
              <a:ea typeface="Arial"/>
              <a:cs typeface="Arial"/>
              <a:sym typeface="Arial"/>
            </a:endParaRPr>
          </a:p>
          <a:p>
            <a:pPr marL="0" lvl="0" indent="0" algn="just">
              <a:buSzPct val="100000"/>
              <a:buNone/>
            </a:pPr>
            <a:r>
              <a:rPr lang="hi-IN" dirty="0">
                <a:latin typeface="Open Sans"/>
                <a:ea typeface="Arial"/>
                <a:cs typeface="Arial"/>
                <a:sym typeface="Arial"/>
              </a:rPr>
              <a:t>होइस्ट के कम से कम तीन इस्तेमाल लिस्ट करें।</a:t>
            </a:r>
            <a:r>
              <a:rPr lang="en-US" dirty="0">
                <a:latin typeface="Open Sans"/>
                <a:ea typeface="Arial"/>
                <a:cs typeface="Arial"/>
                <a:sym typeface="Arial"/>
              </a:rPr>
              <a:t>. </a:t>
            </a:r>
            <a:endParaRPr dirty="0">
              <a:latin typeface="Open Sans"/>
            </a:endParaRPr>
          </a:p>
          <a:p>
            <a:pPr marL="228600" lvl="0" indent="-87629" algn="l" rtl="0">
              <a:lnSpc>
                <a:spcPct val="90000"/>
              </a:lnSpc>
              <a:spcBef>
                <a:spcPts val="1000"/>
              </a:spcBef>
              <a:spcAft>
                <a:spcPts val="0"/>
              </a:spcAft>
              <a:buClr>
                <a:schemeClr val="dk1"/>
              </a:buClr>
              <a:buSzPct val="100000"/>
              <a:buFont typeface="Noto Sans Symbols"/>
              <a:buNone/>
            </a:pPr>
            <a:endParaRPr dirty="0">
              <a:latin typeface="Open Sans"/>
            </a:endParaRPr>
          </a:p>
          <a:p>
            <a:pPr marL="228600" lvl="0" indent="-64135" algn="l" rtl="0">
              <a:lnSpc>
                <a:spcPct val="90000"/>
              </a:lnSpc>
              <a:spcBef>
                <a:spcPts val="1000"/>
              </a:spcBef>
              <a:spcAft>
                <a:spcPts val="0"/>
              </a:spcAft>
              <a:buClr>
                <a:schemeClr val="dk1"/>
              </a:buClr>
              <a:buSzPct val="100000"/>
              <a:buFont typeface="Noto Sans Symbols"/>
              <a:buNone/>
            </a:pPr>
            <a:endParaRPr dirty="0">
              <a:latin typeface="Open Sans"/>
            </a:endParaRPr>
          </a:p>
        </p:txBody>
      </p:sp>
      <p:sp>
        <p:nvSpPr>
          <p:cNvPr id="15" name="Google Shape;360;p41"/>
          <p:cNvSpPr/>
          <p:nvPr/>
        </p:nvSpPr>
        <p:spPr>
          <a:xfrm>
            <a:off x="3388888" y="2132856"/>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1</a:t>
            </a:r>
            <a:endParaRPr sz="4000" b="1">
              <a:solidFill>
                <a:srgbClr val="C00000"/>
              </a:solidFill>
              <a:latin typeface="Arial"/>
              <a:ea typeface="Arial"/>
              <a:cs typeface="Arial"/>
              <a:sym typeface="Arial"/>
            </a:endParaRPr>
          </a:p>
        </p:txBody>
      </p:sp>
      <p:sp>
        <p:nvSpPr>
          <p:cNvPr id="16" name="Google Shape;361;p41"/>
          <p:cNvSpPr/>
          <p:nvPr/>
        </p:nvSpPr>
        <p:spPr>
          <a:xfrm>
            <a:off x="3374218" y="2985106"/>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dirty="0">
              <a:solidFill>
                <a:srgbClr val="C00000"/>
              </a:solidFill>
              <a:latin typeface="Arial"/>
              <a:ea typeface="Arial"/>
              <a:cs typeface="Arial"/>
              <a:sym typeface="Arial"/>
            </a:endParaRPr>
          </a:p>
        </p:txBody>
      </p:sp>
      <p:sp>
        <p:nvSpPr>
          <p:cNvPr id="17" name="Google Shape;362;p41"/>
          <p:cNvSpPr/>
          <p:nvPr/>
        </p:nvSpPr>
        <p:spPr>
          <a:xfrm>
            <a:off x="3388888" y="4293096"/>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3</a:t>
            </a:r>
            <a:endParaRPr sz="4000" b="1" dirty="0">
              <a:solidFill>
                <a:srgbClr val="C00000"/>
              </a:solidFill>
              <a:latin typeface="Arial"/>
              <a:ea typeface="Arial"/>
              <a:cs typeface="Arial"/>
              <a:sym typeface="Arial"/>
            </a:endParaRPr>
          </a:p>
        </p:txBody>
      </p:sp>
      <p:sp>
        <p:nvSpPr>
          <p:cNvPr id="18" name="Google Shape;363;p41"/>
          <p:cNvSpPr/>
          <p:nvPr/>
        </p:nvSpPr>
        <p:spPr>
          <a:xfrm>
            <a:off x="3446226" y="5229200"/>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4</a:t>
            </a:r>
            <a:endParaRPr sz="4000" b="1" dirty="0">
              <a:solidFill>
                <a:srgbClr val="C00000"/>
              </a:solidFill>
              <a:latin typeface="Arial"/>
              <a:ea typeface="Arial"/>
              <a:cs typeface="Arial"/>
              <a:sym typeface="Arial"/>
            </a:endParaRPr>
          </a:p>
        </p:txBody>
      </p:sp>
      <p:pic>
        <p:nvPicPr>
          <p:cNvPr id="3" name="Picture 2">
            <a:extLst>
              <a:ext uri="{FF2B5EF4-FFF2-40B4-BE49-F238E27FC236}">
                <a16:creationId xmlns:a16="http://schemas.microsoft.com/office/drawing/2014/main" id="{7DBFA462-0D9F-7D87-B57E-45CB119184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2544" y="1"/>
            <a:ext cx="1163897" cy="1043126"/>
          </a:xfrm>
          <a:prstGeom prst="rect">
            <a:avLst/>
          </a:prstGeom>
        </p:spPr>
      </p:pic>
    </p:spTree>
    <p:extLst>
      <p:ext uri="{BB962C8B-B14F-4D97-AF65-F5344CB8AC3E}">
        <p14:creationId xmlns:p14="http://schemas.microsoft.com/office/powerpoint/2010/main" val="254914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36D33362-F53E-564E-B802-8AE11124B4A7}"/>
            </a:ext>
          </a:extLst>
        </p:cNvPr>
        <p:cNvGrpSpPr/>
        <p:nvPr/>
      </p:nvGrpSpPr>
      <p:grpSpPr>
        <a:xfrm>
          <a:off x="0" y="0"/>
          <a:ext cx="0" cy="0"/>
          <a:chOff x="0" y="0"/>
          <a:chExt cx="0" cy="0"/>
        </a:xfrm>
      </p:grpSpPr>
      <p:sp>
        <p:nvSpPr>
          <p:cNvPr id="117" name="Google Shape;117;p15">
            <a:extLst>
              <a:ext uri="{FF2B5EF4-FFF2-40B4-BE49-F238E27FC236}">
                <a16:creationId xmlns:a16="http://schemas.microsoft.com/office/drawing/2014/main" id="{09574892-A980-DCCC-D219-E8E9C906C3E6}"/>
              </a:ext>
            </a:extLst>
          </p:cNvPr>
          <p:cNvSpPr/>
          <p:nvPr/>
        </p:nvSpPr>
        <p:spPr>
          <a:xfrm>
            <a:off x="4281605" y="1484784"/>
            <a:ext cx="518251" cy="47472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5</a:t>
            </a:r>
            <a:endParaRPr sz="3600" b="1" kern="0" dirty="0">
              <a:solidFill>
                <a:srgbClr val="C00000"/>
              </a:solidFill>
              <a:latin typeface="Open Sans"/>
              <a:cs typeface="Arial"/>
              <a:sym typeface="Arial"/>
            </a:endParaRPr>
          </a:p>
        </p:txBody>
      </p:sp>
      <p:sp>
        <p:nvSpPr>
          <p:cNvPr id="118" name="Google Shape;118;p15">
            <a:extLst>
              <a:ext uri="{FF2B5EF4-FFF2-40B4-BE49-F238E27FC236}">
                <a16:creationId xmlns:a16="http://schemas.microsoft.com/office/drawing/2014/main" id="{645F1359-F5A5-2327-9772-CD08DE8AF42E}"/>
              </a:ext>
            </a:extLst>
          </p:cNvPr>
          <p:cNvSpPr/>
          <p:nvPr/>
        </p:nvSpPr>
        <p:spPr>
          <a:xfrm>
            <a:off x="4281605" y="2780928"/>
            <a:ext cx="518251" cy="457551"/>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6</a:t>
            </a:r>
            <a:endParaRPr sz="3600" b="1" kern="0" dirty="0">
              <a:solidFill>
                <a:srgbClr val="C00000"/>
              </a:solidFill>
              <a:latin typeface="Open Sans"/>
              <a:cs typeface="Arial"/>
              <a:sym typeface="Arial"/>
            </a:endParaRPr>
          </a:p>
        </p:txBody>
      </p:sp>
      <p:sp>
        <p:nvSpPr>
          <p:cNvPr id="6" name="TextBox 5">
            <a:extLst>
              <a:ext uri="{FF2B5EF4-FFF2-40B4-BE49-F238E27FC236}">
                <a16:creationId xmlns:a16="http://schemas.microsoft.com/office/drawing/2014/main" id="{4A8E855D-7E44-6391-A812-0304ED4E75D7}"/>
              </a:ext>
            </a:extLst>
          </p:cNvPr>
          <p:cNvSpPr txBox="1"/>
          <p:nvPr/>
        </p:nvSpPr>
        <p:spPr>
          <a:xfrm>
            <a:off x="4799856" y="1417126"/>
            <a:ext cx="6935480" cy="4611519"/>
          </a:xfrm>
          <a:prstGeom prst="rect">
            <a:avLst/>
          </a:prstGeom>
          <a:noFill/>
        </p:spPr>
        <p:txBody>
          <a:bodyPr wrap="square">
            <a:spAutoFit/>
          </a:bodyPr>
          <a:lstStyle/>
          <a:p>
            <a:pPr lvl="0" algn="just">
              <a:lnSpc>
                <a:spcPct val="90000"/>
              </a:lnSpc>
              <a:spcBef>
                <a:spcPts val="1000"/>
              </a:spcBef>
              <a:buClr>
                <a:schemeClr val="dk1"/>
              </a:buClr>
              <a:buSzPts val="3500"/>
            </a:pPr>
            <a:r>
              <a:rPr lang="hi-IN" sz="2800" dirty="0">
                <a:latin typeface="Open Sans" panose="020B0606030504020204" pitchFamily="34" charset="0"/>
                <a:ea typeface="Open Sans" panose="020B0606030504020204" pitchFamily="34" charset="0"/>
                <a:cs typeface="Open Sans" panose="020B0606030504020204" pitchFamily="34" charset="0"/>
                <a:sym typeface="Arial"/>
              </a:rPr>
              <a:t>लोड को स्टेबल करने के लिए इस्तेमाल होने वाले दो तरह के क्रिबिंग के बारे में बताएं।</a:t>
            </a:r>
            <a:endParaRPr lang="en-US" sz="2800" dirty="0">
              <a:latin typeface="Open Sans" panose="020B0606030504020204" pitchFamily="34" charset="0"/>
              <a:ea typeface="Open Sans" panose="020B0606030504020204" pitchFamily="34" charset="0"/>
              <a:cs typeface="Open Sans" panose="020B0606030504020204" pitchFamily="34" charset="0"/>
              <a:sym typeface="Arial"/>
            </a:endParaRPr>
          </a:p>
          <a:p>
            <a:pPr lvl="0" algn="just">
              <a:lnSpc>
                <a:spcPct val="90000"/>
              </a:lnSpc>
              <a:spcBef>
                <a:spcPts val="1000"/>
              </a:spcBef>
              <a:buClr>
                <a:schemeClr val="dk1"/>
              </a:buClr>
              <a:buSzPts val="3500"/>
            </a:pPr>
            <a:endParaRPr lang="en-US" sz="2800" dirty="0">
              <a:latin typeface="Open Sans" panose="020B0606030504020204" pitchFamily="34" charset="0"/>
              <a:ea typeface="Open Sans" panose="020B0606030504020204" pitchFamily="34" charset="0"/>
              <a:cs typeface="Open Sans" panose="020B0606030504020204" pitchFamily="34" charset="0"/>
              <a:sym typeface="Arial"/>
            </a:endParaRPr>
          </a:p>
          <a:p>
            <a:pPr lvl="0" algn="just">
              <a:lnSpc>
                <a:spcPct val="90000"/>
              </a:lnSpc>
              <a:spcBef>
                <a:spcPts val="1000"/>
              </a:spcBef>
              <a:buClr>
                <a:schemeClr val="dk1"/>
              </a:buClr>
              <a:buSzPts val="3500"/>
            </a:pPr>
            <a:r>
              <a:rPr lang="hi-IN" sz="2800" dirty="0">
                <a:latin typeface="Open Sans" panose="020B0606030504020204" pitchFamily="34" charset="0"/>
                <a:ea typeface="Open Sans" panose="020B0606030504020204" pitchFamily="34" charset="0"/>
                <a:cs typeface="Open Sans" panose="020B0606030504020204" pitchFamily="34" charset="0"/>
                <a:sym typeface="Arial"/>
              </a:rPr>
              <a:t>लोड उठाने और स्टेबल करने के लिए क्रिबिंग बनाने के पांच स्टेप्स बताएं।</a:t>
            </a:r>
            <a:endParaRPr lang="en-US" sz="2800" dirty="0">
              <a:latin typeface="Open Sans" panose="020B0606030504020204" pitchFamily="34" charset="0"/>
              <a:ea typeface="Open Sans" panose="020B0606030504020204" pitchFamily="34" charset="0"/>
              <a:cs typeface="Open Sans" panose="020B0606030504020204" pitchFamily="34" charset="0"/>
              <a:sym typeface="Arial"/>
            </a:endParaRPr>
          </a:p>
          <a:p>
            <a:pPr lvl="0" algn="just">
              <a:lnSpc>
                <a:spcPct val="90000"/>
              </a:lnSpc>
              <a:spcBef>
                <a:spcPts val="1000"/>
              </a:spcBef>
              <a:buClr>
                <a:schemeClr val="dk1"/>
              </a:buClr>
              <a:buSzPts val="3500"/>
            </a:pPr>
            <a:endParaRPr lang="en-US" sz="2800" dirty="0">
              <a:latin typeface="Open Sans" panose="020B0606030504020204" pitchFamily="34" charset="0"/>
              <a:ea typeface="Open Sans" panose="020B0606030504020204" pitchFamily="34" charset="0"/>
              <a:cs typeface="Open Sans" panose="020B0606030504020204" pitchFamily="34" charset="0"/>
              <a:sym typeface="Arial"/>
            </a:endParaRPr>
          </a:p>
          <a:p>
            <a:pPr lvl="0" algn="just">
              <a:lnSpc>
                <a:spcPct val="90000"/>
              </a:lnSpc>
              <a:spcBef>
                <a:spcPts val="1000"/>
              </a:spcBef>
              <a:buClr>
                <a:schemeClr val="dk1"/>
              </a:buClr>
              <a:buSzPts val="3500"/>
            </a:pPr>
            <a:r>
              <a:rPr lang="hi-IN" sz="2800" dirty="0">
                <a:latin typeface="Open Sans" panose="020B0606030504020204" pitchFamily="34" charset="0"/>
                <a:ea typeface="Open Sans" panose="020B0606030504020204" pitchFamily="34" charset="0"/>
                <a:cs typeface="Open Sans" panose="020B0606030504020204" pitchFamily="34" charset="0"/>
                <a:sym typeface="Arial"/>
              </a:rPr>
              <a:t>पाइप का इस्तेमाल करके लोड को रोल करने के स्टेप्स बताएं।</a:t>
            </a:r>
            <a:endParaRPr lang="en-US" sz="2800" dirty="0">
              <a:latin typeface="Open Sans" panose="020B0606030504020204" pitchFamily="34" charset="0"/>
              <a:ea typeface="Open Sans" panose="020B0606030504020204" pitchFamily="34" charset="0"/>
              <a:cs typeface="Open Sans" panose="020B0606030504020204" pitchFamily="34" charset="0"/>
              <a:sym typeface="Arial"/>
            </a:endParaRPr>
          </a:p>
          <a:p>
            <a:pPr lvl="0" algn="just">
              <a:lnSpc>
                <a:spcPct val="90000"/>
              </a:lnSpc>
              <a:spcBef>
                <a:spcPts val="1000"/>
              </a:spcBef>
              <a:buClr>
                <a:schemeClr val="dk1"/>
              </a:buClr>
              <a:buSzPts val="3500"/>
            </a:pPr>
            <a:r>
              <a:rPr lang="hi-IN" sz="2800" dirty="0">
                <a:latin typeface="Open Sans" panose="020B0606030504020204" pitchFamily="34" charset="0"/>
                <a:ea typeface="Open Sans" panose="020B0606030504020204" pitchFamily="34" charset="0"/>
                <a:cs typeface="Open Sans" panose="020B0606030504020204" pitchFamily="34" charset="0"/>
                <a:sym typeface="Arial"/>
              </a:rPr>
              <a:t>लोड उठाने, स्टेबल करने और रोल करने की टेक्नीक को दो प्रैक्टिकल स्टेशनों पर दिखाएं।</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Google Shape;117;p15">
            <a:extLst>
              <a:ext uri="{FF2B5EF4-FFF2-40B4-BE49-F238E27FC236}">
                <a16:creationId xmlns:a16="http://schemas.microsoft.com/office/drawing/2014/main" id="{A2AD5B7A-6C18-2495-737E-38DFA1D1B364}"/>
              </a:ext>
            </a:extLst>
          </p:cNvPr>
          <p:cNvSpPr/>
          <p:nvPr/>
        </p:nvSpPr>
        <p:spPr>
          <a:xfrm>
            <a:off x="4281605" y="4005064"/>
            <a:ext cx="531340" cy="47289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7</a:t>
            </a:r>
            <a:endParaRPr sz="3600" b="1" kern="0" dirty="0">
              <a:solidFill>
                <a:srgbClr val="C00000"/>
              </a:solidFill>
              <a:latin typeface="Open Sans"/>
              <a:cs typeface="Arial"/>
              <a:sym typeface="Arial"/>
            </a:endParaRPr>
          </a:p>
        </p:txBody>
      </p:sp>
      <p:sp>
        <p:nvSpPr>
          <p:cNvPr id="12" name="Google Shape;117;p15">
            <a:extLst>
              <a:ext uri="{FF2B5EF4-FFF2-40B4-BE49-F238E27FC236}">
                <a16:creationId xmlns:a16="http://schemas.microsoft.com/office/drawing/2014/main" id="{3FD24D60-0522-4224-A71F-96D5D86F86B1}"/>
              </a:ext>
            </a:extLst>
          </p:cNvPr>
          <p:cNvSpPr/>
          <p:nvPr/>
        </p:nvSpPr>
        <p:spPr>
          <a:xfrm>
            <a:off x="4295800" y="4869160"/>
            <a:ext cx="517145" cy="47289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8</a:t>
            </a:r>
            <a:endParaRPr sz="3600" b="1" kern="0" dirty="0">
              <a:solidFill>
                <a:srgbClr val="C00000"/>
              </a:solidFill>
              <a:latin typeface="Open Sans"/>
              <a:cs typeface="Arial"/>
              <a:sym typeface="Arial"/>
            </a:endParaRPr>
          </a:p>
        </p:txBody>
      </p:sp>
    </p:spTree>
    <p:extLst>
      <p:ext uri="{BB962C8B-B14F-4D97-AF65-F5344CB8AC3E}">
        <p14:creationId xmlns:p14="http://schemas.microsoft.com/office/powerpoint/2010/main" val="73563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36D33362-F53E-564E-B802-8AE11124B4A7}"/>
            </a:ext>
          </a:extLst>
        </p:cNvPr>
        <p:cNvGrpSpPr/>
        <p:nvPr/>
      </p:nvGrpSpPr>
      <p:grpSpPr>
        <a:xfrm>
          <a:off x="0" y="0"/>
          <a:ext cx="0" cy="0"/>
          <a:chOff x="0" y="0"/>
          <a:chExt cx="0" cy="0"/>
        </a:xfrm>
      </p:grpSpPr>
      <p:sp>
        <p:nvSpPr>
          <p:cNvPr id="117" name="Google Shape;117;p15">
            <a:extLst>
              <a:ext uri="{FF2B5EF4-FFF2-40B4-BE49-F238E27FC236}">
                <a16:creationId xmlns:a16="http://schemas.microsoft.com/office/drawing/2014/main" id="{09574892-A980-DCCC-D219-E8E9C906C3E6}"/>
              </a:ext>
            </a:extLst>
          </p:cNvPr>
          <p:cNvSpPr/>
          <p:nvPr/>
        </p:nvSpPr>
        <p:spPr>
          <a:xfrm>
            <a:off x="4281605" y="1484784"/>
            <a:ext cx="518251" cy="47472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5</a:t>
            </a:r>
            <a:endParaRPr sz="3600" b="1" kern="0" dirty="0">
              <a:solidFill>
                <a:srgbClr val="C00000"/>
              </a:solidFill>
              <a:latin typeface="Open Sans"/>
              <a:cs typeface="Arial"/>
              <a:sym typeface="Arial"/>
            </a:endParaRPr>
          </a:p>
        </p:txBody>
      </p:sp>
      <p:sp>
        <p:nvSpPr>
          <p:cNvPr id="118" name="Google Shape;118;p15">
            <a:extLst>
              <a:ext uri="{FF2B5EF4-FFF2-40B4-BE49-F238E27FC236}">
                <a16:creationId xmlns:a16="http://schemas.microsoft.com/office/drawing/2014/main" id="{645F1359-F5A5-2327-9772-CD08DE8AF42E}"/>
              </a:ext>
            </a:extLst>
          </p:cNvPr>
          <p:cNvSpPr/>
          <p:nvPr/>
        </p:nvSpPr>
        <p:spPr>
          <a:xfrm>
            <a:off x="4281605" y="2780928"/>
            <a:ext cx="518251" cy="457551"/>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6</a:t>
            </a:r>
            <a:endParaRPr sz="3600" b="1" kern="0" dirty="0">
              <a:solidFill>
                <a:srgbClr val="C00000"/>
              </a:solidFill>
              <a:latin typeface="Open Sans"/>
              <a:cs typeface="Arial"/>
              <a:sym typeface="Arial"/>
            </a:endParaRPr>
          </a:p>
        </p:txBody>
      </p:sp>
      <p:sp>
        <p:nvSpPr>
          <p:cNvPr id="6" name="TextBox 5">
            <a:extLst>
              <a:ext uri="{FF2B5EF4-FFF2-40B4-BE49-F238E27FC236}">
                <a16:creationId xmlns:a16="http://schemas.microsoft.com/office/drawing/2014/main" id="{4A8E855D-7E44-6391-A812-0304ED4E75D7}"/>
              </a:ext>
            </a:extLst>
          </p:cNvPr>
          <p:cNvSpPr txBox="1"/>
          <p:nvPr/>
        </p:nvSpPr>
        <p:spPr>
          <a:xfrm>
            <a:off x="4799856" y="1417126"/>
            <a:ext cx="6935480" cy="4185761"/>
          </a:xfrm>
          <a:prstGeom prst="rect">
            <a:avLst/>
          </a:prstGeom>
          <a:noFill/>
        </p:spPr>
        <p:txBody>
          <a:bodyPr wrap="square">
            <a:spAutoFit/>
          </a:bodyPr>
          <a:lstStyle/>
          <a:p>
            <a:pPr lvl="0" algn="just">
              <a:lnSpc>
                <a:spcPct val="90000"/>
              </a:lnSpc>
              <a:spcBef>
                <a:spcPts val="1000"/>
              </a:spcBef>
              <a:buClr>
                <a:schemeClr val="dk1"/>
              </a:buClr>
              <a:buSzPts val="3500"/>
            </a:pPr>
            <a:r>
              <a:rPr lang="hi-IN" sz="2400" dirty="0">
                <a:latin typeface="Open Sans" panose="020B0606030504020204" pitchFamily="34" charset="0"/>
                <a:ea typeface="Open Sans" panose="020B0606030504020204" pitchFamily="34" charset="0"/>
                <a:cs typeface="Open Sans" panose="020B0606030504020204" pitchFamily="34" charset="0"/>
                <a:sym typeface="Arial"/>
              </a:rPr>
              <a:t>लोड को स्थिर करने के लिए इस्तेमाल होने वाले दो तरह के क्रिबिंग की लिस्ट बनाएं</a:t>
            </a:r>
            <a:r>
              <a:rPr lang="en-US" sz="2400" dirty="0">
                <a:latin typeface="Open Sans" panose="020B0606030504020204" pitchFamily="34" charset="0"/>
                <a:ea typeface="Open Sans" panose="020B0606030504020204" pitchFamily="34" charset="0"/>
                <a:cs typeface="Open Sans" panose="020B0606030504020204" pitchFamily="34" charset="0"/>
                <a:sym typeface="Arial"/>
              </a:rPr>
              <a:t>.  </a:t>
            </a:r>
          </a:p>
          <a:p>
            <a:pPr lvl="0" algn="just">
              <a:lnSpc>
                <a:spcPct val="90000"/>
              </a:lnSpc>
              <a:spcBef>
                <a:spcPts val="1000"/>
              </a:spcBef>
              <a:buClr>
                <a:schemeClr val="dk1"/>
              </a:buClr>
              <a:buSzPts val="3500"/>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ts val="3500"/>
            </a:pPr>
            <a:r>
              <a:rPr lang="hi-IN" sz="2400" dirty="0">
                <a:latin typeface="Open Sans" panose="020B0606030504020204" pitchFamily="34" charset="0"/>
                <a:ea typeface="Open Sans" panose="020B0606030504020204" pitchFamily="34" charset="0"/>
                <a:cs typeface="Open Sans" panose="020B0606030504020204" pitchFamily="34" charset="0"/>
                <a:sym typeface="Arial"/>
              </a:rPr>
              <a:t>लोड उठाने और उसे स्थिर करने के लिए क्रिबिंग बनाने के पांच स्टेप्स बताएं</a:t>
            </a:r>
            <a:r>
              <a:rPr lang="en-US" sz="2400" dirty="0">
                <a:latin typeface="Open Sans" panose="020B0606030504020204" pitchFamily="34" charset="0"/>
                <a:ea typeface="Open Sans" panose="020B0606030504020204" pitchFamily="34" charset="0"/>
                <a:cs typeface="Open Sans" panose="020B0606030504020204" pitchFamily="34" charset="0"/>
                <a:sym typeface="Arial"/>
              </a:rPr>
              <a:t>. </a:t>
            </a:r>
          </a:p>
          <a:p>
            <a:pPr lvl="0" algn="just">
              <a:lnSpc>
                <a:spcPct val="90000"/>
              </a:lnSpc>
              <a:spcBef>
                <a:spcPts val="1000"/>
              </a:spcBef>
              <a:buClr>
                <a:schemeClr val="dk1"/>
              </a:buClr>
              <a:buSzPts val="3500"/>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ts val="3500"/>
            </a:pPr>
            <a:r>
              <a:rPr lang="hi-IN" sz="2400" dirty="0">
                <a:latin typeface="Open Sans" panose="020B0606030504020204" pitchFamily="34" charset="0"/>
                <a:ea typeface="Open Sans" panose="020B0606030504020204" pitchFamily="34" charset="0"/>
                <a:cs typeface="Open Sans" panose="020B0606030504020204" pitchFamily="34" charset="0"/>
                <a:sym typeface="Arial"/>
              </a:rPr>
              <a:t>पाइप का इस्तेमाल करके लोड रोल करने के स्टेप्स बताएं</a:t>
            </a:r>
            <a:r>
              <a:rPr lang="en-US" sz="2400" dirty="0">
                <a:latin typeface="Open Sans" panose="020B0606030504020204" pitchFamily="34" charset="0"/>
                <a:ea typeface="Open Sans" panose="020B0606030504020204" pitchFamily="34" charset="0"/>
                <a:cs typeface="Open Sans" panose="020B0606030504020204" pitchFamily="34" charset="0"/>
                <a:sym typeface="Arial"/>
              </a:rPr>
              <a:t>. </a:t>
            </a:r>
          </a:p>
          <a:p>
            <a:pPr lvl="0" algn="just">
              <a:lnSpc>
                <a:spcPct val="90000"/>
              </a:lnSpc>
              <a:spcBef>
                <a:spcPts val="1000"/>
              </a:spcBef>
              <a:buClr>
                <a:schemeClr val="dk1"/>
              </a:buClr>
              <a:buSzPts val="3500"/>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ts val="3500"/>
            </a:pPr>
            <a:r>
              <a:rPr lang="hi-IN" sz="2400" dirty="0">
                <a:latin typeface="Open Sans" panose="020B0606030504020204" pitchFamily="34" charset="0"/>
                <a:ea typeface="Open Sans" panose="020B0606030504020204" pitchFamily="34" charset="0"/>
                <a:cs typeface="Open Sans" panose="020B0606030504020204" pitchFamily="34" charset="0"/>
                <a:sym typeface="Arial"/>
              </a:rPr>
              <a:t>दो प्रैक्टिकल स्टेशनों में लोड उठाने, स्थिर करने और रोल करने की तकनीकें दिखाएं</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Google Shape;117;p15">
            <a:extLst>
              <a:ext uri="{FF2B5EF4-FFF2-40B4-BE49-F238E27FC236}">
                <a16:creationId xmlns:a16="http://schemas.microsoft.com/office/drawing/2014/main" id="{A2AD5B7A-6C18-2495-737E-38DFA1D1B364}"/>
              </a:ext>
            </a:extLst>
          </p:cNvPr>
          <p:cNvSpPr/>
          <p:nvPr/>
        </p:nvSpPr>
        <p:spPr>
          <a:xfrm>
            <a:off x="4281605" y="4005064"/>
            <a:ext cx="531340" cy="47289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7</a:t>
            </a:r>
            <a:endParaRPr sz="3600" b="1" kern="0" dirty="0">
              <a:solidFill>
                <a:srgbClr val="C00000"/>
              </a:solidFill>
              <a:latin typeface="Open Sans"/>
              <a:cs typeface="Arial"/>
              <a:sym typeface="Arial"/>
            </a:endParaRPr>
          </a:p>
        </p:txBody>
      </p:sp>
      <p:sp>
        <p:nvSpPr>
          <p:cNvPr id="12" name="Google Shape;117;p15">
            <a:extLst>
              <a:ext uri="{FF2B5EF4-FFF2-40B4-BE49-F238E27FC236}">
                <a16:creationId xmlns:a16="http://schemas.microsoft.com/office/drawing/2014/main" id="{3FD24D60-0522-4224-A71F-96D5D86F86B1}"/>
              </a:ext>
            </a:extLst>
          </p:cNvPr>
          <p:cNvSpPr/>
          <p:nvPr/>
        </p:nvSpPr>
        <p:spPr>
          <a:xfrm>
            <a:off x="4295800" y="4869160"/>
            <a:ext cx="517145" cy="47289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8</a:t>
            </a:r>
            <a:endParaRPr sz="3600" b="1" kern="0" dirty="0">
              <a:solidFill>
                <a:srgbClr val="C00000"/>
              </a:solidFill>
              <a:latin typeface="Open Sans"/>
              <a:cs typeface="Arial"/>
              <a:sym typeface="Arial"/>
            </a:endParaRPr>
          </a:p>
        </p:txBody>
      </p:sp>
    </p:spTree>
    <p:extLst>
      <p:ext uri="{BB962C8B-B14F-4D97-AF65-F5344CB8AC3E}">
        <p14:creationId xmlns:p14="http://schemas.microsoft.com/office/powerpoint/2010/main" val="735631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2895600" y="2667000"/>
            <a:ext cx="6691312" cy="1087438"/>
          </a:xfrm>
        </p:spPr>
        <p:txBody>
          <a:bodyPr>
            <a:normAutofit/>
          </a:bodyPr>
          <a:lstStyle/>
          <a:p>
            <a:pPr algn="ctr">
              <a:buNone/>
            </a:pPr>
            <a:r>
              <a:rPr lang="hi-IN" sz="6000" b="1" dirty="0">
                <a:latin typeface="Open sans"/>
              </a:rPr>
              <a:t>कोई प्रश्न</a:t>
            </a:r>
            <a:r>
              <a:rPr lang="en-US" sz="6000" b="1" dirty="0">
                <a:latin typeface="Open sans"/>
              </a:rPr>
              <a:t>? </a:t>
            </a:r>
          </a:p>
        </p:txBody>
      </p:sp>
      <p:pic>
        <p:nvPicPr>
          <p:cNvPr id="5" name="Picture 2" descr="C:\Users\DELL\Downloads\WhatsApp Image 2025-09-07 at 5.38.09 PM.jpeg"/>
          <p:cNvPicPr>
            <a:picLocks noChangeAspect="1" noChangeArrowheads="1"/>
          </p:cNvPicPr>
          <p:nvPr/>
        </p:nvPicPr>
        <p:blipFill>
          <a:blip r:embed="rId2" cstate="print"/>
          <a:srcRect/>
          <a:stretch>
            <a:fillRect/>
          </a:stretch>
        </p:blipFill>
        <p:spPr bwMode="auto">
          <a:xfrm>
            <a:off x="10920536" y="59918"/>
            <a:ext cx="1271464" cy="1060174"/>
          </a:xfrm>
          <a:prstGeom prst="rect">
            <a:avLst/>
          </a:prstGeom>
          <a:noFill/>
        </p:spPr>
      </p:pic>
      <p:pic>
        <p:nvPicPr>
          <p:cNvPr id="4" name="Picture 3">
            <a:extLst>
              <a:ext uri="{FF2B5EF4-FFF2-40B4-BE49-F238E27FC236}">
                <a16:creationId xmlns:a16="http://schemas.microsoft.com/office/drawing/2014/main" id="{9A7037F5-31B5-64C0-8148-628436F5B2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497228" cy="1026115"/>
          </a:xfrm>
          <a:prstGeom prst="rect">
            <a:avLst/>
          </a:prstGeom>
        </p:spPr>
      </p:pic>
    </p:spTree>
    <p:extLst>
      <p:ext uri="{BB962C8B-B14F-4D97-AF65-F5344CB8AC3E}">
        <p14:creationId xmlns:p14="http://schemas.microsoft.com/office/powerpoint/2010/main" val="254131045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30F3E-1414-BA8D-B6A0-F08DFFF45C22}"/>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B0988974-DE1B-9ACB-A738-9248FEAB9B8E}"/>
              </a:ext>
            </a:extLst>
          </p:cNvPr>
          <p:cNvSpPr/>
          <p:nvPr/>
        </p:nvSpPr>
        <p:spPr>
          <a:xfrm>
            <a:off x="4548897" y="0"/>
            <a:ext cx="7692584" cy="6858000"/>
          </a:xfrm>
          <a:prstGeom prst="roundRect">
            <a:avLst>
              <a:gd name="adj" fmla="val 1583"/>
            </a:avLst>
          </a:prstGeom>
          <a:solidFill>
            <a:srgbClr val="EAEAEA"/>
          </a:solidFill>
          <a:ln w="12700">
            <a:miter lim="400000"/>
          </a:ln>
        </p:spPr>
        <p:txBody>
          <a:bodyPr lIns="39132" tIns="39132" rIns="39132" bIns="39132"/>
          <a:lstStyle/>
          <a:p>
            <a:endParaRPr sz="2399">
              <a:latin typeface="Open Sans"/>
            </a:endParaRPr>
          </a:p>
        </p:txBody>
      </p:sp>
      <p:sp>
        <p:nvSpPr>
          <p:cNvPr id="222" name="Duties of…">
            <a:extLst>
              <a:ext uri="{FF2B5EF4-FFF2-40B4-BE49-F238E27FC236}">
                <a16:creationId xmlns:a16="http://schemas.microsoft.com/office/drawing/2014/main" id="{1D193E82-41AC-2413-8453-3C175AF9B825}"/>
              </a:ext>
            </a:extLst>
          </p:cNvPr>
          <p:cNvSpPr txBox="1"/>
          <p:nvPr/>
        </p:nvSpPr>
        <p:spPr>
          <a:xfrm>
            <a:off x="191344" y="296408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algn="ctr"/>
            <a:r>
              <a:rPr lang="hi-IN" sz="4000" b="1" dirty="0">
                <a:latin typeface="Open sans"/>
              </a:rPr>
              <a:t>धन्यवाद</a:t>
            </a:r>
            <a:endParaRPr lang="en-US" sz="4000" dirty="0">
              <a:latin typeface="Open sans"/>
            </a:endParaRPr>
          </a:p>
        </p:txBody>
      </p:sp>
      <p:pic>
        <p:nvPicPr>
          <p:cNvPr id="2" name="Picture 1">
            <a:extLst>
              <a:ext uri="{FF2B5EF4-FFF2-40B4-BE49-F238E27FC236}">
                <a16:creationId xmlns:a16="http://schemas.microsoft.com/office/drawing/2014/main" id="{A3EB35F7-BFDE-E72A-0E79-1E15BB67E83F}"/>
              </a:ext>
            </a:extLst>
          </p:cNvPr>
          <p:cNvPicPr>
            <a:picLocks noChangeAspect="1"/>
          </p:cNvPicPr>
          <p:nvPr/>
        </p:nvPicPr>
        <p:blipFill>
          <a:blip r:embed="rId2" cstate="print"/>
          <a:stretch>
            <a:fillRect/>
          </a:stretch>
        </p:blipFill>
        <p:spPr>
          <a:xfrm>
            <a:off x="573932" y="6405894"/>
            <a:ext cx="641470" cy="276188"/>
          </a:xfrm>
          <a:prstGeom prst="rect">
            <a:avLst/>
          </a:prstGeom>
        </p:spPr>
      </p:pic>
      <p:pic>
        <p:nvPicPr>
          <p:cNvPr id="4" name="Picture 3">
            <a:extLst>
              <a:ext uri="{FF2B5EF4-FFF2-40B4-BE49-F238E27FC236}">
                <a16:creationId xmlns:a16="http://schemas.microsoft.com/office/drawing/2014/main" id="{BB17E5BD-3FEB-D5A7-C42D-BA67249B515C}"/>
              </a:ext>
            </a:extLst>
          </p:cNvPr>
          <p:cNvPicPr>
            <a:picLocks noChangeAspect="1"/>
          </p:cNvPicPr>
          <p:nvPr/>
        </p:nvPicPr>
        <p:blipFill>
          <a:blip r:embed="rId3" cstate="print"/>
          <a:stretch>
            <a:fillRect/>
          </a:stretch>
        </p:blipFill>
        <p:spPr>
          <a:xfrm>
            <a:off x="8814251" y="6377368"/>
            <a:ext cx="1750084" cy="348028"/>
          </a:xfrm>
          <a:prstGeom prst="rect">
            <a:avLst/>
          </a:prstGeom>
        </p:spPr>
      </p:pic>
      <p:sp>
        <p:nvSpPr>
          <p:cNvPr id="3" name="Rounded Rectangle 2"/>
          <p:cNvSpPr/>
          <p:nvPr/>
        </p:nvSpPr>
        <p:spPr>
          <a:xfrm>
            <a:off x="1066800" y="6477000"/>
            <a:ext cx="1295400" cy="2050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a:extLst>
              <a:ext uri="{FF2B5EF4-FFF2-40B4-BE49-F238E27FC236}">
                <a16:creationId xmlns:a16="http://schemas.microsoft.com/office/drawing/2014/main" id="{725664E4-03EF-07B2-655F-1C7D05517D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1864" y="980728"/>
            <a:ext cx="7128792" cy="5220081"/>
          </a:xfrm>
          <a:prstGeom prst="rect">
            <a:avLst/>
          </a:prstGeom>
        </p:spPr>
      </p:pic>
      <p:pic>
        <p:nvPicPr>
          <p:cNvPr id="10" name="Picture 9">
            <a:extLst>
              <a:ext uri="{FF2B5EF4-FFF2-40B4-BE49-F238E27FC236}">
                <a16:creationId xmlns:a16="http://schemas.microsoft.com/office/drawing/2014/main" id="{29F0A036-1856-2D78-0D49-65B0AF6083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8528" y="7660"/>
            <a:ext cx="1368152" cy="1333108"/>
          </a:xfrm>
          <a:prstGeom prst="rect">
            <a:avLst/>
          </a:prstGeom>
        </p:spPr>
      </p:pic>
    </p:spTree>
    <p:extLst>
      <p:ext uri="{BB962C8B-B14F-4D97-AF65-F5344CB8AC3E}">
        <p14:creationId xmlns:p14="http://schemas.microsoft.com/office/powerpoint/2010/main" val="4518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738678" y="1052736"/>
            <a:ext cx="7453322" cy="5805264"/>
          </a:xfrm>
          <a:prstGeom prst="roundRect">
            <a:avLst>
              <a:gd name="adj" fmla="val 1583"/>
            </a:avLst>
          </a:prstGeom>
          <a:solidFill>
            <a:srgbClr val="EAEAEA"/>
          </a:solidFill>
          <a:ln w="12700">
            <a:miter lim="400000"/>
          </a:ln>
        </p:spPr>
        <p:txBody>
          <a:bodyPr lIns="39132" tIns="39132" rIns="39132" bIns="39132"/>
          <a:lstStyle/>
          <a:p>
            <a:pPr algn="just"/>
            <a:endParaRPr lang="en-US" sz="2800" dirty="0">
              <a:latin typeface="Open Sans"/>
            </a:endParaRPr>
          </a:p>
          <a:p>
            <a:pPr marL="214313" indent="-214313" algn="just">
              <a:buFont typeface="Wingdings" panose="05000000000000000000" pitchFamily="2" charset="2"/>
              <a:buChar char="ü"/>
            </a:pPr>
            <a:endParaRPr lang="en-US" sz="2800" dirty="0">
              <a:latin typeface="Open Sans"/>
            </a:endParaRPr>
          </a:p>
          <a:p>
            <a:pPr marL="228600" lvl="0" indent="-228600" algn="just">
              <a:lnSpc>
                <a:spcPct val="90000"/>
              </a:lnSpc>
              <a:buClr>
                <a:schemeClr val="dk1"/>
              </a:buClr>
              <a:buSzPts val="3200"/>
            </a:pPr>
            <a:r>
              <a:rPr lang="hi-IN" sz="2800" dirty="0">
                <a:latin typeface="Open Sans" panose="020B0606030504020204" pitchFamily="34" charset="0"/>
                <a:ea typeface="Open Sans" panose="020B0606030504020204" pitchFamily="34" charset="0"/>
                <a:cs typeface="Open Sans" panose="020B0606030504020204" pitchFamily="34" charset="0"/>
                <a:sym typeface="Arial"/>
              </a:rPr>
              <a:t>लोड उठाने या हिलाने से पहले इन बातों की जांच करनी चाहिए </a:t>
            </a:r>
            <a:r>
              <a:rPr lang="en-US" sz="2800" dirty="0">
                <a:latin typeface="Open Sans" panose="020B0606030504020204" pitchFamily="34" charset="0"/>
                <a:ea typeface="Open Sans" panose="020B0606030504020204" pitchFamily="34" charset="0"/>
                <a:cs typeface="Open Sans" panose="020B0606030504020204" pitchFamily="34" charset="0"/>
                <a:sym typeface="Arial"/>
              </a:rPr>
              <a:t>: </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just">
              <a:lnSpc>
                <a:spcPct val="90000"/>
              </a:lnSpc>
              <a:spcBef>
                <a:spcPts val="1000"/>
              </a:spcBef>
              <a:buClr>
                <a:schemeClr val="dk1"/>
              </a:buClr>
              <a:buSzPts val="3200"/>
            </a:pPr>
            <a:endParaRPr lang="en-US" sz="2800" dirty="0">
              <a:latin typeface="Open Sans" panose="020B0606030504020204" pitchFamily="34" charset="0"/>
              <a:ea typeface="Open Sans" panose="020B0606030504020204" pitchFamily="34" charset="0"/>
              <a:cs typeface="Open Sans" panose="020B0606030504020204" pitchFamily="34" charset="0"/>
              <a:sym typeface="Arial"/>
            </a:endParaRPr>
          </a:p>
          <a:p>
            <a:pPr marL="228600" lvl="0" indent="-228600" algn="just">
              <a:lnSpc>
                <a:spcPct val="90000"/>
              </a:lnSpc>
              <a:spcBef>
                <a:spcPts val="1000"/>
              </a:spcBef>
              <a:buClr>
                <a:schemeClr val="dk1"/>
              </a:buClr>
              <a:buSzPts val="3200"/>
              <a:buFont typeface="Noto Sans Symbols"/>
              <a:buChar char="▪"/>
            </a:pPr>
            <a:r>
              <a:rPr lang="hi-IN" sz="2800" dirty="0">
                <a:latin typeface="Open Sans" panose="020B0606030504020204" pitchFamily="34" charset="0"/>
                <a:ea typeface="Open Sans" panose="020B0606030504020204" pitchFamily="34" charset="0"/>
                <a:cs typeface="Open Sans" panose="020B0606030504020204" pitchFamily="34" charset="0"/>
                <a:sym typeface="Arial"/>
              </a:rPr>
              <a:t> लोड का भार</a:t>
            </a:r>
            <a:endParaRPr lang="en-US" sz="2800" dirty="0">
              <a:latin typeface="Open Sans" panose="020B0606030504020204" pitchFamily="34" charset="0"/>
              <a:ea typeface="Open Sans" panose="020B0606030504020204" pitchFamily="34" charset="0"/>
              <a:cs typeface="Open Sans" panose="020B0606030504020204" pitchFamily="34" charset="0"/>
              <a:sym typeface="Arial"/>
            </a:endParaRPr>
          </a:p>
          <a:p>
            <a:pPr marL="228600" lvl="0" indent="-228600" algn="just">
              <a:lnSpc>
                <a:spcPct val="90000"/>
              </a:lnSpc>
              <a:spcBef>
                <a:spcPts val="1000"/>
              </a:spcBef>
              <a:buClr>
                <a:schemeClr val="dk1"/>
              </a:buClr>
              <a:buSzPts val="3200"/>
              <a:buFont typeface="Noto Sans Symbols"/>
              <a:buChar char="▪"/>
            </a:pPr>
            <a:r>
              <a:rPr lang="en-US" sz="2800" dirty="0">
                <a:latin typeface="Open Sans" panose="020B0606030504020204" pitchFamily="34" charset="0"/>
                <a:ea typeface="Open Sans" panose="020B0606030504020204" pitchFamily="34" charset="0"/>
                <a:cs typeface="Open Sans" panose="020B0606030504020204" pitchFamily="34" charset="0"/>
                <a:sym typeface="Arial"/>
              </a:rPr>
              <a:t> </a:t>
            </a:r>
            <a:r>
              <a:rPr lang="hi-IN" sz="2800" dirty="0">
                <a:latin typeface="Open Sans" panose="020B0606030504020204" pitchFamily="34" charset="0"/>
                <a:ea typeface="Open Sans" panose="020B0606030504020204" pitchFamily="34" charset="0"/>
                <a:cs typeface="Open Sans" panose="020B0606030504020204" pitchFamily="34" charset="0"/>
                <a:sym typeface="Arial"/>
              </a:rPr>
              <a:t>लोड को हटाने पर क्या होगा (क्या होगा)</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just">
              <a:lnSpc>
                <a:spcPct val="90000"/>
              </a:lnSpc>
              <a:spcBef>
                <a:spcPts val="1000"/>
              </a:spcBef>
              <a:buClr>
                <a:schemeClr val="dk1"/>
              </a:buClr>
              <a:buSzPts val="3200"/>
              <a:buFont typeface="Noto Sans Symbols"/>
              <a:buChar char="▪"/>
            </a:pPr>
            <a:r>
              <a:rPr lang="hi-IN" sz="2800" dirty="0">
                <a:latin typeface="Open Sans" panose="020B0606030504020204" pitchFamily="34" charset="0"/>
                <a:ea typeface="Open Sans" panose="020B0606030504020204" pitchFamily="34" charset="0"/>
                <a:cs typeface="Open Sans" panose="020B0606030504020204" pitchFamily="34" charset="0"/>
                <a:sym typeface="Arial"/>
              </a:rPr>
              <a:t> लोड उठाने या ले जाने के तरीके का चुनाव।</a:t>
            </a:r>
            <a:endParaRPr lang="en-US" sz="2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4" name="Duties of…">
            <a:extLst>
              <a:ext uri="{FF2B5EF4-FFF2-40B4-BE49-F238E27FC236}">
                <a16:creationId xmlns:a16="http://schemas.microsoft.com/office/drawing/2014/main" id="{1078340F-8965-E936-7276-FED408D952D2}"/>
              </a:ext>
            </a:extLst>
          </p:cNvPr>
          <p:cNvSpPr txBox="1"/>
          <p:nvPr/>
        </p:nvSpPr>
        <p:spPr>
          <a:xfrm>
            <a:off x="431170" y="2728463"/>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algn="ctr">
              <a:spcBef>
                <a:spcPct val="50000"/>
              </a:spcBef>
            </a:pPr>
            <a:r>
              <a:rPr lang="hi-IN" sz="40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Arial"/>
              </a:rPr>
              <a:t>भार उठाने या ले जाने से पहले</a:t>
            </a:r>
            <a:endPar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Google Shape;142;p17" descr="correct spine posture, bad lifting position, back pain,  vector illustration">
            <a:extLst>
              <a:ext uri="{FF2B5EF4-FFF2-40B4-BE49-F238E27FC236}">
                <a16:creationId xmlns:a16="http://schemas.microsoft.com/office/drawing/2014/main" id="{B8AB94C8-C601-6819-670F-AAE33A198BD1}"/>
              </a:ext>
            </a:extLst>
          </p:cNvPr>
          <p:cNvPicPr preferRelativeResize="0"/>
          <p:nvPr/>
        </p:nvPicPr>
        <p:blipFill rotWithShape="1">
          <a:blip r:embed="rId3">
            <a:alphaModFix/>
          </a:blip>
          <a:srcRect/>
          <a:stretch/>
        </p:blipFill>
        <p:spPr>
          <a:xfrm>
            <a:off x="9192344" y="5013176"/>
            <a:ext cx="2726755" cy="1728192"/>
          </a:xfrm>
          <a:prstGeom prst="rect">
            <a:avLst/>
          </a:prstGeom>
          <a:noFill/>
          <a:ln>
            <a:noFill/>
          </a:ln>
        </p:spPr>
      </p:pic>
    </p:spTree>
    <p:extLst>
      <p:ext uri="{BB962C8B-B14F-4D97-AF65-F5344CB8AC3E}">
        <p14:creationId xmlns:p14="http://schemas.microsoft.com/office/powerpoint/2010/main" val="61570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572000" y="1124744"/>
            <a:ext cx="7620000" cy="5727393"/>
          </a:xfrm>
          <a:prstGeom prst="roundRect">
            <a:avLst>
              <a:gd name="adj" fmla="val 1583"/>
            </a:avLst>
          </a:prstGeom>
          <a:solidFill>
            <a:srgbClr val="EAEAEA"/>
          </a:solidFill>
          <a:ln w="12700">
            <a:miter lim="400000"/>
          </a:ln>
        </p:spPr>
        <p:txBody>
          <a:bodyPr lIns="39132" tIns="39132" rIns="39132" bIns="39132"/>
          <a:lstStyle/>
          <a:p>
            <a:pPr marL="214313" indent="-214313" algn="just">
              <a:buFont typeface="Wingdings" panose="05000000000000000000" pitchFamily="2" charset="2"/>
              <a:buChar char="ü"/>
            </a:pPr>
            <a:endParaRPr lang="en-US" sz="2800" dirty="0">
              <a:latin typeface="Open Sans"/>
            </a:endParaRPr>
          </a:p>
          <a:p>
            <a:pPr marL="214313" indent="-214313" algn="just">
              <a:buFont typeface="Wingdings" panose="05000000000000000000" pitchFamily="2" charset="2"/>
              <a:buChar char="ü"/>
            </a:pPr>
            <a:endParaRPr lang="en-US" sz="2800" dirty="0">
              <a:latin typeface="Open Sans"/>
            </a:endParaRPr>
          </a:p>
          <a:p>
            <a:pPr lvl="0" algn="just"/>
            <a:r>
              <a:rPr lang="hi-IN" sz="2800" dirty="0">
                <a:solidFill>
                  <a:schemeClr val="dk1"/>
                </a:solidFill>
                <a:latin typeface="Open Sans"/>
                <a:ea typeface="Arial"/>
                <a:cs typeface="Arial"/>
                <a:sym typeface="Arial"/>
              </a:rPr>
              <a:t>भार उठाने के तीन तरीके हैं, वे हैं </a:t>
            </a:r>
            <a:r>
              <a:rPr lang="en-US" sz="2800" dirty="0">
                <a:solidFill>
                  <a:schemeClr val="dk1"/>
                </a:solidFill>
                <a:latin typeface="Open Sans"/>
                <a:ea typeface="Arial"/>
                <a:cs typeface="Arial"/>
                <a:sym typeface="Arial"/>
              </a:rPr>
              <a:t>:</a:t>
            </a:r>
          </a:p>
          <a:p>
            <a:pPr lvl="0" algn="just"/>
            <a:endParaRPr lang="en-US" sz="2800" dirty="0">
              <a:solidFill>
                <a:schemeClr val="dk1"/>
              </a:solidFill>
              <a:latin typeface="Open Sans"/>
              <a:ea typeface="Arial"/>
              <a:cs typeface="Arial"/>
              <a:sym typeface="Arial"/>
            </a:endParaRPr>
          </a:p>
          <a:p>
            <a:pPr lvl="0" algn="just"/>
            <a:r>
              <a:rPr lang="en-US" sz="2800" b="1" dirty="0">
                <a:solidFill>
                  <a:schemeClr val="dk1"/>
                </a:solidFill>
                <a:latin typeface="Open Sans"/>
                <a:ea typeface="Arial"/>
                <a:cs typeface="Arial"/>
                <a:sym typeface="Arial"/>
              </a:rPr>
              <a:t>Lever                Come-along                 </a:t>
            </a:r>
          </a:p>
          <a:p>
            <a:pPr lvl="0" algn="just"/>
            <a:r>
              <a:rPr lang="en-US" sz="2800" b="1" dirty="0">
                <a:solidFill>
                  <a:schemeClr val="dk1"/>
                </a:solidFill>
                <a:latin typeface="Open Sans"/>
                <a:ea typeface="Arial"/>
                <a:cs typeface="Arial"/>
                <a:sym typeface="Arial"/>
              </a:rPr>
              <a:t>				                      Jacks</a:t>
            </a:r>
            <a:endParaRPr lang="en-US" sz="2800" dirty="0">
              <a:latin typeface="Open Sans"/>
            </a:endParaRPr>
          </a:p>
        </p:txBody>
      </p:sp>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just"/>
            <a:r>
              <a:rPr lang="hi-IN" sz="40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Arial"/>
              </a:rPr>
              <a:t>भार उठाने के तरीके</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oogle Shape;151;p18" descr="Lever1">
            <a:extLst>
              <a:ext uri="{FF2B5EF4-FFF2-40B4-BE49-F238E27FC236}">
                <a16:creationId xmlns:a16="http://schemas.microsoft.com/office/drawing/2014/main" id="{D1094658-8DCC-060C-9351-8A9C4261DC9F}"/>
              </a:ext>
            </a:extLst>
          </p:cNvPr>
          <p:cNvPicPr preferRelativeResize="0"/>
          <p:nvPr/>
        </p:nvPicPr>
        <p:blipFill rotWithShape="1">
          <a:blip r:embed="rId3">
            <a:alphaModFix/>
          </a:blip>
          <a:srcRect/>
          <a:stretch/>
        </p:blipFill>
        <p:spPr>
          <a:xfrm>
            <a:off x="4620348" y="3138498"/>
            <a:ext cx="2808139" cy="2450742"/>
          </a:xfrm>
          <a:prstGeom prst="rect">
            <a:avLst/>
          </a:prstGeom>
          <a:noFill/>
          <a:ln>
            <a:noFill/>
          </a:ln>
        </p:spPr>
      </p:pic>
      <p:pic>
        <p:nvPicPr>
          <p:cNvPr id="5" name="Google Shape;152;p18" descr="hoist">
            <a:extLst>
              <a:ext uri="{FF2B5EF4-FFF2-40B4-BE49-F238E27FC236}">
                <a16:creationId xmlns:a16="http://schemas.microsoft.com/office/drawing/2014/main" id="{83B9D95C-B15C-FC5F-441C-D1B056578597}"/>
              </a:ext>
            </a:extLst>
          </p:cNvPr>
          <p:cNvPicPr preferRelativeResize="0"/>
          <p:nvPr/>
        </p:nvPicPr>
        <p:blipFill rotWithShape="1">
          <a:blip r:embed="rId4">
            <a:alphaModFix/>
          </a:blip>
          <a:srcRect/>
          <a:stretch/>
        </p:blipFill>
        <p:spPr>
          <a:xfrm>
            <a:off x="7428487" y="3284984"/>
            <a:ext cx="1787345" cy="3068022"/>
          </a:xfrm>
          <a:prstGeom prst="rect">
            <a:avLst/>
          </a:prstGeom>
          <a:noFill/>
          <a:ln>
            <a:noFill/>
          </a:ln>
        </p:spPr>
      </p:pic>
      <p:pic>
        <p:nvPicPr>
          <p:cNvPr id="7" name="Google Shape;153;p18" descr="jack2">
            <a:extLst>
              <a:ext uri="{FF2B5EF4-FFF2-40B4-BE49-F238E27FC236}">
                <a16:creationId xmlns:a16="http://schemas.microsoft.com/office/drawing/2014/main" id="{DF345E1B-2B94-B927-08AB-EB76AB9EA55D}"/>
              </a:ext>
            </a:extLst>
          </p:cNvPr>
          <p:cNvPicPr preferRelativeResize="0"/>
          <p:nvPr/>
        </p:nvPicPr>
        <p:blipFill rotWithShape="1">
          <a:blip r:embed="rId5">
            <a:alphaModFix/>
          </a:blip>
          <a:srcRect/>
          <a:stretch/>
        </p:blipFill>
        <p:spPr>
          <a:xfrm>
            <a:off x="9219677" y="3801413"/>
            <a:ext cx="2972323" cy="3068022"/>
          </a:xfrm>
          <a:prstGeom prst="rect">
            <a:avLst/>
          </a:prstGeom>
          <a:noFill/>
          <a:ln>
            <a:noFill/>
          </a:ln>
        </p:spPr>
      </p:pic>
    </p:spTree>
    <p:extLst>
      <p:ext uri="{BB962C8B-B14F-4D97-AF65-F5344CB8AC3E}">
        <p14:creationId xmlns:p14="http://schemas.microsoft.com/office/powerpoint/2010/main" val="4031076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595539" y="1124744"/>
            <a:ext cx="7596461" cy="5733255"/>
          </a:xfrm>
          <a:prstGeom prst="roundRect">
            <a:avLst>
              <a:gd name="adj" fmla="val 1583"/>
            </a:avLst>
          </a:prstGeom>
          <a:solidFill>
            <a:srgbClr val="EAEAEA"/>
          </a:solidFill>
          <a:ln w="12700">
            <a:miter lim="400000"/>
          </a:ln>
        </p:spPr>
        <p:txBody>
          <a:bodyPr lIns="39132" tIns="39132" rIns="39132" bIns="39132"/>
          <a:lstStyle/>
          <a:p>
            <a:pPr marL="457200" indent="-457200" algn="just">
              <a:lnSpc>
                <a:spcPct val="150000"/>
              </a:lnSpc>
            </a:pPr>
            <a:endParaRPr lang="en-US" sz="2800" dirty="0">
              <a:latin typeface="Open Sans"/>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लीवर किसी सामान को उठाने का सबसे आसान तरीका है। लीवर एक मज़बूत बार होता है, जो सीधा या मुड़ा हुआ हो सकता है, जो एक फिक्स्ड पॉइंट पर आज़ादी से घूम सकता है, जिसे </a:t>
            </a:r>
            <a:r>
              <a:rPr lang="hi-IN" sz="2800" dirty="0" err="1">
                <a:solidFill>
                  <a:schemeClr val="dk1"/>
                </a:solidFill>
                <a:latin typeface="Open Sans"/>
                <a:ea typeface="Arial"/>
                <a:cs typeface="Arial"/>
                <a:sym typeface="Arial"/>
              </a:rPr>
              <a:t>फलक्रम</a:t>
            </a:r>
            <a:r>
              <a:rPr lang="hi-IN" sz="2800" dirty="0">
                <a:solidFill>
                  <a:schemeClr val="dk1"/>
                </a:solidFill>
                <a:latin typeface="Open Sans"/>
                <a:ea typeface="Arial"/>
                <a:cs typeface="Arial"/>
                <a:sym typeface="Arial"/>
              </a:rPr>
              <a:t> कहते हैं।</a:t>
            </a:r>
            <a:r>
              <a:rPr lang="en-US" sz="2800" b="1" dirty="0">
                <a:solidFill>
                  <a:schemeClr val="dk1"/>
                </a:solidFill>
                <a:latin typeface="Open Sans"/>
                <a:ea typeface="Arial"/>
                <a:cs typeface="Arial"/>
                <a:sym typeface="Arial"/>
              </a:rPr>
              <a:t>.</a:t>
            </a:r>
            <a:r>
              <a:rPr lang="en-US" sz="2800" dirty="0">
                <a:solidFill>
                  <a:schemeClr val="dk1"/>
                </a:solidFill>
                <a:latin typeface="Open Sans"/>
                <a:ea typeface="Arial"/>
                <a:cs typeface="Arial"/>
                <a:sym typeface="Arial"/>
              </a:rPr>
              <a:t> </a:t>
            </a:r>
            <a:endParaRPr lang="en-US" sz="2800" dirty="0">
              <a:latin typeface="Open Sans"/>
            </a:endParaRPr>
          </a:p>
          <a:p>
            <a:pPr marL="457200" lvl="0" indent="-254000" algn="just">
              <a:buClr>
                <a:schemeClr val="dk1"/>
              </a:buClr>
              <a:buSzPts val="3200"/>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dirty="0" err="1">
                <a:solidFill>
                  <a:schemeClr val="dk1"/>
                </a:solidFill>
                <a:latin typeface="Open Sans"/>
                <a:ea typeface="Arial"/>
                <a:cs typeface="Arial"/>
                <a:sym typeface="Arial"/>
              </a:rPr>
              <a:t>फलक्रम</a:t>
            </a:r>
            <a:r>
              <a:rPr lang="hi-IN" sz="2800" dirty="0">
                <a:solidFill>
                  <a:schemeClr val="dk1"/>
                </a:solidFill>
                <a:latin typeface="Open Sans"/>
                <a:ea typeface="Arial"/>
                <a:cs typeface="Arial"/>
                <a:sym typeface="Arial"/>
              </a:rPr>
              <a:t> वह चीज़ या जगह है जो लोड को सपोर्ट करती है जब किसी दूसरी चीज़ को हिलाने के लिए लीवर का इस्तेमाल किया जाता है।</a:t>
            </a:r>
            <a:endParaRPr lang="en-US" sz="2800" dirty="0">
              <a:latin typeface="Open Sans"/>
            </a:endParaRPr>
          </a:p>
        </p:txBody>
      </p:sp>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just"/>
            <a:r>
              <a:rPr lang="en-US" sz="4000" b="1" dirty="0">
                <a:solidFill>
                  <a:srgbClr val="C00000"/>
                </a:solidFill>
                <a:ea typeface="Arial"/>
                <a:cs typeface="Arial"/>
                <a:sym typeface="Arial"/>
              </a:rPr>
              <a:t>    </a:t>
            </a:r>
            <a:r>
              <a:rPr lang="hi-IN" sz="4000" b="1" dirty="0">
                <a:solidFill>
                  <a:srgbClr val="C00000"/>
                </a:solidFill>
                <a:ea typeface="Arial"/>
                <a:cs typeface="Arial"/>
                <a:sym typeface="Arial"/>
              </a:rPr>
              <a:t>लीवर</a:t>
            </a:r>
            <a:endParaRPr lang="en-US" sz="4000" b="1" dirty="0">
              <a:solidFill>
                <a:srgbClr val="C00000"/>
              </a:solidFill>
              <a:ea typeface="Arial"/>
              <a:cs typeface="Arial"/>
              <a:sym typeface="Arial"/>
            </a:endParaRPr>
          </a:p>
        </p:txBody>
      </p:sp>
    </p:spTree>
    <p:extLst>
      <p:ext uri="{BB962C8B-B14F-4D97-AF65-F5344CB8AC3E}">
        <p14:creationId xmlns:p14="http://schemas.microsoft.com/office/powerpoint/2010/main" val="935249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595539" y="1052736"/>
            <a:ext cx="7489670" cy="5805263"/>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ऐसा भार हटाना जो हाथ से हिलाने के लिए बहुत भारी हो</a:t>
            </a:r>
            <a:endParaRPr lang="en-US" sz="2800" dirty="0">
              <a:solidFill>
                <a:schemeClr val="dk1"/>
              </a:solidFill>
              <a:latin typeface="Open Sans"/>
              <a:ea typeface="Arial"/>
              <a:cs typeface="Arial"/>
              <a:sym typeface="Arial"/>
            </a:endParaRPr>
          </a:p>
          <a:p>
            <a:pPr marL="457200" lvl="0" indent="-457200" algn="just">
              <a:buClr>
                <a:schemeClr val="dk1"/>
              </a:buClr>
              <a:buSzPts val="3200"/>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खींचना / ढोना</a:t>
            </a: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dirty="0" err="1">
                <a:solidFill>
                  <a:schemeClr val="dk1"/>
                </a:solidFill>
                <a:latin typeface="Open Sans"/>
                <a:ea typeface="Arial"/>
                <a:cs typeface="Arial"/>
                <a:sym typeface="Arial"/>
              </a:rPr>
              <a:t>रेजिंग</a:t>
            </a:r>
            <a:r>
              <a:rPr lang="hi-IN" sz="2800" dirty="0">
                <a:solidFill>
                  <a:schemeClr val="dk1"/>
                </a:solidFill>
                <a:latin typeface="Open Sans"/>
                <a:ea typeface="Arial"/>
                <a:cs typeface="Arial"/>
                <a:sym typeface="Arial"/>
              </a:rPr>
              <a:t> (उठाना)</a:t>
            </a:r>
            <a:endParaRPr lang="en-US" sz="2800" dirty="0">
              <a:latin typeface="Open Sans"/>
            </a:endParaRPr>
          </a:p>
        </p:txBody>
      </p:sp>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hi-IN" sz="4000" b="1" dirty="0">
                <a:solidFill>
                  <a:srgbClr val="C00000"/>
                </a:solidFill>
                <a:latin typeface="Open Sans"/>
                <a:ea typeface="Arial"/>
                <a:cs typeface="Arial"/>
                <a:sym typeface="Arial"/>
              </a:rPr>
              <a:t>लीवर के अनुप्रयोग </a:t>
            </a:r>
            <a:r>
              <a:rPr lang="en-US" sz="4000" b="1" dirty="0">
                <a:solidFill>
                  <a:srgbClr val="C00000"/>
                </a:solidFill>
                <a:latin typeface="Open Sans"/>
                <a:ea typeface="Arial"/>
                <a:cs typeface="Arial"/>
                <a:sym typeface="Arial"/>
              </a:rPr>
              <a:t>:</a:t>
            </a:r>
          </a:p>
        </p:txBody>
      </p:sp>
    </p:spTree>
    <p:extLst>
      <p:ext uri="{BB962C8B-B14F-4D97-AF65-F5344CB8AC3E}">
        <p14:creationId xmlns:p14="http://schemas.microsoft.com/office/powerpoint/2010/main" val="3163433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1124744"/>
            <a:ext cx="7543800" cy="57272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lvl="0" algn="just"/>
            <a:r>
              <a:rPr lang="hi-IN" sz="2800" dirty="0">
                <a:solidFill>
                  <a:schemeClr val="dk1"/>
                </a:solidFill>
                <a:latin typeface="Open Sans"/>
                <a:ea typeface="Arial"/>
                <a:cs typeface="Arial"/>
                <a:sym typeface="Arial"/>
              </a:rPr>
              <a:t>लीवर बनाने वाले तीन हिस्से होते हैं </a:t>
            </a:r>
            <a:r>
              <a:rPr lang="en-US" sz="2800" dirty="0">
                <a:solidFill>
                  <a:schemeClr val="dk1"/>
                </a:solidFill>
                <a:latin typeface="Open Sans"/>
                <a:ea typeface="Arial"/>
                <a:cs typeface="Arial"/>
                <a:sym typeface="Arial"/>
              </a:rPr>
              <a:t>: </a:t>
            </a:r>
            <a:endParaRPr lang="en-US" sz="2800" dirty="0">
              <a:latin typeface="Open Sans"/>
            </a:endParaRPr>
          </a:p>
          <a:p>
            <a:pPr lvl="0" algn="just"/>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fulcrum</a:t>
            </a:r>
            <a:endParaRPr lang="en-US" sz="2800" dirty="0">
              <a:latin typeface="Open Sans"/>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Load and </a:t>
            </a:r>
            <a:endParaRPr lang="en-US" sz="2800" dirty="0">
              <a:latin typeface="Open Sans"/>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force. </a:t>
            </a:r>
            <a:endParaRPr lang="en-US" sz="2800" dirty="0">
              <a:latin typeface="Open Sans"/>
            </a:endParaRPr>
          </a:p>
        </p:txBody>
      </p:sp>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hi-IN" sz="4000" b="1" dirty="0">
                <a:solidFill>
                  <a:srgbClr val="C00000"/>
                </a:solidFill>
                <a:ea typeface="Arial"/>
                <a:cs typeface="Arial"/>
                <a:sym typeface="Arial"/>
              </a:rPr>
              <a:t>लीवर के घटक </a:t>
            </a:r>
            <a:r>
              <a:rPr lang="en-US" sz="4000" b="1" dirty="0">
                <a:solidFill>
                  <a:srgbClr val="C00000"/>
                </a:solidFill>
                <a:ea typeface="Arial"/>
                <a:cs typeface="Arial"/>
                <a:sym typeface="Arial"/>
              </a:rPr>
              <a:t>:</a:t>
            </a:r>
          </a:p>
        </p:txBody>
      </p:sp>
      <p:pic>
        <p:nvPicPr>
          <p:cNvPr id="2" name="Google Shape;178;p21">
            <a:extLst>
              <a:ext uri="{FF2B5EF4-FFF2-40B4-BE49-F238E27FC236}">
                <a16:creationId xmlns:a16="http://schemas.microsoft.com/office/drawing/2014/main" id="{04B3B0E1-7BC0-F317-2AA7-7E8FE6C20725}"/>
              </a:ext>
            </a:extLst>
          </p:cNvPr>
          <p:cNvPicPr preferRelativeResize="0"/>
          <p:nvPr/>
        </p:nvPicPr>
        <p:blipFill rotWithShape="1">
          <a:blip r:embed="rId3">
            <a:alphaModFix/>
          </a:blip>
          <a:srcRect/>
          <a:stretch/>
        </p:blipFill>
        <p:spPr>
          <a:xfrm>
            <a:off x="6816080" y="4038598"/>
            <a:ext cx="5256584" cy="2441638"/>
          </a:xfrm>
          <a:prstGeom prst="rect">
            <a:avLst/>
          </a:prstGeom>
          <a:noFill/>
          <a:ln>
            <a:noFill/>
          </a:ln>
        </p:spPr>
      </p:pic>
    </p:spTree>
    <p:extLst>
      <p:ext uri="{BB962C8B-B14F-4D97-AF65-F5344CB8AC3E}">
        <p14:creationId xmlns:p14="http://schemas.microsoft.com/office/powerpoint/2010/main" val="334241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1124744"/>
            <a:ext cx="7437009" cy="5727299"/>
          </a:xfrm>
          <a:prstGeom prst="roundRect">
            <a:avLst>
              <a:gd name="adj" fmla="val 1583"/>
            </a:avLst>
          </a:prstGeom>
          <a:solidFill>
            <a:srgbClr val="EAEAEA"/>
          </a:solidFill>
          <a:ln w="12700">
            <a:miter lim="400000"/>
          </a:ln>
        </p:spPr>
        <p:txBody>
          <a:bodyPr lIns="39132" tIns="39132" rIns="39132" bIns="39132"/>
          <a:lstStyle/>
          <a:p>
            <a:pPr lvl="0" algn="just">
              <a:lnSpc>
                <a:spcPct val="150000"/>
              </a:lnSpc>
            </a:pPr>
            <a:r>
              <a:rPr lang="hi-IN" sz="2800" dirty="0">
                <a:solidFill>
                  <a:schemeClr val="dk1"/>
                </a:solidFill>
                <a:latin typeface="Open Sans"/>
                <a:ea typeface="Arial"/>
                <a:cs typeface="Arial"/>
                <a:sym typeface="Arial"/>
              </a:rPr>
              <a:t>लीवर को लोड और फोर्स दोनों के संबंध में फुलक्रम कहाँ स्थित है, इसके आधार पर तीन क्लास में बांटा गया है। वे हैं </a:t>
            </a:r>
            <a:r>
              <a:rPr lang="en-US" sz="2800" dirty="0">
                <a:solidFill>
                  <a:schemeClr val="dk1"/>
                </a:solidFill>
                <a:latin typeface="Open Sans"/>
                <a:ea typeface="Arial"/>
                <a:cs typeface="Arial"/>
                <a:sym typeface="Arial"/>
              </a:rPr>
              <a:t>: </a:t>
            </a:r>
            <a:endParaRPr lang="en-US" sz="2800" dirty="0">
              <a:latin typeface="Open Sans"/>
            </a:endParaRPr>
          </a:p>
          <a:p>
            <a:pPr lvl="0" algn="just">
              <a:lnSpc>
                <a:spcPct val="150000"/>
              </a:lnSpc>
            </a:pPr>
            <a:endParaRPr lang="en-US" sz="2800" dirty="0">
              <a:solidFill>
                <a:schemeClr val="dk1"/>
              </a:solidFill>
              <a:latin typeface="Open Sans"/>
              <a:ea typeface="Arial"/>
              <a:cs typeface="Arial"/>
              <a:sym typeface="Arial"/>
            </a:endParaRPr>
          </a:p>
          <a:p>
            <a:pPr lvl="0" algn="just">
              <a:lnSpc>
                <a:spcPct val="150000"/>
              </a:lnSpc>
            </a:pPr>
            <a:r>
              <a:rPr lang="en-US" sz="2800" dirty="0">
                <a:solidFill>
                  <a:schemeClr val="dk1"/>
                </a:solidFill>
                <a:latin typeface="Open Sans"/>
                <a:ea typeface="Arial"/>
                <a:cs typeface="Arial"/>
                <a:sym typeface="Arial"/>
              </a:rPr>
              <a:t>▶ Class One Lever</a:t>
            </a:r>
            <a:endParaRPr lang="en-US" sz="2800" dirty="0">
              <a:latin typeface="Open Sans"/>
            </a:endParaRPr>
          </a:p>
          <a:p>
            <a:pPr lvl="0" algn="just">
              <a:lnSpc>
                <a:spcPct val="150000"/>
              </a:lnSpc>
            </a:pPr>
            <a:r>
              <a:rPr lang="en-US" sz="2800" dirty="0">
                <a:solidFill>
                  <a:schemeClr val="dk1"/>
                </a:solidFill>
                <a:latin typeface="Open Sans"/>
                <a:ea typeface="Arial"/>
                <a:cs typeface="Arial"/>
                <a:sym typeface="Arial"/>
              </a:rPr>
              <a:t>▶ Class Two Lever</a:t>
            </a:r>
            <a:endParaRPr lang="en-US" sz="2800" dirty="0">
              <a:latin typeface="Open Sans"/>
            </a:endParaRPr>
          </a:p>
          <a:p>
            <a:pPr lvl="0" algn="just">
              <a:lnSpc>
                <a:spcPct val="150000"/>
              </a:lnSpc>
            </a:pPr>
            <a:r>
              <a:rPr lang="en-US" sz="2800" dirty="0">
                <a:solidFill>
                  <a:schemeClr val="dk1"/>
                </a:solidFill>
                <a:latin typeface="Open Sans"/>
                <a:ea typeface="Arial"/>
                <a:cs typeface="Arial"/>
                <a:sym typeface="Arial"/>
              </a:rPr>
              <a:t>▶ Class Three Lever</a:t>
            </a:r>
            <a:endParaRPr lang="en-US" sz="2800" dirty="0">
              <a:latin typeface="Open Sans"/>
            </a:endParaRPr>
          </a:p>
        </p:txBody>
      </p:sp>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hi-IN" sz="4000" b="1" dirty="0">
                <a:solidFill>
                  <a:srgbClr val="C00000"/>
                </a:solidFill>
                <a:latin typeface="Open Sans"/>
                <a:ea typeface="Arial"/>
                <a:cs typeface="Arial"/>
                <a:sym typeface="Arial"/>
              </a:rPr>
              <a:t>लीवर  की श्रेणियाँ</a:t>
            </a:r>
            <a:endParaRPr lang="en-US" sz="4000" b="1" dirty="0">
              <a:solidFill>
                <a:srgbClr val="C00000"/>
              </a:solidFill>
              <a:latin typeface="Open Sans"/>
              <a:ea typeface="Arial"/>
              <a:cs typeface="Arial"/>
              <a:sym typeface="Arial"/>
            </a:endParaRPr>
          </a:p>
        </p:txBody>
      </p:sp>
    </p:spTree>
    <p:extLst>
      <p:ext uri="{BB962C8B-B14F-4D97-AF65-F5344CB8AC3E}">
        <p14:creationId xmlns:p14="http://schemas.microsoft.com/office/powerpoint/2010/main" val="3239527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1660</TotalTime>
  <Words>1676</Words>
  <Application>Microsoft Office PowerPoint</Application>
  <PresentationFormat>Widescreen</PresentationFormat>
  <Paragraphs>187</Paragraphs>
  <Slides>31</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Arial Black</vt:lpstr>
      <vt:lpstr>Calibri</vt:lpstr>
      <vt:lpstr>Calibri Light</vt:lpstr>
      <vt:lpstr>Noto Sans Symbols</vt:lpstr>
      <vt:lpstr>Open Sans</vt:lpstr>
      <vt:lpstr>Open Sans</vt:lpstr>
      <vt:lpstr>Open Sans </vt:lpstr>
      <vt:lpstr>Wingdings</vt:lpstr>
      <vt:lpstr>Office Theme</vt:lpstr>
      <vt:lpstr>1_Office Theme</vt:lpstr>
      <vt:lpstr>PowerPoint Presentation</vt:lpstr>
      <vt:lpstr>उद्देश्य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about bore well rescue</dc:title>
  <dc:creator>abhay singh</dc:creator>
  <cp:lastModifiedBy>TRG BR 1</cp:lastModifiedBy>
  <cp:revision>270</cp:revision>
  <dcterms:created xsi:type="dcterms:W3CDTF">2006-08-16T00:00:00Z</dcterms:created>
  <dcterms:modified xsi:type="dcterms:W3CDTF">2025-12-19T11:41:59Z</dcterms:modified>
</cp:coreProperties>
</file>