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4"/>
  </p:notesMasterIdLst>
  <p:sldIdLst>
    <p:sldId id="1272" r:id="rId2"/>
    <p:sldId id="1060" r:id="rId3"/>
    <p:sldId id="1274" r:id="rId4"/>
    <p:sldId id="1275" r:id="rId5"/>
    <p:sldId id="1276" r:id="rId6"/>
    <p:sldId id="1277" r:id="rId7"/>
    <p:sldId id="1278" r:id="rId8"/>
    <p:sldId id="1279" r:id="rId9"/>
    <p:sldId id="1273" r:id="rId10"/>
    <p:sldId id="1155" r:id="rId11"/>
    <p:sldId id="1156" r:id="rId12"/>
    <p:sldId id="1291" r:id="rId13"/>
    <p:sldId id="1158" r:id="rId14"/>
    <p:sldId id="1159" r:id="rId15"/>
    <p:sldId id="1160" r:id="rId16"/>
    <p:sldId id="1162" r:id="rId17"/>
    <p:sldId id="1163" r:id="rId18"/>
    <p:sldId id="1165" r:id="rId19"/>
    <p:sldId id="1164" r:id="rId20"/>
    <p:sldId id="1166" r:id="rId21"/>
    <p:sldId id="1285" r:id="rId22"/>
    <p:sldId id="1286" r:id="rId23"/>
    <p:sldId id="1287" r:id="rId24"/>
    <p:sldId id="1288" r:id="rId25"/>
    <p:sldId id="1168" r:id="rId26"/>
    <p:sldId id="1169" r:id="rId27"/>
    <p:sldId id="1170" r:id="rId28"/>
    <p:sldId id="1171" r:id="rId29"/>
    <p:sldId id="1172" r:id="rId30"/>
    <p:sldId id="1112" r:id="rId31"/>
    <p:sldId id="1289" r:id="rId32"/>
    <p:sldId id="1113" r:id="rId33"/>
    <p:sldId id="1114" r:id="rId34"/>
    <p:sldId id="1115" r:id="rId35"/>
    <p:sldId id="1195" r:id="rId36"/>
    <p:sldId id="1196" r:id="rId37"/>
    <p:sldId id="1197" r:id="rId38"/>
    <p:sldId id="1198" r:id="rId39"/>
    <p:sldId id="1200" r:id="rId40"/>
    <p:sldId id="1199" r:id="rId41"/>
    <p:sldId id="1201" r:id="rId42"/>
    <p:sldId id="1202" r:id="rId43"/>
    <p:sldId id="1203" r:id="rId44"/>
    <p:sldId id="1204" r:id="rId45"/>
    <p:sldId id="1205" r:id="rId46"/>
    <p:sldId id="1206" r:id="rId47"/>
    <p:sldId id="1218" r:id="rId48"/>
    <p:sldId id="1221" r:id="rId49"/>
    <p:sldId id="1222" r:id="rId50"/>
    <p:sldId id="1284" r:id="rId51"/>
    <p:sldId id="1225" r:id="rId52"/>
    <p:sldId id="1283" r:id="rId53"/>
    <p:sldId id="1282" r:id="rId54"/>
    <p:sldId id="1258" r:id="rId55"/>
    <p:sldId id="1260" r:id="rId56"/>
    <p:sldId id="1261" r:id="rId57"/>
    <p:sldId id="1262" r:id="rId58"/>
    <p:sldId id="1263" r:id="rId59"/>
    <p:sldId id="1264" r:id="rId60"/>
    <p:sldId id="1265" r:id="rId61"/>
    <p:sldId id="1269" r:id="rId62"/>
    <p:sldId id="1270" r:id="rId63"/>
    <p:sldId id="1271" r:id="rId64"/>
    <p:sldId id="1268" r:id="rId65"/>
    <p:sldId id="1254" r:id="rId66"/>
    <p:sldId id="1280" r:id="rId67"/>
    <p:sldId id="1255" r:id="rId68"/>
    <p:sldId id="1281" r:id="rId69"/>
    <p:sldId id="296" r:id="rId70"/>
    <p:sldId id="298" r:id="rId71"/>
    <p:sldId id="319" r:id="rId72"/>
    <p:sldId id="299" r:id="rId7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home" initials="h"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3447" autoAdjust="0"/>
  </p:normalViewPr>
  <p:slideViewPr>
    <p:cSldViewPr>
      <p:cViewPr varScale="1">
        <p:scale>
          <a:sx n="83" d="100"/>
          <a:sy n="83" d="100"/>
        </p:scale>
        <p:origin x="1524" y="60"/>
      </p:cViewPr>
      <p:guideLst>
        <p:guide orient="horz" pos="2160"/>
        <p:guide pos="3840"/>
      </p:guideLst>
    </p:cSldViewPr>
  </p:slideViewPr>
  <p:outlineViewPr>
    <p:cViewPr>
      <p:scale>
        <a:sx n="33" d="100"/>
        <a:sy n="33" d="100"/>
      </p:scale>
      <p:origin x="0" y="-4492"/>
    </p:cViewPr>
  </p:outlineViewPr>
  <p:notesTextViewPr>
    <p:cViewPr>
      <p:scale>
        <a:sx n="100" d="100"/>
        <a:sy n="100" d="100"/>
      </p:scale>
      <p:origin x="0" y="0"/>
    </p:cViewPr>
  </p:notesTextViewPr>
  <p:sorterViewPr>
    <p:cViewPr>
      <p:scale>
        <a:sx n="100" d="100"/>
        <a:sy n="100" d="100"/>
      </p:scale>
      <p:origin x="0" y="-4296"/>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notesMaster" Target="notesMasters/notesMaster1.xml"/><Relationship Id="rId79"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microsoft.com/office/2016/11/relationships/changesInfo" Target="changesInfos/changesInfo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hulkumar08945@gmail.com" userId="eaa8108a85f67eff" providerId="LiveId" clId="{54EF1D79-E478-4C67-9EB2-AE56EF51DF03}"/>
    <pc:docChg chg="undo custSel addSld delSld modSld modMainMaster modNotesMaster">
      <pc:chgData name="rahulkumar08945@gmail.com" userId="eaa8108a85f67eff" providerId="LiveId" clId="{54EF1D79-E478-4C67-9EB2-AE56EF51DF03}" dt="2023-06-25T15:21:41.157" v="1969" actId="14100"/>
      <pc:docMkLst>
        <pc:docMk/>
      </pc:docMkLst>
      <pc:sldChg chg="addSp delSp modSp mod">
        <pc:chgData name="rahulkumar08945@gmail.com" userId="eaa8108a85f67eff" providerId="LiveId" clId="{54EF1D79-E478-4C67-9EB2-AE56EF51DF03}" dt="2023-06-25T15:18:55.497" v="1954" actId="1036"/>
        <pc:sldMkLst>
          <pc:docMk/>
          <pc:sldMk cId="0" sldId="256"/>
        </pc:sldMkLst>
        <pc:spChg chg="add mod">
          <ac:chgData name="rahulkumar08945@gmail.com" userId="eaa8108a85f67eff" providerId="LiveId" clId="{54EF1D79-E478-4C67-9EB2-AE56EF51DF03}" dt="2023-06-25T13:23:55.570" v="1654"/>
          <ac:spMkLst>
            <pc:docMk/>
            <pc:sldMk cId="0" sldId="256"/>
            <ac:spMk id="2" creationId="{8F494C7E-1148-6FBD-5A19-E29FA60E51F6}"/>
          </ac:spMkLst>
        </pc:spChg>
        <pc:spChg chg="add del mod">
          <ac:chgData name="rahulkumar08945@gmail.com" userId="eaa8108a85f67eff" providerId="LiveId" clId="{54EF1D79-E478-4C67-9EB2-AE56EF51DF03}" dt="2023-06-25T13:04:31.865" v="1464"/>
          <ac:spMkLst>
            <pc:docMk/>
            <pc:sldMk cId="0" sldId="256"/>
            <ac:spMk id="3" creationId="{CA95A612-8A83-896F-2FD0-6FD639CF231F}"/>
          </ac:spMkLst>
        </pc:spChg>
        <pc:spChg chg="del mod">
          <ac:chgData name="rahulkumar08945@gmail.com" userId="eaa8108a85f67eff" providerId="LiveId" clId="{54EF1D79-E478-4C67-9EB2-AE56EF51DF03}" dt="2023-06-25T13:24:38.213" v="1659" actId="21"/>
          <ac:spMkLst>
            <pc:docMk/>
            <pc:sldMk cId="0" sldId="256"/>
            <ac:spMk id="4" creationId="{34C19C89-C58F-BF76-5C80-D001907741E5}"/>
          </ac:spMkLst>
        </pc:spChg>
        <pc:spChg chg="del mod">
          <ac:chgData name="rahulkumar08945@gmail.com" userId="eaa8108a85f67eff" providerId="LiveId" clId="{54EF1D79-E478-4C67-9EB2-AE56EF51DF03}" dt="2023-06-25T13:27:28.441" v="1705" actId="478"/>
          <ac:spMkLst>
            <pc:docMk/>
            <pc:sldMk cId="0" sldId="256"/>
            <ac:spMk id="5" creationId="{00000000-0000-0000-0000-000000000000}"/>
          </ac:spMkLst>
        </pc:spChg>
        <pc:spChg chg="mod">
          <ac:chgData name="rahulkumar08945@gmail.com" userId="eaa8108a85f67eff" providerId="LiveId" clId="{54EF1D79-E478-4C67-9EB2-AE56EF51DF03}" dt="2023-06-25T13:29:35.678" v="1812" actId="115"/>
          <ac:spMkLst>
            <pc:docMk/>
            <pc:sldMk cId="0" sldId="256"/>
            <ac:spMk id="6" creationId="{581CC655-124A-F845-63F4-003C75BF8110}"/>
          </ac:spMkLst>
        </pc:spChg>
        <pc:spChg chg="add del mod">
          <ac:chgData name="rahulkumar08945@gmail.com" userId="eaa8108a85f67eff" providerId="LiveId" clId="{54EF1D79-E478-4C67-9EB2-AE56EF51DF03}" dt="2023-06-25T13:04:31.401" v="1463"/>
          <ac:spMkLst>
            <pc:docMk/>
            <pc:sldMk cId="0" sldId="256"/>
            <ac:spMk id="7" creationId="{65B69BAF-67FF-2CCD-C51F-76C7B79CD27F}"/>
          </ac:spMkLst>
        </pc:spChg>
        <pc:spChg chg="add del mod">
          <ac:chgData name="rahulkumar08945@gmail.com" userId="eaa8108a85f67eff" providerId="LiveId" clId="{54EF1D79-E478-4C67-9EB2-AE56EF51DF03}" dt="2023-06-25T13:04:31.101" v="1462"/>
          <ac:spMkLst>
            <pc:docMk/>
            <pc:sldMk cId="0" sldId="256"/>
            <ac:spMk id="8" creationId="{9F01C43F-3B98-68DF-289D-04D1FB62D21F}"/>
          </ac:spMkLst>
        </pc:spChg>
        <pc:spChg chg="add mod">
          <ac:chgData name="rahulkumar08945@gmail.com" userId="eaa8108a85f67eff" providerId="LiveId" clId="{54EF1D79-E478-4C67-9EB2-AE56EF51DF03}" dt="2023-06-25T13:23:55.570" v="1654"/>
          <ac:spMkLst>
            <pc:docMk/>
            <pc:sldMk cId="0" sldId="256"/>
            <ac:spMk id="9" creationId="{2C7018B3-BA7C-3397-47B4-7A2B7E50B4CC}"/>
          </ac:spMkLst>
        </pc:spChg>
        <pc:spChg chg="add mod">
          <ac:chgData name="rahulkumar08945@gmail.com" userId="eaa8108a85f67eff" providerId="LiveId" clId="{54EF1D79-E478-4C67-9EB2-AE56EF51DF03}" dt="2023-06-25T13:23:55.570" v="1654"/>
          <ac:spMkLst>
            <pc:docMk/>
            <pc:sldMk cId="0" sldId="256"/>
            <ac:spMk id="10" creationId="{22D9F5CC-9DCC-8A61-5E1C-E28539097573}"/>
          </ac:spMkLst>
        </pc:spChg>
        <pc:spChg chg="add mod">
          <ac:chgData name="rahulkumar08945@gmail.com" userId="eaa8108a85f67eff" providerId="LiveId" clId="{54EF1D79-E478-4C67-9EB2-AE56EF51DF03}" dt="2023-06-25T15:18:55.497" v="1954" actId="1036"/>
          <ac:spMkLst>
            <pc:docMk/>
            <pc:sldMk cId="0" sldId="256"/>
            <ac:spMk id="11" creationId="{1F85E682-B874-4790-6EAC-80BA10029669}"/>
          </ac:spMkLst>
        </pc:spChg>
        <pc:spChg chg="add del mod">
          <ac:chgData name="rahulkumar08945@gmail.com" userId="eaa8108a85f67eff" providerId="LiveId" clId="{54EF1D79-E478-4C67-9EB2-AE56EF51DF03}" dt="2023-06-25T13:27:50.326" v="1708" actId="478"/>
          <ac:spMkLst>
            <pc:docMk/>
            <pc:sldMk cId="0" sldId="256"/>
            <ac:spMk id="14" creationId="{ECDD607F-A330-2B86-F5F4-E2D030C737F8}"/>
          </ac:spMkLst>
        </pc:spChg>
        <pc:spChg chg="add mod">
          <ac:chgData name="rahulkumar08945@gmail.com" userId="eaa8108a85f67eff" providerId="LiveId" clId="{54EF1D79-E478-4C67-9EB2-AE56EF51DF03}" dt="2023-06-25T13:29:22.417" v="1809" actId="404"/>
          <ac:spMkLst>
            <pc:docMk/>
            <pc:sldMk cId="0" sldId="256"/>
            <ac:spMk id="16" creationId="{20863D78-1815-83C5-6AA1-973C8840FECC}"/>
          </ac:spMkLst>
        </pc:spChg>
      </pc:sldChg>
      <pc:sldChg chg="addSp modSp mod">
        <pc:chgData name="rahulkumar08945@gmail.com" userId="eaa8108a85f67eff" providerId="LiveId" clId="{54EF1D79-E478-4C67-9EB2-AE56EF51DF03}" dt="2023-06-25T13:31:38.088" v="1911" actId="12"/>
        <pc:sldMkLst>
          <pc:docMk/>
          <pc:sldMk cId="0" sldId="257"/>
        </pc:sldMkLst>
        <pc:spChg chg="mod">
          <ac:chgData name="rahulkumar08945@gmail.com" userId="eaa8108a85f67eff" providerId="LiveId" clId="{54EF1D79-E478-4C67-9EB2-AE56EF51DF03}" dt="2023-06-25T13:31:38.088" v="1911" actId="12"/>
          <ac:spMkLst>
            <pc:docMk/>
            <pc:sldMk cId="0" sldId="257"/>
            <ac:spMk id="3" creationId="{00000000-0000-0000-0000-000000000000}"/>
          </ac:spMkLst>
        </pc:spChg>
        <pc:spChg chg="add mod">
          <ac:chgData name="rahulkumar08945@gmail.com" userId="eaa8108a85f67eff" providerId="LiveId" clId="{54EF1D79-E478-4C67-9EB2-AE56EF51DF03}" dt="2023-06-25T13:30:59.808" v="1871"/>
          <ac:spMkLst>
            <pc:docMk/>
            <pc:sldMk cId="0" sldId="257"/>
            <ac:spMk id="5" creationId="{F38F28EA-9F11-8416-7C28-4C47EE85B383}"/>
          </ac:spMkLst>
        </pc:spChg>
      </pc:sldChg>
      <pc:sldChg chg="del">
        <pc:chgData name="rahulkumar08945@gmail.com" userId="eaa8108a85f67eff" providerId="LiveId" clId="{54EF1D79-E478-4C67-9EB2-AE56EF51DF03}" dt="2023-06-25T11:59:48.417" v="1298" actId="2696"/>
        <pc:sldMkLst>
          <pc:docMk/>
          <pc:sldMk cId="994430322" sldId="263"/>
        </pc:sldMkLst>
      </pc:sldChg>
      <pc:sldChg chg="modSp mod modNotes">
        <pc:chgData name="rahulkumar08945@gmail.com" userId="eaa8108a85f67eff" providerId="LiveId" clId="{54EF1D79-E478-4C67-9EB2-AE56EF51DF03}" dt="2023-06-25T13:23:55.866" v="1657" actId="27636"/>
        <pc:sldMkLst>
          <pc:docMk/>
          <pc:sldMk cId="0" sldId="264"/>
        </pc:sldMkLst>
        <pc:spChg chg="mod">
          <ac:chgData name="rahulkumar08945@gmail.com" userId="eaa8108a85f67eff" providerId="LiveId" clId="{54EF1D79-E478-4C67-9EB2-AE56EF51DF03}" dt="2023-06-25T13:23:55.866" v="1657" actId="27636"/>
          <ac:spMkLst>
            <pc:docMk/>
            <pc:sldMk cId="0" sldId="264"/>
            <ac:spMk id="52226" creationId="{FF6EF33C-E636-EBAC-BB88-BE076826874D}"/>
          </ac:spMkLst>
        </pc:spChg>
      </pc:sldChg>
      <pc:sldChg chg="addSp delSp modSp mod addAnim delAnim modAnim">
        <pc:chgData name="rahulkumar08945@gmail.com" userId="eaa8108a85f67eff" providerId="LiveId" clId="{54EF1D79-E478-4C67-9EB2-AE56EF51DF03}" dt="2023-06-25T13:23:55.570" v="1654"/>
        <pc:sldMkLst>
          <pc:docMk/>
          <pc:sldMk cId="0" sldId="265"/>
        </pc:sldMkLst>
        <pc:spChg chg="mod">
          <ac:chgData name="rahulkumar08945@gmail.com" userId="eaa8108a85f67eff" providerId="LiveId" clId="{54EF1D79-E478-4C67-9EB2-AE56EF51DF03}" dt="2023-06-25T13:23:55.570" v="1654"/>
          <ac:spMkLst>
            <pc:docMk/>
            <pc:sldMk cId="0" sldId="265"/>
            <ac:spMk id="2" creationId="{00000000-0000-0000-0000-000000000000}"/>
          </ac:spMkLst>
        </pc:spChg>
        <pc:spChg chg="add del mod">
          <ac:chgData name="rahulkumar08945@gmail.com" userId="eaa8108a85f67eff" providerId="LiveId" clId="{54EF1D79-E478-4C67-9EB2-AE56EF51DF03}" dt="2023-06-25T13:23:55.570" v="1654"/>
          <ac:spMkLst>
            <pc:docMk/>
            <pc:sldMk cId="0" sldId="265"/>
            <ac:spMk id="3" creationId="{00000000-0000-0000-0000-000000000000}"/>
          </ac:spMkLst>
        </pc:spChg>
        <pc:spChg chg="del mod">
          <ac:chgData name="rahulkumar08945@gmail.com" userId="eaa8108a85f67eff" providerId="LiveId" clId="{54EF1D79-E478-4C67-9EB2-AE56EF51DF03}" dt="2023-06-25T11:23:45.723" v="636"/>
          <ac:spMkLst>
            <pc:docMk/>
            <pc:sldMk cId="0" sldId="265"/>
            <ac:spMk id="4" creationId="{00000000-0000-0000-0000-000000000000}"/>
          </ac:spMkLst>
        </pc:spChg>
        <pc:spChg chg="del mod">
          <ac:chgData name="rahulkumar08945@gmail.com" userId="eaa8108a85f67eff" providerId="LiveId" clId="{54EF1D79-E478-4C67-9EB2-AE56EF51DF03}" dt="2023-06-25T11:23:28.374" v="630" actId="21"/>
          <ac:spMkLst>
            <pc:docMk/>
            <pc:sldMk cId="0" sldId="265"/>
            <ac:spMk id="5" creationId="{00000000-0000-0000-0000-000000000000}"/>
          </ac:spMkLst>
        </pc:spChg>
        <pc:spChg chg="add del mod">
          <ac:chgData name="rahulkumar08945@gmail.com" userId="eaa8108a85f67eff" providerId="LiveId" clId="{54EF1D79-E478-4C67-9EB2-AE56EF51DF03}" dt="2023-06-25T11:23:19.470" v="627" actId="21"/>
          <ac:spMkLst>
            <pc:docMk/>
            <pc:sldMk cId="0" sldId="265"/>
            <ac:spMk id="7" creationId="{7F89FB15-CE9B-70F1-2E8A-B37EABD68A0A}"/>
          </ac:spMkLst>
        </pc:spChg>
      </pc:sldChg>
      <pc:sldChg chg="delSp modSp mod modAnim">
        <pc:chgData name="rahulkumar08945@gmail.com" userId="eaa8108a85f67eff" providerId="LiveId" clId="{54EF1D79-E478-4C67-9EB2-AE56EF51DF03}" dt="2023-06-25T13:23:55.570" v="1654"/>
        <pc:sldMkLst>
          <pc:docMk/>
          <pc:sldMk cId="0" sldId="266"/>
        </pc:sldMkLst>
        <pc:spChg chg="mod">
          <ac:chgData name="rahulkumar08945@gmail.com" userId="eaa8108a85f67eff" providerId="LiveId" clId="{54EF1D79-E478-4C67-9EB2-AE56EF51DF03}" dt="2023-06-25T13:23:55.570" v="1654"/>
          <ac:spMkLst>
            <pc:docMk/>
            <pc:sldMk cId="0" sldId="266"/>
            <ac:spMk id="2" creationId="{00000000-0000-0000-0000-000000000000}"/>
          </ac:spMkLst>
        </pc:spChg>
        <pc:spChg chg="mod">
          <ac:chgData name="rahulkumar08945@gmail.com" userId="eaa8108a85f67eff" providerId="LiveId" clId="{54EF1D79-E478-4C67-9EB2-AE56EF51DF03}" dt="2023-06-25T13:23:55.570" v="1654"/>
          <ac:spMkLst>
            <pc:docMk/>
            <pc:sldMk cId="0" sldId="266"/>
            <ac:spMk id="3" creationId="{00000000-0000-0000-0000-000000000000}"/>
          </ac:spMkLst>
        </pc:spChg>
        <pc:spChg chg="del mod">
          <ac:chgData name="rahulkumar08945@gmail.com" userId="eaa8108a85f67eff" providerId="LiveId" clId="{54EF1D79-E478-4C67-9EB2-AE56EF51DF03}" dt="2023-06-25T11:30:14.817" v="833"/>
          <ac:spMkLst>
            <pc:docMk/>
            <pc:sldMk cId="0" sldId="266"/>
            <ac:spMk id="4" creationId="{00000000-0000-0000-0000-000000000000}"/>
          </ac:spMkLst>
        </pc:spChg>
        <pc:spChg chg="del mod">
          <ac:chgData name="rahulkumar08945@gmail.com" userId="eaa8108a85f67eff" providerId="LiveId" clId="{54EF1D79-E478-4C67-9EB2-AE56EF51DF03}" dt="2023-06-25T11:29:27.108" v="788" actId="21"/>
          <ac:spMkLst>
            <pc:docMk/>
            <pc:sldMk cId="0" sldId="266"/>
            <ac:spMk id="5" creationId="{00000000-0000-0000-0000-000000000000}"/>
          </ac:spMkLst>
        </pc:spChg>
      </pc:sldChg>
      <pc:sldChg chg="delSp modSp mod">
        <pc:chgData name="rahulkumar08945@gmail.com" userId="eaa8108a85f67eff" providerId="LiveId" clId="{54EF1D79-E478-4C67-9EB2-AE56EF51DF03}" dt="2023-06-25T13:23:55.570" v="1654"/>
        <pc:sldMkLst>
          <pc:docMk/>
          <pc:sldMk cId="0" sldId="267"/>
        </pc:sldMkLst>
        <pc:spChg chg="mod">
          <ac:chgData name="rahulkumar08945@gmail.com" userId="eaa8108a85f67eff" providerId="LiveId" clId="{54EF1D79-E478-4C67-9EB2-AE56EF51DF03}" dt="2023-06-25T11:33:24.405" v="882" actId="403"/>
          <ac:spMkLst>
            <pc:docMk/>
            <pc:sldMk cId="0" sldId="267"/>
            <ac:spMk id="2" creationId="{00000000-0000-0000-0000-000000000000}"/>
          </ac:spMkLst>
        </pc:spChg>
        <pc:spChg chg="mod">
          <ac:chgData name="rahulkumar08945@gmail.com" userId="eaa8108a85f67eff" providerId="LiveId" clId="{54EF1D79-E478-4C67-9EB2-AE56EF51DF03}" dt="2023-06-25T13:23:55.570" v="1654"/>
          <ac:spMkLst>
            <pc:docMk/>
            <pc:sldMk cId="0" sldId="267"/>
            <ac:spMk id="3" creationId="{00000000-0000-0000-0000-000000000000}"/>
          </ac:spMkLst>
        </pc:spChg>
        <pc:spChg chg="mod">
          <ac:chgData name="rahulkumar08945@gmail.com" userId="eaa8108a85f67eff" providerId="LiveId" clId="{54EF1D79-E478-4C67-9EB2-AE56EF51DF03}" dt="2023-06-25T13:23:55.570" v="1654"/>
          <ac:spMkLst>
            <pc:docMk/>
            <pc:sldMk cId="0" sldId="267"/>
            <ac:spMk id="4" creationId="{00000000-0000-0000-0000-000000000000}"/>
          </ac:spMkLst>
        </pc:spChg>
        <pc:spChg chg="del">
          <ac:chgData name="rahulkumar08945@gmail.com" userId="eaa8108a85f67eff" providerId="LiveId" clId="{54EF1D79-E478-4C67-9EB2-AE56EF51DF03}" dt="2023-06-25T11:33:10.749" v="878" actId="21"/>
          <ac:spMkLst>
            <pc:docMk/>
            <pc:sldMk cId="0" sldId="267"/>
            <ac:spMk id="5" creationId="{00000000-0000-0000-0000-000000000000}"/>
          </ac:spMkLst>
        </pc:spChg>
      </pc:sldChg>
      <pc:sldChg chg="modSp">
        <pc:chgData name="rahulkumar08945@gmail.com" userId="eaa8108a85f67eff" providerId="LiveId" clId="{54EF1D79-E478-4C67-9EB2-AE56EF51DF03}" dt="2023-06-25T13:23:55.570" v="1654"/>
        <pc:sldMkLst>
          <pc:docMk/>
          <pc:sldMk cId="0" sldId="268"/>
        </pc:sldMkLst>
        <pc:spChg chg="mod">
          <ac:chgData name="rahulkumar08945@gmail.com" userId="eaa8108a85f67eff" providerId="LiveId" clId="{54EF1D79-E478-4C67-9EB2-AE56EF51DF03}" dt="2023-06-25T13:23:55.570" v="1654"/>
          <ac:spMkLst>
            <pc:docMk/>
            <pc:sldMk cId="0" sldId="268"/>
            <ac:spMk id="3" creationId="{1AF712DE-9AE9-5D7F-5862-E9E3F8B5F178}"/>
          </ac:spMkLst>
        </pc:spChg>
        <pc:spChg chg="mod">
          <ac:chgData name="rahulkumar08945@gmail.com" userId="eaa8108a85f67eff" providerId="LiveId" clId="{54EF1D79-E478-4C67-9EB2-AE56EF51DF03}" dt="2023-06-25T13:23:55.570" v="1654"/>
          <ac:spMkLst>
            <pc:docMk/>
            <pc:sldMk cId="0" sldId="268"/>
            <ac:spMk id="4" creationId="{1D56C5A7-247F-5230-16A2-36E022974DD2}"/>
          </ac:spMkLst>
        </pc:spChg>
        <pc:spChg chg="mod">
          <ac:chgData name="rahulkumar08945@gmail.com" userId="eaa8108a85f67eff" providerId="LiveId" clId="{54EF1D79-E478-4C67-9EB2-AE56EF51DF03}" dt="2023-06-25T13:23:55.570" v="1654"/>
          <ac:spMkLst>
            <pc:docMk/>
            <pc:sldMk cId="0" sldId="268"/>
            <ac:spMk id="5" creationId="{371C4991-66D9-DEF0-BB63-823A40A370BD}"/>
          </ac:spMkLst>
        </pc:spChg>
        <pc:spChg chg="mod">
          <ac:chgData name="rahulkumar08945@gmail.com" userId="eaa8108a85f67eff" providerId="LiveId" clId="{54EF1D79-E478-4C67-9EB2-AE56EF51DF03}" dt="2023-06-25T13:23:55.570" v="1654"/>
          <ac:spMkLst>
            <pc:docMk/>
            <pc:sldMk cId="0" sldId="268"/>
            <ac:spMk id="1034" creationId="{992E0E9A-F416-E83E-43B8-C2968FF23601}"/>
          </ac:spMkLst>
        </pc:spChg>
        <pc:spChg chg="mod">
          <ac:chgData name="rahulkumar08945@gmail.com" userId="eaa8108a85f67eff" providerId="LiveId" clId="{54EF1D79-E478-4C67-9EB2-AE56EF51DF03}" dt="2023-06-25T13:23:55.570" v="1654"/>
          <ac:spMkLst>
            <pc:docMk/>
            <pc:sldMk cId="0" sldId="268"/>
            <ac:spMk id="1035" creationId="{2DC76050-0FD2-94B1-B03C-E00A417B93E7}"/>
          </ac:spMkLst>
        </pc:spChg>
        <pc:grpChg chg="mod">
          <ac:chgData name="rahulkumar08945@gmail.com" userId="eaa8108a85f67eff" providerId="LiveId" clId="{54EF1D79-E478-4C67-9EB2-AE56EF51DF03}" dt="2023-06-25T13:23:55.570" v="1654"/>
          <ac:grpSpMkLst>
            <pc:docMk/>
            <pc:sldMk cId="0" sldId="268"/>
            <ac:grpSpMk id="2" creationId="{040771B2-BD02-B0F4-0B2C-9FCE39A9A3BE}"/>
          </ac:grpSpMkLst>
        </pc:grpChg>
        <pc:cxnChg chg="mod">
          <ac:chgData name="rahulkumar08945@gmail.com" userId="eaa8108a85f67eff" providerId="LiveId" clId="{54EF1D79-E478-4C67-9EB2-AE56EF51DF03}" dt="2023-06-25T13:23:55.570" v="1654"/>
          <ac:cxnSpMkLst>
            <pc:docMk/>
            <pc:sldMk cId="0" sldId="268"/>
            <ac:cxnSpMk id="1028" creationId="{EA10300A-EB0E-0327-4962-AB49A8635DFB}"/>
          </ac:cxnSpMkLst>
        </pc:cxnChg>
        <pc:cxnChg chg="mod">
          <ac:chgData name="rahulkumar08945@gmail.com" userId="eaa8108a85f67eff" providerId="LiveId" clId="{54EF1D79-E478-4C67-9EB2-AE56EF51DF03}" dt="2023-06-25T13:23:55.570" v="1654"/>
          <ac:cxnSpMkLst>
            <pc:docMk/>
            <pc:sldMk cId="0" sldId="268"/>
            <ac:cxnSpMk id="1029" creationId="{1ED69332-92B0-7B89-048F-10742C9B4EDA}"/>
          </ac:cxnSpMkLst>
        </pc:cxnChg>
      </pc:sldChg>
      <pc:sldChg chg="delSp modSp mod modAnim">
        <pc:chgData name="rahulkumar08945@gmail.com" userId="eaa8108a85f67eff" providerId="LiveId" clId="{54EF1D79-E478-4C67-9EB2-AE56EF51DF03}" dt="2023-06-25T13:23:55.570" v="1654"/>
        <pc:sldMkLst>
          <pc:docMk/>
          <pc:sldMk cId="0" sldId="269"/>
        </pc:sldMkLst>
        <pc:spChg chg="mod">
          <ac:chgData name="rahulkumar08945@gmail.com" userId="eaa8108a85f67eff" providerId="LiveId" clId="{54EF1D79-E478-4C67-9EB2-AE56EF51DF03}" dt="2023-06-25T13:23:55.570" v="1654"/>
          <ac:spMkLst>
            <pc:docMk/>
            <pc:sldMk cId="0" sldId="269"/>
            <ac:spMk id="2" creationId="{00000000-0000-0000-0000-000000000000}"/>
          </ac:spMkLst>
        </pc:spChg>
        <pc:spChg chg="mod">
          <ac:chgData name="rahulkumar08945@gmail.com" userId="eaa8108a85f67eff" providerId="LiveId" clId="{54EF1D79-E478-4C67-9EB2-AE56EF51DF03}" dt="2023-06-25T13:23:55.570" v="1654"/>
          <ac:spMkLst>
            <pc:docMk/>
            <pc:sldMk cId="0" sldId="269"/>
            <ac:spMk id="3" creationId="{00000000-0000-0000-0000-000000000000}"/>
          </ac:spMkLst>
        </pc:spChg>
        <pc:spChg chg="mod">
          <ac:chgData name="rahulkumar08945@gmail.com" userId="eaa8108a85f67eff" providerId="LiveId" clId="{54EF1D79-E478-4C67-9EB2-AE56EF51DF03}" dt="2023-06-25T13:23:55.570" v="1654"/>
          <ac:spMkLst>
            <pc:docMk/>
            <pc:sldMk cId="0" sldId="269"/>
            <ac:spMk id="4" creationId="{00000000-0000-0000-0000-000000000000}"/>
          </ac:spMkLst>
        </pc:spChg>
        <pc:spChg chg="del mod">
          <ac:chgData name="rahulkumar08945@gmail.com" userId="eaa8108a85f67eff" providerId="LiveId" clId="{54EF1D79-E478-4C67-9EB2-AE56EF51DF03}" dt="2023-06-25T11:33:47.700" v="888" actId="21"/>
          <ac:spMkLst>
            <pc:docMk/>
            <pc:sldMk cId="0" sldId="269"/>
            <ac:spMk id="7" creationId="{00000000-0000-0000-0000-000000000000}"/>
          </ac:spMkLst>
        </pc:spChg>
      </pc:sldChg>
      <pc:sldChg chg="modSp">
        <pc:chgData name="rahulkumar08945@gmail.com" userId="eaa8108a85f67eff" providerId="LiveId" clId="{54EF1D79-E478-4C67-9EB2-AE56EF51DF03}" dt="2023-06-25T13:23:55.570" v="1654"/>
        <pc:sldMkLst>
          <pc:docMk/>
          <pc:sldMk cId="0" sldId="270"/>
        </pc:sldMkLst>
        <pc:spChg chg="mod">
          <ac:chgData name="rahulkumar08945@gmail.com" userId="eaa8108a85f67eff" providerId="LiveId" clId="{54EF1D79-E478-4C67-9EB2-AE56EF51DF03}" dt="2023-06-25T13:23:55.570" v="1654"/>
          <ac:spMkLst>
            <pc:docMk/>
            <pc:sldMk cId="0" sldId="270"/>
            <ac:spMk id="3" creationId="{4DDFFF5D-CC47-F81E-42D3-AC330483A436}"/>
          </ac:spMkLst>
        </pc:spChg>
        <pc:spChg chg="mod">
          <ac:chgData name="rahulkumar08945@gmail.com" userId="eaa8108a85f67eff" providerId="LiveId" clId="{54EF1D79-E478-4C67-9EB2-AE56EF51DF03}" dt="2023-06-25T13:23:55.570" v="1654"/>
          <ac:spMkLst>
            <pc:docMk/>
            <pc:sldMk cId="0" sldId="270"/>
            <ac:spMk id="23554" creationId="{96AF7A38-CE47-0BF2-2215-EF2A3329FE1B}"/>
          </ac:spMkLst>
        </pc:spChg>
      </pc:sldChg>
      <pc:sldChg chg="addSp delSp modSp mod addAnim delAnim modAnim">
        <pc:chgData name="rahulkumar08945@gmail.com" userId="eaa8108a85f67eff" providerId="LiveId" clId="{54EF1D79-E478-4C67-9EB2-AE56EF51DF03}" dt="2023-06-25T13:23:55.570" v="1654"/>
        <pc:sldMkLst>
          <pc:docMk/>
          <pc:sldMk cId="0" sldId="271"/>
        </pc:sldMkLst>
        <pc:spChg chg="mod">
          <ac:chgData name="rahulkumar08945@gmail.com" userId="eaa8108a85f67eff" providerId="LiveId" clId="{54EF1D79-E478-4C67-9EB2-AE56EF51DF03}" dt="2023-06-25T13:23:55.570" v="1654"/>
          <ac:spMkLst>
            <pc:docMk/>
            <pc:sldMk cId="0" sldId="271"/>
            <ac:spMk id="2" creationId="{00000000-0000-0000-0000-000000000000}"/>
          </ac:spMkLst>
        </pc:spChg>
        <pc:spChg chg="add del mod">
          <ac:chgData name="rahulkumar08945@gmail.com" userId="eaa8108a85f67eff" providerId="LiveId" clId="{54EF1D79-E478-4C67-9EB2-AE56EF51DF03}" dt="2023-06-25T13:23:55.570" v="1654"/>
          <ac:spMkLst>
            <pc:docMk/>
            <pc:sldMk cId="0" sldId="271"/>
            <ac:spMk id="3" creationId="{00000000-0000-0000-0000-000000000000}"/>
          </ac:spMkLst>
        </pc:spChg>
        <pc:spChg chg="mod">
          <ac:chgData name="rahulkumar08945@gmail.com" userId="eaa8108a85f67eff" providerId="LiveId" clId="{54EF1D79-E478-4C67-9EB2-AE56EF51DF03}" dt="2023-06-25T13:23:55.570" v="1654"/>
          <ac:spMkLst>
            <pc:docMk/>
            <pc:sldMk cId="0" sldId="271"/>
            <ac:spMk id="4" creationId="{00000000-0000-0000-0000-000000000000}"/>
          </ac:spMkLst>
        </pc:spChg>
        <pc:spChg chg="del">
          <ac:chgData name="rahulkumar08945@gmail.com" userId="eaa8108a85f67eff" providerId="LiveId" clId="{54EF1D79-E478-4C67-9EB2-AE56EF51DF03}" dt="2023-06-25T11:36:08.798" v="953" actId="21"/>
          <ac:spMkLst>
            <pc:docMk/>
            <pc:sldMk cId="0" sldId="271"/>
            <ac:spMk id="5" creationId="{00000000-0000-0000-0000-000000000000}"/>
          </ac:spMkLst>
        </pc:spChg>
        <pc:spChg chg="add del mod">
          <ac:chgData name="rahulkumar08945@gmail.com" userId="eaa8108a85f67eff" providerId="LiveId" clId="{54EF1D79-E478-4C67-9EB2-AE56EF51DF03}" dt="2023-06-25T11:38:43.496" v="1036" actId="21"/>
          <ac:spMkLst>
            <pc:docMk/>
            <pc:sldMk cId="0" sldId="271"/>
            <ac:spMk id="7" creationId="{5D89063A-39BA-7E61-9732-9D7F410D2360}"/>
          </ac:spMkLst>
        </pc:spChg>
        <pc:spChg chg="add del mod">
          <ac:chgData name="rahulkumar08945@gmail.com" userId="eaa8108a85f67eff" providerId="LiveId" clId="{54EF1D79-E478-4C67-9EB2-AE56EF51DF03}" dt="2023-06-25T11:38:50.093" v="1038" actId="21"/>
          <ac:spMkLst>
            <pc:docMk/>
            <pc:sldMk cId="0" sldId="271"/>
            <ac:spMk id="9" creationId="{61E73E49-130F-D57C-4103-E20E1C449FFD}"/>
          </ac:spMkLst>
        </pc:spChg>
        <pc:spChg chg="add del mod">
          <ac:chgData name="rahulkumar08945@gmail.com" userId="eaa8108a85f67eff" providerId="LiveId" clId="{54EF1D79-E478-4C67-9EB2-AE56EF51DF03}" dt="2023-06-25T11:38:56.837" v="1041" actId="21"/>
          <ac:spMkLst>
            <pc:docMk/>
            <pc:sldMk cId="0" sldId="271"/>
            <ac:spMk id="11" creationId="{65793712-DDB7-E043-D1C4-08B75E2CC6E9}"/>
          </ac:spMkLst>
        </pc:spChg>
        <pc:spChg chg="add del mod">
          <ac:chgData name="rahulkumar08945@gmail.com" userId="eaa8108a85f67eff" providerId="LiveId" clId="{54EF1D79-E478-4C67-9EB2-AE56EF51DF03}" dt="2023-06-25T11:39:02.964" v="1044" actId="21"/>
          <ac:spMkLst>
            <pc:docMk/>
            <pc:sldMk cId="0" sldId="271"/>
            <ac:spMk id="13" creationId="{8FE3DE74-B2C1-8BA1-5A08-04BAB1ACB162}"/>
          </ac:spMkLst>
        </pc:spChg>
        <pc:spChg chg="add del mod">
          <ac:chgData name="rahulkumar08945@gmail.com" userId="eaa8108a85f67eff" providerId="LiveId" clId="{54EF1D79-E478-4C67-9EB2-AE56EF51DF03}" dt="2023-06-25T11:39:14.872" v="1046" actId="21"/>
          <ac:spMkLst>
            <pc:docMk/>
            <pc:sldMk cId="0" sldId="271"/>
            <ac:spMk id="15" creationId="{8757C534-EDF2-ADAB-27E5-CF1769356CB7}"/>
          </ac:spMkLst>
        </pc:spChg>
        <pc:spChg chg="add del mod">
          <ac:chgData name="rahulkumar08945@gmail.com" userId="eaa8108a85f67eff" providerId="LiveId" clId="{54EF1D79-E478-4C67-9EB2-AE56EF51DF03}" dt="2023-06-25T11:39:41.678" v="1061" actId="21"/>
          <ac:spMkLst>
            <pc:docMk/>
            <pc:sldMk cId="0" sldId="271"/>
            <ac:spMk id="17" creationId="{B28CC266-9AF0-26F5-F59A-993EBA76CA40}"/>
          </ac:spMkLst>
        </pc:spChg>
      </pc:sldChg>
      <pc:sldChg chg="modSp del mod">
        <pc:chgData name="rahulkumar08945@gmail.com" userId="eaa8108a85f67eff" providerId="LiveId" clId="{54EF1D79-E478-4C67-9EB2-AE56EF51DF03}" dt="2023-06-25T11:40:44.235" v="1211" actId="47"/>
        <pc:sldMkLst>
          <pc:docMk/>
          <pc:sldMk cId="0" sldId="272"/>
        </pc:sldMkLst>
        <pc:spChg chg="mod">
          <ac:chgData name="rahulkumar08945@gmail.com" userId="eaa8108a85f67eff" providerId="LiveId" clId="{54EF1D79-E478-4C67-9EB2-AE56EF51DF03}" dt="2023-06-25T11:38:08.642" v="1025" actId="21"/>
          <ac:spMkLst>
            <pc:docMk/>
            <pc:sldMk cId="0" sldId="272"/>
            <ac:spMk id="3" creationId="{00000000-0000-0000-0000-000000000000}"/>
          </ac:spMkLst>
        </pc:spChg>
      </pc:sldChg>
      <pc:sldChg chg="modSp">
        <pc:chgData name="rahulkumar08945@gmail.com" userId="eaa8108a85f67eff" providerId="LiveId" clId="{54EF1D79-E478-4C67-9EB2-AE56EF51DF03}" dt="2023-06-25T13:23:55.570" v="1654"/>
        <pc:sldMkLst>
          <pc:docMk/>
          <pc:sldMk cId="917184420" sldId="273"/>
        </pc:sldMkLst>
        <pc:spChg chg="mod">
          <ac:chgData name="rahulkumar08945@gmail.com" userId="eaa8108a85f67eff" providerId="LiveId" clId="{54EF1D79-E478-4C67-9EB2-AE56EF51DF03}" dt="2023-06-25T13:23:55.570" v="1654"/>
          <ac:spMkLst>
            <pc:docMk/>
            <pc:sldMk cId="917184420" sldId="273"/>
            <ac:spMk id="16386" creationId="{1AF6F955-7B22-D1AB-7DC3-94C72DB43051}"/>
          </ac:spMkLst>
        </pc:spChg>
      </pc:sldChg>
      <pc:sldChg chg="modSp">
        <pc:chgData name="rahulkumar08945@gmail.com" userId="eaa8108a85f67eff" providerId="LiveId" clId="{54EF1D79-E478-4C67-9EB2-AE56EF51DF03}" dt="2023-06-25T13:23:55.570" v="1654"/>
        <pc:sldMkLst>
          <pc:docMk/>
          <pc:sldMk cId="550037459" sldId="275"/>
        </pc:sldMkLst>
        <pc:spChg chg="mod">
          <ac:chgData name="rahulkumar08945@gmail.com" userId="eaa8108a85f67eff" providerId="LiveId" clId="{54EF1D79-E478-4C67-9EB2-AE56EF51DF03}" dt="2023-06-25T13:23:55.570" v="1654"/>
          <ac:spMkLst>
            <pc:docMk/>
            <pc:sldMk cId="550037459" sldId="275"/>
            <ac:spMk id="18434" creationId="{B15C223F-6C22-8345-F59C-346F21B66658}"/>
          </ac:spMkLst>
        </pc:spChg>
      </pc:sldChg>
      <pc:sldChg chg="delSp modSp mod">
        <pc:chgData name="rahulkumar08945@gmail.com" userId="eaa8108a85f67eff" providerId="LiveId" clId="{54EF1D79-E478-4C67-9EB2-AE56EF51DF03}" dt="2023-06-25T13:23:55.570" v="1654"/>
        <pc:sldMkLst>
          <pc:docMk/>
          <pc:sldMk cId="0" sldId="277"/>
        </pc:sldMkLst>
        <pc:spChg chg="mod">
          <ac:chgData name="rahulkumar08945@gmail.com" userId="eaa8108a85f67eff" providerId="LiveId" clId="{54EF1D79-E478-4C67-9EB2-AE56EF51DF03}" dt="2023-06-25T11:31:49.663" v="850" actId="20577"/>
          <ac:spMkLst>
            <pc:docMk/>
            <pc:sldMk cId="0" sldId="277"/>
            <ac:spMk id="2" creationId="{00000000-0000-0000-0000-000000000000}"/>
          </ac:spMkLst>
        </pc:spChg>
        <pc:spChg chg="mod">
          <ac:chgData name="rahulkumar08945@gmail.com" userId="eaa8108a85f67eff" providerId="LiveId" clId="{54EF1D79-E478-4C67-9EB2-AE56EF51DF03}" dt="2023-06-25T13:23:55.570" v="1654"/>
          <ac:spMkLst>
            <pc:docMk/>
            <pc:sldMk cId="0" sldId="277"/>
            <ac:spMk id="3" creationId="{00000000-0000-0000-0000-000000000000}"/>
          </ac:spMkLst>
        </pc:spChg>
        <pc:spChg chg="del mod">
          <ac:chgData name="rahulkumar08945@gmail.com" userId="eaa8108a85f67eff" providerId="LiveId" clId="{54EF1D79-E478-4C67-9EB2-AE56EF51DF03}" dt="2023-06-25T11:31:51.506" v="852"/>
          <ac:spMkLst>
            <pc:docMk/>
            <pc:sldMk cId="0" sldId="277"/>
            <ac:spMk id="4" creationId="{00000000-0000-0000-0000-000000000000}"/>
          </ac:spMkLst>
        </pc:spChg>
        <pc:spChg chg="del mod">
          <ac:chgData name="rahulkumar08945@gmail.com" userId="eaa8108a85f67eff" providerId="LiveId" clId="{54EF1D79-E478-4C67-9EB2-AE56EF51DF03}" dt="2023-06-25T11:31:19.935" v="844" actId="21"/>
          <ac:spMkLst>
            <pc:docMk/>
            <pc:sldMk cId="0" sldId="277"/>
            <ac:spMk id="5" creationId="{00000000-0000-0000-0000-000000000000}"/>
          </ac:spMkLst>
        </pc:spChg>
      </pc:sldChg>
      <pc:sldChg chg="delSp modSp mod">
        <pc:chgData name="rahulkumar08945@gmail.com" userId="eaa8108a85f67eff" providerId="LiveId" clId="{54EF1D79-E478-4C67-9EB2-AE56EF51DF03}" dt="2023-06-25T13:23:55.570" v="1654"/>
        <pc:sldMkLst>
          <pc:docMk/>
          <pc:sldMk cId="0" sldId="278"/>
        </pc:sldMkLst>
        <pc:spChg chg="mod">
          <ac:chgData name="rahulkumar08945@gmail.com" userId="eaa8108a85f67eff" providerId="LiveId" clId="{54EF1D79-E478-4C67-9EB2-AE56EF51DF03}" dt="2023-06-25T11:35:44.970" v="948" actId="403"/>
          <ac:spMkLst>
            <pc:docMk/>
            <pc:sldMk cId="0" sldId="278"/>
            <ac:spMk id="2" creationId="{00000000-0000-0000-0000-000000000000}"/>
          </ac:spMkLst>
        </pc:spChg>
        <pc:spChg chg="mod">
          <ac:chgData name="rahulkumar08945@gmail.com" userId="eaa8108a85f67eff" providerId="LiveId" clId="{54EF1D79-E478-4C67-9EB2-AE56EF51DF03}" dt="2023-06-25T13:23:55.570" v="1654"/>
          <ac:spMkLst>
            <pc:docMk/>
            <pc:sldMk cId="0" sldId="278"/>
            <ac:spMk id="3" creationId="{00000000-0000-0000-0000-000000000000}"/>
          </ac:spMkLst>
        </pc:spChg>
        <pc:spChg chg="del mod">
          <ac:chgData name="rahulkumar08945@gmail.com" userId="eaa8108a85f67eff" providerId="LiveId" clId="{54EF1D79-E478-4C67-9EB2-AE56EF51DF03}" dt="2023-06-25T11:35:58.001" v="952"/>
          <ac:spMkLst>
            <pc:docMk/>
            <pc:sldMk cId="0" sldId="278"/>
            <ac:spMk id="4" creationId="{00000000-0000-0000-0000-000000000000}"/>
          </ac:spMkLst>
        </pc:spChg>
        <pc:spChg chg="del">
          <ac:chgData name="rahulkumar08945@gmail.com" userId="eaa8108a85f67eff" providerId="LiveId" clId="{54EF1D79-E478-4C67-9EB2-AE56EF51DF03}" dt="2023-06-25T11:35:50.774" v="949" actId="21"/>
          <ac:spMkLst>
            <pc:docMk/>
            <pc:sldMk cId="0" sldId="278"/>
            <ac:spMk id="5" creationId="{00000000-0000-0000-0000-000000000000}"/>
          </ac:spMkLst>
        </pc:spChg>
      </pc:sldChg>
      <pc:sldChg chg="modSp">
        <pc:chgData name="rahulkumar08945@gmail.com" userId="eaa8108a85f67eff" providerId="LiveId" clId="{54EF1D79-E478-4C67-9EB2-AE56EF51DF03}" dt="2023-06-25T13:23:55.570" v="1654"/>
        <pc:sldMkLst>
          <pc:docMk/>
          <pc:sldMk cId="0" sldId="281"/>
        </pc:sldMkLst>
        <pc:spChg chg="mod">
          <ac:chgData name="rahulkumar08945@gmail.com" userId="eaa8108a85f67eff" providerId="LiveId" clId="{54EF1D79-E478-4C67-9EB2-AE56EF51DF03}" dt="2023-06-25T13:23:55.570" v="1654"/>
          <ac:spMkLst>
            <pc:docMk/>
            <pc:sldMk cId="0" sldId="281"/>
            <ac:spMk id="64515" creationId="{E9863920-D29F-958A-F2C9-41208571FB22}"/>
          </ac:spMkLst>
        </pc:spChg>
        <pc:spChg chg="mod">
          <ac:chgData name="rahulkumar08945@gmail.com" userId="eaa8108a85f67eff" providerId="LiveId" clId="{54EF1D79-E478-4C67-9EB2-AE56EF51DF03}" dt="2023-06-25T13:23:55.570" v="1654"/>
          <ac:spMkLst>
            <pc:docMk/>
            <pc:sldMk cId="0" sldId="281"/>
            <ac:spMk id="64516" creationId="{4CB3160F-3A6D-681A-0882-2E829AA4F8FD}"/>
          </ac:spMkLst>
        </pc:spChg>
      </pc:sldChg>
      <pc:sldChg chg="addSp delSp modSp add del mod">
        <pc:chgData name="rahulkumar08945@gmail.com" userId="eaa8108a85f67eff" providerId="LiveId" clId="{54EF1D79-E478-4C67-9EB2-AE56EF51DF03}" dt="2023-06-25T12:02:57.615" v="1385" actId="47"/>
        <pc:sldMkLst>
          <pc:docMk/>
          <pc:sldMk cId="0" sldId="283"/>
        </pc:sldMkLst>
        <pc:spChg chg="mod">
          <ac:chgData name="rahulkumar08945@gmail.com" userId="eaa8108a85f67eff" providerId="LiveId" clId="{54EF1D79-E478-4C67-9EB2-AE56EF51DF03}" dt="2023-06-25T08:28:44.096" v="417" actId="1035"/>
          <ac:spMkLst>
            <pc:docMk/>
            <pc:sldMk cId="0" sldId="283"/>
            <ac:spMk id="2" creationId="{CD33105D-42A0-1D5D-252F-395A2C37E33C}"/>
          </ac:spMkLst>
        </pc:spChg>
        <pc:spChg chg="mod">
          <ac:chgData name="rahulkumar08945@gmail.com" userId="eaa8108a85f67eff" providerId="LiveId" clId="{54EF1D79-E478-4C67-9EB2-AE56EF51DF03}" dt="2023-06-25T08:28:34.711" v="394" actId="2710"/>
          <ac:spMkLst>
            <pc:docMk/>
            <pc:sldMk cId="0" sldId="283"/>
            <ac:spMk id="3" creationId="{407C27ED-8C90-CD0D-C881-4C9558A6A43C}"/>
          </ac:spMkLst>
        </pc:spChg>
        <pc:spChg chg="add del mod">
          <ac:chgData name="rahulkumar08945@gmail.com" userId="eaa8108a85f67eff" providerId="LiveId" clId="{54EF1D79-E478-4C67-9EB2-AE56EF51DF03}" dt="2023-06-25T08:28:19.318" v="392"/>
          <ac:spMkLst>
            <pc:docMk/>
            <pc:sldMk cId="0" sldId="283"/>
            <ac:spMk id="4" creationId="{F2B96A3A-9822-BA37-D370-D7B316B42803}"/>
          </ac:spMkLst>
        </pc:spChg>
        <pc:spChg chg="add del mod">
          <ac:chgData name="rahulkumar08945@gmail.com" userId="eaa8108a85f67eff" providerId="LiveId" clId="{54EF1D79-E478-4C67-9EB2-AE56EF51DF03}" dt="2023-06-25T08:28:19.318" v="392"/>
          <ac:spMkLst>
            <pc:docMk/>
            <pc:sldMk cId="0" sldId="283"/>
            <ac:spMk id="5" creationId="{CDA1DB98-3C4C-F92C-B2C4-7F8BDD3B8538}"/>
          </ac:spMkLst>
        </pc:spChg>
      </pc:sldChg>
      <pc:sldChg chg="add del">
        <pc:chgData name="rahulkumar08945@gmail.com" userId="eaa8108a85f67eff" providerId="LiveId" clId="{54EF1D79-E478-4C67-9EB2-AE56EF51DF03}" dt="2023-06-25T12:02:57.615" v="1385" actId="47"/>
        <pc:sldMkLst>
          <pc:docMk/>
          <pc:sldMk cId="0" sldId="284"/>
        </pc:sldMkLst>
      </pc:sldChg>
      <pc:sldChg chg="del">
        <pc:chgData name="rahulkumar08945@gmail.com" userId="eaa8108a85f67eff" providerId="LiveId" clId="{54EF1D79-E478-4C67-9EB2-AE56EF51DF03}" dt="2023-06-25T12:02:57.615" v="1385" actId="47"/>
        <pc:sldMkLst>
          <pc:docMk/>
          <pc:sldMk cId="0" sldId="285"/>
        </pc:sldMkLst>
      </pc:sldChg>
      <pc:sldChg chg="modSp del mod">
        <pc:chgData name="rahulkumar08945@gmail.com" userId="eaa8108a85f67eff" providerId="LiveId" clId="{54EF1D79-E478-4C67-9EB2-AE56EF51DF03}" dt="2023-06-25T12:02:57.615" v="1385" actId="47"/>
        <pc:sldMkLst>
          <pc:docMk/>
          <pc:sldMk cId="0" sldId="286"/>
        </pc:sldMkLst>
        <pc:spChg chg="mod">
          <ac:chgData name="rahulkumar08945@gmail.com" userId="eaa8108a85f67eff" providerId="LiveId" clId="{54EF1D79-E478-4C67-9EB2-AE56EF51DF03}" dt="2023-06-25T08:29:08.932" v="424" actId="20577"/>
          <ac:spMkLst>
            <pc:docMk/>
            <pc:sldMk cId="0" sldId="286"/>
            <ac:spMk id="3" creationId="{88508A4E-5DDB-8677-880B-491F8BEDD858}"/>
          </ac:spMkLst>
        </pc:spChg>
      </pc:sldChg>
      <pc:sldChg chg="modSp del mod">
        <pc:chgData name="rahulkumar08945@gmail.com" userId="eaa8108a85f67eff" providerId="LiveId" clId="{54EF1D79-E478-4C67-9EB2-AE56EF51DF03}" dt="2023-06-25T12:02:57.615" v="1385" actId="47"/>
        <pc:sldMkLst>
          <pc:docMk/>
          <pc:sldMk cId="0" sldId="287"/>
        </pc:sldMkLst>
        <pc:spChg chg="mod">
          <ac:chgData name="rahulkumar08945@gmail.com" userId="eaa8108a85f67eff" providerId="LiveId" clId="{54EF1D79-E478-4C67-9EB2-AE56EF51DF03}" dt="2023-06-25T08:29:20.561" v="426" actId="20577"/>
          <ac:spMkLst>
            <pc:docMk/>
            <pc:sldMk cId="0" sldId="287"/>
            <ac:spMk id="3" creationId="{7E40800C-E779-4E98-9F6F-E37825FA9357}"/>
          </ac:spMkLst>
        </pc:spChg>
      </pc:sldChg>
      <pc:sldChg chg="modSp">
        <pc:chgData name="rahulkumar08945@gmail.com" userId="eaa8108a85f67eff" providerId="LiveId" clId="{54EF1D79-E478-4C67-9EB2-AE56EF51DF03}" dt="2023-06-25T13:23:55.570" v="1654"/>
        <pc:sldMkLst>
          <pc:docMk/>
          <pc:sldMk cId="0" sldId="297"/>
        </pc:sldMkLst>
        <pc:spChg chg="mod">
          <ac:chgData name="rahulkumar08945@gmail.com" userId="eaa8108a85f67eff" providerId="LiveId" clId="{54EF1D79-E478-4C67-9EB2-AE56EF51DF03}" dt="2023-06-25T13:23:55.570" v="1654"/>
          <ac:spMkLst>
            <pc:docMk/>
            <pc:sldMk cId="0" sldId="297"/>
            <ac:spMk id="13314" creationId="{130350B5-3587-330F-685C-0237DD24B49C}"/>
          </ac:spMkLst>
        </pc:spChg>
        <pc:spChg chg="mod">
          <ac:chgData name="rahulkumar08945@gmail.com" userId="eaa8108a85f67eff" providerId="LiveId" clId="{54EF1D79-E478-4C67-9EB2-AE56EF51DF03}" dt="2023-06-25T13:23:55.570" v="1654"/>
          <ac:spMkLst>
            <pc:docMk/>
            <pc:sldMk cId="0" sldId="297"/>
            <ac:spMk id="13315" creationId="{0C20948C-3350-FEE9-C779-E5FF8E64047B}"/>
          </ac:spMkLst>
        </pc:spChg>
      </pc:sldChg>
      <pc:sldChg chg="modSp del mod">
        <pc:chgData name="rahulkumar08945@gmail.com" userId="eaa8108a85f67eff" providerId="LiveId" clId="{54EF1D79-E478-4C67-9EB2-AE56EF51DF03}" dt="2023-06-25T15:21:41.157" v="1969" actId="14100"/>
        <pc:sldMkLst>
          <pc:docMk/>
          <pc:sldMk cId="3071906051" sldId="305"/>
        </pc:sldMkLst>
        <pc:picChg chg="mod">
          <ac:chgData name="rahulkumar08945@gmail.com" userId="eaa8108a85f67eff" providerId="LiveId" clId="{54EF1D79-E478-4C67-9EB2-AE56EF51DF03}" dt="2023-06-25T15:21:41.157" v="1969" actId="14100"/>
          <ac:picMkLst>
            <pc:docMk/>
            <pc:sldMk cId="3071906051" sldId="305"/>
            <ac:picMk id="26627" creationId="{A96CFC39-1170-2CC8-22FF-25034AB2FD1C}"/>
          </ac:picMkLst>
        </pc:picChg>
      </pc:sldChg>
      <pc:sldChg chg="modSp del">
        <pc:chgData name="rahulkumar08945@gmail.com" userId="eaa8108a85f67eff" providerId="LiveId" clId="{54EF1D79-E478-4C67-9EB2-AE56EF51DF03}" dt="2023-06-25T13:23:55.570" v="1654"/>
        <pc:sldMkLst>
          <pc:docMk/>
          <pc:sldMk cId="3636323286" sldId="408"/>
        </pc:sldMkLst>
        <pc:spChg chg="mod">
          <ac:chgData name="rahulkumar08945@gmail.com" userId="eaa8108a85f67eff" providerId="LiveId" clId="{54EF1D79-E478-4C67-9EB2-AE56EF51DF03}" dt="2023-06-25T13:23:55.570" v="1654"/>
          <ac:spMkLst>
            <pc:docMk/>
            <pc:sldMk cId="3636323286" sldId="408"/>
            <ac:spMk id="17410" creationId="{165D9794-BE6C-3E17-4822-6E9A45DF4C86}"/>
          </ac:spMkLst>
        </pc:spChg>
        <pc:spChg chg="mod">
          <ac:chgData name="rahulkumar08945@gmail.com" userId="eaa8108a85f67eff" providerId="LiveId" clId="{54EF1D79-E478-4C67-9EB2-AE56EF51DF03}" dt="2023-06-25T13:23:55.570" v="1654"/>
          <ac:spMkLst>
            <pc:docMk/>
            <pc:sldMk cId="3636323286" sldId="408"/>
            <ac:spMk id="17411" creationId="{00848C43-CC70-99FF-BE60-30A24FB4B5B8}"/>
          </ac:spMkLst>
        </pc:spChg>
      </pc:sldChg>
      <pc:sldChg chg="modSp add del mod">
        <pc:chgData name="rahulkumar08945@gmail.com" userId="eaa8108a85f67eff" providerId="LiveId" clId="{54EF1D79-E478-4C67-9EB2-AE56EF51DF03}" dt="2023-06-25T13:23:55.570" v="1654"/>
        <pc:sldMkLst>
          <pc:docMk/>
          <pc:sldMk cId="0" sldId="409"/>
        </pc:sldMkLst>
        <pc:spChg chg="mod">
          <ac:chgData name="rahulkumar08945@gmail.com" userId="eaa8108a85f67eff" providerId="LiveId" clId="{54EF1D79-E478-4C67-9EB2-AE56EF51DF03}" dt="2023-06-25T13:23:55.570" v="1654"/>
          <ac:spMkLst>
            <pc:docMk/>
            <pc:sldMk cId="0" sldId="409"/>
            <ac:spMk id="4099" creationId="{EA624464-154E-7F70-CF18-385B497BB154}"/>
          </ac:spMkLst>
        </pc:spChg>
        <pc:spChg chg="mod">
          <ac:chgData name="rahulkumar08945@gmail.com" userId="eaa8108a85f67eff" providerId="LiveId" clId="{54EF1D79-E478-4C67-9EB2-AE56EF51DF03}" dt="2023-06-25T13:23:55.570" v="1654"/>
          <ac:spMkLst>
            <pc:docMk/>
            <pc:sldMk cId="0" sldId="409"/>
            <ac:spMk id="10242" creationId="{5906A74D-523A-31BE-B2C6-3F6CF5E52D2E}"/>
          </ac:spMkLst>
        </pc:spChg>
      </pc:sldChg>
      <pc:sldChg chg="modSp del">
        <pc:chgData name="rahulkumar08945@gmail.com" userId="eaa8108a85f67eff" providerId="LiveId" clId="{54EF1D79-E478-4C67-9EB2-AE56EF51DF03}" dt="2023-06-25T13:23:55.570" v="1654"/>
        <pc:sldMkLst>
          <pc:docMk/>
          <pc:sldMk cId="1450934652" sldId="410"/>
        </pc:sldMkLst>
        <pc:spChg chg="mod">
          <ac:chgData name="rahulkumar08945@gmail.com" userId="eaa8108a85f67eff" providerId="LiveId" clId="{54EF1D79-E478-4C67-9EB2-AE56EF51DF03}" dt="2023-06-25T13:23:55.570" v="1654"/>
          <ac:spMkLst>
            <pc:docMk/>
            <pc:sldMk cId="1450934652" sldId="410"/>
            <ac:spMk id="16386" creationId="{68CCC185-A4D7-5725-3AD0-892C78AD8674}"/>
          </ac:spMkLst>
        </pc:spChg>
        <pc:spChg chg="mod">
          <ac:chgData name="rahulkumar08945@gmail.com" userId="eaa8108a85f67eff" providerId="LiveId" clId="{54EF1D79-E478-4C67-9EB2-AE56EF51DF03}" dt="2023-06-25T13:23:55.570" v="1654"/>
          <ac:spMkLst>
            <pc:docMk/>
            <pc:sldMk cId="1450934652" sldId="410"/>
            <ac:spMk id="16387" creationId="{E16BE5F7-787E-1619-AB29-173D3A1D5654}"/>
          </ac:spMkLst>
        </pc:spChg>
      </pc:sldChg>
      <pc:sldChg chg="modSp add del mod">
        <pc:chgData name="rahulkumar08945@gmail.com" userId="eaa8108a85f67eff" providerId="LiveId" clId="{54EF1D79-E478-4C67-9EB2-AE56EF51DF03}" dt="2023-06-25T13:23:55.570" v="1654"/>
        <pc:sldMkLst>
          <pc:docMk/>
          <pc:sldMk cId="0" sldId="451"/>
        </pc:sldMkLst>
        <pc:spChg chg="mod">
          <ac:chgData name="rahulkumar08945@gmail.com" userId="eaa8108a85f67eff" providerId="LiveId" clId="{54EF1D79-E478-4C67-9EB2-AE56EF51DF03}" dt="2023-06-25T13:23:55.570" v="1654"/>
          <ac:spMkLst>
            <pc:docMk/>
            <pc:sldMk cId="0" sldId="451"/>
            <ac:spMk id="3" creationId="{042650F7-30C2-412E-26C5-82DC1F77995F}"/>
          </ac:spMkLst>
        </pc:spChg>
        <pc:spChg chg="mod">
          <ac:chgData name="rahulkumar08945@gmail.com" userId="eaa8108a85f67eff" providerId="LiveId" clId="{54EF1D79-E478-4C67-9EB2-AE56EF51DF03}" dt="2023-06-25T13:23:55.570" v="1654"/>
          <ac:spMkLst>
            <pc:docMk/>
            <pc:sldMk cId="0" sldId="451"/>
            <ac:spMk id="4" creationId="{7B3CC2AB-BD41-60BC-A96A-2080F255E00C}"/>
          </ac:spMkLst>
        </pc:spChg>
      </pc:sldChg>
      <pc:sldChg chg="modSp add del mod">
        <pc:chgData name="rahulkumar08945@gmail.com" userId="eaa8108a85f67eff" providerId="LiveId" clId="{54EF1D79-E478-4C67-9EB2-AE56EF51DF03}" dt="2023-06-25T13:23:55.570" v="1654"/>
        <pc:sldMkLst>
          <pc:docMk/>
          <pc:sldMk cId="0" sldId="457"/>
        </pc:sldMkLst>
        <pc:spChg chg="mod">
          <ac:chgData name="rahulkumar08945@gmail.com" userId="eaa8108a85f67eff" providerId="LiveId" clId="{54EF1D79-E478-4C67-9EB2-AE56EF51DF03}" dt="2023-06-25T13:23:55.570" v="1654"/>
          <ac:spMkLst>
            <pc:docMk/>
            <pc:sldMk cId="0" sldId="457"/>
            <ac:spMk id="13314" creationId="{A76AEB64-5826-FD61-2759-86C8497BBBDA}"/>
          </ac:spMkLst>
        </pc:spChg>
        <pc:picChg chg="mod">
          <ac:chgData name="rahulkumar08945@gmail.com" userId="eaa8108a85f67eff" providerId="LiveId" clId="{54EF1D79-E478-4C67-9EB2-AE56EF51DF03}" dt="2023-06-25T13:23:55.570" v="1654"/>
          <ac:picMkLst>
            <pc:docMk/>
            <pc:sldMk cId="0" sldId="457"/>
            <ac:picMk id="13316" creationId="{8F2209D1-B863-EB3B-BD89-208A55E7D1DC}"/>
          </ac:picMkLst>
        </pc:picChg>
      </pc:sldChg>
      <pc:sldChg chg="modSp modNotes">
        <pc:chgData name="rahulkumar08945@gmail.com" userId="eaa8108a85f67eff" providerId="LiveId" clId="{54EF1D79-E478-4C67-9EB2-AE56EF51DF03}" dt="2023-06-25T13:23:55.570" v="1654"/>
        <pc:sldMkLst>
          <pc:docMk/>
          <pc:sldMk cId="178181601" sldId="458"/>
        </pc:sldMkLst>
        <pc:spChg chg="mod">
          <ac:chgData name="rahulkumar08945@gmail.com" userId="eaa8108a85f67eff" providerId="LiveId" clId="{54EF1D79-E478-4C67-9EB2-AE56EF51DF03}" dt="2023-06-25T13:23:55.570" v="1654"/>
          <ac:spMkLst>
            <pc:docMk/>
            <pc:sldMk cId="178181601" sldId="458"/>
            <ac:spMk id="3" creationId="{FF5DA182-0744-8AD2-088C-1D9DD938111D}"/>
          </ac:spMkLst>
        </pc:spChg>
        <pc:spChg chg="mod">
          <ac:chgData name="rahulkumar08945@gmail.com" userId="eaa8108a85f67eff" providerId="LiveId" clId="{54EF1D79-E478-4C67-9EB2-AE56EF51DF03}" dt="2023-06-25T13:23:55.570" v="1654"/>
          <ac:spMkLst>
            <pc:docMk/>
            <pc:sldMk cId="178181601" sldId="458"/>
            <ac:spMk id="14338" creationId="{61580A19-C383-F012-1A0D-44B4880A3D31}"/>
          </ac:spMkLst>
        </pc:spChg>
      </pc:sldChg>
      <pc:sldChg chg="modSp">
        <pc:chgData name="rahulkumar08945@gmail.com" userId="eaa8108a85f67eff" providerId="LiveId" clId="{54EF1D79-E478-4C67-9EB2-AE56EF51DF03}" dt="2023-06-25T13:23:55.570" v="1654"/>
        <pc:sldMkLst>
          <pc:docMk/>
          <pc:sldMk cId="2953229199" sldId="459"/>
        </pc:sldMkLst>
        <pc:spChg chg="mod">
          <ac:chgData name="rahulkumar08945@gmail.com" userId="eaa8108a85f67eff" providerId="LiveId" clId="{54EF1D79-E478-4C67-9EB2-AE56EF51DF03}" dt="2023-06-25T13:23:55.570" v="1654"/>
          <ac:spMkLst>
            <pc:docMk/>
            <pc:sldMk cId="2953229199" sldId="459"/>
            <ac:spMk id="3" creationId="{7EDAF79E-8C13-577C-BB88-ED928EB26FED}"/>
          </ac:spMkLst>
        </pc:spChg>
        <pc:spChg chg="mod">
          <ac:chgData name="rahulkumar08945@gmail.com" userId="eaa8108a85f67eff" providerId="LiveId" clId="{54EF1D79-E478-4C67-9EB2-AE56EF51DF03}" dt="2023-06-25T13:23:55.570" v="1654"/>
          <ac:spMkLst>
            <pc:docMk/>
            <pc:sldMk cId="2953229199" sldId="459"/>
            <ac:spMk id="15362" creationId="{0E250BC6-CCCA-3ABB-5571-319F89B64DCC}"/>
          </ac:spMkLst>
        </pc:spChg>
      </pc:sldChg>
      <pc:sldChg chg="add del modNotes">
        <pc:chgData name="rahulkumar08945@gmail.com" userId="eaa8108a85f67eff" providerId="LiveId" clId="{54EF1D79-E478-4C67-9EB2-AE56EF51DF03}" dt="2023-06-25T13:23:55.570" v="1654"/>
        <pc:sldMkLst>
          <pc:docMk/>
          <pc:sldMk cId="0" sldId="460"/>
        </pc:sldMkLst>
      </pc:sldChg>
      <pc:sldChg chg="add del">
        <pc:chgData name="rahulkumar08945@gmail.com" userId="eaa8108a85f67eff" providerId="LiveId" clId="{54EF1D79-E478-4C67-9EB2-AE56EF51DF03}" dt="2023-06-25T11:57:40.718" v="1267"/>
        <pc:sldMkLst>
          <pc:docMk/>
          <pc:sldMk cId="0" sldId="461"/>
        </pc:sldMkLst>
      </pc:sldChg>
      <pc:sldChg chg="add del">
        <pc:chgData name="rahulkumar08945@gmail.com" userId="eaa8108a85f67eff" providerId="LiveId" clId="{54EF1D79-E478-4C67-9EB2-AE56EF51DF03}" dt="2023-06-25T13:02:58.293" v="1434"/>
        <pc:sldMkLst>
          <pc:docMk/>
          <pc:sldMk cId="1566077152" sldId="462"/>
        </pc:sldMkLst>
      </pc:sldChg>
      <pc:sldChg chg="del">
        <pc:chgData name="rahulkumar08945@gmail.com" userId="eaa8108a85f67eff" providerId="LiveId" clId="{54EF1D79-E478-4C67-9EB2-AE56EF51DF03}" dt="2023-06-25T12:59:01.631" v="1431" actId="2696"/>
        <pc:sldMkLst>
          <pc:docMk/>
          <pc:sldMk cId="2796736831" sldId="462"/>
        </pc:sldMkLst>
      </pc:sldChg>
      <pc:sldChg chg="modSp">
        <pc:chgData name="rahulkumar08945@gmail.com" userId="eaa8108a85f67eff" providerId="LiveId" clId="{54EF1D79-E478-4C67-9EB2-AE56EF51DF03}" dt="2023-06-25T13:23:55.570" v="1654"/>
        <pc:sldMkLst>
          <pc:docMk/>
          <pc:sldMk cId="0" sldId="463"/>
        </pc:sldMkLst>
        <pc:spChg chg="mod">
          <ac:chgData name="rahulkumar08945@gmail.com" userId="eaa8108a85f67eff" providerId="LiveId" clId="{54EF1D79-E478-4C67-9EB2-AE56EF51DF03}" dt="2023-06-25T13:23:55.570" v="1654"/>
          <ac:spMkLst>
            <pc:docMk/>
            <pc:sldMk cId="0" sldId="463"/>
            <ac:spMk id="21506" creationId="{060F6923-9B8A-EBDF-008F-06F4278DB60E}"/>
          </ac:spMkLst>
        </pc:spChg>
        <pc:spChg chg="mod">
          <ac:chgData name="rahulkumar08945@gmail.com" userId="eaa8108a85f67eff" providerId="LiveId" clId="{54EF1D79-E478-4C67-9EB2-AE56EF51DF03}" dt="2023-06-25T13:23:55.570" v="1654"/>
          <ac:spMkLst>
            <pc:docMk/>
            <pc:sldMk cId="0" sldId="463"/>
            <ac:spMk id="21507" creationId="{DE446E4F-50D7-3152-1A0E-F963AD2596AE}"/>
          </ac:spMkLst>
        </pc:spChg>
      </pc:sldChg>
      <pc:sldChg chg="modSp add mod">
        <pc:chgData name="rahulkumar08945@gmail.com" userId="eaa8108a85f67eff" providerId="LiveId" clId="{54EF1D79-E478-4C67-9EB2-AE56EF51DF03}" dt="2023-06-25T13:23:55.570" v="1654"/>
        <pc:sldMkLst>
          <pc:docMk/>
          <pc:sldMk cId="2080189537" sldId="464"/>
        </pc:sldMkLst>
        <pc:spChg chg="mod">
          <ac:chgData name="rahulkumar08945@gmail.com" userId="eaa8108a85f67eff" providerId="LiveId" clId="{54EF1D79-E478-4C67-9EB2-AE56EF51DF03}" dt="2023-06-25T13:23:55.570" v="1654"/>
          <ac:spMkLst>
            <pc:docMk/>
            <pc:sldMk cId="2080189537" sldId="464"/>
            <ac:spMk id="4" creationId="{9D62E985-FCAD-8422-A628-D65AB6B73599}"/>
          </ac:spMkLst>
        </pc:spChg>
        <pc:spChg chg="mod">
          <ac:chgData name="rahulkumar08945@gmail.com" userId="eaa8108a85f67eff" providerId="LiveId" clId="{54EF1D79-E478-4C67-9EB2-AE56EF51DF03}" dt="2023-06-25T13:23:55.570" v="1654"/>
          <ac:spMkLst>
            <pc:docMk/>
            <pc:sldMk cId="2080189537" sldId="464"/>
            <ac:spMk id="22530" creationId="{6BF665A4-A3D9-1158-514C-EB897B2637A6}"/>
          </ac:spMkLst>
        </pc:spChg>
      </pc:sldChg>
      <pc:sldChg chg="modSp">
        <pc:chgData name="rahulkumar08945@gmail.com" userId="eaa8108a85f67eff" providerId="LiveId" clId="{54EF1D79-E478-4C67-9EB2-AE56EF51DF03}" dt="2023-06-25T13:23:55.570" v="1654"/>
        <pc:sldMkLst>
          <pc:docMk/>
          <pc:sldMk cId="0" sldId="465"/>
        </pc:sldMkLst>
        <pc:spChg chg="mod">
          <ac:chgData name="rahulkumar08945@gmail.com" userId="eaa8108a85f67eff" providerId="LiveId" clId="{54EF1D79-E478-4C67-9EB2-AE56EF51DF03}" dt="2023-06-25T13:23:55.570" v="1654"/>
          <ac:spMkLst>
            <pc:docMk/>
            <pc:sldMk cId="0" sldId="465"/>
            <ac:spMk id="3" creationId="{3B07C3B0-1A32-5C55-76A0-C762DFE41827}"/>
          </ac:spMkLst>
        </pc:spChg>
        <pc:spChg chg="mod">
          <ac:chgData name="rahulkumar08945@gmail.com" userId="eaa8108a85f67eff" providerId="LiveId" clId="{54EF1D79-E478-4C67-9EB2-AE56EF51DF03}" dt="2023-06-25T13:23:55.570" v="1654"/>
          <ac:spMkLst>
            <pc:docMk/>
            <pc:sldMk cId="0" sldId="465"/>
            <ac:spMk id="24578" creationId="{62211CD5-2644-9EC6-8E1D-56657349C7F3}"/>
          </ac:spMkLst>
        </pc:spChg>
      </pc:sldChg>
      <pc:sldChg chg="modSp">
        <pc:chgData name="rahulkumar08945@gmail.com" userId="eaa8108a85f67eff" providerId="LiveId" clId="{54EF1D79-E478-4C67-9EB2-AE56EF51DF03}" dt="2023-06-25T13:23:55.570" v="1654"/>
        <pc:sldMkLst>
          <pc:docMk/>
          <pc:sldMk cId="0" sldId="466"/>
        </pc:sldMkLst>
        <pc:spChg chg="mod">
          <ac:chgData name="rahulkumar08945@gmail.com" userId="eaa8108a85f67eff" providerId="LiveId" clId="{54EF1D79-E478-4C67-9EB2-AE56EF51DF03}" dt="2023-06-25T13:23:55.570" v="1654"/>
          <ac:spMkLst>
            <pc:docMk/>
            <pc:sldMk cId="0" sldId="466"/>
            <ac:spMk id="3" creationId="{11CE7324-8456-93EE-1D86-7558B2807FE8}"/>
          </ac:spMkLst>
        </pc:spChg>
        <pc:spChg chg="mod">
          <ac:chgData name="rahulkumar08945@gmail.com" userId="eaa8108a85f67eff" providerId="LiveId" clId="{54EF1D79-E478-4C67-9EB2-AE56EF51DF03}" dt="2023-06-25T13:23:55.570" v="1654"/>
          <ac:spMkLst>
            <pc:docMk/>
            <pc:sldMk cId="0" sldId="466"/>
            <ac:spMk id="25602" creationId="{E82F03CD-28BE-08DC-423F-D23F8A78C6F7}"/>
          </ac:spMkLst>
        </pc:spChg>
      </pc:sldChg>
      <pc:sldChg chg="modSp">
        <pc:chgData name="rahulkumar08945@gmail.com" userId="eaa8108a85f67eff" providerId="LiveId" clId="{54EF1D79-E478-4C67-9EB2-AE56EF51DF03}" dt="2023-06-25T15:20:29.832" v="1957" actId="14100"/>
        <pc:sldMkLst>
          <pc:docMk/>
          <pc:sldMk cId="3379789883" sldId="467"/>
        </pc:sldMkLst>
        <pc:picChg chg="mod">
          <ac:chgData name="rahulkumar08945@gmail.com" userId="eaa8108a85f67eff" providerId="LiveId" clId="{54EF1D79-E478-4C67-9EB2-AE56EF51DF03}" dt="2023-06-25T15:20:29.832" v="1957" actId="14100"/>
          <ac:picMkLst>
            <pc:docMk/>
            <pc:sldMk cId="3379789883" sldId="467"/>
            <ac:picMk id="4" creationId="{0B2C6FAE-D9C8-DC41-6EAB-3615D0B3ABD8}"/>
          </ac:picMkLst>
        </pc:picChg>
      </pc:sldChg>
      <pc:sldChg chg="modSp add mod modAnim">
        <pc:chgData name="rahulkumar08945@gmail.com" userId="eaa8108a85f67eff" providerId="LiveId" clId="{54EF1D79-E478-4C67-9EB2-AE56EF51DF03}" dt="2023-06-25T13:33:24.507" v="1953" actId="1076"/>
        <pc:sldMkLst>
          <pc:docMk/>
          <pc:sldMk cId="3479623668" sldId="469"/>
        </pc:sldMkLst>
        <pc:spChg chg="mod">
          <ac:chgData name="rahulkumar08945@gmail.com" userId="eaa8108a85f67eff" providerId="LiveId" clId="{54EF1D79-E478-4C67-9EB2-AE56EF51DF03}" dt="2023-06-25T13:32:41.616" v="1922" actId="115"/>
          <ac:spMkLst>
            <pc:docMk/>
            <pc:sldMk cId="3479623668" sldId="469"/>
            <ac:spMk id="2" creationId="{00000000-0000-0000-0000-000000000000}"/>
          </ac:spMkLst>
        </pc:spChg>
        <pc:spChg chg="mod">
          <ac:chgData name="rahulkumar08945@gmail.com" userId="eaa8108a85f67eff" providerId="LiveId" clId="{54EF1D79-E478-4C67-9EB2-AE56EF51DF03}" dt="2023-06-25T13:33:04.639" v="1948" actId="123"/>
          <ac:spMkLst>
            <pc:docMk/>
            <pc:sldMk cId="3479623668" sldId="469"/>
            <ac:spMk id="3" creationId="{00000000-0000-0000-0000-000000000000}"/>
          </ac:spMkLst>
        </pc:spChg>
        <pc:picChg chg="mod">
          <ac:chgData name="rahulkumar08945@gmail.com" userId="eaa8108a85f67eff" providerId="LiveId" clId="{54EF1D79-E478-4C67-9EB2-AE56EF51DF03}" dt="2023-06-25T13:33:24.507" v="1953" actId="1076"/>
          <ac:picMkLst>
            <pc:docMk/>
            <pc:sldMk cId="3479623668" sldId="469"/>
            <ac:picMk id="4" creationId="{00000000-0000-0000-0000-000000000000}"/>
          </ac:picMkLst>
        </pc:picChg>
      </pc:sldChg>
      <pc:sldChg chg="modSp add modAnim">
        <pc:chgData name="rahulkumar08945@gmail.com" userId="eaa8108a85f67eff" providerId="LiveId" clId="{54EF1D79-E478-4C67-9EB2-AE56EF51DF03}" dt="2023-06-25T13:23:55.570" v="1654"/>
        <pc:sldMkLst>
          <pc:docMk/>
          <pc:sldMk cId="1371876261" sldId="470"/>
        </pc:sldMkLst>
        <pc:spChg chg="mod">
          <ac:chgData name="rahulkumar08945@gmail.com" userId="eaa8108a85f67eff" providerId="LiveId" clId="{54EF1D79-E478-4C67-9EB2-AE56EF51DF03}" dt="2023-06-25T13:23:55.570" v="1654"/>
          <ac:spMkLst>
            <pc:docMk/>
            <pc:sldMk cId="1371876261" sldId="470"/>
            <ac:spMk id="2" creationId="{00000000-0000-0000-0000-000000000000}"/>
          </ac:spMkLst>
        </pc:spChg>
        <pc:spChg chg="mod">
          <ac:chgData name="rahulkumar08945@gmail.com" userId="eaa8108a85f67eff" providerId="LiveId" clId="{54EF1D79-E478-4C67-9EB2-AE56EF51DF03}" dt="2023-06-25T13:23:55.570" v="1654"/>
          <ac:spMkLst>
            <pc:docMk/>
            <pc:sldMk cId="1371876261" sldId="470"/>
            <ac:spMk id="3" creationId="{00000000-0000-0000-0000-000000000000}"/>
          </ac:spMkLst>
        </pc:spChg>
        <pc:spChg chg="mod">
          <ac:chgData name="rahulkumar08945@gmail.com" userId="eaa8108a85f67eff" providerId="LiveId" clId="{54EF1D79-E478-4C67-9EB2-AE56EF51DF03}" dt="2023-06-25T13:23:55.570" v="1654"/>
          <ac:spMkLst>
            <pc:docMk/>
            <pc:sldMk cId="1371876261" sldId="470"/>
            <ac:spMk id="8" creationId="{00000000-0000-0000-0000-000000000000}"/>
          </ac:spMkLst>
        </pc:spChg>
        <pc:picChg chg="mod">
          <ac:chgData name="rahulkumar08945@gmail.com" userId="eaa8108a85f67eff" providerId="LiveId" clId="{54EF1D79-E478-4C67-9EB2-AE56EF51DF03}" dt="2023-06-25T13:23:55.570" v="1654"/>
          <ac:picMkLst>
            <pc:docMk/>
            <pc:sldMk cId="1371876261" sldId="470"/>
            <ac:picMk id="4" creationId="{00000000-0000-0000-0000-000000000000}"/>
          </ac:picMkLst>
        </pc:picChg>
        <pc:picChg chg="mod">
          <ac:chgData name="rahulkumar08945@gmail.com" userId="eaa8108a85f67eff" providerId="LiveId" clId="{54EF1D79-E478-4C67-9EB2-AE56EF51DF03}" dt="2023-06-25T13:23:55.570" v="1654"/>
          <ac:picMkLst>
            <pc:docMk/>
            <pc:sldMk cId="1371876261" sldId="470"/>
            <ac:picMk id="6" creationId="{00000000-0000-0000-0000-000000000000}"/>
          </ac:picMkLst>
        </pc:picChg>
      </pc:sldChg>
      <pc:sldChg chg="modSp del modAnim">
        <pc:chgData name="rahulkumar08945@gmail.com" userId="eaa8108a85f67eff" providerId="LiveId" clId="{54EF1D79-E478-4C67-9EB2-AE56EF51DF03}" dt="2023-06-25T13:23:55.570" v="1654"/>
        <pc:sldMkLst>
          <pc:docMk/>
          <pc:sldMk cId="3165728828" sldId="471"/>
        </pc:sldMkLst>
        <pc:spChg chg="mod">
          <ac:chgData name="rahulkumar08945@gmail.com" userId="eaa8108a85f67eff" providerId="LiveId" clId="{54EF1D79-E478-4C67-9EB2-AE56EF51DF03}" dt="2023-06-25T13:23:55.570" v="1654"/>
          <ac:spMkLst>
            <pc:docMk/>
            <pc:sldMk cId="3165728828" sldId="471"/>
            <ac:spMk id="3" creationId="{00000000-0000-0000-0000-000000000000}"/>
          </ac:spMkLst>
        </pc:spChg>
        <pc:spChg chg="mod">
          <ac:chgData name="rahulkumar08945@gmail.com" userId="eaa8108a85f67eff" providerId="LiveId" clId="{54EF1D79-E478-4C67-9EB2-AE56EF51DF03}" dt="2023-06-25T13:23:55.570" v="1654"/>
          <ac:spMkLst>
            <pc:docMk/>
            <pc:sldMk cId="3165728828" sldId="471"/>
            <ac:spMk id="7" creationId="{00000000-0000-0000-0000-000000000000}"/>
          </ac:spMkLst>
        </pc:spChg>
        <pc:picChg chg="mod">
          <ac:chgData name="rahulkumar08945@gmail.com" userId="eaa8108a85f67eff" providerId="LiveId" clId="{54EF1D79-E478-4C67-9EB2-AE56EF51DF03}" dt="2023-06-25T13:23:55.570" v="1654"/>
          <ac:picMkLst>
            <pc:docMk/>
            <pc:sldMk cId="3165728828" sldId="471"/>
            <ac:picMk id="4" creationId="{00000000-0000-0000-0000-000000000000}"/>
          </ac:picMkLst>
        </pc:picChg>
      </pc:sldChg>
      <pc:sldChg chg="add">
        <pc:chgData name="rahulkumar08945@gmail.com" userId="eaa8108a85f67eff" providerId="LiveId" clId="{54EF1D79-E478-4C67-9EB2-AE56EF51DF03}" dt="2023-06-25T11:59:56.440" v="1299"/>
        <pc:sldMkLst>
          <pc:docMk/>
          <pc:sldMk cId="4263021717" sldId="472"/>
        </pc:sldMkLst>
        <pc:spChg chg="mod">
          <ac:chgData name="rahulkumar08945@gmail.com" userId="eaa8108a85f67eff" providerId="LiveId" clId="{54EF1D79-E478-4C67-9EB2-AE56EF51DF03}" dt="2023-06-25T13:23:55.570" v="1654"/>
          <ac:spMkLst>
            <pc:docMk/>
            <pc:sldMk cId="4263021717" sldId="472"/>
            <ac:spMk id="11266" creationId="{18E9240C-47AB-5C15-A023-6D35320E0D35}"/>
          </ac:spMkLst>
        </pc:spChg>
        <pc:spChg chg="mod">
          <ac:chgData name="rahulkumar08945@gmail.com" userId="eaa8108a85f67eff" providerId="LiveId" clId="{54EF1D79-E478-4C67-9EB2-AE56EF51DF03}" dt="2023-06-25T13:23:55.570" v="1654"/>
          <ac:spMkLst>
            <pc:docMk/>
            <pc:sldMk cId="4263021717" sldId="472"/>
            <ac:spMk id="11267" creationId="{497C6852-330A-AFBD-8866-01F515558259}"/>
          </ac:spMkLst>
        </pc:spChg>
      </pc:sldChg>
      <pc:sldChg chg="add">
        <pc:chgData name="rahulkumar08945@gmail.com" userId="eaa8108a85f67eff" providerId="LiveId" clId="{54EF1D79-E478-4C67-9EB2-AE56EF51DF03}" dt="2023-06-25T11:59:56.440" v="1299"/>
        <pc:sldMkLst>
          <pc:docMk/>
          <pc:sldMk cId="867738620" sldId="473"/>
        </pc:sldMkLst>
        <pc:spChg chg="mod">
          <ac:chgData name="rahulkumar08945@gmail.com" userId="eaa8108a85f67eff" providerId="LiveId" clId="{54EF1D79-E478-4C67-9EB2-AE56EF51DF03}" dt="2023-06-25T13:23:55.570" v="1654"/>
          <ac:spMkLst>
            <pc:docMk/>
            <pc:sldMk cId="867738620" sldId="473"/>
            <ac:spMk id="12290" creationId="{E7BD76AC-C97B-0B5E-7CAD-B84CC56CC8AD}"/>
          </ac:spMkLst>
        </pc:spChg>
        <pc:spChg chg="mod">
          <ac:chgData name="rahulkumar08945@gmail.com" userId="eaa8108a85f67eff" providerId="LiveId" clId="{54EF1D79-E478-4C67-9EB2-AE56EF51DF03}" dt="2023-06-25T13:23:55.570" v="1654"/>
          <ac:spMkLst>
            <pc:docMk/>
            <pc:sldMk cId="867738620" sldId="473"/>
            <ac:spMk id="12291" creationId="{8A1DD1D6-E3C9-EA43-9D3D-FF1370D110FB}"/>
          </ac:spMkLst>
        </pc:spChg>
      </pc:sldChg>
      <pc:sldChg chg="modSp del">
        <pc:chgData name="rahulkumar08945@gmail.com" userId="eaa8108a85f67eff" providerId="LiveId" clId="{54EF1D79-E478-4C67-9EB2-AE56EF51DF03}" dt="2023-06-25T13:23:55.570" v="1654"/>
        <pc:sldMkLst>
          <pc:docMk/>
          <pc:sldMk cId="3697268572" sldId="474"/>
        </pc:sldMkLst>
        <pc:spChg chg="mod">
          <ac:chgData name="rahulkumar08945@gmail.com" userId="eaa8108a85f67eff" providerId="LiveId" clId="{54EF1D79-E478-4C67-9EB2-AE56EF51DF03}" dt="2023-06-25T13:23:55.570" v="1654"/>
          <ac:spMkLst>
            <pc:docMk/>
            <pc:sldMk cId="3697268572" sldId="474"/>
            <ac:spMk id="14338" creationId="{D41896F0-0ABC-45EF-BC63-A503AF23EA38}"/>
          </ac:spMkLst>
        </pc:spChg>
        <pc:spChg chg="mod">
          <ac:chgData name="rahulkumar08945@gmail.com" userId="eaa8108a85f67eff" providerId="LiveId" clId="{54EF1D79-E478-4C67-9EB2-AE56EF51DF03}" dt="2023-06-25T13:23:55.570" v="1654"/>
          <ac:spMkLst>
            <pc:docMk/>
            <pc:sldMk cId="3697268572" sldId="474"/>
            <ac:spMk id="14339" creationId="{862AF2C7-306D-640F-296B-CA9E9F95BD35}"/>
          </ac:spMkLst>
        </pc:spChg>
      </pc:sldChg>
      <pc:sldChg chg="addSp modSp del mod">
        <pc:chgData name="rahulkumar08945@gmail.com" userId="eaa8108a85f67eff" providerId="LiveId" clId="{54EF1D79-E478-4C67-9EB2-AE56EF51DF03}" dt="2023-06-25T13:23:55.570" v="1654"/>
        <pc:sldMkLst>
          <pc:docMk/>
          <pc:sldMk cId="894204583" sldId="475"/>
        </pc:sldMkLst>
        <pc:spChg chg="add mod">
          <ac:chgData name="rahulkumar08945@gmail.com" userId="eaa8108a85f67eff" providerId="LiveId" clId="{54EF1D79-E478-4C67-9EB2-AE56EF51DF03}" dt="2023-06-25T13:23:55.570" v="1654"/>
          <ac:spMkLst>
            <pc:docMk/>
            <pc:sldMk cId="894204583" sldId="475"/>
            <ac:spMk id="2" creationId="{C7F68A05-3C64-D4E9-EBB2-C67A84025964}"/>
          </ac:spMkLst>
        </pc:spChg>
        <pc:spChg chg="add mod">
          <ac:chgData name="rahulkumar08945@gmail.com" userId="eaa8108a85f67eff" providerId="LiveId" clId="{54EF1D79-E478-4C67-9EB2-AE56EF51DF03}" dt="2023-06-25T13:23:55.570" v="1654"/>
          <ac:spMkLst>
            <pc:docMk/>
            <pc:sldMk cId="894204583" sldId="475"/>
            <ac:spMk id="3" creationId="{9A04E1D4-8953-6948-7492-D8C63B80B6A7}"/>
          </ac:spMkLst>
        </pc:spChg>
        <pc:spChg chg="mod">
          <ac:chgData name="rahulkumar08945@gmail.com" userId="eaa8108a85f67eff" providerId="LiveId" clId="{54EF1D79-E478-4C67-9EB2-AE56EF51DF03}" dt="2023-06-25T13:23:55.570" v="1654"/>
          <ac:spMkLst>
            <pc:docMk/>
            <pc:sldMk cId="894204583" sldId="475"/>
            <ac:spMk id="15362" creationId="{B50AAF17-5C70-BBC4-B2EB-93A959F5A436}"/>
          </ac:spMkLst>
        </pc:spChg>
        <pc:spChg chg="mod">
          <ac:chgData name="rahulkumar08945@gmail.com" userId="eaa8108a85f67eff" providerId="LiveId" clId="{54EF1D79-E478-4C67-9EB2-AE56EF51DF03}" dt="2023-06-25T13:23:55.570" v="1654"/>
          <ac:spMkLst>
            <pc:docMk/>
            <pc:sldMk cId="894204583" sldId="475"/>
            <ac:spMk id="15363" creationId="{DF40AE6C-9FB9-FA93-B0E7-BD1B634CCB97}"/>
          </ac:spMkLst>
        </pc:spChg>
      </pc:sldChg>
      <pc:sldChg chg="modSp">
        <pc:chgData name="rahulkumar08945@gmail.com" userId="eaa8108a85f67eff" providerId="LiveId" clId="{54EF1D79-E478-4C67-9EB2-AE56EF51DF03}" dt="2023-06-25T13:23:55.570" v="1654"/>
        <pc:sldMkLst>
          <pc:docMk/>
          <pc:sldMk cId="3311874255" sldId="476"/>
        </pc:sldMkLst>
        <pc:spChg chg="mod">
          <ac:chgData name="rahulkumar08945@gmail.com" userId="eaa8108a85f67eff" providerId="LiveId" clId="{54EF1D79-E478-4C67-9EB2-AE56EF51DF03}" dt="2023-06-25T13:23:55.570" v="1654"/>
          <ac:spMkLst>
            <pc:docMk/>
            <pc:sldMk cId="3311874255" sldId="476"/>
            <ac:spMk id="2" creationId="{00000000-0000-0000-0000-000000000000}"/>
          </ac:spMkLst>
        </pc:spChg>
        <pc:spChg chg="mod">
          <ac:chgData name="rahulkumar08945@gmail.com" userId="eaa8108a85f67eff" providerId="LiveId" clId="{54EF1D79-E478-4C67-9EB2-AE56EF51DF03}" dt="2023-06-25T13:23:55.570" v="1654"/>
          <ac:spMkLst>
            <pc:docMk/>
            <pc:sldMk cId="3311874255" sldId="476"/>
            <ac:spMk id="3" creationId="{00000000-0000-0000-0000-000000000000}"/>
          </ac:spMkLst>
        </pc:spChg>
        <pc:picChg chg="mod">
          <ac:chgData name="rahulkumar08945@gmail.com" userId="eaa8108a85f67eff" providerId="LiveId" clId="{54EF1D79-E478-4C67-9EB2-AE56EF51DF03}" dt="2023-06-25T13:23:55.570" v="1654"/>
          <ac:picMkLst>
            <pc:docMk/>
            <pc:sldMk cId="3311874255" sldId="476"/>
            <ac:picMk id="14338" creationId="{00000000-0000-0000-0000-000000000000}"/>
          </ac:picMkLst>
        </pc:picChg>
      </pc:sldChg>
      <pc:sldChg chg="modSp">
        <pc:chgData name="rahulkumar08945@gmail.com" userId="eaa8108a85f67eff" providerId="LiveId" clId="{54EF1D79-E478-4C67-9EB2-AE56EF51DF03}" dt="2023-06-25T13:23:55.570" v="1654"/>
        <pc:sldMkLst>
          <pc:docMk/>
          <pc:sldMk cId="719423731" sldId="477"/>
        </pc:sldMkLst>
        <pc:picChg chg="mod">
          <ac:chgData name="rahulkumar08945@gmail.com" userId="eaa8108a85f67eff" providerId="LiveId" clId="{54EF1D79-E478-4C67-9EB2-AE56EF51DF03}" dt="2023-06-25T13:23:55.570" v="1654"/>
          <ac:picMkLst>
            <pc:docMk/>
            <pc:sldMk cId="719423731" sldId="477"/>
            <ac:picMk id="12290" creationId="{00000000-0000-0000-0000-000000000000}"/>
          </ac:picMkLst>
        </pc:picChg>
      </pc:sldChg>
      <pc:sldChg chg="modSp">
        <pc:chgData name="rahulkumar08945@gmail.com" userId="eaa8108a85f67eff" providerId="LiveId" clId="{54EF1D79-E478-4C67-9EB2-AE56EF51DF03}" dt="2023-06-25T13:23:55.570" v="1654"/>
        <pc:sldMkLst>
          <pc:docMk/>
          <pc:sldMk cId="3187424992" sldId="478"/>
        </pc:sldMkLst>
        <pc:spChg chg="mod">
          <ac:chgData name="rahulkumar08945@gmail.com" userId="eaa8108a85f67eff" providerId="LiveId" clId="{54EF1D79-E478-4C67-9EB2-AE56EF51DF03}" dt="2023-06-25T13:23:55.570" v="1654"/>
          <ac:spMkLst>
            <pc:docMk/>
            <pc:sldMk cId="3187424992" sldId="478"/>
            <ac:spMk id="3" creationId="{00000000-0000-0000-0000-000000000000}"/>
          </ac:spMkLst>
        </pc:spChg>
      </pc:sldChg>
      <pc:sldChg chg="modSp">
        <pc:chgData name="rahulkumar08945@gmail.com" userId="eaa8108a85f67eff" providerId="LiveId" clId="{54EF1D79-E478-4C67-9EB2-AE56EF51DF03}" dt="2023-06-25T13:23:55.570" v="1654"/>
        <pc:sldMkLst>
          <pc:docMk/>
          <pc:sldMk cId="3820424199" sldId="479"/>
        </pc:sldMkLst>
        <pc:spChg chg="mod">
          <ac:chgData name="rahulkumar08945@gmail.com" userId="eaa8108a85f67eff" providerId="LiveId" clId="{54EF1D79-E478-4C67-9EB2-AE56EF51DF03}" dt="2023-06-25T13:23:55.570" v="1654"/>
          <ac:spMkLst>
            <pc:docMk/>
            <pc:sldMk cId="3820424199" sldId="479"/>
            <ac:spMk id="4" creationId="{43642D04-D887-80D4-1426-A09473C88005}"/>
          </ac:spMkLst>
        </pc:spChg>
      </pc:sldChg>
      <pc:sldChg chg="modSp">
        <pc:chgData name="rahulkumar08945@gmail.com" userId="eaa8108a85f67eff" providerId="LiveId" clId="{54EF1D79-E478-4C67-9EB2-AE56EF51DF03}" dt="2023-06-25T13:23:55.570" v="1654"/>
        <pc:sldMkLst>
          <pc:docMk/>
          <pc:sldMk cId="1333712773" sldId="480"/>
        </pc:sldMkLst>
        <pc:picChg chg="mod">
          <ac:chgData name="rahulkumar08945@gmail.com" userId="eaa8108a85f67eff" providerId="LiveId" clId="{54EF1D79-E478-4C67-9EB2-AE56EF51DF03}" dt="2023-06-25T13:23:55.570" v="1654"/>
          <ac:picMkLst>
            <pc:docMk/>
            <pc:sldMk cId="1333712773" sldId="480"/>
            <ac:picMk id="3" creationId="{0B2E3B44-D1E0-E8C0-8DB1-6F43ECE17A01}"/>
          </ac:picMkLst>
        </pc:picChg>
        <pc:picChg chg="mod">
          <ac:chgData name="rahulkumar08945@gmail.com" userId="eaa8108a85f67eff" providerId="LiveId" clId="{54EF1D79-E478-4C67-9EB2-AE56EF51DF03}" dt="2023-06-25T13:23:55.570" v="1654"/>
          <ac:picMkLst>
            <pc:docMk/>
            <pc:sldMk cId="1333712773" sldId="480"/>
            <ac:picMk id="13314" creationId="{00000000-0000-0000-0000-000000000000}"/>
          </ac:picMkLst>
        </pc:picChg>
      </pc:sldChg>
      <pc:sldChg chg="modSp">
        <pc:chgData name="rahulkumar08945@gmail.com" userId="eaa8108a85f67eff" providerId="LiveId" clId="{54EF1D79-E478-4C67-9EB2-AE56EF51DF03}" dt="2023-06-25T13:23:55.570" v="1654"/>
        <pc:sldMkLst>
          <pc:docMk/>
          <pc:sldMk cId="0" sldId="838"/>
        </pc:sldMkLst>
        <pc:spChg chg="mod">
          <ac:chgData name="rahulkumar08945@gmail.com" userId="eaa8108a85f67eff" providerId="LiveId" clId="{54EF1D79-E478-4C67-9EB2-AE56EF51DF03}" dt="2023-06-25T13:23:55.570" v="1654"/>
          <ac:spMkLst>
            <pc:docMk/>
            <pc:sldMk cId="0" sldId="838"/>
            <ac:spMk id="2051" creationId="{18A3584D-B80F-A470-097C-BE07C592FAAB}"/>
          </ac:spMkLst>
        </pc:spChg>
        <pc:spChg chg="mod">
          <ac:chgData name="rahulkumar08945@gmail.com" userId="eaa8108a85f67eff" providerId="LiveId" clId="{54EF1D79-E478-4C67-9EB2-AE56EF51DF03}" dt="2023-06-25T13:23:55.570" v="1654"/>
          <ac:spMkLst>
            <pc:docMk/>
            <pc:sldMk cId="0" sldId="838"/>
            <ac:spMk id="5126" creationId="{C4AE3651-22D0-EC18-F8C2-B4DAF05160D9}"/>
          </ac:spMkLst>
        </pc:spChg>
        <pc:picChg chg="mod">
          <ac:chgData name="rahulkumar08945@gmail.com" userId="eaa8108a85f67eff" providerId="LiveId" clId="{54EF1D79-E478-4C67-9EB2-AE56EF51DF03}" dt="2023-06-25T13:23:55.570" v="1654"/>
          <ac:picMkLst>
            <pc:docMk/>
            <pc:sldMk cId="0" sldId="838"/>
            <ac:picMk id="4" creationId="{86D659D4-5538-7A72-50A3-3762DC2CAFC3}"/>
          </ac:picMkLst>
        </pc:picChg>
        <pc:picChg chg="mod">
          <ac:chgData name="rahulkumar08945@gmail.com" userId="eaa8108a85f67eff" providerId="LiveId" clId="{54EF1D79-E478-4C67-9EB2-AE56EF51DF03}" dt="2023-06-25T13:23:55.570" v="1654"/>
          <ac:picMkLst>
            <pc:docMk/>
            <pc:sldMk cId="0" sldId="838"/>
            <ac:picMk id="5" creationId="{527466AB-9A41-1390-DCDA-E4F175A396A7}"/>
          </ac:picMkLst>
        </pc:picChg>
      </pc:sldChg>
      <pc:sldChg chg="modSp">
        <pc:chgData name="rahulkumar08945@gmail.com" userId="eaa8108a85f67eff" providerId="LiveId" clId="{54EF1D79-E478-4C67-9EB2-AE56EF51DF03}" dt="2023-06-25T13:23:55.570" v="1654"/>
        <pc:sldMkLst>
          <pc:docMk/>
          <pc:sldMk cId="0" sldId="839"/>
        </pc:sldMkLst>
        <pc:spChg chg="mod">
          <ac:chgData name="rahulkumar08945@gmail.com" userId="eaa8108a85f67eff" providerId="LiveId" clId="{54EF1D79-E478-4C67-9EB2-AE56EF51DF03}" dt="2023-06-25T13:23:55.570" v="1654"/>
          <ac:spMkLst>
            <pc:docMk/>
            <pc:sldMk cId="0" sldId="839"/>
            <ac:spMk id="5" creationId="{404F1CDD-2891-30CD-6A85-179A71DC4C58}"/>
          </ac:spMkLst>
        </pc:spChg>
      </pc:sldChg>
      <pc:sldChg chg="modSp">
        <pc:chgData name="rahulkumar08945@gmail.com" userId="eaa8108a85f67eff" providerId="LiveId" clId="{54EF1D79-E478-4C67-9EB2-AE56EF51DF03}" dt="2023-06-25T13:23:55.570" v="1654"/>
        <pc:sldMkLst>
          <pc:docMk/>
          <pc:sldMk cId="0" sldId="840"/>
        </pc:sldMkLst>
        <pc:spChg chg="mod">
          <ac:chgData name="rahulkumar08945@gmail.com" userId="eaa8108a85f67eff" providerId="LiveId" clId="{54EF1D79-E478-4C67-9EB2-AE56EF51DF03}" dt="2023-06-25T13:23:55.570" v="1654"/>
          <ac:spMkLst>
            <pc:docMk/>
            <pc:sldMk cId="0" sldId="840"/>
            <ac:spMk id="5" creationId="{A647FB59-2669-1988-3B33-2BF0581A3F22}"/>
          </ac:spMkLst>
        </pc:spChg>
        <pc:picChg chg="mod">
          <ac:chgData name="rahulkumar08945@gmail.com" userId="eaa8108a85f67eff" providerId="LiveId" clId="{54EF1D79-E478-4C67-9EB2-AE56EF51DF03}" dt="2023-06-25T13:23:55.570" v="1654"/>
          <ac:picMkLst>
            <pc:docMk/>
            <pc:sldMk cId="0" sldId="840"/>
            <ac:picMk id="137220" creationId="{B691A383-89CE-2659-FB7A-CF9FF8C41D93}"/>
          </ac:picMkLst>
        </pc:picChg>
      </pc:sldChg>
      <pc:sldChg chg="modSp">
        <pc:chgData name="rahulkumar08945@gmail.com" userId="eaa8108a85f67eff" providerId="LiveId" clId="{54EF1D79-E478-4C67-9EB2-AE56EF51DF03}" dt="2023-06-25T13:23:55.570" v="1654"/>
        <pc:sldMkLst>
          <pc:docMk/>
          <pc:sldMk cId="0" sldId="841"/>
        </pc:sldMkLst>
        <pc:spChg chg="mod">
          <ac:chgData name="rahulkumar08945@gmail.com" userId="eaa8108a85f67eff" providerId="LiveId" clId="{54EF1D79-E478-4C67-9EB2-AE56EF51DF03}" dt="2023-06-25T13:23:55.570" v="1654"/>
          <ac:spMkLst>
            <pc:docMk/>
            <pc:sldMk cId="0" sldId="841"/>
            <ac:spMk id="5" creationId="{5107F767-54D4-760A-9324-F7CDEA311CC8}"/>
          </ac:spMkLst>
        </pc:spChg>
        <pc:picChg chg="mod">
          <ac:chgData name="rahulkumar08945@gmail.com" userId="eaa8108a85f67eff" providerId="LiveId" clId="{54EF1D79-E478-4C67-9EB2-AE56EF51DF03}" dt="2023-06-25T13:23:55.570" v="1654"/>
          <ac:picMkLst>
            <pc:docMk/>
            <pc:sldMk cId="0" sldId="841"/>
            <ac:picMk id="139268" creationId="{5B8A9C43-2B5A-A6ED-5E27-01E2EC53FBA8}"/>
          </ac:picMkLst>
        </pc:picChg>
      </pc:sldChg>
      <pc:sldChg chg="modSp">
        <pc:chgData name="rahulkumar08945@gmail.com" userId="eaa8108a85f67eff" providerId="LiveId" clId="{54EF1D79-E478-4C67-9EB2-AE56EF51DF03}" dt="2023-06-25T13:23:55.570" v="1654"/>
        <pc:sldMkLst>
          <pc:docMk/>
          <pc:sldMk cId="0" sldId="842"/>
        </pc:sldMkLst>
        <pc:spChg chg="mod">
          <ac:chgData name="rahulkumar08945@gmail.com" userId="eaa8108a85f67eff" providerId="LiveId" clId="{54EF1D79-E478-4C67-9EB2-AE56EF51DF03}" dt="2023-06-25T13:23:55.570" v="1654"/>
          <ac:spMkLst>
            <pc:docMk/>
            <pc:sldMk cId="0" sldId="842"/>
            <ac:spMk id="6" creationId="{28904577-7B0D-8FD3-B8C7-AB95B6E18FAB}"/>
          </ac:spMkLst>
        </pc:spChg>
        <pc:spChg chg="mod">
          <ac:chgData name="rahulkumar08945@gmail.com" userId="eaa8108a85f67eff" providerId="LiveId" clId="{54EF1D79-E478-4C67-9EB2-AE56EF51DF03}" dt="2023-06-25T13:23:55.570" v="1654"/>
          <ac:spMkLst>
            <pc:docMk/>
            <pc:sldMk cId="0" sldId="842"/>
            <ac:spMk id="7173" creationId="{B7F82BDD-2604-F1A6-34C5-793AA365F8D9}"/>
          </ac:spMkLst>
        </pc:spChg>
        <pc:picChg chg="mod">
          <ac:chgData name="rahulkumar08945@gmail.com" userId="eaa8108a85f67eff" providerId="LiveId" clId="{54EF1D79-E478-4C67-9EB2-AE56EF51DF03}" dt="2023-06-25T13:23:55.570" v="1654"/>
          <ac:picMkLst>
            <pc:docMk/>
            <pc:sldMk cId="0" sldId="842"/>
            <ac:picMk id="138242" creationId="{3516D324-8FDB-C1F2-36C8-A0979A74287E}"/>
          </ac:picMkLst>
        </pc:picChg>
        <pc:picChg chg="mod">
          <ac:chgData name="rahulkumar08945@gmail.com" userId="eaa8108a85f67eff" providerId="LiveId" clId="{54EF1D79-E478-4C67-9EB2-AE56EF51DF03}" dt="2023-06-25T13:23:55.570" v="1654"/>
          <ac:picMkLst>
            <pc:docMk/>
            <pc:sldMk cId="0" sldId="842"/>
            <ac:picMk id="138244" creationId="{C43ED92A-F1E6-D2E3-8A14-3632F377F61B}"/>
          </ac:picMkLst>
        </pc:picChg>
      </pc:sldChg>
      <pc:sldChg chg="modSp">
        <pc:chgData name="rahulkumar08945@gmail.com" userId="eaa8108a85f67eff" providerId="LiveId" clId="{54EF1D79-E478-4C67-9EB2-AE56EF51DF03}" dt="2023-06-25T13:23:55.570" v="1654"/>
        <pc:sldMkLst>
          <pc:docMk/>
          <pc:sldMk cId="0" sldId="844"/>
        </pc:sldMkLst>
        <pc:spChg chg="mod">
          <ac:chgData name="rahulkumar08945@gmail.com" userId="eaa8108a85f67eff" providerId="LiveId" clId="{54EF1D79-E478-4C67-9EB2-AE56EF51DF03}" dt="2023-06-25T13:23:55.570" v="1654"/>
          <ac:spMkLst>
            <pc:docMk/>
            <pc:sldMk cId="0" sldId="844"/>
            <ac:spMk id="5" creationId="{B8F046B4-5CC7-E9CE-9A44-E2F976C184E3}"/>
          </ac:spMkLst>
        </pc:spChg>
        <pc:picChg chg="mod">
          <ac:chgData name="rahulkumar08945@gmail.com" userId="eaa8108a85f67eff" providerId="LiveId" clId="{54EF1D79-E478-4C67-9EB2-AE56EF51DF03}" dt="2023-06-25T13:23:55.570" v="1654"/>
          <ac:picMkLst>
            <pc:docMk/>
            <pc:sldMk cId="0" sldId="844"/>
            <ac:picMk id="142340" creationId="{96BAD78D-4A54-92C6-DD4F-6EA7E352E4B4}"/>
          </ac:picMkLst>
        </pc:picChg>
      </pc:sldChg>
      <pc:sldChg chg="modSp">
        <pc:chgData name="rahulkumar08945@gmail.com" userId="eaa8108a85f67eff" providerId="LiveId" clId="{54EF1D79-E478-4C67-9EB2-AE56EF51DF03}" dt="2023-06-25T13:23:55.570" v="1654"/>
        <pc:sldMkLst>
          <pc:docMk/>
          <pc:sldMk cId="0" sldId="884"/>
        </pc:sldMkLst>
        <pc:spChg chg="mod">
          <ac:chgData name="rahulkumar08945@gmail.com" userId="eaa8108a85f67eff" providerId="LiveId" clId="{54EF1D79-E478-4C67-9EB2-AE56EF51DF03}" dt="2023-06-25T13:23:55.570" v="1654"/>
          <ac:spMkLst>
            <pc:docMk/>
            <pc:sldMk cId="0" sldId="884"/>
            <ac:spMk id="6" creationId="{6F6AB9CF-6A5F-E161-2DE4-F4D28525EFCF}"/>
          </ac:spMkLst>
        </pc:spChg>
        <pc:spChg chg="mod">
          <ac:chgData name="rahulkumar08945@gmail.com" userId="eaa8108a85f67eff" providerId="LiveId" clId="{54EF1D79-E478-4C67-9EB2-AE56EF51DF03}" dt="2023-06-25T13:23:55.570" v="1654"/>
          <ac:spMkLst>
            <pc:docMk/>
            <pc:sldMk cId="0" sldId="884"/>
            <ac:spMk id="7" creationId="{D60A8BFE-C1B4-51DC-EE40-452FE1549E87}"/>
          </ac:spMkLst>
        </pc:spChg>
        <pc:spChg chg="mod">
          <ac:chgData name="rahulkumar08945@gmail.com" userId="eaa8108a85f67eff" providerId="LiveId" clId="{54EF1D79-E478-4C67-9EB2-AE56EF51DF03}" dt="2023-06-25T13:23:55.570" v="1654"/>
          <ac:spMkLst>
            <pc:docMk/>
            <pc:sldMk cId="0" sldId="884"/>
            <ac:spMk id="8" creationId="{F33984B5-3849-67C5-B293-07203D6D6A2E}"/>
          </ac:spMkLst>
        </pc:spChg>
        <pc:spChg chg="mod">
          <ac:chgData name="rahulkumar08945@gmail.com" userId="eaa8108a85f67eff" providerId="LiveId" clId="{54EF1D79-E478-4C67-9EB2-AE56EF51DF03}" dt="2023-06-25T13:23:55.570" v="1654"/>
          <ac:spMkLst>
            <pc:docMk/>
            <pc:sldMk cId="0" sldId="884"/>
            <ac:spMk id="12" creationId="{F81CFB4E-F5C6-A228-02E5-AB6CB194B0B7}"/>
          </ac:spMkLst>
        </pc:spChg>
        <pc:spChg chg="mod">
          <ac:chgData name="rahulkumar08945@gmail.com" userId="eaa8108a85f67eff" providerId="LiveId" clId="{54EF1D79-E478-4C67-9EB2-AE56EF51DF03}" dt="2023-06-25T13:23:55.570" v="1654"/>
          <ac:spMkLst>
            <pc:docMk/>
            <pc:sldMk cId="0" sldId="884"/>
            <ac:spMk id="13" creationId="{E4646FB4-7F61-0E6A-8E16-2EF92EE52262}"/>
          </ac:spMkLst>
        </pc:spChg>
        <pc:spChg chg="mod">
          <ac:chgData name="rahulkumar08945@gmail.com" userId="eaa8108a85f67eff" providerId="LiveId" clId="{54EF1D79-E478-4C67-9EB2-AE56EF51DF03}" dt="2023-06-25T13:23:55.570" v="1654"/>
          <ac:spMkLst>
            <pc:docMk/>
            <pc:sldMk cId="0" sldId="884"/>
            <ac:spMk id="14" creationId="{3673B923-D4C9-9635-B22C-DD9423D0421B}"/>
          </ac:spMkLst>
        </pc:spChg>
        <pc:spChg chg="mod">
          <ac:chgData name="rahulkumar08945@gmail.com" userId="eaa8108a85f67eff" providerId="LiveId" clId="{54EF1D79-E478-4C67-9EB2-AE56EF51DF03}" dt="2023-06-25T13:23:55.570" v="1654"/>
          <ac:spMkLst>
            <pc:docMk/>
            <pc:sldMk cId="0" sldId="884"/>
            <ac:spMk id="22" creationId="{4438A372-075D-A1F3-FF3C-F94314978E95}"/>
          </ac:spMkLst>
        </pc:spChg>
        <pc:spChg chg="mod">
          <ac:chgData name="rahulkumar08945@gmail.com" userId="eaa8108a85f67eff" providerId="LiveId" clId="{54EF1D79-E478-4C67-9EB2-AE56EF51DF03}" dt="2023-06-25T13:23:55.570" v="1654"/>
          <ac:spMkLst>
            <pc:docMk/>
            <pc:sldMk cId="0" sldId="884"/>
            <ac:spMk id="23" creationId="{BFB4DAEA-2887-2F1A-D003-335D998E78B5}"/>
          </ac:spMkLst>
        </pc:spChg>
        <pc:spChg chg="mod">
          <ac:chgData name="rahulkumar08945@gmail.com" userId="eaa8108a85f67eff" providerId="LiveId" clId="{54EF1D79-E478-4C67-9EB2-AE56EF51DF03}" dt="2023-06-25T13:23:55.570" v="1654"/>
          <ac:spMkLst>
            <pc:docMk/>
            <pc:sldMk cId="0" sldId="884"/>
            <ac:spMk id="24" creationId="{2A07EA89-0251-F590-D3BD-F0B58FD454E5}"/>
          </ac:spMkLst>
        </pc:spChg>
        <pc:spChg chg="mod">
          <ac:chgData name="rahulkumar08945@gmail.com" userId="eaa8108a85f67eff" providerId="LiveId" clId="{54EF1D79-E478-4C67-9EB2-AE56EF51DF03}" dt="2023-06-25T13:23:55.570" v="1654"/>
          <ac:spMkLst>
            <pc:docMk/>
            <pc:sldMk cId="0" sldId="884"/>
            <ac:spMk id="35" creationId="{033C2B32-6C07-FFFC-357F-54F01BF33EC3}"/>
          </ac:spMkLst>
        </pc:spChg>
        <pc:spChg chg="mod">
          <ac:chgData name="rahulkumar08945@gmail.com" userId="eaa8108a85f67eff" providerId="LiveId" clId="{54EF1D79-E478-4C67-9EB2-AE56EF51DF03}" dt="2023-06-25T13:23:55.570" v="1654"/>
          <ac:spMkLst>
            <pc:docMk/>
            <pc:sldMk cId="0" sldId="884"/>
            <ac:spMk id="121866" creationId="{E523ABC4-6DB3-1D74-58DA-462C359568D8}"/>
          </ac:spMkLst>
        </pc:spChg>
        <pc:spChg chg="mod">
          <ac:chgData name="rahulkumar08945@gmail.com" userId="eaa8108a85f67eff" providerId="LiveId" clId="{54EF1D79-E478-4C67-9EB2-AE56EF51DF03}" dt="2023-06-25T13:23:55.570" v="1654"/>
          <ac:spMkLst>
            <pc:docMk/>
            <pc:sldMk cId="0" sldId="884"/>
            <ac:spMk id="121867" creationId="{50ACCB6B-4130-01ED-EAAD-0D6E7DEBD444}"/>
          </ac:spMkLst>
        </pc:spChg>
        <pc:spChg chg="mod">
          <ac:chgData name="rahulkumar08945@gmail.com" userId="eaa8108a85f67eff" providerId="LiveId" clId="{54EF1D79-E478-4C67-9EB2-AE56EF51DF03}" dt="2023-06-25T13:23:55.570" v="1654"/>
          <ac:spMkLst>
            <pc:docMk/>
            <pc:sldMk cId="0" sldId="884"/>
            <ac:spMk id="121868" creationId="{EFB6295F-C925-D8ED-06A0-E9E0A365B1F3}"/>
          </ac:spMkLst>
        </pc:spChg>
        <pc:spChg chg="mod">
          <ac:chgData name="rahulkumar08945@gmail.com" userId="eaa8108a85f67eff" providerId="LiveId" clId="{54EF1D79-E478-4C67-9EB2-AE56EF51DF03}" dt="2023-06-25T13:23:55.570" v="1654"/>
          <ac:spMkLst>
            <pc:docMk/>
            <pc:sldMk cId="0" sldId="884"/>
            <ac:spMk id="121870" creationId="{F3573794-D679-EC37-1590-F83AA97B8A08}"/>
          </ac:spMkLst>
        </pc:spChg>
        <pc:spChg chg="mod">
          <ac:chgData name="rahulkumar08945@gmail.com" userId="eaa8108a85f67eff" providerId="LiveId" clId="{54EF1D79-E478-4C67-9EB2-AE56EF51DF03}" dt="2023-06-25T13:23:55.570" v="1654"/>
          <ac:spMkLst>
            <pc:docMk/>
            <pc:sldMk cId="0" sldId="884"/>
            <ac:spMk id="121871" creationId="{4EC4ECB2-832B-5B24-0218-41A11FFAD124}"/>
          </ac:spMkLst>
        </pc:spChg>
        <pc:spChg chg="mod">
          <ac:chgData name="rahulkumar08945@gmail.com" userId="eaa8108a85f67eff" providerId="LiveId" clId="{54EF1D79-E478-4C67-9EB2-AE56EF51DF03}" dt="2023-06-25T13:23:55.570" v="1654"/>
          <ac:spMkLst>
            <pc:docMk/>
            <pc:sldMk cId="0" sldId="884"/>
            <ac:spMk id="121872" creationId="{B384F079-8333-C356-A373-ED242314AE12}"/>
          </ac:spMkLst>
        </pc:spChg>
        <pc:spChg chg="mod">
          <ac:chgData name="rahulkumar08945@gmail.com" userId="eaa8108a85f67eff" providerId="LiveId" clId="{54EF1D79-E478-4C67-9EB2-AE56EF51DF03}" dt="2023-06-25T13:23:55.570" v="1654"/>
          <ac:spMkLst>
            <pc:docMk/>
            <pc:sldMk cId="0" sldId="884"/>
            <ac:spMk id="121874" creationId="{B42B8BE0-0305-5613-F9ED-B7B706A93575}"/>
          </ac:spMkLst>
        </pc:spChg>
        <pc:spChg chg="mod">
          <ac:chgData name="rahulkumar08945@gmail.com" userId="eaa8108a85f67eff" providerId="LiveId" clId="{54EF1D79-E478-4C67-9EB2-AE56EF51DF03}" dt="2023-06-25T13:23:55.570" v="1654"/>
          <ac:spMkLst>
            <pc:docMk/>
            <pc:sldMk cId="0" sldId="884"/>
            <ac:spMk id="121875" creationId="{A98E9425-62B1-8D91-809B-7902D1AFEB4B}"/>
          </ac:spMkLst>
        </pc:spChg>
        <pc:spChg chg="mod">
          <ac:chgData name="rahulkumar08945@gmail.com" userId="eaa8108a85f67eff" providerId="LiveId" clId="{54EF1D79-E478-4C67-9EB2-AE56EF51DF03}" dt="2023-06-25T13:23:55.570" v="1654"/>
          <ac:spMkLst>
            <pc:docMk/>
            <pc:sldMk cId="0" sldId="884"/>
            <ac:spMk id="121876" creationId="{8E588369-5171-EA1E-CFE4-26F6C5337429}"/>
          </ac:spMkLst>
        </pc:spChg>
        <pc:grpChg chg="mod">
          <ac:chgData name="rahulkumar08945@gmail.com" userId="eaa8108a85f67eff" providerId="LiveId" clId="{54EF1D79-E478-4C67-9EB2-AE56EF51DF03}" dt="2023-06-25T13:23:55.570" v="1654"/>
          <ac:grpSpMkLst>
            <pc:docMk/>
            <pc:sldMk cId="0" sldId="884"/>
            <ac:grpSpMk id="2" creationId="{B7566B7F-A11B-9893-89FF-8D1280FE2DC2}"/>
          </ac:grpSpMkLst>
        </pc:grpChg>
        <pc:grpChg chg="mod">
          <ac:chgData name="rahulkumar08945@gmail.com" userId="eaa8108a85f67eff" providerId="LiveId" clId="{54EF1D79-E478-4C67-9EB2-AE56EF51DF03}" dt="2023-06-25T13:23:55.570" v="1654"/>
          <ac:grpSpMkLst>
            <pc:docMk/>
            <pc:sldMk cId="0" sldId="884"/>
            <ac:grpSpMk id="3" creationId="{B9FC07EB-3EA3-6760-650B-3894E082199F}"/>
          </ac:grpSpMkLst>
        </pc:grpChg>
        <pc:grpChg chg="mod">
          <ac:chgData name="rahulkumar08945@gmail.com" userId="eaa8108a85f67eff" providerId="LiveId" clId="{54EF1D79-E478-4C67-9EB2-AE56EF51DF03}" dt="2023-06-25T13:23:55.570" v="1654"/>
          <ac:grpSpMkLst>
            <pc:docMk/>
            <pc:sldMk cId="0" sldId="884"/>
            <ac:grpSpMk id="4" creationId="{2D09B11E-835A-83F0-A8CA-CC426EB2D9D4}"/>
          </ac:grpSpMkLst>
        </pc:grpChg>
        <pc:grpChg chg="mod">
          <ac:chgData name="rahulkumar08945@gmail.com" userId="eaa8108a85f67eff" providerId="LiveId" clId="{54EF1D79-E478-4C67-9EB2-AE56EF51DF03}" dt="2023-06-25T13:23:55.570" v="1654"/>
          <ac:grpSpMkLst>
            <pc:docMk/>
            <pc:sldMk cId="0" sldId="884"/>
            <ac:grpSpMk id="5" creationId="{572BE922-9B67-1B03-6FE5-A7AE2B3050BD}"/>
          </ac:grpSpMkLst>
        </pc:grpChg>
        <pc:grpChg chg="mod">
          <ac:chgData name="rahulkumar08945@gmail.com" userId="eaa8108a85f67eff" providerId="LiveId" clId="{54EF1D79-E478-4C67-9EB2-AE56EF51DF03}" dt="2023-06-25T13:23:55.570" v="1654"/>
          <ac:grpSpMkLst>
            <pc:docMk/>
            <pc:sldMk cId="0" sldId="884"/>
            <ac:grpSpMk id="9" creationId="{B3D9A23A-6689-F5CA-8B58-303D7B400CFE}"/>
          </ac:grpSpMkLst>
        </pc:grpChg>
        <pc:grpChg chg="mod">
          <ac:chgData name="rahulkumar08945@gmail.com" userId="eaa8108a85f67eff" providerId="LiveId" clId="{54EF1D79-E478-4C67-9EB2-AE56EF51DF03}" dt="2023-06-25T13:23:55.570" v="1654"/>
          <ac:grpSpMkLst>
            <pc:docMk/>
            <pc:sldMk cId="0" sldId="884"/>
            <ac:grpSpMk id="11" creationId="{7F76B521-8FB2-2D1C-05C5-E9DB213A399F}"/>
          </ac:grpSpMkLst>
        </pc:grpChg>
        <pc:grpChg chg="mod">
          <ac:chgData name="rahulkumar08945@gmail.com" userId="eaa8108a85f67eff" providerId="LiveId" clId="{54EF1D79-E478-4C67-9EB2-AE56EF51DF03}" dt="2023-06-25T13:23:55.570" v="1654"/>
          <ac:grpSpMkLst>
            <pc:docMk/>
            <pc:sldMk cId="0" sldId="884"/>
            <ac:grpSpMk id="15" creationId="{6BBD0BD7-B3C1-F4E3-8F7A-B1CE7127E4B4}"/>
          </ac:grpSpMkLst>
        </pc:grpChg>
        <pc:grpChg chg="mod">
          <ac:chgData name="rahulkumar08945@gmail.com" userId="eaa8108a85f67eff" providerId="LiveId" clId="{54EF1D79-E478-4C67-9EB2-AE56EF51DF03}" dt="2023-06-25T13:23:55.570" v="1654"/>
          <ac:grpSpMkLst>
            <pc:docMk/>
            <pc:sldMk cId="0" sldId="884"/>
            <ac:grpSpMk id="16" creationId="{EA23028F-D4EE-FC27-AC28-A214867833BA}"/>
          </ac:grpSpMkLst>
        </pc:grpChg>
        <pc:grpChg chg="mod">
          <ac:chgData name="rahulkumar08945@gmail.com" userId="eaa8108a85f67eff" providerId="LiveId" clId="{54EF1D79-E478-4C67-9EB2-AE56EF51DF03}" dt="2023-06-25T13:23:55.570" v="1654"/>
          <ac:grpSpMkLst>
            <pc:docMk/>
            <pc:sldMk cId="0" sldId="884"/>
            <ac:grpSpMk id="18" creationId="{B7674DBC-0772-BBE5-E8CF-DB3C314E3FF2}"/>
          </ac:grpSpMkLst>
        </pc:grpChg>
        <pc:grpChg chg="mod">
          <ac:chgData name="rahulkumar08945@gmail.com" userId="eaa8108a85f67eff" providerId="LiveId" clId="{54EF1D79-E478-4C67-9EB2-AE56EF51DF03}" dt="2023-06-25T13:23:55.570" v="1654"/>
          <ac:grpSpMkLst>
            <pc:docMk/>
            <pc:sldMk cId="0" sldId="884"/>
            <ac:grpSpMk id="121865" creationId="{809D42E9-E00F-1CEE-8385-EF3B10929BE9}"/>
          </ac:grpSpMkLst>
        </pc:grpChg>
        <pc:grpChg chg="mod">
          <ac:chgData name="rahulkumar08945@gmail.com" userId="eaa8108a85f67eff" providerId="LiveId" clId="{54EF1D79-E478-4C67-9EB2-AE56EF51DF03}" dt="2023-06-25T13:23:55.570" v="1654"/>
          <ac:grpSpMkLst>
            <pc:docMk/>
            <pc:sldMk cId="0" sldId="884"/>
            <ac:grpSpMk id="121869" creationId="{D69915FA-EF09-91E3-2B2D-5C82FC8FB1D7}"/>
          </ac:grpSpMkLst>
        </pc:grpChg>
        <pc:grpChg chg="mod">
          <ac:chgData name="rahulkumar08945@gmail.com" userId="eaa8108a85f67eff" providerId="LiveId" clId="{54EF1D79-E478-4C67-9EB2-AE56EF51DF03}" dt="2023-06-25T13:23:55.570" v="1654"/>
          <ac:grpSpMkLst>
            <pc:docMk/>
            <pc:sldMk cId="0" sldId="884"/>
            <ac:grpSpMk id="121873" creationId="{F0AC080D-86C2-D98E-EC78-42C569160A9A}"/>
          </ac:grpSpMkLst>
        </pc:grpChg>
      </pc:sldChg>
      <pc:sldChg chg="modSp">
        <pc:chgData name="rahulkumar08945@gmail.com" userId="eaa8108a85f67eff" providerId="LiveId" clId="{54EF1D79-E478-4C67-9EB2-AE56EF51DF03}" dt="2023-06-25T13:23:55.570" v="1654"/>
        <pc:sldMkLst>
          <pc:docMk/>
          <pc:sldMk cId="0" sldId="885"/>
        </pc:sldMkLst>
        <pc:spChg chg="mod">
          <ac:chgData name="rahulkumar08945@gmail.com" userId="eaa8108a85f67eff" providerId="LiveId" clId="{54EF1D79-E478-4C67-9EB2-AE56EF51DF03}" dt="2023-06-25T13:23:55.570" v="1654"/>
          <ac:spMkLst>
            <pc:docMk/>
            <pc:sldMk cId="0" sldId="885"/>
            <ac:spMk id="122882" creationId="{C2AEA5BD-3187-E676-816D-CCE7B0DAFCC6}"/>
          </ac:spMkLst>
        </pc:spChg>
        <pc:spChg chg="mod">
          <ac:chgData name="rahulkumar08945@gmail.com" userId="eaa8108a85f67eff" providerId="LiveId" clId="{54EF1D79-E478-4C67-9EB2-AE56EF51DF03}" dt="2023-06-25T13:23:55.570" v="1654"/>
          <ac:spMkLst>
            <pc:docMk/>
            <pc:sldMk cId="0" sldId="885"/>
            <ac:spMk id="122883" creationId="{B06C0A91-85AC-6E5B-3BAD-AD003106CADE}"/>
          </ac:spMkLst>
        </pc:spChg>
      </pc:sldChg>
      <pc:sldChg chg="modSp modNotes">
        <pc:chgData name="rahulkumar08945@gmail.com" userId="eaa8108a85f67eff" providerId="LiveId" clId="{54EF1D79-E478-4C67-9EB2-AE56EF51DF03}" dt="2023-06-25T13:23:55.570" v="1654"/>
        <pc:sldMkLst>
          <pc:docMk/>
          <pc:sldMk cId="0" sldId="886"/>
        </pc:sldMkLst>
        <pc:spChg chg="mod">
          <ac:chgData name="rahulkumar08945@gmail.com" userId="eaa8108a85f67eff" providerId="LiveId" clId="{54EF1D79-E478-4C67-9EB2-AE56EF51DF03}" dt="2023-06-25T13:23:55.570" v="1654"/>
          <ac:spMkLst>
            <pc:docMk/>
            <pc:sldMk cId="0" sldId="886"/>
            <ac:spMk id="16" creationId="{D0A35838-E84B-A272-2F68-C6631ECE8793}"/>
          </ac:spMkLst>
        </pc:spChg>
        <pc:spChg chg="mod">
          <ac:chgData name="rahulkumar08945@gmail.com" userId="eaa8108a85f67eff" providerId="LiveId" clId="{54EF1D79-E478-4C67-9EB2-AE56EF51DF03}" dt="2023-06-25T13:23:55.570" v="1654"/>
          <ac:spMkLst>
            <pc:docMk/>
            <pc:sldMk cId="0" sldId="886"/>
            <ac:spMk id="123906" creationId="{1CABFB07-2878-44DB-18D7-4305526670C7}"/>
          </ac:spMkLst>
        </pc:spChg>
        <pc:spChg chg="mod">
          <ac:chgData name="rahulkumar08945@gmail.com" userId="eaa8108a85f67eff" providerId="LiveId" clId="{54EF1D79-E478-4C67-9EB2-AE56EF51DF03}" dt="2023-06-25T13:23:55.570" v="1654"/>
          <ac:spMkLst>
            <pc:docMk/>
            <pc:sldMk cId="0" sldId="886"/>
            <ac:spMk id="123909" creationId="{3DC17766-151E-9997-9C24-5A7D142C7E5E}"/>
          </ac:spMkLst>
        </pc:spChg>
        <pc:spChg chg="mod">
          <ac:chgData name="rahulkumar08945@gmail.com" userId="eaa8108a85f67eff" providerId="LiveId" clId="{54EF1D79-E478-4C67-9EB2-AE56EF51DF03}" dt="2023-06-25T13:23:55.570" v="1654"/>
          <ac:spMkLst>
            <pc:docMk/>
            <pc:sldMk cId="0" sldId="886"/>
            <ac:spMk id="123910" creationId="{D85F1C7D-E1C1-8C6A-004E-A6E475C3CD73}"/>
          </ac:spMkLst>
        </pc:spChg>
        <pc:spChg chg="mod">
          <ac:chgData name="rahulkumar08945@gmail.com" userId="eaa8108a85f67eff" providerId="LiveId" clId="{54EF1D79-E478-4C67-9EB2-AE56EF51DF03}" dt="2023-06-25T13:23:55.570" v="1654"/>
          <ac:spMkLst>
            <pc:docMk/>
            <pc:sldMk cId="0" sldId="886"/>
            <ac:spMk id="123911" creationId="{59595BD5-04CE-491A-3CD0-66B86D8151BB}"/>
          </ac:spMkLst>
        </pc:spChg>
        <pc:spChg chg="mod">
          <ac:chgData name="rahulkumar08945@gmail.com" userId="eaa8108a85f67eff" providerId="LiveId" clId="{54EF1D79-E478-4C67-9EB2-AE56EF51DF03}" dt="2023-06-25T13:23:55.570" v="1654"/>
          <ac:spMkLst>
            <pc:docMk/>
            <pc:sldMk cId="0" sldId="886"/>
            <ac:spMk id="123912" creationId="{2B5D2C62-E4EA-243D-C133-DEB4CB4FC372}"/>
          </ac:spMkLst>
        </pc:spChg>
        <pc:spChg chg="mod">
          <ac:chgData name="rahulkumar08945@gmail.com" userId="eaa8108a85f67eff" providerId="LiveId" clId="{54EF1D79-E478-4C67-9EB2-AE56EF51DF03}" dt="2023-06-25T13:23:55.570" v="1654"/>
          <ac:spMkLst>
            <pc:docMk/>
            <pc:sldMk cId="0" sldId="886"/>
            <ac:spMk id="123913" creationId="{BD11BD25-01EF-F667-AEA6-D92404847895}"/>
          </ac:spMkLst>
        </pc:spChg>
        <pc:spChg chg="mod">
          <ac:chgData name="rahulkumar08945@gmail.com" userId="eaa8108a85f67eff" providerId="LiveId" clId="{54EF1D79-E478-4C67-9EB2-AE56EF51DF03}" dt="2023-06-25T13:23:55.570" v="1654"/>
          <ac:spMkLst>
            <pc:docMk/>
            <pc:sldMk cId="0" sldId="886"/>
            <ac:spMk id="123915" creationId="{B99F1E69-5741-FF8A-92DE-CFF69217D2B2}"/>
          </ac:spMkLst>
        </pc:spChg>
        <pc:spChg chg="mod">
          <ac:chgData name="rahulkumar08945@gmail.com" userId="eaa8108a85f67eff" providerId="LiveId" clId="{54EF1D79-E478-4C67-9EB2-AE56EF51DF03}" dt="2023-06-25T13:23:55.570" v="1654"/>
          <ac:spMkLst>
            <pc:docMk/>
            <pc:sldMk cId="0" sldId="886"/>
            <ac:spMk id="123917" creationId="{E8EB07EB-EB08-261D-E51D-9E3F439996AD}"/>
          </ac:spMkLst>
        </pc:spChg>
        <pc:spChg chg="mod">
          <ac:chgData name="rahulkumar08945@gmail.com" userId="eaa8108a85f67eff" providerId="LiveId" clId="{54EF1D79-E478-4C67-9EB2-AE56EF51DF03}" dt="2023-06-25T13:23:55.570" v="1654"/>
          <ac:spMkLst>
            <pc:docMk/>
            <pc:sldMk cId="0" sldId="886"/>
            <ac:spMk id="123919" creationId="{DFF17350-62E1-641A-3300-3EE79BBAFD03}"/>
          </ac:spMkLst>
        </pc:spChg>
        <pc:picChg chg="mod">
          <ac:chgData name="rahulkumar08945@gmail.com" userId="eaa8108a85f67eff" providerId="LiveId" clId="{54EF1D79-E478-4C67-9EB2-AE56EF51DF03}" dt="2023-06-25T13:23:55.570" v="1654"/>
          <ac:picMkLst>
            <pc:docMk/>
            <pc:sldMk cId="0" sldId="886"/>
            <ac:picMk id="123907" creationId="{7CCA0523-5030-924B-5477-3350BB5D227A}"/>
          </ac:picMkLst>
        </pc:picChg>
        <pc:picChg chg="mod">
          <ac:chgData name="rahulkumar08945@gmail.com" userId="eaa8108a85f67eff" providerId="LiveId" clId="{54EF1D79-E478-4C67-9EB2-AE56EF51DF03}" dt="2023-06-25T13:23:55.570" v="1654"/>
          <ac:picMkLst>
            <pc:docMk/>
            <pc:sldMk cId="0" sldId="886"/>
            <ac:picMk id="123908" creationId="{C4C8CEB8-7749-0AC7-E7A2-74C96C78DF0D}"/>
          </ac:picMkLst>
        </pc:picChg>
        <pc:picChg chg="mod">
          <ac:chgData name="rahulkumar08945@gmail.com" userId="eaa8108a85f67eff" providerId="LiveId" clId="{54EF1D79-E478-4C67-9EB2-AE56EF51DF03}" dt="2023-06-25T13:23:55.570" v="1654"/>
          <ac:picMkLst>
            <pc:docMk/>
            <pc:sldMk cId="0" sldId="886"/>
            <ac:picMk id="123914" creationId="{FBBCE059-A6EC-EA82-535F-5919F08555A8}"/>
          </ac:picMkLst>
        </pc:picChg>
        <pc:picChg chg="mod">
          <ac:chgData name="rahulkumar08945@gmail.com" userId="eaa8108a85f67eff" providerId="LiveId" clId="{54EF1D79-E478-4C67-9EB2-AE56EF51DF03}" dt="2023-06-25T13:23:55.570" v="1654"/>
          <ac:picMkLst>
            <pc:docMk/>
            <pc:sldMk cId="0" sldId="886"/>
            <ac:picMk id="123916" creationId="{F03149D2-4EF0-C4D5-DB53-635978A9E0D8}"/>
          </ac:picMkLst>
        </pc:picChg>
        <pc:picChg chg="mod">
          <ac:chgData name="rahulkumar08945@gmail.com" userId="eaa8108a85f67eff" providerId="LiveId" clId="{54EF1D79-E478-4C67-9EB2-AE56EF51DF03}" dt="2023-06-25T13:23:55.570" v="1654"/>
          <ac:picMkLst>
            <pc:docMk/>
            <pc:sldMk cId="0" sldId="886"/>
            <ac:picMk id="123920" creationId="{9900A8F4-23C2-939D-2572-A752954CD376}"/>
          </ac:picMkLst>
        </pc:picChg>
        <pc:picChg chg="mod">
          <ac:chgData name="rahulkumar08945@gmail.com" userId="eaa8108a85f67eff" providerId="LiveId" clId="{54EF1D79-E478-4C67-9EB2-AE56EF51DF03}" dt="2023-06-25T13:23:55.570" v="1654"/>
          <ac:picMkLst>
            <pc:docMk/>
            <pc:sldMk cId="0" sldId="886"/>
            <ac:picMk id="123921" creationId="{23BE4261-3294-0705-0246-315837167423}"/>
          </ac:picMkLst>
        </pc:picChg>
      </pc:sldChg>
      <pc:sldChg chg="modSp modNotes">
        <pc:chgData name="rahulkumar08945@gmail.com" userId="eaa8108a85f67eff" providerId="LiveId" clId="{54EF1D79-E478-4C67-9EB2-AE56EF51DF03}" dt="2023-06-25T13:23:55.570" v="1654"/>
        <pc:sldMkLst>
          <pc:docMk/>
          <pc:sldMk cId="0" sldId="887"/>
        </pc:sldMkLst>
        <pc:spChg chg="mod">
          <ac:chgData name="rahulkumar08945@gmail.com" userId="eaa8108a85f67eff" providerId="LiveId" clId="{54EF1D79-E478-4C67-9EB2-AE56EF51DF03}" dt="2023-06-25T13:23:55.570" v="1654"/>
          <ac:spMkLst>
            <pc:docMk/>
            <pc:sldMk cId="0" sldId="887"/>
            <ac:spMk id="124933" creationId="{2FF79DC4-A626-4E20-F6C3-C615EC00010A}"/>
          </ac:spMkLst>
        </pc:spChg>
        <pc:spChg chg="mod">
          <ac:chgData name="rahulkumar08945@gmail.com" userId="eaa8108a85f67eff" providerId="LiveId" clId="{54EF1D79-E478-4C67-9EB2-AE56EF51DF03}" dt="2023-06-25T13:23:55.570" v="1654"/>
          <ac:spMkLst>
            <pc:docMk/>
            <pc:sldMk cId="0" sldId="887"/>
            <ac:spMk id="124934" creationId="{4BAA692E-7EA7-E5E7-5C0D-9089A9ADF44A}"/>
          </ac:spMkLst>
        </pc:spChg>
        <pc:spChg chg="mod">
          <ac:chgData name="rahulkumar08945@gmail.com" userId="eaa8108a85f67eff" providerId="LiveId" clId="{54EF1D79-E478-4C67-9EB2-AE56EF51DF03}" dt="2023-06-25T13:23:55.570" v="1654"/>
          <ac:spMkLst>
            <pc:docMk/>
            <pc:sldMk cId="0" sldId="887"/>
            <ac:spMk id="124935" creationId="{1F13A74F-6D63-DAF2-4B03-155E29835B90}"/>
          </ac:spMkLst>
        </pc:spChg>
        <pc:spChg chg="mod">
          <ac:chgData name="rahulkumar08945@gmail.com" userId="eaa8108a85f67eff" providerId="LiveId" clId="{54EF1D79-E478-4C67-9EB2-AE56EF51DF03}" dt="2023-06-25T13:23:55.570" v="1654"/>
          <ac:spMkLst>
            <pc:docMk/>
            <pc:sldMk cId="0" sldId="887"/>
            <ac:spMk id="124936" creationId="{7C72F27B-B8CC-4DAE-3871-D566CE0CADFE}"/>
          </ac:spMkLst>
        </pc:spChg>
        <pc:spChg chg="mod">
          <ac:chgData name="rahulkumar08945@gmail.com" userId="eaa8108a85f67eff" providerId="LiveId" clId="{54EF1D79-E478-4C67-9EB2-AE56EF51DF03}" dt="2023-06-25T13:23:55.570" v="1654"/>
          <ac:spMkLst>
            <pc:docMk/>
            <pc:sldMk cId="0" sldId="887"/>
            <ac:spMk id="124937" creationId="{5E26264E-C5DE-9D95-894D-07491A6A152C}"/>
          </ac:spMkLst>
        </pc:spChg>
        <pc:picChg chg="mod">
          <ac:chgData name="rahulkumar08945@gmail.com" userId="eaa8108a85f67eff" providerId="LiveId" clId="{54EF1D79-E478-4C67-9EB2-AE56EF51DF03}" dt="2023-06-25T13:23:55.570" v="1654"/>
          <ac:picMkLst>
            <pc:docMk/>
            <pc:sldMk cId="0" sldId="887"/>
            <ac:picMk id="124930" creationId="{C58967A8-1D59-97D1-2216-1F84A13782B2}"/>
          </ac:picMkLst>
        </pc:picChg>
        <pc:picChg chg="mod">
          <ac:chgData name="rahulkumar08945@gmail.com" userId="eaa8108a85f67eff" providerId="LiveId" clId="{54EF1D79-E478-4C67-9EB2-AE56EF51DF03}" dt="2023-06-25T13:23:55.570" v="1654"/>
          <ac:picMkLst>
            <pc:docMk/>
            <pc:sldMk cId="0" sldId="887"/>
            <ac:picMk id="124931" creationId="{30130E8C-F43F-9670-8F8C-5F8313E46E00}"/>
          </ac:picMkLst>
        </pc:picChg>
        <pc:picChg chg="mod">
          <ac:chgData name="rahulkumar08945@gmail.com" userId="eaa8108a85f67eff" providerId="LiveId" clId="{54EF1D79-E478-4C67-9EB2-AE56EF51DF03}" dt="2023-06-25T13:23:55.570" v="1654"/>
          <ac:picMkLst>
            <pc:docMk/>
            <pc:sldMk cId="0" sldId="887"/>
            <ac:picMk id="124932" creationId="{EC863749-9994-20C9-C382-0BAB72AD169A}"/>
          </ac:picMkLst>
        </pc:picChg>
      </pc:sldChg>
      <pc:sldChg chg="modSp">
        <pc:chgData name="rahulkumar08945@gmail.com" userId="eaa8108a85f67eff" providerId="LiveId" clId="{54EF1D79-E478-4C67-9EB2-AE56EF51DF03}" dt="2023-06-25T13:23:55.570" v="1654"/>
        <pc:sldMkLst>
          <pc:docMk/>
          <pc:sldMk cId="0" sldId="888"/>
        </pc:sldMkLst>
        <pc:spChg chg="mod">
          <ac:chgData name="rahulkumar08945@gmail.com" userId="eaa8108a85f67eff" providerId="LiveId" clId="{54EF1D79-E478-4C67-9EB2-AE56EF51DF03}" dt="2023-06-25T13:23:55.570" v="1654"/>
          <ac:spMkLst>
            <pc:docMk/>
            <pc:sldMk cId="0" sldId="888"/>
            <ac:spMk id="41989" creationId="{4BBB31BA-2D59-85CA-E1DB-177389BD3EA2}"/>
          </ac:spMkLst>
        </pc:spChg>
        <pc:spChg chg="mod">
          <ac:chgData name="rahulkumar08945@gmail.com" userId="eaa8108a85f67eff" providerId="LiveId" clId="{54EF1D79-E478-4C67-9EB2-AE56EF51DF03}" dt="2023-06-25T13:23:55.570" v="1654"/>
          <ac:spMkLst>
            <pc:docMk/>
            <pc:sldMk cId="0" sldId="888"/>
            <ac:spMk id="41992" creationId="{360993D1-CE44-1296-D6ED-F66D62CD6E8E}"/>
          </ac:spMkLst>
        </pc:spChg>
        <pc:spChg chg="mod">
          <ac:chgData name="rahulkumar08945@gmail.com" userId="eaa8108a85f67eff" providerId="LiveId" clId="{54EF1D79-E478-4C67-9EB2-AE56EF51DF03}" dt="2023-06-25T13:23:55.570" v="1654"/>
          <ac:spMkLst>
            <pc:docMk/>
            <pc:sldMk cId="0" sldId="888"/>
            <ac:spMk id="41999" creationId="{08F49D41-1B7A-75BB-956D-2C7CA7CD2890}"/>
          </ac:spMkLst>
        </pc:spChg>
        <pc:spChg chg="mod">
          <ac:chgData name="rahulkumar08945@gmail.com" userId="eaa8108a85f67eff" providerId="LiveId" clId="{54EF1D79-E478-4C67-9EB2-AE56EF51DF03}" dt="2023-06-25T13:23:55.570" v="1654"/>
          <ac:spMkLst>
            <pc:docMk/>
            <pc:sldMk cId="0" sldId="888"/>
            <ac:spMk id="125954" creationId="{E7B042AF-442B-4B54-7C98-5CD17CC5E7EA}"/>
          </ac:spMkLst>
        </pc:spChg>
        <pc:spChg chg="mod">
          <ac:chgData name="rahulkumar08945@gmail.com" userId="eaa8108a85f67eff" providerId="LiveId" clId="{54EF1D79-E478-4C67-9EB2-AE56EF51DF03}" dt="2023-06-25T13:23:55.570" v="1654"/>
          <ac:spMkLst>
            <pc:docMk/>
            <pc:sldMk cId="0" sldId="888"/>
            <ac:spMk id="125956" creationId="{8CEDB836-840A-8913-D955-35B703EEB3DA}"/>
          </ac:spMkLst>
        </pc:spChg>
        <pc:spChg chg="mod">
          <ac:chgData name="rahulkumar08945@gmail.com" userId="eaa8108a85f67eff" providerId="LiveId" clId="{54EF1D79-E478-4C67-9EB2-AE56EF51DF03}" dt="2023-06-25T13:23:55.570" v="1654"/>
          <ac:spMkLst>
            <pc:docMk/>
            <pc:sldMk cId="0" sldId="888"/>
            <ac:spMk id="125961" creationId="{17936176-B6CF-E948-0D32-A54BA59D57C2}"/>
          </ac:spMkLst>
        </pc:spChg>
        <pc:spChg chg="mod">
          <ac:chgData name="rahulkumar08945@gmail.com" userId="eaa8108a85f67eff" providerId="LiveId" clId="{54EF1D79-E478-4C67-9EB2-AE56EF51DF03}" dt="2023-06-25T13:23:55.570" v="1654"/>
          <ac:spMkLst>
            <pc:docMk/>
            <pc:sldMk cId="0" sldId="888"/>
            <ac:spMk id="125964" creationId="{69D8E92D-DFBE-3696-9AFE-78140B3C8C4C}"/>
          </ac:spMkLst>
        </pc:spChg>
        <pc:spChg chg="mod">
          <ac:chgData name="rahulkumar08945@gmail.com" userId="eaa8108a85f67eff" providerId="LiveId" clId="{54EF1D79-E478-4C67-9EB2-AE56EF51DF03}" dt="2023-06-25T13:23:55.570" v="1654"/>
          <ac:spMkLst>
            <pc:docMk/>
            <pc:sldMk cId="0" sldId="888"/>
            <ac:spMk id="125966" creationId="{62F171AA-8C1B-A60D-EF68-9C82A2D7798F}"/>
          </ac:spMkLst>
        </pc:spChg>
        <pc:spChg chg="mod">
          <ac:chgData name="rahulkumar08945@gmail.com" userId="eaa8108a85f67eff" providerId="LiveId" clId="{54EF1D79-E478-4C67-9EB2-AE56EF51DF03}" dt="2023-06-25T13:23:55.570" v="1654"/>
          <ac:spMkLst>
            <pc:docMk/>
            <pc:sldMk cId="0" sldId="888"/>
            <ac:spMk id="125972" creationId="{5B2464B2-22EF-697B-E538-B9D14469DFE8}"/>
          </ac:spMkLst>
        </pc:spChg>
        <pc:spChg chg="mod">
          <ac:chgData name="rahulkumar08945@gmail.com" userId="eaa8108a85f67eff" providerId="LiveId" clId="{54EF1D79-E478-4C67-9EB2-AE56EF51DF03}" dt="2023-06-25T13:23:55.570" v="1654"/>
          <ac:spMkLst>
            <pc:docMk/>
            <pc:sldMk cId="0" sldId="888"/>
            <ac:spMk id="125973" creationId="{5BAC3177-09C2-2419-C920-77F7D24B827C}"/>
          </ac:spMkLst>
        </pc:spChg>
        <pc:spChg chg="mod">
          <ac:chgData name="rahulkumar08945@gmail.com" userId="eaa8108a85f67eff" providerId="LiveId" clId="{54EF1D79-E478-4C67-9EB2-AE56EF51DF03}" dt="2023-06-25T13:23:55.570" v="1654"/>
          <ac:spMkLst>
            <pc:docMk/>
            <pc:sldMk cId="0" sldId="888"/>
            <ac:spMk id="125974" creationId="{D802F8BF-472B-159C-F281-C5436DBE392D}"/>
          </ac:spMkLst>
        </pc:spChg>
        <pc:spChg chg="mod">
          <ac:chgData name="rahulkumar08945@gmail.com" userId="eaa8108a85f67eff" providerId="LiveId" clId="{54EF1D79-E478-4C67-9EB2-AE56EF51DF03}" dt="2023-06-25T13:23:55.570" v="1654"/>
          <ac:spMkLst>
            <pc:docMk/>
            <pc:sldMk cId="0" sldId="888"/>
            <ac:spMk id="125975" creationId="{5FEF4E96-39F7-E35E-B899-6B9F4154DFA3}"/>
          </ac:spMkLst>
        </pc:spChg>
        <pc:spChg chg="mod">
          <ac:chgData name="rahulkumar08945@gmail.com" userId="eaa8108a85f67eff" providerId="LiveId" clId="{54EF1D79-E478-4C67-9EB2-AE56EF51DF03}" dt="2023-06-25T13:23:55.570" v="1654"/>
          <ac:spMkLst>
            <pc:docMk/>
            <pc:sldMk cId="0" sldId="888"/>
            <ac:spMk id="125976" creationId="{DB38E006-9E21-691A-7B67-C5E2E96D99F8}"/>
          </ac:spMkLst>
        </pc:spChg>
        <pc:picChg chg="mod">
          <ac:chgData name="rahulkumar08945@gmail.com" userId="eaa8108a85f67eff" providerId="LiveId" clId="{54EF1D79-E478-4C67-9EB2-AE56EF51DF03}" dt="2023-06-25T13:23:55.570" v="1654"/>
          <ac:picMkLst>
            <pc:docMk/>
            <pc:sldMk cId="0" sldId="888"/>
            <ac:picMk id="125955" creationId="{C66A0334-C415-23C5-3931-2C938F5E0401}"/>
          </ac:picMkLst>
        </pc:picChg>
        <pc:picChg chg="mod">
          <ac:chgData name="rahulkumar08945@gmail.com" userId="eaa8108a85f67eff" providerId="LiveId" clId="{54EF1D79-E478-4C67-9EB2-AE56EF51DF03}" dt="2023-06-25T13:23:55.570" v="1654"/>
          <ac:picMkLst>
            <pc:docMk/>
            <pc:sldMk cId="0" sldId="888"/>
            <ac:picMk id="125958" creationId="{FE83E2C7-F2DE-7A86-3431-1490DFCF59F7}"/>
          </ac:picMkLst>
        </pc:picChg>
        <pc:picChg chg="mod">
          <ac:chgData name="rahulkumar08945@gmail.com" userId="eaa8108a85f67eff" providerId="LiveId" clId="{54EF1D79-E478-4C67-9EB2-AE56EF51DF03}" dt="2023-06-25T13:23:55.570" v="1654"/>
          <ac:picMkLst>
            <pc:docMk/>
            <pc:sldMk cId="0" sldId="888"/>
            <ac:picMk id="125959" creationId="{F8DB8E09-8F31-E84C-ED3E-51A1E4433150}"/>
          </ac:picMkLst>
        </pc:picChg>
        <pc:picChg chg="mod">
          <ac:chgData name="rahulkumar08945@gmail.com" userId="eaa8108a85f67eff" providerId="LiveId" clId="{54EF1D79-E478-4C67-9EB2-AE56EF51DF03}" dt="2023-06-25T13:23:55.570" v="1654"/>
          <ac:picMkLst>
            <pc:docMk/>
            <pc:sldMk cId="0" sldId="888"/>
            <ac:picMk id="125962" creationId="{9A5CF853-F679-1043-0FF6-4AB5AD28859B}"/>
          </ac:picMkLst>
        </pc:picChg>
        <pc:picChg chg="mod">
          <ac:chgData name="rahulkumar08945@gmail.com" userId="eaa8108a85f67eff" providerId="LiveId" clId="{54EF1D79-E478-4C67-9EB2-AE56EF51DF03}" dt="2023-06-25T13:23:55.570" v="1654"/>
          <ac:picMkLst>
            <pc:docMk/>
            <pc:sldMk cId="0" sldId="888"/>
            <ac:picMk id="125963" creationId="{6F8EAA2B-5FB5-E9CB-FA74-2B3E4CD71AD9}"/>
          </ac:picMkLst>
        </pc:picChg>
        <pc:picChg chg="mod">
          <ac:chgData name="rahulkumar08945@gmail.com" userId="eaa8108a85f67eff" providerId="LiveId" clId="{54EF1D79-E478-4C67-9EB2-AE56EF51DF03}" dt="2023-06-25T13:23:55.570" v="1654"/>
          <ac:picMkLst>
            <pc:docMk/>
            <pc:sldMk cId="0" sldId="888"/>
            <ac:picMk id="125965" creationId="{5A509E08-451C-90D0-F592-E3997C5124E5}"/>
          </ac:picMkLst>
        </pc:picChg>
        <pc:picChg chg="mod">
          <ac:chgData name="rahulkumar08945@gmail.com" userId="eaa8108a85f67eff" providerId="LiveId" clId="{54EF1D79-E478-4C67-9EB2-AE56EF51DF03}" dt="2023-06-25T13:23:55.570" v="1654"/>
          <ac:picMkLst>
            <pc:docMk/>
            <pc:sldMk cId="0" sldId="888"/>
            <ac:picMk id="125968" creationId="{2F746667-0A11-6522-4CD2-68FE4E45D666}"/>
          </ac:picMkLst>
        </pc:picChg>
        <pc:picChg chg="mod">
          <ac:chgData name="rahulkumar08945@gmail.com" userId="eaa8108a85f67eff" providerId="LiveId" clId="{54EF1D79-E478-4C67-9EB2-AE56EF51DF03}" dt="2023-06-25T13:23:55.570" v="1654"/>
          <ac:picMkLst>
            <pc:docMk/>
            <pc:sldMk cId="0" sldId="888"/>
            <ac:picMk id="125969" creationId="{61A51676-5D9E-950E-5584-8E47ED96F47B}"/>
          </ac:picMkLst>
        </pc:picChg>
        <pc:picChg chg="mod">
          <ac:chgData name="rahulkumar08945@gmail.com" userId="eaa8108a85f67eff" providerId="LiveId" clId="{54EF1D79-E478-4C67-9EB2-AE56EF51DF03}" dt="2023-06-25T13:23:55.570" v="1654"/>
          <ac:picMkLst>
            <pc:docMk/>
            <pc:sldMk cId="0" sldId="888"/>
            <ac:picMk id="125970" creationId="{A564F4AC-4C6F-C35D-7931-2F53B25248CC}"/>
          </ac:picMkLst>
        </pc:picChg>
        <pc:picChg chg="mod">
          <ac:chgData name="rahulkumar08945@gmail.com" userId="eaa8108a85f67eff" providerId="LiveId" clId="{54EF1D79-E478-4C67-9EB2-AE56EF51DF03}" dt="2023-06-25T13:23:55.570" v="1654"/>
          <ac:picMkLst>
            <pc:docMk/>
            <pc:sldMk cId="0" sldId="888"/>
            <ac:picMk id="125971" creationId="{A7B80984-F964-24C1-9B42-2615F2F79BD7}"/>
          </ac:picMkLst>
        </pc:picChg>
      </pc:sldChg>
      <pc:sldChg chg="modSp">
        <pc:chgData name="rahulkumar08945@gmail.com" userId="eaa8108a85f67eff" providerId="LiveId" clId="{54EF1D79-E478-4C67-9EB2-AE56EF51DF03}" dt="2023-06-25T13:23:55.570" v="1654"/>
        <pc:sldMkLst>
          <pc:docMk/>
          <pc:sldMk cId="0" sldId="889"/>
        </pc:sldMkLst>
        <pc:spChg chg="mod">
          <ac:chgData name="rahulkumar08945@gmail.com" userId="eaa8108a85f67eff" providerId="LiveId" clId="{54EF1D79-E478-4C67-9EB2-AE56EF51DF03}" dt="2023-06-25T13:23:55.570" v="1654"/>
          <ac:spMkLst>
            <pc:docMk/>
            <pc:sldMk cId="0" sldId="889"/>
            <ac:spMk id="4099" creationId="{82520A14-590D-F738-84AB-3DE516E43780}"/>
          </ac:spMkLst>
        </pc:spChg>
        <pc:spChg chg="mod">
          <ac:chgData name="rahulkumar08945@gmail.com" userId="eaa8108a85f67eff" providerId="LiveId" clId="{54EF1D79-E478-4C67-9EB2-AE56EF51DF03}" dt="2023-06-25T13:23:55.570" v="1654"/>
          <ac:spMkLst>
            <pc:docMk/>
            <pc:sldMk cId="0" sldId="889"/>
            <ac:spMk id="4102" creationId="{1AF2D491-5D73-EA9F-8685-89A2DFD789B1}"/>
          </ac:spMkLst>
        </pc:spChg>
        <pc:spChg chg="mod">
          <ac:chgData name="rahulkumar08945@gmail.com" userId="eaa8108a85f67eff" providerId="LiveId" clId="{54EF1D79-E478-4C67-9EB2-AE56EF51DF03}" dt="2023-06-25T13:23:55.570" v="1654"/>
          <ac:spMkLst>
            <pc:docMk/>
            <pc:sldMk cId="0" sldId="889"/>
            <ac:spMk id="4103" creationId="{6DF8C45E-5033-74EE-1DDD-4365D459FA7C}"/>
          </ac:spMkLst>
        </pc:spChg>
        <pc:spChg chg="mod">
          <ac:chgData name="rahulkumar08945@gmail.com" userId="eaa8108a85f67eff" providerId="LiveId" clId="{54EF1D79-E478-4C67-9EB2-AE56EF51DF03}" dt="2023-06-25T13:23:55.570" v="1654"/>
          <ac:spMkLst>
            <pc:docMk/>
            <pc:sldMk cId="0" sldId="889"/>
            <ac:spMk id="4104" creationId="{5278C77D-6499-10FC-48AF-568E9ED9288F}"/>
          </ac:spMkLst>
        </pc:spChg>
        <pc:spChg chg="mod">
          <ac:chgData name="rahulkumar08945@gmail.com" userId="eaa8108a85f67eff" providerId="LiveId" clId="{54EF1D79-E478-4C67-9EB2-AE56EF51DF03}" dt="2023-06-25T13:23:55.570" v="1654"/>
          <ac:spMkLst>
            <pc:docMk/>
            <pc:sldMk cId="0" sldId="889"/>
            <ac:spMk id="4105" creationId="{27C841D4-638D-239B-7093-7C2AAC62D5A1}"/>
          </ac:spMkLst>
        </pc:spChg>
        <pc:spChg chg="mod">
          <ac:chgData name="rahulkumar08945@gmail.com" userId="eaa8108a85f67eff" providerId="LiveId" clId="{54EF1D79-E478-4C67-9EB2-AE56EF51DF03}" dt="2023-06-25T13:23:55.570" v="1654"/>
          <ac:spMkLst>
            <pc:docMk/>
            <pc:sldMk cId="0" sldId="889"/>
            <ac:spMk id="4106" creationId="{007B5F90-49A5-19A3-2A53-C350170F3E30}"/>
          </ac:spMkLst>
        </pc:spChg>
        <pc:spChg chg="mod">
          <ac:chgData name="rahulkumar08945@gmail.com" userId="eaa8108a85f67eff" providerId="LiveId" clId="{54EF1D79-E478-4C67-9EB2-AE56EF51DF03}" dt="2023-06-25T13:23:55.570" v="1654"/>
          <ac:spMkLst>
            <pc:docMk/>
            <pc:sldMk cId="0" sldId="889"/>
            <ac:spMk id="4107" creationId="{080EF758-9EEB-524A-323F-528E3FC8248F}"/>
          </ac:spMkLst>
        </pc:spChg>
        <pc:graphicFrameChg chg="mod">
          <ac:chgData name="rahulkumar08945@gmail.com" userId="eaa8108a85f67eff" providerId="LiveId" clId="{54EF1D79-E478-4C67-9EB2-AE56EF51DF03}" dt="2023-06-25T13:23:55.570" v="1654"/>
          <ac:graphicFrameMkLst>
            <pc:docMk/>
            <pc:sldMk cId="0" sldId="889"/>
            <ac:graphicFrameMk id="4098" creationId="{64708DB5-99C7-6BF4-CE75-7A04EF3D0EA8}"/>
          </ac:graphicFrameMkLst>
        </pc:graphicFrameChg>
        <pc:picChg chg="mod">
          <ac:chgData name="rahulkumar08945@gmail.com" userId="eaa8108a85f67eff" providerId="LiveId" clId="{54EF1D79-E478-4C67-9EB2-AE56EF51DF03}" dt="2023-06-25T13:23:55.570" v="1654"/>
          <ac:picMkLst>
            <pc:docMk/>
            <pc:sldMk cId="0" sldId="889"/>
            <ac:picMk id="4100" creationId="{5E290B08-6DEA-204C-1708-16D166C9AEB2}"/>
          </ac:picMkLst>
        </pc:picChg>
        <pc:picChg chg="mod">
          <ac:chgData name="rahulkumar08945@gmail.com" userId="eaa8108a85f67eff" providerId="LiveId" clId="{54EF1D79-E478-4C67-9EB2-AE56EF51DF03}" dt="2023-06-25T13:23:55.570" v="1654"/>
          <ac:picMkLst>
            <pc:docMk/>
            <pc:sldMk cId="0" sldId="889"/>
            <ac:picMk id="4101" creationId="{0E3A3826-0522-B61D-57A7-91779774647E}"/>
          </ac:picMkLst>
        </pc:picChg>
        <pc:picChg chg="mod">
          <ac:chgData name="rahulkumar08945@gmail.com" userId="eaa8108a85f67eff" providerId="LiveId" clId="{54EF1D79-E478-4C67-9EB2-AE56EF51DF03}" dt="2023-06-25T13:23:55.570" v="1654"/>
          <ac:picMkLst>
            <pc:docMk/>
            <pc:sldMk cId="0" sldId="889"/>
            <ac:picMk id="4108" creationId="{4FFB8C55-8BD2-6299-3905-9180FEAFBE50}"/>
          </ac:picMkLst>
        </pc:picChg>
        <pc:picChg chg="mod">
          <ac:chgData name="rahulkumar08945@gmail.com" userId="eaa8108a85f67eff" providerId="LiveId" clId="{54EF1D79-E478-4C67-9EB2-AE56EF51DF03}" dt="2023-06-25T13:23:55.570" v="1654"/>
          <ac:picMkLst>
            <pc:docMk/>
            <pc:sldMk cId="0" sldId="889"/>
            <ac:picMk id="4109" creationId="{2B057474-4C9E-428B-CCF2-E05B9493FDFB}"/>
          </ac:picMkLst>
        </pc:picChg>
      </pc:sldChg>
      <pc:sldChg chg="modSp modNotes">
        <pc:chgData name="rahulkumar08945@gmail.com" userId="eaa8108a85f67eff" providerId="LiveId" clId="{54EF1D79-E478-4C67-9EB2-AE56EF51DF03}" dt="2023-06-25T13:23:55.570" v="1654"/>
        <pc:sldMkLst>
          <pc:docMk/>
          <pc:sldMk cId="0" sldId="890"/>
        </pc:sldMkLst>
        <pc:picChg chg="mod">
          <ac:chgData name="rahulkumar08945@gmail.com" userId="eaa8108a85f67eff" providerId="LiveId" clId="{54EF1D79-E478-4C67-9EB2-AE56EF51DF03}" dt="2023-06-25T13:23:55.570" v="1654"/>
          <ac:picMkLst>
            <pc:docMk/>
            <pc:sldMk cId="0" sldId="890"/>
            <ac:picMk id="126978" creationId="{E48C7B53-3FBB-8BD5-CA57-46130D1C73B1}"/>
          </ac:picMkLst>
        </pc:picChg>
      </pc:sldChg>
      <pc:sldChg chg="modSp">
        <pc:chgData name="rahulkumar08945@gmail.com" userId="eaa8108a85f67eff" providerId="LiveId" clId="{54EF1D79-E478-4C67-9EB2-AE56EF51DF03}" dt="2023-06-25T13:23:55.570" v="1654"/>
        <pc:sldMkLst>
          <pc:docMk/>
          <pc:sldMk cId="0" sldId="891"/>
        </pc:sldMkLst>
        <pc:spChg chg="mod">
          <ac:chgData name="rahulkumar08945@gmail.com" userId="eaa8108a85f67eff" providerId="LiveId" clId="{54EF1D79-E478-4C67-9EB2-AE56EF51DF03}" dt="2023-06-25T13:23:55.570" v="1654"/>
          <ac:spMkLst>
            <pc:docMk/>
            <pc:sldMk cId="0" sldId="891"/>
            <ac:spMk id="12" creationId="{3ABEEFE8-00E3-4C76-F1E3-0AEA3C9BCCCC}"/>
          </ac:spMkLst>
        </pc:spChg>
        <pc:spChg chg="mod">
          <ac:chgData name="rahulkumar08945@gmail.com" userId="eaa8108a85f67eff" providerId="LiveId" clId="{54EF1D79-E478-4C67-9EB2-AE56EF51DF03}" dt="2023-06-25T13:23:55.570" v="1654"/>
          <ac:spMkLst>
            <pc:docMk/>
            <pc:sldMk cId="0" sldId="891"/>
            <ac:spMk id="15" creationId="{D4687A25-BB5F-3DA5-95FE-42EEE3592F67}"/>
          </ac:spMkLst>
        </pc:spChg>
        <pc:spChg chg="mod">
          <ac:chgData name="rahulkumar08945@gmail.com" userId="eaa8108a85f67eff" providerId="LiveId" clId="{54EF1D79-E478-4C67-9EB2-AE56EF51DF03}" dt="2023-06-25T13:23:55.570" v="1654"/>
          <ac:spMkLst>
            <pc:docMk/>
            <pc:sldMk cId="0" sldId="891"/>
            <ac:spMk id="128003" creationId="{7268C5AF-F6B2-D661-9D3A-4CD3BD02CFCB}"/>
          </ac:spMkLst>
        </pc:spChg>
        <pc:spChg chg="mod">
          <ac:chgData name="rahulkumar08945@gmail.com" userId="eaa8108a85f67eff" providerId="LiveId" clId="{54EF1D79-E478-4C67-9EB2-AE56EF51DF03}" dt="2023-06-25T13:23:55.570" v="1654"/>
          <ac:spMkLst>
            <pc:docMk/>
            <pc:sldMk cId="0" sldId="891"/>
            <ac:spMk id="128004" creationId="{C595428A-DB7F-53D1-3345-331CBF3EB0B8}"/>
          </ac:spMkLst>
        </pc:spChg>
        <pc:spChg chg="mod">
          <ac:chgData name="rahulkumar08945@gmail.com" userId="eaa8108a85f67eff" providerId="LiveId" clId="{54EF1D79-E478-4C67-9EB2-AE56EF51DF03}" dt="2023-06-25T13:23:55.570" v="1654"/>
          <ac:spMkLst>
            <pc:docMk/>
            <pc:sldMk cId="0" sldId="891"/>
            <ac:spMk id="128009" creationId="{90DDCBC1-FE63-62D3-1B3A-E95DC54B8D41}"/>
          </ac:spMkLst>
        </pc:spChg>
        <pc:spChg chg="mod">
          <ac:chgData name="rahulkumar08945@gmail.com" userId="eaa8108a85f67eff" providerId="LiveId" clId="{54EF1D79-E478-4C67-9EB2-AE56EF51DF03}" dt="2023-06-25T13:23:55.570" v="1654"/>
          <ac:spMkLst>
            <pc:docMk/>
            <pc:sldMk cId="0" sldId="891"/>
            <ac:spMk id="128010" creationId="{28BC82E4-ABFD-E7E8-2AAF-C37DE3FC92E3}"/>
          </ac:spMkLst>
        </pc:spChg>
        <pc:picChg chg="mod">
          <ac:chgData name="rahulkumar08945@gmail.com" userId="eaa8108a85f67eff" providerId="LiveId" clId="{54EF1D79-E478-4C67-9EB2-AE56EF51DF03}" dt="2023-06-25T13:23:55.570" v="1654"/>
          <ac:picMkLst>
            <pc:docMk/>
            <pc:sldMk cId="0" sldId="891"/>
            <ac:picMk id="128002" creationId="{08AD7E4A-6218-E807-517E-891F910326C5}"/>
          </ac:picMkLst>
        </pc:picChg>
        <pc:picChg chg="mod">
          <ac:chgData name="rahulkumar08945@gmail.com" userId="eaa8108a85f67eff" providerId="LiveId" clId="{54EF1D79-E478-4C67-9EB2-AE56EF51DF03}" dt="2023-06-25T13:23:55.570" v="1654"/>
          <ac:picMkLst>
            <pc:docMk/>
            <pc:sldMk cId="0" sldId="891"/>
            <ac:picMk id="128007" creationId="{B6C45E2A-5FB0-A7F2-CD9A-06F3B806B850}"/>
          </ac:picMkLst>
        </pc:picChg>
        <pc:picChg chg="mod">
          <ac:chgData name="rahulkumar08945@gmail.com" userId="eaa8108a85f67eff" providerId="LiveId" clId="{54EF1D79-E478-4C67-9EB2-AE56EF51DF03}" dt="2023-06-25T13:23:55.570" v="1654"/>
          <ac:picMkLst>
            <pc:docMk/>
            <pc:sldMk cId="0" sldId="891"/>
            <ac:picMk id="128008" creationId="{3801C10A-0941-10FC-BBCB-77C4CF79EDA8}"/>
          </ac:picMkLst>
        </pc:picChg>
        <pc:picChg chg="mod">
          <ac:chgData name="rahulkumar08945@gmail.com" userId="eaa8108a85f67eff" providerId="LiveId" clId="{54EF1D79-E478-4C67-9EB2-AE56EF51DF03}" dt="2023-06-25T13:23:55.570" v="1654"/>
          <ac:picMkLst>
            <pc:docMk/>
            <pc:sldMk cId="0" sldId="891"/>
            <ac:picMk id="128011" creationId="{089D2652-A12F-8FB4-F6E9-B425D3D3A02B}"/>
          </ac:picMkLst>
        </pc:picChg>
      </pc:sldChg>
      <pc:sldChg chg="modSp">
        <pc:chgData name="rahulkumar08945@gmail.com" userId="eaa8108a85f67eff" providerId="LiveId" clId="{54EF1D79-E478-4C67-9EB2-AE56EF51DF03}" dt="2023-06-25T13:23:55.570" v="1654"/>
        <pc:sldMkLst>
          <pc:docMk/>
          <pc:sldMk cId="0" sldId="892"/>
        </pc:sldMkLst>
        <pc:spChg chg="mod">
          <ac:chgData name="rahulkumar08945@gmail.com" userId="eaa8108a85f67eff" providerId="LiveId" clId="{54EF1D79-E478-4C67-9EB2-AE56EF51DF03}" dt="2023-06-25T13:23:55.570" v="1654"/>
          <ac:spMkLst>
            <pc:docMk/>
            <pc:sldMk cId="0" sldId="892"/>
            <ac:spMk id="129027" creationId="{777702A5-C4CA-BA6C-9B6F-FB111CEAB5A6}"/>
          </ac:spMkLst>
        </pc:spChg>
        <pc:spChg chg="mod">
          <ac:chgData name="rahulkumar08945@gmail.com" userId="eaa8108a85f67eff" providerId="LiveId" clId="{54EF1D79-E478-4C67-9EB2-AE56EF51DF03}" dt="2023-06-25T13:23:55.570" v="1654"/>
          <ac:spMkLst>
            <pc:docMk/>
            <pc:sldMk cId="0" sldId="892"/>
            <ac:spMk id="129028" creationId="{7BB6B5D2-285D-60FD-D089-1CCE9D57A1B1}"/>
          </ac:spMkLst>
        </pc:spChg>
        <pc:spChg chg="mod">
          <ac:chgData name="rahulkumar08945@gmail.com" userId="eaa8108a85f67eff" providerId="LiveId" clId="{54EF1D79-E478-4C67-9EB2-AE56EF51DF03}" dt="2023-06-25T13:23:55.570" v="1654"/>
          <ac:spMkLst>
            <pc:docMk/>
            <pc:sldMk cId="0" sldId="892"/>
            <ac:spMk id="129029" creationId="{204C7DBD-C821-F9B7-825D-F00F6F7FB318}"/>
          </ac:spMkLst>
        </pc:spChg>
        <pc:spChg chg="mod">
          <ac:chgData name="rahulkumar08945@gmail.com" userId="eaa8108a85f67eff" providerId="LiveId" clId="{54EF1D79-E478-4C67-9EB2-AE56EF51DF03}" dt="2023-06-25T13:23:55.570" v="1654"/>
          <ac:spMkLst>
            <pc:docMk/>
            <pc:sldMk cId="0" sldId="892"/>
            <ac:spMk id="129032" creationId="{E73161E9-12E8-0C76-6DB1-E35FAF57E9B8}"/>
          </ac:spMkLst>
        </pc:spChg>
        <pc:spChg chg="mod">
          <ac:chgData name="rahulkumar08945@gmail.com" userId="eaa8108a85f67eff" providerId="LiveId" clId="{54EF1D79-E478-4C67-9EB2-AE56EF51DF03}" dt="2023-06-25T13:23:55.570" v="1654"/>
          <ac:spMkLst>
            <pc:docMk/>
            <pc:sldMk cId="0" sldId="892"/>
            <ac:spMk id="129034" creationId="{51225A22-4905-8827-1D56-75367A4043C0}"/>
          </ac:spMkLst>
        </pc:spChg>
        <pc:spChg chg="mod">
          <ac:chgData name="rahulkumar08945@gmail.com" userId="eaa8108a85f67eff" providerId="LiveId" clId="{54EF1D79-E478-4C67-9EB2-AE56EF51DF03}" dt="2023-06-25T13:23:55.570" v="1654"/>
          <ac:spMkLst>
            <pc:docMk/>
            <pc:sldMk cId="0" sldId="892"/>
            <ac:spMk id="129037" creationId="{066031A9-1BB3-C274-1762-F1AC1655F09F}"/>
          </ac:spMkLst>
        </pc:spChg>
        <pc:picChg chg="mod">
          <ac:chgData name="rahulkumar08945@gmail.com" userId="eaa8108a85f67eff" providerId="LiveId" clId="{54EF1D79-E478-4C67-9EB2-AE56EF51DF03}" dt="2023-06-25T13:23:55.570" v="1654"/>
          <ac:picMkLst>
            <pc:docMk/>
            <pc:sldMk cId="0" sldId="892"/>
            <ac:picMk id="24594" creationId="{08268AEB-4E88-0486-B54B-39A1C06BAD06}"/>
          </ac:picMkLst>
        </pc:picChg>
        <pc:picChg chg="mod">
          <ac:chgData name="rahulkumar08945@gmail.com" userId="eaa8108a85f67eff" providerId="LiveId" clId="{54EF1D79-E478-4C67-9EB2-AE56EF51DF03}" dt="2023-06-25T13:23:55.570" v="1654"/>
          <ac:picMkLst>
            <pc:docMk/>
            <pc:sldMk cId="0" sldId="892"/>
            <ac:picMk id="129026" creationId="{357A6799-4F13-59D6-7D64-C769A73BF841}"/>
          </ac:picMkLst>
        </pc:picChg>
        <pc:picChg chg="mod">
          <ac:chgData name="rahulkumar08945@gmail.com" userId="eaa8108a85f67eff" providerId="LiveId" clId="{54EF1D79-E478-4C67-9EB2-AE56EF51DF03}" dt="2023-06-25T13:23:55.570" v="1654"/>
          <ac:picMkLst>
            <pc:docMk/>
            <pc:sldMk cId="0" sldId="892"/>
            <ac:picMk id="129031" creationId="{2CFC29A7-D647-A09F-93B1-AF11BE78F9DE}"/>
          </ac:picMkLst>
        </pc:picChg>
        <pc:picChg chg="mod">
          <ac:chgData name="rahulkumar08945@gmail.com" userId="eaa8108a85f67eff" providerId="LiveId" clId="{54EF1D79-E478-4C67-9EB2-AE56EF51DF03}" dt="2023-06-25T13:23:55.570" v="1654"/>
          <ac:picMkLst>
            <pc:docMk/>
            <pc:sldMk cId="0" sldId="892"/>
            <ac:picMk id="129033" creationId="{D38B2EBE-DAE5-659A-4E57-A59A2A9E2878}"/>
          </ac:picMkLst>
        </pc:picChg>
        <pc:picChg chg="mod">
          <ac:chgData name="rahulkumar08945@gmail.com" userId="eaa8108a85f67eff" providerId="LiveId" clId="{54EF1D79-E478-4C67-9EB2-AE56EF51DF03}" dt="2023-06-25T13:23:55.570" v="1654"/>
          <ac:picMkLst>
            <pc:docMk/>
            <pc:sldMk cId="0" sldId="892"/>
            <ac:picMk id="129035" creationId="{76EE654B-0797-B4B0-AA7D-56A9DC17087E}"/>
          </ac:picMkLst>
        </pc:picChg>
        <pc:picChg chg="mod">
          <ac:chgData name="rahulkumar08945@gmail.com" userId="eaa8108a85f67eff" providerId="LiveId" clId="{54EF1D79-E478-4C67-9EB2-AE56EF51DF03}" dt="2023-06-25T13:23:55.570" v="1654"/>
          <ac:picMkLst>
            <pc:docMk/>
            <pc:sldMk cId="0" sldId="892"/>
            <ac:picMk id="129036" creationId="{8D0BA2AD-8A93-18DC-5563-8E733980611F}"/>
          </ac:picMkLst>
        </pc:picChg>
      </pc:sldChg>
      <pc:sldChg chg="modSp">
        <pc:chgData name="rahulkumar08945@gmail.com" userId="eaa8108a85f67eff" providerId="LiveId" clId="{54EF1D79-E478-4C67-9EB2-AE56EF51DF03}" dt="2023-06-25T13:23:55.570" v="1654"/>
        <pc:sldMkLst>
          <pc:docMk/>
          <pc:sldMk cId="0" sldId="893"/>
        </pc:sldMkLst>
        <pc:spChg chg="mod">
          <ac:chgData name="rahulkumar08945@gmail.com" userId="eaa8108a85f67eff" providerId="LiveId" clId="{54EF1D79-E478-4C67-9EB2-AE56EF51DF03}" dt="2023-06-25T13:23:55.570" v="1654"/>
          <ac:spMkLst>
            <pc:docMk/>
            <pc:sldMk cId="0" sldId="893"/>
            <ac:spMk id="130054" creationId="{78EB0DD5-7955-E516-259B-E734D7EE4966}"/>
          </ac:spMkLst>
        </pc:spChg>
        <pc:spChg chg="mod">
          <ac:chgData name="rahulkumar08945@gmail.com" userId="eaa8108a85f67eff" providerId="LiveId" clId="{54EF1D79-E478-4C67-9EB2-AE56EF51DF03}" dt="2023-06-25T13:23:55.570" v="1654"/>
          <ac:spMkLst>
            <pc:docMk/>
            <pc:sldMk cId="0" sldId="893"/>
            <ac:spMk id="130055" creationId="{78D860C4-0500-B7F1-12CE-B7BD79294584}"/>
          </ac:spMkLst>
        </pc:spChg>
        <pc:spChg chg="mod">
          <ac:chgData name="rahulkumar08945@gmail.com" userId="eaa8108a85f67eff" providerId="LiveId" clId="{54EF1D79-E478-4C67-9EB2-AE56EF51DF03}" dt="2023-06-25T13:23:55.570" v="1654"/>
          <ac:spMkLst>
            <pc:docMk/>
            <pc:sldMk cId="0" sldId="893"/>
            <ac:spMk id="130056" creationId="{D098CCB0-C573-6040-8178-F070ABEA1A20}"/>
          </ac:spMkLst>
        </pc:spChg>
        <pc:spChg chg="mod">
          <ac:chgData name="rahulkumar08945@gmail.com" userId="eaa8108a85f67eff" providerId="LiveId" clId="{54EF1D79-E478-4C67-9EB2-AE56EF51DF03}" dt="2023-06-25T13:23:55.570" v="1654"/>
          <ac:spMkLst>
            <pc:docMk/>
            <pc:sldMk cId="0" sldId="893"/>
            <ac:spMk id="130057" creationId="{A363992D-9E06-9C24-618C-B8B469B35CBB}"/>
          </ac:spMkLst>
        </pc:spChg>
        <pc:spChg chg="mod">
          <ac:chgData name="rahulkumar08945@gmail.com" userId="eaa8108a85f67eff" providerId="LiveId" clId="{54EF1D79-E478-4C67-9EB2-AE56EF51DF03}" dt="2023-06-25T13:23:55.570" v="1654"/>
          <ac:spMkLst>
            <pc:docMk/>
            <pc:sldMk cId="0" sldId="893"/>
            <ac:spMk id="130059" creationId="{0DA842EC-2A71-35A2-C26A-4E2B5BD48A7D}"/>
          </ac:spMkLst>
        </pc:spChg>
        <pc:spChg chg="mod">
          <ac:chgData name="rahulkumar08945@gmail.com" userId="eaa8108a85f67eff" providerId="LiveId" clId="{54EF1D79-E478-4C67-9EB2-AE56EF51DF03}" dt="2023-06-25T13:23:55.570" v="1654"/>
          <ac:spMkLst>
            <pc:docMk/>
            <pc:sldMk cId="0" sldId="893"/>
            <ac:spMk id="130060" creationId="{1EADF0C5-E1A1-459E-F47B-4CB35230DC1C}"/>
          </ac:spMkLst>
        </pc:spChg>
        <pc:picChg chg="mod">
          <ac:chgData name="rahulkumar08945@gmail.com" userId="eaa8108a85f67eff" providerId="LiveId" clId="{54EF1D79-E478-4C67-9EB2-AE56EF51DF03}" dt="2023-06-25T13:23:55.570" v="1654"/>
          <ac:picMkLst>
            <pc:docMk/>
            <pc:sldMk cId="0" sldId="893"/>
            <ac:picMk id="130050" creationId="{364F0864-3BE4-DE61-752A-E57C25506C4F}"/>
          </ac:picMkLst>
        </pc:picChg>
        <pc:picChg chg="mod">
          <ac:chgData name="rahulkumar08945@gmail.com" userId="eaa8108a85f67eff" providerId="LiveId" clId="{54EF1D79-E478-4C67-9EB2-AE56EF51DF03}" dt="2023-06-25T13:23:55.570" v="1654"/>
          <ac:picMkLst>
            <pc:docMk/>
            <pc:sldMk cId="0" sldId="893"/>
            <ac:picMk id="130051" creationId="{AD9C0069-2A26-0EA6-BF35-37E03DD5F234}"/>
          </ac:picMkLst>
        </pc:picChg>
        <pc:picChg chg="mod">
          <ac:chgData name="rahulkumar08945@gmail.com" userId="eaa8108a85f67eff" providerId="LiveId" clId="{54EF1D79-E478-4C67-9EB2-AE56EF51DF03}" dt="2023-06-25T13:23:55.570" v="1654"/>
          <ac:picMkLst>
            <pc:docMk/>
            <pc:sldMk cId="0" sldId="893"/>
            <ac:picMk id="130052" creationId="{550C7CE5-40AE-97C3-E44E-E1CA45D96400}"/>
          </ac:picMkLst>
        </pc:picChg>
        <pc:picChg chg="mod">
          <ac:chgData name="rahulkumar08945@gmail.com" userId="eaa8108a85f67eff" providerId="LiveId" clId="{54EF1D79-E478-4C67-9EB2-AE56EF51DF03}" dt="2023-06-25T13:23:55.570" v="1654"/>
          <ac:picMkLst>
            <pc:docMk/>
            <pc:sldMk cId="0" sldId="893"/>
            <ac:picMk id="130053" creationId="{DA47566C-2086-08A0-A5DF-4565C1050EDE}"/>
          </ac:picMkLst>
        </pc:picChg>
        <pc:picChg chg="mod">
          <ac:chgData name="rahulkumar08945@gmail.com" userId="eaa8108a85f67eff" providerId="LiveId" clId="{54EF1D79-E478-4C67-9EB2-AE56EF51DF03}" dt="2023-06-25T13:23:55.570" v="1654"/>
          <ac:picMkLst>
            <pc:docMk/>
            <pc:sldMk cId="0" sldId="893"/>
            <ac:picMk id="130058" creationId="{8984ED92-499A-48F1-85B2-E53C83BDF7BE}"/>
          </ac:picMkLst>
        </pc:picChg>
      </pc:sldChg>
      <pc:sldChg chg="modSp modNotes">
        <pc:chgData name="rahulkumar08945@gmail.com" userId="eaa8108a85f67eff" providerId="LiveId" clId="{54EF1D79-E478-4C67-9EB2-AE56EF51DF03}" dt="2023-06-25T13:23:55.570" v="1654"/>
        <pc:sldMkLst>
          <pc:docMk/>
          <pc:sldMk cId="0" sldId="894"/>
        </pc:sldMkLst>
        <pc:spChg chg="mod">
          <ac:chgData name="rahulkumar08945@gmail.com" userId="eaa8108a85f67eff" providerId="LiveId" clId="{54EF1D79-E478-4C67-9EB2-AE56EF51DF03}" dt="2023-06-25T13:23:55.570" v="1654"/>
          <ac:spMkLst>
            <pc:docMk/>
            <pc:sldMk cId="0" sldId="894"/>
            <ac:spMk id="131077" creationId="{C143BE36-CD6D-E575-76FF-490D25BDF46E}"/>
          </ac:spMkLst>
        </pc:spChg>
        <pc:spChg chg="mod">
          <ac:chgData name="rahulkumar08945@gmail.com" userId="eaa8108a85f67eff" providerId="LiveId" clId="{54EF1D79-E478-4C67-9EB2-AE56EF51DF03}" dt="2023-06-25T13:23:55.570" v="1654"/>
          <ac:spMkLst>
            <pc:docMk/>
            <pc:sldMk cId="0" sldId="894"/>
            <ac:spMk id="131078" creationId="{75CA8EF2-5679-EBAB-33D6-BE4C81F4E8A6}"/>
          </ac:spMkLst>
        </pc:spChg>
        <pc:spChg chg="mod">
          <ac:chgData name="rahulkumar08945@gmail.com" userId="eaa8108a85f67eff" providerId="LiveId" clId="{54EF1D79-E478-4C67-9EB2-AE56EF51DF03}" dt="2023-06-25T13:23:55.570" v="1654"/>
          <ac:spMkLst>
            <pc:docMk/>
            <pc:sldMk cId="0" sldId="894"/>
            <ac:spMk id="131079" creationId="{4249E0B3-AC1D-79B5-9D3F-27FE3F4FC8D7}"/>
          </ac:spMkLst>
        </pc:spChg>
        <pc:spChg chg="mod">
          <ac:chgData name="rahulkumar08945@gmail.com" userId="eaa8108a85f67eff" providerId="LiveId" clId="{54EF1D79-E478-4C67-9EB2-AE56EF51DF03}" dt="2023-06-25T13:23:55.570" v="1654"/>
          <ac:spMkLst>
            <pc:docMk/>
            <pc:sldMk cId="0" sldId="894"/>
            <ac:spMk id="131080" creationId="{2451C96D-C7DA-93F4-4A1B-356D29153A5C}"/>
          </ac:spMkLst>
        </pc:spChg>
        <pc:picChg chg="mod">
          <ac:chgData name="rahulkumar08945@gmail.com" userId="eaa8108a85f67eff" providerId="LiveId" clId="{54EF1D79-E478-4C67-9EB2-AE56EF51DF03}" dt="2023-06-25T13:23:55.570" v="1654"/>
          <ac:picMkLst>
            <pc:docMk/>
            <pc:sldMk cId="0" sldId="894"/>
            <ac:picMk id="131074" creationId="{951583B1-7264-CE65-509F-51867255582E}"/>
          </ac:picMkLst>
        </pc:picChg>
        <pc:picChg chg="mod">
          <ac:chgData name="rahulkumar08945@gmail.com" userId="eaa8108a85f67eff" providerId="LiveId" clId="{54EF1D79-E478-4C67-9EB2-AE56EF51DF03}" dt="2023-06-25T13:23:55.570" v="1654"/>
          <ac:picMkLst>
            <pc:docMk/>
            <pc:sldMk cId="0" sldId="894"/>
            <ac:picMk id="131075" creationId="{D8D2D303-F974-8678-9740-E83579CA9D96}"/>
          </ac:picMkLst>
        </pc:picChg>
        <pc:picChg chg="mod">
          <ac:chgData name="rahulkumar08945@gmail.com" userId="eaa8108a85f67eff" providerId="LiveId" clId="{54EF1D79-E478-4C67-9EB2-AE56EF51DF03}" dt="2023-06-25T13:23:55.570" v="1654"/>
          <ac:picMkLst>
            <pc:docMk/>
            <pc:sldMk cId="0" sldId="894"/>
            <ac:picMk id="131076" creationId="{66054DC9-8952-5ACE-889A-C065E599482C}"/>
          </ac:picMkLst>
        </pc:picChg>
        <pc:picChg chg="mod">
          <ac:chgData name="rahulkumar08945@gmail.com" userId="eaa8108a85f67eff" providerId="LiveId" clId="{54EF1D79-E478-4C67-9EB2-AE56EF51DF03}" dt="2023-06-25T13:23:55.570" v="1654"/>
          <ac:picMkLst>
            <pc:docMk/>
            <pc:sldMk cId="0" sldId="894"/>
            <ac:picMk id="131081" creationId="{8A6D73BB-52FE-0413-8AB3-D2F36AD140D3}"/>
          </ac:picMkLst>
        </pc:picChg>
      </pc:sldChg>
      <pc:sldChg chg="modSp">
        <pc:chgData name="rahulkumar08945@gmail.com" userId="eaa8108a85f67eff" providerId="LiveId" clId="{54EF1D79-E478-4C67-9EB2-AE56EF51DF03}" dt="2023-06-25T13:23:55.570" v="1654"/>
        <pc:sldMkLst>
          <pc:docMk/>
          <pc:sldMk cId="0" sldId="895"/>
        </pc:sldMkLst>
        <pc:spChg chg="mod">
          <ac:chgData name="rahulkumar08945@gmail.com" userId="eaa8108a85f67eff" providerId="LiveId" clId="{54EF1D79-E478-4C67-9EB2-AE56EF51DF03}" dt="2023-06-25T13:23:55.570" v="1654"/>
          <ac:spMkLst>
            <pc:docMk/>
            <pc:sldMk cId="0" sldId="895"/>
            <ac:spMk id="132101" creationId="{3D901285-9E81-1063-029D-84ECB115AF45}"/>
          </ac:spMkLst>
        </pc:spChg>
        <pc:spChg chg="mod">
          <ac:chgData name="rahulkumar08945@gmail.com" userId="eaa8108a85f67eff" providerId="LiveId" clId="{54EF1D79-E478-4C67-9EB2-AE56EF51DF03}" dt="2023-06-25T13:23:55.570" v="1654"/>
          <ac:spMkLst>
            <pc:docMk/>
            <pc:sldMk cId="0" sldId="895"/>
            <ac:spMk id="132102" creationId="{AB247C7A-0130-C3CD-657B-3531F8C4569A}"/>
          </ac:spMkLst>
        </pc:spChg>
        <pc:spChg chg="mod">
          <ac:chgData name="rahulkumar08945@gmail.com" userId="eaa8108a85f67eff" providerId="LiveId" clId="{54EF1D79-E478-4C67-9EB2-AE56EF51DF03}" dt="2023-06-25T13:23:55.570" v="1654"/>
          <ac:spMkLst>
            <pc:docMk/>
            <pc:sldMk cId="0" sldId="895"/>
            <ac:spMk id="132103" creationId="{B92B9DB4-580E-BD11-9F8E-A9E1A8E5EA08}"/>
          </ac:spMkLst>
        </pc:spChg>
        <pc:spChg chg="mod">
          <ac:chgData name="rahulkumar08945@gmail.com" userId="eaa8108a85f67eff" providerId="LiveId" clId="{54EF1D79-E478-4C67-9EB2-AE56EF51DF03}" dt="2023-06-25T13:23:55.570" v="1654"/>
          <ac:spMkLst>
            <pc:docMk/>
            <pc:sldMk cId="0" sldId="895"/>
            <ac:spMk id="132104" creationId="{4FDD35A5-51F0-48D9-555F-7D8078022CC2}"/>
          </ac:spMkLst>
        </pc:spChg>
        <pc:spChg chg="mod">
          <ac:chgData name="rahulkumar08945@gmail.com" userId="eaa8108a85f67eff" providerId="LiveId" clId="{54EF1D79-E478-4C67-9EB2-AE56EF51DF03}" dt="2023-06-25T13:23:55.570" v="1654"/>
          <ac:spMkLst>
            <pc:docMk/>
            <pc:sldMk cId="0" sldId="895"/>
            <ac:spMk id="132105" creationId="{7ACF8926-76EE-BC7D-404E-8D6F0695ABF7}"/>
          </ac:spMkLst>
        </pc:spChg>
        <pc:spChg chg="mod">
          <ac:chgData name="rahulkumar08945@gmail.com" userId="eaa8108a85f67eff" providerId="LiveId" clId="{54EF1D79-E478-4C67-9EB2-AE56EF51DF03}" dt="2023-06-25T13:23:55.570" v="1654"/>
          <ac:spMkLst>
            <pc:docMk/>
            <pc:sldMk cId="0" sldId="895"/>
            <ac:spMk id="132108" creationId="{07536648-80DC-5EC6-C7F2-784A2218F13F}"/>
          </ac:spMkLst>
        </pc:spChg>
        <pc:picChg chg="mod">
          <ac:chgData name="rahulkumar08945@gmail.com" userId="eaa8108a85f67eff" providerId="LiveId" clId="{54EF1D79-E478-4C67-9EB2-AE56EF51DF03}" dt="2023-06-25T13:23:55.570" v="1654"/>
          <ac:picMkLst>
            <pc:docMk/>
            <pc:sldMk cId="0" sldId="895"/>
            <ac:picMk id="132098" creationId="{4FC4CBEE-DCEA-F1CC-5EAC-CEAADA5076B0}"/>
          </ac:picMkLst>
        </pc:picChg>
        <pc:picChg chg="mod">
          <ac:chgData name="rahulkumar08945@gmail.com" userId="eaa8108a85f67eff" providerId="LiveId" clId="{54EF1D79-E478-4C67-9EB2-AE56EF51DF03}" dt="2023-06-25T13:23:55.570" v="1654"/>
          <ac:picMkLst>
            <pc:docMk/>
            <pc:sldMk cId="0" sldId="895"/>
            <ac:picMk id="132099" creationId="{101FBCED-1098-DEDB-3B9B-8A4B917A34BA}"/>
          </ac:picMkLst>
        </pc:picChg>
        <pc:picChg chg="mod">
          <ac:chgData name="rahulkumar08945@gmail.com" userId="eaa8108a85f67eff" providerId="LiveId" clId="{54EF1D79-E478-4C67-9EB2-AE56EF51DF03}" dt="2023-06-25T13:23:55.570" v="1654"/>
          <ac:picMkLst>
            <pc:docMk/>
            <pc:sldMk cId="0" sldId="895"/>
            <ac:picMk id="132100" creationId="{AD09CA75-4CDF-3817-A710-2157C20E094F}"/>
          </ac:picMkLst>
        </pc:picChg>
        <pc:picChg chg="mod">
          <ac:chgData name="rahulkumar08945@gmail.com" userId="eaa8108a85f67eff" providerId="LiveId" clId="{54EF1D79-E478-4C67-9EB2-AE56EF51DF03}" dt="2023-06-25T13:23:55.570" v="1654"/>
          <ac:picMkLst>
            <pc:docMk/>
            <pc:sldMk cId="0" sldId="895"/>
            <ac:picMk id="132106" creationId="{38FAA181-70C8-1D06-C5F6-DBD158D8E040}"/>
          </ac:picMkLst>
        </pc:picChg>
        <pc:picChg chg="mod">
          <ac:chgData name="rahulkumar08945@gmail.com" userId="eaa8108a85f67eff" providerId="LiveId" clId="{54EF1D79-E478-4C67-9EB2-AE56EF51DF03}" dt="2023-06-25T13:23:55.570" v="1654"/>
          <ac:picMkLst>
            <pc:docMk/>
            <pc:sldMk cId="0" sldId="895"/>
            <ac:picMk id="132107" creationId="{B89C3A24-109D-3741-B301-6201995BE82E}"/>
          </ac:picMkLst>
        </pc:picChg>
      </pc:sldChg>
      <pc:sldChg chg="modSp">
        <pc:chgData name="rahulkumar08945@gmail.com" userId="eaa8108a85f67eff" providerId="LiveId" clId="{54EF1D79-E478-4C67-9EB2-AE56EF51DF03}" dt="2023-06-25T13:23:55.570" v="1654"/>
        <pc:sldMkLst>
          <pc:docMk/>
          <pc:sldMk cId="0" sldId="897"/>
        </pc:sldMkLst>
        <pc:spChg chg="mod">
          <ac:chgData name="rahulkumar08945@gmail.com" userId="eaa8108a85f67eff" providerId="LiveId" clId="{54EF1D79-E478-4C67-9EB2-AE56EF51DF03}" dt="2023-06-25T13:23:55.570" v="1654"/>
          <ac:spMkLst>
            <pc:docMk/>
            <pc:sldMk cId="0" sldId="897"/>
            <ac:spMk id="133122" creationId="{99BBAE2D-D793-D220-26AF-46E15B028C38}"/>
          </ac:spMkLst>
        </pc:spChg>
        <pc:spChg chg="mod">
          <ac:chgData name="rahulkumar08945@gmail.com" userId="eaa8108a85f67eff" providerId="LiveId" clId="{54EF1D79-E478-4C67-9EB2-AE56EF51DF03}" dt="2023-06-25T13:23:55.570" v="1654"/>
          <ac:spMkLst>
            <pc:docMk/>
            <pc:sldMk cId="0" sldId="897"/>
            <ac:spMk id="133123" creationId="{51AB9999-2038-B60A-DD7B-929A1FA59BC2}"/>
          </ac:spMkLst>
        </pc:spChg>
        <pc:spChg chg="mod">
          <ac:chgData name="rahulkumar08945@gmail.com" userId="eaa8108a85f67eff" providerId="LiveId" clId="{54EF1D79-E478-4C67-9EB2-AE56EF51DF03}" dt="2023-06-25T13:23:55.570" v="1654"/>
          <ac:spMkLst>
            <pc:docMk/>
            <pc:sldMk cId="0" sldId="897"/>
            <ac:spMk id="133124" creationId="{0F85996F-7B58-0D49-50B5-555A31AE38CF}"/>
          </ac:spMkLst>
        </pc:spChg>
        <pc:spChg chg="mod">
          <ac:chgData name="rahulkumar08945@gmail.com" userId="eaa8108a85f67eff" providerId="LiveId" clId="{54EF1D79-E478-4C67-9EB2-AE56EF51DF03}" dt="2023-06-25T13:23:55.570" v="1654"/>
          <ac:spMkLst>
            <pc:docMk/>
            <pc:sldMk cId="0" sldId="897"/>
            <ac:spMk id="133125" creationId="{6997FC06-C68A-116D-83C8-6382467D318F}"/>
          </ac:spMkLst>
        </pc:spChg>
        <pc:spChg chg="mod">
          <ac:chgData name="rahulkumar08945@gmail.com" userId="eaa8108a85f67eff" providerId="LiveId" clId="{54EF1D79-E478-4C67-9EB2-AE56EF51DF03}" dt="2023-06-25T13:23:55.570" v="1654"/>
          <ac:spMkLst>
            <pc:docMk/>
            <pc:sldMk cId="0" sldId="897"/>
            <ac:spMk id="133126" creationId="{97FEA824-F655-F36F-421F-460DAE9DDDB3}"/>
          </ac:spMkLst>
        </pc:spChg>
        <pc:spChg chg="mod">
          <ac:chgData name="rahulkumar08945@gmail.com" userId="eaa8108a85f67eff" providerId="LiveId" clId="{54EF1D79-E478-4C67-9EB2-AE56EF51DF03}" dt="2023-06-25T13:23:55.570" v="1654"/>
          <ac:spMkLst>
            <pc:docMk/>
            <pc:sldMk cId="0" sldId="897"/>
            <ac:spMk id="133131" creationId="{368A125E-12B6-43CE-E0F0-A1353F3C8D4C}"/>
          </ac:spMkLst>
        </pc:spChg>
        <pc:picChg chg="mod">
          <ac:chgData name="rahulkumar08945@gmail.com" userId="eaa8108a85f67eff" providerId="LiveId" clId="{54EF1D79-E478-4C67-9EB2-AE56EF51DF03}" dt="2023-06-25T13:23:55.570" v="1654"/>
          <ac:picMkLst>
            <pc:docMk/>
            <pc:sldMk cId="0" sldId="897"/>
            <ac:picMk id="133127" creationId="{4B86C191-1B79-CD36-9010-7FBDE91A7AF1}"/>
          </ac:picMkLst>
        </pc:picChg>
        <pc:picChg chg="mod">
          <ac:chgData name="rahulkumar08945@gmail.com" userId="eaa8108a85f67eff" providerId="LiveId" clId="{54EF1D79-E478-4C67-9EB2-AE56EF51DF03}" dt="2023-06-25T13:23:55.570" v="1654"/>
          <ac:picMkLst>
            <pc:docMk/>
            <pc:sldMk cId="0" sldId="897"/>
            <ac:picMk id="133128" creationId="{6C3AB99A-16FC-6699-760F-7279D4A26951}"/>
          </ac:picMkLst>
        </pc:picChg>
        <pc:picChg chg="mod">
          <ac:chgData name="rahulkumar08945@gmail.com" userId="eaa8108a85f67eff" providerId="LiveId" clId="{54EF1D79-E478-4C67-9EB2-AE56EF51DF03}" dt="2023-06-25T13:23:55.570" v="1654"/>
          <ac:picMkLst>
            <pc:docMk/>
            <pc:sldMk cId="0" sldId="897"/>
            <ac:picMk id="133129" creationId="{EA9A84C3-B9C7-615A-3AD7-60D6164BD64F}"/>
          </ac:picMkLst>
        </pc:picChg>
        <pc:picChg chg="mod">
          <ac:chgData name="rahulkumar08945@gmail.com" userId="eaa8108a85f67eff" providerId="LiveId" clId="{54EF1D79-E478-4C67-9EB2-AE56EF51DF03}" dt="2023-06-25T13:23:55.570" v="1654"/>
          <ac:picMkLst>
            <pc:docMk/>
            <pc:sldMk cId="0" sldId="897"/>
            <ac:picMk id="133130" creationId="{E9CE4F4F-D528-1770-EB6D-D221F4439B7F}"/>
          </ac:picMkLst>
        </pc:picChg>
      </pc:sldChg>
      <pc:sldChg chg="modSp">
        <pc:chgData name="rahulkumar08945@gmail.com" userId="eaa8108a85f67eff" providerId="LiveId" clId="{54EF1D79-E478-4C67-9EB2-AE56EF51DF03}" dt="2023-06-25T13:23:55.570" v="1654"/>
        <pc:sldMkLst>
          <pc:docMk/>
          <pc:sldMk cId="0" sldId="898"/>
        </pc:sldMkLst>
        <pc:spChg chg="mod">
          <ac:chgData name="rahulkumar08945@gmail.com" userId="eaa8108a85f67eff" providerId="LiveId" clId="{54EF1D79-E478-4C67-9EB2-AE56EF51DF03}" dt="2023-06-25T13:23:55.570" v="1654"/>
          <ac:spMkLst>
            <pc:docMk/>
            <pc:sldMk cId="0" sldId="898"/>
            <ac:spMk id="6" creationId="{C23D03E4-187F-A439-9882-040C770DF01D}"/>
          </ac:spMkLst>
        </pc:spChg>
        <pc:spChg chg="mod">
          <ac:chgData name="rahulkumar08945@gmail.com" userId="eaa8108a85f67eff" providerId="LiveId" clId="{54EF1D79-E478-4C67-9EB2-AE56EF51DF03}" dt="2023-06-25T13:23:55.570" v="1654"/>
          <ac:spMkLst>
            <pc:docMk/>
            <pc:sldMk cId="0" sldId="898"/>
            <ac:spMk id="250" creationId="{983E2476-2AB7-D26A-539F-F0B892D86F04}"/>
          </ac:spMkLst>
        </pc:spChg>
        <pc:picChg chg="mod">
          <ac:chgData name="rahulkumar08945@gmail.com" userId="eaa8108a85f67eff" providerId="LiveId" clId="{54EF1D79-E478-4C67-9EB2-AE56EF51DF03}" dt="2023-06-25T13:23:55.570" v="1654"/>
          <ac:picMkLst>
            <pc:docMk/>
            <pc:sldMk cId="0" sldId="898"/>
            <ac:picMk id="66565" creationId="{FE8163D4-B497-8277-B9F4-8B9B349A14AC}"/>
          </ac:picMkLst>
        </pc:picChg>
        <pc:picChg chg="mod">
          <ac:chgData name="rahulkumar08945@gmail.com" userId="eaa8108a85f67eff" providerId="LiveId" clId="{54EF1D79-E478-4C67-9EB2-AE56EF51DF03}" dt="2023-06-25T13:23:55.570" v="1654"/>
          <ac:picMkLst>
            <pc:docMk/>
            <pc:sldMk cId="0" sldId="898"/>
            <ac:picMk id="136195" creationId="{59D0CF43-FC74-5531-EEF0-7361CC658DB3}"/>
          </ac:picMkLst>
        </pc:picChg>
      </pc:sldChg>
      <pc:sldChg chg="modSp add">
        <pc:chgData name="rahulkumar08945@gmail.com" userId="eaa8108a85f67eff" providerId="LiveId" clId="{54EF1D79-E478-4C67-9EB2-AE56EF51DF03}" dt="2023-06-25T13:23:55.570" v="1654"/>
        <pc:sldMkLst>
          <pc:docMk/>
          <pc:sldMk cId="2358528597" sldId="944"/>
        </pc:sldMkLst>
        <pc:spChg chg="mod">
          <ac:chgData name="rahulkumar08945@gmail.com" userId="eaa8108a85f67eff" providerId="LiveId" clId="{54EF1D79-E478-4C67-9EB2-AE56EF51DF03}" dt="2023-06-25T13:23:55.570" v="1654"/>
          <ac:spMkLst>
            <pc:docMk/>
            <pc:sldMk cId="2358528597" sldId="944"/>
            <ac:spMk id="2051" creationId="{CA40CAE9-21A7-C3BB-7343-4D75F7B89B0F}"/>
          </ac:spMkLst>
        </pc:spChg>
        <pc:spChg chg="mod">
          <ac:chgData name="rahulkumar08945@gmail.com" userId="eaa8108a85f67eff" providerId="LiveId" clId="{54EF1D79-E478-4C67-9EB2-AE56EF51DF03}" dt="2023-06-25T13:23:55.570" v="1654"/>
          <ac:spMkLst>
            <pc:docMk/>
            <pc:sldMk cId="2358528597" sldId="944"/>
            <ac:spMk id="2056" creationId="{C35173D8-6977-F332-F6F6-632D3B089F88}"/>
          </ac:spMkLst>
        </pc:spChg>
        <pc:spChg chg="mod">
          <ac:chgData name="rahulkumar08945@gmail.com" userId="eaa8108a85f67eff" providerId="LiveId" clId="{54EF1D79-E478-4C67-9EB2-AE56EF51DF03}" dt="2023-06-25T13:23:55.570" v="1654"/>
          <ac:spMkLst>
            <pc:docMk/>
            <pc:sldMk cId="2358528597" sldId="944"/>
            <ac:spMk id="2058" creationId="{3194DD4E-2AB6-8180-DF65-9E0F0EEE37D6}"/>
          </ac:spMkLst>
        </pc:spChg>
        <pc:spChg chg="mod">
          <ac:chgData name="rahulkumar08945@gmail.com" userId="eaa8108a85f67eff" providerId="LiveId" clId="{54EF1D79-E478-4C67-9EB2-AE56EF51DF03}" dt="2023-06-25T13:23:55.570" v="1654"/>
          <ac:spMkLst>
            <pc:docMk/>
            <pc:sldMk cId="2358528597" sldId="944"/>
            <ac:spMk id="2059" creationId="{01EA7383-0B96-CBDC-BE98-98903C6BC286}"/>
          </ac:spMkLst>
        </pc:spChg>
        <pc:spChg chg="mod">
          <ac:chgData name="rahulkumar08945@gmail.com" userId="eaa8108a85f67eff" providerId="LiveId" clId="{54EF1D79-E478-4C67-9EB2-AE56EF51DF03}" dt="2023-06-25T13:23:55.570" v="1654"/>
          <ac:spMkLst>
            <pc:docMk/>
            <pc:sldMk cId="2358528597" sldId="944"/>
            <ac:spMk id="2060" creationId="{93FAEEBC-01C4-F5A3-40DC-F03372924491}"/>
          </ac:spMkLst>
        </pc:spChg>
        <pc:spChg chg="mod">
          <ac:chgData name="rahulkumar08945@gmail.com" userId="eaa8108a85f67eff" providerId="LiveId" clId="{54EF1D79-E478-4C67-9EB2-AE56EF51DF03}" dt="2023-06-25T13:23:55.570" v="1654"/>
          <ac:spMkLst>
            <pc:docMk/>
            <pc:sldMk cId="2358528597" sldId="944"/>
            <ac:spMk id="2061" creationId="{AB934714-F3F9-B40E-4AF4-BDA840C30946}"/>
          </ac:spMkLst>
        </pc:spChg>
        <pc:spChg chg="mod">
          <ac:chgData name="rahulkumar08945@gmail.com" userId="eaa8108a85f67eff" providerId="LiveId" clId="{54EF1D79-E478-4C67-9EB2-AE56EF51DF03}" dt="2023-06-25T13:23:55.570" v="1654"/>
          <ac:spMkLst>
            <pc:docMk/>
            <pc:sldMk cId="2358528597" sldId="944"/>
            <ac:spMk id="2062" creationId="{79787433-64A4-FF0F-64E7-F48DB7F68880}"/>
          </ac:spMkLst>
        </pc:spChg>
        <pc:spChg chg="mod">
          <ac:chgData name="rahulkumar08945@gmail.com" userId="eaa8108a85f67eff" providerId="LiveId" clId="{54EF1D79-E478-4C67-9EB2-AE56EF51DF03}" dt="2023-06-25T13:23:55.570" v="1654"/>
          <ac:spMkLst>
            <pc:docMk/>
            <pc:sldMk cId="2358528597" sldId="944"/>
            <ac:spMk id="2063" creationId="{8D75ABD7-BE75-C917-1BA5-BD021A2AE90D}"/>
          </ac:spMkLst>
        </pc:spChg>
        <pc:spChg chg="mod">
          <ac:chgData name="rahulkumar08945@gmail.com" userId="eaa8108a85f67eff" providerId="LiveId" clId="{54EF1D79-E478-4C67-9EB2-AE56EF51DF03}" dt="2023-06-25T13:23:55.570" v="1654"/>
          <ac:spMkLst>
            <pc:docMk/>
            <pc:sldMk cId="2358528597" sldId="944"/>
            <ac:spMk id="2064" creationId="{97C0C572-0D72-B3A2-EF9E-657FF318F13C}"/>
          </ac:spMkLst>
        </pc:spChg>
        <pc:spChg chg="mod">
          <ac:chgData name="rahulkumar08945@gmail.com" userId="eaa8108a85f67eff" providerId="LiveId" clId="{54EF1D79-E478-4C67-9EB2-AE56EF51DF03}" dt="2023-06-25T13:23:55.570" v="1654"/>
          <ac:spMkLst>
            <pc:docMk/>
            <pc:sldMk cId="2358528597" sldId="944"/>
            <ac:spMk id="2065" creationId="{B1DE1A13-FA38-AD50-D8A7-041E7545F164}"/>
          </ac:spMkLst>
        </pc:spChg>
        <pc:spChg chg="mod">
          <ac:chgData name="rahulkumar08945@gmail.com" userId="eaa8108a85f67eff" providerId="LiveId" clId="{54EF1D79-E478-4C67-9EB2-AE56EF51DF03}" dt="2023-06-25T13:23:55.570" v="1654"/>
          <ac:spMkLst>
            <pc:docMk/>
            <pc:sldMk cId="2358528597" sldId="944"/>
            <ac:spMk id="2066" creationId="{8C466D23-9DD9-8C23-C71D-7366213591E7}"/>
          </ac:spMkLst>
        </pc:spChg>
        <pc:spChg chg="mod">
          <ac:chgData name="rahulkumar08945@gmail.com" userId="eaa8108a85f67eff" providerId="LiveId" clId="{54EF1D79-E478-4C67-9EB2-AE56EF51DF03}" dt="2023-06-25T13:23:55.570" v="1654"/>
          <ac:spMkLst>
            <pc:docMk/>
            <pc:sldMk cId="2358528597" sldId="944"/>
            <ac:spMk id="2067" creationId="{6876A53E-4C00-E275-87B3-63845AC7D2BD}"/>
          </ac:spMkLst>
        </pc:spChg>
        <pc:spChg chg="mod">
          <ac:chgData name="rahulkumar08945@gmail.com" userId="eaa8108a85f67eff" providerId="LiveId" clId="{54EF1D79-E478-4C67-9EB2-AE56EF51DF03}" dt="2023-06-25T13:23:55.570" v="1654"/>
          <ac:spMkLst>
            <pc:docMk/>
            <pc:sldMk cId="2358528597" sldId="944"/>
            <ac:spMk id="2068" creationId="{72EF4CA2-EAC3-2F4E-0BFB-AF322284EC10}"/>
          </ac:spMkLst>
        </pc:spChg>
        <pc:spChg chg="mod">
          <ac:chgData name="rahulkumar08945@gmail.com" userId="eaa8108a85f67eff" providerId="LiveId" clId="{54EF1D79-E478-4C67-9EB2-AE56EF51DF03}" dt="2023-06-25T13:23:55.570" v="1654"/>
          <ac:spMkLst>
            <pc:docMk/>
            <pc:sldMk cId="2358528597" sldId="944"/>
            <ac:spMk id="2069" creationId="{8AF2517A-27E3-214F-1D45-928A323FECA8}"/>
          </ac:spMkLst>
        </pc:spChg>
        <pc:spChg chg="mod">
          <ac:chgData name="rahulkumar08945@gmail.com" userId="eaa8108a85f67eff" providerId="LiveId" clId="{54EF1D79-E478-4C67-9EB2-AE56EF51DF03}" dt="2023-06-25T13:23:55.570" v="1654"/>
          <ac:spMkLst>
            <pc:docMk/>
            <pc:sldMk cId="2358528597" sldId="944"/>
            <ac:spMk id="2070" creationId="{6732AC1B-46C5-42E3-9B6F-739BDC0D9BBD}"/>
          </ac:spMkLst>
        </pc:spChg>
        <pc:spChg chg="mod">
          <ac:chgData name="rahulkumar08945@gmail.com" userId="eaa8108a85f67eff" providerId="LiveId" clId="{54EF1D79-E478-4C67-9EB2-AE56EF51DF03}" dt="2023-06-25T13:23:55.570" v="1654"/>
          <ac:spMkLst>
            <pc:docMk/>
            <pc:sldMk cId="2358528597" sldId="944"/>
            <ac:spMk id="2071" creationId="{2C4C9E4D-BD84-ED3E-B07E-94256FDE8224}"/>
          </ac:spMkLst>
        </pc:spChg>
        <pc:spChg chg="mod">
          <ac:chgData name="rahulkumar08945@gmail.com" userId="eaa8108a85f67eff" providerId="LiveId" clId="{54EF1D79-E478-4C67-9EB2-AE56EF51DF03}" dt="2023-06-25T13:23:55.570" v="1654"/>
          <ac:spMkLst>
            <pc:docMk/>
            <pc:sldMk cId="2358528597" sldId="944"/>
            <ac:spMk id="2072" creationId="{124BB60D-5892-073F-DC94-A8BB026FFBF8}"/>
          </ac:spMkLst>
        </pc:spChg>
        <pc:spChg chg="mod">
          <ac:chgData name="rahulkumar08945@gmail.com" userId="eaa8108a85f67eff" providerId="LiveId" clId="{54EF1D79-E478-4C67-9EB2-AE56EF51DF03}" dt="2023-06-25T13:23:55.570" v="1654"/>
          <ac:spMkLst>
            <pc:docMk/>
            <pc:sldMk cId="2358528597" sldId="944"/>
            <ac:spMk id="2077" creationId="{A1F92017-C921-87FB-EC46-116E075C642E}"/>
          </ac:spMkLst>
        </pc:spChg>
        <pc:spChg chg="mod">
          <ac:chgData name="rahulkumar08945@gmail.com" userId="eaa8108a85f67eff" providerId="LiveId" clId="{54EF1D79-E478-4C67-9EB2-AE56EF51DF03}" dt="2023-06-25T13:23:55.570" v="1654"/>
          <ac:spMkLst>
            <pc:docMk/>
            <pc:sldMk cId="2358528597" sldId="944"/>
            <ac:spMk id="2078" creationId="{AF1C5BE8-67C6-CEE4-2B3F-FED9735BD942}"/>
          </ac:spMkLst>
        </pc:spChg>
        <pc:spChg chg="mod">
          <ac:chgData name="rahulkumar08945@gmail.com" userId="eaa8108a85f67eff" providerId="LiveId" clId="{54EF1D79-E478-4C67-9EB2-AE56EF51DF03}" dt="2023-06-25T13:23:55.570" v="1654"/>
          <ac:spMkLst>
            <pc:docMk/>
            <pc:sldMk cId="2358528597" sldId="944"/>
            <ac:spMk id="2079" creationId="{9CEC7C2C-CC4B-714D-15A7-22853B54C936}"/>
          </ac:spMkLst>
        </pc:spChg>
        <pc:spChg chg="mod">
          <ac:chgData name="rahulkumar08945@gmail.com" userId="eaa8108a85f67eff" providerId="LiveId" clId="{54EF1D79-E478-4C67-9EB2-AE56EF51DF03}" dt="2023-06-25T13:23:55.570" v="1654"/>
          <ac:spMkLst>
            <pc:docMk/>
            <pc:sldMk cId="2358528597" sldId="944"/>
            <ac:spMk id="2080" creationId="{0DB87865-B683-C86F-D735-2B46E4852EEC}"/>
          </ac:spMkLst>
        </pc:spChg>
        <pc:spChg chg="mod">
          <ac:chgData name="rahulkumar08945@gmail.com" userId="eaa8108a85f67eff" providerId="LiveId" clId="{54EF1D79-E478-4C67-9EB2-AE56EF51DF03}" dt="2023-06-25T13:23:55.570" v="1654"/>
          <ac:spMkLst>
            <pc:docMk/>
            <pc:sldMk cId="2358528597" sldId="944"/>
            <ac:spMk id="2081" creationId="{6DEBCA6F-73D0-A875-ED28-B86603EC4EEA}"/>
          </ac:spMkLst>
        </pc:spChg>
        <pc:spChg chg="mod">
          <ac:chgData name="rahulkumar08945@gmail.com" userId="eaa8108a85f67eff" providerId="LiveId" clId="{54EF1D79-E478-4C67-9EB2-AE56EF51DF03}" dt="2023-06-25T13:23:55.570" v="1654"/>
          <ac:spMkLst>
            <pc:docMk/>
            <pc:sldMk cId="2358528597" sldId="944"/>
            <ac:spMk id="2082" creationId="{C0D49141-59F5-5853-B8FF-BFC2A14F1D65}"/>
          </ac:spMkLst>
        </pc:spChg>
        <pc:spChg chg="mod">
          <ac:chgData name="rahulkumar08945@gmail.com" userId="eaa8108a85f67eff" providerId="LiveId" clId="{54EF1D79-E478-4C67-9EB2-AE56EF51DF03}" dt="2023-06-25T13:23:55.570" v="1654"/>
          <ac:spMkLst>
            <pc:docMk/>
            <pc:sldMk cId="2358528597" sldId="944"/>
            <ac:spMk id="2083" creationId="{64B96937-094E-16C4-1611-E4B7EB208BB8}"/>
          </ac:spMkLst>
        </pc:spChg>
        <pc:spChg chg="mod">
          <ac:chgData name="rahulkumar08945@gmail.com" userId="eaa8108a85f67eff" providerId="LiveId" clId="{54EF1D79-E478-4C67-9EB2-AE56EF51DF03}" dt="2023-06-25T13:23:55.570" v="1654"/>
          <ac:spMkLst>
            <pc:docMk/>
            <pc:sldMk cId="2358528597" sldId="944"/>
            <ac:spMk id="2084" creationId="{B085FF62-CDA2-4681-0187-5D20D87D0E8D}"/>
          </ac:spMkLst>
        </pc:spChg>
        <pc:spChg chg="mod">
          <ac:chgData name="rahulkumar08945@gmail.com" userId="eaa8108a85f67eff" providerId="LiveId" clId="{54EF1D79-E478-4C67-9EB2-AE56EF51DF03}" dt="2023-06-25T13:23:55.570" v="1654"/>
          <ac:spMkLst>
            <pc:docMk/>
            <pc:sldMk cId="2358528597" sldId="944"/>
            <ac:spMk id="2085" creationId="{3811CF49-B478-D06A-6EF8-FC02DC5E8DC3}"/>
          </ac:spMkLst>
        </pc:spChg>
        <pc:spChg chg="mod">
          <ac:chgData name="rahulkumar08945@gmail.com" userId="eaa8108a85f67eff" providerId="LiveId" clId="{54EF1D79-E478-4C67-9EB2-AE56EF51DF03}" dt="2023-06-25T13:23:55.570" v="1654"/>
          <ac:spMkLst>
            <pc:docMk/>
            <pc:sldMk cId="2358528597" sldId="944"/>
            <ac:spMk id="2086" creationId="{80BF3246-CBD3-254C-D6B9-1BEE6B43A90E}"/>
          </ac:spMkLst>
        </pc:spChg>
        <pc:spChg chg="mod">
          <ac:chgData name="rahulkumar08945@gmail.com" userId="eaa8108a85f67eff" providerId="LiveId" clId="{54EF1D79-E478-4C67-9EB2-AE56EF51DF03}" dt="2023-06-25T13:23:55.570" v="1654"/>
          <ac:spMkLst>
            <pc:docMk/>
            <pc:sldMk cId="2358528597" sldId="944"/>
            <ac:spMk id="2087" creationId="{200F05D4-E98F-7E9E-7E74-E5B43389ED74}"/>
          </ac:spMkLst>
        </pc:spChg>
        <pc:spChg chg="mod">
          <ac:chgData name="rahulkumar08945@gmail.com" userId="eaa8108a85f67eff" providerId="LiveId" clId="{54EF1D79-E478-4C67-9EB2-AE56EF51DF03}" dt="2023-06-25T13:23:55.570" v="1654"/>
          <ac:spMkLst>
            <pc:docMk/>
            <pc:sldMk cId="2358528597" sldId="944"/>
            <ac:spMk id="2088" creationId="{6DAEB656-4DDA-FCA0-096C-FD148AA4F335}"/>
          </ac:spMkLst>
        </pc:spChg>
        <pc:spChg chg="mod">
          <ac:chgData name="rahulkumar08945@gmail.com" userId="eaa8108a85f67eff" providerId="LiveId" clId="{54EF1D79-E478-4C67-9EB2-AE56EF51DF03}" dt="2023-06-25T13:23:55.570" v="1654"/>
          <ac:spMkLst>
            <pc:docMk/>
            <pc:sldMk cId="2358528597" sldId="944"/>
            <ac:spMk id="2089" creationId="{6F3EA1DB-3FF1-1210-B006-F04E5C9D230F}"/>
          </ac:spMkLst>
        </pc:spChg>
        <pc:spChg chg="mod">
          <ac:chgData name="rahulkumar08945@gmail.com" userId="eaa8108a85f67eff" providerId="LiveId" clId="{54EF1D79-E478-4C67-9EB2-AE56EF51DF03}" dt="2023-06-25T13:23:55.570" v="1654"/>
          <ac:spMkLst>
            <pc:docMk/>
            <pc:sldMk cId="2358528597" sldId="944"/>
            <ac:spMk id="2090" creationId="{22E7EA6D-4F2D-06B9-969D-1E7419C8DB43}"/>
          </ac:spMkLst>
        </pc:spChg>
        <pc:spChg chg="mod">
          <ac:chgData name="rahulkumar08945@gmail.com" userId="eaa8108a85f67eff" providerId="LiveId" clId="{54EF1D79-E478-4C67-9EB2-AE56EF51DF03}" dt="2023-06-25T13:23:55.570" v="1654"/>
          <ac:spMkLst>
            <pc:docMk/>
            <pc:sldMk cId="2358528597" sldId="944"/>
            <ac:spMk id="2091" creationId="{06006598-3EF6-3190-D0D9-9DBB0F856F5C}"/>
          </ac:spMkLst>
        </pc:spChg>
        <pc:spChg chg="mod">
          <ac:chgData name="rahulkumar08945@gmail.com" userId="eaa8108a85f67eff" providerId="LiveId" clId="{54EF1D79-E478-4C67-9EB2-AE56EF51DF03}" dt="2023-06-25T13:23:55.570" v="1654"/>
          <ac:spMkLst>
            <pc:docMk/>
            <pc:sldMk cId="2358528597" sldId="944"/>
            <ac:spMk id="2092" creationId="{87523FB8-39E8-F990-D679-25AFDF0C7815}"/>
          </ac:spMkLst>
        </pc:spChg>
        <pc:grpChg chg="mod">
          <ac:chgData name="rahulkumar08945@gmail.com" userId="eaa8108a85f67eff" providerId="LiveId" clId="{54EF1D79-E478-4C67-9EB2-AE56EF51DF03}" dt="2023-06-25T13:23:55.570" v="1654"/>
          <ac:grpSpMkLst>
            <pc:docMk/>
            <pc:sldMk cId="2358528597" sldId="944"/>
            <ac:grpSpMk id="2052" creationId="{F900F488-523E-63E5-4A60-55008CBCE5E9}"/>
          </ac:grpSpMkLst>
        </pc:grpChg>
        <pc:grpChg chg="mod">
          <ac:chgData name="rahulkumar08945@gmail.com" userId="eaa8108a85f67eff" providerId="LiveId" clId="{54EF1D79-E478-4C67-9EB2-AE56EF51DF03}" dt="2023-06-25T13:23:55.570" v="1654"/>
          <ac:grpSpMkLst>
            <pc:docMk/>
            <pc:sldMk cId="2358528597" sldId="944"/>
            <ac:grpSpMk id="2057" creationId="{518188EF-F7FD-EF02-E791-8162432ECAA5}"/>
          </ac:grpSpMkLst>
        </pc:grpChg>
        <pc:graphicFrameChg chg="mod">
          <ac:chgData name="rahulkumar08945@gmail.com" userId="eaa8108a85f67eff" providerId="LiveId" clId="{54EF1D79-E478-4C67-9EB2-AE56EF51DF03}" dt="2023-06-25T13:23:55.570" v="1654"/>
          <ac:graphicFrameMkLst>
            <pc:docMk/>
            <pc:sldMk cId="2358528597" sldId="944"/>
            <ac:graphicFrameMk id="2050" creationId="{67709FE1-A5E3-1F18-778C-146B89CA61BE}"/>
          </ac:graphicFrameMkLst>
        </pc:graphicFrameChg>
        <pc:picChg chg="mod">
          <ac:chgData name="rahulkumar08945@gmail.com" userId="eaa8108a85f67eff" providerId="LiveId" clId="{54EF1D79-E478-4C67-9EB2-AE56EF51DF03}" dt="2023-06-25T13:23:55.570" v="1654"/>
          <ac:picMkLst>
            <pc:docMk/>
            <pc:sldMk cId="2358528597" sldId="944"/>
            <ac:picMk id="2054" creationId="{AAD8C249-AC56-E6B6-24BB-BAE423F6DBB7}"/>
          </ac:picMkLst>
        </pc:picChg>
        <pc:picChg chg="mod">
          <ac:chgData name="rahulkumar08945@gmail.com" userId="eaa8108a85f67eff" providerId="LiveId" clId="{54EF1D79-E478-4C67-9EB2-AE56EF51DF03}" dt="2023-06-25T13:23:55.570" v="1654"/>
          <ac:picMkLst>
            <pc:docMk/>
            <pc:sldMk cId="2358528597" sldId="944"/>
            <ac:picMk id="2055" creationId="{E350F692-C64A-9DAC-261F-C541C7A3F537}"/>
          </ac:picMkLst>
        </pc:picChg>
        <pc:picChg chg="mod">
          <ac:chgData name="rahulkumar08945@gmail.com" userId="eaa8108a85f67eff" providerId="LiveId" clId="{54EF1D79-E478-4C67-9EB2-AE56EF51DF03}" dt="2023-06-25T13:23:55.570" v="1654"/>
          <ac:picMkLst>
            <pc:docMk/>
            <pc:sldMk cId="2358528597" sldId="944"/>
            <ac:picMk id="2073" creationId="{DF23AD38-859A-08EB-C323-45658BF19330}"/>
          </ac:picMkLst>
        </pc:picChg>
        <pc:picChg chg="mod">
          <ac:chgData name="rahulkumar08945@gmail.com" userId="eaa8108a85f67eff" providerId="LiveId" clId="{54EF1D79-E478-4C67-9EB2-AE56EF51DF03}" dt="2023-06-25T13:23:55.570" v="1654"/>
          <ac:picMkLst>
            <pc:docMk/>
            <pc:sldMk cId="2358528597" sldId="944"/>
            <ac:picMk id="2074" creationId="{DB38E046-62E7-DFBD-2722-7118F266359E}"/>
          </ac:picMkLst>
        </pc:picChg>
        <pc:picChg chg="mod">
          <ac:chgData name="rahulkumar08945@gmail.com" userId="eaa8108a85f67eff" providerId="LiveId" clId="{54EF1D79-E478-4C67-9EB2-AE56EF51DF03}" dt="2023-06-25T13:23:55.570" v="1654"/>
          <ac:picMkLst>
            <pc:docMk/>
            <pc:sldMk cId="2358528597" sldId="944"/>
            <ac:picMk id="2075" creationId="{6524C10E-6B62-6A14-AB7C-447729316331}"/>
          </ac:picMkLst>
        </pc:picChg>
        <pc:picChg chg="mod">
          <ac:chgData name="rahulkumar08945@gmail.com" userId="eaa8108a85f67eff" providerId="LiveId" clId="{54EF1D79-E478-4C67-9EB2-AE56EF51DF03}" dt="2023-06-25T13:23:55.570" v="1654"/>
          <ac:picMkLst>
            <pc:docMk/>
            <pc:sldMk cId="2358528597" sldId="944"/>
            <ac:picMk id="2076" creationId="{20782519-D6E9-C5F5-8522-2B41D67A4F81}"/>
          </ac:picMkLst>
        </pc:picChg>
      </pc:sldChg>
      <pc:sldChg chg="delSp modSp mod modAnim">
        <pc:chgData name="rahulkumar08945@gmail.com" userId="eaa8108a85f67eff" providerId="LiveId" clId="{54EF1D79-E478-4C67-9EB2-AE56EF51DF03}" dt="2023-06-25T13:23:55.570" v="1654"/>
        <pc:sldMkLst>
          <pc:docMk/>
          <pc:sldMk cId="0" sldId="945"/>
        </pc:sldMkLst>
        <pc:spChg chg="mod">
          <ac:chgData name="rahulkumar08945@gmail.com" userId="eaa8108a85f67eff" providerId="LiveId" clId="{54EF1D79-E478-4C67-9EB2-AE56EF51DF03}" dt="2023-06-25T13:23:55.570" v="1654"/>
          <ac:spMkLst>
            <pc:docMk/>
            <pc:sldMk cId="0" sldId="945"/>
            <ac:spMk id="2" creationId="{00000000-0000-0000-0000-000000000000}"/>
          </ac:spMkLst>
        </pc:spChg>
        <pc:spChg chg="mod">
          <ac:chgData name="rahulkumar08945@gmail.com" userId="eaa8108a85f67eff" providerId="LiveId" clId="{54EF1D79-E478-4C67-9EB2-AE56EF51DF03}" dt="2023-06-25T13:23:55.570" v="1654"/>
          <ac:spMkLst>
            <pc:docMk/>
            <pc:sldMk cId="0" sldId="945"/>
            <ac:spMk id="3" creationId="{00000000-0000-0000-0000-000000000000}"/>
          </ac:spMkLst>
        </pc:spChg>
        <pc:spChg chg="del mod">
          <ac:chgData name="rahulkumar08945@gmail.com" userId="eaa8108a85f67eff" providerId="LiveId" clId="{54EF1D79-E478-4C67-9EB2-AE56EF51DF03}" dt="2023-06-25T11:27:45.891" v="718"/>
          <ac:spMkLst>
            <pc:docMk/>
            <pc:sldMk cId="0" sldId="945"/>
            <ac:spMk id="4" creationId="{00000000-0000-0000-0000-000000000000}"/>
          </ac:spMkLst>
        </pc:spChg>
        <pc:spChg chg="del">
          <ac:chgData name="rahulkumar08945@gmail.com" userId="eaa8108a85f67eff" providerId="LiveId" clId="{54EF1D79-E478-4C67-9EB2-AE56EF51DF03}" dt="2023-06-25T11:26:57.757" v="692" actId="21"/>
          <ac:spMkLst>
            <pc:docMk/>
            <pc:sldMk cId="0" sldId="945"/>
            <ac:spMk id="5" creationId="{00000000-0000-0000-0000-000000000000}"/>
          </ac:spMkLst>
        </pc:spChg>
      </pc:sldChg>
      <pc:sldChg chg="delSp modSp mod modAnim">
        <pc:chgData name="rahulkumar08945@gmail.com" userId="eaa8108a85f67eff" providerId="LiveId" clId="{54EF1D79-E478-4C67-9EB2-AE56EF51DF03}" dt="2023-06-25T13:23:55.570" v="1654"/>
        <pc:sldMkLst>
          <pc:docMk/>
          <pc:sldMk cId="0" sldId="946"/>
        </pc:sldMkLst>
        <pc:spChg chg="mod">
          <ac:chgData name="rahulkumar08945@gmail.com" userId="eaa8108a85f67eff" providerId="LiveId" clId="{54EF1D79-E478-4C67-9EB2-AE56EF51DF03}" dt="2023-06-25T13:23:55.570" v="1654"/>
          <ac:spMkLst>
            <pc:docMk/>
            <pc:sldMk cId="0" sldId="946"/>
            <ac:spMk id="2" creationId="{00000000-0000-0000-0000-000000000000}"/>
          </ac:spMkLst>
        </pc:spChg>
        <pc:spChg chg="mod">
          <ac:chgData name="rahulkumar08945@gmail.com" userId="eaa8108a85f67eff" providerId="LiveId" clId="{54EF1D79-E478-4C67-9EB2-AE56EF51DF03}" dt="2023-06-25T13:23:55.570" v="1654"/>
          <ac:spMkLst>
            <pc:docMk/>
            <pc:sldMk cId="0" sldId="946"/>
            <ac:spMk id="3" creationId="{00000000-0000-0000-0000-000000000000}"/>
          </ac:spMkLst>
        </pc:spChg>
        <pc:spChg chg="mod">
          <ac:chgData name="rahulkumar08945@gmail.com" userId="eaa8108a85f67eff" providerId="LiveId" clId="{54EF1D79-E478-4C67-9EB2-AE56EF51DF03}" dt="2023-06-25T13:23:55.570" v="1654"/>
          <ac:spMkLst>
            <pc:docMk/>
            <pc:sldMk cId="0" sldId="946"/>
            <ac:spMk id="4" creationId="{00000000-0000-0000-0000-000000000000}"/>
          </ac:spMkLst>
        </pc:spChg>
        <pc:spChg chg="del mod">
          <ac:chgData name="rahulkumar08945@gmail.com" userId="eaa8108a85f67eff" providerId="LiveId" clId="{54EF1D79-E478-4C67-9EB2-AE56EF51DF03}" dt="2023-06-25T11:36:58.060" v="985" actId="21"/>
          <ac:spMkLst>
            <pc:docMk/>
            <pc:sldMk cId="0" sldId="946"/>
            <ac:spMk id="7" creationId="{00000000-0000-0000-0000-000000000000}"/>
          </ac:spMkLst>
        </pc:spChg>
      </pc:sldChg>
      <pc:sldChg chg="del">
        <pc:chgData name="rahulkumar08945@gmail.com" userId="eaa8108a85f67eff" providerId="LiveId" clId="{54EF1D79-E478-4C67-9EB2-AE56EF51DF03}" dt="2023-06-25T08:32:43.475" v="427" actId="47"/>
        <pc:sldMkLst>
          <pc:docMk/>
          <pc:sldMk cId="0" sldId="947"/>
        </pc:sldMkLst>
      </pc:sldChg>
      <pc:sldChg chg="modSp">
        <pc:chgData name="rahulkumar08945@gmail.com" userId="eaa8108a85f67eff" providerId="LiveId" clId="{54EF1D79-E478-4C67-9EB2-AE56EF51DF03}" dt="2023-06-25T13:23:55.570" v="1654"/>
        <pc:sldMkLst>
          <pc:docMk/>
          <pc:sldMk cId="0" sldId="948"/>
        </pc:sldMkLst>
        <pc:spChg chg="mod">
          <ac:chgData name="rahulkumar08945@gmail.com" userId="eaa8108a85f67eff" providerId="LiveId" clId="{54EF1D79-E478-4C67-9EB2-AE56EF51DF03}" dt="2023-06-25T13:23:55.570" v="1654"/>
          <ac:spMkLst>
            <pc:docMk/>
            <pc:sldMk cId="0" sldId="948"/>
            <ac:spMk id="2" creationId="{00000000-0000-0000-0000-000000000000}"/>
          </ac:spMkLst>
        </pc:spChg>
        <pc:spChg chg="mod">
          <ac:chgData name="rahulkumar08945@gmail.com" userId="eaa8108a85f67eff" providerId="LiveId" clId="{54EF1D79-E478-4C67-9EB2-AE56EF51DF03}" dt="2023-06-25T13:23:55.570" v="1654"/>
          <ac:spMkLst>
            <pc:docMk/>
            <pc:sldMk cId="0" sldId="948"/>
            <ac:spMk id="9" creationId="{00000000-0000-0000-0000-000000000000}"/>
          </ac:spMkLst>
        </pc:spChg>
        <pc:picChg chg="mod">
          <ac:chgData name="rahulkumar08945@gmail.com" userId="eaa8108a85f67eff" providerId="LiveId" clId="{54EF1D79-E478-4C67-9EB2-AE56EF51DF03}" dt="2023-06-25T13:23:55.570" v="1654"/>
          <ac:picMkLst>
            <pc:docMk/>
            <pc:sldMk cId="0" sldId="948"/>
            <ac:picMk id="7" creationId="{00000000-0000-0000-0000-000000000000}"/>
          </ac:picMkLst>
        </pc:picChg>
      </pc:sldChg>
      <pc:sldChg chg="modSp modNotes">
        <pc:chgData name="rahulkumar08945@gmail.com" userId="eaa8108a85f67eff" providerId="LiveId" clId="{54EF1D79-E478-4C67-9EB2-AE56EF51DF03}" dt="2023-06-25T13:23:55.570" v="1654"/>
        <pc:sldMkLst>
          <pc:docMk/>
          <pc:sldMk cId="0" sldId="976"/>
        </pc:sldMkLst>
        <pc:spChg chg="mod">
          <ac:chgData name="rahulkumar08945@gmail.com" userId="eaa8108a85f67eff" providerId="LiveId" clId="{54EF1D79-E478-4C67-9EB2-AE56EF51DF03}" dt="2023-06-25T13:23:55.570" v="1654"/>
          <ac:spMkLst>
            <pc:docMk/>
            <pc:sldMk cId="0" sldId="976"/>
            <ac:spMk id="18435" creationId="{4AA3CE86-0DBB-A84D-18C4-F6F770F69FD5}"/>
          </ac:spMkLst>
        </pc:spChg>
        <pc:spChg chg="mod">
          <ac:chgData name="rahulkumar08945@gmail.com" userId="eaa8108a85f67eff" providerId="LiveId" clId="{54EF1D79-E478-4C67-9EB2-AE56EF51DF03}" dt="2023-06-25T13:23:55.570" v="1654"/>
          <ac:spMkLst>
            <pc:docMk/>
            <pc:sldMk cId="0" sldId="976"/>
            <ac:spMk id="26626" creationId="{00892C32-1287-936A-D81E-BA9DBC82C6A8}"/>
          </ac:spMkLst>
        </pc:spChg>
      </pc:sldChg>
      <pc:sldChg chg="modSp modNotes">
        <pc:chgData name="rahulkumar08945@gmail.com" userId="eaa8108a85f67eff" providerId="LiveId" clId="{54EF1D79-E478-4C67-9EB2-AE56EF51DF03}" dt="2023-06-25T13:23:55.570" v="1654"/>
        <pc:sldMkLst>
          <pc:docMk/>
          <pc:sldMk cId="0" sldId="978"/>
        </pc:sldMkLst>
        <pc:spChg chg="mod">
          <ac:chgData name="rahulkumar08945@gmail.com" userId="eaa8108a85f67eff" providerId="LiveId" clId="{54EF1D79-E478-4C67-9EB2-AE56EF51DF03}" dt="2023-06-25T13:23:55.570" v="1654"/>
          <ac:spMkLst>
            <pc:docMk/>
            <pc:sldMk cId="0" sldId="978"/>
            <ac:spMk id="135170" creationId="{31D20FB0-6B92-D852-338D-7C034AC7AA69}"/>
          </ac:spMkLst>
        </pc:spChg>
        <pc:graphicFrameChg chg="mod">
          <ac:chgData name="rahulkumar08945@gmail.com" userId="eaa8108a85f67eff" providerId="LiveId" clId="{54EF1D79-E478-4C67-9EB2-AE56EF51DF03}" dt="2023-06-25T13:23:55.570" v="1654"/>
          <ac:graphicFrameMkLst>
            <pc:docMk/>
            <pc:sldMk cId="0" sldId="978"/>
            <ac:graphicFrameMk id="65579" creationId="{3BDF1DBC-2C48-FCBD-7115-EAD5BB657942}"/>
          </ac:graphicFrameMkLst>
        </pc:graphicFrameChg>
      </pc:sldChg>
      <pc:sldChg chg="modSp">
        <pc:chgData name="rahulkumar08945@gmail.com" userId="eaa8108a85f67eff" providerId="LiveId" clId="{54EF1D79-E478-4C67-9EB2-AE56EF51DF03}" dt="2023-06-25T13:23:55.570" v="1654"/>
        <pc:sldMkLst>
          <pc:docMk/>
          <pc:sldMk cId="3602388084" sldId="983"/>
        </pc:sldMkLst>
        <pc:spChg chg="mod">
          <ac:chgData name="rahulkumar08945@gmail.com" userId="eaa8108a85f67eff" providerId="LiveId" clId="{54EF1D79-E478-4C67-9EB2-AE56EF51DF03}" dt="2023-06-25T13:23:55.570" v="1654"/>
          <ac:spMkLst>
            <pc:docMk/>
            <pc:sldMk cId="3602388084" sldId="983"/>
            <ac:spMk id="2" creationId="{9BFF46C3-8B3D-260E-A79F-73F6CBE152C1}"/>
          </ac:spMkLst>
        </pc:spChg>
        <pc:spChg chg="mod">
          <ac:chgData name="rahulkumar08945@gmail.com" userId="eaa8108a85f67eff" providerId="LiveId" clId="{54EF1D79-E478-4C67-9EB2-AE56EF51DF03}" dt="2023-06-25T13:23:55.570" v="1654"/>
          <ac:spMkLst>
            <pc:docMk/>
            <pc:sldMk cId="3602388084" sldId="983"/>
            <ac:spMk id="189" creationId="{A5B0A888-F498-59B7-2A9B-066975764477}"/>
          </ac:spMkLst>
        </pc:spChg>
        <pc:spChg chg="mod">
          <ac:chgData name="rahulkumar08945@gmail.com" userId="eaa8108a85f67eff" providerId="LiveId" clId="{54EF1D79-E478-4C67-9EB2-AE56EF51DF03}" dt="2023-06-25T13:23:55.570" v="1654"/>
          <ac:spMkLst>
            <pc:docMk/>
            <pc:sldMk cId="3602388084" sldId="983"/>
            <ac:spMk id="3079" creationId="{8A56C104-C2E6-4979-E146-245A52514BC1}"/>
          </ac:spMkLst>
        </pc:spChg>
        <pc:spChg chg="mod">
          <ac:chgData name="rahulkumar08945@gmail.com" userId="eaa8108a85f67eff" providerId="LiveId" clId="{54EF1D79-E478-4C67-9EB2-AE56EF51DF03}" dt="2023-06-25T13:23:55.570" v="1654"/>
          <ac:spMkLst>
            <pc:docMk/>
            <pc:sldMk cId="3602388084" sldId="983"/>
            <ac:spMk id="3081" creationId="{A5AB6EAE-7D6A-0053-10E5-927EAD619B5A}"/>
          </ac:spMkLst>
        </pc:spChg>
        <pc:spChg chg="mod">
          <ac:chgData name="rahulkumar08945@gmail.com" userId="eaa8108a85f67eff" providerId="LiveId" clId="{54EF1D79-E478-4C67-9EB2-AE56EF51DF03}" dt="2023-06-25T13:23:55.570" v="1654"/>
          <ac:spMkLst>
            <pc:docMk/>
            <pc:sldMk cId="3602388084" sldId="983"/>
            <ac:spMk id="3082" creationId="{4D653AA4-316F-E6E0-E1A2-30AA1CA4D779}"/>
          </ac:spMkLst>
        </pc:spChg>
        <pc:spChg chg="mod">
          <ac:chgData name="rahulkumar08945@gmail.com" userId="eaa8108a85f67eff" providerId="LiveId" clId="{54EF1D79-E478-4C67-9EB2-AE56EF51DF03}" dt="2023-06-25T13:23:55.570" v="1654"/>
          <ac:spMkLst>
            <pc:docMk/>
            <pc:sldMk cId="3602388084" sldId="983"/>
            <ac:spMk id="3083" creationId="{A51FD430-BAA5-8275-DEC9-303CA6D9FC68}"/>
          </ac:spMkLst>
        </pc:spChg>
        <pc:spChg chg="mod">
          <ac:chgData name="rahulkumar08945@gmail.com" userId="eaa8108a85f67eff" providerId="LiveId" clId="{54EF1D79-E478-4C67-9EB2-AE56EF51DF03}" dt="2023-06-25T13:23:55.570" v="1654"/>
          <ac:spMkLst>
            <pc:docMk/>
            <pc:sldMk cId="3602388084" sldId="983"/>
            <ac:spMk id="3084" creationId="{DD997F24-334B-674E-B1F7-5EB378396A8E}"/>
          </ac:spMkLst>
        </pc:spChg>
        <pc:spChg chg="mod">
          <ac:chgData name="rahulkumar08945@gmail.com" userId="eaa8108a85f67eff" providerId="LiveId" clId="{54EF1D79-E478-4C67-9EB2-AE56EF51DF03}" dt="2023-06-25T13:23:55.570" v="1654"/>
          <ac:spMkLst>
            <pc:docMk/>
            <pc:sldMk cId="3602388084" sldId="983"/>
            <ac:spMk id="3085" creationId="{1FA697F7-CC44-DCD1-64B6-8E88F80CF55E}"/>
          </ac:spMkLst>
        </pc:spChg>
        <pc:spChg chg="mod">
          <ac:chgData name="rahulkumar08945@gmail.com" userId="eaa8108a85f67eff" providerId="LiveId" clId="{54EF1D79-E478-4C67-9EB2-AE56EF51DF03}" dt="2023-06-25T13:23:55.570" v="1654"/>
          <ac:spMkLst>
            <pc:docMk/>
            <pc:sldMk cId="3602388084" sldId="983"/>
            <ac:spMk id="3086" creationId="{0D3FB347-C80B-F171-EEDF-8F5E1E7393A2}"/>
          </ac:spMkLst>
        </pc:spChg>
        <pc:spChg chg="mod">
          <ac:chgData name="rahulkumar08945@gmail.com" userId="eaa8108a85f67eff" providerId="LiveId" clId="{54EF1D79-E478-4C67-9EB2-AE56EF51DF03}" dt="2023-06-25T13:23:55.570" v="1654"/>
          <ac:spMkLst>
            <pc:docMk/>
            <pc:sldMk cId="3602388084" sldId="983"/>
            <ac:spMk id="3087" creationId="{986B29DB-4407-9358-FAB9-F30FFA752160}"/>
          </ac:spMkLst>
        </pc:spChg>
        <pc:spChg chg="mod">
          <ac:chgData name="rahulkumar08945@gmail.com" userId="eaa8108a85f67eff" providerId="LiveId" clId="{54EF1D79-E478-4C67-9EB2-AE56EF51DF03}" dt="2023-06-25T13:23:55.570" v="1654"/>
          <ac:spMkLst>
            <pc:docMk/>
            <pc:sldMk cId="3602388084" sldId="983"/>
            <ac:spMk id="3088" creationId="{74F3ACFF-B381-EACC-0529-35ACBF392905}"/>
          </ac:spMkLst>
        </pc:spChg>
        <pc:spChg chg="mod">
          <ac:chgData name="rahulkumar08945@gmail.com" userId="eaa8108a85f67eff" providerId="LiveId" clId="{54EF1D79-E478-4C67-9EB2-AE56EF51DF03}" dt="2023-06-25T13:23:55.570" v="1654"/>
          <ac:spMkLst>
            <pc:docMk/>
            <pc:sldMk cId="3602388084" sldId="983"/>
            <ac:spMk id="3089" creationId="{E002C4E7-88BE-86ED-E7B3-50E29F975ABC}"/>
          </ac:spMkLst>
        </pc:spChg>
        <pc:spChg chg="mod">
          <ac:chgData name="rahulkumar08945@gmail.com" userId="eaa8108a85f67eff" providerId="LiveId" clId="{54EF1D79-E478-4C67-9EB2-AE56EF51DF03}" dt="2023-06-25T13:23:55.570" v="1654"/>
          <ac:spMkLst>
            <pc:docMk/>
            <pc:sldMk cId="3602388084" sldId="983"/>
            <ac:spMk id="3090" creationId="{F647E530-052D-8265-81D9-9EFC8CDB98DF}"/>
          </ac:spMkLst>
        </pc:spChg>
        <pc:spChg chg="mod">
          <ac:chgData name="rahulkumar08945@gmail.com" userId="eaa8108a85f67eff" providerId="LiveId" clId="{54EF1D79-E478-4C67-9EB2-AE56EF51DF03}" dt="2023-06-25T13:23:55.570" v="1654"/>
          <ac:spMkLst>
            <pc:docMk/>
            <pc:sldMk cId="3602388084" sldId="983"/>
            <ac:spMk id="3091" creationId="{E116CB53-2DA4-8E4A-E525-DA65A1C9C22B}"/>
          </ac:spMkLst>
        </pc:spChg>
        <pc:spChg chg="mod">
          <ac:chgData name="rahulkumar08945@gmail.com" userId="eaa8108a85f67eff" providerId="LiveId" clId="{54EF1D79-E478-4C67-9EB2-AE56EF51DF03}" dt="2023-06-25T13:23:55.570" v="1654"/>
          <ac:spMkLst>
            <pc:docMk/>
            <pc:sldMk cId="3602388084" sldId="983"/>
            <ac:spMk id="3092" creationId="{F2A6CB88-AD33-DCCA-C6F5-0095191FA642}"/>
          </ac:spMkLst>
        </pc:spChg>
        <pc:spChg chg="mod">
          <ac:chgData name="rahulkumar08945@gmail.com" userId="eaa8108a85f67eff" providerId="LiveId" clId="{54EF1D79-E478-4C67-9EB2-AE56EF51DF03}" dt="2023-06-25T13:23:55.570" v="1654"/>
          <ac:spMkLst>
            <pc:docMk/>
            <pc:sldMk cId="3602388084" sldId="983"/>
            <ac:spMk id="3093" creationId="{89BF4621-9273-DA23-A488-F39A8C76F275}"/>
          </ac:spMkLst>
        </pc:spChg>
        <pc:spChg chg="mod">
          <ac:chgData name="rahulkumar08945@gmail.com" userId="eaa8108a85f67eff" providerId="LiveId" clId="{54EF1D79-E478-4C67-9EB2-AE56EF51DF03}" dt="2023-06-25T13:23:55.570" v="1654"/>
          <ac:spMkLst>
            <pc:docMk/>
            <pc:sldMk cId="3602388084" sldId="983"/>
            <ac:spMk id="3094" creationId="{CE17441C-56F7-0BC5-0830-E713F3A4CD4C}"/>
          </ac:spMkLst>
        </pc:spChg>
        <pc:spChg chg="mod">
          <ac:chgData name="rahulkumar08945@gmail.com" userId="eaa8108a85f67eff" providerId="LiveId" clId="{54EF1D79-E478-4C67-9EB2-AE56EF51DF03}" dt="2023-06-25T13:23:55.570" v="1654"/>
          <ac:spMkLst>
            <pc:docMk/>
            <pc:sldMk cId="3602388084" sldId="983"/>
            <ac:spMk id="3095" creationId="{708C9669-FC54-14C4-D380-22122D0638AD}"/>
          </ac:spMkLst>
        </pc:spChg>
        <pc:spChg chg="mod">
          <ac:chgData name="rahulkumar08945@gmail.com" userId="eaa8108a85f67eff" providerId="LiveId" clId="{54EF1D79-E478-4C67-9EB2-AE56EF51DF03}" dt="2023-06-25T13:23:55.570" v="1654"/>
          <ac:spMkLst>
            <pc:docMk/>
            <pc:sldMk cId="3602388084" sldId="983"/>
            <ac:spMk id="3096" creationId="{B85F08D2-58FF-24A3-57E6-060D8F244F9D}"/>
          </ac:spMkLst>
        </pc:spChg>
        <pc:spChg chg="mod">
          <ac:chgData name="rahulkumar08945@gmail.com" userId="eaa8108a85f67eff" providerId="LiveId" clId="{54EF1D79-E478-4C67-9EB2-AE56EF51DF03}" dt="2023-06-25T13:23:55.570" v="1654"/>
          <ac:spMkLst>
            <pc:docMk/>
            <pc:sldMk cId="3602388084" sldId="983"/>
            <ac:spMk id="3097" creationId="{45C25E98-AF10-F1B2-FD7A-B138D6B21C69}"/>
          </ac:spMkLst>
        </pc:spChg>
        <pc:spChg chg="mod">
          <ac:chgData name="rahulkumar08945@gmail.com" userId="eaa8108a85f67eff" providerId="LiveId" clId="{54EF1D79-E478-4C67-9EB2-AE56EF51DF03}" dt="2023-06-25T13:23:55.570" v="1654"/>
          <ac:spMkLst>
            <pc:docMk/>
            <pc:sldMk cId="3602388084" sldId="983"/>
            <ac:spMk id="3098" creationId="{0C0880CA-EA05-4C1B-A463-00144A410AFE}"/>
          </ac:spMkLst>
        </pc:spChg>
        <pc:spChg chg="mod">
          <ac:chgData name="rahulkumar08945@gmail.com" userId="eaa8108a85f67eff" providerId="LiveId" clId="{54EF1D79-E478-4C67-9EB2-AE56EF51DF03}" dt="2023-06-25T13:23:55.570" v="1654"/>
          <ac:spMkLst>
            <pc:docMk/>
            <pc:sldMk cId="3602388084" sldId="983"/>
            <ac:spMk id="3099" creationId="{422DD393-1EEA-3F82-5A9D-A12751F29E52}"/>
          </ac:spMkLst>
        </pc:spChg>
        <pc:spChg chg="mod">
          <ac:chgData name="rahulkumar08945@gmail.com" userId="eaa8108a85f67eff" providerId="LiveId" clId="{54EF1D79-E478-4C67-9EB2-AE56EF51DF03}" dt="2023-06-25T13:23:55.570" v="1654"/>
          <ac:spMkLst>
            <pc:docMk/>
            <pc:sldMk cId="3602388084" sldId="983"/>
            <ac:spMk id="3100" creationId="{88AB6E58-179D-2DCF-4EC7-44A64A4038D1}"/>
          </ac:spMkLst>
        </pc:spChg>
        <pc:spChg chg="mod">
          <ac:chgData name="rahulkumar08945@gmail.com" userId="eaa8108a85f67eff" providerId="LiveId" clId="{54EF1D79-E478-4C67-9EB2-AE56EF51DF03}" dt="2023-06-25T13:23:55.570" v="1654"/>
          <ac:spMkLst>
            <pc:docMk/>
            <pc:sldMk cId="3602388084" sldId="983"/>
            <ac:spMk id="3102" creationId="{082D9B0B-9E1D-316D-3789-C52C575A80BC}"/>
          </ac:spMkLst>
        </pc:spChg>
        <pc:spChg chg="mod">
          <ac:chgData name="rahulkumar08945@gmail.com" userId="eaa8108a85f67eff" providerId="LiveId" clId="{54EF1D79-E478-4C67-9EB2-AE56EF51DF03}" dt="2023-06-25T13:23:55.570" v="1654"/>
          <ac:spMkLst>
            <pc:docMk/>
            <pc:sldMk cId="3602388084" sldId="983"/>
            <ac:spMk id="3103" creationId="{2B891BA3-2E62-6167-545A-F45E036C4C77}"/>
          </ac:spMkLst>
        </pc:spChg>
        <pc:spChg chg="mod">
          <ac:chgData name="rahulkumar08945@gmail.com" userId="eaa8108a85f67eff" providerId="LiveId" clId="{54EF1D79-E478-4C67-9EB2-AE56EF51DF03}" dt="2023-06-25T13:23:55.570" v="1654"/>
          <ac:spMkLst>
            <pc:docMk/>
            <pc:sldMk cId="3602388084" sldId="983"/>
            <ac:spMk id="3104" creationId="{5C8A72D9-2638-C8A6-2D1A-80B65B29D14D}"/>
          </ac:spMkLst>
        </pc:spChg>
        <pc:spChg chg="mod">
          <ac:chgData name="rahulkumar08945@gmail.com" userId="eaa8108a85f67eff" providerId="LiveId" clId="{54EF1D79-E478-4C67-9EB2-AE56EF51DF03}" dt="2023-06-25T13:23:55.570" v="1654"/>
          <ac:spMkLst>
            <pc:docMk/>
            <pc:sldMk cId="3602388084" sldId="983"/>
            <ac:spMk id="3109" creationId="{E31CD652-D552-8BE8-4169-D619543D49BC}"/>
          </ac:spMkLst>
        </pc:spChg>
        <pc:spChg chg="mod">
          <ac:chgData name="rahulkumar08945@gmail.com" userId="eaa8108a85f67eff" providerId="LiveId" clId="{54EF1D79-E478-4C67-9EB2-AE56EF51DF03}" dt="2023-06-25T13:23:55.570" v="1654"/>
          <ac:spMkLst>
            <pc:docMk/>
            <pc:sldMk cId="3602388084" sldId="983"/>
            <ac:spMk id="3113" creationId="{9845AF1E-7658-7483-E4A6-B1E29060BF48}"/>
          </ac:spMkLst>
        </pc:spChg>
        <pc:spChg chg="mod">
          <ac:chgData name="rahulkumar08945@gmail.com" userId="eaa8108a85f67eff" providerId="LiveId" clId="{54EF1D79-E478-4C67-9EB2-AE56EF51DF03}" dt="2023-06-25T13:23:55.570" v="1654"/>
          <ac:spMkLst>
            <pc:docMk/>
            <pc:sldMk cId="3602388084" sldId="983"/>
            <ac:spMk id="3114" creationId="{554AECCF-DF8E-3F44-1E25-787B3A1C2319}"/>
          </ac:spMkLst>
        </pc:spChg>
        <pc:spChg chg="mod">
          <ac:chgData name="rahulkumar08945@gmail.com" userId="eaa8108a85f67eff" providerId="LiveId" clId="{54EF1D79-E478-4C67-9EB2-AE56EF51DF03}" dt="2023-06-25T13:23:55.570" v="1654"/>
          <ac:spMkLst>
            <pc:docMk/>
            <pc:sldMk cId="3602388084" sldId="983"/>
            <ac:spMk id="3115" creationId="{C2262392-B865-2B78-BB15-B9E69DDE2E5B}"/>
          </ac:spMkLst>
        </pc:spChg>
        <pc:spChg chg="mod">
          <ac:chgData name="rahulkumar08945@gmail.com" userId="eaa8108a85f67eff" providerId="LiveId" clId="{54EF1D79-E478-4C67-9EB2-AE56EF51DF03}" dt="2023-06-25T13:23:55.570" v="1654"/>
          <ac:spMkLst>
            <pc:docMk/>
            <pc:sldMk cId="3602388084" sldId="983"/>
            <ac:spMk id="3116" creationId="{1A87F0BB-CACE-DFB3-87FF-CDFBF26F8162}"/>
          </ac:spMkLst>
        </pc:spChg>
        <pc:spChg chg="mod">
          <ac:chgData name="rahulkumar08945@gmail.com" userId="eaa8108a85f67eff" providerId="LiveId" clId="{54EF1D79-E478-4C67-9EB2-AE56EF51DF03}" dt="2023-06-25T13:23:55.570" v="1654"/>
          <ac:spMkLst>
            <pc:docMk/>
            <pc:sldMk cId="3602388084" sldId="983"/>
            <ac:spMk id="3117" creationId="{A2474B05-2680-DB47-D282-B515FAA63A9F}"/>
          </ac:spMkLst>
        </pc:spChg>
        <pc:spChg chg="mod">
          <ac:chgData name="rahulkumar08945@gmail.com" userId="eaa8108a85f67eff" providerId="LiveId" clId="{54EF1D79-E478-4C67-9EB2-AE56EF51DF03}" dt="2023-06-25T13:23:55.570" v="1654"/>
          <ac:spMkLst>
            <pc:docMk/>
            <pc:sldMk cId="3602388084" sldId="983"/>
            <ac:spMk id="3118" creationId="{DD706072-64CA-73A8-F6B7-44C055798E87}"/>
          </ac:spMkLst>
        </pc:spChg>
        <pc:spChg chg="mod">
          <ac:chgData name="rahulkumar08945@gmail.com" userId="eaa8108a85f67eff" providerId="LiveId" clId="{54EF1D79-E478-4C67-9EB2-AE56EF51DF03}" dt="2023-06-25T13:23:55.570" v="1654"/>
          <ac:spMkLst>
            <pc:docMk/>
            <pc:sldMk cId="3602388084" sldId="983"/>
            <ac:spMk id="3119" creationId="{1AC68420-2EED-EBDA-7BFE-533CEE5CE702}"/>
          </ac:spMkLst>
        </pc:spChg>
        <pc:spChg chg="mod">
          <ac:chgData name="rahulkumar08945@gmail.com" userId="eaa8108a85f67eff" providerId="LiveId" clId="{54EF1D79-E478-4C67-9EB2-AE56EF51DF03}" dt="2023-06-25T13:23:55.570" v="1654"/>
          <ac:spMkLst>
            <pc:docMk/>
            <pc:sldMk cId="3602388084" sldId="983"/>
            <ac:spMk id="3120" creationId="{A07679C5-5096-C851-84C7-66C9D0C276A4}"/>
          </ac:spMkLst>
        </pc:spChg>
        <pc:spChg chg="mod">
          <ac:chgData name="rahulkumar08945@gmail.com" userId="eaa8108a85f67eff" providerId="LiveId" clId="{54EF1D79-E478-4C67-9EB2-AE56EF51DF03}" dt="2023-06-25T13:23:55.570" v="1654"/>
          <ac:spMkLst>
            <pc:docMk/>
            <pc:sldMk cId="3602388084" sldId="983"/>
            <ac:spMk id="3121" creationId="{60E0CAF7-B0A7-21CC-07D8-FC37152505DF}"/>
          </ac:spMkLst>
        </pc:spChg>
        <pc:spChg chg="mod">
          <ac:chgData name="rahulkumar08945@gmail.com" userId="eaa8108a85f67eff" providerId="LiveId" clId="{54EF1D79-E478-4C67-9EB2-AE56EF51DF03}" dt="2023-06-25T13:23:55.570" v="1654"/>
          <ac:spMkLst>
            <pc:docMk/>
            <pc:sldMk cId="3602388084" sldId="983"/>
            <ac:spMk id="3122" creationId="{EA92828D-70BC-BA15-E2DE-9EDA84605A46}"/>
          </ac:spMkLst>
        </pc:spChg>
        <pc:spChg chg="mod">
          <ac:chgData name="rahulkumar08945@gmail.com" userId="eaa8108a85f67eff" providerId="LiveId" clId="{54EF1D79-E478-4C67-9EB2-AE56EF51DF03}" dt="2023-06-25T13:23:55.570" v="1654"/>
          <ac:spMkLst>
            <pc:docMk/>
            <pc:sldMk cId="3602388084" sldId="983"/>
            <ac:spMk id="3123" creationId="{8413F4D1-0F06-D07A-E717-F8A35F8AAB91}"/>
          </ac:spMkLst>
        </pc:spChg>
        <pc:spChg chg="mod">
          <ac:chgData name="rahulkumar08945@gmail.com" userId="eaa8108a85f67eff" providerId="LiveId" clId="{54EF1D79-E478-4C67-9EB2-AE56EF51DF03}" dt="2023-06-25T13:23:55.570" v="1654"/>
          <ac:spMkLst>
            <pc:docMk/>
            <pc:sldMk cId="3602388084" sldId="983"/>
            <ac:spMk id="3124" creationId="{F9B523A0-6712-1123-BA5C-359D70C2B0A1}"/>
          </ac:spMkLst>
        </pc:spChg>
        <pc:spChg chg="mod">
          <ac:chgData name="rahulkumar08945@gmail.com" userId="eaa8108a85f67eff" providerId="LiveId" clId="{54EF1D79-E478-4C67-9EB2-AE56EF51DF03}" dt="2023-06-25T13:23:55.570" v="1654"/>
          <ac:spMkLst>
            <pc:docMk/>
            <pc:sldMk cId="3602388084" sldId="983"/>
            <ac:spMk id="3125" creationId="{34AAB49D-17B5-C470-C814-B2F5581BCE27}"/>
          </ac:spMkLst>
        </pc:spChg>
        <pc:spChg chg="mod">
          <ac:chgData name="rahulkumar08945@gmail.com" userId="eaa8108a85f67eff" providerId="LiveId" clId="{54EF1D79-E478-4C67-9EB2-AE56EF51DF03}" dt="2023-06-25T13:23:55.570" v="1654"/>
          <ac:spMkLst>
            <pc:docMk/>
            <pc:sldMk cId="3602388084" sldId="983"/>
            <ac:spMk id="3126" creationId="{A81F5D8D-CBAB-DA46-0618-B0207F8BFA89}"/>
          </ac:spMkLst>
        </pc:spChg>
        <pc:spChg chg="mod">
          <ac:chgData name="rahulkumar08945@gmail.com" userId="eaa8108a85f67eff" providerId="LiveId" clId="{54EF1D79-E478-4C67-9EB2-AE56EF51DF03}" dt="2023-06-25T13:23:55.570" v="1654"/>
          <ac:spMkLst>
            <pc:docMk/>
            <pc:sldMk cId="3602388084" sldId="983"/>
            <ac:spMk id="3127" creationId="{3E76F933-4770-5797-D5FF-2B5BF94CC9E4}"/>
          </ac:spMkLst>
        </pc:spChg>
        <pc:spChg chg="mod">
          <ac:chgData name="rahulkumar08945@gmail.com" userId="eaa8108a85f67eff" providerId="LiveId" clId="{54EF1D79-E478-4C67-9EB2-AE56EF51DF03}" dt="2023-06-25T13:23:55.570" v="1654"/>
          <ac:spMkLst>
            <pc:docMk/>
            <pc:sldMk cId="3602388084" sldId="983"/>
            <ac:spMk id="3128" creationId="{EFD8CD52-9A90-10FB-1965-B657B2FC2DA0}"/>
          </ac:spMkLst>
        </pc:spChg>
        <pc:spChg chg="mod">
          <ac:chgData name="rahulkumar08945@gmail.com" userId="eaa8108a85f67eff" providerId="LiveId" clId="{54EF1D79-E478-4C67-9EB2-AE56EF51DF03}" dt="2023-06-25T13:23:55.570" v="1654"/>
          <ac:spMkLst>
            <pc:docMk/>
            <pc:sldMk cId="3602388084" sldId="983"/>
            <ac:spMk id="3129" creationId="{7610E5F5-7915-AB71-2C96-455A48A90A54}"/>
          </ac:spMkLst>
        </pc:spChg>
        <pc:spChg chg="mod">
          <ac:chgData name="rahulkumar08945@gmail.com" userId="eaa8108a85f67eff" providerId="LiveId" clId="{54EF1D79-E478-4C67-9EB2-AE56EF51DF03}" dt="2023-06-25T13:23:55.570" v="1654"/>
          <ac:spMkLst>
            <pc:docMk/>
            <pc:sldMk cId="3602388084" sldId="983"/>
            <ac:spMk id="3130" creationId="{A1BC7641-82D0-93DE-E4E3-30B723541E10}"/>
          </ac:spMkLst>
        </pc:spChg>
        <pc:spChg chg="mod">
          <ac:chgData name="rahulkumar08945@gmail.com" userId="eaa8108a85f67eff" providerId="LiveId" clId="{54EF1D79-E478-4C67-9EB2-AE56EF51DF03}" dt="2023-06-25T13:23:55.570" v="1654"/>
          <ac:spMkLst>
            <pc:docMk/>
            <pc:sldMk cId="3602388084" sldId="983"/>
            <ac:spMk id="3131" creationId="{88642839-C4F1-74CF-5296-F08558EA3A73}"/>
          </ac:spMkLst>
        </pc:spChg>
        <pc:spChg chg="mod">
          <ac:chgData name="rahulkumar08945@gmail.com" userId="eaa8108a85f67eff" providerId="LiveId" clId="{54EF1D79-E478-4C67-9EB2-AE56EF51DF03}" dt="2023-06-25T13:23:55.570" v="1654"/>
          <ac:spMkLst>
            <pc:docMk/>
            <pc:sldMk cId="3602388084" sldId="983"/>
            <ac:spMk id="3132" creationId="{B8DD0E8F-0FAD-78A1-9D32-EC471DC81B87}"/>
          </ac:spMkLst>
        </pc:spChg>
        <pc:spChg chg="mod">
          <ac:chgData name="rahulkumar08945@gmail.com" userId="eaa8108a85f67eff" providerId="LiveId" clId="{54EF1D79-E478-4C67-9EB2-AE56EF51DF03}" dt="2023-06-25T13:23:55.570" v="1654"/>
          <ac:spMkLst>
            <pc:docMk/>
            <pc:sldMk cId="3602388084" sldId="983"/>
            <ac:spMk id="3133" creationId="{9ABEB7CB-5E7A-1393-269E-773C8CE96664}"/>
          </ac:spMkLst>
        </pc:spChg>
        <pc:spChg chg="mod">
          <ac:chgData name="rahulkumar08945@gmail.com" userId="eaa8108a85f67eff" providerId="LiveId" clId="{54EF1D79-E478-4C67-9EB2-AE56EF51DF03}" dt="2023-06-25T13:23:55.570" v="1654"/>
          <ac:spMkLst>
            <pc:docMk/>
            <pc:sldMk cId="3602388084" sldId="983"/>
            <ac:spMk id="3134" creationId="{B7E5D187-CD19-540D-86DA-74D4FBC9641B}"/>
          </ac:spMkLst>
        </pc:spChg>
        <pc:spChg chg="mod">
          <ac:chgData name="rahulkumar08945@gmail.com" userId="eaa8108a85f67eff" providerId="LiveId" clId="{54EF1D79-E478-4C67-9EB2-AE56EF51DF03}" dt="2023-06-25T13:23:55.570" v="1654"/>
          <ac:spMkLst>
            <pc:docMk/>
            <pc:sldMk cId="3602388084" sldId="983"/>
            <ac:spMk id="3135" creationId="{21A968BD-ECA9-9F4F-5012-C81FD7671B11}"/>
          </ac:spMkLst>
        </pc:spChg>
        <pc:spChg chg="mod">
          <ac:chgData name="rahulkumar08945@gmail.com" userId="eaa8108a85f67eff" providerId="LiveId" clId="{54EF1D79-E478-4C67-9EB2-AE56EF51DF03}" dt="2023-06-25T13:23:55.570" v="1654"/>
          <ac:spMkLst>
            <pc:docMk/>
            <pc:sldMk cId="3602388084" sldId="983"/>
            <ac:spMk id="3136" creationId="{A0F1109B-6457-0C43-67BE-804DFC96E7A8}"/>
          </ac:spMkLst>
        </pc:spChg>
        <pc:spChg chg="mod">
          <ac:chgData name="rahulkumar08945@gmail.com" userId="eaa8108a85f67eff" providerId="LiveId" clId="{54EF1D79-E478-4C67-9EB2-AE56EF51DF03}" dt="2023-06-25T13:23:55.570" v="1654"/>
          <ac:spMkLst>
            <pc:docMk/>
            <pc:sldMk cId="3602388084" sldId="983"/>
            <ac:spMk id="3137" creationId="{7A957B61-7CCC-3D06-5008-DA581A2D672F}"/>
          </ac:spMkLst>
        </pc:spChg>
        <pc:spChg chg="mod">
          <ac:chgData name="rahulkumar08945@gmail.com" userId="eaa8108a85f67eff" providerId="LiveId" clId="{54EF1D79-E478-4C67-9EB2-AE56EF51DF03}" dt="2023-06-25T13:23:55.570" v="1654"/>
          <ac:spMkLst>
            <pc:docMk/>
            <pc:sldMk cId="3602388084" sldId="983"/>
            <ac:spMk id="3138" creationId="{55E00B72-C3FF-63D4-B51E-BD75DA6831C8}"/>
          </ac:spMkLst>
        </pc:spChg>
        <pc:spChg chg="mod">
          <ac:chgData name="rahulkumar08945@gmail.com" userId="eaa8108a85f67eff" providerId="LiveId" clId="{54EF1D79-E478-4C67-9EB2-AE56EF51DF03}" dt="2023-06-25T13:23:55.570" v="1654"/>
          <ac:spMkLst>
            <pc:docMk/>
            <pc:sldMk cId="3602388084" sldId="983"/>
            <ac:spMk id="3139" creationId="{D91A555B-79CF-0BD5-6FD9-7FF6524B6909}"/>
          </ac:spMkLst>
        </pc:spChg>
        <pc:spChg chg="mod">
          <ac:chgData name="rahulkumar08945@gmail.com" userId="eaa8108a85f67eff" providerId="LiveId" clId="{54EF1D79-E478-4C67-9EB2-AE56EF51DF03}" dt="2023-06-25T13:23:55.570" v="1654"/>
          <ac:spMkLst>
            <pc:docMk/>
            <pc:sldMk cId="3602388084" sldId="983"/>
            <ac:spMk id="3140" creationId="{573E1E85-13DA-AB60-F1DB-B5AE5AC37BCB}"/>
          </ac:spMkLst>
        </pc:spChg>
        <pc:spChg chg="mod">
          <ac:chgData name="rahulkumar08945@gmail.com" userId="eaa8108a85f67eff" providerId="LiveId" clId="{54EF1D79-E478-4C67-9EB2-AE56EF51DF03}" dt="2023-06-25T13:23:55.570" v="1654"/>
          <ac:spMkLst>
            <pc:docMk/>
            <pc:sldMk cId="3602388084" sldId="983"/>
            <ac:spMk id="3141" creationId="{87095FEC-A93C-4FE3-1A04-201E579E367F}"/>
          </ac:spMkLst>
        </pc:spChg>
        <pc:spChg chg="mod">
          <ac:chgData name="rahulkumar08945@gmail.com" userId="eaa8108a85f67eff" providerId="LiveId" clId="{54EF1D79-E478-4C67-9EB2-AE56EF51DF03}" dt="2023-06-25T13:23:55.570" v="1654"/>
          <ac:spMkLst>
            <pc:docMk/>
            <pc:sldMk cId="3602388084" sldId="983"/>
            <ac:spMk id="3142" creationId="{B434B1D5-AD14-D666-C142-928729774978}"/>
          </ac:spMkLst>
        </pc:spChg>
        <pc:spChg chg="mod">
          <ac:chgData name="rahulkumar08945@gmail.com" userId="eaa8108a85f67eff" providerId="LiveId" clId="{54EF1D79-E478-4C67-9EB2-AE56EF51DF03}" dt="2023-06-25T13:23:55.570" v="1654"/>
          <ac:spMkLst>
            <pc:docMk/>
            <pc:sldMk cId="3602388084" sldId="983"/>
            <ac:spMk id="3143" creationId="{89B81915-E238-65D9-B19F-D49A106D5A33}"/>
          </ac:spMkLst>
        </pc:spChg>
        <pc:spChg chg="mod">
          <ac:chgData name="rahulkumar08945@gmail.com" userId="eaa8108a85f67eff" providerId="LiveId" clId="{54EF1D79-E478-4C67-9EB2-AE56EF51DF03}" dt="2023-06-25T13:23:55.570" v="1654"/>
          <ac:spMkLst>
            <pc:docMk/>
            <pc:sldMk cId="3602388084" sldId="983"/>
            <ac:spMk id="3144" creationId="{E890B701-0445-6CBB-C6D7-989A1AA4CD68}"/>
          </ac:spMkLst>
        </pc:spChg>
        <pc:spChg chg="mod">
          <ac:chgData name="rahulkumar08945@gmail.com" userId="eaa8108a85f67eff" providerId="LiveId" clId="{54EF1D79-E478-4C67-9EB2-AE56EF51DF03}" dt="2023-06-25T13:23:55.570" v="1654"/>
          <ac:spMkLst>
            <pc:docMk/>
            <pc:sldMk cId="3602388084" sldId="983"/>
            <ac:spMk id="3145" creationId="{5D0CACFA-4566-BC62-36D6-85C4703178DD}"/>
          </ac:spMkLst>
        </pc:spChg>
        <pc:spChg chg="mod">
          <ac:chgData name="rahulkumar08945@gmail.com" userId="eaa8108a85f67eff" providerId="LiveId" clId="{54EF1D79-E478-4C67-9EB2-AE56EF51DF03}" dt="2023-06-25T13:23:55.570" v="1654"/>
          <ac:spMkLst>
            <pc:docMk/>
            <pc:sldMk cId="3602388084" sldId="983"/>
            <ac:spMk id="3146" creationId="{F978A40B-255F-0EE1-571D-1C57CC8A847D}"/>
          </ac:spMkLst>
        </pc:spChg>
        <pc:spChg chg="mod">
          <ac:chgData name="rahulkumar08945@gmail.com" userId="eaa8108a85f67eff" providerId="LiveId" clId="{54EF1D79-E478-4C67-9EB2-AE56EF51DF03}" dt="2023-06-25T13:23:55.570" v="1654"/>
          <ac:spMkLst>
            <pc:docMk/>
            <pc:sldMk cId="3602388084" sldId="983"/>
            <ac:spMk id="3147" creationId="{4009577B-8B0F-4FAF-1D11-8EEEA389B727}"/>
          </ac:spMkLst>
        </pc:spChg>
        <pc:spChg chg="mod">
          <ac:chgData name="rahulkumar08945@gmail.com" userId="eaa8108a85f67eff" providerId="LiveId" clId="{54EF1D79-E478-4C67-9EB2-AE56EF51DF03}" dt="2023-06-25T13:23:55.570" v="1654"/>
          <ac:spMkLst>
            <pc:docMk/>
            <pc:sldMk cId="3602388084" sldId="983"/>
            <ac:spMk id="3148" creationId="{D9EEA892-26B8-6DE3-9253-9528746AEEA2}"/>
          </ac:spMkLst>
        </pc:spChg>
        <pc:spChg chg="mod">
          <ac:chgData name="rahulkumar08945@gmail.com" userId="eaa8108a85f67eff" providerId="LiveId" clId="{54EF1D79-E478-4C67-9EB2-AE56EF51DF03}" dt="2023-06-25T13:23:55.570" v="1654"/>
          <ac:spMkLst>
            <pc:docMk/>
            <pc:sldMk cId="3602388084" sldId="983"/>
            <ac:spMk id="3149" creationId="{5607AF53-536D-8B90-539C-4C2F23DBF730}"/>
          </ac:spMkLst>
        </pc:spChg>
        <pc:spChg chg="mod">
          <ac:chgData name="rahulkumar08945@gmail.com" userId="eaa8108a85f67eff" providerId="LiveId" clId="{54EF1D79-E478-4C67-9EB2-AE56EF51DF03}" dt="2023-06-25T13:23:55.570" v="1654"/>
          <ac:spMkLst>
            <pc:docMk/>
            <pc:sldMk cId="3602388084" sldId="983"/>
            <ac:spMk id="3150" creationId="{FFA356BA-5C70-7113-37AA-B8856C454B9D}"/>
          </ac:spMkLst>
        </pc:spChg>
        <pc:spChg chg="mod">
          <ac:chgData name="rahulkumar08945@gmail.com" userId="eaa8108a85f67eff" providerId="LiveId" clId="{54EF1D79-E478-4C67-9EB2-AE56EF51DF03}" dt="2023-06-25T13:23:55.570" v="1654"/>
          <ac:spMkLst>
            <pc:docMk/>
            <pc:sldMk cId="3602388084" sldId="983"/>
            <ac:spMk id="3151" creationId="{E666963C-96CC-C5D8-CFC5-54495430C5BD}"/>
          </ac:spMkLst>
        </pc:spChg>
        <pc:spChg chg="mod">
          <ac:chgData name="rahulkumar08945@gmail.com" userId="eaa8108a85f67eff" providerId="LiveId" clId="{54EF1D79-E478-4C67-9EB2-AE56EF51DF03}" dt="2023-06-25T13:23:55.570" v="1654"/>
          <ac:spMkLst>
            <pc:docMk/>
            <pc:sldMk cId="3602388084" sldId="983"/>
            <ac:spMk id="3152" creationId="{2D6F8C81-59F2-0C39-34BD-689A85EEF451}"/>
          </ac:spMkLst>
        </pc:spChg>
        <pc:spChg chg="mod">
          <ac:chgData name="rahulkumar08945@gmail.com" userId="eaa8108a85f67eff" providerId="LiveId" clId="{54EF1D79-E478-4C67-9EB2-AE56EF51DF03}" dt="2023-06-25T13:23:55.570" v="1654"/>
          <ac:spMkLst>
            <pc:docMk/>
            <pc:sldMk cId="3602388084" sldId="983"/>
            <ac:spMk id="3153" creationId="{22B495E1-F0FD-BE32-F593-B02435EDBFAA}"/>
          </ac:spMkLst>
        </pc:spChg>
        <pc:spChg chg="mod">
          <ac:chgData name="rahulkumar08945@gmail.com" userId="eaa8108a85f67eff" providerId="LiveId" clId="{54EF1D79-E478-4C67-9EB2-AE56EF51DF03}" dt="2023-06-25T13:23:55.570" v="1654"/>
          <ac:spMkLst>
            <pc:docMk/>
            <pc:sldMk cId="3602388084" sldId="983"/>
            <ac:spMk id="3154" creationId="{138A3573-87CC-50E1-83B2-0D8A24F10B15}"/>
          </ac:spMkLst>
        </pc:spChg>
        <pc:spChg chg="mod">
          <ac:chgData name="rahulkumar08945@gmail.com" userId="eaa8108a85f67eff" providerId="LiveId" clId="{54EF1D79-E478-4C67-9EB2-AE56EF51DF03}" dt="2023-06-25T13:23:55.570" v="1654"/>
          <ac:spMkLst>
            <pc:docMk/>
            <pc:sldMk cId="3602388084" sldId="983"/>
            <ac:spMk id="3155" creationId="{3175F4C2-EFD4-7EA5-96E5-542DC2098E96}"/>
          </ac:spMkLst>
        </pc:spChg>
        <pc:spChg chg="mod">
          <ac:chgData name="rahulkumar08945@gmail.com" userId="eaa8108a85f67eff" providerId="LiveId" clId="{54EF1D79-E478-4C67-9EB2-AE56EF51DF03}" dt="2023-06-25T13:23:55.570" v="1654"/>
          <ac:spMkLst>
            <pc:docMk/>
            <pc:sldMk cId="3602388084" sldId="983"/>
            <ac:spMk id="3156" creationId="{9C9026B0-BD6C-7278-35BE-87F31CE725FB}"/>
          </ac:spMkLst>
        </pc:spChg>
        <pc:spChg chg="mod">
          <ac:chgData name="rahulkumar08945@gmail.com" userId="eaa8108a85f67eff" providerId="LiveId" clId="{54EF1D79-E478-4C67-9EB2-AE56EF51DF03}" dt="2023-06-25T13:23:55.570" v="1654"/>
          <ac:spMkLst>
            <pc:docMk/>
            <pc:sldMk cId="3602388084" sldId="983"/>
            <ac:spMk id="3157" creationId="{A5CA9E36-2158-C911-7318-DC4359A86EEB}"/>
          </ac:spMkLst>
        </pc:spChg>
        <pc:spChg chg="mod">
          <ac:chgData name="rahulkumar08945@gmail.com" userId="eaa8108a85f67eff" providerId="LiveId" clId="{54EF1D79-E478-4C67-9EB2-AE56EF51DF03}" dt="2023-06-25T13:23:55.570" v="1654"/>
          <ac:spMkLst>
            <pc:docMk/>
            <pc:sldMk cId="3602388084" sldId="983"/>
            <ac:spMk id="3158" creationId="{7BF24BCC-6ADE-6200-D45B-BE2DADE1A413}"/>
          </ac:spMkLst>
        </pc:spChg>
        <pc:spChg chg="mod">
          <ac:chgData name="rahulkumar08945@gmail.com" userId="eaa8108a85f67eff" providerId="LiveId" clId="{54EF1D79-E478-4C67-9EB2-AE56EF51DF03}" dt="2023-06-25T13:23:55.570" v="1654"/>
          <ac:spMkLst>
            <pc:docMk/>
            <pc:sldMk cId="3602388084" sldId="983"/>
            <ac:spMk id="3159" creationId="{581B68CF-2CC2-D6D1-C11B-A418DA62875D}"/>
          </ac:spMkLst>
        </pc:spChg>
        <pc:spChg chg="mod">
          <ac:chgData name="rahulkumar08945@gmail.com" userId="eaa8108a85f67eff" providerId="LiveId" clId="{54EF1D79-E478-4C67-9EB2-AE56EF51DF03}" dt="2023-06-25T13:23:55.570" v="1654"/>
          <ac:spMkLst>
            <pc:docMk/>
            <pc:sldMk cId="3602388084" sldId="983"/>
            <ac:spMk id="3161" creationId="{B083E8AE-AF57-15CA-4BC0-5AC77F5FE81F}"/>
          </ac:spMkLst>
        </pc:spChg>
        <pc:spChg chg="mod">
          <ac:chgData name="rahulkumar08945@gmail.com" userId="eaa8108a85f67eff" providerId="LiveId" clId="{54EF1D79-E478-4C67-9EB2-AE56EF51DF03}" dt="2023-06-25T13:23:55.570" v="1654"/>
          <ac:spMkLst>
            <pc:docMk/>
            <pc:sldMk cId="3602388084" sldId="983"/>
            <ac:spMk id="3162" creationId="{E247B5D2-DD49-7283-88B2-2F7353C733AC}"/>
          </ac:spMkLst>
        </pc:spChg>
        <pc:spChg chg="mod">
          <ac:chgData name="rahulkumar08945@gmail.com" userId="eaa8108a85f67eff" providerId="LiveId" clId="{54EF1D79-E478-4C67-9EB2-AE56EF51DF03}" dt="2023-06-25T13:23:55.570" v="1654"/>
          <ac:spMkLst>
            <pc:docMk/>
            <pc:sldMk cId="3602388084" sldId="983"/>
            <ac:spMk id="3163" creationId="{9B835C99-2A0D-5A03-13DA-42660F5EF1BE}"/>
          </ac:spMkLst>
        </pc:spChg>
        <pc:spChg chg="mod">
          <ac:chgData name="rahulkumar08945@gmail.com" userId="eaa8108a85f67eff" providerId="LiveId" clId="{54EF1D79-E478-4C67-9EB2-AE56EF51DF03}" dt="2023-06-25T13:23:55.570" v="1654"/>
          <ac:spMkLst>
            <pc:docMk/>
            <pc:sldMk cId="3602388084" sldId="983"/>
            <ac:spMk id="3164" creationId="{236F5EB8-424E-FFD6-ED82-FAF9BAF78B84}"/>
          </ac:spMkLst>
        </pc:spChg>
        <pc:spChg chg="mod">
          <ac:chgData name="rahulkumar08945@gmail.com" userId="eaa8108a85f67eff" providerId="LiveId" clId="{54EF1D79-E478-4C67-9EB2-AE56EF51DF03}" dt="2023-06-25T13:23:55.570" v="1654"/>
          <ac:spMkLst>
            <pc:docMk/>
            <pc:sldMk cId="3602388084" sldId="983"/>
            <ac:spMk id="3165" creationId="{DCDA17DF-4EE3-D12A-F158-836C4281D53B}"/>
          </ac:spMkLst>
        </pc:spChg>
        <pc:spChg chg="mod">
          <ac:chgData name="rahulkumar08945@gmail.com" userId="eaa8108a85f67eff" providerId="LiveId" clId="{54EF1D79-E478-4C67-9EB2-AE56EF51DF03}" dt="2023-06-25T13:23:55.570" v="1654"/>
          <ac:spMkLst>
            <pc:docMk/>
            <pc:sldMk cId="3602388084" sldId="983"/>
            <ac:spMk id="3166" creationId="{7C142796-AB58-1992-C031-E6D67B3DF74E}"/>
          </ac:spMkLst>
        </pc:spChg>
        <pc:spChg chg="mod">
          <ac:chgData name="rahulkumar08945@gmail.com" userId="eaa8108a85f67eff" providerId="LiveId" clId="{54EF1D79-E478-4C67-9EB2-AE56EF51DF03}" dt="2023-06-25T13:23:55.570" v="1654"/>
          <ac:spMkLst>
            <pc:docMk/>
            <pc:sldMk cId="3602388084" sldId="983"/>
            <ac:spMk id="3167" creationId="{B014FF36-644B-56D3-DE77-D71ED8EEEC33}"/>
          </ac:spMkLst>
        </pc:spChg>
        <pc:spChg chg="mod">
          <ac:chgData name="rahulkumar08945@gmail.com" userId="eaa8108a85f67eff" providerId="LiveId" clId="{54EF1D79-E478-4C67-9EB2-AE56EF51DF03}" dt="2023-06-25T13:23:55.570" v="1654"/>
          <ac:spMkLst>
            <pc:docMk/>
            <pc:sldMk cId="3602388084" sldId="983"/>
            <ac:spMk id="3168" creationId="{CBFA3C45-36F9-68D8-2715-D95B87248790}"/>
          </ac:spMkLst>
        </pc:spChg>
        <pc:spChg chg="mod">
          <ac:chgData name="rahulkumar08945@gmail.com" userId="eaa8108a85f67eff" providerId="LiveId" clId="{54EF1D79-E478-4C67-9EB2-AE56EF51DF03}" dt="2023-06-25T13:23:55.570" v="1654"/>
          <ac:spMkLst>
            <pc:docMk/>
            <pc:sldMk cId="3602388084" sldId="983"/>
            <ac:spMk id="3169" creationId="{3F72EB9C-9049-AC5A-5F3A-6AE966E39B65}"/>
          </ac:spMkLst>
        </pc:spChg>
        <pc:spChg chg="mod">
          <ac:chgData name="rahulkumar08945@gmail.com" userId="eaa8108a85f67eff" providerId="LiveId" clId="{54EF1D79-E478-4C67-9EB2-AE56EF51DF03}" dt="2023-06-25T13:23:55.570" v="1654"/>
          <ac:spMkLst>
            <pc:docMk/>
            <pc:sldMk cId="3602388084" sldId="983"/>
            <ac:spMk id="3170" creationId="{B62A4E6B-4FDD-2240-414B-245EAB983E02}"/>
          </ac:spMkLst>
        </pc:spChg>
        <pc:spChg chg="mod">
          <ac:chgData name="rahulkumar08945@gmail.com" userId="eaa8108a85f67eff" providerId="LiveId" clId="{54EF1D79-E478-4C67-9EB2-AE56EF51DF03}" dt="2023-06-25T13:23:55.570" v="1654"/>
          <ac:spMkLst>
            <pc:docMk/>
            <pc:sldMk cId="3602388084" sldId="983"/>
            <ac:spMk id="3171" creationId="{10D88F40-8CA4-5651-6DC1-1A013648215B}"/>
          </ac:spMkLst>
        </pc:spChg>
        <pc:spChg chg="mod">
          <ac:chgData name="rahulkumar08945@gmail.com" userId="eaa8108a85f67eff" providerId="LiveId" clId="{54EF1D79-E478-4C67-9EB2-AE56EF51DF03}" dt="2023-06-25T13:23:55.570" v="1654"/>
          <ac:spMkLst>
            <pc:docMk/>
            <pc:sldMk cId="3602388084" sldId="983"/>
            <ac:spMk id="3172" creationId="{2D633868-0760-E5CF-0281-88AAAD973C6D}"/>
          </ac:spMkLst>
        </pc:spChg>
        <pc:spChg chg="mod">
          <ac:chgData name="rahulkumar08945@gmail.com" userId="eaa8108a85f67eff" providerId="LiveId" clId="{54EF1D79-E478-4C67-9EB2-AE56EF51DF03}" dt="2023-06-25T13:23:55.570" v="1654"/>
          <ac:spMkLst>
            <pc:docMk/>
            <pc:sldMk cId="3602388084" sldId="983"/>
            <ac:spMk id="3173" creationId="{28A77604-E81D-8783-5F4F-F06D57E3DE94}"/>
          </ac:spMkLst>
        </pc:spChg>
        <pc:spChg chg="mod">
          <ac:chgData name="rahulkumar08945@gmail.com" userId="eaa8108a85f67eff" providerId="LiveId" clId="{54EF1D79-E478-4C67-9EB2-AE56EF51DF03}" dt="2023-06-25T13:23:55.570" v="1654"/>
          <ac:spMkLst>
            <pc:docMk/>
            <pc:sldMk cId="3602388084" sldId="983"/>
            <ac:spMk id="3174" creationId="{11881E23-654F-3036-7191-C5484E19925C}"/>
          </ac:spMkLst>
        </pc:spChg>
        <pc:spChg chg="mod">
          <ac:chgData name="rahulkumar08945@gmail.com" userId="eaa8108a85f67eff" providerId="LiveId" clId="{54EF1D79-E478-4C67-9EB2-AE56EF51DF03}" dt="2023-06-25T13:23:55.570" v="1654"/>
          <ac:spMkLst>
            <pc:docMk/>
            <pc:sldMk cId="3602388084" sldId="983"/>
            <ac:spMk id="3175" creationId="{5F4A376D-87F8-3AAE-330C-8BADA9A31F62}"/>
          </ac:spMkLst>
        </pc:spChg>
        <pc:spChg chg="mod">
          <ac:chgData name="rahulkumar08945@gmail.com" userId="eaa8108a85f67eff" providerId="LiveId" clId="{54EF1D79-E478-4C67-9EB2-AE56EF51DF03}" dt="2023-06-25T13:23:55.570" v="1654"/>
          <ac:spMkLst>
            <pc:docMk/>
            <pc:sldMk cId="3602388084" sldId="983"/>
            <ac:spMk id="3176" creationId="{87DF6E01-2133-994F-718D-7B49DEC5C9EF}"/>
          </ac:spMkLst>
        </pc:spChg>
        <pc:spChg chg="mod">
          <ac:chgData name="rahulkumar08945@gmail.com" userId="eaa8108a85f67eff" providerId="LiveId" clId="{54EF1D79-E478-4C67-9EB2-AE56EF51DF03}" dt="2023-06-25T13:23:55.570" v="1654"/>
          <ac:spMkLst>
            <pc:docMk/>
            <pc:sldMk cId="3602388084" sldId="983"/>
            <ac:spMk id="3177" creationId="{389553F7-4E76-E018-EBCD-16CE315C6A64}"/>
          </ac:spMkLst>
        </pc:spChg>
        <pc:spChg chg="mod">
          <ac:chgData name="rahulkumar08945@gmail.com" userId="eaa8108a85f67eff" providerId="LiveId" clId="{54EF1D79-E478-4C67-9EB2-AE56EF51DF03}" dt="2023-06-25T13:23:55.570" v="1654"/>
          <ac:spMkLst>
            <pc:docMk/>
            <pc:sldMk cId="3602388084" sldId="983"/>
            <ac:spMk id="3178" creationId="{A574E9ED-CECE-5841-B5ED-6C44A8168F69}"/>
          </ac:spMkLst>
        </pc:spChg>
        <pc:spChg chg="mod">
          <ac:chgData name="rahulkumar08945@gmail.com" userId="eaa8108a85f67eff" providerId="LiveId" clId="{54EF1D79-E478-4C67-9EB2-AE56EF51DF03}" dt="2023-06-25T13:23:55.570" v="1654"/>
          <ac:spMkLst>
            <pc:docMk/>
            <pc:sldMk cId="3602388084" sldId="983"/>
            <ac:spMk id="3179" creationId="{0D29C29D-801B-A2E6-43BA-CF0EC15529EC}"/>
          </ac:spMkLst>
        </pc:spChg>
        <pc:spChg chg="mod">
          <ac:chgData name="rahulkumar08945@gmail.com" userId="eaa8108a85f67eff" providerId="LiveId" clId="{54EF1D79-E478-4C67-9EB2-AE56EF51DF03}" dt="2023-06-25T13:23:55.570" v="1654"/>
          <ac:spMkLst>
            <pc:docMk/>
            <pc:sldMk cId="3602388084" sldId="983"/>
            <ac:spMk id="3180" creationId="{182D246E-1092-17C7-6A86-15E2EC567615}"/>
          </ac:spMkLst>
        </pc:spChg>
        <pc:spChg chg="mod">
          <ac:chgData name="rahulkumar08945@gmail.com" userId="eaa8108a85f67eff" providerId="LiveId" clId="{54EF1D79-E478-4C67-9EB2-AE56EF51DF03}" dt="2023-06-25T13:23:55.570" v="1654"/>
          <ac:spMkLst>
            <pc:docMk/>
            <pc:sldMk cId="3602388084" sldId="983"/>
            <ac:spMk id="3181" creationId="{2875869A-8C60-8F36-C9D1-F27A67B7059C}"/>
          </ac:spMkLst>
        </pc:spChg>
        <pc:spChg chg="mod">
          <ac:chgData name="rahulkumar08945@gmail.com" userId="eaa8108a85f67eff" providerId="LiveId" clId="{54EF1D79-E478-4C67-9EB2-AE56EF51DF03}" dt="2023-06-25T13:23:55.570" v="1654"/>
          <ac:spMkLst>
            <pc:docMk/>
            <pc:sldMk cId="3602388084" sldId="983"/>
            <ac:spMk id="3182" creationId="{03C3FDA2-770A-E35F-7629-82DD159D3913}"/>
          </ac:spMkLst>
        </pc:spChg>
        <pc:spChg chg="mod">
          <ac:chgData name="rahulkumar08945@gmail.com" userId="eaa8108a85f67eff" providerId="LiveId" clId="{54EF1D79-E478-4C67-9EB2-AE56EF51DF03}" dt="2023-06-25T13:23:55.570" v="1654"/>
          <ac:spMkLst>
            <pc:docMk/>
            <pc:sldMk cId="3602388084" sldId="983"/>
            <ac:spMk id="3183" creationId="{FDBC70CB-A698-43BD-9731-867CECCFD8D4}"/>
          </ac:spMkLst>
        </pc:spChg>
        <pc:spChg chg="mod">
          <ac:chgData name="rahulkumar08945@gmail.com" userId="eaa8108a85f67eff" providerId="LiveId" clId="{54EF1D79-E478-4C67-9EB2-AE56EF51DF03}" dt="2023-06-25T13:23:55.570" v="1654"/>
          <ac:spMkLst>
            <pc:docMk/>
            <pc:sldMk cId="3602388084" sldId="983"/>
            <ac:spMk id="3184" creationId="{86495004-1CBC-7603-177A-996D07AB558C}"/>
          </ac:spMkLst>
        </pc:spChg>
        <pc:spChg chg="mod">
          <ac:chgData name="rahulkumar08945@gmail.com" userId="eaa8108a85f67eff" providerId="LiveId" clId="{54EF1D79-E478-4C67-9EB2-AE56EF51DF03}" dt="2023-06-25T13:23:55.570" v="1654"/>
          <ac:spMkLst>
            <pc:docMk/>
            <pc:sldMk cId="3602388084" sldId="983"/>
            <ac:spMk id="3185" creationId="{2E1405AF-04E4-F8AC-73E6-382F602B1ECE}"/>
          </ac:spMkLst>
        </pc:spChg>
        <pc:spChg chg="mod">
          <ac:chgData name="rahulkumar08945@gmail.com" userId="eaa8108a85f67eff" providerId="LiveId" clId="{54EF1D79-E478-4C67-9EB2-AE56EF51DF03}" dt="2023-06-25T13:23:55.570" v="1654"/>
          <ac:spMkLst>
            <pc:docMk/>
            <pc:sldMk cId="3602388084" sldId="983"/>
            <ac:spMk id="3186" creationId="{E7372639-DDA0-EFEB-1910-0A8F9B078959}"/>
          </ac:spMkLst>
        </pc:spChg>
        <pc:spChg chg="mod">
          <ac:chgData name="rahulkumar08945@gmail.com" userId="eaa8108a85f67eff" providerId="LiveId" clId="{54EF1D79-E478-4C67-9EB2-AE56EF51DF03}" dt="2023-06-25T13:23:55.570" v="1654"/>
          <ac:spMkLst>
            <pc:docMk/>
            <pc:sldMk cId="3602388084" sldId="983"/>
            <ac:spMk id="3187" creationId="{A1FC557F-0E9C-060E-0B2C-140039F1D1FC}"/>
          </ac:spMkLst>
        </pc:spChg>
        <pc:spChg chg="mod">
          <ac:chgData name="rahulkumar08945@gmail.com" userId="eaa8108a85f67eff" providerId="LiveId" clId="{54EF1D79-E478-4C67-9EB2-AE56EF51DF03}" dt="2023-06-25T13:23:55.570" v="1654"/>
          <ac:spMkLst>
            <pc:docMk/>
            <pc:sldMk cId="3602388084" sldId="983"/>
            <ac:spMk id="3188" creationId="{725E759B-C06B-E8CF-A8B0-754F47937187}"/>
          </ac:spMkLst>
        </pc:spChg>
        <pc:spChg chg="mod">
          <ac:chgData name="rahulkumar08945@gmail.com" userId="eaa8108a85f67eff" providerId="LiveId" clId="{54EF1D79-E478-4C67-9EB2-AE56EF51DF03}" dt="2023-06-25T13:23:55.570" v="1654"/>
          <ac:spMkLst>
            <pc:docMk/>
            <pc:sldMk cId="3602388084" sldId="983"/>
            <ac:spMk id="3189" creationId="{DD4F86EC-F0F9-75D0-7723-3EE50453F787}"/>
          </ac:spMkLst>
        </pc:spChg>
        <pc:spChg chg="mod">
          <ac:chgData name="rahulkumar08945@gmail.com" userId="eaa8108a85f67eff" providerId="LiveId" clId="{54EF1D79-E478-4C67-9EB2-AE56EF51DF03}" dt="2023-06-25T13:23:55.570" v="1654"/>
          <ac:spMkLst>
            <pc:docMk/>
            <pc:sldMk cId="3602388084" sldId="983"/>
            <ac:spMk id="3190" creationId="{C4AEEA7E-DA75-05C7-67ED-9263C98C3B72}"/>
          </ac:spMkLst>
        </pc:spChg>
        <pc:spChg chg="mod">
          <ac:chgData name="rahulkumar08945@gmail.com" userId="eaa8108a85f67eff" providerId="LiveId" clId="{54EF1D79-E478-4C67-9EB2-AE56EF51DF03}" dt="2023-06-25T13:23:55.570" v="1654"/>
          <ac:spMkLst>
            <pc:docMk/>
            <pc:sldMk cId="3602388084" sldId="983"/>
            <ac:spMk id="3191" creationId="{8F10ABAD-44BF-3895-AAD4-8380D613D41F}"/>
          </ac:spMkLst>
        </pc:spChg>
        <pc:spChg chg="mod">
          <ac:chgData name="rahulkumar08945@gmail.com" userId="eaa8108a85f67eff" providerId="LiveId" clId="{54EF1D79-E478-4C67-9EB2-AE56EF51DF03}" dt="2023-06-25T13:23:55.570" v="1654"/>
          <ac:spMkLst>
            <pc:docMk/>
            <pc:sldMk cId="3602388084" sldId="983"/>
            <ac:spMk id="3192" creationId="{01BAA8BE-9405-99DC-1DD0-41B4646AC2FD}"/>
          </ac:spMkLst>
        </pc:spChg>
        <pc:spChg chg="mod">
          <ac:chgData name="rahulkumar08945@gmail.com" userId="eaa8108a85f67eff" providerId="LiveId" clId="{54EF1D79-E478-4C67-9EB2-AE56EF51DF03}" dt="2023-06-25T13:23:55.570" v="1654"/>
          <ac:spMkLst>
            <pc:docMk/>
            <pc:sldMk cId="3602388084" sldId="983"/>
            <ac:spMk id="3193" creationId="{2BD72B20-026B-6E18-4018-87D57609FAFF}"/>
          </ac:spMkLst>
        </pc:spChg>
        <pc:spChg chg="mod">
          <ac:chgData name="rahulkumar08945@gmail.com" userId="eaa8108a85f67eff" providerId="LiveId" clId="{54EF1D79-E478-4C67-9EB2-AE56EF51DF03}" dt="2023-06-25T13:23:55.570" v="1654"/>
          <ac:spMkLst>
            <pc:docMk/>
            <pc:sldMk cId="3602388084" sldId="983"/>
            <ac:spMk id="3194" creationId="{A333B148-5485-4C02-9111-60EFECC842C6}"/>
          </ac:spMkLst>
        </pc:spChg>
        <pc:spChg chg="mod">
          <ac:chgData name="rahulkumar08945@gmail.com" userId="eaa8108a85f67eff" providerId="LiveId" clId="{54EF1D79-E478-4C67-9EB2-AE56EF51DF03}" dt="2023-06-25T13:23:55.570" v="1654"/>
          <ac:spMkLst>
            <pc:docMk/>
            <pc:sldMk cId="3602388084" sldId="983"/>
            <ac:spMk id="3195" creationId="{3205D775-EF3D-FEAF-B333-82C00CFDCE3A}"/>
          </ac:spMkLst>
        </pc:spChg>
        <pc:spChg chg="mod">
          <ac:chgData name="rahulkumar08945@gmail.com" userId="eaa8108a85f67eff" providerId="LiveId" clId="{54EF1D79-E478-4C67-9EB2-AE56EF51DF03}" dt="2023-06-25T13:23:55.570" v="1654"/>
          <ac:spMkLst>
            <pc:docMk/>
            <pc:sldMk cId="3602388084" sldId="983"/>
            <ac:spMk id="3196" creationId="{E6F2C21A-E2C4-8F62-2BF2-F44A01571046}"/>
          </ac:spMkLst>
        </pc:spChg>
        <pc:spChg chg="mod">
          <ac:chgData name="rahulkumar08945@gmail.com" userId="eaa8108a85f67eff" providerId="LiveId" clId="{54EF1D79-E478-4C67-9EB2-AE56EF51DF03}" dt="2023-06-25T13:23:55.570" v="1654"/>
          <ac:spMkLst>
            <pc:docMk/>
            <pc:sldMk cId="3602388084" sldId="983"/>
            <ac:spMk id="3197" creationId="{5DB279FC-036B-A4DE-B9EE-731D56559393}"/>
          </ac:spMkLst>
        </pc:spChg>
        <pc:spChg chg="mod">
          <ac:chgData name="rahulkumar08945@gmail.com" userId="eaa8108a85f67eff" providerId="LiveId" clId="{54EF1D79-E478-4C67-9EB2-AE56EF51DF03}" dt="2023-06-25T13:23:55.570" v="1654"/>
          <ac:spMkLst>
            <pc:docMk/>
            <pc:sldMk cId="3602388084" sldId="983"/>
            <ac:spMk id="3198" creationId="{220D10FD-2019-528A-CA28-7DD2AA1EE819}"/>
          </ac:spMkLst>
        </pc:spChg>
        <pc:spChg chg="mod">
          <ac:chgData name="rahulkumar08945@gmail.com" userId="eaa8108a85f67eff" providerId="LiveId" clId="{54EF1D79-E478-4C67-9EB2-AE56EF51DF03}" dt="2023-06-25T13:23:55.570" v="1654"/>
          <ac:spMkLst>
            <pc:docMk/>
            <pc:sldMk cId="3602388084" sldId="983"/>
            <ac:spMk id="3199" creationId="{9F6AF45E-B48E-969C-106B-9F4F3819F4FF}"/>
          </ac:spMkLst>
        </pc:spChg>
        <pc:spChg chg="mod">
          <ac:chgData name="rahulkumar08945@gmail.com" userId="eaa8108a85f67eff" providerId="LiveId" clId="{54EF1D79-E478-4C67-9EB2-AE56EF51DF03}" dt="2023-06-25T13:23:55.570" v="1654"/>
          <ac:spMkLst>
            <pc:docMk/>
            <pc:sldMk cId="3602388084" sldId="983"/>
            <ac:spMk id="3200" creationId="{DDEE2D77-9AF5-D77E-DD7B-C7E764D94816}"/>
          </ac:spMkLst>
        </pc:spChg>
        <pc:spChg chg="mod">
          <ac:chgData name="rahulkumar08945@gmail.com" userId="eaa8108a85f67eff" providerId="LiveId" clId="{54EF1D79-E478-4C67-9EB2-AE56EF51DF03}" dt="2023-06-25T13:23:55.570" v="1654"/>
          <ac:spMkLst>
            <pc:docMk/>
            <pc:sldMk cId="3602388084" sldId="983"/>
            <ac:spMk id="3201" creationId="{43154CA4-F5FD-EAA7-4D54-27D8507D67CB}"/>
          </ac:spMkLst>
        </pc:spChg>
        <pc:spChg chg="mod">
          <ac:chgData name="rahulkumar08945@gmail.com" userId="eaa8108a85f67eff" providerId="LiveId" clId="{54EF1D79-E478-4C67-9EB2-AE56EF51DF03}" dt="2023-06-25T13:23:55.570" v="1654"/>
          <ac:spMkLst>
            <pc:docMk/>
            <pc:sldMk cId="3602388084" sldId="983"/>
            <ac:spMk id="3202" creationId="{379080B0-75FE-3AB5-F93D-D9C669DD4293}"/>
          </ac:spMkLst>
        </pc:spChg>
        <pc:spChg chg="mod">
          <ac:chgData name="rahulkumar08945@gmail.com" userId="eaa8108a85f67eff" providerId="LiveId" clId="{54EF1D79-E478-4C67-9EB2-AE56EF51DF03}" dt="2023-06-25T13:23:55.570" v="1654"/>
          <ac:spMkLst>
            <pc:docMk/>
            <pc:sldMk cId="3602388084" sldId="983"/>
            <ac:spMk id="3203" creationId="{62949A4A-3FAD-A28F-6556-FC3B84464B0D}"/>
          </ac:spMkLst>
        </pc:spChg>
        <pc:spChg chg="mod">
          <ac:chgData name="rahulkumar08945@gmail.com" userId="eaa8108a85f67eff" providerId="LiveId" clId="{54EF1D79-E478-4C67-9EB2-AE56EF51DF03}" dt="2023-06-25T13:23:55.570" v="1654"/>
          <ac:spMkLst>
            <pc:docMk/>
            <pc:sldMk cId="3602388084" sldId="983"/>
            <ac:spMk id="3204" creationId="{F2BC5A83-CDFD-0ECB-E4C9-BCF526B9CE54}"/>
          </ac:spMkLst>
        </pc:spChg>
        <pc:spChg chg="mod">
          <ac:chgData name="rahulkumar08945@gmail.com" userId="eaa8108a85f67eff" providerId="LiveId" clId="{54EF1D79-E478-4C67-9EB2-AE56EF51DF03}" dt="2023-06-25T13:23:55.570" v="1654"/>
          <ac:spMkLst>
            <pc:docMk/>
            <pc:sldMk cId="3602388084" sldId="983"/>
            <ac:spMk id="3205" creationId="{DB7A8AA7-C9A6-48E6-35B1-46A46669A20E}"/>
          </ac:spMkLst>
        </pc:spChg>
        <pc:spChg chg="mod">
          <ac:chgData name="rahulkumar08945@gmail.com" userId="eaa8108a85f67eff" providerId="LiveId" clId="{54EF1D79-E478-4C67-9EB2-AE56EF51DF03}" dt="2023-06-25T13:23:55.570" v="1654"/>
          <ac:spMkLst>
            <pc:docMk/>
            <pc:sldMk cId="3602388084" sldId="983"/>
            <ac:spMk id="3206" creationId="{B913603D-3631-5B0F-A26A-88420F3706FD}"/>
          </ac:spMkLst>
        </pc:spChg>
        <pc:spChg chg="mod">
          <ac:chgData name="rahulkumar08945@gmail.com" userId="eaa8108a85f67eff" providerId="LiveId" clId="{54EF1D79-E478-4C67-9EB2-AE56EF51DF03}" dt="2023-06-25T13:23:55.570" v="1654"/>
          <ac:spMkLst>
            <pc:docMk/>
            <pc:sldMk cId="3602388084" sldId="983"/>
            <ac:spMk id="3207" creationId="{59DBB605-41EF-CEFA-EB36-A8FC7CD970A3}"/>
          </ac:spMkLst>
        </pc:spChg>
        <pc:spChg chg="mod">
          <ac:chgData name="rahulkumar08945@gmail.com" userId="eaa8108a85f67eff" providerId="LiveId" clId="{54EF1D79-E478-4C67-9EB2-AE56EF51DF03}" dt="2023-06-25T13:23:55.570" v="1654"/>
          <ac:spMkLst>
            <pc:docMk/>
            <pc:sldMk cId="3602388084" sldId="983"/>
            <ac:spMk id="3208" creationId="{870C5026-4C51-8A8B-8FF5-729CEFC12A59}"/>
          </ac:spMkLst>
        </pc:spChg>
        <pc:spChg chg="mod">
          <ac:chgData name="rahulkumar08945@gmail.com" userId="eaa8108a85f67eff" providerId="LiveId" clId="{54EF1D79-E478-4C67-9EB2-AE56EF51DF03}" dt="2023-06-25T13:23:55.570" v="1654"/>
          <ac:spMkLst>
            <pc:docMk/>
            <pc:sldMk cId="3602388084" sldId="983"/>
            <ac:spMk id="3209" creationId="{694EB5B7-416B-88CB-2340-9EC581D66C90}"/>
          </ac:spMkLst>
        </pc:spChg>
        <pc:spChg chg="mod">
          <ac:chgData name="rahulkumar08945@gmail.com" userId="eaa8108a85f67eff" providerId="LiveId" clId="{54EF1D79-E478-4C67-9EB2-AE56EF51DF03}" dt="2023-06-25T13:23:55.570" v="1654"/>
          <ac:spMkLst>
            <pc:docMk/>
            <pc:sldMk cId="3602388084" sldId="983"/>
            <ac:spMk id="3210" creationId="{ECA205F5-3B9D-0F34-9110-A2B1E5627BA0}"/>
          </ac:spMkLst>
        </pc:spChg>
        <pc:spChg chg="mod">
          <ac:chgData name="rahulkumar08945@gmail.com" userId="eaa8108a85f67eff" providerId="LiveId" clId="{54EF1D79-E478-4C67-9EB2-AE56EF51DF03}" dt="2023-06-25T13:23:55.570" v="1654"/>
          <ac:spMkLst>
            <pc:docMk/>
            <pc:sldMk cId="3602388084" sldId="983"/>
            <ac:spMk id="3211" creationId="{C6646557-3F76-8BB7-BE9B-4D69E1D452E4}"/>
          </ac:spMkLst>
        </pc:spChg>
        <pc:spChg chg="mod">
          <ac:chgData name="rahulkumar08945@gmail.com" userId="eaa8108a85f67eff" providerId="LiveId" clId="{54EF1D79-E478-4C67-9EB2-AE56EF51DF03}" dt="2023-06-25T13:23:55.570" v="1654"/>
          <ac:spMkLst>
            <pc:docMk/>
            <pc:sldMk cId="3602388084" sldId="983"/>
            <ac:spMk id="3212" creationId="{FB689697-1AE0-43FC-166A-A0F8BBA02B83}"/>
          </ac:spMkLst>
        </pc:spChg>
        <pc:spChg chg="mod">
          <ac:chgData name="rahulkumar08945@gmail.com" userId="eaa8108a85f67eff" providerId="LiveId" clId="{54EF1D79-E478-4C67-9EB2-AE56EF51DF03}" dt="2023-06-25T13:23:55.570" v="1654"/>
          <ac:spMkLst>
            <pc:docMk/>
            <pc:sldMk cId="3602388084" sldId="983"/>
            <ac:spMk id="3213" creationId="{11422945-FD50-3CB4-8EA0-36E94215D3D5}"/>
          </ac:spMkLst>
        </pc:spChg>
        <pc:spChg chg="mod">
          <ac:chgData name="rahulkumar08945@gmail.com" userId="eaa8108a85f67eff" providerId="LiveId" clId="{54EF1D79-E478-4C67-9EB2-AE56EF51DF03}" dt="2023-06-25T13:23:55.570" v="1654"/>
          <ac:spMkLst>
            <pc:docMk/>
            <pc:sldMk cId="3602388084" sldId="983"/>
            <ac:spMk id="3214" creationId="{3AC8EA45-8C6B-D2D5-5D96-C5BB514742C8}"/>
          </ac:spMkLst>
        </pc:spChg>
        <pc:spChg chg="mod">
          <ac:chgData name="rahulkumar08945@gmail.com" userId="eaa8108a85f67eff" providerId="LiveId" clId="{54EF1D79-E478-4C67-9EB2-AE56EF51DF03}" dt="2023-06-25T13:23:55.570" v="1654"/>
          <ac:spMkLst>
            <pc:docMk/>
            <pc:sldMk cId="3602388084" sldId="983"/>
            <ac:spMk id="3215" creationId="{49EE964D-6C03-F03A-ABB0-0FA614A72C77}"/>
          </ac:spMkLst>
        </pc:spChg>
        <pc:spChg chg="mod">
          <ac:chgData name="rahulkumar08945@gmail.com" userId="eaa8108a85f67eff" providerId="LiveId" clId="{54EF1D79-E478-4C67-9EB2-AE56EF51DF03}" dt="2023-06-25T13:23:55.570" v="1654"/>
          <ac:spMkLst>
            <pc:docMk/>
            <pc:sldMk cId="3602388084" sldId="983"/>
            <ac:spMk id="3216" creationId="{757DEFDC-E9E6-2E57-50BA-FCE98726BDC2}"/>
          </ac:spMkLst>
        </pc:spChg>
        <pc:spChg chg="mod">
          <ac:chgData name="rahulkumar08945@gmail.com" userId="eaa8108a85f67eff" providerId="LiveId" clId="{54EF1D79-E478-4C67-9EB2-AE56EF51DF03}" dt="2023-06-25T13:23:55.570" v="1654"/>
          <ac:spMkLst>
            <pc:docMk/>
            <pc:sldMk cId="3602388084" sldId="983"/>
            <ac:spMk id="3217" creationId="{F56F99A3-AAB7-1C96-58DF-7FD44B43EB8A}"/>
          </ac:spMkLst>
        </pc:spChg>
        <pc:spChg chg="mod">
          <ac:chgData name="rahulkumar08945@gmail.com" userId="eaa8108a85f67eff" providerId="LiveId" clId="{54EF1D79-E478-4C67-9EB2-AE56EF51DF03}" dt="2023-06-25T13:23:55.570" v="1654"/>
          <ac:spMkLst>
            <pc:docMk/>
            <pc:sldMk cId="3602388084" sldId="983"/>
            <ac:spMk id="3218" creationId="{1452C65E-B82B-E78A-92A1-245AFDC09118}"/>
          </ac:spMkLst>
        </pc:spChg>
        <pc:spChg chg="mod">
          <ac:chgData name="rahulkumar08945@gmail.com" userId="eaa8108a85f67eff" providerId="LiveId" clId="{54EF1D79-E478-4C67-9EB2-AE56EF51DF03}" dt="2023-06-25T13:23:55.570" v="1654"/>
          <ac:spMkLst>
            <pc:docMk/>
            <pc:sldMk cId="3602388084" sldId="983"/>
            <ac:spMk id="3219" creationId="{A2D06AD2-84BF-8CB8-B5ED-0E55787EF564}"/>
          </ac:spMkLst>
        </pc:spChg>
        <pc:spChg chg="mod">
          <ac:chgData name="rahulkumar08945@gmail.com" userId="eaa8108a85f67eff" providerId="LiveId" clId="{54EF1D79-E478-4C67-9EB2-AE56EF51DF03}" dt="2023-06-25T13:23:55.570" v="1654"/>
          <ac:spMkLst>
            <pc:docMk/>
            <pc:sldMk cId="3602388084" sldId="983"/>
            <ac:spMk id="3220" creationId="{81E316A4-7357-FA68-BD06-FD18B3ABA3D9}"/>
          </ac:spMkLst>
        </pc:spChg>
        <pc:spChg chg="mod">
          <ac:chgData name="rahulkumar08945@gmail.com" userId="eaa8108a85f67eff" providerId="LiveId" clId="{54EF1D79-E478-4C67-9EB2-AE56EF51DF03}" dt="2023-06-25T13:23:55.570" v="1654"/>
          <ac:spMkLst>
            <pc:docMk/>
            <pc:sldMk cId="3602388084" sldId="983"/>
            <ac:spMk id="3221" creationId="{A3E4D734-B55C-26A6-DA44-ED078A6E66DA}"/>
          </ac:spMkLst>
        </pc:spChg>
        <pc:spChg chg="mod">
          <ac:chgData name="rahulkumar08945@gmail.com" userId="eaa8108a85f67eff" providerId="LiveId" clId="{54EF1D79-E478-4C67-9EB2-AE56EF51DF03}" dt="2023-06-25T13:23:55.570" v="1654"/>
          <ac:spMkLst>
            <pc:docMk/>
            <pc:sldMk cId="3602388084" sldId="983"/>
            <ac:spMk id="3222" creationId="{C5A0C8A6-9A5F-DA60-7AF1-D56F4F188716}"/>
          </ac:spMkLst>
        </pc:spChg>
        <pc:spChg chg="mod">
          <ac:chgData name="rahulkumar08945@gmail.com" userId="eaa8108a85f67eff" providerId="LiveId" clId="{54EF1D79-E478-4C67-9EB2-AE56EF51DF03}" dt="2023-06-25T13:23:55.570" v="1654"/>
          <ac:spMkLst>
            <pc:docMk/>
            <pc:sldMk cId="3602388084" sldId="983"/>
            <ac:spMk id="3223" creationId="{4752EDD5-D0B7-A905-A68C-5B9DA7E8B267}"/>
          </ac:spMkLst>
        </pc:spChg>
        <pc:spChg chg="mod">
          <ac:chgData name="rahulkumar08945@gmail.com" userId="eaa8108a85f67eff" providerId="LiveId" clId="{54EF1D79-E478-4C67-9EB2-AE56EF51DF03}" dt="2023-06-25T13:23:55.570" v="1654"/>
          <ac:spMkLst>
            <pc:docMk/>
            <pc:sldMk cId="3602388084" sldId="983"/>
            <ac:spMk id="3224" creationId="{1F6588FC-7FBD-F8D1-A375-1A360F332368}"/>
          </ac:spMkLst>
        </pc:spChg>
        <pc:spChg chg="mod">
          <ac:chgData name="rahulkumar08945@gmail.com" userId="eaa8108a85f67eff" providerId="LiveId" clId="{54EF1D79-E478-4C67-9EB2-AE56EF51DF03}" dt="2023-06-25T13:23:55.570" v="1654"/>
          <ac:spMkLst>
            <pc:docMk/>
            <pc:sldMk cId="3602388084" sldId="983"/>
            <ac:spMk id="3225" creationId="{151145A6-1CF0-DA44-9432-790C2FFD0FFF}"/>
          </ac:spMkLst>
        </pc:spChg>
        <pc:spChg chg="mod">
          <ac:chgData name="rahulkumar08945@gmail.com" userId="eaa8108a85f67eff" providerId="LiveId" clId="{54EF1D79-E478-4C67-9EB2-AE56EF51DF03}" dt="2023-06-25T13:23:55.570" v="1654"/>
          <ac:spMkLst>
            <pc:docMk/>
            <pc:sldMk cId="3602388084" sldId="983"/>
            <ac:spMk id="3226" creationId="{C1D3AB65-2CD1-65DA-5CBC-65AFBEDC5ABB}"/>
          </ac:spMkLst>
        </pc:spChg>
        <pc:spChg chg="mod">
          <ac:chgData name="rahulkumar08945@gmail.com" userId="eaa8108a85f67eff" providerId="LiveId" clId="{54EF1D79-E478-4C67-9EB2-AE56EF51DF03}" dt="2023-06-25T13:23:55.570" v="1654"/>
          <ac:spMkLst>
            <pc:docMk/>
            <pc:sldMk cId="3602388084" sldId="983"/>
            <ac:spMk id="3227" creationId="{3B5E5EAB-A0AA-F7B7-25D4-025DB8F1ABAD}"/>
          </ac:spMkLst>
        </pc:spChg>
        <pc:spChg chg="mod">
          <ac:chgData name="rahulkumar08945@gmail.com" userId="eaa8108a85f67eff" providerId="LiveId" clId="{54EF1D79-E478-4C67-9EB2-AE56EF51DF03}" dt="2023-06-25T13:23:55.570" v="1654"/>
          <ac:spMkLst>
            <pc:docMk/>
            <pc:sldMk cId="3602388084" sldId="983"/>
            <ac:spMk id="3228" creationId="{DD72C4C1-53CC-4C59-4B39-50F20A964E17}"/>
          </ac:spMkLst>
        </pc:spChg>
        <pc:spChg chg="mod">
          <ac:chgData name="rahulkumar08945@gmail.com" userId="eaa8108a85f67eff" providerId="LiveId" clId="{54EF1D79-E478-4C67-9EB2-AE56EF51DF03}" dt="2023-06-25T13:23:55.570" v="1654"/>
          <ac:spMkLst>
            <pc:docMk/>
            <pc:sldMk cId="3602388084" sldId="983"/>
            <ac:spMk id="3229" creationId="{6C37EA90-8FD3-3678-BC25-8D6E93EAA4D8}"/>
          </ac:spMkLst>
        </pc:spChg>
        <pc:spChg chg="mod">
          <ac:chgData name="rahulkumar08945@gmail.com" userId="eaa8108a85f67eff" providerId="LiveId" clId="{54EF1D79-E478-4C67-9EB2-AE56EF51DF03}" dt="2023-06-25T13:23:55.570" v="1654"/>
          <ac:spMkLst>
            <pc:docMk/>
            <pc:sldMk cId="3602388084" sldId="983"/>
            <ac:spMk id="3230" creationId="{18F54C5D-134C-2696-0834-56A3641589ED}"/>
          </ac:spMkLst>
        </pc:spChg>
        <pc:spChg chg="mod">
          <ac:chgData name="rahulkumar08945@gmail.com" userId="eaa8108a85f67eff" providerId="LiveId" clId="{54EF1D79-E478-4C67-9EB2-AE56EF51DF03}" dt="2023-06-25T13:23:55.570" v="1654"/>
          <ac:spMkLst>
            <pc:docMk/>
            <pc:sldMk cId="3602388084" sldId="983"/>
            <ac:spMk id="3231" creationId="{D2B9B280-1910-D11C-58FA-E31C75CC4205}"/>
          </ac:spMkLst>
        </pc:spChg>
        <pc:spChg chg="mod">
          <ac:chgData name="rahulkumar08945@gmail.com" userId="eaa8108a85f67eff" providerId="LiveId" clId="{54EF1D79-E478-4C67-9EB2-AE56EF51DF03}" dt="2023-06-25T13:23:55.570" v="1654"/>
          <ac:spMkLst>
            <pc:docMk/>
            <pc:sldMk cId="3602388084" sldId="983"/>
            <ac:spMk id="3232" creationId="{20A57A0B-6E3C-4EC7-60CA-0D0FC8C476DF}"/>
          </ac:spMkLst>
        </pc:spChg>
        <pc:spChg chg="mod">
          <ac:chgData name="rahulkumar08945@gmail.com" userId="eaa8108a85f67eff" providerId="LiveId" clId="{54EF1D79-E478-4C67-9EB2-AE56EF51DF03}" dt="2023-06-25T13:23:55.570" v="1654"/>
          <ac:spMkLst>
            <pc:docMk/>
            <pc:sldMk cId="3602388084" sldId="983"/>
            <ac:spMk id="3233" creationId="{8671E870-5794-A83E-94BA-850F6AE0AD70}"/>
          </ac:spMkLst>
        </pc:spChg>
        <pc:spChg chg="mod">
          <ac:chgData name="rahulkumar08945@gmail.com" userId="eaa8108a85f67eff" providerId="LiveId" clId="{54EF1D79-E478-4C67-9EB2-AE56EF51DF03}" dt="2023-06-25T13:23:55.570" v="1654"/>
          <ac:spMkLst>
            <pc:docMk/>
            <pc:sldMk cId="3602388084" sldId="983"/>
            <ac:spMk id="3234" creationId="{326394C2-38B1-6272-9E45-8B2E91BA2642}"/>
          </ac:spMkLst>
        </pc:spChg>
        <pc:spChg chg="mod">
          <ac:chgData name="rahulkumar08945@gmail.com" userId="eaa8108a85f67eff" providerId="LiveId" clId="{54EF1D79-E478-4C67-9EB2-AE56EF51DF03}" dt="2023-06-25T13:23:55.570" v="1654"/>
          <ac:spMkLst>
            <pc:docMk/>
            <pc:sldMk cId="3602388084" sldId="983"/>
            <ac:spMk id="3235" creationId="{87DE3163-35EA-5858-F93F-52B367910BEC}"/>
          </ac:spMkLst>
        </pc:spChg>
        <pc:spChg chg="mod">
          <ac:chgData name="rahulkumar08945@gmail.com" userId="eaa8108a85f67eff" providerId="LiveId" clId="{54EF1D79-E478-4C67-9EB2-AE56EF51DF03}" dt="2023-06-25T13:23:55.570" v="1654"/>
          <ac:spMkLst>
            <pc:docMk/>
            <pc:sldMk cId="3602388084" sldId="983"/>
            <ac:spMk id="3236" creationId="{3D23F61E-5A87-3F6E-05B8-16C3A7C8D369}"/>
          </ac:spMkLst>
        </pc:spChg>
        <pc:spChg chg="mod">
          <ac:chgData name="rahulkumar08945@gmail.com" userId="eaa8108a85f67eff" providerId="LiveId" clId="{54EF1D79-E478-4C67-9EB2-AE56EF51DF03}" dt="2023-06-25T13:23:55.570" v="1654"/>
          <ac:spMkLst>
            <pc:docMk/>
            <pc:sldMk cId="3602388084" sldId="983"/>
            <ac:spMk id="3237" creationId="{3831A9C8-C5EA-D12B-4D4A-1BE3D3A09E6B}"/>
          </ac:spMkLst>
        </pc:spChg>
        <pc:spChg chg="mod">
          <ac:chgData name="rahulkumar08945@gmail.com" userId="eaa8108a85f67eff" providerId="LiveId" clId="{54EF1D79-E478-4C67-9EB2-AE56EF51DF03}" dt="2023-06-25T13:23:55.570" v="1654"/>
          <ac:spMkLst>
            <pc:docMk/>
            <pc:sldMk cId="3602388084" sldId="983"/>
            <ac:spMk id="3238" creationId="{08FBDB13-C156-30E8-C9DE-3045EAE1EC8B}"/>
          </ac:spMkLst>
        </pc:spChg>
        <pc:spChg chg="mod">
          <ac:chgData name="rahulkumar08945@gmail.com" userId="eaa8108a85f67eff" providerId="LiveId" clId="{54EF1D79-E478-4C67-9EB2-AE56EF51DF03}" dt="2023-06-25T13:23:55.570" v="1654"/>
          <ac:spMkLst>
            <pc:docMk/>
            <pc:sldMk cId="3602388084" sldId="983"/>
            <ac:spMk id="3239" creationId="{31344F43-2D68-0B96-32CA-BA9B92078F7B}"/>
          </ac:spMkLst>
        </pc:spChg>
        <pc:spChg chg="mod">
          <ac:chgData name="rahulkumar08945@gmail.com" userId="eaa8108a85f67eff" providerId="LiveId" clId="{54EF1D79-E478-4C67-9EB2-AE56EF51DF03}" dt="2023-06-25T13:23:55.570" v="1654"/>
          <ac:spMkLst>
            <pc:docMk/>
            <pc:sldMk cId="3602388084" sldId="983"/>
            <ac:spMk id="3240" creationId="{D12EA3BA-CA65-671B-873D-E277DFBF5449}"/>
          </ac:spMkLst>
        </pc:spChg>
        <pc:spChg chg="mod">
          <ac:chgData name="rahulkumar08945@gmail.com" userId="eaa8108a85f67eff" providerId="LiveId" clId="{54EF1D79-E478-4C67-9EB2-AE56EF51DF03}" dt="2023-06-25T13:23:55.570" v="1654"/>
          <ac:spMkLst>
            <pc:docMk/>
            <pc:sldMk cId="3602388084" sldId="983"/>
            <ac:spMk id="3241" creationId="{86DEB918-3B70-F782-E60A-5BA4C1E57D64}"/>
          </ac:spMkLst>
        </pc:spChg>
        <pc:spChg chg="mod">
          <ac:chgData name="rahulkumar08945@gmail.com" userId="eaa8108a85f67eff" providerId="LiveId" clId="{54EF1D79-E478-4C67-9EB2-AE56EF51DF03}" dt="2023-06-25T13:23:55.570" v="1654"/>
          <ac:spMkLst>
            <pc:docMk/>
            <pc:sldMk cId="3602388084" sldId="983"/>
            <ac:spMk id="3242" creationId="{44207DD7-091A-A2C0-79F2-F12A9609BF78}"/>
          </ac:spMkLst>
        </pc:spChg>
        <pc:spChg chg="mod">
          <ac:chgData name="rahulkumar08945@gmail.com" userId="eaa8108a85f67eff" providerId="LiveId" clId="{54EF1D79-E478-4C67-9EB2-AE56EF51DF03}" dt="2023-06-25T13:23:55.570" v="1654"/>
          <ac:spMkLst>
            <pc:docMk/>
            <pc:sldMk cId="3602388084" sldId="983"/>
            <ac:spMk id="3243" creationId="{1A4328F2-9A69-D773-087D-22631ADCAAFB}"/>
          </ac:spMkLst>
        </pc:spChg>
        <pc:spChg chg="mod">
          <ac:chgData name="rahulkumar08945@gmail.com" userId="eaa8108a85f67eff" providerId="LiveId" clId="{54EF1D79-E478-4C67-9EB2-AE56EF51DF03}" dt="2023-06-25T13:23:55.570" v="1654"/>
          <ac:spMkLst>
            <pc:docMk/>
            <pc:sldMk cId="3602388084" sldId="983"/>
            <ac:spMk id="3244" creationId="{EF763D61-BEC9-D651-0812-E37CB50C4B9E}"/>
          </ac:spMkLst>
        </pc:spChg>
        <pc:spChg chg="mod">
          <ac:chgData name="rahulkumar08945@gmail.com" userId="eaa8108a85f67eff" providerId="LiveId" clId="{54EF1D79-E478-4C67-9EB2-AE56EF51DF03}" dt="2023-06-25T13:23:55.570" v="1654"/>
          <ac:spMkLst>
            <pc:docMk/>
            <pc:sldMk cId="3602388084" sldId="983"/>
            <ac:spMk id="3245" creationId="{CED67635-2A8F-22DC-E82B-7FE18431EAB8}"/>
          </ac:spMkLst>
        </pc:spChg>
        <pc:spChg chg="mod">
          <ac:chgData name="rahulkumar08945@gmail.com" userId="eaa8108a85f67eff" providerId="LiveId" clId="{54EF1D79-E478-4C67-9EB2-AE56EF51DF03}" dt="2023-06-25T13:23:55.570" v="1654"/>
          <ac:spMkLst>
            <pc:docMk/>
            <pc:sldMk cId="3602388084" sldId="983"/>
            <ac:spMk id="3246" creationId="{6EB235C2-562C-5294-0763-3985FC794D54}"/>
          </ac:spMkLst>
        </pc:spChg>
        <pc:spChg chg="mod">
          <ac:chgData name="rahulkumar08945@gmail.com" userId="eaa8108a85f67eff" providerId="LiveId" clId="{54EF1D79-E478-4C67-9EB2-AE56EF51DF03}" dt="2023-06-25T13:23:55.570" v="1654"/>
          <ac:spMkLst>
            <pc:docMk/>
            <pc:sldMk cId="3602388084" sldId="983"/>
            <ac:spMk id="3247" creationId="{FF1C9008-CF46-8FBF-2021-844A7C80D65C}"/>
          </ac:spMkLst>
        </pc:spChg>
        <pc:spChg chg="mod">
          <ac:chgData name="rahulkumar08945@gmail.com" userId="eaa8108a85f67eff" providerId="LiveId" clId="{54EF1D79-E478-4C67-9EB2-AE56EF51DF03}" dt="2023-06-25T13:23:55.570" v="1654"/>
          <ac:spMkLst>
            <pc:docMk/>
            <pc:sldMk cId="3602388084" sldId="983"/>
            <ac:spMk id="3248" creationId="{2A7BEEDB-98AA-40B9-AF85-5A7F50976436}"/>
          </ac:spMkLst>
        </pc:spChg>
        <pc:spChg chg="mod">
          <ac:chgData name="rahulkumar08945@gmail.com" userId="eaa8108a85f67eff" providerId="LiveId" clId="{54EF1D79-E478-4C67-9EB2-AE56EF51DF03}" dt="2023-06-25T13:23:55.570" v="1654"/>
          <ac:spMkLst>
            <pc:docMk/>
            <pc:sldMk cId="3602388084" sldId="983"/>
            <ac:spMk id="3249" creationId="{51A69E3A-F25D-2C66-478A-4C9DC71461B8}"/>
          </ac:spMkLst>
        </pc:spChg>
        <pc:spChg chg="mod">
          <ac:chgData name="rahulkumar08945@gmail.com" userId="eaa8108a85f67eff" providerId="LiveId" clId="{54EF1D79-E478-4C67-9EB2-AE56EF51DF03}" dt="2023-06-25T13:23:55.570" v="1654"/>
          <ac:spMkLst>
            <pc:docMk/>
            <pc:sldMk cId="3602388084" sldId="983"/>
            <ac:spMk id="3250" creationId="{24954AA4-3F18-F674-FD8D-C9EDE7CED67E}"/>
          </ac:spMkLst>
        </pc:spChg>
        <pc:spChg chg="mod">
          <ac:chgData name="rahulkumar08945@gmail.com" userId="eaa8108a85f67eff" providerId="LiveId" clId="{54EF1D79-E478-4C67-9EB2-AE56EF51DF03}" dt="2023-06-25T13:23:55.570" v="1654"/>
          <ac:spMkLst>
            <pc:docMk/>
            <pc:sldMk cId="3602388084" sldId="983"/>
            <ac:spMk id="3251" creationId="{3D6C7293-E476-8ADA-44BF-0729D56E1F55}"/>
          </ac:spMkLst>
        </pc:spChg>
        <pc:spChg chg="mod">
          <ac:chgData name="rahulkumar08945@gmail.com" userId="eaa8108a85f67eff" providerId="LiveId" clId="{54EF1D79-E478-4C67-9EB2-AE56EF51DF03}" dt="2023-06-25T13:23:55.570" v="1654"/>
          <ac:spMkLst>
            <pc:docMk/>
            <pc:sldMk cId="3602388084" sldId="983"/>
            <ac:spMk id="3252" creationId="{5AB03FDC-EB87-E0B4-46CE-49BC96CEF18C}"/>
          </ac:spMkLst>
        </pc:spChg>
        <pc:spChg chg="mod">
          <ac:chgData name="rahulkumar08945@gmail.com" userId="eaa8108a85f67eff" providerId="LiveId" clId="{54EF1D79-E478-4C67-9EB2-AE56EF51DF03}" dt="2023-06-25T13:23:55.570" v="1654"/>
          <ac:spMkLst>
            <pc:docMk/>
            <pc:sldMk cId="3602388084" sldId="983"/>
            <ac:spMk id="3253" creationId="{DB21EC9F-5634-8E91-E417-726138001A12}"/>
          </ac:spMkLst>
        </pc:spChg>
        <pc:spChg chg="mod">
          <ac:chgData name="rahulkumar08945@gmail.com" userId="eaa8108a85f67eff" providerId="LiveId" clId="{54EF1D79-E478-4C67-9EB2-AE56EF51DF03}" dt="2023-06-25T13:23:55.570" v="1654"/>
          <ac:spMkLst>
            <pc:docMk/>
            <pc:sldMk cId="3602388084" sldId="983"/>
            <ac:spMk id="3254" creationId="{8ADEC816-9999-CBC3-5E7F-35C6281465A9}"/>
          </ac:spMkLst>
        </pc:spChg>
        <pc:spChg chg="mod">
          <ac:chgData name="rahulkumar08945@gmail.com" userId="eaa8108a85f67eff" providerId="LiveId" clId="{54EF1D79-E478-4C67-9EB2-AE56EF51DF03}" dt="2023-06-25T13:23:55.570" v="1654"/>
          <ac:spMkLst>
            <pc:docMk/>
            <pc:sldMk cId="3602388084" sldId="983"/>
            <ac:spMk id="3255" creationId="{AD61CB2E-EDF5-56E1-D0CE-BC730A778B07}"/>
          </ac:spMkLst>
        </pc:spChg>
        <pc:spChg chg="mod">
          <ac:chgData name="rahulkumar08945@gmail.com" userId="eaa8108a85f67eff" providerId="LiveId" clId="{54EF1D79-E478-4C67-9EB2-AE56EF51DF03}" dt="2023-06-25T13:23:55.570" v="1654"/>
          <ac:spMkLst>
            <pc:docMk/>
            <pc:sldMk cId="3602388084" sldId="983"/>
            <ac:spMk id="3256" creationId="{CB5E5ECD-BB8F-4577-4A7F-A9F89CB9BFCA}"/>
          </ac:spMkLst>
        </pc:spChg>
        <pc:spChg chg="mod">
          <ac:chgData name="rahulkumar08945@gmail.com" userId="eaa8108a85f67eff" providerId="LiveId" clId="{54EF1D79-E478-4C67-9EB2-AE56EF51DF03}" dt="2023-06-25T13:23:55.570" v="1654"/>
          <ac:spMkLst>
            <pc:docMk/>
            <pc:sldMk cId="3602388084" sldId="983"/>
            <ac:spMk id="3257" creationId="{0C1601FC-74D3-6FDE-5C7B-25BE1CAD12F5}"/>
          </ac:spMkLst>
        </pc:spChg>
        <pc:spChg chg="mod">
          <ac:chgData name="rahulkumar08945@gmail.com" userId="eaa8108a85f67eff" providerId="LiveId" clId="{54EF1D79-E478-4C67-9EB2-AE56EF51DF03}" dt="2023-06-25T13:23:55.570" v="1654"/>
          <ac:spMkLst>
            <pc:docMk/>
            <pc:sldMk cId="3602388084" sldId="983"/>
            <ac:spMk id="3258" creationId="{C67AF299-1AFB-A5C9-BA5F-6C2E065E5075}"/>
          </ac:spMkLst>
        </pc:spChg>
        <pc:spChg chg="mod">
          <ac:chgData name="rahulkumar08945@gmail.com" userId="eaa8108a85f67eff" providerId="LiveId" clId="{54EF1D79-E478-4C67-9EB2-AE56EF51DF03}" dt="2023-06-25T13:23:55.570" v="1654"/>
          <ac:spMkLst>
            <pc:docMk/>
            <pc:sldMk cId="3602388084" sldId="983"/>
            <ac:spMk id="3259" creationId="{BA82F67F-7E17-16E9-63F4-F66C95FF41AB}"/>
          </ac:spMkLst>
        </pc:spChg>
        <pc:spChg chg="mod">
          <ac:chgData name="rahulkumar08945@gmail.com" userId="eaa8108a85f67eff" providerId="LiveId" clId="{54EF1D79-E478-4C67-9EB2-AE56EF51DF03}" dt="2023-06-25T13:23:55.570" v="1654"/>
          <ac:spMkLst>
            <pc:docMk/>
            <pc:sldMk cId="3602388084" sldId="983"/>
            <ac:spMk id="3260" creationId="{5DFA3C30-AC4C-633F-F94E-3C9B8C8ABE30}"/>
          </ac:spMkLst>
        </pc:spChg>
        <pc:spChg chg="mod">
          <ac:chgData name="rahulkumar08945@gmail.com" userId="eaa8108a85f67eff" providerId="LiveId" clId="{54EF1D79-E478-4C67-9EB2-AE56EF51DF03}" dt="2023-06-25T13:23:55.570" v="1654"/>
          <ac:spMkLst>
            <pc:docMk/>
            <pc:sldMk cId="3602388084" sldId="983"/>
            <ac:spMk id="3261" creationId="{25B3A0A3-E933-5018-3DC9-B14AD2BB337C}"/>
          </ac:spMkLst>
        </pc:spChg>
        <pc:spChg chg="mod">
          <ac:chgData name="rahulkumar08945@gmail.com" userId="eaa8108a85f67eff" providerId="LiveId" clId="{54EF1D79-E478-4C67-9EB2-AE56EF51DF03}" dt="2023-06-25T13:23:55.570" v="1654"/>
          <ac:spMkLst>
            <pc:docMk/>
            <pc:sldMk cId="3602388084" sldId="983"/>
            <ac:spMk id="3263" creationId="{8F76D7E0-AAF8-6C58-81A5-36BE916CD1BC}"/>
          </ac:spMkLst>
        </pc:spChg>
        <pc:spChg chg="mod">
          <ac:chgData name="rahulkumar08945@gmail.com" userId="eaa8108a85f67eff" providerId="LiveId" clId="{54EF1D79-E478-4C67-9EB2-AE56EF51DF03}" dt="2023-06-25T13:23:55.570" v="1654"/>
          <ac:spMkLst>
            <pc:docMk/>
            <pc:sldMk cId="3602388084" sldId="983"/>
            <ac:spMk id="3264" creationId="{E0EB02FE-7B0C-271E-F19B-6BD575820B72}"/>
          </ac:spMkLst>
        </pc:spChg>
        <pc:spChg chg="mod">
          <ac:chgData name="rahulkumar08945@gmail.com" userId="eaa8108a85f67eff" providerId="LiveId" clId="{54EF1D79-E478-4C67-9EB2-AE56EF51DF03}" dt="2023-06-25T13:23:55.570" v="1654"/>
          <ac:spMkLst>
            <pc:docMk/>
            <pc:sldMk cId="3602388084" sldId="983"/>
            <ac:spMk id="3265" creationId="{1B704A7A-C0D7-2756-5A51-C64F1CDDD89A}"/>
          </ac:spMkLst>
        </pc:spChg>
        <pc:spChg chg="mod">
          <ac:chgData name="rahulkumar08945@gmail.com" userId="eaa8108a85f67eff" providerId="LiveId" clId="{54EF1D79-E478-4C67-9EB2-AE56EF51DF03}" dt="2023-06-25T13:23:55.570" v="1654"/>
          <ac:spMkLst>
            <pc:docMk/>
            <pc:sldMk cId="3602388084" sldId="983"/>
            <ac:spMk id="3266" creationId="{6B4B74EA-20B2-2228-7454-09BE59616B87}"/>
          </ac:spMkLst>
        </pc:spChg>
        <pc:spChg chg="mod">
          <ac:chgData name="rahulkumar08945@gmail.com" userId="eaa8108a85f67eff" providerId="LiveId" clId="{54EF1D79-E478-4C67-9EB2-AE56EF51DF03}" dt="2023-06-25T13:23:55.570" v="1654"/>
          <ac:spMkLst>
            <pc:docMk/>
            <pc:sldMk cId="3602388084" sldId="983"/>
            <ac:spMk id="3267" creationId="{0380B1F8-F3F3-357B-EAE5-6751E4068E65}"/>
          </ac:spMkLst>
        </pc:spChg>
        <pc:spChg chg="mod">
          <ac:chgData name="rahulkumar08945@gmail.com" userId="eaa8108a85f67eff" providerId="LiveId" clId="{54EF1D79-E478-4C67-9EB2-AE56EF51DF03}" dt="2023-06-25T13:23:55.570" v="1654"/>
          <ac:spMkLst>
            <pc:docMk/>
            <pc:sldMk cId="3602388084" sldId="983"/>
            <ac:spMk id="3268" creationId="{8D8D21B4-09A6-8A47-8132-07AAA726F179}"/>
          </ac:spMkLst>
        </pc:spChg>
        <pc:spChg chg="mod">
          <ac:chgData name="rahulkumar08945@gmail.com" userId="eaa8108a85f67eff" providerId="LiveId" clId="{54EF1D79-E478-4C67-9EB2-AE56EF51DF03}" dt="2023-06-25T13:23:55.570" v="1654"/>
          <ac:spMkLst>
            <pc:docMk/>
            <pc:sldMk cId="3602388084" sldId="983"/>
            <ac:spMk id="3269" creationId="{0F109F9B-E8CE-0328-879E-064B09F31FDA}"/>
          </ac:spMkLst>
        </pc:spChg>
        <pc:spChg chg="mod">
          <ac:chgData name="rahulkumar08945@gmail.com" userId="eaa8108a85f67eff" providerId="LiveId" clId="{54EF1D79-E478-4C67-9EB2-AE56EF51DF03}" dt="2023-06-25T13:23:55.570" v="1654"/>
          <ac:spMkLst>
            <pc:docMk/>
            <pc:sldMk cId="3602388084" sldId="983"/>
            <ac:spMk id="3270" creationId="{D45C685D-70E0-E3FD-563F-4EA24CCBDBE5}"/>
          </ac:spMkLst>
        </pc:spChg>
        <pc:spChg chg="mod">
          <ac:chgData name="rahulkumar08945@gmail.com" userId="eaa8108a85f67eff" providerId="LiveId" clId="{54EF1D79-E478-4C67-9EB2-AE56EF51DF03}" dt="2023-06-25T13:23:55.570" v="1654"/>
          <ac:spMkLst>
            <pc:docMk/>
            <pc:sldMk cId="3602388084" sldId="983"/>
            <ac:spMk id="3275" creationId="{7051A12B-0CDF-72FF-D353-C2A57D3E7D2D}"/>
          </ac:spMkLst>
        </pc:spChg>
        <pc:spChg chg="mod">
          <ac:chgData name="rahulkumar08945@gmail.com" userId="eaa8108a85f67eff" providerId="LiveId" clId="{54EF1D79-E478-4C67-9EB2-AE56EF51DF03}" dt="2023-06-25T13:23:55.570" v="1654"/>
          <ac:spMkLst>
            <pc:docMk/>
            <pc:sldMk cId="3602388084" sldId="983"/>
            <ac:spMk id="3276" creationId="{E64D00CA-6DA7-B52A-2799-58437978BDC5}"/>
          </ac:spMkLst>
        </pc:spChg>
        <pc:spChg chg="mod">
          <ac:chgData name="rahulkumar08945@gmail.com" userId="eaa8108a85f67eff" providerId="LiveId" clId="{54EF1D79-E478-4C67-9EB2-AE56EF51DF03}" dt="2023-06-25T13:23:55.570" v="1654"/>
          <ac:spMkLst>
            <pc:docMk/>
            <pc:sldMk cId="3602388084" sldId="983"/>
            <ac:spMk id="3277" creationId="{0CB11B67-C3F9-4516-4F26-B7F6E4451AF2}"/>
          </ac:spMkLst>
        </pc:spChg>
        <pc:spChg chg="mod">
          <ac:chgData name="rahulkumar08945@gmail.com" userId="eaa8108a85f67eff" providerId="LiveId" clId="{54EF1D79-E478-4C67-9EB2-AE56EF51DF03}" dt="2023-06-25T13:23:55.570" v="1654"/>
          <ac:spMkLst>
            <pc:docMk/>
            <pc:sldMk cId="3602388084" sldId="983"/>
            <ac:spMk id="3278" creationId="{80309347-530D-AC04-879E-BE4E9072B46D}"/>
          </ac:spMkLst>
        </pc:spChg>
        <pc:spChg chg="mod">
          <ac:chgData name="rahulkumar08945@gmail.com" userId="eaa8108a85f67eff" providerId="LiveId" clId="{54EF1D79-E478-4C67-9EB2-AE56EF51DF03}" dt="2023-06-25T13:23:55.570" v="1654"/>
          <ac:spMkLst>
            <pc:docMk/>
            <pc:sldMk cId="3602388084" sldId="983"/>
            <ac:spMk id="3279" creationId="{8FFA4497-776C-6BA9-79EA-CED99D313821}"/>
          </ac:spMkLst>
        </pc:spChg>
        <pc:spChg chg="mod">
          <ac:chgData name="rahulkumar08945@gmail.com" userId="eaa8108a85f67eff" providerId="LiveId" clId="{54EF1D79-E478-4C67-9EB2-AE56EF51DF03}" dt="2023-06-25T13:23:55.570" v="1654"/>
          <ac:spMkLst>
            <pc:docMk/>
            <pc:sldMk cId="3602388084" sldId="983"/>
            <ac:spMk id="3280" creationId="{D0B35DCD-2B90-D2E4-1F3E-319F744BB470}"/>
          </ac:spMkLst>
        </pc:spChg>
        <pc:spChg chg="mod">
          <ac:chgData name="rahulkumar08945@gmail.com" userId="eaa8108a85f67eff" providerId="LiveId" clId="{54EF1D79-E478-4C67-9EB2-AE56EF51DF03}" dt="2023-06-25T13:23:55.570" v="1654"/>
          <ac:spMkLst>
            <pc:docMk/>
            <pc:sldMk cId="3602388084" sldId="983"/>
            <ac:spMk id="3281" creationId="{4DE97906-075A-6991-2CCC-3087BA5D4A6C}"/>
          </ac:spMkLst>
        </pc:spChg>
        <pc:spChg chg="mod">
          <ac:chgData name="rahulkumar08945@gmail.com" userId="eaa8108a85f67eff" providerId="LiveId" clId="{54EF1D79-E478-4C67-9EB2-AE56EF51DF03}" dt="2023-06-25T13:23:55.570" v="1654"/>
          <ac:spMkLst>
            <pc:docMk/>
            <pc:sldMk cId="3602388084" sldId="983"/>
            <ac:spMk id="3282" creationId="{1FEA4418-C75E-FBA8-1E01-72061A23B160}"/>
          </ac:spMkLst>
        </pc:spChg>
        <pc:spChg chg="mod">
          <ac:chgData name="rahulkumar08945@gmail.com" userId="eaa8108a85f67eff" providerId="LiveId" clId="{54EF1D79-E478-4C67-9EB2-AE56EF51DF03}" dt="2023-06-25T13:23:55.570" v="1654"/>
          <ac:spMkLst>
            <pc:docMk/>
            <pc:sldMk cId="3602388084" sldId="983"/>
            <ac:spMk id="3283" creationId="{1549AC6D-4850-7B5D-D5A9-ECC32F36DA47}"/>
          </ac:spMkLst>
        </pc:spChg>
        <pc:spChg chg="mod">
          <ac:chgData name="rahulkumar08945@gmail.com" userId="eaa8108a85f67eff" providerId="LiveId" clId="{54EF1D79-E478-4C67-9EB2-AE56EF51DF03}" dt="2023-06-25T13:23:55.570" v="1654"/>
          <ac:spMkLst>
            <pc:docMk/>
            <pc:sldMk cId="3602388084" sldId="983"/>
            <ac:spMk id="3284" creationId="{95EAE100-110F-2622-8103-7E7B8425B369}"/>
          </ac:spMkLst>
        </pc:spChg>
        <pc:spChg chg="mod">
          <ac:chgData name="rahulkumar08945@gmail.com" userId="eaa8108a85f67eff" providerId="LiveId" clId="{54EF1D79-E478-4C67-9EB2-AE56EF51DF03}" dt="2023-06-25T13:23:55.570" v="1654"/>
          <ac:spMkLst>
            <pc:docMk/>
            <pc:sldMk cId="3602388084" sldId="983"/>
            <ac:spMk id="3285" creationId="{3AF17678-3AD1-42EF-DABC-3F51CCA2A798}"/>
          </ac:spMkLst>
        </pc:spChg>
        <pc:spChg chg="mod">
          <ac:chgData name="rahulkumar08945@gmail.com" userId="eaa8108a85f67eff" providerId="LiveId" clId="{54EF1D79-E478-4C67-9EB2-AE56EF51DF03}" dt="2023-06-25T13:23:55.570" v="1654"/>
          <ac:spMkLst>
            <pc:docMk/>
            <pc:sldMk cId="3602388084" sldId="983"/>
            <ac:spMk id="3286" creationId="{45D5BD0A-3E59-177F-3ED2-C600130D02B3}"/>
          </ac:spMkLst>
        </pc:spChg>
        <pc:spChg chg="mod">
          <ac:chgData name="rahulkumar08945@gmail.com" userId="eaa8108a85f67eff" providerId="LiveId" clId="{54EF1D79-E478-4C67-9EB2-AE56EF51DF03}" dt="2023-06-25T13:23:55.570" v="1654"/>
          <ac:spMkLst>
            <pc:docMk/>
            <pc:sldMk cId="3602388084" sldId="983"/>
            <ac:spMk id="3287" creationId="{87D2D522-F6E8-DB4F-7577-2D528EC4FF3D}"/>
          </ac:spMkLst>
        </pc:spChg>
        <pc:spChg chg="mod">
          <ac:chgData name="rahulkumar08945@gmail.com" userId="eaa8108a85f67eff" providerId="LiveId" clId="{54EF1D79-E478-4C67-9EB2-AE56EF51DF03}" dt="2023-06-25T13:23:55.570" v="1654"/>
          <ac:spMkLst>
            <pc:docMk/>
            <pc:sldMk cId="3602388084" sldId="983"/>
            <ac:spMk id="3288" creationId="{B1F34E98-DB44-AD19-1978-8F2FF0232584}"/>
          </ac:spMkLst>
        </pc:spChg>
        <pc:spChg chg="mod">
          <ac:chgData name="rahulkumar08945@gmail.com" userId="eaa8108a85f67eff" providerId="LiveId" clId="{54EF1D79-E478-4C67-9EB2-AE56EF51DF03}" dt="2023-06-25T13:23:55.570" v="1654"/>
          <ac:spMkLst>
            <pc:docMk/>
            <pc:sldMk cId="3602388084" sldId="983"/>
            <ac:spMk id="3289" creationId="{49336FA5-D4DF-CF68-2ADF-1072B77C89A9}"/>
          </ac:spMkLst>
        </pc:spChg>
        <pc:spChg chg="mod">
          <ac:chgData name="rahulkumar08945@gmail.com" userId="eaa8108a85f67eff" providerId="LiveId" clId="{54EF1D79-E478-4C67-9EB2-AE56EF51DF03}" dt="2023-06-25T13:23:55.570" v="1654"/>
          <ac:spMkLst>
            <pc:docMk/>
            <pc:sldMk cId="3602388084" sldId="983"/>
            <ac:spMk id="3290" creationId="{294DCF68-2E3E-D0AE-D749-2F0FAAD4EB10}"/>
          </ac:spMkLst>
        </pc:spChg>
        <pc:spChg chg="mod">
          <ac:chgData name="rahulkumar08945@gmail.com" userId="eaa8108a85f67eff" providerId="LiveId" clId="{54EF1D79-E478-4C67-9EB2-AE56EF51DF03}" dt="2023-06-25T13:23:55.570" v="1654"/>
          <ac:spMkLst>
            <pc:docMk/>
            <pc:sldMk cId="3602388084" sldId="983"/>
            <ac:spMk id="3291" creationId="{8358E4CC-3899-B357-5387-6914B3CC98B6}"/>
          </ac:spMkLst>
        </pc:spChg>
        <pc:spChg chg="mod">
          <ac:chgData name="rahulkumar08945@gmail.com" userId="eaa8108a85f67eff" providerId="LiveId" clId="{54EF1D79-E478-4C67-9EB2-AE56EF51DF03}" dt="2023-06-25T13:23:55.570" v="1654"/>
          <ac:spMkLst>
            <pc:docMk/>
            <pc:sldMk cId="3602388084" sldId="983"/>
            <ac:spMk id="3292" creationId="{4E27B453-A2CD-539E-5CC8-1A62C6D7EB36}"/>
          </ac:spMkLst>
        </pc:spChg>
        <pc:spChg chg="mod">
          <ac:chgData name="rahulkumar08945@gmail.com" userId="eaa8108a85f67eff" providerId="LiveId" clId="{54EF1D79-E478-4C67-9EB2-AE56EF51DF03}" dt="2023-06-25T13:23:55.570" v="1654"/>
          <ac:spMkLst>
            <pc:docMk/>
            <pc:sldMk cId="3602388084" sldId="983"/>
            <ac:spMk id="3293" creationId="{F9D1F2E7-2F68-ABBC-123C-46179DF9775A}"/>
          </ac:spMkLst>
        </pc:spChg>
        <pc:spChg chg="mod">
          <ac:chgData name="rahulkumar08945@gmail.com" userId="eaa8108a85f67eff" providerId="LiveId" clId="{54EF1D79-E478-4C67-9EB2-AE56EF51DF03}" dt="2023-06-25T13:23:55.570" v="1654"/>
          <ac:spMkLst>
            <pc:docMk/>
            <pc:sldMk cId="3602388084" sldId="983"/>
            <ac:spMk id="3294" creationId="{C118C6BB-8CEB-2771-0316-F1B59EBE9FC4}"/>
          </ac:spMkLst>
        </pc:spChg>
        <pc:spChg chg="mod">
          <ac:chgData name="rahulkumar08945@gmail.com" userId="eaa8108a85f67eff" providerId="LiveId" clId="{54EF1D79-E478-4C67-9EB2-AE56EF51DF03}" dt="2023-06-25T13:23:55.570" v="1654"/>
          <ac:spMkLst>
            <pc:docMk/>
            <pc:sldMk cId="3602388084" sldId="983"/>
            <ac:spMk id="3295" creationId="{A1C9D9E3-8ECD-0D27-532E-2E49A088A130}"/>
          </ac:spMkLst>
        </pc:spChg>
        <pc:spChg chg="mod">
          <ac:chgData name="rahulkumar08945@gmail.com" userId="eaa8108a85f67eff" providerId="LiveId" clId="{54EF1D79-E478-4C67-9EB2-AE56EF51DF03}" dt="2023-06-25T13:23:55.570" v="1654"/>
          <ac:spMkLst>
            <pc:docMk/>
            <pc:sldMk cId="3602388084" sldId="983"/>
            <ac:spMk id="3296" creationId="{0FE02801-C75F-DA55-C922-0D52849EB5DF}"/>
          </ac:spMkLst>
        </pc:spChg>
        <pc:spChg chg="mod">
          <ac:chgData name="rahulkumar08945@gmail.com" userId="eaa8108a85f67eff" providerId="LiveId" clId="{54EF1D79-E478-4C67-9EB2-AE56EF51DF03}" dt="2023-06-25T13:23:55.570" v="1654"/>
          <ac:spMkLst>
            <pc:docMk/>
            <pc:sldMk cId="3602388084" sldId="983"/>
            <ac:spMk id="3297" creationId="{D6D0B47B-0B49-B787-8F87-AA35D5A2141E}"/>
          </ac:spMkLst>
        </pc:spChg>
        <pc:spChg chg="mod">
          <ac:chgData name="rahulkumar08945@gmail.com" userId="eaa8108a85f67eff" providerId="LiveId" clId="{54EF1D79-E478-4C67-9EB2-AE56EF51DF03}" dt="2023-06-25T13:23:55.570" v="1654"/>
          <ac:spMkLst>
            <pc:docMk/>
            <pc:sldMk cId="3602388084" sldId="983"/>
            <ac:spMk id="3298" creationId="{F91B09A2-510C-40D3-39BC-023F148A2C80}"/>
          </ac:spMkLst>
        </pc:spChg>
        <pc:spChg chg="mod">
          <ac:chgData name="rahulkumar08945@gmail.com" userId="eaa8108a85f67eff" providerId="LiveId" clId="{54EF1D79-E478-4C67-9EB2-AE56EF51DF03}" dt="2023-06-25T13:23:55.570" v="1654"/>
          <ac:spMkLst>
            <pc:docMk/>
            <pc:sldMk cId="3602388084" sldId="983"/>
            <ac:spMk id="3299" creationId="{21F897B1-4C15-6126-FBE3-C3BBCC9B81C9}"/>
          </ac:spMkLst>
        </pc:spChg>
        <pc:spChg chg="mod">
          <ac:chgData name="rahulkumar08945@gmail.com" userId="eaa8108a85f67eff" providerId="LiveId" clId="{54EF1D79-E478-4C67-9EB2-AE56EF51DF03}" dt="2023-06-25T13:23:55.570" v="1654"/>
          <ac:spMkLst>
            <pc:docMk/>
            <pc:sldMk cId="3602388084" sldId="983"/>
            <ac:spMk id="3300" creationId="{1BE08FD2-28DA-FA8A-173E-4F4A3CDBB520}"/>
          </ac:spMkLst>
        </pc:spChg>
        <pc:spChg chg="mod">
          <ac:chgData name="rahulkumar08945@gmail.com" userId="eaa8108a85f67eff" providerId="LiveId" clId="{54EF1D79-E478-4C67-9EB2-AE56EF51DF03}" dt="2023-06-25T13:23:55.570" v="1654"/>
          <ac:spMkLst>
            <pc:docMk/>
            <pc:sldMk cId="3602388084" sldId="983"/>
            <ac:spMk id="3301" creationId="{8B7271C1-6AD3-64E6-ACF6-C90620A54668}"/>
          </ac:spMkLst>
        </pc:spChg>
        <pc:spChg chg="mod">
          <ac:chgData name="rahulkumar08945@gmail.com" userId="eaa8108a85f67eff" providerId="LiveId" clId="{54EF1D79-E478-4C67-9EB2-AE56EF51DF03}" dt="2023-06-25T13:23:55.570" v="1654"/>
          <ac:spMkLst>
            <pc:docMk/>
            <pc:sldMk cId="3602388084" sldId="983"/>
            <ac:spMk id="3302" creationId="{FC947CF1-8F85-F8EC-4597-376ECC5B57D5}"/>
          </ac:spMkLst>
        </pc:spChg>
        <pc:spChg chg="mod">
          <ac:chgData name="rahulkumar08945@gmail.com" userId="eaa8108a85f67eff" providerId="LiveId" clId="{54EF1D79-E478-4C67-9EB2-AE56EF51DF03}" dt="2023-06-25T13:23:55.570" v="1654"/>
          <ac:spMkLst>
            <pc:docMk/>
            <pc:sldMk cId="3602388084" sldId="983"/>
            <ac:spMk id="3303" creationId="{5260B13E-2262-09C8-F819-297A1DA75087}"/>
          </ac:spMkLst>
        </pc:spChg>
        <pc:spChg chg="mod">
          <ac:chgData name="rahulkumar08945@gmail.com" userId="eaa8108a85f67eff" providerId="LiveId" clId="{54EF1D79-E478-4C67-9EB2-AE56EF51DF03}" dt="2023-06-25T13:23:55.570" v="1654"/>
          <ac:spMkLst>
            <pc:docMk/>
            <pc:sldMk cId="3602388084" sldId="983"/>
            <ac:spMk id="3304" creationId="{F1E3DD24-3921-40EB-B3EC-7CD14EF9C632}"/>
          </ac:spMkLst>
        </pc:spChg>
        <pc:spChg chg="mod">
          <ac:chgData name="rahulkumar08945@gmail.com" userId="eaa8108a85f67eff" providerId="LiveId" clId="{54EF1D79-E478-4C67-9EB2-AE56EF51DF03}" dt="2023-06-25T13:23:55.570" v="1654"/>
          <ac:spMkLst>
            <pc:docMk/>
            <pc:sldMk cId="3602388084" sldId="983"/>
            <ac:spMk id="3305" creationId="{F075CB40-1A56-3207-5E4C-30B59F79B834}"/>
          </ac:spMkLst>
        </pc:spChg>
        <pc:spChg chg="mod">
          <ac:chgData name="rahulkumar08945@gmail.com" userId="eaa8108a85f67eff" providerId="LiveId" clId="{54EF1D79-E478-4C67-9EB2-AE56EF51DF03}" dt="2023-06-25T13:23:55.570" v="1654"/>
          <ac:spMkLst>
            <pc:docMk/>
            <pc:sldMk cId="3602388084" sldId="983"/>
            <ac:spMk id="3306" creationId="{F4F15670-2F4D-839B-3CA6-75FA06DA95B8}"/>
          </ac:spMkLst>
        </pc:spChg>
        <pc:spChg chg="mod">
          <ac:chgData name="rahulkumar08945@gmail.com" userId="eaa8108a85f67eff" providerId="LiveId" clId="{54EF1D79-E478-4C67-9EB2-AE56EF51DF03}" dt="2023-06-25T13:23:55.570" v="1654"/>
          <ac:spMkLst>
            <pc:docMk/>
            <pc:sldMk cId="3602388084" sldId="983"/>
            <ac:spMk id="3307" creationId="{BF532E8C-F906-570B-BC09-62F79FAE04AF}"/>
          </ac:spMkLst>
        </pc:spChg>
        <pc:spChg chg="mod">
          <ac:chgData name="rahulkumar08945@gmail.com" userId="eaa8108a85f67eff" providerId="LiveId" clId="{54EF1D79-E478-4C67-9EB2-AE56EF51DF03}" dt="2023-06-25T13:23:55.570" v="1654"/>
          <ac:spMkLst>
            <pc:docMk/>
            <pc:sldMk cId="3602388084" sldId="983"/>
            <ac:spMk id="3308" creationId="{43F8650C-C5DD-DE9E-216C-8D13311017F5}"/>
          </ac:spMkLst>
        </pc:spChg>
        <pc:spChg chg="mod">
          <ac:chgData name="rahulkumar08945@gmail.com" userId="eaa8108a85f67eff" providerId="LiveId" clId="{54EF1D79-E478-4C67-9EB2-AE56EF51DF03}" dt="2023-06-25T13:23:55.570" v="1654"/>
          <ac:spMkLst>
            <pc:docMk/>
            <pc:sldMk cId="3602388084" sldId="983"/>
            <ac:spMk id="3309" creationId="{A172BEB5-F270-3C78-E137-65E7D9F2AEA5}"/>
          </ac:spMkLst>
        </pc:spChg>
        <pc:spChg chg="mod">
          <ac:chgData name="rahulkumar08945@gmail.com" userId="eaa8108a85f67eff" providerId="LiveId" clId="{54EF1D79-E478-4C67-9EB2-AE56EF51DF03}" dt="2023-06-25T13:23:55.570" v="1654"/>
          <ac:spMkLst>
            <pc:docMk/>
            <pc:sldMk cId="3602388084" sldId="983"/>
            <ac:spMk id="3310" creationId="{66370E04-01CA-FFA6-238E-0B0E6783DFFC}"/>
          </ac:spMkLst>
        </pc:spChg>
        <pc:spChg chg="mod">
          <ac:chgData name="rahulkumar08945@gmail.com" userId="eaa8108a85f67eff" providerId="LiveId" clId="{54EF1D79-E478-4C67-9EB2-AE56EF51DF03}" dt="2023-06-25T13:23:55.570" v="1654"/>
          <ac:spMkLst>
            <pc:docMk/>
            <pc:sldMk cId="3602388084" sldId="983"/>
            <ac:spMk id="3311" creationId="{04D3FD6B-2011-035E-0923-3AEBE17F5ACF}"/>
          </ac:spMkLst>
        </pc:spChg>
        <pc:spChg chg="mod">
          <ac:chgData name="rahulkumar08945@gmail.com" userId="eaa8108a85f67eff" providerId="LiveId" clId="{54EF1D79-E478-4C67-9EB2-AE56EF51DF03}" dt="2023-06-25T13:23:55.570" v="1654"/>
          <ac:spMkLst>
            <pc:docMk/>
            <pc:sldMk cId="3602388084" sldId="983"/>
            <ac:spMk id="3312" creationId="{1F38E8B0-CE96-DFBE-C1BC-2CBB13D98745}"/>
          </ac:spMkLst>
        </pc:spChg>
        <pc:spChg chg="mod">
          <ac:chgData name="rahulkumar08945@gmail.com" userId="eaa8108a85f67eff" providerId="LiveId" clId="{54EF1D79-E478-4C67-9EB2-AE56EF51DF03}" dt="2023-06-25T13:23:55.570" v="1654"/>
          <ac:spMkLst>
            <pc:docMk/>
            <pc:sldMk cId="3602388084" sldId="983"/>
            <ac:spMk id="3313" creationId="{0A5AE8A9-BD97-CC56-EF8A-596264FA6382}"/>
          </ac:spMkLst>
        </pc:spChg>
        <pc:spChg chg="mod">
          <ac:chgData name="rahulkumar08945@gmail.com" userId="eaa8108a85f67eff" providerId="LiveId" clId="{54EF1D79-E478-4C67-9EB2-AE56EF51DF03}" dt="2023-06-25T13:23:55.570" v="1654"/>
          <ac:spMkLst>
            <pc:docMk/>
            <pc:sldMk cId="3602388084" sldId="983"/>
            <ac:spMk id="3314" creationId="{2F3C4959-F565-BBCF-AF2B-88A557874C07}"/>
          </ac:spMkLst>
        </pc:spChg>
        <pc:spChg chg="mod">
          <ac:chgData name="rahulkumar08945@gmail.com" userId="eaa8108a85f67eff" providerId="LiveId" clId="{54EF1D79-E478-4C67-9EB2-AE56EF51DF03}" dt="2023-06-25T13:23:55.570" v="1654"/>
          <ac:spMkLst>
            <pc:docMk/>
            <pc:sldMk cId="3602388084" sldId="983"/>
            <ac:spMk id="3315" creationId="{8FE89345-0C64-B50B-80B5-4C6896734C10}"/>
          </ac:spMkLst>
        </pc:spChg>
        <pc:spChg chg="mod">
          <ac:chgData name="rahulkumar08945@gmail.com" userId="eaa8108a85f67eff" providerId="LiveId" clId="{54EF1D79-E478-4C67-9EB2-AE56EF51DF03}" dt="2023-06-25T13:23:55.570" v="1654"/>
          <ac:spMkLst>
            <pc:docMk/>
            <pc:sldMk cId="3602388084" sldId="983"/>
            <ac:spMk id="3316" creationId="{E61A1100-0DFE-5C57-DE45-B0C298138274}"/>
          </ac:spMkLst>
        </pc:spChg>
        <pc:spChg chg="mod">
          <ac:chgData name="rahulkumar08945@gmail.com" userId="eaa8108a85f67eff" providerId="LiveId" clId="{54EF1D79-E478-4C67-9EB2-AE56EF51DF03}" dt="2023-06-25T13:23:55.570" v="1654"/>
          <ac:spMkLst>
            <pc:docMk/>
            <pc:sldMk cId="3602388084" sldId="983"/>
            <ac:spMk id="3317" creationId="{BDC36FBE-3802-2A1B-7102-387221D693AC}"/>
          </ac:spMkLst>
        </pc:spChg>
        <pc:spChg chg="mod">
          <ac:chgData name="rahulkumar08945@gmail.com" userId="eaa8108a85f67eff" providerId="LiveId" clId="{54EF1D79-E478-4C67-9EB2-AE56EF51DF03}" dt="2023-06-25T13:23:55.570" v="1654"/>
          <ac:spMkLst>
            <pc:docMk/>
            <pc:sldMk cId="3602388084" sldId="983"/>
            <ac:spMk id="3318" creationId="{DEAF4CC1-3C31-3DE0-199C-4D73D9AFD387}"/>
          </ac:spMkLst>
        </pc:spChg>
        <pc:spChg chg="mod">
          <ac:chgData name="rahulkumar08945@gmail.com" userId="eaa8108a85f67eff" providerId="LiveId" clId="{54EF1D79-E478-4C67-9EB2-AE56EF51DF03}" dt="2023-06-25T13:23:55.570" v="1654"/>
          <ac:spMkLst>
            <pc:docMk/>
            <pc:sldMk cId="3602388084" sldId="983"/>
            <ac:spMk id="3319" creationId="{D6F5015C-4A96-6B0C-29EA-57AD80F60057}"/>
          </ac:spMkLst>
        </pc:spChg>
        <pc:spChg chg="mod">
          <ac:chgData name="rahulkumar08945@gmail.com" userId="eaa8108a85f67eff" providerId="LiveId" clId="{54EF1D79-E478-4C67-9EB2-AE56EF51DF03}" dt="2023-06-25T13:23:55.570" v="1654"/>
          <ac:spMkLst>
            <pc:docMk/>
            <pc:sldMk cId="3602388084" sldId="983"/>
            <ac:spMk id="3320" creationId="{048DC17C-64B7-4BB2-8792-C4FD8F545557}"/>
          </ac:spMkLst>
        </pc:spChg>
        <pc:spChg chg="mod">
          <ac:chgData name="rahulkumar08945@gmail.com" userId="eaa8108a85f67eff" providerId="LiveId" clId="{54EF1D79-E478-4C67-9EB2-AE56EF51DF03}" dt="2023-06-25T13:23:55.570" v="1654"/>
          <ac:spMkLst>
            <pc:docMk/>
            <pc:sldMk cId="3602388084" sldId="983"/>
            <ac:spMk id="3321" creationId="{CDF04856-0D52-99DE-75A7-4E19A089D31C}"/>
          </ac:spMkLst>
        </pc:spChg>
        <pc:spChg chg="mod">
          <ac:chgData name="rahulkumar08945@gmail.com" userId="eaa8108a85f67eff" providerId="LiveId" clId="{54EF1D79-E478-4C67-9EB2-AE56EF51DF03}" dt="2023-06-25T13:23:55.570" v="1654"/>
          <ac:spMkLst>
            <pc:docMk/>
            <pc:sldMk cId="3602388084" sldId="983"/>
            <ac:spMk id="3322" creationId="{23E4509E-4945-34F6-B24E-0E3AAC65E7CA}"/>
          </ac:spMkLst>
        </pc:spChg>
        <pc:spChg chg="mod">
          <ac:chgData name="rahulkumar08945@gmail.com" userId="eaa8108a85f67eff" providerId="LiveId" clId="{54EF1D79-E478-4C67-9EB2-AE56EF51DF03}" dt="2023-06-25T13:23:55.570" v="1654"/>
          <ac:spMkLst>
            <pc:docMk/>
            <pc:sldMk cId="3602388084" sldId="983"/>
            <ac:spMk id="3323" creationId="{5C9CA490-0F2D-19FA-6784-4286213297D2}"/>
          </ac:spMkLst>
        </pc:spChg>
        <pc:spChg chg="mod">
          <ac:chgData name="rahulkumar08945@gmail.com" userId="eaa8108a85f67eff" providerId="LiveId" clId="{54EF1D79-E478-4C67-9EB2-AE56EF51DF03}" dt="2023-06-25T13:23:55.570" v="1654"/>
          <ac:spMkLst>
            <pc:docMk/>
            <pc:sldMk cId="3602388084" sldId="983"/>
            <ac:spMk id="3324" creationId="{F92A2014-AF3A-FE9C-EBC2-D39E7CB3DE05}"/>
          </ac:spMkLst>
        </pc:spChg>
        <pc:spChg chg="mod">
          <ac:chgData name="rahulkumar08945@gmail.com" userId="eaa8108a85f67eff" providerId="LiveId" clId="{54EF1D79-E478-4C67-9EB2-AE56EF51DF03}" dt="2023-06-25T13:23:55.570" v="1654"/>
          <ac:spMkLst>
            <pc:docMk/>
            <pc:sldMk cId="3602388084" sldId="983"/>
            <ac:spMk id="3325" creationId="{A2BC8E45-E6A9-AE73-C8B4-94913103A0DB}"/>
          </ac:spMkLst>
        </pc:spChg>
        <pc:spChg chg="mod">
          <ac:chgData name="rahulkumar08945@gmail.com" userId="eaa8108a85f67eff" providerId="LiveId" clId="{54EF1D79-E478-4C67-9EB2-AE56EF51DF03}" dt="2023-06-25T13:23:55.570" v="1654"/>
          <ac:spMkLst>
            <pc:docMk/>
            <pc:sldMk cId="3602388084" sldId="983"/>
            <ac:spMk id="3326" creationId="{3F3030D3-57DD-DAE2-84EF-C18236DAA3E5}"/>
          </ac:spMkLst>
        </pc:spChg>
        <pc:spChg chg="mod">
          <ac:chgData name="rahulkumar08945@gmail.com" userId="eaa8108a85f67eff" providerId="LiveId" clId="{54EF1D79-E478-4C67-9EB2-AE56EF51DF03}" dt="2023-06-25T13:23:55.570" v="1654"/>
          <ac:spMkLst>
            <pc:docMk/>
            <pc:sldMk cId="3602388084" sldId="983"/>
            <ac:spMk id="3327" creationId="{DB7F563C-28F3-F321-0F6A-420AE46ED17F}"/>
          </ac:spMkLst>
        </pc:spChg>
        <pc:spChg chg="mod">
          <ac:chgData name="rahulkumar08945@gmail.com" userId="eaa8108a85f67eff" providerId="LiveId" clId="{54EF1D79-E478-4C67-9EB2-AE56EF51DF03}" dt="2023-06-25T13:23:55.570" v="1654"/>
          <ac:spMkLst>
            <pc:docMk/>
            <pc:sldMk cId="3602388084" sldId="983"/>
            <ac:spMk id="3328" creationId="{063F9352-802E-C834-7395-11D3CDA3AB62}"/>
          </ac:spMkLst>
        </pc:spChg>
        <pc:spChg chg="mod">
          <ac:chgData name="rahulkumar08945@gmail.com" userId="eaa8108a85f67eff" providerId="LiveId" clId="{54EF1D79-E478-4C67-9EB2-AE56EF51DF03}" dt="2023-06-25T13:23:55.570" v="1654"/>
          <ac:spMkLst>
            <pc:docMk/>
            <pc:sldMk cId="3602388084" sldId="983"/>
            <ac:spMk id="3329" creationId="{6DA3E8A1-984A-5C3C-C72D-951298F74EC2}"/>
          </ac:spMkLst>
        </pc:spChg>
        <pc:spChg chg="mod">
          <ac:chgData name="rahulkumar08945@gmail.com" userId="eaa8108a85f67eff" providerId="LiveId" clId="{54EF1D79-E478-4C67-9EB2-AE56EF51DF03}" dt="2023-06-25T13:23:55.570" v="1654"/>
          <ac:spMkLst>
            <pc:docMk/>
            <pc:sldMk cId="3602388084" sldId="983"/>
            <ac:spMk id="3330" creationId="{7AA95DB4-9304-E03C-638A-451208A61766}"/>
          </ac:spMkLst>
        </pc:spChg>
        <pc:spChg chg="mod">
          <ac:chgData name="rahulkumar08945@gmail.com" userId="eaa8108a85f67eff" providerId="LiveId" clId="{54EF1D79-E478-4C67-9EB2-AE56EF51DF03}" dt="2023-06-25T13:23:55.570" v="1654"/>
          <ac:spMkLst>
            <pc:docMk/>
            <pc:sldMk cId="3602388084" sldId="983"/>
            <ac:spMk id="3331" creationId="{995F24DE-D80D-AA3B-9B76-AE92BEA4FB84}"/>
          </ac:spMkLst>
        </pc:spChg>
        <pc:spChg chg="mod">
          <ac:chgData name="rahulkumar08945@gmail.com" userId="eaa8108a85f67eff" providerId="LiveId" clId="{54EF1D79-E478-4C67-9EB2-AE56EF51DF03}" dt="2023-06-25T13:23:55.570" v="1654"/>
          <ac:spMkLst>
            <pc:docMk/>
            <pc:sldMk cId="3602388084" sldId="983"/>
            <ac:spMk id="3332" creationId="{1BEC64F1-4EA1-2FA6-6F74-BE98026FDE34}"/>
          </ac:spMkLst>
        </pc:spChg>
        <pc:spChg chg="mod">
          <ac:chgData name="rahulkumar08945@gmail.com" userId="eaa8108a85f67eff" providerId="LiveId" clId="{54EF1D79-E478-4C67-9EB2-AE56EF51DF03}" dt="2023-06-25T13:23:55.570" v="1654"/>
          <ac:spMkLst>
            <pc:docMk/>
            <pc:sldMk cId="3602388084" sldId="983"/>
            <ac:spMk id="3333" creationId="{E934E479-1B5D-1F07-3FCF-7F82B21C4C2E}"/>
          </ac:spMkLst>
        </pc:spChg>
        <pc:spChg chg="mod">
          <ac:chgData name="rahulkumar08945@gmail.com" userId="eaa8108a85f67eff" providerId="LiveId" clId="{54EF1D79-E478-4C67-9EB2-AE56EF51DF03}" dt="2023-06-25T13:23:55.570" v="1654"/>
          <ac:spMkLst>
            <pc:docMk/>
            <pc:sldMk cId="3602388084" sldId="983"/>
            <ac:spMk id="3334" creationId="{5197705B-B665-3FDF-37D2-60E8B06CFBD6}"/>
          </ac:spMkLst>
        </pc:spChg>
        <pc:spChg chg="mod">
          <ac:chgData name="rahulkumar08945@gmail.com" userId="eaa8108a85f67eff" providerId="LiveId" clId="{54EF1D79-E478-4C67-9EB2-AE56EF51DF03}" dt="2023-06-25T13:23:55.570" v="1654"/>
          <ac:spMkLst>
            <pc:docMk/>
            <pc:sldMk cId="3602388084" sldId="983"/>
            <ac:spMk id="3336" creationId="{C12DC731-139C-1282-5D37-C35F016B1781}"/>
          </ac:spMkLst>
        </pc:spChg>
        <pc:spChg chg="mod">
          <ac:chgData name="rahulkumar08945@gmail.com" userId="eaa8108a85f67eff" providerId="LiveId" clId="{54EF1D79-E478-4C67-9EB2-AE56EF51DF03}" dt="2023-06-25T13:23:55.570" v="1654"/>
          <ac:spMkLst>
            <pc:docMk/>
            <pc:sldMk cId="3602388084" sldId="983"/>
            <ac:spMk id="3337" creationId="{BDE13A11-C4A1-D264-A011-2D08492E25C1}"/>
          </ac:spMkLst>
        </pc:spChg>
        <pc:spChg chg="mod">
          <ac:chgData name="rahulkumar08945@gmail.com" userId="eaa8108a85f67eff" providerId="LiveId" clId="{54EF1D79-E478-4C67-9EB2-AE56EF51DF03}" dt="2023-06-25T13:23:55.570" v="1654"/>
          <ac:spMkLst>
            <pc:docMk/>
            <pc:sldMk cId="3602388084" sldId="983"/>
            <ac:spMk id="3338" creationId="{2C201BF3-FB29-ABD6-D9A7-ECF7F0226E61}"/>
          </ac:spMkLst>
        </pc:spChg>
        <pc:spChg chg="mod">
          <ac:chgData name="rahulkumar08945@gmail.com" userId="eaa8108a85f67eff" providerId="LiveId" clId="{54EF1D79-E478-4C67-9EB2-AE56EF51DF03}" dt="2023-06-25T13:23:55.570" v="1654"/>
          <ac:spMkLst>
            <pc:docMk/>
            <pc:sldMk cId="3602388084" sldId="983"/>
            <ac:spMk id="3339" creationId="{84697917-C9EA-77E8-6CD7-910893D0C83F}"/>
          </ac:spMkLst>
        </pc:spChg>
        <pc:spChg chg="mod">
          <ac:chgData name="rahulkumar08945@gmail.com" userId="eaa8108a85f67eff" providerId="LiveId" clId="{54EF1D79-E478-4C67-9EB2-AE56EF51DF03}" dt="2023-06-25T13:23:55.570" v="1654"/>
          <ac:spMkLst>
            <pc:docMk/>
            <pc:sldMk cId="3602388084" sldId="983"/>
            <ac:spMk id="3340" creationId="{D87EFB5F-8C01-6E8C-44EC-9A307D6F5E92}"/>
          </ac:spMkLst>
        </pc:spChg>
        <pc:spChg chg="mod">
          <ac:chgData name="rahulkumar08945@gmail.com" userId="eaa8108a85f67eff" providerId="LiveId" clId="{54EF1D79-E478-4C67-9EB2-AE56EF51DF03}" dt="2023-06-25T13:23:55.570" v="1654"/>
          <ac:spMkLst>
            <pc:docMk/>
            <pc:sldMk cId="3602388084" sldId="983"/>
            <ac:spMk id="3343" creationId="{DBEF47AD-45F0-4317-A5EA-145C392200F7}"/>
          </ac:spMkLst>
        </pc:spChg>
        <pc:spChg chg="mod">
          <ac:chgData name="rahulkumar08945@gmail.com" userId="eaa8108a85f67eff" providerId="LiveId" clId="{54EF1D79-E478-4C67-9EB2-AE56EF51DF03}" dt="2023-06-25T13:23:55.570" v="1654"/>
          <ac:spMkLst>
            <pc:docMk/>
            <pc:sldMk cId="3602388084" sldId="983"/>
            <ac:spMk id="3344" creationId="{9C346BE6-EBFD-2808-FA47-12A379AFDCB1}"/>
          </ac:spMkLst>
        </pc:spChg>
        <pc:spChg chg="mod">
          <ac:chgData name="rahulkumar08945@gmail.com" userId="eaa8108a85f67eff" providerId="LiveId" clId="{54EF1D79-E478-4C67-9EB2-AE56EF51DF03}" dt="2023-06-25T13:23:55.570" v="1654"/>
          <ac:spMkLst>
            <pc:docMk/>
            <pc:sldMk cId="3602388084" sldId="983"/>
            <ac:spMk id="3345" creationId="{87451536-E6BF-E1F0-3A93-A2BF0ED480CD}"/>
          </ac:spMkLst>
        </pc:spChg>
        <pc:spChg chg="mod">
          <ac:chgData name="rahulkumar08945@gmail.com" userId="eaa8108a85f67eff" providerId="LiveId" clId="{54EF1D79-E478-4C67-9EB2-AE56EF51DF03}" dt="2023-06-25T13:23:55.570" v="1654"/>
          <ac:spMkLst>
            <pc:docMk/>
            <pc:sldMk cId="3602388084" sldId="983"/>
            <ac:spMk id="3346" creationId="{CCB3BF8F-DB8B-3F53-D2A9-74BA7ADFE38B}"/>
          </ac:spMkLst>
        </pc:spChg>
        <pc:spChg chg="mod">
          <ac:chgData name="rahulkumar08945@gmail.com" userId="eaa8108a85f67eff" providerId="LiveId" clId="{54EF1D79-E478-4C67-9EB2-AE56EF51DF03}" dt="2023-06-25T13:23:55.570" v="1654"/>
          <ac:spMkLst>
            <pc:docMk/>
            <pc:sldMk cId="3602388084" sldId="983"/>
            <ac:spMk id="3347" creationId="{9E9048DC-A286-0961-5051-88771A015CBD}"/>
          </ac:spMkLst>
        </pc:spChg>
        <pc:spChg chg="mod">
          <ac:chgData name="rahulkumar08945@gmail.com" userId="eaa8108a85f67eff" providerId="LiveId" clId="{54EF1D79-E478-4C67-9EB2-AE56EF51DF03}" dt="2023-06-25T13:23:55.570" v="1654"/>
          <ac:spMkLst>
            <pc:docMk/>
            <pc:sldMk cId="3602388084" sldId="983"/>
            <ac:spMk id="3348" creationId="{42F7018E-EF8E-2507-AEE0-FD57504ED817}"/>
          </ac:spMkLst>
        </pc:spChg>
        <pc:spChg chg="mod">
          <ac:chgData name="rahulkumar08945@gmail.com" userId="eaa8108a85f67eff" providerId="LiveId" clId="{54EF1D79-E478-4C67-9EB2-AE56EF51DF03}" dt="2023-06-25T13:23:55.570" v="1654"/>
          <ac:spMkLst>
            <pc:docMk/>
            <pc:sldMk cId="3602388084" sldId="983"/>
            <ac:spMk id="3349" creationId="{68A71F8B-CD1B-8C9A-2A2C-EA79AF2E73A3}"/>
          </ac:spMkLst>
        </pc:spChg>
        <pc:spChg chg="mod">
          <ac:chgData name="rahulkumar08945@gmail.com" userId="eaa8108a85f67eff" providerId="LiveId" clId="{54EF1D79-E478-4C67-9EB2-AE56EF51DF03}" dt="2023-06-25T13:23:55.570" v="1654"/>
          <ac:spMkLst>
            <pc:docMk/>
            <pc:sldMk cId="3602388084" sldId="983"/>
            <ac:spMk id="3350" creationId="{822C8063-63AC-1785-9AAF-7E6C7DBC8CF6}"/>
          </ac:spMkLst>
        </pc:spChg>
        <pc:spChg chg="mod">
          <ac:chgData name="rahulkumar08945@gmail.com" userId="eaa8108a85f67eff" providerId="LiveId" clId="{54EF1D79-E478-4C67-9EB2-AE56EF51DF03}" dt="2023-06-25T13:23:55.570" v="1654"/>
          <ac:spMkLst>
            <pc:docMk/>
            <pc:sldMk cId="3602388084" sldId="983"/>
            <ac:spMk id="3351" creationId="{21DE2783-2214-681E-0C34-7BEE1372E079}"/>
          </ac:spMkLst>
        </pc:spChg>
        <pc:spChg chg="mod">
          <ac:chgData name="rahulkumar08945@gmail.com" userId="eaa8108a85f67eff" providerId="LiveId" clId="{54EF1D79-E478-4C67-9EB2-AE56EF51DF03}" dt="2023-06-25T13:23:55.570" v="1654"/>
          <ac:spMkLst>
            <pc:docMk/>
            <pc:sldMk cId="3602388084" sldId="983"/>
            <ac:spMk id="3352" creationId="{7739FAB8-F6F1-097F-AEB7-CC59FE4E9078}"/>
          </ac:spMkLst>
        </pc:spChg>
        <pc:spChg chg="mod">
          <ac:chgData name="rahulkumar08945@gmail.com" userId="eaa8108a85f67eff" providerId="LiveId" clId="{54EF1D79-E478-4C67-9EB2-AE56EF51DF03}" dt="2023-06-25T13:23:55.570" v="1654"/>
          <ac:spMkLst>
            <pc:docMk/>
            <pc:sldMk cId="3602388084" sldId="983"/>
            <ac:spMk id="3353" creationId="{C4EEB1DD-A0A6-B23F-EF45-03A5A3FAB0D1}"/>
          </ac:spMkLst>
        </pc:spChg>
        <pc:spChg chg="mod">
          <ac:chgData name="rahulkumar08945@gmail.com" userId="eaa8108a85f67eff" providerId="LiveId" clId="{54EF1D79-E478-4C67-9EB2-AE56EF51DF03}" dt="2023-06-25T13:23:55.570" v="1654"/>
          <ac:spMkLst>
            <pc:docMk/>
            <pc:sldMk cId="3602388084" sldId="983"/>
            <ac:spMk id="3354" creationId="{E334080C-C6BA-2100-2FFC-ECC45862DCBC}"/>
          </ac:spMkLst>
        </pc:spChg>
        <pc:spChg chg="mod">
          <ac:chgData name="rahulkumar08945@gmail.com" userId="eaa8108a85f67eff" providerId="LiveId" clId="{54EF1D79-E478-4C67-9EB2-AE56EF51DF03}" dt="2023-06-25T13:23:55.570" v="1654"/>
          <ac:spMkLst>
            <pc:docMk/>
            <pc:sldMk cId="3602388084" sldId="983"/>
            <ac:spMk id="3355" creationId="{CCB7FD04-04D3-74D4-6BBB-472CB73F9B11}"/>
          </ac:spMkLst>
        </pc:spChg>
        <pc:spChg chg="mod">
          <ac:chgData name="rahulkumar08945@gmail.com" userId="eaa8108a85f67eff" providerId="LiveId" clId="{54EF1D79-E478-4C67-9EB2-AE56EF51DF03}" dt="2023-06-25T13:23:55.570" v="1654"/>
          <ac:spMkLst>
            <pc:docMk/>
            <pc:sldMk cId="3602388084" sldId="983"/>
            <ac:spMk id="3356" creationId="{1A47986C-C527-BFCF-A90A-3764CCE22FC3}"/>
          </ac:spMkLst>
        </pc:spChg>
        <pc:spChg chg="mod">
          <ac:chgData name="rahulkumar08945@gmail.com" userId="eaa8108a85f67eff" providerId="LiveId" clId="{54EF1D79-E478-4C67-9EB2-AE56EF51DF03}" dt="2023-06-25T13:23:55.570" v="1654"/>
          <ac:spMkLst>
            <pc:docMk/>
            <pc:sldMk cId="3602388084" sldId="983"/>
            <ac:spMk id="3357" creationId="{0F02B3E5-FFF9-5EBA-81A7-141E1A62522E}"/>
          </ac:spMkLst>
        </pc:spChg>
        <pc:spChg chg="mod">
          <ac:chgData name="rahulkumar08945@gmail.com" userId="eaa8108a85f67eff" providerId="LiveId" clId="{54EF1D79-E478-4C67-9EB2-AE56EF51DF03}" dt="2023-06-25T13:23:55.570" v="1654"/>
          <ac:spMkLst>
            <pc:docMk/>
            <pc:sldMk cId="3602388084" sldId="983"/>
            <ac:spMk id="3358" creationId="{6A735A16-4094-408C-06D9-BC68E8B41754}"/>
          </ac:spMkLst>
        </pc:spChg>
        <pc:spChg chg="mod">
          <ac:chgData name="rahulkumar08945@gmail.com" userId="eaa8108a85f67eff" providerId="LiveId" clId="{54EF1D79-E478-4C67-9EB2-AE56EF51DF03}" dt="2023-06-25T13:23:55.570" v="1654"/>
          <ac:spMkLst>
            <pc:docMk/>
            <pc:sldMk cId="3602388084" sldId="983"/>
            <ac:spMk id="3359" creationId="{56DC3A09-F79E-A251-804F-BC7EA50C2E8C}"/>
          </ac:spMkLst>
        </pc:spChg>
        <pc:spChg chg="mod">
          <ac:chgData name="rahulkumar08945@gmail.com" userId="eaa8108a85f67eff" providerId="LiveId" clId="{54EF1D79-E478-4C67-9EB2-AE56EF51DF03}" dt="2023-06-25T13:23:55.570" v="1654"/>
          <ac:spMkLst>
            <pc:docMk/>
            <pc:sldMk cId="3602388084" sldId="983"/>
            <ac:spMk id="3360" creationId="{401F6289-4CDB-C1C0-AC13-7CF15DDFC32B}"/>
          </ac:spMkLst>
        </pc:spChg>
        <pc:spChg chg="mod">
          <ac:chgData name="rahulkumar08945@gmail.com" userId="eaa8108a85f67eff" providerId="LiveId" clId="{54EF1D79-E478-4C67-9EB2-AE56EF51DF03}" dt="2023-06-25T13:23:55.570" v="1654"/>
          <ac:spMkLst>
            <pc:docMk/>
            <pc:sldMk cId="3602388084" sldId="983"/>
            <ac:spMk id="3361" creationId="{DE823F3E-1880-D8B3-D3B0-262657B42BE4}"/>
          </ac:spMkLst>
        </pc:spChg>
        <pc:spChg chg="mod">
          <ac:chgData name="rahulkumar08945@gmail.com" userId="eaa8108a85f67eff" providerId="LiveId" clId="{54EF1D79-E478-4C67-9EB2-AE56EF51DF03}" dt="2023-06-25T13:23:55.570" v="1654"/>
          <ac:spMkLst>
            <pc:docMk/>
            <pc:sldMk cId="3602388084" sldId="983"/>
            <ac:spMk id="3362" creationId="{97338FFC-C653-C0CA-64CE-8B6FB305EC0B}"/>
          </ac:spMkLst>
        </pc:spChg>
        <pc:spChg chg="mod">
          <ac:chgData name="rahulkumar08945@gmail.com" userId="eaa8108a85f67eff" providerId="LiveId" clId="{54EF1D79-E478-4C67-9EB2-AE56EF51DF03}" dt="2023-06-25T13:23:55.570" v="1654"/>
          <ac:spMkLst>
            <pc:docMk/>
            <pc:sldMk cId="3602388084" sldId="983"/>
            <ac:spMk id="3363" creationId="{48F50CCD-D38A-6401-EB20-BB4229D3C87F}"/>
          </ac:spMkLst>
        </pc:spChg>
        <pc:spChg chg="mod">
          <ac:chgData name="rahulkumar08945@gmail.com" userId="eaa8108a85f67eff" providerId="LiveId" clId="{54EF1D79-E478-4C67-9EB2-AE56EF51DF03}" dt="2023-06-25T13:23:55.570" v="1654"/>
          <ac:spMkLst>
            <pc:docMk/>
            <pc:sldMk cId="3602388084" sldId="983"/>
            <ac:spMk id="3364" creationId="{6842704B-466D-C236-04B0-0DB2F7AEC1BC}"/>
          </ac:spMkLst>
        </pc:spChg>
        <pc:spChg chg="mod">
          <ac:chgData name="rahulkumar08945@gmail.com" userId="eaa8108a85f67eff" providerId="LiveId" clId="{54EF1D79-E478-4C67-9EB2-AE56EF51DF03}" dt="2023-06-25T13:23:55.570" v="1654"/>
          <ac:spMkLst>
            <pc:docMk/>
            <pc:sldMk cId="3602388084" sldId="983"/>
            <ac:spMk id="3365" creationId="{CF7C93BE-799F-BFBB-47EC-396E05B2BF2B}"/>
          </ac:spMkLst>
        </pc:spChg>
        <pc:spChg chg="mod">
          <ac:chgData name="rahulkumar08945@gmail.com" userId="eaa8108a85f67eff" providerId="LiveId" clId="{54EF1D79-E478-4C67-9EB2-AE56EF51DF03}" dt="2023-06-25T13:23:55.570" v="1654"/>
          <ac:spMkLst>
            <pc:docMk/>
            <pc:sldMk cId="3602388084" sldId="983"/>
            <ac:spMk id="3366" creationId="{73C90C1C-0133-9FE9-F314-F32457FF6DBD}"/>
          </ac:spMkLst>
        </pc:spChg>
        <pc:spChg chg="mod">
          <ac:chgData name="rahulkumar08945@gmail.com" userId="eaa8108a85f67eff" providerId="LiveId" clId="{54EF1D79-E478-4C67-9EB2-AE56EF51DF03}" dt="2023-06-25T13:23:55.570" v="1654"/>
          <ac:spMkLst>
            <pc:docMk/>
            <pc:sldMk cId="3602388084" sldId="983"/>
            <ac:spMk id="3367" creationId="{25EB3E8F-DF46-3171-7D03-E56903C8D30F}"/>
          </ac:spMkLst>
        </pc:spChg>
        <pc:spChg chg="mod">
          <ac:chgData name="rahulkumar08945@gmail.com" userId="eaa8108a85f67eff" providerId="LiveId" clId="{54EF1D79-E478-4C67-9EB2-AE56EF51DF03}" dt="2023-06-25T13:23:55.570" v="1654"/>
          <ac:spMkLst>
            <pc:docMk/>
            <pc:sldMk cId="3602388084" sldId="983"/>
            <ac:spMk id="3368" creationId="{A4F2CE04-4049-C456-47BA-DE7BF9703721}"/>
          </ac:spMkLst>
        </pc:spChg>
        <pc:spChg chg="mod">
          <ac:chgData name="rahulkumar08945@gmail.com" userId="eaa8108a85f67eff" providerId="LiveId" clId="{54EF1D79-E478-4C67-9EB2-AE56EF51DF03}" dt="2023-06-25T13:23:55.570" v="1654"/>
          <ac:spMkLst>
            <pc:docMk/>
            <pc:sldMk cId="3602388084" sldId="983"/>
            <ac:spMk id="3369" creationId="{F5AA6BF0-B3BD-74A5-A126-DDFAD5DBF205}"/>
          </ac:spMkLst>
        </pc:spChg>
        <pc:spChg chg="mod">
          <ac:chgData name="rahulkumar08945@gmail.com" userId="eaa8108a85f67eff" providerId="LiveId" clId="{54EF1D79-E478-4C67-9EB2-AE56EF51DF03}" dt="2023-06-25T13:23:55.570" v="1654"/>
          <ac:spMkLst>
            <pc:docMk/>
            <pc:sldMk cId="3602388084" sldId="983"/>
            <ac:spMk id="3370" creationId="{212F28CC-3ADD-EB73-5514-AB0F2F4079CC}"/>
          </ac:spMkLst>
        </pc:spChg>
        <pc:spChg chg="mod">
          <ac:chgData name="rahulkumar08945@gmail.com" userId="eaa8108a85f67eff" providerId="LiveId" clId="{54EF1D79-E478-4C67-9EB2-AE56EF51DF03}" dt="2023-06-25T13:23:55.570" v="1654"/>
          <ac:spMkLst>
            <pc:docMk/>
            <pc:sldMk cId="3602388084" sldId="983"/>
            <ac:spMk id="3371" creationId="{AF812AD9-CE2E-CAD8-DA4B-34B398F51213}"/>
          </ac:spMkLst>
        </pc:spChg>
        <pc:spChg chg="mod">
          <ac:chgData name="rahulkumar08945@gmail.com" userId="eaa8108a85f67eff" providerId="LiveId" clId="{54EF1D79-E478-4C67-9EB2-AE56EF51DF03}" dt="2023-06-25T13:23:55.570" v="1654"/>
          <ac:spMkLst>
            <pc:docMk/>
            <pc:sldMk cId="3602388084" sldId="983"/>
            <ac:spMk id="3372" creationId="{21F3400F-0EEE-6B49-DFC9-374D7D2A30E9}"/>
          </ac:spMkLst>
        </pc:spChg>
        <pc:spChg chg="mod">
          <ac:chgData name="rahulkumar08945@gmail.com" userId="eaa8108a85f67eff" providerId="LiveId" clId="{54EF1D79-E478-4C67-9EB2-AE56EF51DF03}" dt="2023-06-25T13:23:55.570" v="1654"/>
          <ac:spMkLst>
            <pc:docMk/>
            <pc:sldMk cId="3602388084" sldId="983"/>
            <ac:spMk id="3373" creationId="{07C8317C-5189-D2BE-E56B-E9F796837961}"/>
          </ac:spMkLst>
        </pc:spChg>
        <pc:spChg chg="mod">
          <ac:chgData name="rahulkumar08945@gmail.com" userId="eaa8108a85f67eff" providerId="LiveId" clId="{54EF1D79-E478-4C67-9EB2-AE56EF51DF03}" dt="2023-06-25T13:23:55.570" v="1654"/>
          <ac:spMkLst>
            <pc:docMk/>
            <pc:sldMk cId="3602388084" sldId="983"/>
            <ac:spMk id="3374" creationId="{585AC15B-2CCD-7619-C237-7F568B26E4BF}"/>
          </ac:spMkLst>
        </pc:spChg>
        <pc:spChg chg="mod">
          <ac:chgData name="rahulkumar08945@gmail.com" userId="eaa8108a85f67eff" providerId="LiveId" clId="{54EF1D79-E478-4C67-9EB2-AE56EF51DF03}" dt="2023-06-25T13:23:55.570" v="1654"/>
          <ac:spMkLst>
            <pc:docMk/>
            <pc:sldMk cId="3602388084" sldId="983"/>
            <ac:spMk id="3375" creationId="{71C4B54C-F2D5-A595-D047-827E2F5869C6}"/>
          </ac:spMkLst>
        </pc:spChg>
        <pc:spChg chg="mod">
          <ac:chgData name="rahulkumar08945@gmail.com" userId="eaa8108a85f67eff" providerId="LiveId" clId="{54EF1D79-E478-4C67-9EB2-AE56EF51DF03}" dt="2023-06-25T13:23:55.570" v="1654"/>
          <ac:spMkLst>
            <pc:docMk/>
            <pc:sldMk cId="3602388084" sldId="983"/>
            <ac:spMk id="3376" creationId="{D4B21EE3-57DD-518F-87AD-C25E87C5A060}"/>
          </ac:spMkLst>
        </pc:spChg>
        <pc:spChg chg="mod">
          <ac:chgData name="rahulkumar08945@gmail.com" userId="eaa8108a85f67eff" providerId="LiveId" clId="{54EF1D79-E478-4C67-9EB2-AE56EF51DF03}" dt="2023-06-25T13:23:55.570" v="1654"/>
          <ac:spMkLst>
            <pc:docMk/>
            <pc:sldMk cId="3602388084" sldId="983"/>
            <ac:spMk id="3377" creationId="{1CAA7F11-6C3F-BB6B-979A-57B2355282C3}"/>
          </ac:spMkLst>
        </pc:spChg>
        <pc:spChg chg="mod">
          <ac:chgData name="rahulkumar08945@gmail.com" userId="eaa8108a85f67eff" providerId="LiveId" clId="{54EF1D79-E478-4C67-9EB2-AE56EF51DF03}" dt="2023-06-25T13:23:55.570" v="1654"/>
          <ac:spMkLst>
            <pc:docMk/>
            <pc:sldMk cId="3602388084" sldId="983"/>
            <ac:spMk id="3378" creationId="{9406896E-5E8A-07C4-FE1D-9CF9191B1241}"/>
          </ac:spMkLst>
        </pc:spChg>
        <pc:spChg chg="mod">
          <ac:chgData name="rahulkumar08945@gmail.com" userId="eaa8108a85f67eff" providerId="LiveId" clId="{54EF1D79-E478-4C67-9EB2-AE56EF51DF03}" dt="2023-06-25T13:23:55.570" v="1654"/>
          <ac:spMkLst>
            <pc:docMk/>
            <pc:sldMk cId="3602388084" sldId="983"/>
            <ac:spMk id="3379" creationId="{C56FA786-F551-C4DD-3F67-A51070D3BD2C}"/>
          </ac:spMkLst>
        </pc:spChg>
        <pc:spChg chg="mod">
          <ac:chgData name="rahulkumar08945@gmail.com" userId="eaa8108a85f67eff" providerId="LiveId" clId="{54EF1D79-E478-4C67-9EB2-AE56EF51DF03}" dt="2023-06-25T13:23:55.570" v="1654"/>
          <ac:spMkLst>
            <pc:docMk/>
            <pc:sldMk cId="3602388084" sldId="983"/>
            <ac:spMk id="3380" creationId="{088062F8-6B1A-142C-F489-A2D4477B5E9D}"/>
          </ac:spMkLst>
        </pc:spChg>
        <pc:spChg chg="mod">
          <ac:chgData name="rahulkumar08945@gmail.com" userId="eaa8108a85f67eff" providerId="LiveId" clId="{54EF1D79-E478-4C67-9EB2-AE56EF51DF03}" dt="2023-06-25T13:23:55.570" v="1654"/>
          <ac:spMkLst>
            <pc:docMk/>
            <pc:sldMk cId="3602388084" sldId="983"/>
            <ac:spMk id="3381" creationId="{9B27C4BA-D465-4052-F108-7B3579B96985}"/>
          </ac:spMkLst>
        </pc:spChg>
        <pc:spChg chg="mod">
          <ac:chgData name="rahulkumar08945@gmail.com" userId="eaa8108a85f67eff" providerId="LiveId" clId="{54EF1D79-E478-4C67-9EB2-AE56EF51DF03}" dt="2023-06-25T13:23:55.570" v="1654"/>
          <ac:spMkLst>
            <pc:docMk/>
            <pc:sldMk cId="3602388084" sldId="983"/>
            <ac:spMk id="3382" creationId="{FA85A469-5D2D-3E63-4BC0-BF6F644A1ADA}"/>
          </ac:spMkLst>
        </pc:spChg>
        <pc:spChg chg="mod">
          <ac:chgData name="rahulkumar08945@gmail.com" userId="eaa8108a85f67eff" providerId="LiveId" clId="{54EF1D79-E478-4C67-9EB2-AE56EF51DF03}" dt="2023-06-25T13:23:55.570" v="1654"/>
          <ac:spMkLst>
            <pc:docMk/>
            <pc:sldMk cId="3602388084" sldId="983"/>
            <ac:spMk id="3383" creationId="{13D83EBB-2AD1-6165-F6D9-8BE458356A50}"/>
          </ac:spMkLst>
        </pc:spChg>
        <pc:spChg chg="mod">
          <ac:chgData name="rahulkumar08945@gmail.com" userId="eaa8108a85f67eff" providerId="LiveId" clId="{54EF1D79-E478-4C67-9EB2-AE56EF51DF03}" dt="2023-06-25T13:23:55.570" v="1654"/>
          <ac:spMkLst>
            <pc:docMk/>
            <pc:sldMk cId="3602388084" sldId="983"/>
            <ac:spMk id="3384" creationId="{01A9AE28-BA61-765D-41AA-883E4BA549AF}"/>
          </ac:spMkLst>
        </pc:spChg>
        <pc:spChg chg="mod">
          <ac:chgData name="rahulkumar08945@gmail.com" userId="eaa8108a85f67eff" providerId="LiveId" clId="{54EF1D79-E478-4C67-9EB2-AE56EF51DF03}" dt="2023-06-25T13:23:55.570" v="1654"/>
          <ac:spMkLst>
            <pc:docMk/>
            <pc:sldMk cId="3602388084" sldId="983"/>
            <ac:spMk id="3385" creationId="{A24D3A55-5910-9ED2-03E3-9C1611220625}"/>
          </ac:spMkLst>
        </pc:spChg>
        <pc:spChg chg="mod">
          <ac:chgData name="rahulkumar08945@gmail.com" userId="eaa8108a85f67eff" providerId="LiveId" clId="{54EF1D79-E478-4C67-9EB2-AE56EF51DF03}" dt="2023-06-25T13:23:55.570" v="1654"/>
          <ac:spMkLst>
            <pc:docMk/>
            <pc:sldMk cId="3602388084" sldId="983"/>
            <ac:spMk id="3386" creationId="{DA15999C-437C-8328-CDDE-44A4E3C81B9D}"/>
          </ac:spMkLst>
        </pc:spChg>
        <pc:spChg chg="mod">
          <ac:chgData name="rahulkumar08945@gmail.com" userId="eaa8108a85f67eff" providerId="LiveId" clId="{54EF1D79-E478-4C67-9EB2-AE56EF51DF03}" dt="2023-06-25T13:23:55.570" v="1654"/>
          <ac:spMkLst>
            <pc:docMk/>
            <pc:sldMk cId="3602388084" sldId="983"/>
            <ac:spMk id="3387" creationId="{93E48737-E643-64E3-E10F-2A885CABC35E}"/>
          </ac:spMkLst>
        </pc:spChg>
        <pc:spChg chg="mod">
          <ac:chgData name="rahulkumar08945@gmail.com" userId="eaa8108a85f67eff" providerId="LiveId" clId="{54EF1D79-E478-4C67-9EB2-AE56EF51DF03}" dt="2023-06-25T13:23:55.570" v="1654"/>
          <ac:spMkLst>
            <pc:docMk/>
            <pc:sldMk cId="3602388084" sldId="983"/>
            <ac:spMk id="3388" creationId="{9236BB79-A467-11D4-B670-5127B0586383}"/>
          </ac:spMkLst>
        </pc:spChg>
        <pc:spChg chg="mod">
          <ac:chgData name="rahulkumar08945@gmail.com" userId="eaa8108a85f67eff" providerId="LiveId" clId="{54EF1D79-E478-4C67-9EB2-AE56EF51DF03}" dt="2023-06-25T13:23:55.570" v="1654"/>
          <ac:spMkLst>
            <pc:docMk/>
            <pc:sldMk cId="3602388084" sldId="983"/>
            <ac:spMk id="3389" creationId="{B2F02097-BF96-AA0D-475D-978BFC3AE28A}"/>
          </ac:spMkLst>
        </pc:spChg>
        <pc:spChg chg="mod">
          <ac:chgData name="rahulkumar08945@gmail.com" userId="eaa8108a85f67eff" providerId="LiveId" clId="{54EF1D79-E478-4C67-9EB2-AE56EF51DF03}" dt="2023-06-25T13:23:55.570" v="1654"/>
          <ac:spMkLst>
            <pc:docMk/>
            <pc:sldMk cId="3602388084" sldId="983"/>
            <ac:spMk id="3390" creationId="{FDA2E273-CB69-93F4-5D6A-239B0FCF8B42}"/>
          </ac:spMkLst>
        </pc:spChg>
        <pc:spChg chg="mod">
          <ac:chgData name="rahulkumar08945@gmail.com" userId="eaa8108a85f67eff" providerId="LiveId" clId="{54EF1D79-E478-4C67-9EB2-AE56EF51DF03}" dt="2023-06-25T13:23:55.570" v="1654"/>
          <ac:spMkLst>
            <pc:docMk/>
            <pc:sldMk cId="3602388084" sldId="983"/>
            <ac:spMk id="3391" creationId="{86FEBBFE-A6AD-7ACA-6191-DEF059E9ABE1}"/>
          </ac:spMkLst>
        </pc:spChg>
        <pc:spChg chg="mod">
          <ac:chgData name="rahulkumar08945@gmail.com" userId="eaa8108a85f67eff" providerId="LiveId" clId="{54EF1D79-E478-4C67-9EB2-AE56EF51DF03}" dt="2023-06-25T13:23:55.570" v="1654"/>
          <ac:spMkLst>
            <pc:docMk/>
            <pc:sldMk cId="3602388084" sldId="983"/>
            <ac:spMk id="3392" creationId="{ABA5311D-FA21-D560-EF26-F1190FCA9B27}"/>
          </ac:spMkLst>
        </pc:spChg>
        <pc:spChg chg="mod">
          <ac:chgData name="rahulkumar08945@gmail.com" userId="eaa8108a85f67eff" providerId="LiveId" clId="{54EF1D79-E478-4C67-9EB2-AE56EF51DF03}" dt="2023-06-25T13:23:55.570" v="1654"/>
          <ac:spMkLst>
            <pc:docMk/>
            <pc:sldMk cId="3602388084" sldId="983"/>
            <ac:spMk id="3393" creationId="{20A2FFDD-3524-605F-A121-A7622B3C5190}"/>
          </ac:spMkLst>
        </pc:spChg>
        <pc:spChg chg="mod">
          <ac:chgData name="rahulkumar08945@gmail.com" userId="eaa8108a85f67eff" providerId="LiveId" clId="{54EF1D79-E478-4C67-9EB2-AE56EF51DF03}" dt="2023-06-25T13:23:55.570" v="1654"/>
          <ac:spMkLst>
            <pc:docMk/>
            <pc:sldMk cId="3602388084" sldId="983"/>
            <ac:spMk id="3394" creationId="{86AAE7AD-B6A3-FD9C-A9E3-CF7AD26A5288}"/>
          </ac:spMkLst>
        </pc:spChg>
        <pc:spChg chg="mod">
          <ac:chgData name="rahulkumar08945@gmail.com" userId="eaa8108a85f67eff" providerId="LiveId" clId="{54EF1D79-E478-4C67-9EB2-AE56EF51DF03}" dt="2023-06-25T13:23:55.570" v="1654"/>
          <ac:spMkLst>
            <pc:docMk/>
            <pc:sldMk cId="3602388084" sldId="983"/>
            <ac:spMk id="3395" creationId="{B3A0431C-0BC4-B390-4A36-1498857B6670}"/>
          </ac:spMkLst>
        </pc:spChg>
        <pc:spChg chg="mod">
          <ac:chgData name="rahulkumar08945@gmail.com" userId="eaa8108a85f67eff" providerId="LiveId" clId="{54EF1D79-E478-4C67-9EB2-AE56EF51DF03}" dt="2023-06-25T13:23:55.570" v="1654"/>
          <ac:spMkLst>
            <pc:docMk/>
            <pc:sldMk cId="3602388084" sldId="983"/>
            <ac:spMk id="3396" creationId="{2C7C748B-591A-0DE9-B3D9-5318AA27A4F5}"/>
          </ac:spMkLst>
        </pc:spChg>
        <pc:spChg chg="mod">
          <ac:chgData name="rahulkumar08945@gmail.com" userId="eaa8108a85f67eff" providerId="LiveId" clId="{54EF1D79-E478-4C67-9EB2-AE56EF51DF03}" dt="2023-06-25T13:23:55.570" v="1654"/>
          <ac:spMkLst>
            <pc:docMk/>
            <pc:sldMk cId="3602388084" sldId="983"/>
            <ac:spMk id="3397" creationId="{1112E515-9D82-324A-5FFC-C3A63CD35416}"/>
          </ac:spMkLst>
        </pc:spChg>
        <pc:spChg chg="mod">
          <ac:chgData name="rahulkumar08945@gmail.com" userId="eaa8108a85f67eff" providerId="LiveId" clId="{54EF1D79-E478-4C67-9EB2-AE56EF51DF03}" dt="2023-06-25T13:23:55.570" v="1654"/>
          <ac:spMkLst>
            <pc:docMk/>
            <pc:sldMk cId="3602388084" sldId="983"/>
            <ac:spMk id="3398" creationId="{06B99F11-6C14-6B1A-C2FB-97729F25D407}"/>
          </ac:spMkLst>
        </pc:spChg>
        <pc:spChg chg="mod">
          <ac:chgData name="rahulkumar08945@gmail.com" userId="eaa8108a85f67eff" providerId="LiveId" clId="{54EF1D79-E478-4C67-9EB2-AE56EF51DF03}" dt="2023-06-25T13:23:55.570" v="1654"/>
          <ac:spMkLst>
            <pc:docMk/>
            <pc:sldMk cId="3602388084" sldId="983"/>
            <ac:spMk id="3399" creationId="{7A026DA5-F43D-B55C-68A9-7C9F8B7AA323}"/>
          </ac:spMkLst>
        </pc:spChg>
        <pc:spChg chg="mod">
          <ac:chgData name="rahulkumar08945@gmail.com" userId="eaa8108a85f67eff" providerId="LiveId" clId="{54EF1D79-E478-4C67-9EB2-AE56EF51DF03}" dt="2023-06-25T13:23:55.570" v="1654"/>
          <ac:spMkLst>
            <pc:docMk/>
            <pc:sldMk cId="3602388084" sldId="983"/>
            <ac:spMk id="3400" creationId="{E90829FE-DD36-3704-ED1C-7E170D919AAB}"/>
          </ac:spMkLst>
        </pc:spChg>
        <pc:spChg chg="mod">
          <ac:chgData name="rahulkumar08945@gmail.com" userId="eaa8108a85f67eff" providerId="LiveId" clId="{54EF1D79-E478-4C67-9EB2-AE56EF51DF03}" dt="2023-06-25T13:23:55.570" v="1654"/>
          <ac:spMkLst>
            <pc:docMk/>
            <pc:sldMk cId="3602388084" sldId="983"/>
            <ac:spMk id="3401" creationId="{07171BF5-4B9C-77F3-ABCA-6E37F0ED6DB3}"/>
          </ac:spMkLst>
        </pc:spChg>
        <pc:spChg chg="mod">
          <ac:chgData name="rahulkumar08945@gmail.com" userId="eaa8108a85f67eff" providerId="LiveId" clId="{54EF1D79-E478-4C67-9EB2-AE56EF51DF03}" dt="2023-06-25T13:23:55.570" v="1654"/>
          <ac:spMkLst>
            <pc:docMk/>
            <pc:sldMk cId="3602388084" sldId="983"/>
            <ac:spMk id="3402" creationId="{67964E1D-B91B-9F02-9866-CF8327CD99D2}"/>
          </ac:spMkLst>
        </pc:spChg>
        <pc:spChg chg="mod">
          <ac:chgData name="rahulkumar08945@gmail.com" userId="eaa8108a85f67eff" providerId="LiveId" clId="{54EF1D79-E478-4C67-9EB2-AE56EF51DF03}" dt="2023-06-25T13:23:55.570" v="1654"/>
          <ac:spMkLst>
            <pc:docMk/>
            <pc:sldMk cId="3602388084" sldId="983"/>
            <ac:spMk id="3403" creationId="{B6E577C6-8457-3FDA-6F9A-9FA0DAA67A6F}"/>
          </ac:spMkLst>
        </pc:spChg>
        <pc:spChg chg="mod">
          <ac:chgData name="rahulkumar08945@gmail.com" userId="eaa8108a85f67eff" providerId="LiveId" clId="{54EF1D79-E478-4C67-9EB2-AE56EF51DF03}" dt="2023-06-25T13:23:55.570" v="1654"/>
          <ac:spMkLst>
            <pc:docMk/>
            <pc:sldMk cId="3602388084" sldId="983"/>
            <ac:spMk id="3404" creationId="{A72C14B3-18C7-8542-9671-39D8A7B1E7DD}"/>
          </ac:spMkLst>
        </pc:spChg>
        <pc:spChg chg="mod">
          <ac:chgData name="rahulkumar08945@gmail.com" userId="eaa8108a85f67eff" providerId="LiveId" clId="{54EF1D79-E478-4C67-9EB2-AE56EF51DF03}" dt="2023-06-25T13:23:55.570" v="1654"/>
          <ac:spMkLst>
            <pc:docMk/>
            <pc:sldMk cId="3602388084" sldId="983"/>
            <ac:spMk id="3405" creationId="{C7D802EA-91D3-2C65-3EB2-3B754330E7E5}"/>
          </ac:spMkLst>
        </pc:spChg>
        <pc:spChg chg="mod">
          <ac:chgData name="rahulkumar08945@gmail.com" userId="eaa8108a85f67eff" providerId="LiveId" clId="{54EF1D79-E478-4C67-9EB2-AE56EF51DF03}" dt="2023-06-25T13:23:55.570" v="1654"/>
          <ac:spMkLst>
            <pc:docMk/>
            <pc:sldMk cId="3602388084" sldId="983"/>
            <ac:spMk id="3406" creationId="{EF0BEDD9-57D9-E7A3-E1CA-0AE6DE35C390}"/>
          </ac:spMkLst>
        </pc:spChg>
        <pc:spChg chg="mod">
          <ac:chgData name="rahulkumar08945@gmail.com" userId="eaa8108a85f67eff" providerId="LiveId" clId="{54EF1D79-E478-4C67-9EB2-AE56EF51DF03}" dt="2023-06-25T13:23:55.570" v="1654"/>
          <ac:spMkLst>
            <pc:docMk/>
            <pc:sldMk cId="3602388084" sldId="983"/>
            <ac:spMk id="3407" creationId="{897F6874-6CED-1307-EAAB-72FD2189EC21}"/>
          </ac:spMkLst>
        </pc:spChg>
        <pc:spChg chg="mod">
          <ac:chgData name="rahulkumar08945@gmail.com" userId="eaa8108a85f67eff" providerId="LiveId" clId="{54EF1D79-E478-4C67-9EB2-AE56EF51DF03}" dt="2023-06-25T13:23:55.570" v="1654"/>
          <ac:spMkLst>
            <pc:docMk/>
            <pc:sldMk cId="3602388084" sldId="983"/>
            <ac:spMk id="3408" creationId="{0AE5AF23-8D98-9A45-2CF0-1AF507BFDEC2}"/>
          </ac:spMkLst>
        </pc:spChg>
        <pc:spChg chg="mod">
          <ac:chgData name="rahulkumar08945@gmail.com" userId="eaa8108a85f67eff" providerId="LiveId" clId="{54EF1D79-E478-4C67-9EB2-AE56EF51DF03}" dt="2023-06-25T13:23:55.570" v="1654"/>
          <ac:spMkLst>
            <pc:docMk/>
            <pc:sldMk cId="3602388084" sldId="983"/>
            <ac:spMk id="3409" creationId="{F4262ACC-6D0F-5085-0091-8C7FD7118323}"/>
          </ac:spMkLst>
        </pc:spChg>
        <pc:spChg chg="mod">
          <ac:chgData name="rahulkumar08945@gmail.com" userId="eaa8108a85f67eff" providerId="LiveId" clId="{54EF1D79-E478-4C67-9EB2-AE56EF51DF03}" dt="2023-06-25T13:23:55.570" v="1654"/>
          <ac:spMkLst>
            <pc:docMk/>
            <pc:sldMk cId="3602388084" sldId="983"/>
            <ac:spMk id="3410" creationId="{A93BE7C0-5CD5-D13A-FB28-F5A2876882A7}"/>
          </ac:spMkLst>
        </pc:spChg>
        <pc:spChg chg="mod">
          <ac:chgData name="rahulkumar08945@gmail.com" userId="eaa8108a85f67eff" providerId="LiveId" clId="{54EF1D79-E478-4C67-9EB2-AE56EF51DF03}" dt="2023-06-25T13:23:55.570" v="1654"/>
          <ac:spMkLst>
            <pc:docMk/>
            <pc:sldMk cId="3602388084" sldId="983"/>
            <ac:spMk id="3411" creationId="{9F6603CE-ECC7-FA77-6AF9-FAC2FC7254E6}"/>
          </ac:spMkLst>
        </pc:spChg>
        <pc:spChg chg="mod">
          <ac:chgData name="rahulkumar08945@gmail.com" userId="eaa8108a85f67eff" providerId="LiveId" clId="{54EF1D79-E478-4C67-9EB2-AE56EF51DF03}" dt="2023-06-25T13:23:55.570" v="1654"/>
          <ac:spMkLst>
            <pc:docMk/>
            <pc:sldMk cId="3602388084" sldId="983"/>
            <ac:spMk id="3412" creationId="{3D59A0C7-5CE6-44EE-3A76-3FD6511BDD7E}"/>
          </ac:spMkLst>
        </pc:spChg>
        <pc:spChg chg="mod">
          <ac:chgData name="rahulkumar08945@gmail.com" userId="eaa8108a85f67eff" providerId="LiveId" clId="{54EF1D79-E478-4C67-9EB2-AE56EF51DF03}" dt="2023-06-25T13:23:55.570" v="1654"/>
          <ac:spMkLst>
            <pc:docMk/>
            <pc:sldMk cId="3602388084" sldId="983"/>
            <ac:spMk id="3413" creationId="{A87F4D4E-B59A-8319-9DAC-B0596E879B68}"/>
          </ac:spMkLst>
        </pc:spChg>
        <pc:spChg chg="mod">
          <ac:chgData name="rahulkumar08945@gmail.com" userId="eaa8108a85f67eff" providerId="LiveId" clId="{54EF1D79-E478-4C67-9EB2-AE56EF51DF03}" dt="2023-06-25T13:23:55.570" v="1654"/>
          <ac:spMkLst>
            <pc:docMk/>
            <pc:sldMk cId="3602388084" sldId="983"/>
            <ac:spMk id="3414" creationId="{79108EED-63F5-EAC6-6A88-C8D33F204D72}"/>
          </ac:spMkLst>
        </pc:spChg>
        <pc:spChg chg="mod">
          <ac:chgData name="rahulkumar08945@gmail.com" userId="eaa8108a85f67eff" providerId="LiveId" clId="{54EF1D79-E478-4C67-9EB2-AE56EF51DF03}" dt="2023-06-25T13:23:55.570" v="1654"/>
          <ac:spMkLst>
            <pc:docMk/>
            <pc:sldMk cId="3602388084" sldId="983"/>
            <ac:spMk id="3415" creationId="{142DA15E-9E9D-F815-30F8-E54A3A90970C}"/>
          </ac:spMkLst>
        </pc:spChg>
        <pc:spChg chg="mod">
          <ac:chgData name="rahulkumar08945@gmail.com" userId="eaa8108a85f67eff" providerId="LiveId" clId="{54EF1D79-E478-4C67-9EB2-AE56EF51DF03}" dt="2023-06-25T13:23:55.570" v="1654"/>
          <ac:spMkLst>
            <pc:docMk/>
            <pc:sldMk cId="3602388084" sldId="983"/>
            <ac:spMk id="3416" creationId="{2DC98D15-EB78-95EB-69F1-E42B0E636952}"/>
          </ac:spMkLst>
        </pc:spChg>
        <pc:spChg chg="mod">
          <ac:chgData name="rahulkumar08945@gmail.com" userId="eaa8108a85f67eff" providerId="LiveId" clId="{54EF1D79-E478-4C67-9EB2-AE56EF51DF03}" dt="2023-06-25T13:23:55.570" v="1654"/>
          <ac:spMkLst>
            <pc:docMk/>
            <pc:sldMk cId="3602388084" sldId="983"/>
            <ac:spMk id="3417" creationId="{216678DC-635B-EF4D-C3E5-A1D5588AC173}"/>
          </ac:spMkLst>
        </pc:spChg>
        <pc:spChg chg="mod">
          <ac:chgData name="rahulkumar08945@gmail.com" userId="eaa8108a85f67eff" providerId="LiveId" clId="{54EF1D79-E478-4C67-9EB2-AE56EF51DF03}" dt="2023-06-25T13:23:55.570" v="1654"/>
          <ac:spMkLst>
            <pc:docMk/>
            <pc:sldMk cId="3602388084" sldId="983"/>
            <ac:spMk id="3419" creationId="{5FECE13D-D128-3960-1961-3F8F06D785C4}"/>
          </ac:spMkLst>
        </pc:spChg>
        <pc:spChg chg="mod">
          <ac:chgData name="rahulkumar08945@gmail.com" userId="eaa8108a85f67eff" providerId="LiveId" clId="{54EF1D79-E478-4C67-9EB2-AE56EF51DF03}" dt="2023-06-25T13:23:55.570" v="1654"/>
          <ac:spMkLst>
            <pc:docMk/>
            <pc:sldMk cId="3602388084" sldId="983"/>
            <ac:spMk id="3420" creationId="{4D143408-2D13-F98F-BA94-CB6884DBD8A0}"/>
          </ac:spMkLst>
        </pc:spChg>
        <pc:spChg chg="mod">
          <ac:chgData name="rahulkumar08945@gmail.com" userId="eaa8108a85f67eff" providerId="LiveId" clId="{54EF1D79-E478-4C67-9EB2-AE56EF51DF03}" dt="2023-06-25T13:23:55.570" v="1654"/>
          <ac:spMkLst>
            <pc:docMk/>
            <pc:sldMk cId="3602388084" sldId="983"/>
            <ac:spMk id="3421" creationId="{1D98D11E-EC78-5FC7-2BEF-B6E426482B60}"/>
          </ac:spMkLst>
        </pc:spChg>
        <pc:spChg chg="mod">
          <ac:chgData name="rahulkumar08945@gmail.com" userId="eaa8108a85f67eff" providerId="LiveId" clId="{54EF1D79-E478-4C67-9EB2-AE56EF51DF03}" dt="2023-06-25T13:23:55.570" v="1654"/>
          <ac:spMkLst>
            <pc:docMk/>
            <pc:sldMk cId="3602388084" sldId="983"/>
            <ac:spMk id="3422" creationId="{0E461DFD-6E9D-E599-A3F3-FCD146548BD1}"/>
          </ac:spMkLst>
        </pc:spChg>
        <pc:spChg chg="mod">
          <ac:chgData name="rahulkumar08945@gmail.com" userId="eaa8108a85f67eff" providerId="LiveId" clId="{54EF1D79-E478-4C67-9EB2-AE56EF51DF03}" dt="2023-06-25T13:23:55.570" v="1654"/>
          <ac:spMkLst>
            <pc:docMk/>
            <pc:sldMk cId="3602388084" sldId="983"/>
            <ac:spMk id="3423" creationId="{748CBDBD-3D5E-914F-D6BC-5033766792F0}"/>
          </ac:spMkLst>
        </pc:spChg>
        <pc:spChg chg="mod">
          <ac:chgData name="rahulkumar08945@gmail.com" userId="eaa8108a85f67eff" providerId="LiveId" clId="{54EF1D79-E478-4C67-9EB2-AE56EF51DF03}" dt="2023-06-25T13:23:55.570" v="1654"/>
          <ac:spMkLst>
            <pc:docMk/>
            <pc:sldMk cId="3602388084" sldId="983"/>
            <ac:spMk id="3424" creationId="{4BFE103C-2DF6-2614-6CD0-4347D945E564}"/>
          </ac:spMkLst>
        </pc:spChg>
        <pc:spChg chg="mod">
          <ac:chgData name="rahulkumar08945@gmail.com" userId="eaa8108a85f67eff" providerId="LiveId" clId="{54EF1D79-E478-4C67-9EB2-AE56EF51DF03}" dt="2023-06-25T13:23:55.570" v="1654"/>
          <ac:spMkLst>
            <pc:docMk/>
            <pc:sldMk cId="3602388084" sldId="983"/>
            <ac:spMk id="3425" creationId="{B35F0B05-1E7B-462E-AAC3-92FCEF6C127E}"/>
          </ac:spMkLst>
        </pc:spChg>
        <pc:spChg chg="mod">
          <ac:chgData name="rahulkumar08945@gmail.com" userId="eaa8108a85f67eff" providerId="LiveId" clId="{54EF1D79-E478-4C67-9EB2-AE56EF51DF03}" dt="2023-06-25T13:23:55.570" v="1654"/>
          <ac:spMkLst>
            <pc:docMk/>
            <pc:sldMk cId="3602388084" sldId="983"/>
            <ac:spMk id="3426" creationId="{6BBCE8A4-016F-B125-E5BF-111624FB2E83}"/>
          </ac:spMkLst>
        </pc:spChg>
        <pc:spChg chg="mod">
          <ac:chgData name="rahulkumar08945@gmail.com" userId="eaa8108a85f67eff" providerId="LiveId" clId="{54EF1D79-E478-4C67-9EB2-AE56EF51DF03}" dt="2023-06-25T13:23:55.570" v="1654"/>
          <ac:spMkLst>
            <pc:docMk/>
            <pc:sldMk cId="3602388084" sldId="983"/>
            <ac:spMk id="3427" creationId="{9FAAB45D-6528-8ECD-3998-398686DB9481}"/>
          </ac:spMkLst>
        </pc:spChg>
        <pc:spChg chg="mod">
          <ac:chgData name="rahulkumar08945@gmail.com" userId="eaa8108a85f67eff" providerId="LiveId" clId="{54EF1D79-E478-4C67-9EB2-AE56EF51DF03}" dt="2023-06-25T13:23:55.570" v="1654"/>
          <ac:spMkLst>
            <pc:docMk/>
            <pc:sldMk cId="3602388084" sldId="983"/>
            <ac:spMk id="3428" creationId="{E2E8E17F-CD77-6E99-E4B9-F27E16A8246C}"/>
          </ac:spMkLst>
        </pc:spChg>
        <pc:spChg chg="mod">
          <ac:chgData name="rahulkumar08945@gmail.com" userId="eaa8108a85f67eff" providerId="LiveId" clId="{54EF1D79-E478-4C67-9EB2-AE56EF51DF03}" dt="2023-06-25T13:23:55.570" v="1654"/>
          <ac:spMkLst>
            <pc:docMk/>
            <pc:sldMk cId="3602388084" sldId="983"/>
            <ac:spMk id="3429" creationId="{2D8DAB58-FB97-76F1-536E-1C3B6A21046E}"/>
          </ac:spMkLst>
        </pc:spChg>
        <pc:spChg chg="mod">
          <ac:chgData name="rahulkumar08945@gmail.com" userId="eaa8108a85f67eff" providerId="LiveId" clId="{54EF1D79-E478-4C67-9EB2-AE56EF51DF03}" dt="2023-06-25T13:23:55.570" v="1654"/>
          <ac:spMkLst>
            <pc:docMk/>
            <pc:sldMk cId="3602388084" sldId="983"/>
            <ac:spMk id="3430" creationId="{B7F42EF3-B50D-62E6-0AE2-F056E8EDFC59}"/>
          </ac:spMkLst>
        </pc:spChg>
        <pc:spChg chg="mod">
          <ac:chgData name="rahulkumar08945@gmail.com" userId="eaa8108a85f67eff" providerId="LiveId" clId="{54EF1D79-E478-4C67-9EB2-AE56EF51DF03}" dt="2023-06-25T13:23:55.570" v="1654"/>
          <ac:spMkLst>
            <pc:docMk/>
            <pc:sldMk cId="3602388084" sldId="983"/>
            <ac:spMk id="3434" creationId="{0F21F1E4-E2E0-A38F-6942-40F23300C364}"/>
          </ac:spMkLst>
        </pc:spChg>
        <pc:spChg chg="mod">
          <ac:chgData name="rahulkumar08945@gmail.com" userId="eaa8108a85f67eff" providerId="LiveId" clId="{54EF1D79-E478-4C67-9EB2-AE56EF51DF03}" dt="2023-06-25T13:23:55.570" v="1654"/>
          <ac:spMkLst>
            <pc:docMk/>
            <pc:sldMk cId="3602388084" sldId="983"/>
            <ac:spMk id="3435" creationId="{6449313C-EBA0-F5FA-54C0-C92C8077653D}"/>
          </ac:spMkLst>
        </pc:spChg>
        <pc:spChg chg="mod">
          <ac:chgData name="rahulkumar08945@gmail.com" userId="eaa8108a85f67eff" providerId="LiveId" clId="{54EF1D79-E478-4C67-9EB2-AE56EF51DF03}" dt="2023-06-25T13:23:55.570" v="1654"/>
          <ac:spMkLst>
            <pc:docMk/>
            <pc:sldMk cId="3602388084" sldId="983"/>
            <ac:spMk id="3436" creationId="{3B9E638F-12DD-F9AA-86F5-FED96325EBAC}"/>
          </ac:spMkLst>
        </pc:spChg>
        <pc:spChg chg="mod">
          <ac:chgData name="rahulkumar08945@gmail.com" userId="eaa8108a85f67eff" providerId="LiveId" clId="{54EF1D79-E478-4C67-9EB2-AE56EF51DF03}" dt="2023-06-25T13:23:55.570" v="1654"/>
          <ac:spMkLst>
            <pc:docMk/>
            <pc:sldMk cId="3602388084" sldId="983"/>
            <ac:spMk id="3437" creationId="{8E8246D8-EBA0-08F2-68F7-506659232B90}"/>
          </ac:spMkLst>
        </pc:spChg>
        <pc:spChg chg="mod">
          <ac:chgData name="rahulkumar08945@gmail.com" userId="eaa8108a85f67eff" providerId="LiveId" clId="{54EF1D79-E478-4C67-9EB2-AE56EF51DF03}" dt="2023-06-25T13:23:55.570" v="1654"/>
          <ac:spMkLst>
            <pc:docMk/>
            <pc:sldMk cId="3602388084" sldId="983"/>
            <ac:spMk id="3438" creationId="{830EA3F1-D5FC-3A8C-DF37-4304391E3326}"/>
          </ac:spMkLst>
        </pc:spChg>
        <pc:spChg chg="mod">
          <ac:chgData name="rahulkumar08945@gmail.com" userId="eaa8108a85f67eff" providerId="LiveId" clId="{54EF1D79-E478-4C67-9EB2-AE56EF51DF03}" dt="2023-06-25T13:23:55.570" v="1654"/>
          <ac:spMkLst>
            <pc:docMk/>
            <pc:sldMk cId="3602388084" sldId="983"/>
            <ac:spMk id="3439" creationId="{E49DF243-34FC-76E0-2AA6-42C7A37461EE}"/>
          </ac:spMkLst>
        </pc:spChg>
        <pc:spChg chg="mod">
          <ac:chgData name="rahulkumar08945@gmail.com" userId="eaa8108a85f67eff" providerId="LiveId" clId="{54EF1D79-E478-4C67-9EB2-AE56EF51DF03}" dt="2023-06-25T13:23:55.570" v="1654"/>
          <ac:spMkLst>
            <pc:docMk/>
            <pc:sldMk cId="3602388084" sldId="983"/>
            <ac:spMk id="3440" creationId="{76C942C6-4941-6A1B-E635-0561886178A7}"/>
          </ac:spMkLst>
        </pc:spChg>
        <pc:spChg chg="mod">
          <ac:chgData name="rahulkumar08945@gmail.com" userId="eaa8108a85f67eff" providerId="LiveId" clId="{54EF1D79-E478-4C67-9EB2-AE56EF51DF03}" dt="2023-06-25T13:23:55.570" v="1654"/>
          <ac:spMkLst>
            <pc:docMk/>
            <pc:sldMk cId="3602388084" sldId="983"/>
            <ac:spMk id="3441" creationId="{2574AF27-685C-17D7-EDC9-9388E43060DF}"/>
          </ac:spMkLst>
        </pc:spChg>
        <pc:spChg chg="mod">
          <ac:chgData name="rahulkumar08945@gmail.com" userId="eaa8108a85f67eff" providerId="LiveId" clId="{54EF1D79-E478-4C67-9EB2-AE56EF51DF03}" dt="2023-06-25T13:23:55.570" v="1654"/>
          <ac:spMkLst>
            <pc:docMk/>
            <pc:sldMk cId="3602388084" sldId="983"/>
            <ac:spMk id="3442" creationId="{19437479-A5D5-3464-DC3E-FD434CE47F5D}"/>
          </ac:spMkLst>
        </pc:spChg>
        <pc:spChg chg="mod">
          <ac:chgData name="rahulkumar08945@gmail.com" userId="eaa8108a85f67eff" providerId="LiveId" clId="{54EF1D79-E478-4C67-9EB2-AE56EF51DF03}" dt="2023-06-25T13:23:55.570" v="1654"/>
          <ac:spMkLst>
            <pc:docMk/>
            <pc:sldMk cId="3602388084" sldId="983"/>
            <ac:spMk id="3443" creationId="{E5AC9B50-95D8-64AA-EDB9-1BBAD74847AC}"/>
          </ac:spMkLst>
        </pc:spChg>
        <pc:spChg chg="mod">
          <ac:chgData name="rahulkumar08945@gmail.com" userId="eaa8108a85f67eff" providerId="LiveId" clId="{54EF1D79-E478-4C67-9EB2-AE56EF51DF03}" dt="2023-06-25T13:23:55.570" v="1654"/>
          <ac:spMkLst>
            <pc:docMk/>
            <pc:sldMk cId="3602388084" sldId="983"/>
            <ac:spMk id="3444" creationId="{76E58E14-B9BA-1F32-BF4B-B08F37A7F1D6}"/>
          </ac:spMkLst>
        </pc:spChg>
        <pc:spChg chg="mod">
          <ac:chgData name="rahulkumar08945@gmail.com" userId="eaa8108a85f67eff" providerId="LiveId" clId="{54EF1D79-E478-4C67-9EB2-AE56EF51DF03}" dt="2023-06-25T13:23:55.570" v="1654"/>
          <ac:spMkLst>
            <pc:docMk/>
            <pc:sldMk cId="3602388084" sldId="983"/>
            <ac:spMk id="3445" creationId="{3FF90B12-56EB-E8DE-0138-2A3AFC2592B6}"/>
          </ac:spMkLst>
        </pc:spChg>
        <pc:spChg chg="mod">
          <ac:chgData name="rahulkumar08945@gmail.com" userId="eaa8108a85f67eff" providerId="LiveId" clId="{54EF1D79-E478-4C67-9EB2-AE56EF51DF03}" dt="2023-06-25T13:23:55.570" v="1654"/>
          <ac:spMkLst>
            <pc:docMk/>
            <pc:sldMk cId="3602388084" sldId="983"/>
            <ac:spMk id="3446" creationId="{133FAB2F-9D80-5448-A3D8-765F41396BEB}"/>
          </ac:spMkLst>
        </pc:spChg>
        <pc:spChg chg="mod">
          <ac:chgData name="rahulkumar08945@gmail.com" userId="eaa8108a85f67eff" providerId="LiveId" clId="{54EF1D79-E478-4C67-9EB2-AE56EF51DF03}" dt="2023-06-25T13:23:55.570" v="1654"/>
          <ac:spMkLst>
            <pc:docMk/>
            <pc:sldMk cId="3602388084" sldId="983"/>
            <ac:spMk id="3447" creationId="{9F2BFCDB-64E2-E76F-B623-B6231CA4422C}"/>
          </ac:spMkLst>
        </pc:spChg>
        <pc:spChg chg="mod">
          <ac:chgData name="rahulkumar08945@gmail.com" userId="eaa8108a85f67eff" providerId="LiveId" clId="{54EF1D79-E478-4C67-9EB2-AE56EF51DF03}" dt="2023-06-25T13:23:55.570" v="1654"/>
          <ac:spMkLst>
            <pc:docMk/>
            <pc:sldMk cId="3602388084" sldId="983"/>
            <ac:spMk id="3448" creationId="{1C43F19E-D4EE-104E-7635-737E55406C9D}"/>
          </ac:spMkLst>
        </pc:spChg>
        <pc:spChg chg="mod">
          <ac:chgData name="rahulkumar08945@gmail.com" userId="eaa8108a85f67eff" providerId="LiveId" clId="{54EF1D79-E478-4C67-9EB2-AE56EF51DF03}" dt="2023-06-25T13:23:55.570" v="1654"/>
          <ac:spMkLst>
            <pc:docMk/>
            <pc:sldMk cId="3602388084" sldId="983"/>
            <ac:spMk id="3449" creationId="{DF18DEC5-F6C2-3661-9A49-3085E8105383}"/>
          </ac:spMkLst>
        </pc:spChg>
        <pc:spChg chg="mod">
          <ac:chgData name="rahulkumar08945@gmail.com" userId="eaa8108a85f67eff" providerId="LiveId" clId="{54EF1D79-E478-4C67-9EB2-AE56EF51DF03}" dt="2023-06-25T13:23:55.570" v="1654"/>
          <ac:spMkLst>
            <pc:docMk/>
            <pc:sldMk cId="3602388084" sldId="983"/>
            <ac:spMk id="3450" creationId="{8CB331F3-7880-EFBE-3499-281A5F5949F1}"/>
          </ac:spMkLst>
        </pc:spChg>
        <pc:spChg chg="mod">
          <ac:chgData name="rahulkumar08945@gmail.com" userId="eaa8108a85f67eff" providerId="LiveId" clId="{54EF1D79-E478-4C67-9EB2-AE56EF51DF03}" dt="2023-06-25T13:23:55.570" v="1654"/>
          <ac:spMkLst>
            <pc:docMk/>
            <pc:sldMk cId="3602388084" sldId="983"/>
            <ac:spMk id="3451" creationId="{5D280A83-5370-A83C-0699-9AF02AB867AD}"/>
          </ac:spMkLst>
        </pc:spChg>
        <pc:spChg chg="mod">
          <ac:chgData name="rahulkumar08945@gmail.com" userId="eaa8108a85f67eff" providerId="LiveId" clId="{54EF1D79-E478-4C67-9EB2-AE56EF51DF03}" dt="2023-06-25T13:23:55.570" v="1654"/>
          <ac:spMkLst>
            <pc:docMk/>
            <pc:sldMk cId="3602388084" sldId="983"/>
            <ac:spMk id="3452" creationId="{494F7ADF-D5D6-5CDF-FDAE-0252084A7E77}"/>
          </ac:spMkLst>
        </pc:spChg>
        <pc:spChg chg="mod">
          <ac:chgData name="rahulkumar08945@gmail.com" userId="eaa8108a85f67eff" providerId="LiveId" clId="{54EF1D79-E478-4C67-9EB2-AE56EF51DF03}" dt="2023-06-25T13:23:55.570" v="1654"/>
          <ac:spMkLst>
            <pc:docMk/>
            <pc:sldMk cId="3602388084" sldId="983"/>
            <ac:spMk id="3453" creationId="{411E96AD-117A-6D24-91BE-F5BAAC64B62E}"/>
          </ac:spMkLst>
        </pc:spChg>
        <pc:spChg chg="mod">
          <ac:chgData name="rahulkumar08945@gmail.com" userId="eaa8108a85f67eff" providerId="LiveId" clId="{54EF1D79-E478-4C67-9EB2-AE56EF51DF03}" dt="2023-06-25T13:23:55.570" v="1654"/>
          <ac:spMkLst>
            <pc:docMk/>
            <pc:sldMk cId="3602388084" sldId="983"/>
            <ac:spMk id="3454" creationId="{429380CB-F9AE-7936-ED5C-DCD7693A6128}"/>
          </ac:spMkLst>
        </pc:spChg>
        <pc:spChg chg="mod">
          <ac:chgData name="rahulkumar08945@gmail.com" userId="eaa8108a85f67eff" providerId="LiveId" clId="{54EF1D79-E478-4C67-9EB2-AE56EF51DF03}" dt="2023-06-25T13:23:55.570" v="1654"/>
          <ac:spMkLst>
            <pc:docMk/>
            <pc:sldMk cId="3602388084" sldId="983"/>
            <ac:spMk id="3455" creationId="{0BF4FC5F-AEED-CD40-042F-2F49DD0386E5}"/>
          </ac:spMkLst>
        </pc:spChg>
        <pc:spChg chg="mod">
          <ac:chgData name="rahulkumar08945@gmail.com" userId="eaa8108a85f67eff" providerId="LiveId" clId="{54EF1D79-E478-4C67-9EB2-AE56EF51DF03}" dt="2023-06-25T13:23:55.570" v="1654"/>
          <ac:spMkLst>
            <pc:docMk/>
            <pc:sldMk cId="3602388084" sldId="983"/>
            <ac:spMk id="3456" creationId="{3F114233-9106-01F2-C895-F7CE464A2EB6}"/>
          </ac:spMkLst>
        </pc:spChg>
        <pc:spChg chg="mod">
          <ac:chgData name="rahulkumar08945@gmail.com" userId="eaa8108a85f67eff" providerId="LiveId" clId="{54EF1D79-E478-4C67-9EB2-AE56EF51DF03}" dt="2023-06-25T13:23:55.570" v="1654"/>
          <ac:spMkLst>
            <pc:docMk/>
            <pc:sldMk cId="3602388084" sldId="983"/>
            <ac:spMk id="3457" creationId="{18DAE4E5-6CF5-301E-648E-9670F55B9A30}"/>
          </ac:spMkLst>
        </pc:spChg>
        <pc:spChg chg="mod">
          <ac:chgData name="rahulkumar08945@gmail.com" userId="eaa8108a85f67eff" providerId="LiveId" clId="{54EF1D79-E478-4C67-9EB2-AE56EF51DF03}" dt="2023-06-25T13:23:55.570" v="1654"/>
          <ac:spMkLst>
            <pc:docMk/>
            <pc:sldMk cId="3602388084" sldId="983"/>
            <ac:spMk id="3458" creationId="{AD37BD46-F7D7-2130-2259-12FF5BDB6869}"/>
          </ac:spMkLst>
        </pc:spChg>
        <pc:spChg chg="mod">
          <ac:chgData name="rahulkumar08945@gmail.com" userId="eaa8108a85f67eff" providerId="LiveId" clId="{54EF1D79-E478-4C67-9EB2-AE56EF51DF03}" dt="2023-06-25T13:23:55.570" v="1654"/>
          <ac:spMkLst>
            <pc:docMk/>
            <pc:sldMk cId="3602388084" sldId="983"/>
            <ac:spMk id="3459" creationId="{7B090286-383B-175F-0753-221A7AAB8994}"/>
          </ac:spMkLst>
        </pc:spChg>
        <pc:spChg chg="mod">
          <ac:chgData name="rahulkumar08945@gmail.com" userId="eaa8108a85f67eff" providerId="LiveId" clId="{54EF1D79-E478-4C67-9EB2-AE56EF51DF03}" dt="2023-06-25T13:23:55.570" v="1654"/>
          <ac:spMkLst>
            <pc:docMk/>
            <pc:sldMk cId="3602388084" sldId="983"/>
            <ac:spMk id="3460" creationId="{DA35A6F9-46BF-D261-C991-20B76AF567D2}"/>
          </ac:spMkLst>
        </pc:spChg>
        <pc:spChg chg="mod">
          <ac:chgData name="rahulkumar08945@gmail.com" userId="eaa8108a85f67eff" providerId="LiveId" clId="{54EF1D79-E478-4C67-9EB2-AE56EF51DF03}" dt="2023-06-25T13:23:55.570" v="1654"/>
          <ac:spMkLst>
            <pc:docMk/>
            <pc:sldMk cId="3602388084" sldId="983"/>
            <ac:spMk id="3461" creationId="{07EE8604-63E6-BE1B-A234-F15FA60277B4}"/>
          </ac:spMkLst>
        </pc:spChg>
        <pc:spChg chg="mod">
          <ac:chgData name="rahulkumar08945@gmail.com" userId="eaa8108a85f67eff" providerId="LiveId" clId="{54EF1D79-E478-4C67-9EB2-AE56EF51DF03}" dt="2023-06-25T13:23:55.570" v="1654"/>
          <ac:spMkLst>
            <pc:docMk/>
            <pc:sldMk cId="3602388084" sldId="983"/>
            <ac:spMk id="3462" creationId="{9FA82532-E272-B6F9-11C2-FBA80AB588F4}"/>
          </ac:spMkLst>
        </pc:spChg>
        <pc:spChg chg="mod">
          <ac:chgData name="rahulkumar08945@gmail.com" userId="eaa8108a85f67eff" providerId="LiveId" clId="{54EF1D79-E478-4C67-9EB2-AE56EF51DF03}" dt="2023-06-25T13:23:55.570" v="1654"/>
          <ac:spMkLst>
            <pc:docMk/>
            <pc:sldMk cId="3602388084" sldId="983"/>
            <ac:spMk id="3463" creationId="{F3F798E8-B079-B353-6617-910ABAD40578}"/>
          </ac:spMkLst>
        </pc:spChg>
        <pc:spChg chg="mod">
          <ac:chgData name="rahulkumar08945@gmail.com" userId="eaa8108a85f67eff" providerId="LiveId" clId="{54EF1D79-E478-4C67-9EB2-AE56EF51DF03}" dt="2023-06-25T13:23:55.570" v="1654"/>
          <ac:spMkLst>
            <pc:docMk/>
            <pc:sldMk cId="3602388084" sldId="983"/>
            <ac:spMk id="3464" creationId="{A12FD163-FEF3-7B1B-BDAD-16251D4E2977}"/>
          </ac:spMkLst>
        </pc:spChg>
        <pc:spChg chg="mod">
          <ac:chgData name="rahulkumar08945@gmail.com" userId="eaa8108a85f67eff" providerId="LiveId" clId="{54EF1D79-E478-4C67-9EB2-AE56EF51DF03}" dt="2023-06-25T13:23:55.570" v="1654"/>
          <ac:spMkLst>
            <pc:docMk/>
            <pc:sldMk cId="3602388084" sldId="983"/>
            <ac:spMk id="3465" creationId="{39852FE6-324C-6985-B464-1FE1976530E8}"/>
          </ac:spMkLst>
        </pc:spChg>
        <pc:spChg chg="mod">
          <ac:chgData name="rahulkumar08945@gmail.com" userId="eaa8108a85f67eff" providerId="LiveId" clId="{54EF1D79-E478-4C67-9EB2-AE56EF51DF03}" dt="2023-06-25T13:23:55.570" v="1654"/>
          <ac:spMkLst>
            <pc:docMk/>
            <pc:sldMk cId="3602388084" sldId="983"/>
            <ac:spMk id="3466" creationId="{88FC8154-4F24-B0A7-567E-1F4D19111819}"/>
          </ac:spMkLst>
        </pc:spChg>
        <pc:spChg chg="mod">
          <ac:chgData name="rahulkumar08945@gmail.com" userId="eaa8108a85f67eff" providerId="LiveId" clId="{54EF1D79-E478-4C67-9EB2-AE56EF51DF03}" dt="2023-06-25T13:23:55.570" v="1654"/>
          <ac:spMkLst>
            <pc:docMk/>
            <pc:sldMk cId="3602388084" sldId="983"/>
            <ac:spMk id="3467" creationId="{12A4E5CF-AF28-F2F5-EA0D-6F6D8C6EEF1B}"/>
          </ac:spMkLst>
        </pc:spChg>
        <pc:spChg chg="mod">
          <ac:chgData name="rahulkumar08945@gmail.com" userId="eaa8108a85f67eff" providerId="LiveId" clId="{54EF1D79-E478-4C67-9EB2-AE56EF51DF03}" dt="2023-06-25T13:23:55.570" v="1654"/>
          <ac:spMkLst>
            <pc:docMk/>
            <pc:sldMk cId="3602388084" sldId="983"/>
            <ac:spMk id="3468" creationId="{A9CB5599-F4AD-E7D2-306B-6EC580CF52D3}"/>
          </ac:spMkLst>
        </pc:spChg>
        <pc:spChg chg="mod">
          <ac:chgData name="rahulkumar08945@gmail.com" userId="eaa8108a85f67eff" providerId="LiveId" clId="{54EF1D79-E478-4C67-9EB2-AE56EF51DF03}" dt="2023-06-25T13:23:55.570" v="1654"/>
          <ac:spMkLst>
            <pc:docMk/>
            <pc:sldMk cId="3602388084" sldId="983"/>
            <ac:spMk id="3469" creationId="{1A934496-9E74-81A2-8848-E1A293519F5B}"/>
          </ac:spMkLst>
        </pc:spChg>
        <pc:spChg chg="mod">
          <ac:chgData name="rahulkumar08945@gmail.com" userId="eaa8108a85f67eff" providerId="LiveId" clId="{54EF1D79-E478-4C67-9EB2-AE56EF51DF03}" dt="2023-06-25T13:23:55.570" v="1654"/>
          <ac:spMkLst>
            <pc:docMk/>
            <pc:sldMk cId="3602388084" sldId="983"/>
            <ac:spMk id="3470" creationId="{B2E6A9DB-B772-0D8A-CCDE-FC571B64052A}"/>
          </ac:spMkLst>
        </pc:spChg>
        <pc:spChg chg="mod">
          <ac:chgData name="rahulkumar08945@gmail.com" userId="eaa8108a85f67eff" providerId="LiveId" clId="{54EF1D79-E478-4C67-9EB2-AE56EF51DF03}" dt="2023-06-25T13:23:55.570" v="1654"/>
          <ac:spMkLst>
            <pc:docMk/>
            <pc:sldMk cId="3602388084" sldId="983"/>
            <ac:spMk id="3471" creationId="{DA6F68C8-9B46-8E8E-5516-37339FC66297}"/>
          </ac:spMkLst>
        </pc:spChg>
        <pc:spChg chg="mod">
          <ac:chgData name="rahulkumar08945@gmail.com" userId="eaa8108a85f67eff" providerId="LiveId" clId="{54EF1D79-E478-4C67-9EB2-AE56EF51DF03}" dt="2023-06-25T13:23:55.570" v="1654"/>
          <ac:spMkLst>
            <pc:docMk/>
            <pc:sldMk cId="3602388084" sldId="983"/>
            <ac:spMk id="3472" creationId="{C4D7DA10-279E-42C7-259E-4059EF9AC271}"/>
          </ac:spMkLst>
        </pc:spChg>
        <pc:spChg chg="mod">
          <ac:chgData name="rahulkumar08945@gmail.com" userId="eaa8108a85f67eff" providerId="LiveId" clId="{54EF1D79-E478-4C67-9EB2-AE56EF51DF03}" dt="2023-06-25T13:23:55.570" v="1654"/>
          <ac:spMkLst>
            <pc:docMk/>
            <pc:sldMk cId="3602388084" sldId="983"/>
            <ac:spMk id="3473" creationId="{842BCCB8-62E1-0C8C-01AB-7D652D24DAD3}"/>
          </ac:spMkLst>
        </pc:spChg>
        <pc:spChg chg="mod">
          <ac:chgData name="rahulkumar08945@gmail.com" userId="eaa8108a85f67eff" providerId="LiveId" clId="{54EF1D79-E478-4C67-9EB2-AE56EF51DF03}" dt="2023-06-25T13:23:55.570" v="1654"/>
          <ac:spMkLst>
            <pc:docMk/>
            <pc:sldMk cId="3602388084" sldId="983"/>
            <ac:spMk id="3474" creationId="{8520579D-B655-9617-DB62-0E67C06BE0B1}"/>
          </ac:spMkLst>
        </pc:spChg>
        <pc:spChg chg="mod">
          <ac:chgData name="rahulkumar08945@gmail.com" userId="eaa8108a85f67eff" providerId="LiveId" clId="{54EF1D79-E478-4C67-9EB2-AE56EF51DF03}" dt="2023-06-25T13:23:55.570" v="1654"/>
          <ac:spMkLst>
            <pc:docMk/>
            <pc:sldMk cId="3602388084" sldId="983"/>
            <ac:spMk id="3475" creationId="{207D0633-0304-406B-214C-6E3D859B0C5C}"/>
          </ac:spMkLst>
        </pc:spChg>
        <pc:spChg chg="mod">
          <ac:chgData name="rahulkumar08945@gmail.com" userId="eaa8108a85f67eff" providerId="LiveId" clId="{54EF1D79-E478-4C67-9EB2-AE56EF51DF03}" dt="2023-06-25T13:23:55.570" v="1654"/>
          <ac:spMkLst>
            <pc:docMk/>
            <pc:sldMk cId="3602388084" sldId="983"/>
            <ac:spMk id="3476" creationId="{ED8653A3-B68D-4B28-D010-5E54CA5BA272}"/>
          </ac:spMkLst>
        </pc:spChg>
        <pc:spChg chg="mod">
          <ac:chgData name="rahulkumar08945@gmail.com" userId="eaa8108a85f67eff" providerId="LiveId" clId="{54EF1D79-E478-4C67-9EB2-AE56EF51DF03}" dt="2023-06-25T13:23:55.570" v="1654"/>
          <ac:spMkLst>
            <pc:docMk/>
            <pc:sldMk cId="3602388084" sldId="983"/>
            <ac:spMk id="3477" creationId="{69026BFF-DEFF-29FD-4B73-AE0D5C3A14D5}"/>
          </ac:spMkLst>
        </pc:spChg>
        <pc:spChg chg="mod">
          <ac:chgData name="rahulkumar08945@gmail.com" userId="eaa8108a85f67eff" providerId="LiveId" clId="{54EF1D79-E478-4C67-9EB2-AE56EF51DF03}" dt="2023-06-25T13:23:55.570" v="1654"/>
          <ac:spMkLst>
            <pc:docMk/>
            <pc:sldMk cId="3602388084" sldId="983"/>
            <ac:spMk id="3478" creationId="{22C103F3-D2DD-22A2-EBB8-654CD178F2E2}"/>
          </ac:spMkLst>
        </pc:spChg>
        <pc:spChg chg="mod">
          <ac:chgData name="rahulkumar08945@gmail.com" userId="eaa8108a85f67eff" providerId="LiveId" clId="{54EF1D79-E478-4C67-9EB2-AE56EF51DF03}" dt="2023-06-25T13:23:55.570" v="1654"/>
          <ac:spMkLst>
            <pc:docMk/>
            <pc:sldMk cId="3602388084" sldId="983"/>
            <ac:spMk id="3479" creationId="{4CF92315-AC8C-A4DA-FE94-26864B2D68A5}"/>
          </ac:spMkLst>
        </pc:spChg>
        <pc:spChg chg="mod">
          <ac:chgData name="rahulkumar08945@gmail.com" userId="eaa8108a85f67eff" providerId="LiveId" clId="{54EF1D79-E478-4C67-9EB2-AE56EF51DF03}" dt="2023-06-25T13:23:55.570" v="1654"/>
          <ac:spMkLst>
            <pc:docMk/>
            <pc:sldMk cId="3602388084" sldId="983"/>
            <ac:spMk id="3480" creationId="{33EAA4EE-B833-E3D1-D0B6-99FE5B9D9B86}"/>
          </ac:spMkLst>
        </pc:spChg>
        <pc:spChg chg="mod">
          <ac:chgData name="rahulkumar08945@gmail.com" userId="eaa8108a85f67eff" providerId="LiveId" clId="{54EF1D79-E478-4C67-9EB2-AE56EF51DF03}" dt="2023-06-25T13:23:55.570" v="1654"/>
          <ac:spMkLst>
            <pc:docMk/>
            <pc:sldMk cId="3602388084" sldId="983"/>
            <ac:spMk id="3481" creationId="{37595765-F1E3-5F0B-AE50-146EDA0E33BB}"/>
          </ac:spMkLst>
        </pc:spChg>
        <pc:spChg chg="mod">
          <ac:chgData name="rahulkumar08945@gmail.com" userId="eaa8108a85f67eff" providerId="LiveId" clId="{54EF1D79-E478-4C67-9EB2-AE56EF51DF03}" dt="2023-06-25T13:23:55.570" v="1654"/>
          <ac:spMkLst>
            <pc:docMk/>
            <pc:sldMk cId="3602388084" sldId="983"/>
            <ac:spMk id="3482" creationId="{67001C04-6F6E-CCB9-14A2-08EF6384A00A}"/>
          </ac:spMkLst>
        </pc:spChg>
        <pc:spChg chg="mod">
          <ac:chgData name="rahulkumar08945@gmail.com" userId="eaa8108a85f67eff" providerId="LiveId" clId="{54EF1D79-E478-4C67-9EB2-AE56EF51DF03}" dt="2023-06-25T13:23:55.570" v="1654"/>
          <ac:spMkLst>
            <pc:docMk/>
            <pc:sldMk cId="3602388084" sldId="983"/>
            <ac:spMk id="3483" creationId="{D3BEF794-82EE-99EE-F58A-BEC8A895DE62}"/>
          </ac:spMkLst>
        </pc:spChg>
        <pc:spChg chg="mod">
          <ac:chgData name="rahulkumar08945@gmail.com" userId="eaa8108a85f67eff" providerId="LiveId" clId="{54EF1D79-E478-4C67-9EB2-AE56EF51DF03}" dt="2023-06-25T13:23:55.570" v="1654"/>
          <ac:spMkLst>
            <pc:docMk/>
            <pc:sldMk cId="3602388084" sldId="983"/>
            <ac:spMk id="3484" creationId="{8008C52C-3F15-0741-6E5A-55F3FF850CD8}"/>
          </ac:spMkLst>
        </pc:spChg>
        <pc:spChg chg="mod">
          <ac:chgData name="rahulkumar08945@gmail.com" userId="eaa8108a85f67eff" providerId="LiveId" clId="{54EF1D79-E478-4C67-9EB2-AE56EF51DF03}" dt="2023-06-25T13:23:55.570" v="1654"/>
          <ac:spMkLst>
            <pc:docMk/>
            <pc:sldMk cId="3602388084" sldId="983"/>
            <ac:spMk id="3485" creationId="{B39A4C59-F2E7-5630-6D8A-02A652535DD9}"/>
          </ac:spMkLst>
        </pc:spChg>
        <pc:spChg chg="mod">
          <ac:chgData name="rahulkumar08945@gmail.com" userId="eaa8108a85f67eff" providerId="LiveId" clId="{54EF1D79-E478-4C67-9EB2-AE56EF51DF03}" dt="2023-06-25T13:23:55.570" v="1654"/>
          <ac:spMkLst>
            <pc:docMk/>
            <pc:sldMk cId="3602388084" sldId="983"/>
            <ac:spMk id="3486" creationId="{2D9E469F-DF18-94D4-CD8C-9D8343C74CF7}"/>
          </ac:spMkLst>
        </pc:spChg>
        <pc:spChg chg="mod">
          <ac:chgData name="rahulkumar08945@gmail.com" userId="eaa8108a85f67eff" providerId="LiveId" clId="{54EF1D79-E478-4C67-9EB2-AE56EF51DF03}" dt="2023-06-25T13:23:55.570" v="1654"/>
          <ac:spMkLst>
            <pc:docMk/>
            <pc:sldMk cId="3602388084" sldId="983"/>
            <ac:spMk id="3487" creationId="{A97C8C4E-3FF0-C639-6B23-DE6694680B71}"/>
          </ac:spMkLst>
        </pc:spChg>
        <pc:spChg chg="mod">
          <ac:chgData name="rahulkumar08945@gmail.com" userId="eaa8108a85f67eff" providerId="LiveId" clId="{54EF1D79-E478-4C67-9EB2-AE56EF51DF03}" dt="2023-06-25T13:23:55.570" v="1654"/>
          <ac:spMkLst>
            <pc:docMk/>
            <pc:sldMk cId="3602388084" sldId="983"/>
            <ac:spMk id="3488" creationId="{A7CFCDB5-903B-8211-6FD3-B9AEFF08D9B8}"/>
          </ac:spMkLst>
        </pc:spChg>
        <pc:spChg chg="mod">
          <ac:chgData name="rahulkumar08945@gmail.com" userId="eaa8108a85f67eff" providerId="LiveId" clId="{54EF1D79-E478-4C67-9EB2-AE56EF51DF03}" dt="2023-06-25T13:23:55.570" v="1654"/>
          <ac:spMkLst>
            <pc:docMk/>
            <pc:sldMk cId="3602388084" sldId="983"/>
            <ac:spMk id="3489" creationId="{8DA9C16F-00D7-D394-093D-BE6E84FCA50C}"/>
          </ac:spMkLst>
        </pc:spChg>
        <pc:spChg chg="mod">
          <ac:chgData name="rahulkumar08945@gmail.com" userId="eaa8108a85f67eff" providerId="LiveId" clId="{54EF1D79-E478-4C67-9EB2-AE56EF51DF03}" dt="2023-06-25T13:23:55.570" v="1654"/>
          <ac:spMkLst>
            <pc:docMk/>
            <pc:sldMk cId="3602388084" sldId="983"/>
            <ac:spMk id="3490" creationId="{32867FD7-694A-A605-5561-58446309D7E9}"/>
          </ac:spMkLst>
        </pc:spChg>
        <pc:spChg chg="mod">
          <ac:chgData name="rahulkumar08945@gmail.com" userId="eaa8108a85f67eff" providerId="LiveId" clId="{54EF1D79-E478-4C67-9EB2-AE56EF51DF03}" dt="2023-06-25T13:23:55.570" v="1654"/>
          <ac:spMkLst>
            <pc:docMk/>
            <pc:sldMk cId="3602388084" sldId="983"/>
            <ac:spMk id="3491" creationId="{0B050D1D-EA42-D526-2F64-17472B1313F1}"/>
          </ac:spMkLst>
        </pc:spChg>
        <pc:spChg chg="mod">
          <ac:chgData name="rahulkumar08945@gmail.com" userId="eaa8108a85f67eff" providerId="LiveId" clId="{54EF1D79-E478-4C67-9EB2-AE56EF51DF03}" dt="2023-06-25T13:23:55.570" v="1654"/>
          <ac:spMkLst>
            <pc:docMk/>
            <pc:sldMk cId="3602388084" sldId="983"/>
            <ac:spMk id="3492" creationId="{97D86E4D-02EE-0A6B-2A49-D9C2A30356BB}"/>
          </ac:spMkLst>
        </pc:spChg>
        <pc:spChg chg="mod">
          <ac:chgData name="rahulkumar08945@gmail.com" userId="eaa8108a85f67eff" providerId="LiveId" clId="{54EF1D79-E478-4C67-9EB2-AE56EF51DF03}" dt="2023-06-25T13:23:55.570" v="1654"/>
          <ac:spMkLst>
            <pc:docMk/>
            <pc:sldMk cId="3602388084" sldId="983"/>
            <ac:spMk id="3493" creationId="{7E22A88E-8CE1-C414-0D0C-AA91C0B63638}"/>
          </ac:spMkLst>
        </pc:spChg>
        <pc:spChg chg="mod">
          <ac:chgData name="rahulkumar08945@gmail.com" userId="eaa8108a85f67eff" providerId="LiveId" clId="{54EF1D79-E478-4C67-9EB2-AE56EF51DF03}" dt="2023-06-25T13:23:55.570" v="1654"/>
          <ac:spMkLst>
            <pc:docMk/>
            <pc:sldMk cId="3602388084" sldId="983"/>
            <ac:spMk id="3494" creationId="{3DB1C498-FA6E-EF06-DFE0-AD6ADDE8151F}"/>
          </ac:spMkLst>
        </pc:spChg>
        <pc:spChg chg="mod">
          <ac:chgData name="rahulkumar08945@gmail.com" userId="eaa8108a85f67eff" providerId="LiveId" clId="{54EF1D79-E478-4C67-9EB2-AE56EF51DF03}" dt="2023-06-25T13:23:55.570" v="1654"/>
          <ac:spMkLst>
            <pc:docMk/>
            <pc:sldMk cId="3602388084" sldId="983"/>
            <ac:spMk id="3495" creationId="{40C830A4-20CD-5E58-10FD-29E8E26DC2AF}"/>
          </ac:spMkLst>
        </pc:spChg>
        <pc:spChg chg="mod">
          <ac:chgData name="rahulkumar08945@gmail.com" userId="eaa8108a85f67eff" providerId="LiveId" clId="{54EF1D79-E478-4C67-9EB2-AE56EF51DF03}" dt="2023-06-25T13:23:55.570" v="1654"/>
          <ac:spMkLst>
            <pc:docMk/>
            <pc:sldMk cId="3602388084" sldId="983"/>
            <ac:spMk id="3496" creationId="{6650419A-B404-5402-67D6-66C245C48596}"/>
          </ac:spMkLst>
        </pc:spChg>
        <pc:spChg chg="mod">
          <ac:chgData name="rahulkumar08945@gmail.com" userId="eaa8108a85f67eff" providerId="LiveId" clId="{54EF1D79-E478-4C67-9EB2-AE56EF51DF03}" dt="2023-06-25T13:23:55.570" v="1654"/>
          <ac:spMkLst>
            <pc:docMk/>
            <pc:sldMk cId="3602388084" sldId="983"/>
            <ac:spMk id="3497" creationId="{6C9CFC54-B56F-921A-BEE4-BC4D422DA433}"/>
          </ac:spMkLst>
        </pc:spChg>
        <pc:spChg chg="mod">
          <ac:chgData name="rahulkumar08945@gmail.com" userId="eaa8108a85f67eff" providerId="LiveId" clId="{54EF1D79-E478-4C67-9EB2-AE56EF51DF03}" dt="2023-06-25T13:23:55.570" v="1654"/>
          <ac:spMkLst>
            <pc:docMk/>
            <pc:sldMk cId="3602388084" sldId="983"/>
            <ac:spMk id="3498" creationId="{2F3FEC64-A20B-140E-191C-A8760A458AE0}"/>
          </ac:spMkLst>
        </pc:spChg>
        <pc:spChg chg="mod">
          <ac:chgData name="rahulkumar08945@gmail.com" userId="eaa8108a85f67eff" providerId="LiveId" clId="{54EF1D79-E478-4C67-9EB2-AE56EF51DF03}" dt="2023-06-25T13:23:55.570" v="1654"/>
          <ac:spMkLst>
            <pc:docMk/>
            <pc:sldMk cId="3602388084" sldId="983"/>
            <ac:spMk id="3499" creationId="{1272073A-5E0A-BB45-3CB9-2938229F0947}"/>
          </ac:spMkLst>
        </pc:spChg>
        <pc:spChg chg="mod">
          <ac:chgData name="rahulkumar08945@gmail.com" userId="eaa8108a85f67eff" providerId="LiveId" clId="{54EF1D79-E478-4C67-9EB2-AE56EF51DF03}" dt="2023-06-25T13:23:55.570" v="1654"/>
          <ac:spMkLst>
            <pc:docMk/>
            <pc:sldMk cId="3602388084" sldId="983"/>
            <ac:spMk id="3500" creationId="{9517A9B0-58E3-2017-182F-74AABEE603B7}"/>
          </ac:spMkLst>
        </pc:spChg>
        <pc:spChg chg="mod">
          <ac:chgData name="rahulkumar08945@gmail.com" userId="eaa8108a85f67eff" providerId="LiveId" clId="{54EF1D79-E478-4C67-9EB2-AE56EF51DF03}" dt="2023-06-25T13:23:55.570" v="1654"/>
          <ac:spMkLst>
            <pc:docMk/>
            <pc:sldMk cId="3602388084" sldId="983"/>
            <ac:spMk id="3501" creationId="{7BF87C52-9CAA-1466-02C9-282632124B89}"/>
          </ac:spMkLst>
        </pc:spChg>
        <pc:spChg chg="mod">
          <ac:chgData name="rahulkumar08945@gmail.com" userId="eaa8108a85f67eff" providerId="LiveId" clId="{54EF1D79-E478-4C67-9EB2-AE56EF51DF03}" dt="2023-06-25T13:23:55.570" v="1654"/>
          <ac:spMkLst>
            <pc:docMk/>
            <pc:sldMk cId="3602388084" sldId="983"/>
            <ac:spMk id="3502" creationId="{43CDBFEE-6138-D202-5C1E-EEFE42BD31EF}"/>
          </ac:spMkLst>
        </pc:spChg>
        <pc:spChg chg="mod">
          <ac:chgData name="rahulkumar08945@gmail.com" userId="eaa8108a85f67eff" providerId="LiveId" clId="{54EF1D79-E478-4C67-9EB2-AE56EF51DF03}" dt="2023-06-25T13:23:55.570" v="1654"/>
          <ac:spMkLst>
            <pc:docMk/>
            <pc:sldMk cId="3602388084" sldId="983"/>
            <ac:spMk id="3503" creationId="{B664824C-7D93-7351-77DC-17E46922F11B}"/>
          </ac:spMkLst>
        </pc:spChg>
        <pc:spChg chg="mod">
          <ac:chgData name="rahulkumar08945@gmail.com" userId="eaa8108a85f67eff" providerId="LiveId" clId="{54EF1D79-E478-4C67-9EB2-AE56EF51DF03}" dt="2023-06-25T13:23:55.570" v="1654"/>
          <ac:spMkLst>
            <pc:docMk/>
            <pc:sldMk cId="3602388084" sldId="983"/>
            <ac:spMk id="3504" creationId="{0812DBF0-69F2-BACF-BC0D-CEFCDB26C798}"/>
          </ac:spMkLst>
        </pc:spChg>
        <pc:spChg chg="mod">
          <ac:chgData name="rahulkumar08945@gmail.com" userId="eaa8108a85f67eff" providerId="LiveId" clId="{54EF1D79-E478-4C67-9EB2-AE56EF51DF03}" dt="2023-06-25T13:23:55.570" v="1654"/>
          <ac:spMkLst>
            <pc:docMk/>
            <pc:sldMk cId="3602388084" sldId="983"/>
            <ac:spMk id="3505" creationId="{50A172BE-B4D2-E563-4CA3-EC56373141F3}"/>
          </ac:spMkLst>
        </pc:spChg>
        <pc:spChg chg="mod">
          <ac:chgData name="rahulkumar08945@gmail.com" userId="eaa8108a85f67eff" providerId="LiveId" clId="{54EF1D79-E478-4C67-9EB2-AE56EF51DF03}" dt="2023-06-25T13:23:55.570" v="1654"/>
          <ac:spMkLst>
            <pc:docMk/>
            <pc:sldMk cId="3602388084" sldId="983"/>
            <ac:spMk id="3506" creationId="{F1AFBC47-8F82-CA42-7AF6-2FEB7F420913}"/>
          </ac:spMkLst>
        </pc:spChg>
        <pc:spChg chg="mod">
          <ac:chgData name="rahulkumar08945@gmail.com" userId="eaa8108a85f67eff" providerId="LiveId" clId="{54EF1D79-E478-4C67-9EB2-AE56EF51DF03}" dt="2023-06-25T13:23:55.570" v="1654"/>
          <ac:spMkLst>
            <pc:docMk/>
            <pc:sldMk cId="3602388084" sldId="983"/>
            <ac:spMk id="3507" creationId="{BC483E23-FE3F-43CE-F14E-6FAF0A092D53}"/>
          </ac:spMkLst>
        </pc:spChg>
        <pc:spChg chg="mod">
          <ac:chgData name="rahulkumar08945@gmail.com" userId="eaa8108a85f67eff" providerId="LiveId" clId="{54EF1D79-E478-4C67-9EB2-AE56EF51DF03}" dt="2023-06-25T13:23:55.570" v="1654"/>
          <ac:spMkLst>
            <pc:docMk/>
            <pc:sldMk cId="3602388084" sldId="983"/>
            <ac:spMk id="3508" creationId="{30722292-F02D-3CDB-1742-6C5D9D4E7C0E}"/>
          </ac:spMkLst>
        </pc:spChg>
        <pc:spChg chg="mod">
          <ac:chgData name="rahulkumar08945@gmail.com" userId="eaa8108a85f67eff" providerId="LiveId" clId="{54EF1D79-E478-4C67-9EB2-AE56EF51DF03}" dt="2023-06-25T13:23:55.570" v="1654"/>
          <ac:spMkLst>
            <pc:docMk/>
            <pc:sldMk cId="3602388084" sldId="983"/>
            <ac:spMk id="3509" creationId="{F6F2E262-9894-4C01-A5F6-2EDD66384B1D}"/>
          </ac:spMkLst>
        </pc:spChg>
        <pc:spChg chg="mod">
          <ac:chgData name="rahulkumar08945@gmail.com" userId="eaa8108a85f67eff" providerId="LiveId" clId="{54EF1D79-E478-4C67-9EB2-AE56EF51DF03}" dt="2023-06-25T13:23:55.570" v="1654"/>
          <ac:spMkLst>
            <pc:docMk/>
            <pc:sldMk cId="3602388084" sldId="983"/>
            <ac:spMk id="3510" creationId="{1F11B65A-B0AC-2441-0667-70085F8628FE}"/>
          </ac:spMkLst>
        </pc:spChg>
        <pc:spChg chg="mod">
          <ac:chgData name="rahulkumar08945@gmail.com" userId="eaa8108a85f67eff" providerId="LiveId" clId="{54EF1D79-E478-4C67-9EB2-AE56EF51DF03}" dt="2023-06-25T13:23:55.570" v="1654"/>
          <ac:spMkLst>
            <pc:docMk/>
            <pc:sldMk cId="3602388084" sldId="983"/>
            <ac:spMk id="3511" creationId="{996826DF-8E95-47A9-CA8E-874AD167A4B3}"/>
          </ac:spMkLst>
        </pc:spChg>
        <pc:spChg chg="mod">
          <ac:chgData name="rahulkumar08945@gmail.com" userId="eaa8108a85f67eff" providerId="LiveId" clId="{54EF1D79-E478-4C67-9EB2-AE56EF51DF03}" dt="2023-06-25T13:23:55.570" v="1654"/>
          <ac:spMkLst>
            <pc:docMk/>
            <pc:sldMk cId="3602388084" sldId="983"/>
            <ac:spMk id="3512" creationId="{A302A189-D797-A37F-2CD2-D81635F59100}"/>
          </ac:spMkLst>
        </pc:spChg>
        <pc:spChg chg="mod">
          <ac:chgData name="rahulkumar08945@gmail.com" userId="eaa8108a85f67eff" providerId="LiveId" clId="{54EF1D79-E478-4C67-9EB2-AE56EF51DF03}" dt="2023-06-25T13:23:55.570" v="1654"/>
          <ac:spMkLst>
            <pc:docMk/>
            <pc:sldMk cId="3602388084" sldId="983"/>
            <ac:spMk id="3513" creationId="{3F53C636-DF4D-A276-928C-22562AB66C11}"/>
          </ac:spMkLst>
        </pc:spChg>
        <pc:spChg chg="mod">
          <ac:chgData name="rahulkumar08945@gmail.com" userId="eaa8108a85f67eff" providerId="LiveId" clId="{54EF1D79-E478-4C67-9EB2-AE56EF51DF03}" dt="2023-06-25T13:23:55.570" v="1654"/>
          <ac:spMkLst>
            <pc:docMk/>
            <pc:sldMk cId="3602388084" sldId="983"/>
            <ac:spMk id="3514" creationId="{B4BF4C88-DCA0-A225-050C-1C8C5CF2B797}"/>
          </ac:spMkLst>
        </pc:spChg>
        <pc:spChg chg="mod">
          <ac:chgData name="rahulkumar08945@gmail.com" userId="eaa8108a85f67eff" providerId="LiveId" clId="{54EF1D79-E478-4C67-9EB2-AE56EF51DF03}" dt="2023-06-25T13:23:55.570" v="1654"/>
          <ac:spMkLst>
            <pc:docMk/>
            <pc:sldMk cId="3602388084" sldId="983"/>
            <ac:spMk id="3515" creationId="{5589DC1A-D8C0-1A50-08EF-49834B5BC968}"/>
          </ac:spMkLst>
        </pc:spChg>
        <pc:spChg chg="mod">
          <ac:chgData name="rahulkumar08945@gmail.com" userId="eaa8108a85f67eff" providerId="LiveId" clId="{54EF1D79-E478-4C67-9EB2-AE56EF51DF03}" dt="2023-06-25T13:23:55.570" v="1654"/>
          <ac:spMkLst>
            <pc:docMk/>
            <pc:sldMk cId="3602388084" sldId="983"/>
            <ac:spMk id="3516" creationId="{0BFFFCEF-AD12-08AC-922B-6CE0D2A8CE95}"/>
          </ac:spMkLst>
        </pc:spChg>
        <pc:spChg chg="mod">
          <ac:chgData name="rahulkumar08945@gmail.com" userId="eaa8108a85f67eff" providerId="LiveId" clId="{54EF1D79-E478-4C67-9EB2-AE56EF51DF03}" dt="2023-06-25T13:23:55.570" v="1654"/>
          <ac:spMkLst>
            <pc:docMk/>
            <pc:sldMk cId="3602388084" sldId="983"/>
            <ac:spMk id="3517" creationId="{2EBC3944-FFA8-8703-482F-B86D8AB220FC}"/>
          </ac:spMkLst>
        </pc:spChg>
        <pc:spChg chg="mod">
          <ac:chgData name="rahulkumar08945@gmail.com" userId="eaa8108a85f67eff" providerId="LiveId" clId="{54EF1D79-E478-4C67-9EB2-AE56EF51DF03}" dt="2023-06-25T13:23:55.570" v="1654"/>
          <ac:spMkLst>
            <pc:docMk/>
            <pc:sldMk cId="3602388084" sldId="983"/>
            <ac:spMk id="3518" creationId="{8EBAC4B1-5E85-231F-7CCF-CC8394A2DA1C}"/>
          </ac:spMkLst>
        </pc:spChg>
        <pc:spChg chg="mod">
          <ac:chgData name="rahulkumar08945@gmail.com" userId="eaa8108a85f67eff" providerId="LiveId" clId="{54EF1D79-E478-4C67-9EB2-AE56EF51DF03}" dt="2023-06-25T13:23:55.570" v="1654"/>
          <ac:spMkLst>
            <pc:docMk/>
            <pc:sldMk cId="3602388084" sldId="983"/>
            <ac:spMk id="3519" creationId="{04FB09D2-4303-EDCB-BDD6-CA70500E380F}"/>
          </ac:spMkLst>
        </pc:spChg>
        <pc:spChg chg="mod">
          <ac:chgData name="rahulkumar08945@gmail.com" userId="eaa8108a85f67eff" providerId="LiveId" clId="{54EF1D79-E478-4C67-9EB2-AE56EF51DF03}" dt="2023-06-25T13:23:55.570" v="1654"/>
          <ac:spMkLst>
            <pc:docMk/>
            <pc:sldMk cId="3602388084" sldId="983"/>
            <ac:spMk id="3520" creationId="{E8D37386-B89E-B7D1-D8B3-F20C3982A300}"/>
          </ac:spMkLst>
        </pc:spChg>
        <pc:spChg chg="mod">
          <ac:chgData name="rahulkumar08945@gmail.com" userId="eaa8108a85f67eff" providerId="LiveId" clId="{54EF1D79-E478-4C67-9EB2-AE56EF51DF03}" dt="2023-06-25T13:23:55.570" v="1654"/>
          <ac:spMkLst>
            <pc:docMk/>
            <pc:sldMk cId="3602388084" sldId="983"/>
            <ac:spMk id="3521" creationId="{BA0AD685-D81C-BE21-DC4C-96E705717D6F}"/>
          </ac:spMkLst>
        </pc:spChg>
        <pc:spChg chg="mod">
          <ac:chgData name="rahulkumar08945@gmail.com" userId="eaa8108a85f67eff" providerId="LiveId" clId="{54EF1D79-E478-4C67-9EB2-AE56EF51DF03}" dt="2023-06-25T13:23:55.570" v="1654"/>
          <ac:spMkLst>
            <pc:docMk/>
            <pc:sldMk cId="3602388084" sldId="983"/>
            <ac:spMk id="3522" creationId="{043972F7-EB57-F7FA-233A-A1DC288B0726}"/>
          </ac:spMkLst>
        </pc:spChg>
        <pc:spChg chg="mod">
          <ac:chgData name="rahulkumar08945@gmail.com" userId="eaa8108a85f67eff" providerId="LiveId" clId="{54EF1D79-E478-4C67-9EB2-AE56EF51DF03}" dt="2023-06-25T13:23:55.570" v="1654"/>
          <ac:spMkLst>
            <pc:docMk/>
            <pc:sldMk cId="3602388084" sldId="983"/>
            <ac:spMk id="3523" creationId="{347746D9-7E31-B81A-F9DC-154EF8416E1F}"/>
          </ac:spMkLst>
        </pc:spChg>
        <pc:spChg chg="mod">
          <ac:chgData name="rahulkumar08945@gmail.com" userId="eaa8108a85f67eff" providerId="LiveId" clId="{54EF1D79-E478-4C67-9EB2-AE56EF51DF03}" dt="2023-06-25T13:23:55.570" v="1654"/>
          <ac:spMkLst>
            <pc:docMk/>
            <pc:sldMk cId="3602388084" sldId="983"/>
            <ac:spMk id="3524" creationId="{ED5B95E2-3F8E-1A75-8B4E-BD803F91AF1C}"/>
          </ac:spMkLst>
        </pc:spChg>
        <pc:spChg chg="mod">
          <ac:chgData name="rahulkumar08945@gmail.com" userId="eaa8108a85f67eff" providerId="LiveId" clId="{54EF1D79-E478-4C67-9EB2-AE56EF51DF03}" dt="2023-06-25T13:23:55.570" v="1654"/>
          <ac:spMkLst>
            <pc:docMk/>
            <pc:sldMk cId="3602388084" sldId="983"/>
            <ac:spMk id="3525" creationId="{F728F899-1085-4964-6B50-6A6C153D358B}"/>
          </ac:spMkLst>
        </pc:spChg>
        <pc:spChg chg="mod">
          <ac:chgData name="rahulkumar08945@gmail.com" userId="eaa8108a85f67eff" providerId="LiveId" clId="{54EF1D79-E478-4C67-9EB2-AE56EF51DF03}" dt="2023-06-25T13:23:55.570" v="1654"/>
          <ac:spMkLst>
            <pc:docMk/>
            <pc:sldMk cId="3602388084" sldId="983"/>
            <ac:spMk id="3526" creationId="{3E09155F-FBF0-C0CA-1AA7-373C0C2B2CC1}"/>
          </ac:spMkLst>
        </pc:spChg>
        <pc:spChg chg="mod">
          <ac:chgData name="rahulkumar08945@gmail.com" userId="eaa8108a85f67eff" providerId="LiveId" clId="{54EF1D79-E478-4C67-9EB2-AE56EF51DF03}" dt="2023-06-25T13:23:55.570" v="1654"/>
          <ac:spMkLst>
            <pc:docMk/>
            <pc:sldMk cId="3602388084" sldId="983"/>
            <ac:spMk id="3527" creationId="{B73A99B0-0C26-8142-1805-4ED3CF106062}"/>
          </ac:spMkLst>
        </pc:spChg>
        <pc:spChg chg="mod">
          <ac:chgData name="rahulkumar08945@gmail.com" userId="eaa8108a85f67eff" providerId="LiveId" clId="{54EF1D79-E478-4C67-9EB2-AE56EF51DF03}" dt="2023-06-25T13:23:55.570" v="1654"/>
          <ac:spMkLst>
            <pc:docMk/>
            <pc:sldMk cId="3602388084" sldId="983"/>
            <ac:spMk id="3528" creationId="{D655E792-D796-BCB3-E6AD-9CF51C64D304}"/>
          </ac:spMkLst>
        </pc:spChg>
        <pc:spChg chg="mod">
          <ac:chgData name="rahulkumar08945@gmail.com" userId="eaa8108a85f67eff" providerId="LiveId" clId="{54EF1D79-E478-4C67-9EB2-AE56EF51DF03}" dt="2023-06-25T13:23:55.570" v="1654"/>
          <ac:spMkLst>
            <pc:docMk/>
            <pc:sldMk cId="3602388084" sldId="983"/>
            <ac:spMk id="3529" creationId="{F26434B7-38D7-BC2B-9C99-134BFA663465}"/>
          </ac:spMkLst>
        </pc:spChg>
        <pc:spChg chg="mod">
          <ac:chgData name="rahulkumar08945@gmail.com" userId="eaa8108a85f67eff" providerId="LiveId" clId="{54EF1D79-E478-4C67-9EB2-AE56EF51DF03}" dt="2023-06-25T13:23:55.570" v="1654"/>
          <ac:spMkLst>
            <pc:docMk/>
            <pc:sldMk cId="3602388084" sldId="983"/>
            <ac:spMk id="3530" creationId="{C0F9F243-E6F0-8F8E-F92A-0E58585B64AC}"/>
          </ac:spMkLst>
        </pc:spChg>
        <pc:spChg chg="mod">
          <ac:chgData name="rahulkumar08945@gmail.com" userId="eaa8108a85f67eff" providerId="LiveId" clId="{54EF1D79-E478-4C67-9EB2-AE56EF51DF03}" dt="2023-06-25T13:23:55.570" v="1654"/>
          <ac:spMkLst>
            <pc:docMk/>
            <pc:sldMk cId="3602388084" sldId="983"/>
            <ac:spMk id="3531" creationId="{117EBBAE-0EDA-26FA-1B1A-E30E25D3196E}"/>
          </ac:spMkLst>
        </pc:spChg>
        <pc:spChg chg="mod">
          <ac:chgData name="rahulkumar08945@gmail.com" userId="eaa8108a85f67eff" providerId="LiveId" clId="{54EF1D79-E478-4C67-9EB2-AE56EF51DF03}" dt="2023-06-25T13:23:55.570" v="1654"/>
          <ac:spMkLst>
            <pc:docMk/>
            <pc:sldMk cId="3602388084" sldId="983"/>
            <ac:spMk id="3532" creationId="{2867AABD-D527-371A-03D2-19B28985BE18}"/>
          </ac:spMkLst>
        </pc:spChg>
        <pc:spChg chg="mod">
          <ac:chgData name="rahulkumar08945@gmail.com" userId="eaa8108a85f67eff" providerId="LiveId" clId="{54EF1D79-E478-4C67-9EB2-AE56EF51DF03}" dt="2023-06-25T13:23:55.570" v="1654"/>
          <ac:spMkLst>
            <pc:docMk/>
            <pc:sldMk cId="3602388084" sldId="983"/>
            <ac:spMk id="3533" creationId="{D1D6CC28-66F8-0274-B73D-03F05DF9FA3C}"/>
          </ac:spMkLst>
        </pc:spChg>
        <pc:spChg chg="mod">
          <ac:chgData name="rahulkumar08945@gmail.com" userId="eaa8108a85f67eff" providerId="LiveId" clId="{54EF1D79-E478-4C67-9EB2-AE56EF51DF03}" dt="2023-06-25T13:23:55.570" v="1654"/>
          <ac:spMkLst>
            <pc:docMk/>
            <pc:sldMk cId="3602388084" sldId="983"/>
            <ac:spMk id="3534" creationId="{E946CD1D-9979-FD03-7F14-204A794196D2}"/>
          </ac:spMkLst>
        </pc:spChg>
        <pc:spChg chg="mod">
          <ac:chgData name="rahulkumar08945@gmail.com" userId="eaa8108a85f67eff" providerId="LiveId" clId="{54EF1D79-E478-4C67-9EB2-AE56EF51DF03}" dt="2023-06-25T13:23:55.570" v="1654"/>
          <ac:spMkLst>
            <pc:docMk/>
            <pc:sldMk cId="3602388084" sldId="983"/>
            <ac:spMk id="3535" creationId="{6C5BC2EE-9ABF-332C-BF47-0F7FCA36D191}"/>
          </ac:spMkLst>
        </pc:spChg>
        <pc:spChg chg="mod">
          <ac:chgData name="rahulkumar08945@gmail.com" userId="eaa8108a85f67eff" providerId="LiveId" clId="{54EF1D79-E478-4C67-9EB2-AE56EF51DF03}" dt="2023-06-25T13:23:55.570" v="1654"/>
          <ac:spMkLst>
            <pc:docMk/>
            <pc:sldMk cId="3602388084" sldId="983"/>
            <ac:spMk id="3536" creationId="{1AEDD96C-9CBC-305C-0EA9-CC33F61BA801}"/>
          </ac:spMkLst>
        </pc:spChg>
        <pc:spChg chg="mod">
          <ac:chgData name="rahulkumar08945@gmail.com" userId="eaa8108a85f67eff" providerId="LiveId" clId="{54EF1D79-E478-4C67-9EB2-AE56EF51DF03}" dt="2023-06-25T13:23:55.570" v="1654"/>
          <ac:spMkLst>
            <pc:docMk/>
            <pc:sldMk cId="3602388084" sldId="983"/>
            <ac:spMk id="3537" creationId="{3A15E629-D4AC-5740-62D3-B5B187DB9601}"/>
          </ac:spMkLst>
        </pc:spChg>
        <pc:spChg chg="mod">
          <ac:chgData name="rahulkumar08945@gmail.com" userId="eaa8108a85f67eff" providerId="LiveId" clId="{54EF1D79-E478-4C67-9EB2-AE56EF51DF03}" dt="2023-06-25T13:23:55.570" v="1654"/>
          <ac:spMkLst>
            <pc:docMk/>
            <pc:sldMk cId="3602388084" sldId="983"/>
            <ac:spMk id="3538" creationId="{CC9824D5-63AB-338C-9416-59C036FC1FA3}"/>
          </ac:spMkLst>
        </pc:spChg>
        <pc:spChg chg="mod">
          <ac:chgData name="rahulkumar08945@gmail.com" userId="eaa8108a85f67eff" providerId="LiveId" clId="{54EF1D79-E478-4C67-9EB2-AE56EF51DF03}" dt="2023-06-25T13:23:55.570" v="1654"/>
          <ac:spMkLst>
            <pc:docMk/>
            <pc:sldMk cId="3602388084" sldId="983"/>
            <ac:spMk id="3539" creationId="{7EBC20D2-248B-753B-3230-C8DEC830B9EA}"/>
          </ac:spMkLst>
        </pc:spChg>
        <pc:spChg chg="mod">
          <ac:chgData name="rahulkumar08945@gmail.com" userId="eaa8108a85f67eff" providerId="LiveId" clId="{54EF1D79-E478-4C67-9EB2-AE56EF51DF03}" dt="2023-06-25T13:23:55.570" v="1654"/>
          <ac:spMkLst>
            <pc:docMk/>
            <pc:sldMk cId="3602388084" sldId="983"/>
            <ac:spMk id="3540" creationId="{1774FAEC-F4E8-B2A6-7A36-F6E5DCA33C26}"/>
          </ac:spMkLst>
        </pc:spChg>
        <pc:spChg chg="mod">
          <ac:chgData name="rahulkumar08945@gmail.com" userId="eaa8108a85f67eff" providerId="LiveId" clId="{54EF1D79-E478-4C67-9EB2-AE56EF51DF03}" dt="2023-06-25T13:23:55.570" v="1654"/>
          <ac:spMkLst>
            <pc:docMk/>
            <pc:sldMk cId="3602388084" sldId="983"/>
            <ac:spMk id="3541" creationId="{81DB021C-BFBC-C6AD-64D4-08A55E25FE9A}"/>
          </ac:spMkLst>
        </pc:spChg>
        <pc:spChg chg="mod">
          <ac:chgData name="rahulkumar08945@gmail.com" userId="eaa8108a85f67eff" providerId="LiveId" clId="{54EF1D79-E478-4C67-9EB2-AE56EF51DF03}" dt="2023-06-25T13:23:55.570" v="1654"/>
          <ac:spMkLst>
            <pc:docMk/>
            <pc:sldMk cId="3602388084" sldId="983"/>
            <ac:spMk id="3542" creationId="{967B10CB-A554-6257-F7D8-770955C42539}"/>
          </ac:spMkLst>
        </pc:spChg>
        <pc:spChg chg="mod">
          <ac:chgData name="rahulkumar08945@gmail.com" userId="eaa8108a85f67eff" providerId="LiveId" clId="{54EF1D79-E478-4C67-9EB2-AE56EF51DF03}" dt="2023-06-25T13:23:55.570" v="1654"/>
          <ac:spMkLst>
            <pc:docMk/>
            <pc:sldMk cId="3602388084" sldId="983"/>
            <ac:spMk id="3543" creationId="{9B750657-E898-CF27-0AC3-23F8F673F96B}"/>
          </ac:spMkLst>
        </pc:spChg>
        <pc:spChg chg="mod">
          <ac:chgData name="rahulkumar08945@gmail.com" userId="eaa8108a85f67eff" providerId="LiveId" clId="{54EF1D79-E478-4C67-9EB2-AE56EF51DF03}" dt="2023-06-25T13:23:55.570" v="1654"/>
          <ac:spMkLst>
            <pc:docMk/>
            <pc:sldMk cId="3602388084" sldId="983"/>
            <ac:spMk id="3544" creationId="{484FAB47-7F6A-48B2-435C-5BCEBAAB2597}"/>
          </ac:spMkLst>
        </pc:spChg>
        <pc:spChg chg="mod">
          <ac:chgData name="rahulkumar08945@gmail.com" userId="eaa8108a85f67eff" providerId="LiveId" clId="{54EF1D79-E478-4C67-9EB2-AE56EF51DF03}" dt="2023-06-25T13:23:55.570" v="1654"/>
          <ac:spMkLst>
            <pc:docMk/>
            <pc:sldMk cId="3602388084" sldId="983"/>
            <ac:spMk id="3545" creationId="{69C2C24B-1CB5-F4C3-DC28-0C2F3A0BCFF1}"/>
          </ac:spMkLst>
        </pc:spChg>
        <pc:spChg chg="mod">
          <ac:chgData name="rahulkumar08945@gmail.com" userId="eaa8108a85f67eff" providerId="LiveId" clId="{54EF1D79-E478-4C67-9EB2-AE56EF51DF03}" dt="2023-06-25T13:23:55.570" v="1654"/>
          <ac:spMkLst>
            <pc:docMk/>
            <pc:sldMk cId="3602388084" sldId="983"/>
            <ac:spMk id="3546" creationId="{817FDC20-DFF4-FFB3-374F-7E958322C6D1}"/>
          </ac:spMkLst>
        </pc:spChg>
        <pc:spChg chg="mod">
          <ac:chgData name="rahulkumar08945@gmail.com" userId="eaa8108a85f67eff" providerId="LiveId" clId="{54EF1D79-E478-4C67-9EB2-AE56EF51DF03}" dt="2023-06-25T13:23:55.570" v="1654"/>
          <ac:spMkLst>
            <pc:docMk/>
            <pc:sldMk cId="3602388084" sldId="983"/>
            <ac:spMk id="3547" creationId="{63FDA31F-6A7B-2141-29FB-49CF7099D910}"/>
          </ac:spMkLst>
        </pc:spChg>
        <pc:spChg chg="mod">
          <ac:chgData name="rahulkumar08945@gmail.com" userId="eaa8108a85f67eff" providerId="LiveId" clId="{54EF1D79-E478-4C67-9EB2-AE56EF51DF03}" dt="2023-06-25T13:23:55.570" v="1654"/>
          <ac:spMkLst>
            <pc:docMk/>
            <pc:sldMk cId="3602388084" sldId="983"/>
            <ac:spMk id="3548" creationId="{95310D6F-0592-1CF6-AFE3-9A3BC402F11A}"/>
          </ac:spMkLst>
        </pc:spChg>
        <pc:spChg chg="mod">
          <ac:chgData name="rahulkumar08945@gmail.com" userId="eaa8108a85f67eff" providerId="LiveId" clId="{54EF1D79-E478-4C67-9EB2-AE56EF51DF03}" dt="2023-06-25T13:23:55.570" v="1654"/>
          <ac:spMkLst>
            <pc:docMk/>
            <pc:sldMk cId="3602388084" sldId="983"/>
            <ac:spMk id="3549" creationId="{510B37D2-5466-998A-7224-3484E425698F}"/>
          </ac:spMkLst>
        </pc:spChg>
        <pc:spChg chg="mod">
          <ac:chgData name="rahulkumar08945@gmail.com" userId="eaa8108a85f67eff" providerId="LiveId" clId="{54EF1D79-E478-4C67-9EB2-AE56EF51DF03}" dt="2023-06-25T13:23:55.570" v="1654"/>
          <ac:spMkLst>
            <pc:docMk/>
            <pc:sldMk cId="3602388084" sldId="983"/>
            <ac:spMk id="3550" creationId="{720F24D5-C647-0E5E-FE5F-A84FC08AFBAF}"/>
          </ac:spMkLst>
        </pc:spChg>
        <pc:spChg chg="mod">
          <ac:chgData name="rahulkumar08945@gmail.com" userId="eaa8108a85f67eff" providerId="LiveId" clId="{54EF1D79-E478-4C67-9EB2-AE56EF51DF03}" dt="2023-06-25T13:23:55.570" v="1654"/>
          <ac:spMkLst>
            <pc:docMk/>
            <pc:sldMk cId="3602388084" sldId="983"/>
            <ac:spMk id="3551" creationId="{050C4471-052E-D028-25A7-E0554EDAE12E}"/>
          </ac:spMkLst>
        </pc:spChg>
        <pc:spChg chg="mod">
          <ac:chgData name="rahulkumar08945@gmail.com" userId="eaa8108a85f67eff" providerId="LiveId" clId="{54EF1D79-E478-4C67-9EB2-AE56EF51DF03}" dt="2023-06-25T13:23:55.570" v="1654"/>
          <ac:spMkLst>
            <pc:docMk/>
            <pc:sldMk cId="3602388084" sldId="983"/>
            <ac:spMk id="3552" creationId="{23B3FDBB-EE78-D40E-F691-F417F64ACD7A}"/>
          </ac:spMkLst>
        </pc:spChg>
        <pc:spChg chg="mod">
          <ac:chgData name="rahulkumar08945@gmail.com" userId="eaa8108a85f67eff" providerId="LiveId" clId="{54EF1D79-E478-4C67-9EB2-AE56EF51DF03}" dt="2023-06-25T13:23:55.570" v="1654"/>
          <ac:spMkLst>
            <pc:docMk/>
            <pc:sldMk cId="3602388084" sldId="983"/>
            <ac:spMk id="3553" creationId="{D465F8DC-3A4B-2171-085B-32D0DDE3A25D}"/>
          </ac:spMkLst>
        </pc:spChg>
        <pc:spChg chg="mod">
          <ac:chgData name="rahulkumar08945@gmail.com" userId="eaa8108a85f67eff" providerId="LiveId" clId="{54EF1D79-E478-4C67-9EB2-AE56EF51DF03}" dt="2023-06-25T13:23:55.570" v="1654"/>
          <ac:spMkLst>
            <pc:docMk/>
            <pc:sldMk cId="3602388084" sldId="983"/>
            <ac:spMk id="3554" creationId="{494CC44A-C02A-4FFD-36F5-47B57CE7F332}"/>
          </ac:spMkLst>
        </pc:spChg>
        <pc:spChg chg="mod">
          <ac:chgData name="rahulkumar08945@gmail.com" userId="eaa8108a85f67eff" providerId="LiveId" clId="{54EF1D79-E478-4C67-9EB2-AE56EF51DF03}" dt="2023-06-25T13:23:55.570" v="1654"/>
          <ac:spMkLst>
            <pc:docMk/>
            <pc:sldMk cId="3602388084" sldId="983"/>
            <ac:spMk id="3555" creationId="{59EEB3EF-C1EA-A62A-8E11-1924EF973B2C}"/>
          </ac:spMkLst>
        </pc:spChg>
        <pc:spChg chg="mod">
          <ac:chgData name="rahulkumar08945@gmail.com" userId="eaa8108a85f67eff" providerId="LiveId" clId="{54EF1D79-E478-4C67-9EB2-AE56EF51DF03}" dt="2023-06-25T13:23:55.570" v="1654"/>
          <ac:spMkLst>
            <pc:docMk/>
            <pc:sldMk cId="3602388084" sldId="983"/>
            <ac:spMk id="3556" creationId="{7F9D51A0-99A6-EA9F-27B5-A8EE8DEF7914}"/>
          </ac:spMkLst>
        </pc:spChg>
        <pc:spChg chg="mod">
          <ac:chgData name="rahulkumar08945@gmail.com" userId="eaa8108a85f67eff" providerId="LiveId" clId="{54EF1D79-E478-4C67-9EB2-AE56EF51DF03}" dt="2023-06-25T13:23:55.570" v="1654"/>
          <ac:spMkLst>
            <pc:docMk/>
            <pc:sldMk cId="3602388084" sldId="983"/>
            <ac:spMk id="3557" creationId="{D20A7EB2-BA18-FBE0-E044-5D53B9886D8C}"/>
          </ac:spMkLst>
        </pc:spChg>
        <pc:spChg chg="mod">
          <ac:chgData name="rahulkumar08945@gmail.com" userId="eaa8108a85f67eff" providerId="LiveId" clId="{54EF1D79-E478-4C67-9EB2-AE56EF51DF03}" dt="2023-06-25T13:23:55.570" v="1654"/>
          <ac:spMkLst>
            <pc:docMk/>
            <pc:sldMk cId="3602388084" sldId="983"/>
            <ac:spMk id="3558" creationId="{D8A26837-1D05-4E67-EE47-BF3BE9098533}"/>
          </ac:spMkLst>
        </pc:spChg>
        <pc:spChg chg="mod">
          <ac:chgData name="rahulkumar08945@gmail.com" userId="eaa8108a85f67eff" providerId="LiveId" clId="{54EF1D79-E478-4C67-9EB2-AE56EF51DF03}" dt="2023-06-25T13:23:55.570" v="1654"/>
          <ac:spMkLst>
            <pc:docMk/>
            <pc:sldMk cId="3602388084" sldId="983"/>
            <ac:spMk id="3559" creationId="{C9475594-8F9B-475C-39C5-FB4469C2ECE0}"/>
          </ac:spMkLst>
        </pc:spChg>
        <pc:spChg chg="mod">
          <ac:chgData name="rahulkumar08945@gmail.com" userId="eaa8108a85f67eff" providerId="LiveId" clId="{54EF1D79-E478-4C67-9EB2-AE56EF51DF03}" dt="2023-06-25T13:23:55.570" v="1654"/>
          <ac:spMkLst>
            <pc:docMk/>
            <pc:sldMk cId="3602388084" sldId="983"/>
            <ac:spMk id="3560" creationId="{75476B30-6E35-F5AA-29F2-277659788D6A}"/>
          </ac:spMkLst>
        </pc:spChg>
        <pc:spChg chg="mod">
          <ac:chgData name="rahulkumar08945@gmail.com" userId="eaa8108a85f67eff" providerId="LiveId" clId="{54EF1D79-E478-4C67-9EB2-AE56EF51DF03}" dt="2023-06-25T13:23:55.570" v="1654"/>
          <ac:spMkLst>
            <pc:docMk/>
            <pc:sldMk cId="3602388084" sldId="983"/>
            <ac:spMk id="3561" creationId="{525B3EA3-0AC7-E098-4C66-094BA3161B3D}"/>
          </ac:spMkLst>
        </pc:spChg>
        <pc:spChg chg="mod">
          <ac:chgData name="rahulkumar08945@gmail.com" userId="eaa8108a85f67eff" providerId="LiveId" clId="{54EF1D79-E478-4C67-9EB2-AE56EF51DF03}" dt="2023-06-25T13:23:55.570" v="1654"/>
          <ac:spMkLst>
            <pc:docMk/>
            <pc:sldMk cId="3602388084" sldId="983"/>
            <ac:spMk id="3562" creationId="{D3F2F8EE-8E87-0278-42D8-62731239C2FE}"/>
          </ac:spMkLst>
        </pc:spChg>
        <pc:spChg chg="mod">
          <ac:chgData name="rahulkumar08945@gmail.com" userId="eaa8108a85f67eff" providerId="LiveId" clId="{54EF1D79-E478-4C67-9EB2-AE56EF51DF03}" dt="2023-06-25T13:23:55.570" v="1654"/>
          <ac:spMkLst>
            <pc:docMk/>
            <pc:sldMk cId="3602388084" sldId="983"/>
            <ac:spMk id="3563" creationId="{C06FAC6E-038D-964C-BCD6-6A113AEC239D}"/>
          </ac:spMkLst>
        </pc:spChg>
        <pc:spChg chg="mod">
          <ac:chgData name="rahulkumar08945@gmail.com" userId="eaa8108a85f67eff" providerId="LiveId" clId="{54EF1D79-E478-4C67-9EB2-AE56EF51DF03}" dt="2023-06-25T13:23:55.570" v="1654"/>
          <ac:spMkLst>
            <pc:docMk/>
            <pc:sldMk cId="3602388084" sldId="983"/>
            <ac:spMk id="3564" creationId="{74F8FC0E-AD35-773A-FFD7-D41960579FFE}"/>
          </ac:spMkLst>
        </pc:spChg>
        <pc:spChg chg="mod">
          <ac:chgData name="rahulkumar08945@gmail.com" userId="eaa8108a85f67eff" providerId="LiveId" clId="{54EF1D79-E478-4C67-9EB2-AE56EF51DF03}" dt="2023-06-25T13:23:55.570" v="1654"/>
          <ac:spMkLst>
            <pc:docMk/>
            <pc:sldMk cId="3602388084" sldId="983"/>
            <ac:spMk id="3565" creationId="{BAD50D74-A2D8-3F2E-66A1-0AC83374321D}"/>
          </ac:spMkLst>
        </pc:spChg>
        <pc:spChg chg="mod">
          <ac:chgData name="rahulkumar08945@gmail.com" userId="eaa8108a85f67eff" providerId="LiveId" clId="{54EF1D79-E478-4C67-9EB2-AE56EF51DF03}" dt="2023-06-25T13:23:55.570" v="1654"/>
          <ac:spMkLst>
            <pc:docMk/>
            <pc:sldMk cId="3602388084" sldId="983"/>
            <ac:spMk id="3566" creationId="{76AC305B-F20B-0738-C1B1-D35D7624005D}"/>
          </ac:spMkLst>
        </pc:spChg>
        <pc:spChg chg="mod">
          <ac:chgData name="rahulkumar08945@gmail.com" userId="eaa8108a85f67eff" providerId="LiveId" clId="{54EF1D79-E478-4C67-9EB2-AE56EF51DF03}" dt="2023-06-25T13:23:55.570" v="1654"/>
          <ac:spMkLst>
            <pc:docMk/>
            <pc:sldMk cId="3602388084" sldId="983"/>
            <ac:spMk id="3567" creationId="{17015723-F57E-E1B4-06A9-DFF598480672}"/>
          </ac:spMkLst>
        </pc:spChg>
        <pc:spChg chg="mod">
          <ac:chgData name="rahulkumar08945@gmail.com" userId="eaa8108a85f67eff" providerId="LiveId" clId="{54EF1D79-E478-4C67-9EB2-AE56EF51DF03}" dt="2023-06-25T13:23:55.570" v="1654"/>
          <ac:spMkLst>
            <pc:docMk/>
            <pc:sldMk cId="3602388084" sldId="983"/>
            <ac:spMk id="3568" creationId="{9120E0FF-F771-726F-ED28-4FC9275419F2}"/>
          </ac:spMkLst>
        </pc:spChg>
        <pc:spChg chg="mod">
          <ac:chgData name="rahulkumar08945@gmail.com" userId="eaa8108a85f67eff" providerId="LiveId" clId="{54EF1D79-E478-4C67-9EB2-AE56EF51DF03}" dt="2023-06-25T13:23:55.570" v="1654"/>
          <ac:spMkLst>
            <pc:docMk/>
            <pc:sldMk cId="3602388084" sldId="983"/>
            <ac:spMk id="3569" creationId="{33441B9B-FFC2-81DA-F10D-B5637DA4D53C}"/>
          </ac:spMkLst>
        </pc:spChg>
        <pc:spChg chg="mod">
          <ac:chgData name="rahulkumar08945@gmail.com" userId="eaa8108a85f67eff" providerId="LiveId" clId="{54EF1D79-E478-4C67-9EB2-AE56EF51DF03}" dt="2023-06-25T13:23:55.570" v="1654"/>
          <ac:spMkLst>
            <pc:docMk/>
            <pc:sldMk cId="3602388084" sldId="983"/>
            <ac:spMk id="3570" creationId="{14D8DC70-1724-CEED-8830-6DD99FA627B5}"/>
          </ac:spMkLst>
        </pc:spChg>
        <pc:spChg chg="mod">
          <ac:chgData name="rahulkumar08945@gmail.com" userId="eaa8108a85f67eff" providerId="LiveId" clId="{54EF1D79-E478-4C67-9EB2-AE56EF51DF03}" dt="2023-06-25T13:23:55.570" v="1654"/>
          <ac:spMkLst>
            <pc:docMk/>
            <pc:sldMk cId="3602388084" sldId="983"/>
            <ac:spMk id="3571" creationId="{622C6B9E-B120-53F9-830B-5241BA7F555E}"/>
          </ac:spMkLst>
        </pc:spChg>
        <pc:spChg chg="mod">
          <ac:chgData name="rahulkumar08945@gmail.com" userId="eaa8108a85f67eff" providerId="LiveId" clId="{54EF1D79-E478-4C67-9EB2-AE56EF51DF03}" dt="2023-06-25T13:23:55.570" v="1654"/>
          <ac:spMkLst>
            <pc:docMk/>
            <pc:sldMk cId="3602388084" sldId="983"/>
            <ac:spMk id="3572" creationId="{C8CAB9E8-C83F-EB44-A29E-3E14D354AE3D}"/>
          </ac:spMkLst>
        </pc:spChg>
        <pc:spChg chg="mod">
          <ac:chgData name="rahulkumar08945@gmail.com" userId="eaa8108a85f67eff" providerId="LiveId" clId="{54EF1D79-E478-4C67-9EB2-AE56EF51DF03}" dt="2023-06-25T13:23:55.570" v="1654"/>
          <ac:spMkLst>
            <pc:docMk/>
            <pc:sldMk cId="3602388084" sldId="983"/>
            <ac:spMk id="3573" creationId="{88903EAC-8EEC-64D3-CD4A-D7EDF04DF0B3}"/>
          </ac:spMkLst>
        </pc:spChg>
        <pc:spChg chg="mod">
          <ac:chgData name="rahulkumar08945@gmail.com" userId="eaa8108a85f67eff" providerId="LiveId" clId="{54EF1D79-E478-4C67-9EB2-AE56EF51DF03}" dt="2023-06-25T13:23:55.570" v="1654"/>
          <ac:spMkLst>
            <pc:docMk/>
            <pc:sldMk cId="3602388084" sldId="983"/>
            <ac:spMk id="3574" creationId="{15A8D433-0D37-943D-5379-E2BBBA087D9A}"/>
          </ac:spMkLst>
        </pc:spChg>
        <pc:spChg chg="mod">
          <ac:chgData name="rahulkumar08945@gmail.com" userId="eaa8108a85f67eff" providerId="LiveId" clId="{54EF1D79-E478-4C67-9EB2-AE56EF51DF03}" dt="2023-06-25T13:23:55.570" v="1654"/>
          <ac:spMkLst>
            <pc:docMk/>
            <pc:sldMk cId="3602388084" sldId="983"/>
            <ac:spMk id="3575" creationId="{F1B8874C-638A-FB99-12D9-FCAE3B8D9746}"/>
          </ac:spMkLst>
        </pc:spChg>
        <pc:spChg chg="mod">
          <ac:chgData name="rahulkumar08945@gmail.com" userId="eaa8108a85f67eff" providerId="LiveId" clId="{54EF1D79-E478-4C67-9EB2-AE56EF51DF03}" dt="2023-06-25T13:23:55.570" v="1654"/>
          <ac:spMkLst>
            <pc:docMk/>
            <pc:sldMk cId="3602388084" sldId="983"/>
            <ac:spMk id="3576" creationId="{DEF12A72-0585-70C3-B70F-A33A7E4A6BED}"/>
          </ac:spMkLst>
        </pc:spChg>
        <pc:spChg chg="mod">
          <ac:chgData name="rahulkumar08945@gmail.com" userId="eaa8108a85f67eff" providerId="LiveId" clId="{54EF1D79-E478-4C67-9EB2-AE56EF51DF03}" dt="2023-06-25T13:23:55.570" v="1654"/>
          <ac:spMkLst>
            <pc:docMk/>
            <pc:sldMk cId="3602388084" sldId="983"/>
            <ac:spMk id="3577" creationId="{F9FDC3B8-F40D-56E7-DAA8-6B3F819EC0DA}"/>
          </ac:spMkLst>
        </pc:spChg>
        <pc:spChg chg="mod">
          <ac:chgData name="rahulkumar08945@gmail.com" userId="eaa8108a85f67eff" providerId="LiveId" clId="{54EF1D79-E478-4C67-9EB2-AE56EF51DF03}" dt="2023-06-25T13:23:55.570" v="1654"/>
          <ac:spMkLst>
            <pc:docMk/>
            <pc:sldMk cId="3602388084" sldId="983"/>
            <ac:spMk id="3578" creationId="{FAFAB161-4BFF-FE89-BBF7-73F35B246247}"/>
          </ac:spMkLst>
        </pc:spChg>
        <pc:spChg chg="mod">
          <ac:chgData name="rahulkumar08945@gmail.com" userId="eaa8108a85f67eff" providerId="LiveId" clId="{54EF1D79-E478-4C67-9EB2-AE56EF51DF03}" dt="2023-06-25T13:23:55.570" v="1654"/>
          <ac:spMkLst>
            <pc:docMk/>
            <pc:sldMk cId="3602388084" sldId="983"/>
            <ac:spMk id="3579" creationId="{C8006352-E9F6-3390-41BD-14C646DE0000}"/>
          </ac:spMkLst>
        </pc:spChg>
        <pc:spChg chg="mod">
          <ac:chgData name="rahulkumar08945@gmail.com" userId="eaa8108a85f67eff" providerId="LiveId" clId="{54EF1D79-E478-4C67-9EB2-AE56EF51DF03}" dt="2023-06-25T13:23:55.570" v="1654"/>
          <ac:spMkLst>
            <pc:docMk/>
            <pc:sldMk cId="3602388084" sldId="983"/>
            <ac:spMk id="3580" creationId="{90139A83-3D96-CCA0-9A71-6F714DF27732}"/>
          </ac:spMkLst>
        </pc:spChg>
        <pc:spChg chg="mod">
          <ac:chgData name="rahulkumar08945@gmail.com" userId="eaa8108a85f67eff" providerId="LiveId" clId="{54EF1D79-E478-4C67-9EB2-AE56EF51DF03}" dt="2023-06-25T13:23:55.570" v="1654"/>
          <ac:spMkLst>
            <pc:docMk/>
            <pc:sldMk cId="3602388084" sldId="983"/>
            <ac:spMk id="3581" creationId="{F2BEA610-CC0F-A3B1-0DAD-378F614A2398}"/>
          </ac:spMkLst>
        </pc:spChg>
        <pc:spChg chg="mod">
          <ac:chgData name="rahulkumar08945@gmail.com" userId="eaa8108a85f67eff" providerId="LiveId" clId="{54EF1D79-E478-4C67-9EB2-AE56EF51DF03}" dt="2023-06-25T13:23:55.570" v="1654"/>
          <ac:spMkLst>
            <pc:docMk/>
            <pc:sldMk cId="3602388084" sldId="983"/>
            <ac:spMk id="3582" creationId="{2E05B1D7-067C-D7AC-0D0F-C6342DB2C312}"/>
          </ac:spMkLst>
        </pc:spChg>
        <pc:spChg chg="mod">
          <ac:chgData name="rahulkumar08945@gmail.com" userId="eaa8108a85f67eff" providerId="LiveId" clId="{54EF1D79-E478-4C67-9EB2-AE56EF51DF03}" dt="2023-06-25T13:23:55.570" v="1654"/>
          <ac:spMkLst>
            <pc:docMk/>
            <pc:sldMk cId="3602388084" sldId="983"/>
            <ac:spMk id="3583" creationId="{5FB78554-9098-5750-1807-A3DCA2888713}"/>
          </ac:spMkLst>
        </pc:spChg>
        <pc:spChg chg="mod">
          <ac:chgData name="rahulkumar08945@gmail.com" userId="eaa8108a85f67eff" providerId="LiveId" clId="{54EF1D79-E478-4C67-9EB2-AE56EF51DF03}" dt="2023-06-25T13:23:55.570" v="1654"/>
          <ac:spMkLst>
            <pc:docMk/>
            <pc:sldMk cId="3602388084" sldId="983"/>
            <ac:spMk id="3584" creationId="{2B56F3F8-B9B1-534D-31DB-162434605EF2}"/>
          </ac:spMkLst>
        </pc:spChg>
        <pc:spChg chg="mod">
          <ac:chgData name="rahulkumar08945@gmail.com" userId="eaa8108a85f67eff" providerId="LiveId" clId="{54EF1D79-E478-4C67-9EB2-AE56EF51DF03}" dt="2023-06-25T13:23:55.570" v="1654"/>
          <ac:spMkLst>
            <pc:docMk/>
            <pc:sldMk cId="3602388084" sldId="983"/>
            <ac:spMk id="3585" creationId="{B585D0E0-EDF4-F5D0-4CA2-14699C6DC032}"/>
          </ac:spMkLst>
        </pc:spChg>
        <pc:spChg chg="mod">
          <ac:chgData name="rahulkumar08945@gmail.com" userId="eaa8108a85f67eff" providerId="LiveId" clId="{54EF1D79-E478-4C67-9EB2-AE56EF51DF03}" dt="2023-06-25T13:23:55.570" v="1654"/>
          <ac:spMkLst>
            <pc:docMk/>
            <pc:sldMk cId="3602388084" sldId="983"/>
            <ac:spMk id="3586" creationId="{6797DA94-8DD0-63D0-8C0A-F8FCE315BB0F}"/>
          </ac:spMkLst>
        </pc:spChg>
        <pc:spChg chg="mod">
          <ac:chgData name="rahulkumar08945@gmail.com" userId="eaa8108a85f67eff" providerId="LiveId" clId="{54EF1D79-E478-4C67-9EB2-AE56EF51DF03}" dt="2023-06-25T13:23:55.570" v="1654"/>
          <ac:spMkLst>
            <pc:docMk/>
            <pc:sldMk cId="3602388084" sldId="983"/>
            <ac:spMk id="3587" creationId="{429AB265-2CD1-53EA-9CCB-2018361AB099}"/>
          </ac:spMkLst>
        </pc:spChg>
        <pc:spChg chg="mod">
          <ac:chgData name="rahulkumar08945@gmail.com" userId="eaa8108a85f67eff" providerId="LiveId" clId="{54EF1D79-E478-4C67-9EB2-AE56EF51DF03}" dt="2023-06-25T13:23:55.570" v="1654"/>
          <ac:spMkLst>
            <pc:docMk/>
            <pc:sldMk cId="3602388084" sldId="983"/>
            <ac:spMk id="3588" creationId="{BA04C2CF-FDA0-52FE-C6BD-C6ACC51A6B71}"/>
          </ac:spMkLst>
        </pc:spChg>
        <pc:spChg chg="mod">
          <ac:chgData name="rahulkumar08945@gmail.com" userId="eaa8108a85f67eff" providerId="LiveId" clId="{54EF1D79-E478-4C67-9EB2-AE56EF51DF03}" dt="2023-06-25T13:23:55.570" v="1654"/>
          <ac:spMkLst>
            <pc:docMk/>
            <pc:sldMk cId="3602388084" sldId="983"/>
            <ac:spMk id="3589" creationId="{C8E7860F-D5BD-4E7E-66FC-944648413583}"/>
          </ac:spMkLst>
        </pc:spChg>
        <pc:spChg chg="mod">
          <ac:chgData name="rahulkumar08945@gmail.com" userId="eaa8108a85f67eff" providerId="LiveId" clId="{54EF1D79-E478-4C67-9EB2-AE56EF51DF03}" dt="2023-06-25T13:23:55.570" v="1654"/>
          <ac:spMkLst>
            <pc:docMk/>
            <pc:sldMk cId="3602388084" sldId="983"/>
            <ac:spMk id="3590" creationId="{BF45D40A-5A81-4907-38DD-D9424969E565}"/>
          </ac:spMkLst>
        </pc:spChg>
        <pc:spChg chg="mod">
          <ac:chgData name="rahulkumar08945@gmail.com" userId="eaa8108a85f67eff" providerId="LiveId" clId="{54EF1D79-E478-4C67-9EB2-AE56EF51DF03}" dt="2023-06-25T13:23:55.570" v="1654"/>
          <ac:spMkLst>
            <pc:docMk/>
            <pc:sldMk cId="3602388084" sldId="983"/>
            <ac:spMk id="3591" creationId="{13CC9219-834D-3BA5-99D5-AE81F1AE80DA}"/>
          </ac:spMkLst>
        </pc:spChg>
        <pc:spChg chg="mod">
          <ac:chgData name="rahulkumar08945@gmail.com" userId="eaa8108a85f67eff" providerId="LiveId" clId="{54EF1D79-E478-4C67-9EB2-AE56EF51DF03}" dt="2023-06-25T13:23:55.570" v="1654"/>
          <ac:spMkLst>
            <pc:docMk/>
            <pc:sldMk cId="3602388084" sldId="983"/>
            <ac:spMk id="3592" creationId="{64674DDF-7F82-3A43-DA8B-FF95A25403F5}"/>
          </ac:spMkLst>
        </pc:spChg>
        <pc:spChg chg="mod">
          <ac:chgData name="rahulkumar08945@gmail.com" userId="eaa8108a85f67eff" providerId="LiveId" clId="{54EF1D79-E478-4C67-9EB2-AE56EF51DF03}" dt="2023-06-25T13:23:55.570" v="1654"/>
          <ac:spMkLst>
            <pc:docMk/>
            <pc:sldMk cId="3602388084" sldId="983"/>
            <ac:spMk id="3593" creationId="{1E04C1BC-DB8C-AB5E-D9D3-8734F0DAB0AA}"/>
          </ac:spMkLst>
        </pc:spChg>
        <pc:spChg chg="mod">
          <ac:chgData name="rahulkumar08945@gmail.com" userId="eaa8108a85f67eff" providerId="LiveId" clId="{54EF1D79-E478-4C67-9EB2-AE56EF51DF03}" dt="2023-06-25T13:23:55.570" v="1654"/>
          <ac:spMkLst>
            <pc:docMk/>
            <pc:sldMk cId="3602388084" sldId="983"/>
            <ac:spMk id="3594" creationId="{6206A690-640C-FC60-7ED7-8731B1CA9406}"/>
          </ac:spMkLst>
        </pc:spChg>
        <pc:spChg chg="mod">
          <ac:chgData name="rahulkumar08945@gmail.com" userId="eaa8108a85f67eff" providerId="LiveId" clId="{54EF1D79-E478-4C67-9EB2-AE56EF51DF03}" dt="2023-06-25T13:23:55.570" v="1654"/>
          <ac:spMkLst>
            <pc:docMk/>
            <pc:sldMk cId="3602388084" sldId="983"/>
            <ac:spMk id="3595" creationId="{D1C99F74-DF54-C9BB-48D4-77E988697DE2}"/>
          </ac:spMkLst>
        </pc:spChg>
        <pc:spChg chg="mod">
          <ac:chgData name="rahulkumar08945@gmail.com" userId="eaa8108a85f67eff" providerId="LiveId" clId="{54EF1D79-E478-4C67-9EB2-AE56EF51DF03}" dt="2023-06-25T13:23:55.570" v="1654"/>
          <ac:spMkLst>
            <pc:docMk/>
            <pc:sldMk cId="3602388084" sldId="983"/>
            <ac:spMk id="3596" creationId="{1E84DB3F-498B-A2A2-EB11-3E2BA5703523}"/>
          </ac:spMkLst>
        </pc:spChg>
        <pc:spChg chg="mod">
          <ac:chgData name="rahulkumar08945@gmail.com" userId="eaa8108a85f67eff" providerId="LiveId" clId="{54EF1D79-E478-4C67-9EB2-AE56EF51DF03}" dt="2023-06-25T13:23:55.570" v="1654"/>
          <ac:spMkLst>
            <pc:docMk/>
            <pc:sldMk cId="3602388084" sldId="983"/>
            <ac:spMk id="3597" creationId="{6BB531AE-AB88-78FA-9096-0D6003C8291D}"/>
          </ac:spMkLst>
        </pc:spChg>
        <pc:spChg chg="mod">
          <ac:chgData name="rahulkumar08945@gmail.com" userId="eaa8108a85f67eff" providerId="LiveId" clId="{54EF1D79-E478-4C67-9EB2-AE56EF51DF03}" dt="2023-06-25T13:23:55.570" v="1654"/>
          <ac:spMkLst>
            <pc:docMk/>
            <pc:sldMk cId="3602388084" sldId="983"/>
            <ac:spMk id="3598" creationId="{FD80340C-8E16-0EC8-AA32-EE9A0CEE8F22}"/>
          </ac:spMkLst>
        </pc:spChg>
        <pc:spChg chg="mod">
          <ac:chgData name="rahulkumar08945@gmail.com" userId="eaa8108a85f67eff" providerId="LiveId" clId="{54EF1D79-E478-4C67-9EB2-AE56EF51DF03}" dt="2023-06-25T13:23:55.570" v="1654"/>
          <ac:spMkLst>
            <pc:docMk/>
            <pc:sldMk cId="3602388084" sldId="983"/>
            <ac:spMk id="3599" creationId="{7AA7E32F-53F2-0E9B-953C-DAD45784A712}"/>
          </ac:spMkLst>
        </pc:spChg>
        <pc:spChg chg="mod">
          <ac:chgData name="rahulkumar08945@gmail.com" userId="eaa8108a85f67eff" providerId="LiveId" clId="{54EF1D79-E478-4C67-9EB2-AE56EF51DF03}" dt="2023-06-25T13:23:55.570" v="1654"/>
          <ac:spMkLst>
            <pc:docMk/>
            <pc:sldMk cId="3602388084" sldId="983"/>
            <ac:spMk id="3600" creationId="{D875697D-C1F1-C19C-46E3-6843BD6E07D2}"/>
          </ac:spMkLst>
        </pc:spChg>
        <pc:spChg chg="mod">
          <ac:chgData name="rahulkumar08945@gmail.com" userId="eaa8108a85f67eff" providerId="LiveId" clId="{54EF1D79-E478-4C67-9EB2-AE56EF51DF03}" dt="2023-06-25T13:23:55.570" v="1654"/>
          <ac:spMkLst>
            <pc:docMk/>
            <pc:sldMk cId="3602388084" sldId="983"/>
            <ac:spMk id="3601" creationId="{7B0367F6-A484-D792-8DC5-B5D85F85AF20}"/>
          </ac:spMkLst>
        </pc:spChg>
        <pc:spChg chg="mod">
          <ac:chgData name="rahulkumar08945@gmail.com" userId="eaa8108a85f67eff" providerId="LiveId" clId="{54EF1D79-E478-4C67-9EB2-AE56EF51DF03}" dt="2023-06-25T13:23:55.570" v="1654"/>
          <ac:spMkLst>
            <pc:docMk/>
            <pc:sldMk cId="3602388084" sldId="983"/>
            <ac:spMk id="3602" creationId="{CA55E3F4-2849-E212-3D24-7EC70AF69A52}"/>
          </ac:spMkLst>
        </pc:spChg>
        <pc:spChg chg="mod">
          <ac:chgData name="rahulkumar08945@gmail.com" userId="eaa8108a85f67eff" providerId="LiveId" clId="{54EF1D79-E478-4C67-9EB2-AE56EF51DF03}" dt="2023-06-25T13:23:55.570" v="1654"/>
          <ac:spMkLst>
            <pc:docMk/>
            <pc:sldMk cId="3602388084" sldId="983"/>
            <ac:spMk id="3603" creationId="{10842A3C-784A-0270-A298-78C07FC814D4}"/>
          </ac:spMkLst>
        </pc:spChg>
        <pc:spChg chg="mod">
          <ac:chgData name="rahulkumar08945@gmail.com" userId="eaa8108a85f67eff" providerId="LiveId" clId="{54EF1D79-E478-4C67-9EB2-AE56EF51DF03}" dt="2023-06-25T13:23:55.570" v="1654"/>
          <ac:spMkLst>
            <pc:docMk/>
            <pc:sldMk cId="3602388084" sldId="983"/>
            <ac:spMk id="3604" creationId="{F1DA8AAB-0F77-9352-F27F-972EC17EE22B}"/>
          </ac:spMkLst>
        </pc:spChg>
        <pc:spChg chg="mod">
          <ac:chgData name="rahulkumar08945@gmail.com" userId="eaa8108a85f67eff" providerId="LiveId" clId="{54EF1D79-E478-4C67-9EB2-AE56EF51DF03}" dt="2023-06-25T13:23:55.570" v="1654"/>
          <ac:spMkLst>
            <pc:docMk/>
            <pc:sldMk cId="3602388084" sldId="983"/>
            <ac:spMk id="3605" creationId="{7C1BA959-696D-D21D-CD90-F88FDC76B98F}"/>
          </ac:spMkLst>
        </pc:spChg>
        <pc:spChg chg="mod">
          <ac:chgData name="rahulkumar08945@gmail.com" userId="eaa8108a85f67eff" providerId="LiveId" clId="{54EF1D79-E478-4C67-9EB2-AE56EF51DF03}" dt="2023-06-25T13:23:55.570" v="1654"/>
          <ac:spMkLst>
            <pc:docMk/>
            <pc:sldMk cId="3602388084" sldId="983"/>
            <ac:spMk id="3606" creationId="{894BAA03-3728-5548-EF57-0A46642240EE}"/>
          </ac:spMkLst>
        </pc:spChg>
        <pc:spChg chg="mod">
          <ac:chgData name="rahulkumar08945@gmail.com" userId="eaa8108a85f67eff" providerId="LiveId" clId="{54EF1D79-E478-4C67-9EB2-AE56EF51DF03}" dt="2023-06-25T13:23:55.570" v="1654"/>
          <ac:spMkLst>
            <pc:docMk/>
            <pc:sldMk cId="3602388084" sldId="983"/>
            <ac:spMk id="3607" creationId="{C67C7BE0-5F18-65D8-0708-D71E0ADC40A0}"/>
          </ac:spMkLst>
        </pc:spChg>
        <pc:spChg chg="mod">
          <ac:chgData name="rahulkumar08945@gmail.com" userId="eaa8108a85f67eff" providerId="LiveId" clId="{54EF1D79-E478-4C67-9EB2-AE56EF51DF03}" dt="2023-06-25T13:23:55.570" v="1654"/>
          <ac:spMkLst>
            <pc:docMk/>
            <pc:sldMk cId="3602388084" sldId="983"/>
            <ac:spMk id="3608" creationId="{86361F6F-C73C-0CE7-6BC9-90AB975E2270}"/>
          </ac:spMkLst>
        </pc:spChg>
        <pc:spChg chg="mod">
          <ac:chgData name="rahulkumar08945@gmail.com" userId="eaa8108a85f67eff" providerId="LiveId" clId="{54EF1D79-E478-4C67-9EB2-AE56EF51DF03}" dt="2023-06-25T13:23:55.570" v="1654"/>
          <ac:spMkLst>
            <pc:docMk/>
            <pc:sldMk cId="3602388084" sldId="983"/>
            <ac:spMk id="3609" creationId="{92607152-52C0-76D3-5CAE-8744588FA317}"/>
          </ac:spMkLst>
        </pc:spChg>
        <pc:spChg chg="mod">
          <ac:chgData name="rahulkumar08945@gmail.com" userId="eaa8108a85f67eff" providerId="LiveId" clId="{54EF1D79-E478-4C67-9EB2-AE56EF51DF03}" dt="2023-06-25T13:23:55.570" v="1654"/>
          <ac:spMkLst>
            <pc:docMk/>
            <pc:sldMk cId="3602388084" sldId="983"/>
            <ac:spMk id="3610" creationId="{80E5AED9-57AB-E7CE-BFD1-856AA8E9F196}"/>
          </ac:spMkLst>
        </pc:spChg>
        <pc:spChg chg="mod">
          <ac:chgData name="rahulkumar08945@gmail.com" userId="eaa8108a85f67eff" providerId="LiveId" clId="{54EF1D79-E478-4C67-9EB2-AE56EF51DF03}" dt="2023-06-25T13:23:55.570" v="1654"/>
          <ac:spMkLst>
            <pc:docMk/>
            <pc:sldMk cId="3602388084" sldId="983"/>
            <ac:spMk id="3611" creationId="{BF6AB989-B342-686B-013E-9627C9C3B6BB}"/>
          </ac:spMkLst>
        </pc:spChg>
        <pc:spChg chg="mod">
          <ac:chgData name="rahulkumar08945@gmail.com" userId="eaa8108a85f67eff" providerId="LiveId" clId="{54EF1D79-E478-4C67-9EB2-AE56EF51DF03}" dt="2023-06-25T13:23:55.570" v="1654"/>
          <ac:spMkLst>
            <pc:docMk/>
            <pc:sldMk cId="3602388084" sldId="983"/>
            <ac:spMk id="3612" creationId="{15199FE1-25B3-520D-49D9-E22F3167EBE8}"/>
          </ac:spMkLst>
        </pc:spChg>
        <pc:spChg chg="mod">
          <ac:chgData name="rahulkumar08945@gmail.com" userId="eaa8108a85f67eff" providerId="LiveId" clId="{54EF1D79-E478-4C67-9EB2-AE56EF51DF03}" dt="2023-06-25T13:23:55.570" v="1654"/>
          <ac:spMkLst>
            <pc:docMk/>
            <pc:sldMk cId="3602388084" sldId="983"/>
            <ac:spMk id="3613" creationId="{5C6AC593-F0EC-3B8D-0D4A-DE886E77CA73}"/>
          </ac:spMkLst>
        </pc:spChg>
        <pc:spChg chg="mod">
          <ac:chgData name="rahulkumar08945@gmail.com" userId="eaa8108a85f67eff" providerId="LiveId" clId="{54EF1D79-E478-4C67-9EB2-AE56EF51DF03}" dt="2023-06-25T13:23:55.570" v="1654"/>
          <ac:spMkLst>
            <pc:docMk/>
            <pc:sldMk cId="3602388084" sldId="983"/>
            <ac:spMk id="3614" creationId="{4D000DC8-E221-64F7-AE99-B8682236F6AE}"/>
          </ac:spMkLst>
        </pc:spChg>
        <pc:spChg chg="mod">
          <ac:chgData name="rahulkumar08945@gmail.com" userId="eaa8108a85f67eff" providerId="LiveId" clId="{54EF1D79-E478-4C67-9EB2-AE56EF51DF03}" dt="2023-06-25T13:23:55.570" v="1654"/>
          <ac:spMkLst>
            <pc:docMk/>
            <pc:sldMk cId="3602388084" sldId="983"/>
            <ac:spMk id="3615" creationId="{DB4AFE63-1F06-BCCC-0C1A-B2E949FDC65A}"/>
          </ac:spMkLst>
        </pc:spChg>
        <pc:spChg chg="mod">
          <ac:chgData name="rahulkumar08945@gmail.com" userId="eaa8108a85f67eff" providerId="LiveId" clId="{54EF1D79-E478-4C67-9EB2-AE56EF51DF03}" dt="2023-06-25T13:23:55.570" v="1654"/>
          <ac:spMkLst>
            <pc:docMk/>
            <pc:sldMk cId="3602388084" sldId="983"/>
            <ac:spMk id="3616" creationId="{1DB1FA5F-9785-F13B-4A41-ED5F8E4F47CE}"/>
          </ac:spMkLst>
        </pc:spChg>
        <pc:spChg chg="mod">
          <ac:chgData name="rahulkumar08945@gmail.com" userId="eaa8108a85f67eff" providerId="LiveId" clId="{54EF1D79-E478-4C67-9EB2-AE56EF51DF03}" dt="2023-06-25T13:23:55.570" v="1654"/>
          <ac:spMkLst>
            <pc:docMk/>
            <pc:sldMk cId="3602388084" sldId="983"/>
            <ac:spMk id="3617" creationId="{AAED0F2D-D1C6-1306-03A6-86A06BFEB795}"/>
          </ac:spMkLst>
        </pc:spChg>
        <pc:spChg chg="mod">
          <ac:chgData name="rahulkumar08945@gmail.com" userId="eaa8108a85f67eff" providerId="LiveId" clId="{54EF1D79-E478-4C67-9EB2-AE56EF51DF03}" dt="2023-06-25T13:23:55.570" v="1654"/>
          <ac:spMkLst>
            <pc:docMk/>
            <pc:sldMk cId="3602388084" sldId="983"/>
            <ac:spMk id="3618" creationId="{E4FA7CEB-F4D4-2172-4A33-26EC47EC0893}"/>
          </ac:spMkLst>
        </pc:spChg>
        <pc:spChg chg="mod">
          <ac:chgData name="rahulkumar08945@gmail.com" userId="eaa8108a85f67eff" providerId="LiveId" clId="{54EF1D79-E478-4C67-9EB2-AE56EF51DF03}" dt="2023-06-25T13:23:55.570" v="1654"/>
          <ac:spMkLst>
            <pc:docMk/>
            <pc:sldMk cId="3602388084" sldId="983"/>
            <ac:spMk id="3619" creationId="{EF104F8D-86D1-6A16-567B-6FFB86570ABD}"/>
          </ac:spMkLst>
        </pc:spChg>
        <pc:spChg chg="mod">
          <ac:chgData name="rahulkumar08945@gmail.com" userId="eaa8108a85f67eff" providerId="LiveId" clId="{54EF1D79-E478-4C67-9EB2-AE56EF51DF03}" dt="2023-06-25T13:23:55.570" v="1654"/>
          <ac:spMkLst>
            <pc:docMk/>
            <pc:sldMk cId="3602388084" sldId="983"/>
            <ac:spMk id="3620" creationId="{0914DA29-84C6-0F9E-E015-91BC9D83B4EB}"/>
          </ac:spMkLst>
        </pc:spChg>
        <pc:spChg chg="mod">
          <ac:chgData name="rahulkumar08945@gmail.com" userId="eaa8108a85f67eff" providerId="LiveId" clId="{54EF1D79-E478-4C67-9EB2-AE56EF51DF03}" dt="2023-06-25T13:23:55.570" v="1654"/>
          <ac:spMkLst>
            <pc:docMk/>
            <pc:sldMk cId="3602388084" sldId="983"/>
            <ac:spMk id="3621" creationId="{EE5EA220-647A-5259-0C9E-E3217A082D28}"/>
          </ac:spMkLst>
        </pc:spChg>
        <pc:spChg chg="mod">
          <ac:chgData name="rahulkumar08945@gmail.com" userId="eaa8108a85f67eff" providerId="LiveId" clId="{54EF1D79-E478-4C67-9EB2-AE56EF51DF03}" dt="2023-06-25T13:23:55.570" v="1654"/>
          <ac:spMkLst>
            <pc:docMk/>
            <pc:sldMk cId="3602388084" sldId="983"/>
            <ac:spMk id="3622" creationId="{E573EC23-FAEB-3C91-FA60-B6A262A8FE4F}"/>
          </ac:spMkLst>
        </pc:spChg>
        <pc:spChg chg="mod">
          <ac:chgData name="rahulkumar08945@gmail.com" userId="eaa8108a85f67eff" providerId="LiveId" clId="{54EF1D79-E478-4C67-9EB2-AE56EF51DF03}" dt="2023-06-25T13:23:55.570" v="1654"/>
          <ac:spMkLst>
            <pc:docMk/>
            <pc:sldMk cId="3602388084" sldId="983"/>
            <ac:spMk id="3623" creationId="{1528A0CC-3FC9-ADB7-4FE2-A889C2AB3E6F}"/>
          </ac:spMkLst>
        </pc:spChg>
        <pc:spChg chg="mod">
          <ac:chgData name="rahulkumar08945@gmail.com" userId="eaa8108a85f67eff" providerId="LiveId" clId="{54EF1D79-E478-4C67-9EB2-AE56EF51DF03}" dt="2023-06-25T13:23:55.570" v="1654"/>
          <ac:spMkLst>
            <pc:docMk/>
            <pc:sldMk cId="3602388084" sldId="983"/>
            <ac:spMk id="3624" creationId="{9FC7B91A-EAD7-7A8B-F0A9-B7B09BBB0E74}"/>
          </ac:spMkLst>
        </pc:spChg>
        <pc:spChg chg="mod">
          <ac:chgData name="rahulkumar08945@gmail.com" userId="eaa8108a85f67eff" providerId="LiveId" clId="{54EF1D79-E478-4C67-9EB2-AE56EF51DF03}" dt="2023-06-25T13:23:55.570" v="1654"/>
          <ac:spMkLst>
            <pc:docMk/>
            <pc:sldMk cId="3602388084" sldId="983"/>
            <ac:spMk id="3625" creationId="{DF20E536-A499-91C1-F861-8B47CDA9DF98}"/>
          </ac:spMkLst>
        </pc:spChg>
        <pc:spChg chg="mod">
          <ac:chgData name="rahulkumar08945@gmail.com" userId="eaa8108a85f67eff" providerId="LiveId" clId="{54EF1D79-E478-4C67-9EB2-AE56EF51DF03}" dt="2023-06-25T13:23:55.570" v="1654"/>
          <ac:spMkLst>
            <pc:docMk/>
            <pc:sldMk cId="3602388084" sldId="983"/>
            <ac:spMk id="3626" creationId="{07683D1C-8D37-8B01-F839-690FB1FFB980}"/>
          </ac:spMkLst>
        </pc:spChg>
        <pc:spChg chg="mod">
          <ac:chgData name="rahulkumar08945@gmail.com" userId="eaa8108a85f67eff" providerId="LiveId" clId="{54EF1D79-E478-4C67-9EB2-AE56EF51DF03}" dt="2023-06-25T13:23:55.570" v="1654"/>
          <ac:spMkLst>
            <pc:docMk/>
            <pc:sldMk cId="3602388084" sldId="983"/>
            <ac:spMk id="3627" creationId="{9EB1A892-4361-F234-D5FB-11F5A036A94E}"/>
          </ac:spMkLst>
        </pc:spChg>
        <pc:spChg chg="mod">
          <ac:chgData name="rahulkumar08945@gmail.com" userId="eaa8108a85f67eff" providerId="LiveId" clId="{54EF1D79-E478-4C67-9EB2-AE56EF51DF03}" dt="2023-06-25T13:23:55.570" v="1654"/>
          <ac:spMkLst>
            <pc:docMk/>
            <pc:sldMk cId="3602388084" sldId="983"/>
            <ac:spMk id="3628" creationId="{7825E268-7CC3-29D4-B876-B2EFFDFE13BB}"/>
          </ac:spMkLst>
        </pc:spChg>
        <pc:spChg chg="mod">
          <ac:chgData name="rahulkumar08945@gmail.com" userId="eaa8108a85f67eff" providerId="LiveId" clId="{54EF1D79-E478-4C67-9EB2-AE56EF51DF03}" dt="2023-06-25T13:23:55.570" v="1654"/>
          <ac:spMkLst>
            <pc:docMk/>
            <pc:sldMk cId="3602388084" sldId="983"/>
            <ac:spMk id="3629" creationId="{9B6C174D-1F57-50EE-0681-DB1B30BB7A58}"/>
          </ac:spMkLst>
        </pc:spChg>
        <pc:spChg chg="mod">
          <ac:chgData name="rahulkumar08945@gmail.com" userId="eaa8108a85f67eff" providerId="LiveId" clId="{54EF1D79-E478-4C67-9EB2-AE56EF51DF03}" dt="2023-06-25T13:23:55.570" v="1654"/>
          <ac:spMkLst>
            <pc:docMk/>
            <pc:sldMk cId="3602388084" sldId="983"/>
            <ac:spMk id="3630" creationId="{935E8DBA-5269-4514-88B8-3B37FD485D10}"/>
          </ac:spMkLst>
        </pc:spChg>
        <pc:spChg chg="mod">
          <ac:chgData name="rahulkumar08945@gmail.com" userId="eaa8108a85f67eff" providerId="LiveId" clId="{54EF1D79-E478-4C67-9EB2-AE56EF51DF03}" dt="2023-06-25T13:23:55.570" v="1654"/>
          <ac:spMkLst>
            <pc:docMk/>
            <pc:sldMk cId="3602388084" sldId="983"/>
            <ac:spMk id="3631" creationId="{05A73FCC-9CE7-F1F6-8971-96E5CC212AE4}"/>
          </ac:spMkLst>
        </pc:spChg>
        <pc:spChg chg="mod">
          <ac:chgData name="rahulkumar08945@gmail.com" userId="eaa8108a85f67eff" providerId="LiveId" clId="{54EF1D79-E478-4C67-9EB2-AE56EF51DF03}" dt="2023-06-25T13:23:55.570" v="1654"/>
          <ac:spMkLst>
            <pc:docMk/>
            <pc:sldMk cId="3602388084" sldId="983"/>
            <ac:spMk id="3632" creationId="{6921BF65-E30F-F815-D10A-A865070C34C8}"/>
          </ac:spMkLst>
        </pc:spChg>
        <pc:spChg chg="mod">
          <ac:chgData name="rahulkumar08945@gmail.com" userId="eaa8108a85f67eff" providerId="LiveId" clId="{54EF1D79-E478-4C67-9EB2-AE56EF51DF03}" dt="2023-06-25T13:23:55.570" v="1654"/>
          <ac:spMkLst>
            <pc:docMk/>
            <pc:sldMk cId="3602388084" sldId="983"/>
            <ac:spMk id="3633" creationId="{C6762330-5134-18C0-5408-308A6BD1076A}"/>
          </ac:spMkLst>
        </pc:spChg>
        <pc:spChg chg="mod">
          <ac:chgData name="rahulkumar08945@gmail.com" userId="eaa8108a85f67eff" providerId="LiveId" clId="{54EF1D79-E478-4C67-9EB2-AE56EF51DF03}" dt="2023-06-25T13:23:55.570" v="1654"/>
          <ac:spMkLst>
            <pc:docMk/>
            <pc:sldMk cId="3602388084" sldId="983"/>
            <ac:spMk id="3634" creationId="{A621EC98-0B03-E35E-7E2F-CA14DCDA38F6}"/>
          </ac:spMkLst>
        </pc:spChg>
        <pc:spChg chg="mod">
          <ac:chgData name="rahulkumar08945@gmail.com" userId="eaa8108a85f67eff" providerId="LiveId" clId="{54EF1D79-E478-4C67-9EB2-AE56EF51DF03}" dt="2023-06-25T13:23:55.570" v="1654"/>
          <ac:spMkLst>
            <pc:docMk/>
            <pc:sldMk cId="3602388084" sldId="983"/>
            <ac:spMk id="3635" creationId="{F09DBCD3-5555-51ED-6F0E-8106B1C4B0CC}"/>
          </ac:spMkLst>
        </pc:spChg>
        <pc:spChg chg="mod">
          <ac:chgData name="rahulkumar08945@gmail.com" userId="eaa8108a85f67eff" providerId="LiveId" clId="{54EF1D79-E478-4C67-9EB2-AE56EF51DF03}" dt="2023-06-25T13:23:55.570" v="1654"/>
          <ac:spMkLst>
            <pc:docMk/>
            <pc:sldMk cId="3602388084" sldId="983"/>
            <ac:spMk id="3636" creationId="{F8EA5598-09F7-89B9-F5E1-2DD8B55BCE8E}"/>
          </ac:spMkLst>
        </pc:spChg>
        <pc:spChg chg="mod">
          <ac:chgData name="rahulkumar08945@gmail.com" userId="eaa8108a85f67eff" providerId="LiveId" clId="{54EF1D79-E478-4C67-9EB2-AE56EF51DF03}" dt="2023-06-25T13:23:55.570" v="1654"/>
          <ac:spMkLst>
            <pc:docMk/>
            <pc:sldMk cId="3602388084" sldId="983"/>
            <ac:spMk id="3637" creationId="{A583378F-3ABB-A0FD-9D2B-3E520A709689}"/>
          </ac:spMkLst>
        </pc:spChg>
        <pc:spChg chg="mod">
          <ac:chgData name="rahulkumar08945@gmail.com" userId="eaa8108a85f67eff" providerId="LiveId" clId="{54EF1D79-E478-4C67-9EB2-AE56EF51DF03}" dt="2023-06-25T13:23:55.570" v="1654"/>
          <ac:spMkLst>
            <pc:docMk/>
            <pc:sldMk cId="3602388084" sldId="983"/>
            <ac:spMk id="3638" creationId="{CC35C7FB-EE33-3C0D-45E4-84B6FB3D9D59}"/>
          </ac:spMkLst>
        </pc:spChg>
        <pc:spChg chg="mod">
          <ac:chgData name="rahulkumar08945@gmail.com" userId="eaa8108a85f67eff" providerId="LiveId" clId="{54EF1D79-E478-4C67-9EB2-AE56EF51DF03}" dt="2023-06-25T13:23:55.570" v="1654"/>
          <ac:spMkLst>
            <pc:docMk/>
            <pc:sldMk cId="3602388084" sldId="983"/>
            <ac:spMk id="3639" creationId="{9D0FB3D9-5BB8-E767-A3CE-FC79E85384C7}"/>
          </ac:spMkLst>
        </pc:spChg>
        <pc:spChg chg="mod">
          <ac:chgData name="rahulkumar08945@gmail.com" userId="eaa8108a85f67eff" providerId="LiveId" clId="{54EF1D79-E478-4C67-9EB2-AE56EF51DF03}" dt="2023-06-25T13:23:55.570" v="1654"/>
          <ac:spMkLst>
            <pc:docMk/>
            <pc:sldMk cId="3602388084" sldId="983"/>
            <ac:spMk id="3640" creationId="{509ACFBD-90C3-D0CE-C766-E348797E5342}"/>
          </ac:spMkLst>
        </pc:spChg>
        <pc:spChg chg="mod">
          <ac:chgData name="rahulkumar08945@gmail.com" userId="eaa8108a85f67eff" providerId="LiveId" clId="{54EF1D79-E478-4C67-9EB2-AE56EF51DF03}" dt="2023-06-25T13:23:55.570" v="1654"/>
          <ac:spMkLst>
            <pc:docMk/>
            <pc:sldMk cId="3602388084" sldId="983"/>
            <ac:spMk id="3641" creationId="{F364E900-FEE8-2DA3-D063-7E54DD5590C4}"/>
          </ac:spMkLst>
        </pc:spChg>
        <pc:spChg chg="mod">
          <ac:chgData name="rahulkumar08945@gmail.com" userId="eaa8108a85f67eff" providerId="LiveId" clId="{54EF1D79-E478-4C67-9EB2-AE56EF51DF03}" dt="2023-06-25T13:23:55.570" v="1654"/>
          <ac:spMkLst>
            <pc:docMk/>
            <pc:sldMk cId="3602388084" sldId="983"/>
            <ac:spMk id="3642" creationId="{3A78F723-CF43-90C1-3C06-F072A6E9C1BD}"/>
          </ac:spMkLst>
        </pc:spChg>
        <pc:spChg chg="mod">
          <ac:chgData name="rahulkumar08945@gmail.com" userId="eaa8108a85f67eff" providerId="LiveId" clId="{54EF1D79-E478-4C67-9EB2-AE56EF51DF03}" dt="2023-06-25T13:23:55.570" v="1654"/>
          <ac:spMkLst>
            <pc:docMk/>
            <pc:sldMk cId="3602388084" sldId="983"/>
            <ac:spMk id="3643" creationId="{D7D824AB-12A3-F3E5-5B7C-215DA3058724}"/>
          </ac:spMkLst>
        </pc:spChg>
        <pc:spChg chg="mod">
          <ac:chgData name="rahulkumar08945@gmail.com" userId="eaa8108a85f67eff" providerId="LiveId" clId="{54EF1D79-E478-4C67-9EB2-AE56EF51DF03}" dt="2023-06-25T13:23:55.570" v="1654"/>
          <ac:spMkLst>
            <pc:docMk/>
            <pc:sldMk cId="3602388084" sldId="983"/>
            <ac:spMk id="3644" creationId="{AAA0665F-60C6-CFAA-4B01-F966E7718CD6}"/>
          </ac:spMkLst>
        </pc:spChg>
        <pc:spChg chg="mod">
          <ac:chgData name="rahulkumar08945@gmail.com" userId="eaa8108a85f67eff" providerId="LiveId" clId="{54EF1D79-E478-4C67-9EB2-AE56EF51DF03}" dt="2023-06-25T13:23:55.570" v="1654"/>
          <ac:spMkLst>
            <pc:docMk/>
            <pc:sldMk cId="3602388084" sldId="983"/>
            <ac:spMk id="3645" creationId="{B8BB81DB-040E-7F19-8B2A-88FC744C3279}"/>
          </ac:spMkLst>
        </pc:spChg>
        <pc:spChg chg="mod">
          <ac:chgData name="rahulkumar08945@gmail.com" userId="eaa8108a85f67eff" providerId="LiveId" clId="{54EF1D79-E478-4C67-9EB2-AE56EF51DF03}" dt="2023-06-25T13:23:55.570" v="1654"/>
          <ac:spMkLst>
            <pc:docMk/>
            <pc:sldMk cId="3602388084" sldId="983"/>
            <ac:spMk id="3646" creationId="{2E699A4E-ABF4-CC6F-86F9-39127EBE4C65}"/>
          </ac:spMkLst>
        </pc:spChg>
        <pc:spChg chg="mod">
          <ac:chgData name="rahulkumar08945@gmail.com" userId="eaa8108a85f67eff" providerId="LiveId" clId="{54EF1D79-E478-4C67-9EB2-AE56EF51DF03}" dt="2023-06-25T13:23:55.570" v="1654"/>
          <ac:spMkLst>
            <pc:docMk/>
            <pc:sldMk cId="3602388084" sldId="983"/>
            <ac:spMk id="3647" creationId="{747DF818-40A1-1793-FAB7-06A01B5CE03A}"/>
          </ac:spMkLst>
        </pc:spChg>
        <pc:spChg chg="mod">
          <ac:chgData name="rahulkumar08945@gmail.com" userId="eaa8108a85f67eff" providerId="LiveId" clId="{54EF1D79-E478-4C67-9EB2-AE56EF51DF03}" dt="2023-06-25T13:23:55.570" v="1654"/>
          <ac:spMkLst>
            <pc:docMk/>
            <pc:sldMk cId="3602388084" sldId="983"/>
            <ac:spMk id="3648" creationId="{81F540A1-AC2E-A2AE-C452-4FD228850EFB}"/>
          </ac:spMkLst>
        </pc:spChg>
        <pc:spChg chg="mod">
          <ac:chgData name="rahulkumar08945@gmail.com" userId="eaa8108a85f67eff" providerId="LiveId" clId="{54EF1D79-E478-4C67-9EB2-AE56EF51DF03}" dt="2023-06-25T13:23:55.570" v="1654"/>
          <ac:spMkLst>
            <pc:docMk/>
            <pc:sldMk cId="3602388084" sldId="983"/>
            <ac:spMk id="3649" creationId="{6E34EA93-EC9A-AD4A-F5BA-868E6104FB7C}"/>
          </ac:spMkLst>
        </pc:spChg>
        <pc:spChg chg="mod">
          <ac:chgData name="rahulkumar08945@gmail.com" userId="eaa8108a85f67eff" providerId="LiveId" clId="{54EF1D79-E478-4C67-9EB2-AE56EF51DF03}" dt="2023-06-25T13:23:55.570" v="1654"/>
          <ac:spMkLst>
            <pc:docMk/>
            <pc:sldMk cId="3602388084" sldId="983"/>
            <ac:spMk id="3650" creationId="{D7B9D286-5D4E-D436-8649-630A9E804AB7}"/>
          </ac:spMkLst>
        </pc:spChg>
        <pc:spChg chg="mod">
          <ac:chgData name="rahulkumar08945@gmail.com" userId="eaa8108a85f67eff" providerId="LiveId" clId="{54EF1D79-E478-4C67-9EB2-AE56EF51DF03}" dt="2023-06-25T13:23:55.570" v="1654"/>
          <ac:spMkLst>
            <pc:docMk/>
            <pc:sldMk cId="3602388084" sldId="983"/>
            <ac:spMk id="3651" creationId="{18E97B3F-396B-8765-F388-D9A88E268B1F}"/>
          </ac:spMkLst>
        </pc:spChg>
        <pc:spChg chg="mod">
          <ac:chgData name="rahulkumar08945@gmail.com" userId="eaa8108a85f67eff" providerId="LiveId" clId="{54EF1D79-E478-4C67-9EB2-AE56EF51DF03}" dt="2023-06-25T13:23:55.570" v="1654"/>
          <ac:spMkLst>
            <pc:docMk/>
            <pc:sldMk cId="3602388084" sldId="983"/>
            <ac:spMk id="3652" creationId="{7E987CCA-B157-9CA9-8ADD-6750467A098D}"/>
          </ac:spMkLst>
        </pc:spChg>
        <pc:spChg chg="mod">
          <ac:chgData name="rahulkumar08945@gmail.com" userId="eaa8108a85f67eff" providerId="LiveId" clId="{54EF1D79-E478-4C67-9EB2-AE56EF51DF03}" dt="2023-06-25T13:23:55.570" v="1654"/>
          <ac:spMkLst>
            <pc:docMk/>
            <pc:sldMk cId="3602388084" sldId="983"/>
            <ac:spMk id="3653" creationId="{51386B55-AAEC-7429-81DF-7C3FC5479DED}"/>
          </ac:spMkLst>
        </pc:spChg>
        <pc:spChg chg="mod">
          <ac:chgData name="rahulkumar08945@gmail.com" userId="eaa8108a85f67eff" providerId="LiveId" clId="{54EF1D79-E478-4C67-9EB2-AE56EF51DF03}" dt="2023-06-25T13:23:55.570" v="1654"/>
          <ac:spMkLst>
            <pc:docMk/>
            <pc:sldMk cId="3602388084" sldId="983"/>
            <ac:spMk id="3654" creationId="{22F55105-7507-D8B9-3A7A-01230A490719}"/>
          </ac:spMkLst>
        </pc:spChg>
        <pc:spChg chg="mod">
          <ac:chgData name="rahulkumar08945@gmail.com" userId="eaa8108a85f67eff" providerId="LiveId" clId="{54EF1D79-E478-4C67-9EB2-AE56EF51DF03}" dt="2023-06-25T13:23:55.570" v="1654"/>
          <ac:spMkLst>
            <pc:docMk/>
            <pc:sldMk cId="3602388084" sldId="983"/>
            <ac:spMk id="3655" creationId="{E5A398A7-5DC3-72E3-EB8A-19FEA8404F9C}"/>
          </ac:spMkLst>
        </pc:spChg>
        <pc:spChg chg="mod">
          <ac:chgData name="rahulkumar08945@gmail.com" userId="eaa8108a85f67eff" providerId="LiveId" clId="{54EF1D79-E478-4C67-9EB2-AE56EF51DF03}" dt="2023-06-25T13:23:55.570" v="1654"/>
          <ac:spMkLst>
            <pc:docMk/>
            <pc:sldMk cId="3602388084" sldId="983"/>
            <ac:spMk id="3656" creationId="{8E1A4D4A-31E7-C81D-E99C-FDD34C3E799D}"/>
          </ac:spMkLst>
        </pc:spChg>
        <pc:spChg chg="mod">
          <ac:chgData name="rahulkumar08945@gmail.com" userId="eaa8108a85f67eff" providerId="LiveId" clId="{54EF1D79-E478-4C67-9EB2-AE56EF51DF03}" dt="2023-06-25T13:23:55.570" v="1654"/>
          <ac:spMkLst>
            <pc:docMk/>
            <pc:sldMk cId="3602388084" sldId="983"/>
            <ac:spMk id="3657" creationId="{F01449B8-8480-0C52-C874-104F314B4E96}"/>
          </ac:spMkLst>
        </pc:spChg>
        <pc:spChg chg="mod">
          <ac:chgData name="rahulkumar08945@gmail.com" userId="eaa8108a85f67eff" providerId="LiveId" clId="{54EF1D79-E478-4C67-9EB2-AE56EF51DF03}" dt="2023-06-25T13:23:55.570" v="1654"/>
          <ac:spMkLst>
            <pc:docMk/>
            <pc:sldMk cId="3602388084" sldId="983"/>
            <ac:spMk id="3658" creationId="{E13132C8-C11E-E548-5828-64F3CEDFA6DC}"/>
          </ac:spMkLst>
        </pc:spChg>
        <pc:spChg chg="mod">
          <ac:chgData name="rahulkumar08945@gmail.com" userId="eaa8108a85f67eff" providerId="LiveId" clId="{54EF1D79-E478-4C67-9EB2-AE56EF51DF03}" dt="2023-06-25T13:23:55.570" v="1654"/>
          <ac:spMkLst>
            <pc:docMk/>
            <pc:sldMk cId="3602388084" sldId="983"/>
            <ac:spMk id="3659" creationId="{9855A92D-418A-B8FE-51CE-0785EBEA53AA}"/>
          </ac:spMkLst>
        </pc:spChg>
        <pc:spChg chg="mod">
          <ac:chgData name="rahulkumar08945@gmail.com" userId="eaa8108a85f67eff" providerId="LiveId" clId="{54EF1D79-E478-4C67-9EB2-AE56EF51DF03}" dt="2023-06-25T13:23:55.570" v="1654"/>
          <ac:spMkLst>
            <pc:docMk/>
            <pc:sldMk cId="3602388084" sldId="983"/>
            <ac:spMk id="3660" creationId="{3F00B864-FBD7-3CAB-9261-3C006F119EBB}"/>
          </ac:spMkLst>
        </pc:spChg>
        <pc:spChg chg="mod">
          <ac:chgData name="rahulkumar08945@gmail.com" userId="eaa8108a85f67eff" providerId="LiveId" clId="{54EF1D79-E478-4C67-9EB2-AE56EF51DF03}" dt="2023-06-25T13:23:55.570" v="1654"/>
          <ac:spMkLst>
            <pc:docMk/>
            <pc:sldMk cId="3602388084" sldId="983"/>
            <ac:spMk id="3661" creationId="{730E27C1-9692-1B03-5420-F528BA427F6B}"/>
          </ac:spMkLst>
        </pc:spChg>
        <pc:spChg chg="mod">
          <ac:chgData name="rahulkumar08945@gmail.com" userId="eaa8108a85f67eff" providerId="LiveId" clId="{54EF1D79-E478-4C67-9EB2-AE56EF51DF03}" dt="2023-06-25T13:23:55.570" v="1654"/>
          <ac:spMkLst>
            <pc:docMk/>
            <pc:sldMk cId="3602388084" sldId="983"/>
            <ac:spMk id="3662" creationId="{32378324-4722-167A-61AC-865F150A2E37}"/>
          </ac:spMkLst>
        </pc:spChg>
        <pc:spChg chg="mod">
          <ac:chgData name="rahulkumar08945@gmail.com" userId="eaa8108a85f67eff" providerId="LiveId" clId="{54EF1D79-E478-4C67-9EB2-AE56EF51DF03}" dt="2023-06-25T13:23:55.570" v="1654"/>
          <ac:spMkLst>
            <pc:docMk/>
            <pc:sldMk cId="3602388084" sldId="983"/>
            <ac:spMk id="3663" creationId="{F23F8B28-5649-7483-5BEA-D3E28C3A1803}"/>
          </ac:spMkLst>
        </pc:spChg>
        <pc:spChg chg="mod">
          <ac:chgData name="rahulkumar08945@gmail.com" userId="eaa8108a85f67eff" providerId="LiveId" clId="{54EF1D79-E478-4C67-9EB2-AE56EF51DF03}" dt="2023-06-25T13:23:55.570" v="1654"/>
          <ac:spMkLst>
            <pc:docMk/>
            <pc:sldMk cId="3602388084" sldId="983"/>
            <ac:spMk id="3664" creationId="{E97AC469-BAF2-1BF4-FAC3-C8013B66059C}"/>
          </ac:spMkLst>
        </pc:spChg>
        <pc:spChg chg="mod">
          <ac:chgData name="rahulkumar08945@gmail.com" userId="eaa8108a85f67eff" providerId="LiveId" clId="{54EF1D79-E478-4C67-9EB2-AE56EF51DF03}" dt="2023-06-25T13:23:55.570" v="1654"/>
          <ac:spMkLst>
            <pc:docMk/>
            <pc:sldMk cId="3602388084" sldId="983"/>
            <ac:spMk id="3665" creationId="{99C54F7C-7E60-5245-717C-54CB486A70A0}"/>
          </ac:spMkLst>
        </pc:spChg>
        <pc:spChg chg="mod">
          <ac:chgData name="rahulkumar08945@gmail.com" userId="eaa8108a85f67eff" providerId="LiveId" clId="{54EF1D79-E478-4C67-9EB2-AE56EF51DF03}" dt="2023-06-25T13:23:55.570" v="1654"/>
          <ac:spMkLst>
            <pc:docMk/>
            <pc:sldMk cId="3602388084" sldId="983"/>
            <ac:spMk id="3666" creationId="{A0981710-5082-17CF-DF14-540393DD71DC}"/>
          </ac:spMkLst>
        </pc:spChg>
        <pc:spChg chg="mod">
          <ac:chgData name="rahulkumar08945@gmail.com" userId="eaa8108a85f67eff" providerId="LiveId" clId="{54EF1D79-E478-4C67-9EB2-AE56EF51DF03}" dt="2023-06-25T13:23:55.570" v="1654"/>
          <ac:spMkLst>
            <pc:docMk/>
            <pc:sldMk cId="3602388084" sldId="983"/>
            <ac:spMk id="3667" creationId="{525881FF-3732-CBE1-7AA0-D8EE1A272F31}"/>
          </ac:spMkLst>
        </pc:spChg>
        <pc:spChg chg="mod">
          <ac:chgData name="rahulkumar08945@gmail.com" userId="eaa8108a85f67eff" providerId="LiveId" clId="{54EF1D79-E478-4C67-9EB2-AE56EF51DF03}" dt="2023-06-25T13:23:55.570" v="1654"/>
          <ac:spMkLst>
            <pc:docMk/>
            <pc:sldMk cId="3602388084" sldId="983"/>
            <ac:spMk id="3668" creationId="{2E6D584E-1770-DD24-B2B7-CD80F8A614DB}"/>
          </ac:spMkLst>
        </pc:spChg>
        <pc:spChg chg="mod">
          <ac:chgData name="rahulkumar08945@gmail.com" userId="eaa8108a85f67eff" providerId="LiveId" clId="{54EF1D79-E478-4C67-9EB2-AE56EF51DF03}" dt="2023-06-25T13:23:55.570" v="1654"/>
          <ac:spMkLst>
            <pc:docMk/>
            <pc:sldMk cId="3602388084" sldId="983"/>
            <ac:spMk id="3669" creationId="{52CB7A82-4124-878A-D459-0C7E1A0DCC3D}"/>
          </ac:spMkLst>
        </pc:spChg>
        <pc:spChg chg="mod">
          <ac:chgData name="rahulkumar08945@gmail.com" userId="eaa8108a85f67eff" providerId="LiveId" clId="{54EF1D79-E478-4C67-9EB2-AE56EF51DF03}" dt="2023-06-25T13:23:55.570" v="1654"/>
          <ac:spMkLst>
            <pc:docMk/>
            <pc:sldMk cId="3602388084" sldId="983"/>
            <ac:spMk id="3670" creationId="{775598D1-9147-F7EE-9C07-EE90C2B38092}"/>
          </ac:spMkLst>
        </pc:spChg>
        <pc:spChg chg="mod">
          <ac:chgData name="rahulkumar08945@gmail.com" userId="eaa8108a85f67eff" providerId="LiveId" clId="{54EF1D79-E478-4C67-9EB2-AE56EF51DF03}" dt="2023-06-25T13:23:55.570" v="1654"/>
          <ac:spMkLst>
            <pc:docMk/>
            <pc:sldMk cId="3602388084" sldId="983"/>
            <ac:spMk id="3671" creationId="{565DCF55-7C55-1E53-79E2-DCC91C75926B}"/>
          </ac:spMkLst>
        </pc:spChg>
        <pc:spChg chg="mod">
          <ac:chgData name="rahulkumar08945@gmail.com" userId="eaa8108a85f67eff" providerId="LiveId" clId="{54EF1D79-E478-4C67-9EB2-AE56EF51DF03}" dt="2023-06-25T13:23:55.570" v="1654"/>
          <ac:spMkLst>
            <pc:docMk/>
            <pc:sldMk cId="3602388084" sldId="983"/>
            <ac:spMk id="3672" creationId="{A77F73F3-42BD-8EFF-E002-0535C395E2A4}"/>
          </ac:spMkLst>
        </pc:spChg>
        <pc:spChg chg="mod">
          <ac:chgData name="rahulkumar08945@gmail.com" userId="eaa8108a85f67eff" providerId="LiveId" clId="{54EF1D79-E478-4C67-9EB2-AE56EF51DF03}" dt="2023-06-25T13:23:55.570" v="1654"/>
          <ac:spMkLst>
            <pc:docMk/>
            <pc:sldMk cId="3602388084" sldId="983"/>
            <ac:spMk id="3673" creationId="{5F3026DE-6555-F105-9492-C13EBAECC74F}"/>
          </ac:spMkLst>
        </pc:spChg>
        <pc:spChg chg="mod">
          <ac:chgData name="rahulkumar08945@gmail.com" userId="eaa8108a85f67eff" providerId="LiveId" clId="{54EF1D79-E478-4C67-9EB2-AE56EF51DF03}" dt="2023-06-25T13:23:55.570" v="1654"/>
          <ac:spMkLst>
            <pc:docMk/>
            <pc:sldMk cId="3602388084" sldId="983"/>
            <ac:spMk id="3674" creationId="{8CC7E15A-8934-0ECD-D4BB-50904334304A}"/>
          </ac:spMkLst>
        </pc:spChg>
        <pc:spChg chg="mod">
          <ac:chgData name="rahulkumar08945@gmail.com" userId="eaa8108a85f67eff" providerId="LiveId" clId="{54EF1D79-E478-4C67-9EB2-AE56EF51DF03}" dt="2023-06-25T13:23:55.570" v="1654"/>
          <ac:spMkLst>
            <pc:docMk/>
            <pc:sldMk cId="3602388084" sldId="983"/>
            <ac:spMk id="3675" creationId="{E377E2A9-AE37-DC28-9B77-C8A554260DEB}"/>
          </ac:spMkLst>
        </pc:spChg>
        <pc:spChg chg="mod">
          <ac:chgData name="rahulkumar08945@gmail.com" userId="eaa8108a85f67eff" providerId="LiveId" clId="{54EF1D79-E478-4C67-9EB2-AE56EF51DF03}" dt="2023-06-25T13:23:55.570" v="1654"/>
          <ac:spMkLst>
            <pc:docMk/>
            <pc:sldMk cId="3602388084" sldId="983"/>
            <ac:spMk id="3676" creationId="{2B5E8E55-EFA8-B4D6-13C9-AEF0D39B87AD}"/>
          </ac:spMkLst>
        </pc:spChg>
        <pc:spChg chg="mod">
          <ac:chgData name="rahulkumar08945@gmail.com" userId="eaa8108a85f67eff" providerId="LiveId" clId="{54EF1D79-E478-4C67-9EB2-AE56EF51DF03}" dt="2023-06-25T13:23:55.570" v="1654"/>
          <ac:spMkLst>
            <pc:docMk/>
            <pc:sldMk cId="3602388084" sldId="983"/>
            <ac:spMk id="3677" creationId="{DE4A1BF6-1BAC-3A21-87C8-27E5E165678D}"/>
          </ac:spMkLst>
        </pc:spChg>
        <pc:spChg chg="mod">
          <ac:chgData name="rahulkumar08945@gmail.com" userId="eaa8108a85f67eff" providerId="LiveId" clId="{54EF1D79-E478-4C67-9EB2-AE56EF51DF03}" dt="2023-06-25T13:23:55.570" v="1654"/>
          <ac:spMkLst>
            <pc:docMk/>
            <pc:sldMk cId="3602388084" sldId="983"/>
            <ac:spMk id="3678" creationId="{B9E6765A-F6F2-8BB2-93CB-A8B442C856F7}"/>
          </ac:spMkLst>
        </pc:spChg>
        <pc:spChg chg="mod">
          <ac:chgData name="rahulkumar08945@gmail.com" userId="eaa8108a85f67eff" providerId="LiveId" clId="{54EF1D79-E478-4C67-9EB2-AE56EF51DF03}" dt="2023-06-25T13:23:55.570" v="1654"/>
          <ac:spMkLst>
            <pc:docMk/>
            <pc:sldMk cId="3602388084" sldId="983"/>
            <ac:spMk id="3679" creationId="{4268F6ED-9575-FF3B-F11B-4F574D112F5B}"/>
          </ac:spMkLst>
        </pc:spChg>
        <pc:spChg chg="mod">
          <ac:chgData name="rahulkumar08945@gmail.com" userId="eaa8108a85f67eff" providerId="LiveId" clId="{54EF1D79-E478-4C67-9EB2-AE56EF51DF03}" dt="2023-06-25T13:23:55.570" v="1654"/>
          <ac:spMkLst>
            <pc:docMk/>
            <pc:sldMk cId="3602388084" sldId="983"/>
            <ac:spMk id="3680" creationId="{7FAB28DA-F588-EA11-3F3D-B99FA8D22A55}"/>
          </ac:spMkLst>
        </pc:spChg>
        <pc:spChg chg="mod">
          <ac:chgData name="rahulkumar08945@gmail.com" userId="eaa8108a85f67eff" providerId="LiveId" clId="{54EF1D79-E478-4C67-9EB2-AE56EF51DF03}" dt="2023-06-25T13:23:55.570" v="1654"/>
          <ac:spMkLst>
            <pc:docMk/>
            <pc:sldMk cId="3602388084" sldId="983"/>
            <ac:spMk id="3681" creationId="{77E65A65-9D72-2610-C84E-58F6E07E2CDD}"/>
          </ac:spMkLst>
        </pc:spChg>
        <pc:spChg chg="mod">
          <ac:chgData name="rahulkumar08945@gmail.com" userId="eaa8108a85f67eff" providerId="LiveId" clId="{54EF1D79-E478-4C67-9EB2-AE56EF51DF03}" dt="2023-06-25T13:23:55.570" v="1654"/>
          <ac:spMkLst>
            <pc:docMk/>
            <pc:sldMk cId="3602388084" sldId="983"/>
            <ac:spMk id="3682" creationId="{D4F203B2-E415-3BE2-3816-31EF0B7EAF1F}"/>
          </ac:spMkLst>
        </pc:spChg>
        <pc:spChg chg="mod">
          <ac:chgData name="rahulkumar08945@gmail.com" userId="eaa8108a85f67eff" providerId="LiveId" clId="{54EF1D79-E478-4C67-9EB2-AE56EF51DF03}" dt="2023-06-25T13:23:55.570" v="1654"/>
          <ac:spMkLst>
            <pc:docMk/>
            <pc:sldMk cId="3602388084" sldId="983"/>
            <ac:spMk id="3683" creationId="{6705876C-898A-480F-B069-16BDA17CEA1F}"/>
          </ac:spMkLst>
        </pc:spChg>
        <pc:spChg chg="mod">
          <ac:chgData name="rahulkumar08945@gmail.com" userId="eaa8108a85f67eff" providerId="LiveId" clId="{54EF1D79-E478-4C67-9EB2-AE56EF51DF03}" dt="2023-06-25T13:23:55.570" v="1654"/>
          <ac:spMkLst>
            <pc:docMk/>
            <pc:sldMk cId="3602388084" sldId="983"/>
            <ac:spMk id="3684" creationId="{501BFB94-5EFB-92CB-A24F-5B14B53F8D7F}"/>
          </ac:spMkLst>
        </pc:spChg>
        <pc:spChg chg="mod">
          <ac:chgData name="rahulkumar08945@gmail.com" userId="eaa8108a85f67eff" providerId="LiveId" clId="{54EF1D79-E478-4C67-9EB2-AE56EF51DF03}" dt="2023-06-25T13:23:55.570" v="1654"/>
          <ac:spMkLst>
            <pc:docMk/>
            <pc:sldMk cId="3602388084" sldId="983"/>
            <ac:spMk id="3685" creationId="{9CD94378-1955-447D-2F6C-3A7C6F918337}"/>
          </ac:spMkLst>
        </pc:spChg>
        <pc:spChg chg="mod">
          <ac:chgData name="rahulkumar08945@gmail.com" userId="eaa8108a85f67eff" providerId="LiveId" clId="{54EF1D79-E478-4C67-9EB2-AE56EF51DF03}" dt="2023-06-25T13:23:55.570" v="1654"/>
          <ac:spMkLst>
            <pc:docMk/>
            <pc:sldMk cId="3602388084" sldId="983"/>
            <ac:spMk id="3686" creationId="{0B4B5A43-DC69-4D59-5EDD-2D73B048EED0}"/>
          </ac:spMkLst>
        </pc:spChg>
        <pc:spChg chg="mod">
          <ac:chgData name="rahulkumar08945@gmail.com" userId="eaa8108a85f67eff" providerId="LiveId" clId="{54EF1D79-E478-4C67-9EB2-AE56EF51DF03}" dt="2023-06-25T13:23:55.570" v="1654"/>
          <ac:spMkLst>
            <pc:docMk/>
            <pc:sldMk cId="3602388084" sldId="983"/>
            <ac:spMk id="3687" creationId="{63973239-C47F-561B-6CD1-5EC50F42AF34}"/>
          </ac:spMkLst>
        </pc:spChg>
        <pc:spChg chg="mod">
          <ac:chgData name="rahulkumar08945@gmail.com" userId="eaa8108a85f67eff" providerId="LiveId" clId="{54EF1D79-E478-4C67-9EB2-AE56EF51DF03}" dt="2023-06-25T13:23:55.570" v="1654"/>
          <ac:spMkLst>
            <pc:docMk/>
            <pc:sldMk cId="3602388084" sldId="983"/>
            <ac:spMk id="3688" creationId="{B76CECAB-B492-03F7-5512-E5A6708E67BD}"/>
          </ac:spMkLst>
        </pc:spChg>
        <pc:spChg chg="mod">
          <ac:chgData name="rahulkumar08945@gmail.com" userId="eaa8108a85f67eff" providerId="LiveId" clId="{54EF1D79-E478-4C67-9EB2-AE56EF51DF03}" dt="2023-06-25T13:23:55.570" v="1654"/>
          <ac:spMkLst>
            <pc:docMk/>
            <pc:sldMk cId="3602388084" sldId="983"/>
            <ac:spMk id="3689" creationId="{90A89C79-50BA-208E-F99E-1B3F0DF2F9D4}"/>
          </ac:spMkLst>
        </pc:spChg>
        <pc:spChg chg="mod">
          <ac:chgData name="rahulkumar08945@gmail.com" userId="eaa8108a85f67eff" providerId="LiveId" clId="{54EF1D79-E478-4C67-9EB2-AE56EF51DF03}" dt="2023-06-25T13:23:55.570" v="1654"/>
          <ac:spMkLst>
            <pc:docMk/>
            <pc:sldMk cId="3602388084" sldId="983"/>
            <ac:spMk id="3690" creationId="{29735B62-6C80-89AB-D170-F6C561445826}"/>
          </ac:spMkLst>
        </pc:spChg>
        <pc:spChg chg="mod">
          <ac:chgData name="rahulkumar08945@gmail.com" userId="eaa8108a85f67eff" providerId="LiveId" clId="{54EF1D79-E478-4C67-9EB2-AE56EF51DF03}" dt="2023-06-25T13:23:55.570" v="1654"/>
          <ac:spMkLst>
            <pc:docMk/>
            <pc:sldMk cId="3602388084" sldId="983"/>
            <ac:spMk id="3691" creationId="{E2344E73-E693-5B2B-993A-E96BD6262578}"/>
          </ac:spMkLst>
        </pc:spChg>
        <pc:spChg chg="mod">
          <ac:chgData name="rahulkumar08945@gmail.com" userId="eaa8108a85f67eff" providerId="LiveId" clId="{54EF1D79-E478-4C67-9EB2-AE56EF51DF03}" dt="2023-06-25T13:23:55.570" v="1654"/>
          <ac:spMkLst>
            <pc:docMk/>
            <pc:sldMk cId="3602388084" sldId="983"/>
            <ac:spMk id="3692" creationId="{7B18FCC8-AB70-962C-0E8A-CBFE32067515}"/>
          </ac:spMkLst>
        </pc:spChg>
        <pc:spChg chg="mod">
          <ac:chgData name="rahulkumar08945@gmail.com" userId="eaa8108a85f67eff" providerId="LiveId" clId="{54EF1D79-E478-4C67-9EB2-AE56EF51DF03}" dt="2023-06-25T13:23:55.570" v="1654"/>
          <ac:spMkLst>
            <pc:docMk/>
            <pc:sldMk cId="3602388084" sldId="983"/>
            <ac:spMk id="3693" creationId="{ACB42783-2FC7-7812-FB73-5083CA0877F4}"/>
          </ac:spMkLst>
        </pc:spChg>
        <pc:spChg chg="mod">
          <ac:chgData name="rahulkumar08945@gmail.com" userId="eaa8108a85f67eff" providerId="LiveId" clId="{54EF1D79-E478-4C67-9EB2-AE56EF51DF03}" dt="2023-06-25T13:23:55.570" v="1654"/>
          <ac:spMkLst>
            <pc:docMk/>
            <pc:sldMk cId="3602388084" sldId="983"/>
            <ac:spMk id="3694" creationId="{700CBD8E-142B-D434-B0AD-EC5B2D76B18F}"/>
          </ac:spMkLst>
        </pc:spChg>
        <pc:spChg chg="mod">
          <ac:chgData name="rahulkumar08945@gmail.com" userId="eaa8108a85f67eff" providerId="LiveId" clId="{54EF1D79-E478-4C67-9EB2-AE56EF51DF03}" dt="2023-06-25T13:23:55.570" v="1654"/>
          <ac:spMkLst>
            <pc:docMk/>
            <pc:sldMk cId="3602388084" sldId="983"/>
            <ac:spMk id="3695" creationId="{38550227-3F92-ECAF-DF39-70110ED28C6A}"/>
          </ac:spMkLst>
        </pc:spChg>
        <pc:spChg chg="mod">
          <ac:chgData name="rahulkumar08945@gmail.com" userId="eaa8108a85f67eff" providerId="LiveId" clId="{54EF1D79-E478-4C67-9EB2-AE56EF51DF03}" dt="2023-06-25T13:23:55.570" v="1654"/>
          <ac:spMkLst>
            <pc:docMk/>
            <pc:sldMk cId="3602388084" sldId="983"/>
            <ac:spMk id="3696" creationId="{10130D42-F3F4-E74B-609A-4BC8E08F64D5}"/>
          </ac:spMkLst>
        </pc:spChg>
        <pc:spChg chg="mod">
          <ac:chgData name="rahulkumar08945@gmail.com" userId="eaa8108a85f67eff" providerId="LiveId" clId="{54EF1D79-E478-4C67-9EB2-AE56EF51DF03}" dt="2023-06-25T13:23:55.570" v="1654"/>
          <ac:spMkLst>
            <pc:docMk/>
            <pc:sldMk cId="3602388084" sldId="983"/>
            <ac:spMk id="3697" creationId="{1BAC5DDC-111C-9162-0E0E-B2CAEB50F114}"/>
          </ac:spMkLst>
        </pc:spChg>
        <pc:spChg chg="mod">
          <ac:chgData name="rahulkumar08945@gmail.com" userId="eaa8108a85f67eff" providerId="LiveId" clId="{54EF1D79-E478-4C67-9EB2-AE56EF51DF03}" dt="2023-06-25T13:23:55.570" v="1654"/>
          <ac:spMkLst>
            <pc:docMk/>
            <pc:sldMk cId="3602388084" sldId="983"/>
            <ac:spMk id="3698" creationId="{3718AC5D-2D38-6544-F61A-62A4BDC014D8}"/>
          </ac:spMkLst>
        </pc:spChg>
        <pc:spChg chg="mod">
          <ac:chgData name="rahulkumar08945@gmail.com" userId="eaa8108a85f67eff" providerId="LiveId" clId="{54EF1D79-E478-4C67-9EB2-AE56EF51DF03}" dt="2023-06-25T13:23:55.570" v="1654"/>
          <ac:spMkLst>
            <pc:docMk/>
            <pc:sldMk cId="3602388084" sldId="983"/>
            <ac:spMk id="3699" creationId="{6368EFF7-AD32-E8B9-5478-823CB81C3067}"/>
          </ac:spMkLst>
        </pc:spChg>
        <pc:spChg chg="mod">
          <ac:chgData name="rahulkumar08945@gmail.com" userId="eaa8108a85f67eff" providerId="LiveId" clId="{54EF1D79-E478-4C67-9EB2-AE56EF51DF03}" dt="2023-06-25T13:23:55.570" v="1654"/>
          <ac:spMkLst>
            <pc:docMk/>
            <pc:sldMk cId="3602388084" sldId="983"/>
            <ac:spMk id="3700" creationId="{18A2513B-BDDD-5803-C4A5-D0D4E31F7964}"/>
          </ac:spMkLst>
        </pc:spChg>
        <pc:spChg chg="mod">
          <ac:chgData name="rahulkumar08945@gmail.com" userId="eaa8108a85f67eff" providerId="LiveId" clId="{54EF1D79-E478-4C67-9EB2-AE56EF51DF03}" dt="2023-06-25T13:23:55.570" v="1654"/>
          <ac:spMkLst>
            <pc:docMk/>
            <pc:sldMk cId="3602388084" sldId="983"/>
            <ac:spMk id="3701" creationId="{92AEE8AE-7D61-E326-8C7E-0F894B39FEF7}"/>
          </ac:spMkLst>
        </pc:spChg>
        <pc:spChg chg="mod">
          <ac:chgData name="rahulkumar08945@gmail.com" userId="eaa8108a85f67eff" providerId="LiveId" clId="{54EF1D79-E478-4C67-9EB2-AE56EF51DF03}" dt="2023-06-25T13:23:55.570" v="1654"/>
          <ac:spMkLst>
            <pc:docMk/>
            <pc:sldMk cId="3602388084" sldId="983"/>
            <ac:spMk id="3702" creationId="{346DA5E9-661B-FB00-A27B-58634CE88A52}"/>
          </ac:spMkLst>
        </pc:spChg>
        <pc:spChg chg="mod">
          <ac:chgData name="rahulkumar08945@gmail.com" userId="eaa8108a85f67eff" providerId="LiveId" clId="{54EF1D79-E478-4C67-9EB2-AE56EF51DF03}" dt="2023-06-25T13:23:55.570" v="1654"/>
          <ac:spMkLst>
            <pc:docMk/>
            <pc:sldMk cId="3602388084" sldId="983"/>
            <ac:spMk id="3703" creationId="{9E697694-C4D2-F500-B250-828766E1DE50}"/>
          </ac:spMkLst>
        </pc:spChg>
        <pc:spChg chg="mod">
          <ac:chgData name="rahulkumar08945@gmail.com" userId="eaa8108a85f67eff" providerId="LiveId" clId="{54EF1D79-E478-4C67-9EB2-AE56EF51DF03}" dt="2023-06-25T13:23:55.570" v="1654"/>
          <ac:spMkLst>
            <pc:docMk/>
            <pc:sldMk cId="3602388084" sldId="983"/>
            <ac:spMk id="3704" creationId="{81DDC9F6-CE5C-34A2-FB28-8AE3DEF26BEA}"/>
          </ac:spMkLst>
        </pc:spChg>
        <pc:spChg chg="mod">
          <ac:chgData name="rahulkumar08945@gmail.com" userId="eaa8108a85f67eff" providerId="LiveId" clId="{54EF1D79-E478-4C67-9EB2-AE56EF51DF03}" dt="2023-06-25T13:23:55.570" v="1654"/>
          <ac:spMkLst>
            <pc:docMk/>
            <pc:sldMk cId="3602388084" sldId="983"/>
            <ac:spMk id="3705" creationId="{0EC867C7-3F46-5A4E-5999-E2BD2B3FB180}"/>
          </ac:spMkLst>
        </pc:spChg>
        <pc:spChg chg="mod">
          <ac:chgData name="rahulkumar08945@gmail.com" userId="eaa8108a85f67eff" providerId="LiveId" clId="{54EF1D79-E478-4C67-9EB2-AE56EF51DF03}" dt="2023-06-25T13:23:55.570" v="1654"/>
          <ac:spMkLst>
            <pc:docMk/>
            <pc:sldMk cId="3602388084" sldId="983"/>
            <ac:spMk id="3706" creationId="{26698995-8C90-0456-CC04-6C105DDDE43F}"/>
          </ac:spMkLst>
        </pc:spChg>
        <pc:spChg chg="mod">
          <ac:chgData name="rahulkumar08945@gmail.com" userId="eaa8108a85f67eff" providerId="LiveId" clId="{54EF1D79-E478-4C67-9EB2-AE56EF51DF03}" dt="2023-06-25T13:23:55.570" v="1654"/>
          <ac:spMkLst>
            <pc:docMk/>
            <pc:sldMk cId="3602388084" sldId="983"/>
            <ac:spMk id="3707" creationId="{82C02EB1-69C5-F2BD-4576-70977F1FD0B9}"/>
          </ac:spMkLst>
        </pc:spChg>
        <pc:spChg chg="mod">
          <ac:chgData name="rahulkumar08945@gmail.com" userId="eaa8108a85f67eff" providerId="LiveId" clId="{54EF1D79-E478-4C67-9EB2-AE56EF51DF03}" dt="2023-06-25T13:23:55.570" v="1654"/>
          <ac:spMkLst>
            <pc:docMk/>
            <pc:sldMk cId="3602388084" sldId="983"/>
            <ac:spMk id="3708" creationId="{EDA8F858-C639-C38E-029C-D27636BCAFC0}"/>
          </ac:spMkLst>
        </pc:spChg>
        <pc:spChg chg="mod">
          <ac:chgData name="rahulkumar08945@gmail.com" userId="eaa8108a85f67eff" providerId="LiveId" clId="{54EF1D79-E478-4C67-9EB2-AE56EF51DF03}" dt="2023-06-25T13:23:55.570" v="1654"/>
          <ac:spMkLst>
            <pc:docMk/>
            <pc:sldMk cId="3602388084" sldId="983"/>
            <ac:spMk id="3709" creationId="{8A3C42E7-3445-6789-6783-1F9C48FD6F18}"/>
          </ac:spMkLst>
        </pc:spChg>
        <pc:spChg chg="mod">
          <ac:chgData name="rahulkumar08945@gmail.com" userId="eaa8108a85f67eff" providerId="LiveId" clId="{54EF1D79-E478-4C67-9EB2-AE56EF51DF03}" dt="2023-06-25T13:23:55.570" v="1654"/>
          <ac:spMkLst>
            <pc:docMk/>
            <pc:sldMk cId="3602388084" sldId="983"/>
            <ac:spMk id="3710" creationId="{C0EB6598-0919-922B-DE1D-E2D93DA01D98}"/>
          </ac:spMkLst>
        </pc:spChg>
        <pc:spChg chg="mod">
          <ac:chgData name="rahulkumar08945@gmail.com" userId="eaa8108a85f67eff" providerId="LiveId" clId="{54EF1D79-E478-4C67-9EB2-AE56EF51DF03}" dt="2023-06-25T13:23:55.570" v="1654"/>
          <ac:spMkLst>
            <pc:docMk/>
            <pc:sldMk cId="3602388084" sldId="983"/>
            <ac:spMk id="3711" creationId="{85D1B67A-17AB-A3CB-EDC8-B623C1BB5C5B}"/>
          </ac:spMkLst>
        </pc:spChg>
        <pc:spChg chg="mod">
          <ac:chgData name="rahulkumar08945@gmail.com" userId="eaa8108a85f67eff" providerId="LiveId" clId="{54EF1D79-E478-4C67-9EB2-AE56EF51DF03}" dt="2023-06-25T13:23:55.570" v="1654"/>
          <ac:spMkLst>
            <pc:docMk/>
            <pc:sldMk cId="3602388084" sldId="983"/>
            <ac:spMk id="3712" creationId="{DEEC8CD8-62E5-9461-85CE-FDC2B5FDF8FE}"/>
          </ac:spMkLst>
        </pc:spChg>
        <pc:spChg chg="mod">
          <ac:chgData name="rahulkumar08945@gmail.com" userId="eaa8108a85f67eff" providerId="LiveId" clId="{54EF1D79-E478-4C67-9EB2-AE56EF51DF03}" dt="2023-06-25T13:23:55.570" v="1654"/>
          <ac:spMkLst>
            <pc:docMk/>
            <pc:sldMk cId="3602388084" sldId="983"/>
            <ac:spMk id="3713" creationId="{C80C57FF-24F0-E438-E040-27B8958C2813}"/>
          </ac:spMkLst>
        </pc:spChg>
        <pc:spChg chg="mod">
          <ac:chgData name="rahulkumar08945@gmail.com" userId="eaa8108a85f67eff" providerId="LiveId" clId="{54EF1D79-E478-4C67-9EB2-AE56EF51DF03}" dt="2023-06-25T13:23:55.570" v="1654"/>
          <ac:spMkLst>
            <pc:docMk/>
            <pc:sldMk cId="3602388084" sldId="983"/>
            <ac:spMk id="3714" creationId="{4044A461-9639-64E5-D83F-178162E83A18}"/>
          </ac:spMkLst>
        </pc:spChg>
        <pc:spChg chg="mod">
          <ac:chgData name="rahulkumar08945@gmail.com" userId="eaa8108a85f67eff" providerId="LiveId" clId="{54EF1D79-E478-4C67-9EB2-AE56EF51DF03}" dt="2023-06-25T13:23:55.570" v="1654"/>
          <ac:spMkLst>
            <pc:docMk/>
            <pc:sldMk cId="3602388084" sldId="983"/>
            <ac:spMk id="3715" creationId="{9CE93EE8-68D1-0286-04A2-5B33CB74D43D}"/>
          </ac:spMkLst>
        </pc:spChg>
        <pc:spChg chg="mod">
          <ac:chgData name="rahulkumar08945@gmail.com" userId="eaa8108a85f67eff" providerId="LiveId" clId="{54EF1D79-E478-4C67-9EB2-AE56EF51DF03}" dt="2023-06-25T13:23:55.570" v="1654"/>
          <ac:spMkLst>
            <pc:docMk/>
            <pc:sldMk cId="3602388084" sldId="983"/>
            <ac:spMk id="3716" creationId="{7294D583-510A-6F40-63FE-24F8EFAE9FA3}"/>
          </ac:spMkLst>
        </pc:spChg>
        <pc:spChg chg="mod">
          <ac:chgData name="rahulkumar08945@gmail.com" userId="eaa8108a85f67eff" providerId="LiveId" clId="{54EF1D79-E478-4C67-9EB2-AE56EF51DF03}" dt="2023-06-25T13:23:55.570" v="1654"/>
          <ac:spMkLst>
            <pc:docMk/>
            <pc:sldMk cId="3602388084" sldId="983"/>
            <ac:spMk id="3717" creationId="{E40996EB-2B76-D131-A2AB-95C9A0985A36}"/>
          </ac:spMkLst>
        </pc:spChg>
        <pc:spChg chg="mod">
          <ac:chgData name="rahulkumar08945@gmail.com" userId="eaa8108a85f67eff" providerId="LiveId" clId="{54EF1D79-E478-4C67-9EB2-AE56EF51DF03}" dt="2023-06-25T13:23:55.570" v="1654"/>
          <ac:spMkLst>
            <pc:docMk/>
            <pc:sldMk cId="3602388084" sldId="983"/>
            <ac:spMk id="3718" creationId="{5C2237A6-C539-BF09-5306-2FC097B5C796}"/>
          </ac:spMkLst>
        </pc:spChg>
        <pc:spChg chg="mod">
          <ac:chgData name="rahulkumar08945@gmail.com" userId="eaa8108a85f67eff" providerId="LiveId" clId="{54EF1D79-E478-4C67-9EB2-AE56EF51DF03}" dt="2023-06-25T13:23:55.570" v="1654"/>
          <ac:spMkLst>
            <pc:docMk/>
            <pc:sldMk cId="3602388084" sldId="983"/>
            <ac:spMk id="3719" creationId="{51F102A7-30CE-67E8-0CE3-6B4861BA7A62}"/>
          </ac:spMkLst>
        </pc:spChg>
        <pc:spChg chg="mod">
          <ac:chgData name="rahulkumar08945@gmail.com" userId="eaa8108a85f67eff" providerId="LiveId" clId="{54EF1D79-E478-4C67-9EB2-AE56EF51DF03}" dt="2023-06-25T13:23:55.570" v="1654"/>
          <ac:spMkLst>
            <pc:docMk/>
            <pc:sldMk cId="3602388084" sldId="983"/>
            <ac:spMk id="3720" creationId="{A58583EF-70B3-B4BE-CE3C-C26663AAE8E9}"/>
          </ac:spMkLst>
        </pc:spChg>
        <pc:spChg chg="mod">
          <ac:chgData name="rahulkumar08945@gmail.com" userId="eaa8108a85f67eff" providerId="LiveId" clId="{54EF1D79-E478-4C67-9EB2-AE56EF51DF03}" dt="2023-06-25T13:23:55.570" v="1654"/>
          <ac:spMkLst>
            <pc:docMk/>
            <pc:sldMk cId="3602388084" sldId="983"/>
            <ac:spMk id="3721" creationId="{7837A661-EBD9-6518-F9A2-68D93321E163}"/>
          </ac:spMkLst>
        </pc:spChg>
        <pc:spChg chg="mod">
          <ac:chgData name="rahulkumar08945@gmail.com" userId="eaa8108a85f67eff" providerId="LiveId" clId="{54EF1D79-E478-4C67-9EB2-AE56EF51DF03}" dt="2023-06-25T13:23:55.570" v="1654"/>
          <ac:spMkLst>
            <pc:docMk/>
            <pc:sldMk cId="3602388084" sldId="983"/>
            <ac:spMk id="3722" creationId="{077A3B26-7AAD-24B6-65CA-C0F9965A39A1}"/>
          </ac:spMkLst>
        </pc:spChg>
        <pc:spChg chg="mod">
          <ac:chgData name="rahulkumar08945@gmail.com" userId="eaa8108a85f67eff" providerId="LiveId" clId="{54EF1D79-E478-4C67-9EB2-AE56EF51DF03}" dt="2023-06-25T13:23:55.570" v="1654"/>
          <ac:spMkLst>
            <pc:docMk/>
            <pc:sldMk cId="3602388084" sldId="983"/>
            <ac:spMk id="3723" creationId="{6D364372-EC6F-E35D-CF88-54EBC28F520F}"/>
          </ac:spMkLst>
        </pc:spChg>
        <pc:spChg chg="mod">
          <ac:chgData name="rahulkumar08945@gmail.com" userId="eaa8108a85f67eff" providerId="LiveId" clId="{54EF1D79-E478-4C67-9EB2-AE56EF51DF03}" dt="2023-06-25T13:23:55.570" v="1654"/>
          <ac:spMkLst>
            <pc:docMk/>
            <pc:sldMk cId="3602388084" sldId="983"/>
            <ac:spMk id="3724" creationId="{CA1550AE-6A75-AB5D-CBF6-F83CFD5F4443}"/>
          </ac:spMkLst>
        </pc:spChg>
        <pc:spChg chg="mod">
          <ac:chgData name="rahulkumar08945@gmail.com" userId="eaa8108a85f67eff" providerId="LiveId" clId="{54EF1D79-E478-4C67-9EB2-AE56EF51DF03}" dt="2023-06-25T13:23:55.570" v="1654"/>
          <ac:spMkLst>
            <pc:docMk/>
            <pc:sldMk cId="3602388084" sldId="983"/>
            <ac:spMk id="3725" creationId="{9A292D45-42B0-97B2-F440-FD9814755EB7}"/>
          </ac:spMkLst>
        </pc:spChg>
        <pc:spChg chg="mod">
          <ac:chgData name="rahulkumar08945@gmail.com" userId="eaa8108a85f67eff" providerId="LiveId" clId="{54EF1D79-E478-4C67-9EB2-AE56EF51DF03}" dt="2023-06-25T13:23:55.570" v="1654"/>
          <ac:spMkLst>
            <pc:docMk/>
            <pc:sldMk cId="3602388084" sldId="983"/>
            <ac:spMk id="3726" creationId="{7D1E21A3-9D1D-5629-CAB9-2C97ADBEB312}"/>
          </ac:spMkLst>
        </pc:spChg>
        <pc:spChg chg="mod">
          <ac:chgData name="rahulkumar08945@gmail.com" userId="eaa8108a85f67eff" providerId="LiveId" clId="{54EF1D79-E478-4C67-9EB2-AE56EF51DF03}" dt="2023-06-25T13:23:55.570" v="1654"/>
          <ac:spMkLst>
            <pc:docMk/>
            <pc:sldMk cId="3602388084" sldId="983"/>
            <ac:spMk id="3727" creationId="{80C6EDD4-2F1D-EB5E-9619-D7090FBADBFD}"/>
          </ac:spMkLst>
        </pc:spChg>
        <pc:spChg chg="mod">
          <ac:chgData name="rahulkumar08945@gmail.com" userId="eaa8108a85f67eff" providerId="LiveId" clId="{54EF1D79-E478-4C67-9EB2-AE56EF51DF03}" dt="2023-06-25T13:23:55.570" v="1654"/>
          <ac:spMkLst>
            <pc:docMk/>
            <pc:sldMk cId="3602388084" sldId="983"/>
            <ac:spMk id="3728" creationId="{DEC09F7C-D39D-0231-AF5C-7D95B69B02E4}"/>
          </ac:spMkLst>
        </pc:spChg>
        <pc:spChg chg="mod">
          <ac:chgData name="rahulkumar08945@gmail.com" userId="eaa8108a85f67eff" providerId="LiveId" clId="{54EF1D79-E478-4C67-9EB2-AE56EF51DF03}" dt="2023-06-25T13:23:55.570" v="1654"/>
          <ac:spMkLst>
            <pc:docMk/>
            <pc:sldMk cId="3602388084" sldId="983"/>
            <ac:spMk id="3729" creationId="{8BB958E5-79A1-7084-2F5C-5018212535BE}"/>
          </ac:spMkLst>
        </pc:spChg>
        <pc:spChg chg="mod">
          <ac:chgData name="rahulkumar08945@gmail.com" userId="eaa8108a85f67eff" providerId="LiveId" clId="{54EF1D79-E478-4C67-9EB2-AE56EF51DF03}" dt="2023-06-25T13:23:55.570" v="1654"/>
          <ac:spMkLst>
            <pc:docMk/>
            <pc:sldMk cId="3602388084" sldId="983"/>
            <ac:spMk id="3730" creationId="{D958C861-24BB-FF8A-524D-3E91DA061F0A}"/>
          </ac:spMkLst>
        </pc:spChg>
        <pc:spChg chg="mod">
          <ac:chgData name="rahulkumar08945@gmail.com" userId="eaa8108a85f67eff" providerId="LiveId" clId="{54EF1D79-E478-4C67-9EB2-AE56EF51DF03}" dt="2023-06-25T13:23:55.570" v="1654"/>
          <ac:spMkLst>
            <pc:docMk/>
            <pc:sldMk cId="3602388084" sldId="983"/>
            <ac:spMk id="3731" creationId="{3F1358A5-ECBD-BE15-D09D-CF5FD899AFD3}"/>
          </ac:spMkLst>
        </pc:spChg>
        <pc:spChg chg="mod">
          <ac:chgData name="rahulkumar08945@gmail.com" userId="eaa8108a85f67eff" providerId="LiveId" clId="{54EF1D79-E478-4C67-9EB2-AE56EF51DF03}" dt="2023-06-25T13:23:55.570" v="1654"/>
          <ac:spMkLst>
            <pc:docMk/>
            <pc:sldMk cId="3602388084" sldId="983"/>
            <ac:spMk id="3732" creationId="{E1B67AED-C768-0F74-C31E-449E1D0DE0BA}"/>
          </ac:spMkLst>
        </pc:spChg>
        <pc:spChg chg="mod">
          <ac:chgData name="rahulkumar08945@gmail.com" userId="eaa8108a85f67eff" providerId="LiveId" clId="{54EF1D79-E478-4C67-9EB2-AE56EF51DF03}" dt="2023-06-25T13:23:55.570" v="1654"/>
          <ac:spMkLst>
            <pc:docMk/>
            <pc:sldMk cId="3602388084" sldId="983"/>
            <ac:spMk id="3733" creationId="{5CEC0AF6-C26A-8658-1D5D-79D6684A8018}"/>
          </ac:spMkLst>
        </pc:spChg>
        <pc:spChg chg="mod">
          <ac:chgData name="rahulkumar08945@gmail.com" userId="eaa8108a85f67eff" providerId="LiveId" clId="{54EF1D79-E478-4C67-9EB2-AE56EF51DF03}" dt="2023-06-25T13:23:55.570" v="1654"/>
          <ac:spMkLst>
            <pc:docMk/>
            <pc:sldMk cId="3602388084" sldId="983"/>
            <ac:spMk id="3734" creationId="{1E9521A6-C74E-3D8E-34FF-7CFBD20E62D3}"/>
          </ac:spMkLst>
        </pc:spChg>
        <pc:spChg chg="mod">
          <ac:chgData name="rahulkumar08945@gmail.com" userId="eaa8108a85f67eff" providerId="LiveId" clId="{54EF1D79-E478-4C67-9EB2-AE56EF51DF03}" dt="2023-06-25T13:23:55.570" v="1654"/>
          <ac:spMkLst>
            <pc:docMk/>
            <pc:sldMk cId="3602388084" sldId="983"/>
            <ac:spMk id="3735" creationId="{2137BA67-FBCF-9AAF-400B-A32911F64DB2}"/>
          </ac:spMkLst>
        </pc:spChg>
        <pc:spChg chg="mod">
          <ac:chgData name="rahulkumar08945@gmail.com" userId="eaa8108a85f67eff" providerId="LiveId" clId="{54EF1D79-E478-4C67-9EB2-AE56EF51DF03}" dt="2023-06-25T13:23:55.570" v="1654"/>
          <ac:spMkLst>
            <pc:docMk/>
            <pc:sldMk cId="3602388084" sldId="983"/>
            <ac:spMk id="3736" creationId="{18D4EF48-DE64-65E6-329C-2640B34AF9BC}"/>
          </ac:spMkLst>
        </pc:spChg>
        <pc:spChg chg="mod">
          <ac:chgData name="rahulkumar08945@gmail.com" userId="eaa8108a85f67eff" providerId="LiveId" clId="{54EF1D79-E478-4C67-9EB2-AE56EF51DF03}" dt="2023-06-25T13:23:55.570" v="1654"/>
          <ac:spMkLst>
            <pc:docMk/>
            <pc:sldMk cId="3602388084" sldId="983"/>
            <ac:spMk id="3737" creationId="{A84F9858-03B8-1ED7-0134-E568EF8BDFC0}"/>
          </ac:spMkLst>
        </pc:spChg>
        <pc:spChg chg="mod">
          <ac:chgData name="rahulkumar08945@gmail.com" userId="eaa8108a85f67eff" providerId="LiveId" clId="{54EF1D79-E478-4C67-9EB2-AE56EF51DF03}" dt="2023-06-25T13:23:55.570" v="1654"/>
          <ac:spMkLst>
            <pc:docMk/>
            <pc:sldMk cId="3602388084" sldId="983"/>
            <ac:spMk id="3738" creationId="{F7099DFA-FB9C-D7C5-4DA4-C49796D00FBE}"/>
          </ac:spMkLst>
        </pc:spChg>
        <pc:spChg chg="mod">
          <ac:chgData name="rahulkumar08945@gmail.com" userId="eaa8108a85f67eff" providerId="LiveId" clId="{54EF1D79-E478-4C67-9EB2-AE56EF51DF03}" dt="2023-06-25T13:23:55.570" v="1654"/>
          <ac:spMkLst>
            <pc:docMk/>
            <pc:sldMk cId="3602388084" sldId="983"/>
            <ac:spMk id="3739" creationId="{D52559B1-6150-CF32-7A81-B935AC9B6C9C}"/>
          </ac:spMkLst>
        </pc:spChg>
        <pc:spChg chg="mod">
          <ac:chgData name="rahulkumar08945@gmail.com" userId="eaa8108a85f67eff" providerId="LiveId" clId="{54EF1D79-E478-4C67-9EB2-AE56EF51DF03}" dt="2023-06-25T13:23:55.570" v="1654"/>
          <ac:spMkLst>
            <pc:docMk/>
            <pc:sldMk cId="3602388084" sldId="983"/>
            <ac:spMk id="3740" creationId="{025D939B-00CF-9A15-1F82-45A82E726F7E}"/>
          </ac:spMkLst>
        </pc:spChg>
        <pc:spChg chg="mod">
          <ac:chgData name="rahulkumar08945@gmail.com" userId="eaa8108a85f67eff" providerId="LiveId" clId="{54EF1D79-E478-4C67-9EB2-AE56EF51DF03}" dt="2023-06-25T13:23:55.570" v="1654"/>
          <ac:spMkLst>
            <pc:docMk/>
            <pc:sldMk cId="3602388084" sldId="983"/>
            <ac:spMk id="3741" creationId="{CAC883FA-1FEC-DA52-C15F-A06F47AB230C}"/>
          </ac:spMkLst>
        </pc:spChg>
        <pc:spChg chg="mod">
          <ac:chgData name="rahulkumar08945@gmail.com" userId="eaa8108a85f67eff" providerId="LiveId" clId="{54EF1D79-E478-4C67-9EB2-AE56EF51DF03}" dt="2023-06-25T13:23:55.570" v="1654"/>
          <ac:spMkLst>
            <pc:docMk/>
            <pc:sldMk cId="3602388084" sldId="983"/>
            <ac:spMk id="3742" creationId="{89773EC7-17A7-2129-D819-50E6EFE8C3ED}"/>
          </ac:spMkLst>
        </pc:spChg>
        <pc:spChg chg="mod">
          <ac:chgData name="rahulkumar08945@gmail.com" userId="eaa8108a85f67eff" providerId="LiveId" clId="{54EF1D79-E478-4C67-9EB2-AE56EF51DF03}" dt="2023-06-25T13:23:55.570" v="1654"/>
          <ac:spMkLst>
            <pc:docMk/>
            <pc:sldMk cId="3602388084" sldId="983"/>
            <ac:spMk id="3743" creationId="{52608AB9-E10D-C263-9FE6-583B23507885}"/>
          </ac:spMkLst>
        </pc:spChg>
        <pc:spChg chg="mod">
          <ac:chgData name="rahulkumar08945@gmail.com" userId="eaa8108a85f67eff" providerId="LiveId" clId="{54EF1D79-E478-4C67-9EB2-AE56EF51DF03}" dt="2023-06-25T13:23:55.570" v="1654"/>
          <ac:spMkLst>
            <pc:docMk/>
            <pc:sldMk cId="3602388084" sldId="983"/>
            <ac:spMk id="3744" creationId="{5E3762B5-A244-735E-1B84-6A92A772379D}"/>
          </ac:spMkLst>
        </pc:spChg>
        <pc:spChg chg="mod">
          <ac:chgData name="rahulkumar08945@gmail.com" userId="eaa8108a85f67eff" providerId="LiveId" clId="{54EF1D79-E478-4C67-9EB2-AE56EF51DF03}" dt="2023-06-25T13:23:55.570" v="1654"/>
          <ac:spMkLst>
            <pc:docMk/>
            <pc:sldMk cId="3602388084" sldId="983"/>
            <ac:spMk id="3745" creationId="{E4E97B6F-EC1F-6C51-A50F-E945A0FD3632}"/>
          </ac:spMkLst>
        </pc:spChg>
        <pc:spChg chg="mod">
          <ac:chgData name="rahulkumar08945@gmail.com" userId="eaa8108a85f67eff" providerId="LiveId" clId="{54EF1D79-E478-4C67-9EB2-AE56EF51DF03}" dt="2023-06-25T13:23:55.570" v="1654"/>
          <ac:spMkLst>
            <pc:docMk/>
            <pc:sldMk cId="3602388084" sldId="983"/>
            <ac:spMk id="3746" creationId="{CEDE1C51-5824-6988-5EFF-79AED33D929C}"/>
          </ac:spMkLst>
        </pc:spChg>
        <pc:spChg chg="mod">
          <ac:chgData name="rahulkumar08945@gmail.com" userId="eaa8108a85f67eff" providerId="LiveId" clId="{54EF1D79-E478-4C67-9EB2-AE56EF51DF03}" dt="2023-06-25T13:23:55.570" v="1654"/>
          <ac:spMkLst>
            <pc:docMk/>
            <pc:sldMk cId="3602388084" sldId="983"/>
            <ac:spMk id="3747" creationId="{0E8B1354-02E1-DFAA-8BC9-F336FCD3F5C4}"/>
          </ac:spMkLst>
        </pc:spChg>
        <pc:spChg chg="mod">
          <ac:chgData name="rahulkumar08945@gmail.com" userId="eaa8108a85f67eff" providerId="LiveId" clId="{54EF1D79-E478-4C67-9EB2-AE56EF51DF03}" dt="2023-06-25T13:23:55.570" v="1654"/>
          <ac:spMkLst>
            <pc:docMk/>
            <pc:sldMk cId="3602388084" sldId="983"/>
            <ac:spMk id="3748" creationId="{A0FA1BCC-48C2-9A21-6E70-11B9DE4041A9}"/>
          </ac:spMkLst>
        </pc:spChg>
        <pc:spChg chg="mod">
          <ac:chgData name="rahulkumar08945@gmail.com" userId="eaa8108a85f67eff" providerId="LiveId" clId="{54EF1D79-E478-4C67-9EB2-AE56EF51DF03}" dt="2023-06-25T13:23:55.570" v="1654"/>
          <ac:spMkLst>
            <pc:docMk/>
            <pc:sldMk cId="3602388084" sldId="983"/>
            <ac:spMk id="3749" creationId="{3875D3D6-D875-432D-0873-16B26E590714}"/>
          </ac:spMkLst>
        </pc:spChg>
        <pc:spChg chg="mod">
          <ac:chgData name="rahulkumar08945@gmail.com" userId="eaa8108a85f67eff" providerId="LiveId" clId="{54EF1D79-E478-4C67-9EB2-AE56EF51DF03}" dt="2023-06-25T13:23:55.570" v="1654"/>
          <ac:spMkLst>
            <pc:docMk/>
            <pc:sldMk cId="3602388084" sldId="983"/>
            <ac:spMk id="3750" creationId="{CF939093-EDD1-ABB3-8EA5-219E2074C73C}"/>
          </ac:spMkLst>
        </pc:spChg>
        <pc:spChg chg="mod">
          <ac:chgData name="rahulkumar08945@gmail.com" userId="eaa8108a85f67eff" providerId="LiveId" clId="{54EF1D79-E478-4C67-9EB2-AE56EF51DF03}" dt="2023-06-25T13:23:55.570" v="1654"/>
          <ac:spMkLst>
            <pc:docMk/>
            <pc:sldMk cId="3602388084" sldId="983"/>
            <ac:spMk id="3751" creationId="{52F13072-BE22-5904-F9BE-630D30A60A03}"/>
          </ac:spMkLst>
        </pc:spChg>
        <pc:spChg chg="mod">
          <ac:chgData name="rahulkumar08945@gmail.com" userId="eaa8108a85f67eff" providerId="LiveId" clId="{54EF1D79-E478-4C67-9EB2-AE56EF51DF03}" dt="2023-06-25T13:23:55.570" v="1654"/>
          <ac:spMkLst>
            <pc:docMk/>
            <pc:sldMk cId="3602388084" sldId="983"/>
            <ac:spMk id="3752" creationId="{237B20BB-64B6-6390-E4F7-7207A4FA76B6}"/>
          </ac:spMkLst>
        </pc:spChg>
        <pc:spChg chg="mod">
          <ac:chgData name="rahulkumar08945@gmail.com" userId="eaa8108a85f67eff" providerId="LiveId" clId="{54EF1D79-E478-4C67-9EB2-AE56EF51DF03}" dt="2023-06-25T13:23:55.570" v="1654"/>
          <ac:spMkLst>
            <pc:docMk/>
            <pc:sldMk cId="3602388084" sldId="983"/>
            <ac:spMk id="3753" creationId="{15BCCA9F-DF93-B878-3D8C-FC8E7492AF24}"/>
          </ac:spMkLst>
        </pc:spChg>
        <pc:spChg chg="mod">
          <ac:chgData name="rahulkumar08945@gmail.com" userId="eaa8108a85f67eff" providerId="LiveId" clId="{54EF1D79-E478-4C67-9EB2-AE56EF51DF03}" dt="2023-06-25T13:23:55.570" v="1654"/>
          <ac:spMkLst>
            <pc:docMk/>
            <pc:sldMk cId="3602388084" sldId="983"/>
            <ac:spMk id="3754" creationId="{183C6038-8754-A486-373E-AA2099DC5E18}"/>
          </ac:spMkLst>
        </pc:spChg>
        <pc:spChg chg="mod">
          <ac:chgData name="rahulkumar08945@gmail.com" userId="eaa8108a85f67eff" providerId="LiveId" clId="{54EF1D79-E478-4C67-9EB2-AE56EF51DF03}" dt="2023-06-25T13:23:55.570" v="1654"/>
          <ac:spMkLst>
            <pc:docMk/>
            <pc:sldMk cId="3602388084" sldId="983"/>
            <ac:spMk id="3755" creationId="{FC83893A-C9C1-2968-15CB-BF963C09A5F6}"/>
          </ac:spMkLst>
        </pc:spChg>
        <pc:spChg chg="mod">
          <ac:chgData name="rahulkumar08945@gmail.com" userId="eaa8108a85f67eff" providerId="LiveId" clId="{54EF1D79-E478-4C67-9EB2-AE56EF51DF03}" dt="2023-06-25T13:23:55.570" v="1654"/>
          <ac:spMkLst>
            <pc:docMk/>
            <pc:sldMk cId="3602388084" sldId="983"/>
            <ac:spMk id="3756" creationId="{C4B560F3-21F0-A771-7E87-5038698F5D31}"/>
          </ac:spMkLst>
        </pc:spChg>
        <pc:spChg chg="mod">
          <ac:chgData name="rahulkumar08945@gmail.com" userId="eaa8108a85f67eff" providerId="LiveId" clId="{54EF1D79-E478-4C67-9EB2-AE56EF51DF03}" dt="2023-06-25T13:23:55.570" v="1654"/>
          <ac:spMkLst>
            <pc:docMk/>
            <pc:sldMk cId="3602388084" sldId="983"/>
            <ac:spMk id="3757" creationId="{827FF6C5-41BE-C7D2-1ED6-1842C6509C99}"/>
          </ac:spMkLst>
        </pc:spChg>
        <pc:spChg chg="mod">
          <ac:chgData name="rahulkumar08945@gmail.com" userId="eaa8108a85f67eff" providerId="LiveId" clId="{54EF1D79-E478-4C67-9EB2-AE56EF51DF03}" dt="2023-06-25T13:23:55.570" v="1654"/>
          <ac:spMkLst>
            <pc:docMk/>
            <pc:sldMk cId="3602388084" sldId="983"/>
            <ac:spMk id="3758" creationId="{355BC205-E040-7F18-47EC-4C3A7D8B699B}"/>
          </ac:spMkLst>
        </pc:spChg>
        <pc:spChg chg="mod">
          <ac:chgData name="rahulkumar08945@gmail.com" userId="eaa8108a85f67eff" providerId="LiveId" clId="{54EF1D79-E478-4C67-9EB2-AE56EF51DF03}" dt="2023-06-25T13:23:55.570" v="1654"/>
          <ac:spMkLst>
            <pc:docMk/>
            <pc:sldMk cId="3602388084" sldId="983"/>
            <ac:spMk id="3759" creationId="{5DD6B358-4035-DD22-9616-33C4E4054ACD}"/>
          </ac:spMkLst>
        </pc:spChg>
        <pc:spChg chg="mod">
          <ac:chgData name="rahulkumar08945@gmail.com" userId="eaa8108a85f67eff" providerId="LiveId" clId="{54EF1D79-E478-4C67-9EB2-AE56EF51DF03}" dt="2023-06-25T13:23:55.570" v="1654"/>
          <ac:spMkLst>
            <pc:docMk/>
            <pc:sldMk cId="3602388084" sldId="983"/>
            <ac:spMk id="3760" creationId="{78D910D0-5794-B20E-F01D-A01880CAA15F}"/>
          </ac:spMkLst>
        </pc:spChg>
        <pc:spChg chg="mod">
          <ac:chgData name="rahulkumar08945@gmail.com" userId="eaa8108a85f67eff" providerId="LiveId" clId="{54EF1D79-E478-4C67-9EB2-AE56EF51DF03}" dt="2023-06-25T13:23:55.570" v="1654"/>
          <ac:spMkLst>
            <pc:docMk/>
            <pc:sldMk cId="3602388084" sldId="983"/>
            <ac:spMk id="3761" creationId="{DBEE7D63-53F0-57C8-EAF2-00871AFA6FBA}"/>
          </ac:spMkLst>
        </pc:spChg>
        <pc:spChg chg="mod">
          <ac:chgData name="rahulkumar08945@gmail.com" userId="eaa8108a85f67eff" providerId="LiveId" clId="{54EF1D79-E478-4C67-9EB2-AE56EF51DF03}" dt="2023-06-25T13:23:55.570" v="1654"/>
          <ac:spMkLst>
            <pc:docMk/>
            <pc:sldMk cId="3602388084" sldId="983"/>
            <ac:spMk id="3762" creationId="{91486A6D-67C4-E0B2-3807-3EA2DFC2BD1E}"/>
          </ac:spMkLst>
        </pc:spChg>
        <pc:spChg chg="mod">
          <ac:chgData name="rahulkumar08945@gmail.com" userId="eaa8108a85f67eff" providerId="LiveId" clId="{54EF1D79-E478-4C67-9EB2-AE56EF51DF03}" dt="2023-06-25T13:23:55.570" v="1654"/>
          <ac:spMkLst>
            <pc:docMk/>
            <pc:sldMk cId="3602388084" sldId="983"/>
            <ac:spMk id="3763" creationId="{11E19F2D-7E71-5161-6090-BEA6B72501DF}"/>
          </ac:spMkLst>
        </pc:spChg>
        <pc:spChg chg="mod">
          <ac:chgData name="rahulkumar08945@gmail.com" userId="eaa8108a85f67eff" providerId="LiveId" clId="{54EF1D79-E478-4C67-9EB2-AE56EF51DF03}" dt="2023-06-25T13:23:55.570" v="1654"/>
          <ac:spMkLst>
            <pc:docMk/>
            <pc:sldMk cId="3602388084" sldId="983"/>
            <ac:spMk id="3764" creationId="{E3072D55-3A60-4616-8999-552ECB07484E}"/>
          </ac:spMkLst>
        </pc:spChg>
        <pc:spChg chg="mod">
          <ac:chgData name="rahulkumar08945@gmail.com" userId="eaa8108a85f67eff" providerId="LiveId" clId="{54EF1D79-E478-4C67-9EB2-AE56EF51DF03}" dt="2023-06-25T13:23:55.570" v="1654"/>
          <ac:spMkLst>
            <pc:docMk/>
            <pc:sldMk cId="3602388084" sldId="983"/>
            <ac:spMk id="3765" creationId="{17125DF3-090F-1FA1-4E81-94308F6200DB}"/>
          </ac:spMkLst>
        </pc:spChg>
        <pc:spChg chg="mod">
          <ac:chgData name="rahulkumar08945@gmail.com" userId="eaa8108a85f67eff" providerId="LiveId" clId="{54EF1D79-E478-4C67-9EB2-AE56EF51DF03}" dt="2023-06-25T13:23:55.570" v="1654"/>
          <ac:spMkLst>
            <pc:docMk/>
            <pc:sldMk cId="3602388084" sldId="983"/>
            <ac:spMk id="3766" creationId="{48975013-E6E7-EA83-D3C0-B524B2D5918A}"/>
          </ac:spMkLst>
        </pc:spChg>
        <pc:spChg chg="mod">
          <ac:chgData name="rahulkumar08945@gmail.com" userId="eaa8108a85f67eff" providerId="LiveId" clId="{54EF1D79-E478-4C67-9EB2-AE56EF51DF03}" dt="2023-06-25T13:23:55.570" v="1654"/>
          <ac:spMkLst>
            <pc:docMk/>
            <pc:sldMk cId="3602388084" sldId="983"/>
            <ac:spMk id="3767" creationId="{199E9BC6-8280-EB5F-4B2C-03EA84A9078F}"/>
          </ac:spMkLst>
        </pc:spChg>
        <pc:spChg chg="mod">
          <ac:chgData name="rahulkumar08945@gmail.com" userId="eaa8108a85f67eff" providerId="LiveId" clId="{54EF1D79-E478-4C67-9EB2-AE56EF51DF03}" dt="2023-06-25T13:23:55.570" v="1654"/>
          <ac:spMkLst>
            <pc:docMk/>
            <pc:sldMk cId="3602388084" sldId="983"/>
            <ac:spMk id="3768" creationId="{EF846DD0-C5A7-0B81-080A-120DD789A61F}"/>
          </ac:spMkLst>
        </pc:spChg>
        <pc:spChg chg="mod">
          <ac:chgData name="rahulkumar08945@gmail.com" userId="eaa8108a85f67eff" providerId="LiveId" clId="{54EF1D79-E478-4C67-9EB2-AE56EF51DF03}" dt="2023-06-25T13:23:55.570" v="1654"/>
          <ac:spMkLst>
            <pc:docMk/>
            <pc:sldMk cId="3602388084" sldId="983"/>
            <ac:spMk id="3769" creationId="{A1E03CB3-F1A7-53C2-191A-2FAB0F2DDFF4}"/>
          </ac:spMkLst>
        </pc:spChg>
        <pc:spChg chg="mod">
          <ac:chgData name="rahulkumar08945@gmail.com" userId="eaa8108a85f67eff" providerId="LiveId" clId="{54EF1D79-E478-4C67-9EB2-AE56EF51DF03}" dt="2023-06-25T13:23:55.570" v="1654"/>
          <ac:spMkLst>
            <pc:docMk/>
            <pc:sldMk cId="3602388084" sldId="983"/>
            <ac:spMk id="3770" creationId="{2C84C5F9-BCFC-3279-3830-ADF570BCD599}"/>
          </ac:spMkLst>
        </pc:spChg>
        <pc:spChg chg="mod">
          <ac:chgData name="rahulkumar08945@gmail.com" userId="eaa8108a85f67eff" providerId="LiveId" clId="{54EF1D79-E478-4C67-9EB2-AE56EF51DF03}" dt="2023-06-25T13:23:55.570" v="1654"/>
          <ac:spMkLst>
            <pc:docMk/>
            <pc:sldMk cId="3602388084" sldId="983"/>
            <ac:spMk id="3771" creationId="{6D8C3E5B-A91C-20DB-ECF9-3647574EECB7}"/>
          </ac:spMkLst>
        </pc:spChg>
        <pc:spChg chg="mod">
          <ac:chgData name="rahulkumar08945@gmail.com" userId="eaa8108a85f67eff" providerId="LiveId" clId="{54EF1D79-E478-4C67-9EB2-AE56EF51DF03}" dt="2023-06-25T13:23:55.570" v="1654"/>
          <ac:spMkLst>
            <pc:docMk/>
            <pc:sldMk cId="3602388084" sldId="983"/>
            <ac:spMk id="3772" creationId="{F60DDE2A-63AA-75A3-D1BC-B0C70371E905}"/>
          </ac:spMkLst>
        </pc:spChg>
        <pc:spChg chg="mod">
          <ac:chgData name="rahulkumar08945@gmail.com" userId="eaa8108a85f67eff" providerId="LiveId" clId="{54EF1D79-E478-4C67-9EB2-AE56EF51DF03}" dt="2023-06-25T13:23:55.570" v="1654"/>
          <ac:spMkLst>
            <pc:docMk/>
            <pc:sldMk cId="3602388084" sldId="983"/>
            <ac:spMk id="3773" creationId="{2F6893E2-B7BD-3F8C-7CC6-6C325A1F08E6}"/>
          </ac:spMkLst>
        </pc:spChg>
        <pc:spChg chg="mod">
          <ac:chgData name="rahulkumar08945@gmail.com" userId="eaa8108a85f67eff" providerId="LiveId" clId="{54EF1D79-E478-4C67-9EB2-AE56EF51DF03}" dt="2023-06-25T13:23:55.570" v="1654"/>
          <ac:spMkLst>
            <pc:docMk/>
            <pc:sldMk cId="3602388084" sldId="983"/>
            <ac:spMk id="3774" creationId="{1015375D-F355-CC5E-858B-8102ED96132A}"/>
          </ac:spMkLst>
        </pc:spChg>
        <pc:spChg chg="mod">
          <ac:chgData name="rahulkumar08945@gmail.com" userId="eaa8108a85f67eff" providerId="LiveId" clId="{54EF1D79-E478-4C67-9EB2-AE56EF51DF03}" dt="2023-06-25T13:23:55.570" v="1654"/>
          <ac:spMkLst>
            <pc:docMk/>
            <pc:sldMk cId="3602388084" sldId="983"/>
            <ac:spMk id="3775" creationId="{32D7B108-B14F-2E97-E310-E9FCCC9A0183}"/>
          </ac:spMkLst>
        </pc:spChg>
        <pc:spChg chg="mod">
          <ac:chgData name="rahulkumar08945@gmail.com" userId="eaa8108a85f67eff" providerId="LiveId" clId="{54EF1D79-E478-4C67-9EB2-AE56EF51DF03}" dt="2023-06-25T13:23:55.570" v="1654"/>
          <ac:spMkLst>
            <pc:docMk/>
            <pc:sldMk cId="3602388084" sldId="983"/>
            <ac:spMk id="3776" creationId="{4F9B0386-C674-21AA-C10D-167C4282E8DB}"/>
          </ac:spMkLst>
        </pc:spChg>
        <pc:spChg chg="mod">
          <ac:chgData name="rahulkumar08945@gmail.com" userId="eaa8108a85f67eff" providerId="LiveId" clId="{54EF1D79-E478-4C67-9EB2-AE56EF51DF03}" dt="2023-06-25T13:23:55.570" v="1654"/>
          <ac:spMkLst>
            <pc:docMk/>
            <pc:sldMk cId="3602388084" sldId="983"/>
            <ac:spMk id="3777" creationId="{809BC5DE-754B-3500-6410-8EC2B46A5DDB}"/>
          </ac:spMkLst>
        </pc:spChg>
        <pc:spChg chg="mod">
          <ac:chgData name="rahulkumar08945@gmail.com" userId="eaa8108a85f67eff" providerId="LiveId" clId="{54EF1D79-E478-4C67-9EB2-AE56EF51DF03}" dt="2023-06-25T13:23:55.570" v="1654"/>
          <ac:spMkLst>
            <pc:docMk/>
            <pc:sldMk cId="3602388084" sldId="983"/>
            <ac:spMk id="3778" creationId="{5164B964-844F-3B4F-5CC3-024B5F84FC57}"/>
          </ac:spMkLst>
        </pc:spChg>
        <pc:spChg chg="mod">
          <ac:chgData name="rahulkumar08945@gmail.com" userId="eaa8108a85f67eff" providerId="LiveId" clId="{54EF1D79-E478-4C67-9EB2-AE56EF51DF03}" dt="2023-06-25T13:23:55.570" v="1654"/>
          <ac:spMkLst>
            <pc:docMk/>
            <pc:sldMk cId="3602388084" sldId="983"/>
            <ac:spMk id="3779" creationId="{7F866B2B-1419-2D72-3D1E-545C90240BE3}"/>
          </ac:spMkLst>
        </pc:spChg>
        <pc:spChg chg="mod">
          <ac:chgData name="rahulkumar08945@gmail.com" userId="eaa8108a85f67eff" providerId="LiveId" clId="{54EF1D79-E478-4C67-9EB2-AE56EF51DF03}" dt="2023-06-25T13:23:55.570" v="1654"/>
          <ac:spMkLst>
            <pc:docMk/>
            <pc:sldMk cId="3602388084" sldId="983"/>
            <ac:spMk id="3780" creationId="{5475D2F4-2C69-2407-E750-8F53314B5AB4}"/>
          </ac:spMkLst>
        </pc:spChg>
        <pc:spChg chg="mod">
          <ac:chgData name="rahulkumar08945@gmail.com" userId="eaa8108a85f67eff" providerId="LiveId" clId="{54EF1D79-E478-4C67-9EB2-AE56EF51DF03}" dt="2023-06-25T13:23:55.570" v="1654"/>
          <ac:spMkLst>
            <pc:docMk/>
            <pc:sldMk cId="3602388084" sldId="983"/>
            <ac:spMk id="3781" creationId="{DD6B17C2-843A-2232-B7C5-4659FC2DC3DC}"/>
          </ac:spMkLst>
        </pc:spChg>
        <pc:spChg chg="mod">
          <ac:chgData name="rahulkumar08945@gmail.com" userId="eaa8108a85f67eff" providerId="LiveId" clId="{54EF1D79-E478-4C67-9EB2-AE56EF51DF03}" dt="2023-06-25T13:23:55.570" v="1654"/>
          <ac:spMkLst>
            <pc:docMk/>
            <pc:sldMk cId="3602388084" sldId="983"/>
            <ac:spMk id="3782" creationId="{B77243FB-90B3-AB84-9CA8-BC79D134D70C}"/>
          </ac:spMkLst>
        </pc:spChg>
        <pc:spChg chg="mod">
          <ac:chgData name="rahulkumar08945@gmail.com" userId="eaa8108a85f67eff" providerId="LiveId" clId="{54EF1D79-E478-4C67-9EB2-AE56EF51DF03}" dt="2023-06-25T13:23:55.570" v="1654"/>
          <ac:spMkLst>
            <pc:docMk/>
            <pc:sldMk cId="3602388084" sldId="983"/>
            <ac:spMk id="3783" creationId="{E295B058-F2B3-D656-BA2C-7C06FE1B6033}"/>
          </ac:spMkLst>
        </pc:spChg>
        <pc:spChg chg="mod">
          <ac:chgData name="rahulkumar08945@gmail.com" userId="eaa8108a85f67eff" providerId="LiveId" clId="{54EF1D79-E478-4C67-9EB2-AE56EF51DF03}" dt="2023-06-25T13:23:55.570" v="1654"/>
          <ac:spMkLst>
            <pc:docMk/>
            <pc:sldMk cId="3602388084" sldId="983"/>
            <ac:spMk id="3784" creationId="{69CD9C82-F708-6DDD-2F1F-0FC4C3FE1585}"/>
          </ac:spMkLst>
        </pc:spChg>
        <pc:spChg chg="mod">
          <ac:chgData name="rahulkumar08945@gmail.com" userId="eaa8108a85f67eff" providerId="LiveId" clId="{54EF1D79-E478-4C67-9EB2-AE56EF51DF03}" dt="2023-06-25T13:23:55.570" v="1654"/>
          <ac:spMkLst>
            <pc:docMk/>
            <pc:sldMk cId="3602388084" sldId="983"/>
            <ac:spMk id="3785" creationId="{EEB76CB0-ABB5-7A2A-BD6D-814012EAFEFF}"/>
          </ac:spMkLst>
        </pc:spChg>
        <pc:spChg chg="mod">
          <ac:chgData name="rahulkumar08945@gmail.com" userId="eaa8108a85f67eff" providerId="LiveId" clId="{54EF1D79-E478-4C67-9EB2-AE56EF51DF03}" dt="2023-06-25T13:23:55.570" v="1654"/>
          <ac:spMkLst>
            <pc:docMk/>
            <pc:sldMk cId="3602388084" sldId="983"/>
            <ac:spMk id="3786" creationId="{9391AE18-19FE-46B0-2430-C212C521AE3E}"/>
          </ac:spMkLst>
        </pc:spChg>
        <pc:spChg chg="mod">
          <ac:chgData name="rahulkumar08945@gmail.com" userId="eaa8108a85f67eff" providerId="LiveId" clId="{54EF1D79-E478-4C67-9EB2-AE56EF51DF03}" dt="2023-06-25T13:23:55.570" v="1654"/>
          <ac:spMkLst>
            <pc:docMk/>
            <pc:sldMk cId="3602388084" sldId="983"/>
            <ac:spMk id="3787" creationId="{E4D16FA8-06EB-1661-39D0-F984AA3C6CD7}"/>
          </ac:spMkLst>
        </pc:spChg>
        <pc:spChg chg="mod">
          <ac:chgData name="rahulkumar08945@gmail.com" userId="eaa8108a85f67eff" providerId="LiveId" clId="{54EF1D79-E478-4C67-9EB2-AE56EF51DF03}" dt="2023-06-25T13:23:55.570" v="1654"/>
          <ac:spMkLst>
            <pc:docMk/>
            <pc:sldMk cId="3602388084" sldId="983"/>
            <ac:spMk id="3788" creationId="{914198ED-CE47-A1EE-D6C6-C7320208A46B}"/>
          </ac:spMkLst>
        </pc:spChg>
        <pc:spChg chg="mod">
          <ac:chgData name="rahulkumar08945@gmail.com" userId="eaa8108a85f67eff" providerId="LiveId" clId="{54EF1D79-E478-4C67-9EB2-AE56EF51DF03}" dt="2023-06-25T13:23:55.570" v="1654"/>
          <ac:spMkLst>
            <pc:docMk/>
            <pc:sldMk cId="3602388084" sldId="983"/>
            <ac:spMk id="3789" creationId="{2D2BBE50-F315-27F0-11F1-377618A279A1}"/>
          </ac:spMkLst>
        </pc:spChg>
        <pc:spChg chg="mod">
          <ac:chgData name="rahulkumar08945@gmail.com" userId="eaa8108a85f67eff" providerId="LiveId" clId="{54EF1D79-E478-4C67-9EB2-AE56EF51DF03}" dt="2023-06-25T13:23:55.570" v="1654"/>
          <ac:spMkLst>
            <pc:docMk/>
            <pc:sldMk cId="3602388084" sldId="983"/>
            <ac:spMk id="3790" creationId="{FFD689FD-4A72-7AA6-4465-454E3BEF3E73}"/>
          </ac:spMkLst>
        </pc:spChg>
        <pc:spChg chg="mod">
          <ac:chgData name="rahulkumar08945@gmail.com" userId="eaa8108a85f67eff" providerId="LiveId" clId="{54EF1D79-E478-4C67-9EB2-AE56EF51DF03}" dt="2023-06-25T13:23:55.570" v="1654"/>
          <ac:spMkLst>
            <pc:docMk/>
            <pc:sldMk cId="3602388084" sldId="983"/>
            <ac:spMk id="3791" creationId="{E7BEBE19-0327-E823-E51C-0BB1F19EF79B}"/>
          </ac:spMkLst>
        </pc:spChg>
        <pc:spChg chg="mod">
          <ac:chgData name="rahulkumar08945@gmail.com" userId="eaa8108a85f67eff" providerId="LiveId" clId="{54EF1D79-E478-4C67-9EB2-AE56EF51DF03}" dt="2023-06-25T13:23:55.570" v="1654"/>
          <ac:spMkLst>
            <pc:docMk/>
            <pc:sldMk cId="3602388084" sldId="983"/>
            <ac:spMk id="3792" creationId="{EF4C0010-F9AD-4E54-C286-4BD19A95C5B6}"/>
          </ac:spMkLst>
        </pc:spChg>
        <pc:spChg chg="mod">
          <ac:chgData name="rahulkumar08945@gmail.com" userId="eaa8108a85f67eff" providerId="LiveId" clId="{54EF1D79-E478-4C67-9EB2-AE56EF51DF03}" dt="2023-06-25T13:23:55.570" v="1654"/>
          <ac:spMkLst>
            <pc:docMk/>
            <pc:sldMk cId="3602388084" sldId="983"/>
            <ac:spMk id="3793" creationId="{4A8FE5F4-FCD3-7C8A-0305-AE76064277BB}"/>
          </ac:spMkLst>
        </pc:spChg>
        <pc:spChg chg="mod">
          <ac:chgData name="rahulkumar08945@gmail.com" userId="eaa8108a85f67eff" providerId="LiveId" clId="{54EF1D79-E478-4C67-9EB2-AE56EF51DF03}" dt="2023-06-25T13:23:55.570" v="1654"/>
          <ac:spMkLst>
            <pc:docMk/>
            <pc:sldMk cId="3602388084" sldId="983"/>
            <ac:spMk id="3794" creationId="{7286F24A-BAC2-56E4-179C-B09D29C76171}"/>
          </ac:spMkLst>
        </pc:spChg>
        <pc:spChg chg="mod">
          <ac:chgData name="rahulkumar08945@gmail.com" userId="eaa8108a85f67eff" providerId="LiveId" clId="{54EF1D79-E478-4C67-9EB2-AE56EF51DF03}" dt="2023-06-25T13:23:55.570" v="1654"/>
          <ac:spMkLst>
            <pc:docMk/>
            <pc:sldMk cId="3602388084" sldId="983"/>
            <ac:spMk id="3795" creationId="{9D6CA727-E964-DD94-283C-1A668E5B3302}"/>
          </ac:spMkLst>
        </pc:spChg>
        <pc:spChg chg="mod">
          <ac:chgData name="rahulkumar08945@gmail.com" userId="eaa8108a85f67eff" providerId="LiveId" clId="{54EF1D79-E478-4C67-9EB2-AE56EF51DF03}" dt="2023-06-25T13:23:55.570" v="1654"/>
          <ac:spMkLst>
            <pc:docMk/>
            <pc:sldMk cId="3602388084" sldId="983"/>
            <ac:spMk id="3796" creationId="{FA8E9C62-629D-32D9-A260-42DB364874D8}"/>
          </ac:spMkLst>
        </pc:spChg>
        <pc:spChg chg="mod">
          <ac:chgData name="rahulkumar08945@gmail.com" userId="eaa8108a85f67eff" providerId="LiveId" clId="{54EF1D79-E478-4C67-9EB2-AE56EF51DF03}" dt="2023-06-25T13:23:55.570" v="1654"/>
          <ac:spMkLst>
            <pc:docMk/>
            <pc:sldMk cId="3602388084" sldId="983"/>
            <ac:spMk id="3797" creationId="{9A176CF7-6797-802E-919E-4C2D2D48C9CB}"/>
          </ac:spMkLst>
        </pc:spChg>
        <pc:spChg chg="mod">
          <ac:chgData name="rahulkumar08945@gmail.com" userId="eaa8108a85f67eff" providerId="LiveId" clId="{54EF1D79-E478-4C67-9EB2-AE56EF51DF03}" dt="2023-06-25T13:23:55.570" v="1654"/>
          <ac:spMkLst>
            <pc:docMk/>
            <pc:sldMk cId="3602388084" sldId="983"/>
            <ac:spMk id="3798" creationId="{6B28ED76-ED38-EF12-F8BD-CECB000A4429}"/>
          </ac:spMkLst>
        </pc:spChg>
        <pc:spChg chg="mod">
          <ac:chgData name="rahulkumar08945@gmail.com" userId="eaa8108a85f67eff" providerId="LiveId" clId="{54EF1D79-E478-4C67-9EB2-AE56EF51DF03}" dt="2023-06-25T13:23:55.570" v="1654"/>
          <ac:spMkLst>
            <pc:docMk/>
            <pc:sldMk cId="3602388084" sldId="983"/>
            <ac:spMk id="3799" creationId="{723D12A4-36E7-1132-65F4-5DDFF7EC5C85}"/>
          </ac:spMkLst>
        </pc:spChg>
        <pc:spChg chg="mod">
          <ac:chgData name="rahulkumar08945@gmail.com" userId="eaa8108a85f67eff" providerId="LiveId" clId="{54EF1D79-E478-4C67-9EB2-AE56EF51DF03}" dt="2023-06-25T13:23:55.570" v="1654"/>
          <ac:spMkLst>
            <pc:docMk/>
            <pc:sldMk cId="3602388084" sldId="983"/>
            <ac:spMk id="3800" creationId="{452E7B34-8473-731E-44F7-E4A7F9FF89E1}"/>
          </ac:spMkLst>
        </pc:spChg>
        <pc:spChg chg="mod">
          <ac:chgData name="rahulkumar08945@gmail.com" userId="eaa8108a85f67eff" providerId="LiveId" clId="{54EF1D79-E478-4C67-9EB2-AE56EF51DF03}" dt="2023-06-25T13:23:55.570" v="1654"/>
          <ac:spMkLst>
            <pc:docMk/>
            <pc:sldMk cId="3602388084" sldId="983"/>
            <ac:spMk id="3801" creationId="{A7E7379A-DFBE-74BA-53D9-7E5D3D755D9C}"/>
          </ac:spMkLst>
        </pc:spChg>
        <pc:spChg chg="mod">
          <ac:chgData name="rahulkumar08945@gmail.com" userId="eaa8108a85f67eff" providerId="LiveId" clId="{54EF1D79-E478-4C67-9EB2-AE56EF51DF03}" dt="2023-06-25T13:23:55.570" v="1654"/>
          <ac:spMkLst>
            <pc:docMk/>
            <pc:sldMk cId="3602388084" sldId="983"/>
            <ac:spMk id="3802" creationId="{F776B0FF-4EB7-01CE-1988-381E4CFD5F96}"/>
          </ac:spMkLst>
        </pc:spChg>
        <pc:spChg chg="mod">
          <ac:chgData name="rahulkumar08945@gmail.com" userId="eaa8108a85f67eff" providerId="LiveId" clId="{54EF1D79-E478-4C67-9EB2-AE56EF51DF03}" dt="2023-06-25T13:23:55.570" v="1654"/>
          <ac:spMkLst>
            <pc:docMk/>
            <pc:sldMk cId="3602388084" sldId="983"/>
            <ac:spMk id="3803" creationId="{5734B696-0319-10C5-C718-B4E186B764F5}"/>
          </ac:spMkLst>
        </pc:spChg>
        <pc:spChg chg="mod">
          <ac:chgData name="rahulkumar08945@gmail.com" userId="eaa8108a85f67eff" providerId="LiveId" clId="{54EF1D79-E478-4C67-9EB2-AE56EF51DF03}" dt="2023-06-25T13:23:55.570" v="1654"/>
          <ac:spMkLst>
            <pc:docMk/>
            <pc:sldMk cId="3602388084" sldId="983"/>
            <ac:spMk id="3804" creationId="{D4921B5F-4B3E-E6FC-CE8D-DAC786D18817}"/>
          </ac:spMkLst>
        </pc:spChg>
        <pc:spChg chg="mod">
          <ac:chgData name="rahulkumar08945@gmail.com" userId="eaa8108a85f67eff" providerId="LiveId" clId="{54EF1D79-E478-4C67-9EB2-AE56EF51DF03}" dt="2023-06-25T13:23:55.570" v="1654"/>
          <ac:spMkLst>
            <pc:docMk/>
            <pc:sldMk cId="3602388084" sldId="983"/>
            <ac:spMk id="3805" creationId="{7221E45E-6DB4-F9F1-335A-A1EEDB062EF6}"/>
          </ac:spMkLst>
        </pc:spChg>
        <pc:spChg chg="mod">
          <ac:chgData name="rahulkumar08945@gmail.com" userId="eaa8108a85f67eff" providerId="LiveId" clId="{54EF1D79-E478-4C67-9EB2-AE56EF51DF03}" dt="2023-06-25T13:23:55.570" v="1654"/>
          <ac:spMkLst>
            <pc:docMk/>
            <pc:sldMk cId="3602388084" sldId="983"/>
            <ac:spMk id="3806" creationId="{54E2D07E-63EC-9FA3-16EA-D6AD4381DF1D}"/>
          </ac:spMkLst>
        </pc:spChg>
        <pc:spChg chg="mod">
          <ac:chgData name="rahulkumar08945@gmail.com" userId="eaa8108a85f67eff" providerId="LiveId" clId="{54EF1D79-E478-4C67-9EB2-AE56EF51DF03}" dt="2023-06-25T13:23:55.570" v="1654"/>
          <ac:spMkLst>
            <pc:docMk/>
            <pc:sldMk cId="3602388084" sldId="983"/>
            <ac:spMk id="3807" creationId="{383656D0-038F-7B35-AA67-2FD312DEC5EC}"/>
          </ac:spMkLst>
        </pc:spChg>
        <pc:spChg chg="mod">
          <ac:chgData name="rahulkumar08945@gmail.com" userId="eaa8108a85f67eff" providerId="LiveId" clId="{54EF1D79-E478-4C67-9EB2-AE56EF51DF03}" dt="2023-06-25T13:23:55.570" v="1654"/>
          <ac:spMkLst>
            <pc:docMk/>
            <pc:sldMk cId="3602388084" sldId="983"/>
            <ac:spMk id="3808" creationId="{24D1D1D4-E0E0-DE1A-F677-0229814A271F}"/>
          </ac:spMkLst>
        </pc:spChg>
        <pc:spChg chg="mod">
          <ac:chgData name="rahulkumar08945@gmail.com" userId="eaa8108a85f67eff" providerId="LiveId" clId="{54EF1D79-E478-4C67-9EB2-AE56EF51DF03}" dt="2023-06-25T13:23:55.570" v="1654"/>
          <ac:spMkLst>
            <pc:docMk/>
            <pc:sldMk cId="3602388084" sldId="983"/>
            <ac:spMk id="3809" creationId="{366D117F-8591-08D8-6769-9CD6A10808F9}"/>
          </ac:spMkLst>
        </pc:spChg>
        <pc:spChg chg="mod">
          <ac:chgData name="rahulkumar08945@gmail.com" userId="eaa8108a85f67eff" providerId="LiveId" clId="{54EF1D79-E478-4C67-9EB2-AE56EF51DF03}" dt="2023-06-25T13:23:55.570" v="1654"/>
          <ac:spMkLst>
            <pc:docMk/>
            <pc:sldMk cId="3602388084" sldId="983"/>
            <ac:spMk id="3810" creationId="{9EE77FFA-7FE0-882D-24C6-28AD6D9ACD20}"/>
          </ac:spMkLst>
        </pc:spChg>
        <pc:spChg chg="mod">
          <ac:chgData name="rahulkumar08945@gmail.com" userId="eaa8108a85f67eff" providerId="LiveId" clId="{54EF1D79-E478-4C67-9EB2-AE56EF51DF03}" dt="2023-06-25T13:23:55.570" v="1654"/>
          <ac:spMkLst>
            <pc:docMk/>
            <pc:sldMk cId="3602388084" sldId="983"/>
            <ac:spMk id="3811" creationId="{44047309-6286-CB0A-6486-707D0016A291}"/>
          </ac:spMkLst>
        </pc:spChg>
        <pc:spChg chg="mod">
          <ac:chgData name="rahulkumar08945@gmail.com" userId="eaa8108a85f67eff" providerId="LiveId" clId="{54EF1D79-E478-4C67-9EB2-AE56EF51DF03}" dt="2023-06-25T13:23:55.570" v="1654"/>
          <ac:spMkLst>
            <pc:docMk/>
            <pc:sldMk cId="3602388084" sldId="983"/>
            <ac:spMk id="3812" creationId="{26193168-B9C1-0A82-A4E7-548AB4BCEA68}"/>
          </ac:spMkLst>
        </pc:spChg>
        <pc:spChg chg="mod">
          <ac:chgData name="rahulkumar08945@gmail.com" userId="eaa8108a85f67eff" providerId="LiveId" clId="{54EF1D79-E478-4C67-9EB2-AE56EF51DF03}" dt="2023-06-25T13:23:55.570" v="1654"/>
          <ac:spMkLst>
            <pc:docMk/>
            <pc:sldMk cId="3602388084" sldId="983"/>
            <ac:spMk id="3813" creationId="{EE629583-53BE-6D1A-C2E3-6DFF1C43B0B9}"/>
          </ac:spMkLst>
        </pc:spChg>
        <pc:spChg chg="mod">
          <ac:chgData name="rahulkumar08945@gmail.com" userId="eaa8108a85f67eff" providerId="LiveId" clId="{54EF1D79-E478-4C67-9EB2-AE56EF51DF03}" dt="2023-06-25T13:23:55.570" v="1654"/>
          <ac:spMkLst>
            <pc:docMk/>
            <pc:sldMk cId="3602388084" sldId="983"/>
            <ac:spMk id="3814" creationId="{E8DE7083-F5D5-8866-1040-BE6C5869E650}"/>
          </ac:spMkLst>
        </pc:spChg>
        <pc:spChg chg="mod">
          <ac:chgData name="rahulkumar08945@gmail.com" userId="eaa8108a85f67eff" providerId="LiveId" clId="{54EF1D79-E478-4C67-9EB2-AE56EF51DF03}" dt="2023-06-25T13:23:55.570" v="1654"/>
          <ac:spMkLst>
            <pc:docMk/>
            <pc:sldMk cId="3602388084" sldId="983"/>
            <ac:spMk id="3815" creationId="{4E7EC4D5-11EC-FAD9-00B1-AC526937149D}"/>
          </ac:spMkLst>
        </pc:spChg>
        <pc:spChg chg="mod">
          <ac:chgData name="rahulkumar08945@gmail.com" userId="eaa8108a85f67eff" providerId="LiveId" clId="{54EF1D79-E478-4C67-9EB2-AE56EF51DF03}" dt="2023-06-25T13:23:55.570" v="1654"/>
          <ac:spMkLst>
            <pc:docMk/>
            <pc:sldMk cId="3602388084" sldId="983"/>
            <ac:spMk id="3816" creationId="{F84C84AD-CF78-9E00-A5E0-90A7897AF850}"/>
          </ac:spMkLst>
        </pc:spChg>
        <pc:spChg chg="mod">
          <ac:chgData name="rahulkumar08945@gmail.com" userId="eaa8108a85f67eff" providerId="LiveId" clId="{54EF1D79-E478-4C67-9EB2-AE56EF51DF03}" dt="2023-06-25T13:23:55.570" v="1654"/>
          <ac:spMkLst>
            <pc:docMk/>
            <pc:sldMk cId="3602388084" sldId="983"/>
            <ac:spMk id="3817" creationId="{DEDA88C4-0289-E78D-289B-E32582BED04A}"/>
          </ac:spMkLst>
        </pc:spChg>
        <pc:spChg chg="mod">
          <ac:chgData name="rahulkumar08945@gmail.com" userId="eaa8108a85f67eff" providerId="LiveId" clId="{54EF1D79-E478-4C67-9EB2-AE56EF51DF03}" dt="2023-06-25T13:23:55.570" v="1654"/>
          <ac:spMkLst>
            <pc:docMk/>
            <pc:sldMk cId="3602388084" sldId="983"/>
            <ac:spMk id="3818" creationId="{E0FBD7DA-EC5B-F5A4-4562-587F341D2CBF}"/>
          </ac:spMkLst>
        </pc:spChg>
        <pc:spChg chg="mod">
          <ac:chgData name="rahulkumar08945@gmail.com" userId="eaa8108a85f67eff" providerId="LiveId" clId="{54EF1D79-E478-4C67-9EB2-AE56EF51DF03}" dt="2023-06-25T13:23:55.570" v="1654"/>
          <ac:spMkLst>
            <pc:docMk/>
            <pc:sldMk cId="3602388084" sldId="983"/>
            <ac:spMk id="3819" creationId="{1CE0C95F-EAD5-6E05-D8FA-8FC8804DF1EE}"/>
          </ac:spMkLst>
        </pc:spChg>
        <pc:spChg chg="mod">
          <ac:chgData name="rahulkumar08945@gmail.com" userId="eaa8108a85f67eff" providerId="LiveId" clId="{54EF1D79-E478-4C67-9EB2-AE56EF51DF03}" dt="2023-06-25T13:23:55.570" v="1654"/>
          <ac:spMkLst>
            <pc:docMk/>
            <pc:sldMk cId="3602388084" sldId="983"/>
            <ac:spMk id="3820" creationId="{D3A3C03A-0F5D-6A31-6BFA-2E74931F1293}"/>
          </ac:spMkLst>
        </pc:spChg>
        <pc:spChg chg="mod">
          <ac:chgData name="rahulkumar08945@gmail.com" userId="eaa8108a85f67eff" providerId="LiveId" clId="{54EF1D79-E478-4C67-9EB2-AE56EF51DF03}" dt="2023-06-25T13:23:55.570" v="1654"/>
          <ac:spMkLst>
            <pc:docMk/>
            <pc:sldMk cId="3602388084" sldId="983"/>
            <ac:spMk id="3821" creationId="{AED38846-FC9D-2720-D43C-9364AF9BAD76}"/>
          </ac:spMkLst>
        </pc:spChg>
        <pc:spChg chg="mod">
          <ac:chgData name="rahulkumar08945@gmail.com" userId="eaa8108a85f67eff" providerId="LiveId" clId="{54EF1D79-E478-4C67-9EB2-AE56EF51DF03}" dt="2023-06-25T13:23:55.570" v="1654"/>
          <ac:spMkLst>
            <pc:docMk/>
            <pc:sldMk cId="3602388084" sldId="983"/>
            <ac:spMk id="3822" creationId="{EA67BC4C-FDE3-4FC7-AED5-0C098FC599B2}"/>
          </ac:spMkLst>
        </pc:spChg>
        <pc:spChg chg="mod">
          <ac:chgData name="rahulkumar08945@gmail.com" userId="eaa8108a85f67eff" providerId="LiveId" clId="{54EF1D79-E478-4C67-9EB2-AE56EF51DF03}" dt="2023-06-25T13:23:55.570" v="1654"/>
          <ac:spMkLst>
            <pc:docMk/>
            <pc:sldMk cId="3602388084" sldId="983"/>
            <ac:spMk id="3823" creationId="{CB4FEB9C-8D33-D9DA-6D6A-E51045AFB785}"/>
          </ac:spMkLst>
        </pc:spChg>
        <pc:spChg chg="mod">
          <ac:chgData name="rahulkumar08945@gmail.com" userId="eaa8108a85f67eff" providerId="LiveId" clId="{54EF1D79-E478-4C67-9EB2-AE56EF51DF03}" dt="2023-06-25T13:23:55.570" v="1654"/>
          <ac:spMkLst>
            <pc:docMk/>
            <pc:sldMk cId="3602388084" sldId="983"/>
            <ac:spMk id="3824" creationId="{43A6F9B6-EB8C-8628-9B5D-E3216EB0E430}"/>
          </ac:spMkLst>
        </pc:spChg>
        <pc:spChg chg="mod">
          <ac:chgData name="rahulkumar08945@gmail.com" userId="eaa8108a85f67eff" providerId="LiveId" clId="{54EF1D79-E478-4C67-9EB2-AE56EF51DF03}" dt="2023-06-25T13:23:55.570" v="1654"/>
          <ac:spMkLst>
            <pc:docMk/>
            <pc:sldMk cId="3602388084" sldId="983"/>
            <ac:spMk id="3825" creationId="{D37A8C51-BCF0-7121-6453-057D4C0B54F8}"/>
          </ac:spMkLst>
        </pc:spChg>
        <pc:spChg chg="mod">
          <ac:chgData name="rahulkumar08945@gmail.com" userId="eaa8108a85f67eff" providerId="LiveId" clId="{54EF1D79-E478-4C67-9EB2-AE56EF51DF03}" dt="2023-06-25T13:23:55.570" v="1654"/>
          <ac:spMkLst>
            <pc:docMk/>
            <pc:sldMk cId="3602388084" sldId="983"/>
            <ac:spMk id="3826" creationId="{09EC7377-21B1-4D9B-86D4-C12A0A17E2F9}"/>
          </ac:spMkLst>
        </pc:spChg>
        <pc:spChg chg="mod">
          <ac:chgData name="rahulkumar08945@gmail.com" userId="eaa8108a85f67eff" providerId="LiveId" clId="{54EF1D79-E478-4C67-9EB2-AE56EF51DF03}" dt="2023-06-25T13:23:55.570" v="1654"/>
          <ac:spMkLst>
            <pc:docMk/>
            <pc:sldMk cId="3602388084" sldId="983"/>
            <ac:spMk id="3827" creationId="{1CB06FB1-57F5-2331-BD71-374F6258E78B}"/>
          </ac:spMkLst>
        </pc:spChg>
        <pc:spChg chg="mod">
          <ac:chgData name="rahulkumar08945@gmail.com" userId="eaa8108a85f67eff" providerId="LiveId" clId="{54EF1D79-E478-4C67-9EB2-AE56EF51DF03}" dt="2023-06-25T13:23:55.570" v="1654"/>
          <ac:spMkLst>
            <pc:docMk/>
            <pc:sldMk cId="3602388084" sldId="983"/>
            <ac:spMk id="3828" creationId="{810BF873-FC2F-9155-19A4-A6621221EEB4}"/>
          </ac:spMkLst>
        </pc:spChg>
        <pc:spChg chg="mod">
          <ac:chgData name="rahulkumar08945@gmail.com" userId="eaa8108a85f67eff" providerId="LiveId" clId="{54EF1D79-E478-4C67-9EB2-AE56EF51DF03}" dt="2023-06-25T13:23:55.570" v="1654"/>
          <ac:spMkLst>
            <pc:docMk/>
            <pc:sldMk cId="3602388084" sldId="983"/>
            <ac:spMk id="3829" creationId="{20498AE8-6917-2957-92A2-89C78CBFF2E2}"/>
          </ac:spMkLst>
        </pc:spChg>
        <pc:spChg chg="mod">
          <ac:chgData name="rahulkumar08945@gmail.com" userId="eaa8108a85f67eff" providerId="LiveId" clId="{54EF1D79-E478-4C67-9EB2-AE56EF51DF03}" dt="2023-06-25T13:23:55.570" v="1654"/>
          <ac:spMkLst>
            <pc:docMk/>
            <pc:sldMk cId="3602388084" sldId="983"/>
            <ac:spMk id="3830" creationId="{99B60360-E0B0-1F85-59AC-E905A16C094C}"/>
          </ac:spMkLst>
        </pc:spChg>
        <pc:spChg chg="mod">
          <ac:chgData name="rahulkumar08945@gmail.com" userId="eaa8108a85f67eff" providerId="LiveId" clId="{54EF1D79-E478-4C67-9EB2-AE56EF51DF03}" dt="2023-06-25T13:23:55.570" v="1654"/>
          <ac:spMkLst>
            <pc:docMk/>
            <pc:sldMk cId="3602388084" sldId="983"/>
            <ac:spMk id="3831" creationId="{1BFA494F-6AC6-466E-8723-7C8C04EA2B97}"/>
          </ac:spMkLst>
        </pc:spChg>
        <pc:spChg chg="mod">
          <ac:chgData name="rahulkumar08945@gmail.com" userId="eaa8108a85f67eff" providerId="LiveId" clId="{54EF1D79-E478-4C67-9EB2-AE56EF51DF03}" dt="2023-06-25T13:23:55.570" v="1654"/>
          <ac:spMkLst>
            <pc:docMk/>
            <pc:sldMk cId="3602388084" sldId="983"/>
            <ac:spMk id="3832" creationId="{95BA082B-ACF5-DA9E-BD69-B82DC32D4E12}"/>
          </ac:spMkLst>
        </pc:spChg>
        <pc:spChg chg="mod">
          <ac:chgData name="rahulkumar08945@gmail.com" userId="eaa8108a85f67eff" providerId="LiveId" clId="{54EF1D79-E478-4C67-9EB2-AE56EF51DF03}" dt="2023-06-25T13:23:55.570" v="1654"/>
          <ac:spMkLst>
            <pc:docMk/>
            <pc:sldMk cId="3602388084" sldId="983"/>
            <ac:spMk id="3833" creationId="{1A6F020C-5C1B-6AB3-DFE7-59048F2DD549}"/>
          </ac:spMkLst>
        </pc:spChg>
        <pc:spChg chg="mod">
          <ac:chgData name="rahulkumar08945@gmail.com" userId="eaa8108a85f67eff" providerId="LiveId" clId="{54EF1D79-E478-4C67-9EB2-AE56EF51DF03}" dt="2023-06-25T13:23:55.570" v="1654"/>
          <ac:spMkLst>
            <pc:docMk/>
            <pc:sldMk cId="3602388084" sldId="983"/>
            <ac:spMk id="3834" creationId="{D89CEFAF-80F3-8A85-B439-B47C33B6B09D}"/>
          </ac:spMkLst>
        </pc:spChg>
        <pc:spChg chg="mod">
          <ac:chgData name="rahulkumar08945@gmail.com" userId="eaa8108a85f67eff" providerId="LiveId" clId="{54EF1D79-E478-4C67-9EB2-AE56EF51DF03}" dt="2023-06-25T13:23:55.570" v="1654"/>
          <ac:spMkLst>
            <pc:docMk/>
            <pc:sldMk cId="3602388084" sldId="983"/>
            <ac:spMk id="3835" creationId="{0885DC0C-FCF9-C738-35D0-B0A2AF2080BE}"/>
          </ac:spMkLst>
        </pc:spChg>
        <pc:spChg chg="mod">
          <ac:chgData name="rahulkumar08945@gmail.com" userId="eaa8108a85f67eff" providerId="LiveId" clId="{54EF1D79-E478-4C67-9EB2-AE56EF51DF03}" dt="2023-06-25T13:23:55.570" v="1654"/>
          <ac:spMkLst>
            <pc:docMk/>
            <pc:sldMk cId="3602388084" sldId="983"/>
            <ac:spMk id="3836" creationId="{6C2F3149-F2C1-5F93-AA69-D13E09521103}"/>
          </ac:spMkLst>
        </pc:spChg>
        <pc:spChg chg="mod">
          <ac:chgData name="rahulkumar08945@gmail.com" userId="eaa8108a85f67eff" providerId="LiveId" clId="{54EF1D79-E478-4C67-9EB2-AE56EF51DF03}" dt="2023-06-25T13:23:55.570" v="1654"/>
          <ac:spMkLst>
            <pc:docMk/>
            <pc:sldMk cId="3602388084" sldId="983"/>
            <ac:spMk id="3837" creationId="{7731C08F-D610-5676-11BE-EADC4D05CCA2}"/>
          </ac:spMkLst>
        </pc:spChg>
        <pc:spChg chg="mod">
          <ac:chgData name="rahulkumar08945@gmail.com" userId="eaa8108a85f67eff" providerId="LiveId" clId="{54EF1D79-E478-4C67-9EB2-AE56EF51DF03}" dt="2023-06-25T13:23:55.570" v="1654"/>
          <ac:spMkLst>
            <pc:docMk/>
            <pc:sldMk cId="3602388084" sldId="983"/>
            <ac:spMk id="3838" creationId="{CB271530-7FF0-FC50-4EFE-5539D630A17F}"/>
          </ac:spMkLst>
        </pc:spChg>
        <pc:spChg chg="mod">
          <ac:chgData name="rahulkumar08945@gmail.com" userId="eaa8108a85f67eff" providerId="LiveId" clId="{54EF1D79-E478-4C67-9EB2-AE56EF51DF03}" dt="2023-06-25T13:23:55.570" v="1654"/>
          <ac:spMkLst>
            <pc:docMk/>
            <pc:sldMk cId="3602388084" sldId="983"/>
            <ac:spMk id="3839" creationId="{4C3A3EBC-0CBD-39D7-6408-5CB6F5CD1308}"/>
          </ac:spMkLst>
        </pc:spChg>
        <pc:spChg chg="mod">
          <ac:chgData name="rahulkumar08945@gmail.com" userId="eaa8108a85f67eff" providerId="LiveId" clId="{54EF1D79-E478-4C67-9EB2-AE56EF51DF03}" dt="2023-06-25T13:23:55.570" v="1654"/>
          <ac:spMkLst>
            <pc:docMk/>
            <pc:sldMk cId="3602388084" sldId="983"/>
            <ac:spMk id="3840" creationId="{767D085C-773F-BD0C-C9FB-4F739CA4802B}"/>
          </ac:spMkLst>
        </pc:spChg>
        <pc:spChg chg="mod">
          <ac:chgData name="rahulkumar08945@gmail.com" userId="eaa8108a85f67eff" providerId="LiveId" clId="{54EF1D79-E478-4C67-9EB2-AE56EF51DF03}" dt="2023-06-25T13:23:55.570" v="1654"/>
          <ac:spMkLst>
            <pc:docMk/>
            <pc:sldMk cId="3602388084" sldId="983"/>
            <ac:spMk id="3841" creationId="{BD9900F4-FA4E-001A-777C-233B4FCB6951}"/>
          </ac:spMkLst>
        </pc:spChg>
        <pc:spChg chg="mod">
          <ac:chgData name="rahulkumar08945@gmail.com" userId="eaa8108a85f67eff" providerId="LiveId" clId="{54EF1D79-E478-4C67-9EB2-AE56EF51DF03}" dt="2023-06-25T13:23:55.570" v="1654"/>
          <ac:spMkLst>
            <pc:docMk/>
            <pc:sldMk cId="3602388084" sldId="983"/>
            <ac:spMk id="3842" creationId="{D9A752CC-C1F5-FCF9-5DBC-223DDF935823}"/>
          </ac:spMkLst>
        </pc:spChg>
        <pc:spChg chg="mod">
          <ac:chgData name="rahulkumar08945@gmail.com" userId="eaa8108a85f67eff" providerId="LiveId" clId="{54EF1D79-E478-4C67-9EB2-AE56EF51DF03}" dt="2023-06-25T13:23:55.570" v="1654"/>
          <ac:spMkLst>
            <pc:docMk/>
            <pc:sldMk cId="3602388084" sldId="983"/>
            <ac:spMk id="3843" creationId="{0CB667DF-9C58-9146-070E-77FE058B8BAB}"/>
          </ac:spMkLst>
        </pc:spChg>
        <pc:spChg chg="mod">
          <ac:chgData name="rahulkumar08945@gmail.com" userId="eaa8108a85f67eff" providerId="LiveId" clId="{54EF1D79-E478-4C67-9EB2-AE56EF51DF03}" dt="2023-06-25T13:23:55.570" v="1654"/>
          <ac:spMkLst>
            <pc:docMk/>
            <pc:sldMk cId="3602388084" sldId="983"/>
            <ac:spMk id="3844" creationId="{AF18BB26-D10E-3A99-0AD2-7D8BC6CE17B2}"/>
          </ac:spMkLst>
        </pc:spChg>
        <pc:spChg chg="mod">
          <ac:chgData name="rahulkumar08945@gmail.com" userId="eaa8108a85f67eff" providerId="LiveId" clId="{54EF1D79-E478-4C67-9EB2-AE56EF51DF03}" dt="2023-06-25T13:23:55.570" v="1654"/>
          <ac:spMkLst>
            <pc:docMk/>
            <pc:sldMk cId="3602388084" sldId="983"/>
            <ac:spMk id="3845" creationId="{2A34CAAB-1E20-85E0-EBA4-DBFB52703CF3}"/>
          </ac:spMkLst>
        </pc:spChg>
        <pc:spChg chg="mod">
          <ac:chgData name="rahulkumar08945@gmail.com" userId="eaa8108a85f67eff" providerId="LiveId" clId="{54EF1D79-E478-4C67-9EB2-AE56EF51DF03}" dt="2023-06-25T13:23:55.570" v="1654"/>
          <ac:spMkLst>
            <pc:docMk/>
            <pc:sldMk cId="3602388084" sldId="983"/>
            <ac:spMk id="3846" creationId="{998AEF5B-4E15-F122-6FF9-1BD202B5F8B0}"/>
          </ac:spMkLst>
        </pc:spChg>
        <pc:spChg chg="mod">
          <ac:chgData name="rahulkumar08945@gmail.com" userId="eaa8108a85f67eff" providerId="LiveId" clId="{54EF1D79-E478-4C67-9EB2-AE56EF51DF03}" dt="2023-06-25T13:23:55.570" v="1654"/>
          <ac:spMkLst>
            <pc:docMk/>
            <pc:sldMk cId="3602388084" sldId="983"/>
            <ac:spMk id="3847" creationId="{92111061-203C-DFBE-3F7D-431F73E786F8}"/>
          </ac:spMkLst>
        </pc:spChg>
        <pc:spChg chg="mod">
          <ac:chgData name="rahulkumar08945@gmail.com" userId="eaa8108a85f67eff" providerId="LiveId" clId="{54EF1D79-E478-4C67-9EB2-AE56EF51DF03}" dt="2023-06-25T13:23:55.570" v="1654"/>
          <ac:spMkLst>
            <pc:docMk/>
            <pc:sldMk cId="3602388084" sldId="983"/>
            <ac:spMk id="3848" creationId="{2747C191-840F-B309-E510-B0611560D9DC}"/>
          </ac:spMkLst>
        </pc:spChg>
        <pc:spChg chg="mod">
          <ac:chgData name="rahulkumar08945@gmail.com" userId="eaa8108a85f67eff" providerId="LiveId" clId="{54EF1D79-E478-4C67-9EB2-AE56EF51DF03}" dt="2023-06-25T13:23:55.570" v="1654"/>
          <ac:spMkLst>
            <pc:docMk/>
            <pc:sldMk cId="3602388084" sldId="983"/>
            <ac:spMk id="3849" creationId="{F814D8F6-40D0-C588-9A13-A511EB170A9A}"/>
          </ac:spMkLst>
        </pc:spChg>
        <pc:spChg chg="mod">
          <ac:chgData name="rahulkumar08945@gmail.com" userId="eaa8108a85f67eff" providerId="LiveId" clId="{54EF1D79-E478-4C67-9EB2-AE56EF51DF03}" dt="2023-06-25T13:23:55.570" v="1654"/>
          <ac:spMkLst>
            <pc:docMk/>
            <pc:sldMk cId="3602388084" sldId="983"/>
            <ac:spMk id="3850" creationId="{A3000C53-85CC-A345-6E0A-7447257C0F04}"/>
          </ac:spMkLst>
        </pc:spChg>
        <pc:spChg chg="mod">
          <ac:chgData name="rahulkumar08945@gmail.com" userId="eaa8108a85f67eff" providerId="LiveId" clId="{54EF1D79-E478-4C67-9EB2-AE56EF51DF03}" dt="2023-06-25T13:23:55.570" v="1654"/>
          <ac:spMkLst>
            <pc:docMk/>
            <pc:sldMk cId="3602388084" sldId="983"/>
            <ac:spMk id="3851" creationId="{EA35C492-12AC-05B2-048D-A174FD042217}"/>
          </ac:spMkLst>
        </pc:spChg>
        <pc:spChg chg="mod">
          <ac:chgData name="rahulkumar08945@gmail.com" userId="eaa8108a85f67eff" providerId="LiveId" clId="{54EF1D79-E478-4C67-9EB2-AE56EF51DF03}" dt="2023-06-25T13:23:55.570" v="1654"/>
          <ac:spMkLst>
            <pc:docMk/>
            <pc:sldMk cId="3602388084" sldId="983"/>
            <ac:spMk id="3852" creationId="{3F680040-6708-E124-AD82-C200F18FCCA0}"/>
          </ac:spMkLst>
        </pc:spChg>
        <pc:spChg chg="mod">
          <ac:chgData name="rahulkumar08945@gmail.com" userId="eaa8108a85f67eff" providerId="LiveId" clId="{54EF1D79-E478-4C67-9EB2-AE56EF51DF03}" dt="2023-06-25T13:23:55.570" v="1654"/>
          <ac:spMkLst>
            <pc:docMk/>
            <pc:sldMk cId="3602388084" sldId="983"/>
            <ac:spMk id="3853" creationId="{62DEDC46-F1B1-7714-903D-BE998482E9EF}"/>
          </ac:spMkLst>
        </pc:spChg>
        <pc:spChg chg="mod">
          <ac:chgData name="rahulkumar08945@gmail.com" userId="eaa8108a85f67eff" providerId="LiveId" clId="{54EF1D79-E478-4C67-9EB2-AE56EF51DF03}" dt="2023-06-25T13:23:55.570" v="1654"/>
          <ac:spMkLst>
            <pc:docMk/>
            <pc:sldMk cId="3602388084" sldId="983"/>
            <ac:spMk id="3854" creationId="{D32EC8FE-D0CF-5453-5120-A119BB1AEFC2}"/>
          </ac:spMkLst>
        </pc:spChg>
        <pc:spChg chg="mod">
          <ac:chgData name="rahulkumar08945@gmail.com" userId="eaa8108a85f67eff" providerId="LiveId" clId="{54EF1D79-E478-4C67-9EB2-AE56EF51DF03}" dt="2023-06-25T13:23:55.570" v="1654"/>
          <ac:spMkLst>
            <pc:docMk/>
            <pc:sldMk cId="3602388084" sldId="983"/>
            <ac:spMk id="3855" creationId="{D25B4640-9A0B-3271-ADB0-D02BD9969BD3}"/>
          </ac:spMkLst>
        </pc:spChg>
        <pc:spChg chg="mod">
          <ac:chgData name="rahulkumar08945@gmail.com" userId="eaa8108a85f67eff" providerId="LiveId" clId="{54EF1D79-E478-4C67-9EB2-AE56EF51DF03}" dt="2023-06-25T13:23:55.570" v="1654"/>
          <ac:spMkLst>
            <pc:docMk/>
            <pc:sldMk cId="3602388084" sldId="983"/>
            <ac:spMk id="3858" creationId="{248DB7BB-6C1A-CCC2-649F-9B10C2BD541E}"/>
          </ac:spMkLst>
        </pc:spChg>
        <pc:spChg chg="mod">
          <ac:chgData name="rahulkumar08945@gmail.com" userId="eaa8108a85f67eff" providerId="LiveId" clId="{54EF1D79-E478-4C67-9EB2-AE56EF51DF03}" dt="2023-06-25T13:23:55.570" v="1654"/>
          <ac:spMkLst>
            <pc:docMk/>
            <pc:sldMk cId="3602388084" sldId="983"/>
            <ac:spMk id="3859" creationId="{4D934A52-5A6B-AA73-0D2A-9DB534CCE495}"/>
          </ac:spMkLst>
        </pc:spChg>
        <pc:spChg chg="mod">
          <ac:chgData name="rahulkumar08945@gmail.com" userId="eaa8108a85f67eff" providerId="LiveId" clId="{54EF1D79-E478-4C67-9EB2-AE56EF51DF03}" dt="2023-06-25T13:23:55.570" v="1654"/>
          <ac:spMkLst>
            <pc:docMk/>
            <pc:sldMk cId="3602388084" sldId="983"/>
            <ac:spMk id="3860" creationId="{BFBD912A-83D2-3C8C-FD08-D61AB03CB5C8}"/>
          </ac:spMkLst>
        </pc:spChg>
        <pc:spChg chg="mod">
          <ac:chgData name="rahulkumar08945@gmail.com" userId="eaa8108a85f67eff" providerId="LiveId" clId="{54EF1D79-E478-4C67-9EB2-AE56EF51DF03}" dt="2023-06-25T13:23:55.570" v="1654"/>
          <ac:spMkLst>
            <pc:docMk/>
            <pc:sldMk cId="3602388084" sldId="983"/>
            <ac:spMk id="3861" creationId="{6E33B7C4-9068-211C-05D9-39857CCFED6E}"/>
          </ac:spMkLst>
        </pc:spChg>
        <pc:spChg chg="mod">
          <ac:chgData name="rahulkumar08945@gmail.com" userId="eaa8108a85f67eff" providerId="LiveId" clId="{54EF1D79-E478-4C67-9EB2-AE56EF51DF03}" dt="2023-06-25T13:23:55.570" v="1654"/>
          <ac:spMkLst>
            <pc:docMk/>
            <pc:sldMk cId="3602388084" sldId="983"/>
            <ac:spMk id="3862" creationId="{EE3C738C-B149-78B8-9548-DBC623CA9647}"/>
          </ac:spMkLst>
        </pc:spChg>
        <pc:spChg chg="mod">
          <ac:chgData name="rahulkumar08945@gmail.com" userId="eaa8108a85f67eff" providerId="LiveId" clId="{54EF1D79-E478-4C67-9EB2-AE56EF51DF03}" dt="2023-06-25T13:23:55.570" v="1654"/>
          <ac:spMkLst>
            <pc:docMk/>
            <pc:sldMk cId="3602388084" sldId="983"/>
            <ac:spMk id="3863" creationId="{366887DB-D39F-D6F8-47A7-B97EF31EB45E}"/>
          </ac:spMkLst>
        </pc:spChg>
        <pc:spChg chg="mod">
          <ac:chgData name="rahulkumar08945@gmail.com" userId="eaa8108a85f67eff" providerId="LiveId" clId="{54EF1D79-E478-4C67-9EB2-AE56EF51DF03}" dt="2023-06-25T13:23:55.570" v="1654"/>
          <ac:spMkLst>
            <pc:docMk/>
            <pc:sldMk cId="3602388084" sldId="983"/>
            <ac:spMk id="3864" creationId="{B677D771-9456-8D0E-3822-CCD63EA37094}"/>
          </ac:spMkLst>
        </pc:spChg>
        <pc:spChg chg="mod">
          <ac:chgData name="rahulkumar08945@gmail.com" userId="eaa8108a85f67eff" providerId="LiveId" clId="{54EF1D79-E478-4C67-9EB2-AE56EF51DF03}" dt="2023-06-25T13:23:55.570" v="1654"/>
          <ac:spMkLst>
            <pc:docMk/>
            <pc:sldMk cId="3602388084" sldId="983"/>
            <ac:spMk id="3865" creationId="{44D8D820-41B5-D5FB-D70F-409036CB5549}"/>
          </ac:spMkLst>
        </pc:spChg>
        <pc:spChg chg="mod">
          <ac:chgData name="rahulkumar08945@gmail.com" userId="eaa8108a85f67eff" providerId="LiveId" clId="{54EF1D79-E478-4C67-9EB2-AE56EF51DF03}" dt="2023-06-25T13:23:55.570" v="1654"/>
          <ac:spMkLst>
            <pc:docMk/>
            <pc:sldMk cId="3602388084" sldId="983"/>
            <ac:spMk id="3866" creationId="{0A05C630-F12E-1D12-446B-8A3E66B44F6E}"/>
          </ac:spMkLst>
        </pc:spChg>
        <pc:spChg chg="mod">
          <ac:chgData name="rahulkumar08945@gmail.com" userId="eaa8108a85f67eff" providerId="LiveId" clId="{54EF1D79-E478-4C67-9EB2-AE56EF51DF03}" dt="2023-06-25T13:23:55.570" v="1654"/>
          <ac:spMkLst>
            <pc:docMk/>
            <pc:sldMk cId="3602388084" sldId="983"/>
            <ac:spMk id="3867" creationId="{055CE116-DAE3-1566-BDE5-E561FD0983C5}"/>
          </ac:spMkLst>
        </pc:spChg>
        <pc:spChg chg="mod">
          <ac:chgData name="rahulkumar08945@gmail.com" userId="eaa8108a85f67eff" providerId="LiveId" clId="{54EF1D79-E478-4C67-9EB2-AE56EF51DF03}" dt="2023-06-25T13:23:55.570" v="1654"/>
          <ac:spMkLst>
            <pc:docMk/>
            <pc:sldMk cId="3602388084" sldId="983"/>
            <ac:spMk id="3868" creationId="{21FE1739-7781-53DB-C178-D0FCF69906BF}"/>
          </ac:spMkLst>
        </pc:spChg>
        <pc:spChg chg="mod">
          <ac:chgData name="rahulkumar08945@gmail.com" userId="eaa8108a85f67eff" providerId="LiveId" clId="{54EF1D79-E478-4C67-9EB2-AE56EF51DF03}" dt="2023-06-25T13:23:55.570" v="1654"/>
          <ac:spMkLst>
            <pc:docMk/>
            <pc:sldMk cId="3602388084" sldId="983"/>
            <ac:spMk id="3869" creationId="{80D2E159-F8A4-C2D9-735E-86F1C97C6B37}"/>
          </ac:spMkLst>
        </pc:spChg>
        <pc:spChg chg="mod">
          <ac:chgData name="rahulkumar08945@gmail.com" userId="eaa8108a85f67eff" providerId="LiveId" clId="{54EF1D79-E478-4C67-9EB2-AE56EF51DF03}" dt="2023-06-25T13:23:55.570" v="1654"/>
          <ac:spMkLst>
            <pc:docMk/>
            <pc:sldMk cId="3602388084" sldId="983"/>
            <ac:spMk id="3870" creationId="{73A3377E-9615-0A9F-BAD2-4EA2961E7E8A}"/>
          </ac:spMkLst>
        </pc:spChg>
        <pc:spChg chg="mod">
          <ac:chgData name="rahulkumar08945@gmail.com" userId="eaa8108a85f67eff" providerId="LiveId" clId="{54EF1D79-E478-4C67-9EB2-AE56EF51DF03}" dt="2023-06-25T13:23:55.570" v="1654"/>
          <ac:spMkLst>
            <pc:docMk/>
            <pc:sldMk cId="3602388084" sldId="983"/>
            <ac:spMk id="3871" creationId="{73ACBE65-F6DB-EA4E-ABF3-DADE53D1A1D8}"/>
          </ac:spMkLst>
        </pc:spChg>
        <pc:spChg chg="mod">
          <ac:chgData name="rahulkumar08945@gmail.com" userId="eaa8108a85f67eff" providerId="LiveId" clId="{54EF1D79-E478-4C67-9EB2-AE56EF51DF03}" dt="2023-06-25T13:23:55.570" v="1654"/>
          <ac:spMkLst>
            <pc:docMk/>
            <pc:sldMk cId="3602388084" sldId="983"/>
            <ac:spMk id="3872" creationId="{9C50A30A-654D-B485-2F55-FD4D5C758A4B}"/>
          </ac:spMkLst>
        </pc:spChg>
        <pc:spChg chg="mod">
          <ac:chgData name="rahulkumar08945@gmail.com" userId="eaa8108a85f67eff" providerId="LiveId" clId="{54EF1D79-E478-4C67-9EB2-AE56EF51DF03}" dt="2023-06-25T13:23:55.570" v="1654"/>
          <ac:spMkLst>
            <pc:docMk/>
            <pc:sldMk cId="3602388084" sldId="983"/>
            <ac:spMk id="3873" creationId="{C6C0EEB9-79AC-D44B-AE82-8F931B55FBDA}"/>
          </ac:spMkLst>
        </pc:spChg>
        <pc:spChg chg="mod">
          <ac:chgData name="rahulkumar08945@gmail.com" userId="eaa8108a85f67eff" providerId="LiveId" clId="{54EF1D79-E478-4C67-9EB2-AE56EF51DF03}" dt="2023-06-25T13:23:55.570" v="1654"/>
          <ac:spMkLst>
            <pc:docMk/>
            <pc:sldMk cId="3602388084" sldId="983"/>
            <ac:spMk id="3874" creationId="{A38B3E3E-0F76-3930-5F13-0DF0EB42F060}"/>
          </ac:spMkLst>
        </pc:spChg>
        <pc:spChg chg="mod">
          <ac:chgData name="rahulkumar08945@gmail.com" userId="eaa8108a85f67eff" providerId="LiveId" clId="{54EF1D79-E478-4C67-9EB2-AE56EF51DF03}" dt="2023-06-25T13:23:55.570" v="1654"/>
          <ac:spMkLst>
            <pc:docMk/>
            <pc:sldMk cId="3602388084" sldId="983"/>
            <ac:spMk id="3875" creationId="{C7EDDA53-300E-7F51-65D5-6B349781349F}"/>
          </ac:spMkLst>
        </pc:spChg>
        <pc:spChg chg="mod">
          <ac:chgData name="rahulkumar08945@gmail.com" userId="eaa8108a85f67eff" providerId="LiveId" clId="{54EF1D79-E478-4C67-9EB2-AE56EF51DF03}" dt="2023-06-25T13:23:55.570" v="1654"/>
          <ac:spMkLst>
            <pc:docMk/>
            <pc:sldMk cId="3602388084" sldId="983"/>
            <ac:spMk id="3876" creationId="{2AEC3417-5CAC-BE79-7757-8F7412E15C79}"/>
          </ac:spMkLst>
        </pc:spChg>
        <pc:spChg chg="mod">
          <ac:chgData name="rahulkumar08945@gmail.com" userId="eaa8108a85f67eff" providerId="LiveId" clId="{54EF1D79-E478-4C67-9EB2-AE56EF51DF03}" dt="2023-06-25T13:23:55.570" v="1654"/>
          <ac:spMkLst>
            <pc:docMk/>
            <pc:sldMk cId="3602388084" sldId="983"/>
            <ac:spMk id="3877" creationId="{89F25F77-F3D0-2045-B50F-03CC114CED62}"/>
          </ac:spMkLst>
        </pc:spChg>
        <pc:spChg chg="mod">
          <ac:chgData name="rahulkumar08945@gmail.com" userId="eaa8108a85f67eff" providerId="LiveId" clId="{54EF1D79-E478-4C67-9EB2-AE56EF51DF03}" dt="2023-06-25T13:23:55.570" v="1654"/>
          <ac:spMkLst>
            <pc:docMk/>
            <pc:sldMk cId="3602388084" sldId="983"/>
            <ac:spMk id="3878" creationId="{291A4C1E-8A31-BC7B-8D3A-7144CF3048FE}"/>
          </ac:spMkLst>
        </pc:spChg>
        <pc:spChg chg="mod">
          <ac:chgData name="rahulkumar08945@gmail.com" userId="eaa8108a85f67eff" providerId="LiveId" clId="{54EF1D79-E478-4C67-9EB2-AE56EF51DF03}" dt="2023-06-25T13:23:55.570" v="1654"/>
          <ac:spMkLst>
            <pc:docMk/>
            <pc:sldMk cId="3602388084" sldId="983"/>
            <ac:spMk id="3879" creationId="{BC42C22C-7A00-3F49-F016-4215970606C7}"/>
          </ac:spMkLst>
        </pc:spChg>
        <pc:spChg chg="mod">
          <ac:chgData name="rahulkumar08945@gmail.com" userId="eaa8108a85f67eff" providerId="LiveId" clId="{54EF1D79-E478-4C67-9EB2-AE56EF51DF03}" dt="2023-06-25T13:23:55.570" v="1654"/>
          <ac:spMkLst>
            <pc:docMk/>
            <pc:sldMk cId="3602388084" sldId="983"/>
            <ac:spMk id="3880" creationId="{7660537E-6121-0BAD-C2CD-2D2C42473D2F}"/>
          </ac:spMkLst>
        </pc:spChg>
        <pc:spChg chg="mod">
          <ac:chgData name="rahulkumar08945@gmail.com" userId="eaa8108a85f67eff" providerId="LiveId" clId="{54EF1D79-E478-4C67-9EB2-AE56EF51DF03}" dt="2023-06-25T13:23:55.570" v="1654"/>
          <ac:spMkLst>
            <pc:docMk/>
            <pc:sldMk cId="3602388084" sldId="983"/>
            <ac:spMk id="3881" creationId="{1D5A2908-2EB1-4BA6-8C29-33EE553B48EE}"/>
          </ac:spMkLst>
        </pc:spChg>
        <pc:spChg chg="mod">
          <ac:chgData name="rahulkumar08945@gmail.com" userId="eaa8108a85f67eff" providerId="LiveId" clId="{54EF1D79-E478-4C67-9EB2-AE56EF51DF03}" dt="2023-06-25T13:23:55.570" v="1654"/>
          <ac:spMkLst>
            <pc:docMk/>
            <pc:sldMk cId="3602388084" sldId="983"/>
            <ac:spMk id="3882" creationId="{4806D3FC-121B-5525-2360-9C7BACAC1DCB}"/>
          </ac:spMkLst>
        </pc:spChg>
        <pc:spChg chg="mod">
          <ac:chgData name="rahulkumar08945@gmail.com" userId="eaa8108a85f67eff" providerId="LiveId" clId="{54EF1D79-E478-4C67-9EB2-AE56EF51DF03}" dt="2023-06-25T13:23:55.570" v="1654"/>
          <ac:spMkLst>
            <pc:docMk/>
            <pc:sldMk cId="3602388084" sldId="983"/>
            <ac:spMk id="3883" creationId="{36D750E0-D98F-01B5-6741-1C8CB05E608B}"/>
          </ac:spMkLst>
        </pc:spChg>
        <pc:spChg chg="mod">
          <ac:chgData name="rahulkumar08945@gmail.com" userId="eaa8108a85f67eff" providerId="LiveId" clId="{54EF1D79-E478-4C67-9EB2-AE56EF51DF03}" dt="2023-06-25T13:23:55.570" v="1654"/>
          <ac:spMkLst>
            <pc:docMk/>
            <pc:sldMk cId="3602388084" sldId="983"/>
            <ac:spMk id="3884" creationId="{AB2CF8FC-3EFC-F215-2769-7B435308C851}"/>
          </ac:spMkLst>
        </pc:spChg>
        <pc:spChg chg="mod">
          <ac:chgData name="rahulkumar08945@gmail.com" userId="eaa8108a85f67eff" providerId="LiveId" clId="{54EF1D79-E478-4C67-9EB2-AE56EF51DF03}" dt="2023-06-25T13:23:55.570" v="1654"/>
          <ac:spMkLst>
            <pc:docMk/>
            <pc:sldMk cId="3602388084" sldId="983"/>
            <ac:spMk id="3885" creationId="{F4DDEE67-7203-2553-E380-EBE62CAA3990}"/>
          </ac:spMkLst>
        </pc:spChg>
        <pc:spChg chg="mod">
          <ac:chgData name="rahulkumar08945@gmail.com" userId="eaa8108a85f67eff" providerId="LiveId" clId="{54EF1D79-E478-4C67-9EB2-AE56EF51DF03}" dt="2023-06-25T13:23:55.570" v="1654"/>
          <ac:spMkLst>
            <pc:docMk/>
            <pc:sldMk cId="3602388084" sldId="983"/>
            <ac:spMk id="3886" creationId="{A58DEDAA-E6AD-F2F2-8F70-80CD6B7D42B0}"/>
          </ac:spMkLst>
        </pc:spChg>
        <pc:spChg chg="mod">
          <ac:chgData name="rahulkumar08945@gmail.com" userId="eaa8108a85f67eff" providerId="LiveId" clId="{54EF1D79-E478-4C67-9EB2-AE56EF51DF03}" dt="2023-06-25T13:23:55.570" v="1654"/>
          <ac:spMkLst>
            <pc:docMk/>
            <pc:sldMk cId="3602388084" sldId="983"/>
            <ac:spMk id="3887" creationId="{35948E18-F42D-64DC-750F-CFA5DA8DFF54}"/>
          </ac:spMkLst>
        </pc:spChg>
        <pc:spChg chg="mod">
          <ac:chgData name="rahulkumar08945@gmail.com" userId="eaa8108a85f67eff" providerId="LiveId" clId="{54EF1D79-E478-4C67-9EB2-AE56EF51DF03}" dt="2023-06-25T13:23:55.570" v="1654"/>
          <ac:spMkLst>
            <pc:docMk/>
            <pc:sldMk cId="3602388084" sldId="983"/>
            <ac:spMk id="3888" creationId="{4ECC6B3F-6A85-0D0D-3EB6-5DCA1261A63E}"/>
          </ac:spMkLst>
        </pc:spChg>
        <pc:spChg chg="mod">
          <ac:chgData name="rahulkumar08945@gmail.com" userId="eaa8108a85f67eff" providerId="LiveId" clId="{54EF1D79-E478-4C67-9EB2-AE56EF51DF03}" dt="2023-06-25T13:23:55.570" v="1654"/>
          <ac:spMkLst>
            <pc:docMk/>
            <pc:sldMk cId="3602388084" sldId="983"/>
            <ac:spMk id="3889" creationId="{BBA5546B-0189-0F60-A0CC-71BFA5C3CBC2}"/>
          </ac:spMkLst>
        </pc:spChg>
        <pc:spChg chg="mod">
          <ac:chgData name="rahulkumar08945@gmail.com" userId="eaa8108a85f67eff" providerId="LiveId" clId="{54EF1D79-E478-4C67-9EB2-AE56EF51DF03}" dt="2023-06-25T13:23:55.570" v="1654"/>
          <ac:spMkLst>
            <pc:docMk/>
            <pc:sldMk cId="3602388084" sldId="983"/>
            <ac:spMk id="3890" creationId="{41045E13-B10C-716C-75E8-380F10E8D113}"/>
          </ac:spMkLst>
        </pc:spChg>
        <pc:spChg chg="mod">
          <ac:chgData name="rahulkumar08945@gmail.com" userId="eaa8108a85f67eff" providerId="LiveId" clId="{54EF1D79-E478-4C67-9EB2-AE56EF51DF03}" dt="2023-06-25T13:23:55.570" v="1654"/>
          <ac:spMkLst>
            <pc:docMk/>
            <pc:sldMk cId="3602388084" sldId="983"/>
            <ac:spMk id="3891" creationId="{25AA06DC-D90C-2BF9-E4D5-BE6AA558FA00}"/>
          </ac:spMkLst>
        </pc:spChg>
        <pc:spChg chg="mod">
          <ac:chgData name="rahulkumar08945@gmail.com" userId="eaa8108a85f67eff" providerId="LiveId" clId="{54EF1D79-E478-4C67-9EB2-AE56EF51DF03}" dt="2023-06-25T13:23:55.570" v="1654"/>
          <ac:spMkLst>
            <pc:docMk/>
            <pc:sldMk cId="3602388084" sldId="983"/>
            <ac:spMk id="3892" creationId="{F0700C7C-8509-2B80-8AD1-8F4A5EEA439D}"/>
          </ac:spMkLst>
        </pc:spChg>
        <pc:spChg chg="mod">
          <ac:chgData name="rahulkumar08945@gmail.com" userId="eaa8108a85f67eff" providerId="LiveId" clId="{54EF1D79-E478-4C67-9EB2-AE56EF51DF03}" dt="2023-06-25T13:23:55.570" v="1654"/>
          <ac:spMkLst>
            <pc:docMk/>
            <pc:sldMk cId="3602388084" sldId="983"/>
            <ac:spMk id="3893" creationId="{B416B13B-FEC2-3E37-CB9A-0DFE65839A03}"/>
          </ac:spMkLst>
        </pc:spChg>
        <pc:spChg chg="mod">
          <ac:chgData name="rahulkumar08945@gmail.com" userId="eaa8108a85f67eff" providerId="LiveId" clId="{54EF1D79-E478-4C67-9EB2-AE56EF51DF03}" dt="2023-06-25T13:23:55.570" v="1654"/>
          <ac:spMkLst>
            <pc:docMk/>
            <pc:sldMk cId="3602388084" sldId="983"/>
            <ac:spMk id="3894" creationId="{60018396-3412-99C0-2014-F048CBEB3C04}"/>
          </ac:spMkLst>
        </pc:spChg>
        <pc:spChg chg="mod">
          <ac:chgData name="rahulkumar08945@gmail.com" userId="eaa8108a85f67eff" providerId="LiveId" clId="{54EF1D79-E478-4C67-9EB2-AE56EF51DF03}" dt="2023-06-25T13:23:55.570" v="1654"/>
          <ac:spMkLst>
            <pc:docMk/>
            <pc:sldMk cId="3602388084" sldId="983"/>
            <ac:spMk id="3895" creationId="{84C997B1-7A57-6398-D275-01BAC9BED0BB}"/>
          </ac:spMkLst>
        </pc:spChg>
        <pc:spChg chg="mod">
          <ac:chgData name="rahulkumar08945@gmail.com" userId="eaa8108a85f67eff" providerId="LiveId" clId="{54EF1D79-E478-4C67-9EB2-AE56EF51DF03}" dt="2023-06-25T13:23:55.570" v="1654"/>
          <ac:spMkLst>
            <pc:docMk/>
            <pc:sldMk cId="3602388084" sldId="983"/>
            <ac:spMk id="3896" creationId="{CC679BA1-106E-305F-2B95-014D7C35B5AC}"/>
          </ac:spMkLst>
        </pc:spChg>
        <pc:spChg chg="mod">
          <ac:chgData name="rahulkumar08945@gmail.com" userId="eaa8108a85f67eff" providerId="LiveId" clId="{54EF1D79-E478-4C67-9EB2-AE56EF51DF03}" dt="2023-06-25T13:23:55.570" v="1654"/>
          <ac:spMkLst>
            <pc:docMk/>
            <pc:sldMk cId="3602388084" sldId="983"/>
            <ac:spMk id="3897" creationId="{05CE0C35-D128-C618-6201-C16BC1749FED}"/>
          </ac:spMkLst>
        </pc:spChg>
        <pc:spChg chg="mod">
          <ac:chgData name="rahulkumar08945@gmail.com" userId="eaa8108a85f67eff" providerId="LiveId" clId="{54EF1D79-E478-4C67-9EB2-AE56EF51DF03}" dt="2023-06-25T13:23:55.570" v="1654"/>
          <ac:spMkLst>
            <pc:docMk/>
            <pc:sldMk cId="3602388084" sldId="983"/>
            <ac:spMk id="3898" creationId="{F3E57E7E-B5F4-7E94-389D-8A37C0833C07}"/>
          </ac:spMkLst>
        </pc:spChg>
        <pc:spChg chg="mod">
          <ac:chgData name="rahulkumar08945@gmail.com" userId="eaa8108a85f67eff" providerId="LiveId" clId="{54EF1D79-E478-4C67-9EB2-AE56EF51DF03}" dt="2023-06-25T13:23:55.570" v="1654"/>
          <ac:spMkLst>
            <pc:docMk/>
            <pc:sldMk cId="3602388084" sldId="983"/>
            <ac:spMk id="3899" creationId="{3C6FDA16-6BA7-3A05-0C72-203F84518AF1}"/>
          </ac:spMkLst>
        </pc:spChg>
        <pc:spChg chg="mod">
          <ac:chgData name="rahulkumar08945@gmail.com" userId="eaa8108a85f67eff" providerId="LiveId" clId="{54EF1D79-E478-4C67-9EB2-AE56EF51DF03}" dt="2023-06-25T13:23:55.570" v="1654"/>
          <ac:spMkLst>
            <pc:docMk/>
            <pc:sldMk cId="3602388084" sldId="983"/>
            <ac:spMk id="3900" creationId="{A86151CF-E4D0-6D11-C85A-521E3771A61C}"/>
          </ac:spMkLst>
        </pc:spChg>
        <pc:spChg chg="mod">
          <ac:chgData name="rahulkumar08945@gmail.com" userId="eaa8108a85f67eff" providerId="LiveId" clId="{54EF1D79-E478-4C67-9EB2-AE56EF51DF03}" dt="2023-06-25T13:23:55.570" v="1654"/>
          <ac:spMkLst>
            <pc:docMk/>
            <pc:sldMk cId="3602388084" sldId="983"/>
            <ac:spMk id="3901" creationId="{96B9147A-DC4E-6535-C9D6-1010F212F872}"/>
          </ac:spMkLst>
        </pc:spChg>
        <pc:spChg chg="mod">
          <ac:chgData name="rahulkumar08945@gmail.com" userId="eaa8108a85f67eff" providerId="LiveId" clId="{54EF1D79-E478-4C67-9EB2-AE56EF51DF03}" dt="2023-06-25T13:23:55.570" v="1654"/>
          <ac:spMkLst>
            <pc:docMk/>
            <pc:sldMk cId="3602388084" sldId="983"/>
            <ac:spMk id="3902" creationId="{C206ECBA-BC0D-8BBA-A4C7-4DF3DC49B4BE}"/>
          </ac:spMkLst>
        </pc:spChg>
        <pc:spChg chg="mod">
          <ac:chgData name="rahulkumar08945@gmail.com" userId="eaa8108a85f67eff" providerId="LiveId" clId="{54EF1D79-E478-4C67-9EB2-AE56EF51DF03}" dt="2023-06-25T13:23:55.570" v="1654"/>
          <ac:spMkLst>
            <pc:docMk/>
            <pc:sldMk cId="3602388084" sldId="983"/>
            <ac:spMk id="3903" creationId="{A19E2993-DFC1-BA0E-9C06-15A7E4AB3D4E}"/>
          </ac:spMkLst>
        </pc:spChg>
        <pc:spChg chg="mod">
          <ac:chgData name="rahulkumar08945@gmail.com" userId="eaa8108a85f67eff" providerId="LiveId" clId="{54EF1D79-E478-4C67-9EB2-AE56EF51DF03}" dt="2023-06-25T13:23:55.570" v="1654"/>
          <ac:spMkLst>
            <pc:docMk/>
            <pc:sldMk cId="3602388084" sldId="983"/>
            <ac:spMk id="3904" creationId="{6134CBAB-EE88-DF6D-F72B-FC6C30DC677B}"/>
          </ac:spMkLst>
        </pc:spChg>
        <pc:spChg chg="mod">
          <ac:chgData name="rahulkumar08945@gmail.com" userId="eaa8108a85f67eff" providerId="LiveId" clId="{54EF1D79-E478-4C67-9EB2-AE56EF51DF03}" dt="2023-06-25T13:23:55.570" v="1654"/>
          <ac:spMkLst>
            <pc:docMk/>
            <pc:sldMk cId="3602388084" sldId="983"/>
            <ac:spMk id="3905" creationId="{69F07042-B585-CFD4-F682-1808886A78C7}"/>
          </ac:spMkLst>
        </pc:spChg>
        <pc:spChg chg="mod">
          <ac:chgData name="rahulkumar08945@gmail.com" userId="eaa8108a85f67eff" providerId="LiveId" clId="{54EF1D79-E478-4C67-9EB2-AE56EF51DF03}" dt="2023-06-25T13:23:55.570" v="1654"/>
          <ac:spMkLst>
            <pc:docMk/>
            <pc:sldMk cId="3602388084" sldId="983"/>
            <ac:spMk id="3906" creationId="{52B7B03C-B56D-EC7F-0C71-BAF9B9C3982A}"/>
          </ac:spMkLst>
        </pc:spChg>
        <pc:spChg chg="mod">
          <ac:chgData name="rahulkumar08945@gmail.com" userId="eaa8108a85f67eff" providerId="LiveId" clId="{54EF1D79-E478-4C67-9EB2-AE56EF51DF03}" dt="2023-06-25T13:23:55.570" v="1654"/>
          <ac:spMkLst>
            <pc:docMk/>
            <pc:sldMk cId="3602388084" sldId="983"/>
            <ac:spMk id="3907" creationId="{9564B59D-97EE-3178-7E08-2C25B6A3F7E7}"/>
          </ac:spMkLst>
        </pc:spChg>
        <pc:spChg chg="mod">
          <ac:chgData name="rahulkumar08945@gmail.com" userId="eaa8108a85f67eff" providerId="LiveId" clId="{54EF1D79-E478-4C67-9EB2-AE56EF51DF03}" dt="2023-06-25T13:23:55.570" v="1654"/>
          <ac:spMkLst>
            <pc:docMk/>
            <pc:sldMk cId="3602388084" sldId="983"/>
            <ac:spMk id="3908" creationId="{59C9D767-BC1E-8FFE-0605-6F063DD1721A}"/>
          </ac:spMkLst>
        </pc:spChg>
        <pc:spChg chg="mod">
          <ac:chgData name="rahulkumar08945@gmail.com" userId="eaa8108a85f67eff" providerId="LiveId" clId="{54EF1D79-E478-4C67-9EB2-AE56EF51DF03}" dt="2023-06-25T13:23:55.570" v="1654"/>
          <ac:spMkLst>
            <pc:docMk/>
            <pc:sldMk cId="3602388084" sldId="983"/>
            <ac:spMk id="3909" creationId="{21C30387-B0BC-BB59-B476-0BF7C411BA16}"/>
          </ac:spMkLst>
        </pc:spChg>
        <pc:spChg chg="mod">
          <ac:chgData name="rahulkumar08945@gmail.com" userId="eaa8108a85f67eff" providerId="LiveId" clId="{54EF1D79-E478-4C67-9EB2-AE56EF51DF03}" dt="2023-06-25T13:23:55.570" v="1654"/>
          <ac:spMkLst>
            <pc:docMk/>
            <pc:sldMk cId="3602388084" sldId="983"/>
            <ac:spMk id="3910" creationId="{37A37F25-3475-BB7D-B220-F6053021600F}"/>
          </ac:spMkLst>
        </pc:spChg>
        <pc:spChg chg="mod">
          <ac:chgData name="rahulkumar08945@gmail.com" userId="eaa8108a85f67eff" providerId="LiveId" clId="{54EF1D79-E478-4C67-9EB2-AE56EF51DF03}" dt="2023-06-25T13:23:55.570" v="1654"/>
          <ac:spMkLst>
            <pc:docMk/>
            <pc:sldMk cId="3602388084" sldId="983"/>
            <ac:spMk id="3912" creationId="{321A2413-7F59-FFA3-4FB1-355CD1C51936}"/>
          </ac:spMkLst>
        </pc:spChg>
        <pc:spChg chg="mod">
          <ac:chgData name="rahulkumar08945@gmail.com" userId="eaa8108a85f67eff" providerId="LiveId" clId="{54EF1D79-E478-4C67-9EB2-AE56EF51DF03}" dt="2023-06-25T13:23:55.570" v="1654"/>
          <ac:spMkLst>
            <pc:docMk/>
            <pc:sldMk cId="3602388084" sldId="983"/>
            <ac:spMk id="3913" creationId="{7EF910BC-6583-04AD-3926-E0A697A9120C}"/>
          </ac:spMkLst>
        </pc:spChg>
        <pc:spChg chg="mod">
          <ac:chgData name="rahulkumar08945@gmail.com" userId="eaa8108a85f67eff" providerId="LiveId" clId="{54EF1D79-E478-4C67-9EB2-AE56EF51DF03}" dt="2023-06-25T13:23:55.570" v="1654"/>
          <ac:spMkLst>
            <pc:docMk/>
            <pc:sldMk cId="3602388084" sldId="983"/>
            <ac:spMk id="3914" creationId="{1019E150-CE02-FE1C-56FE-5C5BD7C0F60D}"/>
          </ac:spMkLst>
        </pc:spChg>
        <pc:spChg chg="mod">
          <ac:chgData name="rahulkumar08945@gmail.com" userId="eaa8108a85f67eff" providerId="LiveId" clId="{54EF1D79-E478-4C67-9EB2-AE56EF51DF03}" dt="2023-06-25T13:23:55.570" v="1654"/>
          <ac:spMkLst>
            <pc:docMk/>
            <pc:sldMk cId="3602388084" sldId="983"/>
            <ac:spMk id="3915" creationId="{6810CC01-A53A-97D3-0FE2-24DE83803A11}"/>
          </ac:spMkLst>
        </pc:spChg>
        <pc:spChg chg="mod">
          <ac:chgData name="rahulkumar08945@gmail.com" userId="eaa8108a85f67eff" providerId="LiveId" clId="{54EF1D79-E478-4C67-9EB2-AE56EF51DF03}" dt="2023-06-25T13:23:55.570" v="1654"/>
          <ac:spMkLst>
            <pc:docMk/>
            <pc:sldMk cId="3602388084" sldId="983"/>
            <ac:spMk id="3916" creationId="{50F93FC5-CBB0-438E-6E26-61B5CB820CE2}"/>
          </ac:spMkLst>
        </pc:spChg>
        <pc:spChg chg="mod">
          <ac:chgData name="rahulkumar08945@gmail.com" userId="eaa8108a85f67eff" providerId="LiveId" clId="{54EF1D79-E478-4C67-9EB2-AE56EF51DF03}" dt="2023-06-25T13:23:55.570" v="1654"/>
          <ac:spMkLst>
            <pc:docMk/>
            <pc:sldMk cId="3602388084" sldId="983"/>
            <ac:spMk id="3917" creationId="{A1BB9B28-D06F-E0CE-A944-A911A094DAD3}"/>
          </ac:spMkLst>
        </pc:spChg>
        <pc:spChg chg="mod">
          <ac:chgData name="rahulkumar08945@gmail.com" userId="eaa8108a85f67eff" providerId="LiveId" clId="{54EF1D79-E478-4C67-9EB2-AE56EF51DF03}" dt="2023-06-25T13:23:55.570" v="1654"/>
          <ac:spMkLst>
            <pc:docMk/>
            <pc:sldMk cId="3602388084" sldId="983"/>
            <ac:spMk id="3918" creationId="{1DE5CEA5-63E5-F86C-751F-133F1DF8B588}"/>
          </ac:spMkLst>
        </pc:spChg>
        <pc:spChg chg="mod">
          <ac:chgData name="rahulkumar08945@gmail.com" userId="eaa8108a85f67eff" providerId="LiveId" clId="{54EF1D79-E478-4C67-9EB2-AE56EF51DF03}" dt="2023-06-25T13:23:55.570" v="1654"/>
          <ac:spMkLst>
            <pc:docMk/>
            <pc:sldMk cId="3602388084" sldId="983"/>
            <ac:spMk id="3919" creationId="{1E6F72AE-5C68-2E2C-9DFB-75B36526A575}"/>
          </ac:spMkLst>
        </pc:spChg>
        <pc:spChg chg="mod">
          <ac:chgData name="rahulkumar08945@gmail.com" userId="eaa8108a85f67eff" providerId="LiveId" clId="{54EF1D79-E478-4C67-9EB2-AE56EF51DF03}" dt="2023-06-25T13:23:55.570" v="1654"/>
          <ac:spMkLst>
            <pc:docMk/>
            <pc:sldMk cId="3602388084" sldId="983"/>
            <ac:spMk id="3920" creationId="{ADBEFF88-BD50-3C9D-3FB6-DC2DF9FA69CE}"/>
          </ac:spMkLst>
        </pc:spChg>
        <pc:spChg chg="mod">
          <ac:chgData name="rahulkumar08945@gmail.com" userId="eaa8108a85f67eff" providerId="LiveId" clId="{54EF1D79-E478-4C67-9EB2-AE56EF51DF03}" dt="2023-06-25T13:23:55.570" v="1654"/>
          <ac:spMkLst>
            <pc:docMk/>
            <pc:sldMk cId="3602388084" sldId="983"/>
            <ac:spMk id="3921" creationId="{EF3E338C-23C8-4C61-EAB4-1AC7D40AD6FA}"/>
          </ac:spMkLst>
        </pc:spChg>
        <pc:spChg chg="mod">
          <ac:chgData name="rahulkumar08945@gmail.com" userId="eaa8108a85f67eff" providerId="LiveId" clId="{54EF1D79-E478-4C67-9EB2-AE56EF51DF03}" dt="2023-06-25T13:23:55.570" v="1654"/>
          <ac:spMkLst>
            <pc:docMk/>
            <pc:sldMk cId="3602388084" sldId="983"/>
            <ac:spMk id="3922" creationId="{7CACC806-D3A1-8464-1D54-44ED6CDEF2AA}"/>
          </ac:spMkLst>
        </pc:spChg>
        <pc:spChg chg="mod">
          <ac:chgData name="rahulkumar08945@gmail.com" userId="eaa8108a85f67eff" providerId="LiveId" clId="{54EF1D79-E478-4C67-9EB2-AE56EF51DF03}" dt="2023-06-25T13:23:55.570" v="1654"/>
          <ac:spMkLst>
            <pc:docMk/>
            <pc:sldMk cId="3602388084" sldId="983"/>
            <ac:spMk id="3923" creationId="{71875131-997D-6B1A-74CE-FCD220D36E6A}"/>
          </ac:spMkLst>
        </pc:spChg>
        <pc:spChg chg="mod">
          <ac:chgData name="rahulkumar08945@gmail.com" userId="eaa8108a85f67eff" providerId="LiveId" clId="{54EF1D79-E478-4C67-9EB2-AE56EF51DF03}" dt="2023-06-25T13:23:55.570" v="1654"/>
          <ac:spMkLst>
            <pc:docMk/>
            <pc:sldMk cId="3602388084" sldId="983"/>
            <ac:spMk id="3924" creationId="{D6071515-FABB-2098-FC34-94A315EB4B6F}"/>
          </ac:spMkLst>
        </pc:spChg>
        <pc:spChg chg="mod">
          <ac:chgData name="rahulkumar08945@gmail.com" userId="eaa8108a85f67eff" providerId="LiveId" clId="{54EF1D79-E478-4C67-9EB2-AE56EF51DF03}" dt="2023-06-25T13:23:55.570" v="1654"/>
          <ac:spMkLst>
            <pc:docMk/>
            <pc:sldMk cId="3602388084" sldId="983"/>
            <ac:spMk id="3925" creationId="{6299F3ED-F1F7-E784-8C51-51D29A95C61A}"/>
          </ac:spMkLst>
        </pc:spChg>
        <pc:spChg chg="mod">
          <ac:chgData name="rahulkumar08945@gmail.com" userId="eaa8108a85f67eff" providerId="LiveId" clId="{54EF1D79-E478-4C67-9EB2-AE56EF51DF03}" dt="2023-06-25T13:23:55.570" v="1654"/>
          <ac:spMkLst>
            <pc:docMk/>
            <pc:sldMk cId="3602388084" sldId="983"/>
            <ac:spMk id="3926" creationId="{C508A9AA-97F4-F40D-9F34-E03183B5B5F7}"/>
          </ac:spMkLst>
        </pc:spChg>
        <pc:spChg chg="mod">
          <ac:chgData name="rahulkumar08945@gmail.com" userId="eaa8108a85f67eff" providerId="LiveId" clId="{54EF1D79-E478-4C67-9EB2-AE56EF51DF03}" dt="2023-06-25T13:23:55.570" v="1654"/>
          <ac:spMkLst>
            <pc:docMk/>
            <pc:sldMk cId="3602388084" sldId="983"/>
            <ac:spMk id="3927" creationId="{9AD3E56D-0456-B7F8-D9BB-0EC5B1C41A98}"/>
          </ac:spMkLst>
        </pc:spChg>
        <pc:spChg chg="mod">
          <ac:chgData name="rahulkumar08945@gmail.com" userId="eaa8108a85f67eff" providerId="LiveId" clId="{54EF1D79-E478-4C67-9EB2-AE56EF51DF03}" dt="2023-06-25T13:23:55.570" v="1654"/>
          <ac:spMkLst>
            <pc:docMk/>
            <pc:sldMk cId="3602388084" sldId="983"/>
            <ac:spMk id="3928" creationId="{F3DC1D49-BB05-844C-034D-5F609155C62D}"/>
          </ac:spMkLst>
        </pc:spChg>
        <pc:spChg chg="mod">
          <ac:chgData name="rahulkumar08945@gmail.com" userId="eaa8108a85f67eff" providerId="LiveId" clId="{54EF1D79-E478-4C67-9EB2-AE56EF51DF03}" dt="2023-06-25T13:23:55.570" v="1654"/>
          <ac:spMkLst>
            <pc:docMk/>
            <pc:sldMk cId="3602388084" sldId="983"/>
            <ac:spMk id="3929" creationId="{CF355A6B-E6FC-2562-4FEA-7F7D10785B56}"/>
          </ac:spMkLst>
        </pc:spChg>
        <pc:spChg chg="mod">
          <ac:chgData name="rahulkumar08945@gmail.com" userId="eaa8108a85f67eff" providerId="LiveId" clId="{54EF1D79-E478-4C67-9EB2-AE56EF51DF03}" dt="2023-06-25T13:23:55.570" v="1654"/>
          <ac:spMkLst>
            <pc:docMk/>
            <pc:sldMk cId="3602388084" sldId="983"/>
            <ac:spMk id="3930" creationId="{E16C80CF-A126-E108-604D-88476816FC2A}"/>
          </ac:spMkLst>
        </pc:spChg>
        <pc:spChg chg="mod">
          <ac:chgData name="rahulkumar08945@gmail.com" userId="eaa8108a85f67eff" providerId="LiveId" clId="{54EF1D79-E478-4C67-9EB2-AE56EF51DF03}" dt="2023-06-25T13:23:55.570" v="1654"/>
          <ac:spMkLst>
            <pc:docMk/>
            <pc:sldMk cId="3602388084" sldId="983"/>
            <ac:spMk id="3931" creationId="{BEEEC64C-9FCB-9419-FE8C-C793DA18D937}"/>
          </ac:spMkLst>
        </pc:spChg>
        <pc:spChg chg="mod">
          <ac:chgData name="rahulkumar08945@gmail.com" userId="eaa8108a85f67eff" providerId="LiveId" clId="{54EF1D79-E478-4C67-9EB2-AE56EF51DF03}" dt="2023-06-25T13:23:55.570" v="1654"/>
          <ac:spMkLst>
            <pc:docMk/>
            <pc:sldMk cId="3602388084" sldId="983"/>
            <ac:spMk id="3932" creationId="{FD1EFE53-C193-575E-C3BA-6DEB55787AEC}"/>
          </ac:spMkLst>
        </pc:spChg>
        <pc:spChg chg="mod">
          <ac:chgData name="rahulkumar08945@gmail.com" userId="eaa8108a85f67eff" providerId="LiveId" clId="{54EF1D79-E478-4C67-9EB2-AE56EF51DF03}" dt="2023-06-25T13:23:55.570" v="1654"/>
          <ac:spMkLst>
            <pc:docMk/>
            <pc:sldMk cId="3602388084" sldId="983"/>
            <ac:spMk id="3933" creationId="{5FED0475-E57B-0CAF-A4F1-95024BDA324A}"/>
          </ac:spMkLst>
        </pc:spChg>
        <pc:spChg chg="mod">
          <ac:chgData name="rahulkumar08945@gmail.com" userId="eaa8108a85f67eff" providerId="LiveId" clId="{54EF1D79-E478-4C67-9EB2-AE56EF51DF03}" dt="2023-06-25T13:23:55.570" v="1654"/>
          <ac:spMkLst>
            <pc:docMk/>
            <pc:sldMk cId="3602388084" sldId="983"/>
            <ac:spMk id="3934" creationId="{E4C5D601-27F3-53C0-8BB5-FD0307F1B0F0}"/>
          </ac:spMkLst>
        </pc:spChg>
        <pc:spChg chg="mod">
          <ac:chgData name="rahulkumar08945@gmail.com" userId="eaa8108a85f67eff" providerId="LiveId" clId="{54EF1D79-E478-4C67-9EB2-AE56EF51DF03}" dt="2023-06-25T13:23:55.570" v="1654"/>
          <ac:spMkLst>
            <pc:docMk/>
            <pc:sldMk cId="3602388084" sldId="983"/>
            <ac:spMk id="3935" creationId="{D8B1CC1F-EA0D-EEAF-9F05-4624C30CC78F}"/>
          </ac:spMkLst>
        </pc:spChg>
        <pc:spChg chg="mod">
          <ac:chgData name="rahulkumar08945@gmail.com" userId="eaa8108a85f67eff" providerId="LiveId" clId="{54EF1D79-E478-4C67-9EB2-AE56EF51DF03}" dt="2023-06-25T13:23:55.570" v="1654"/>
          <ac:spMkLst>
            <pc:docMk/>
            <pc:sldMk cId="3602388084" sldId="983"/>
            <ac:spMk id="3936" creationId="{B6E86B63-248C-9ECC-A65F-EE35E154EF81}"/>
          </ac:spMkLst>
        </pc:spChg>
        <pc:spChg chg="mod">
          <ac:chgData name="rahulkumar08945@gmail.com" userId="eaa8108a85f67eff" providerId="LiveId" clId="{54EF1D79-E478-4C67-9EB2-AE56EF51DF03}" dt="2023-06-25T13:23:55.570" v="1654"/>
          <ac:spMkLst>
            <pc:docMk/>
            <pc:sldMk cId="3602388084" sldId="983"/>
            <ac:spMk id="3937" creationId="{1F9C7443-3FA6-C386-CC6A-594B8348942F}"/>
          </ac:spMkLst>
        </pc:spChg>
        <pc:spChg chg="mod">
          <ac:chgData name="rahulkumar08945@gmail.com" userId="eaa8108a85f67eff" providerId="LiveId" clId="{54EF1D79-E478-4C67-9EB2-AE56EF51DF03}" dt="2023-06-25T13:23:55.570" v="1654"/>
          <ac:spMkLst>
            <pc:docMk/>
            <pc:sldMk cId="3602388084" sldId="983"/>
            <ac:spMk id="3938" creationId="{E9AB284F-CD68-9CB8-6E20-D4AEA8565D2A}"/>
          </ac:spMkLst>
        </pc:spChg>
        <pc:spChg chg="mod">
          <ac:chgData name="rahulkumar08945@gmail.com" userId="eaa8108a85f67eff" providerId="LiveId" clId="{54EF1D79-E478-4C67-9EB2-AE56EF51DF03}" dt="2023-06-25T13:23:55.570" v="1654"/>
          <ac:spMkLst>
            <pc:docMk/>
            <pc:sldMk cId="3602388084" sldId="983"/>
            <ac:spMk id="3939" creationId="{C05EFD9A-0CB9-09F6-EEA0-6AA7320505AF}"/>
          </ac:spMkLst>
        </pc:spChg>
        <pc:spChg chg="mod">
          <ac:chgData name="rahulkumar08945@gmail.com" userId="eaa8108a85f67eff" providerId="LiveId" clId="{54EF1D79-E478-4C67-9EB2-AE56EF51DF03}" dt="2023-06-25T13:23:55.570" v="1654"/>
          <ac:spMkLst>
            <pc:docMk/>
            <pc:sldMk cId="3602388084" sldId="983"/>
            <ac:spMk id="3940" creationId="{ABC8C546-7481-AAA7-03C3-39ACA9B1FC7A}"/>
          </ac:spMkLst>
        </pc:spChg>
        <pc:spChg chg="mod">
          <ac:chgData name="rahulkumar08945@gmail.com" userId="eaa8108a85f67eff" providerId="LiveId" clId="{54EF1D79-E478-4C67-9EB2-AE56EF51DF03}" dt="2023-06-25T13:23:55.570" v="1654"/>
          <ac:spMkLst>
            <pc:docMk/>
            <pc:sldMk cId="3602388084" sldId="983"/>
            <ac:spMk id="3941" creationId="{4479463D-3C22-3FDC-EE13-B414D66B6832}"/>
          </ac:spMkLst>
        </pc:spChg>
        <pc:spChg chg="mod">
          <ac:chgData name="rahulkumar08945@gmail.com" userId="eaa8108a85f67eff" providerId="LiveId" clId="{54EF1D79-E478-4C67-9EB2-AE56EF51DF03}" dt="2023-06-25T13:23:55.570" v="1654"/>
          <ac:spMkLst>
            <pc:docMk/>
            <pc:sldMk cId="3602388084" sldId="983"/>
            <ac:spMk id="3942" creationId="{5C6792DB-B752-D880-B654-08E44C19E7AE}"/>
          </ac:spMkLst>
        </pc:spChg>
        <pc:spChg chg="mod">
          <ac:chgData name="rahulkumar08945@gmail.com" userId="eaa8108a85f67eff" providerId="LiveId" clId="{54EF1D79-E478-4C67-9EB2-AE56EF51DF03}" dt="2023-06-25T13:23:55.570" v="1654"/>
          <ac:spMkLst>
            <pc:docMk/>
            <pc:sldMk cId="3602388084" sldId="983"/>
            <ac:spMk id="3943" creationId="{E1559937-E5BE-2742-541B-3E8167DF7CC9}"/>
          </ac:spMkLst>
        </pc:spChg>
        <pc:spChg chg="mod">
          <ac:chgData name="rahulkumar08945@gmail.com" userId="eaa8108a85f67eff" providerId="LiveId" clId="{54EF1D79-E478-4C67-9EB2-AE56EF51DF03}" dt="2023-06-25T13:23:55.570" v="1654"/>
          <ac:spMkLst>
            <pc:docMk/>
            <pc:sldMk cId="3602388084" sldId="983"/>
            <ac:spMk id="3944" creationId="{304F230D-D5A3-1317-3E82-97B11B0FD80A}"/>
          </ac:spMkLst>
        </pc:spChg>
        <pc:spChg chg="mod">
          <ac:chgData name="rahulkumar08945@gmail.com" userId="eaa8108a85f67eff" providerId="LiveId" clId="{54EF1D79-E478-4C67-9EB2-AE56EF51DF03}" dt="2023-06-25T13:23:55.570" v="1654"/>
          <ac:spMkLst>
            <pc:docMk/>
            <pc:sldMk cId="3602388084" sldId="983"/>
            <ac:spMk id="3945" creationId="{7109A436-3973-7978-348F-BAD68E5D8F43}"/>
          </ac:spMkLst>
        </pc:spChg>
        <pc:spChg chg="mod">
          <ac:chgData name="rahulkumar08945@gmail.com" userId="eaa8108a85f67eff" providerId="LiveId" clId="{54EF1D79-E478-4C67-9EB2-AE56EF51DF03}" dt="2023-06-25T13:23:55.570" v="1654"/>
          <ac:spMkLst>
            <pc:docMk/>
            <pc:sldMk cId="3602388084" sldId="983"/>
            <ac:spMk id="3946" creationId="{17E1BCD5-5ACA-EF6A-4A24-C1CB347FB0FB}"/>
          </ac:spMkLst>
        </pc:spChg>
        <pc:spChg chg="mod">
          <ac:chgData name="rahulkumar08945@gmail.com" userId="eaa8108a85f67eff" providerId="LiveId" clId="{54EF1D79-E478-4C67-9EB2-AE56EF51DF03}" dt="2023-06-25T13:23:55.570" v="1654"/>
          <ac:spMkLst>
            <pc:docMk/>
            <pc:sldMk cId="3602388084" sldId="983"/>
            <ac:spMk id="3947" creationId="{3D004641-BAC8-8973-6FE3-2B5FF0AC4A8F}"/>
          </ac:spMkLst>
        </pc:spChg>
        <pc:spChg chg="mod">
          <ac:chgData name="rahulkumar08945@gmail.com" userId="eaa8108a85f67eff" providerId="LiveId" clId="{54EF1D79-E478-4C67-9EB2-AE56EF51DF03}" dt="2023-06-25T13:23:55.570" v="1654"/>
          <ac:spMkLst>
            <pc:docMk/>
            <pc:sldMk cId="3602388084" sldId="983"/>
            <ac:spMk id="3948" creationId="{EAF8B130-98D0-1605-F7A1-FCB149807A90}"/>
          </ac:spMkLst>
        </pc:spChg>
        <pc:spChg chg="mod">
          <ac:chgData name="rahulkumar08945@gmail.com" userId="eaa8108a85f67eff" providerId="LiveId" clId="{54EF1D79-E478-4C67-9EB2-AE56EF51DF03}" dt="2023-06-25T13:23:55.570" v="1654"/>
          <ac:spMkLst>
            <pc:docMk/>
            <pc:sldMk cId="3602388084" sldId="983"/>
            <ac:spMk id="3949" creationId="{C5CE6810-C1C4-3585-B52F-0755B41D1AEA}"/>
          </ac:spMkLst>
        </pc:spChg>
        <pc:spChg chg="mod">
          <ac:chgData name="rahulkumar08945@gmail.com" userId="eaa8108a85f67eff" providerId="LiveId" clId="{54EF1D79-E478-4C67-9EB2-AE56EF51DF03}" dt="2023-06-25T13:23:55.570" v="1654"/>
          <ac:spMkLst>
            <pc:docMk/>
            <pc:sldMk cId="3602388084" sldId="983"/>
            <ac:spMk id="3950" creationId="{71887A5C-1C7A-1FA8-B4EF-294F328C2B09}"/>
          </ac:spMkLst>
        </pc:spChg>
        <pc:spChg chg="mod">
          <ac:chgData name="rahulkumar08945@gmail.com" userId="eaa8108a85f67eff" providerId="LiveId" clId="{54EF1D79-E478-4C67-9EB2-AE56EF51DF03}" dt="2023-06-25T13:23:55.570" v="1654"/>
          <ac:spMkLst>
            <pc:docMk/>
            <pc:sldMk cId="3602388084" sldId="983"/>
            <ac:spMk id="3951" creationId="{B591B0FE-5E12-3584-EE06-CEFA800C9171}"/>
          </ac:spMkLst>
        </pc:spChg>
        <pc:spChg chg="mod">
          <ac:chgData name="rahulkumar08945@gmail.com" userId="eaa8108a85f67eff" providerId="LiveId" clId="{54EF1D79-E478-4C67-9EB2-AE56EF51DF03}" dt="2023-06-25T13:23:55.570" v="1654"/>
          <ac:spMkLst>
            <pc:docMk/>
            <pc:sldMk cId="3602388084" sldId="983"/>
            <ac:spMk id="3952" creationId="{E9FDD6E3-BCAC-E397-BA7E-76A2C9AF0D8C}"/>
          </ac:spMkLst>
        </pc:spChg>
        <pc:spChg chg="mod">
          <ac:chgData name="rahulkumar08945@gmail.com" userId="eaa8108a85f67eff" providerId="LiveId" clId="{54EF1D79-E478-4C67-9EB2-AE56EF51DF03}" dt="2023-06-25T13:23:55.570" v="1654"/>
          <ac:spMkLst>
            <pc:docMk/>
            <pc:sldMk cId="3602388084" sldId="983"/>
            <ac:spMk id="3953" creationId="{66B44E5D-C93B-1787-1FD5-B1D7AC075EE9}"/>
          </ac:spMkLst>
        </pc:spChg>
        <pc:spChg chg="mod">
          <ac:chgData name="rahulkumar08945@gmail.com" userId="eaa8108a85f67eff" providerId="LiveId" clId="{54EF1D79-E478-4C67-9EB2-AE56EF51DF03}" dt="2023-06-25T13:23:55.570" v="1654"/>
          <ac:spMkLst>
            <pc:docMk/>
            <pc:sldMk cId="3602388084" sldId="983"/>
            <ac:spMk id="3954" creationId="{BE72D926-143A-3263-8FA3-B025667CF7F0}"/>
          </ac:spMkLst>
        </pc:spChg>
        <pc:spChg chg="mod">
          <ac:chgData name="rahulkumar08945@gmail.com" userId="eaa8108a85f67eff" providerId="LiveId" clId="{54EF1D79-E478-4C67-9EB2-AE56EF51DF03}" dt="2023-06-25T13:23:55.570" v="1654"/>
          <ac:spMkLst>
            <pc:docMk/>
            <pc:sldMk cId="3602388084" sldId="983"/>
            <ac:spMk id="3955" creationId="{BDF3186A-1AE2-5BCB-5D76-A798B3EB2129}"/>
          </ac:spMkLst>
        </pc:spChg>
        <pc:spChg chg="mod">
          <ac:chgData name="rahulkumar08945@gmail.com" userId="eaa8108a85f67eff" providerId="LiveId" clId="{54EF1D79-E478-4C67-9EB2-AE56EF51DF03}" dt="2023-06-25T13:23:55.570" v="1654"/>
          <ac:spMkLst>
            <pc:docMk/>
            <pc:sldMk cId="3602388084" sldId="983"/>
            <ac:spMk id="3956" creationId="{80FB3564-FDE8-AAA5-27B3-9720DE024057}"/>
          </ac:spMkLst>
        </pc:spChg>
        <pc:spChg chg="mod">
          <ac:chgData name="rahulkumar08945@gmail.com" userId="eaa8108a85f67eff" providerId="LiveId" clId="{54EF1D79-E478-4C67-9EB2-AE56EF51DF03}" dt="2023-06-25T13:23:55.570" v="1654"/>
          <ac:spMkLst>
            <pc:docMk/>
            <pc:sldMk cId="3602388084" sldId="983"/>
            <ac:spMk id="3957" creationId="{959F531C-0D79-9501-4D14-EEA8FFC00996}"/>
          </ac:spMkLst>
        </pc:spChg>
        <pc:spChg chg="mod">
          <ac:chgData name="rahulkumar08945@gmail.com" userId="eaa8108a85f67eff" providerId="LiveId" clId="{54EF1D79-E478-4C67-9EB2-AE56EF51DF03}" dt="2023-06-25T13:23:55.570" v="1654"/>
          <ac:spMkLst>
            <pc:docMk/>
            <pc:sldMk cId="3602388084" sldId="983"/>
            <ac:spMk id="3958" creationId="{2B6081E7-1F12-AB85-90F6-FFFA2F3AC415}"/>
          </ac:spMkLst>
        </pc:spChg>
        <pc:spChg chg="mod">
          <ac:chgData name="rahulkumar08945@gmail.com" userId="eaa8108a85f67eff" providerId="LiveId" clId="{54EF1D79-E478-4C67-9EB2-AE56EF51DF03}" dt="2023-06-25T13:23:55.570" v="1654"/>
          <ac:spMkLst>
            <pc:docMk/>
            <pc:sldMk cId="3602388084" sldId="983"/>
            <ac:spMk id="3960" creationId="{937F7704-C1CC-2A41-A57F-42B54AB31809}"/>
          </ac:spMkLst>
        </pc:spChg>
        <pc:spChg chg="mod">
          <ac:chgData name="rahulkumar08945@gmail.com" userId="eaa8108a85f67eff" providerId="LiveId" clId="{54EF1D79-E478-4C67-9EB2-AE56EF51DF03}" dt="2023-06-25T13:23:55.570" v="1654"/>
          <ac:spMkLst>
            <pc:docMk/>
            <pc:sldMk cId="3602388084" sldId="983"/>
            <ac:spMk id="3961" creationId="{A081230F-4E07-18C6-BB90-0ECA61C5506B}"/>
          </ac:spMkLst>
        </pc:spChg>
        <pc:spChg chg="mod">
          <ac:chgData name="rahulkumar08945@gmail.com" userId="eaa8108a85f67eff" providerId="LiveId" clId="{54EF1D79-E478-4C67-9EB2-AE56EF51DF03}" dt="2023-06-25T13:23:55.570" v="1654"/>
          <ac:spMkLst>
            <pc:docMk/>
            <pc:sldMk cId="3602388084" sldId="983"/>
            <ac:spMk id="3962" creationId="{5A2073EF-1D08-E5A5-0B63-EF3E89AC23CA}"/>
          </ac:spMkLst>
        </pc:spChg>
        <pc:grpChg chg="mod">
          <ac:chgData name="rahulkumar08945@gmail.com" userId="eaa8108a85f67eff" providerId="LiveId" clId="{54EF1D79-E478-4C67-9EB2-AE56EF51DF03}" dt="2023-06-25T13:23:55.570" v="1654"/>
          <ac:grpSpMkLst>
            <pc:docMk/>
            <pc:sldMk cId="3602388084" sldId="983"/>
            <ac:grpSpMk id="3078" creationId="{37AF3731-676B-32D7-F0E1-8053D9B8B81E}"/>
          </ac:grpSpMkLst>
        </pc:grpChg>
        <pc:grpChg chg="mod">
          <ac:chgData name="rahulkumar08945@gmail.com" userId="eaa8108a85f67eff" providerId="LiveId" clId="{54EF1D79-E478-4C67-9EB2-AE56EF51DF03}" dt="2023-06-25T13:23:55.570" v="1654"/>
          <ac:grpSpMkLst>
            <pc:docMk/>
            <pc:sldMk cId="3602388084" sldId="983"/>
            <ac:grpSpMk id="3080" creationId="{ED6DEA93-A42D-1E83-3A0F-BE52C57D932A}"/>
          </ac:grpSpMkLst>
        </pc:grpChg>
        <pc:grpChg chg="mod">
          <ac:chgData name="rahulkumar08945@gmail.com" userId="eaa8108a85f67eff" providerId="LiveId" clId="{54EF1D79-E478-4C67-9EB2-AE56EF51DF03}" dt="2023-06-25T13:23:55.570" v="1654"/>
          <ac:grpSpMkLst>
            <pc:docMk/>
            <pc:sldMk cId="3602388084" sldId="983"/>
            <ac:grpSpMk id="3101" creationId="{E57DD926-82FE-3902-AB58-DC3B4656E36D}"/>
          </ac:grpSpMkLst>
        </pc:grpChg>
        <pc:grpChg chg="mod">
          <ac:chgData name="rahulkumar08945@gmail.com" userId="eaa8108a85f67eff" providerId="LiveId" clId="{54EF1D79-E478-4C67-9EB2-AE56EF51DF03}" dt="2023-06-25T13:23:55.570" v="1654"/>
          <ac:grpSpMkLst>
            <pc:docMk/>
            <pc:sldMk cId="3602388084" sldId="983"/>
            <ac:grpSpMk id="3105" creationId="{C0F8B0F2-DAA2-6B82-76FB-C2D5D4D38E21}"/>
          </ac:grpSpMkLst>
        </pc:grpChg>
        <pc:grpChg chg="mod">
          <ac:chgData name="rahulkumar08945@gmail.com" userId="eaa8108a85f67eff" providerId="LiveId" clId="{54EF1D79-E478-4C67-9EB2-AE56EF51DF03}" dt="2023-06-25T13:23:55.570" v="1654"/>
          <ac:grpSpMkLst>
            <pc:docMk/>
            <pc:sldMk cId="3602388084" sldId="983"/>
            <ac:grpSpMk id="3106" creationId="{49C6F380-CBC5-3EAE-194E-14FDE571E0E9}"/>
          </ac:grpSpMkLst>
        </pc:grpChg>
        <pc:grpChg chg="mod">
          <ac:chgData name="rahulkumar08945@gmail.com" userId="eaa8108a85f67eff" providerId="LiveId" clId="{54EF1D79-E478-4C67-9EB2-AE56EF51DF03}" dt="2023-06-25T13:23:55.570" v="1654"/>
          <ac:grpSpMkLst>
            <pc:docMk/>
            <pc:sldMk cId="3602388084" sldId="983"/>
            <ac:grpSpMk id="3107" creationId="{2AF8E837-8CDF-38F9-5710-38228C1824E5}"/>
          </ac:grpSpMkLst>
        </pc:grpChg>
        <pc:grpChg chg="mod">
          <ac:chgData name="rahulkumar08945@gmail.com" userId="eaa8108a85f67eff" providerId="LiveId" clId="{54EF1D79-E478-4C67-9EB2-AE56EF51DF03}" dt="2023-06-25T13:23:55.570" v="1654"/>
          <ac:grpSpMkLst>
            <pc:docMk/>
            <pc:sldMk cId="3602388084" sldId="983"/>
            <ac:grpSpMk id="3108" creationId="{98123D2D-5058-C7C1-FE1F-D835C44D7FBF}"/>
          </ac:grpSpMkLst>
        </pc:grpChg>
        <pc:grpChg chg="mod">
          <ac:chgData name="rahulkumar08945@gmail.com" userId="eaa8108a85f67eff" providerId="LiveId" clId="{54EF1D79-E478-4C67-9EB2-AE56EF51DF03}" dt="2023-06-25T13:23:55.570" v="1654"/>
          <ac:grpSpMkLst>
            <pc:docMk/>
            <pc:sldMk cId="3602388084" sldId="983"/>
            <ac:grpSpMk id="3110" creationId="{D15751C2-2E5C-EE76-1EF4-528519BAF8A2}"/>
          </ac:grpSpMkLst>
        </pc:grpChg>
        <pc:grpChg chg="mod">
          <ac:chgData name="rahulkumar08945@gmail.com" userId="eaa8108a85f67eff" providerId="LiveId" clId="{54EF1D79-E478-4C67-9EB2-AE56EF51DF03}" dt="2023-06-25T13:23:55.570" v="1654"/>
          <ac:grpSpMkLst>
            <pc:docMk/>
            <pc:sldMk cId="3602388084" sldId="983"/>
            <ac:grpSpMk id="3111" creationId="{2A559003-4C40-7BA4-648E-BC00A768D3AA}"/>
          </ac:grpSpMkLst>
        </pc:grpChg>
        <pc:grpChg chg="mod">
          <ac:chgData name="rahulkumar08945@gmail.com" userId="eaa8108a85f67eff" providerId="LiveId" clId="{54EF1D79-E478-4C67-9EB2-AE56EF51DF03}" dt="2023-06-25T13:23:55.570" v="1654"/>
          <ac:grpSpMkLst>
            <pc:docMk/>
            <pc:sldMk cId="3602388084" sldId="983"/>
            <ac:grpSpMk id="3112" creationId="{86DDC747-85B9-831D-8A76-81674E33BADE}"/>
          </ac:grpSpMkLst>
        </pc:grpChg>
        <pc:grpChg chg="mod">
          <ac:chgData name="rahulkumar08945@gmail.com" userId="eaa8108a85f67eff" providerId="LiveId" clId="{54EF1D79-E478-4C67-9EB2-AE56EF51DF03}" dt="2023-06-25T13:23:55.570" v="1654"/>
          <ac:grpSpMkLst>
            <pc:docMk/>
            <pc:sldMk cId="3602388084" sldId="983"/>
            <ac:grpSpMk id="3160" creationId="{5A555A62-6866-5CE7-D4A9-6B6022368090}"/>
          </ac:grpSpMkLst>
        </pc:grpChg>
        <pc:grpChg chg="mod">
          <ac:chgData name="rahulkumar08945@gmail.com" userId="eaa8108a85f67eff" providerId="LiveId" clId="{54EF1D79-E478-4C67-9EB2-AE56EF51DF03}" dt="2023-06-25T13:23:55.570" v="1654"/>
          <ac:grpSpMkLst>
            <pc:docMk/>
            <pc:sldMk cId="3602388084" sldId="983"/>
            <ac:grpSpMk id="3271" creationId="{3E04F429-7537-B3ED-4F05-088FE41CCFB9}"/>
          </ac:grpSpMkLst>
        </pc:grpChg>
        <pc:grpChg chg="mod">
          <ac:chgData name="rahulkumar08945@gmail.com" userId="eaa8108a85f67eff" providerId="LiveId" clId="{54EF1D79-E478-4C67-9EB2-AE56EF51DF03}" dt="2023-06-25T13:23:55.570" v="1654"/>
          <ac:grpSpMkLst>
            <pc:docMk/>
            <pc:sldMk cId="3602388084" sldId="983"/>
            <ac:grpSpMk id="3272" creationId="{13A18742-D014-0430-5AFB-F1E7106A4092}"/>
          </ac:grpSpMkLst>
        </pc:grpChg>
        <pc:grpChg chg="mod">
          <ac:chgData name="rahulkumar08945@gmail.com" userId="eaa8108a85f67eff" providerId="LiveId" clId="{54EF1D79-E478-4C67-9EB2-AE56EF51DF03}" dt="2023-06-25T13:23:55.570" v="1654"/>
          <ac:grpSpMkLst>
            <pc:docMk/>
            <pc:sldMk cId="3602388084" sldId="983"/>
            <ac:grpSpMk id="3273" creationId="{DF67532D-F6B1-5549-C2F8-51CF7049F1A9}"/>
          </ac:grpSpMkLst>
        </pc:grpChg>
        <pc:grpChg chg="mod">
          <ac:chgData name="rahulkumar08945@gmail.com" userId="eaa8108a85f67eff" providerId="LiveId" clId="{54EF1D79-E478-4C67-9EB2-AE56EF51DF03}" dt="2023-06-25T13:23:55.570" v="1654"/>
          <ac:grpSpMkLst>
            <pc:docMk/>
            <pc:sldMk cId="3602388084" sldId="983"/>
            <ac:grpSpMk id="3274" creationId="{B618CB02-DF5C-5311-0F93-4EF10C185320}"/>
          </ac:grpSpMkLst>
        </pc:grpChg>
        <pc:grpChg chg="mod">
          <ac:chgData name="rahulkumar08945@gmail.com" userId="eaa8108a85f67eff" providerId="LiveId" clId="{54EF1D79-E478-4C67-9EB2-AE56EF51DF03}" dt="2023-06-25T13:23:55.570" v="1654"/>
          <ac:grpSpMkLst>
            <pc:docMk/>
            <pc:sldMk cId="3602388084" sldId="983"/>
            <ac:grpSpMk id="3335" creationId="{50EA6348-6CC7-D9FE-366B-31F435A18C46}"/>
          </ac:grpSpMkLst>
        </pc:grpChg>
        <pc:grpChg chg="mod">
          <ac:chgData name="rahulkumar08945@gmail.com" userId="eaa8108a85f67eff" providerId="LiveId" clId="{54EF1D79-E478-4C67-9EB2-AE56EF51DF03}" dt="2023-06-25T13:23:55.570" v="1654"/>
          <ac:grpSpMkLst>
            <pc:docMk/>
            <pc:sldMk cId="3602388084" sldId="983"/>
            <ac:grpSpMk id="3341" creationId="{347D3892-79A2-6AD4-BD9E-C3895FD315D0}"/>
          </ac:grpSpMkLst>
        </pc:grpChg>
        <pc:grpChg chg="mod">
          <ac:chgData name="rahulkumar08945@gmail.com" userId="eaa8108a85f67eff" providerId="LiveId" clId="{54EF1D79-E478-4C67-9EB2-AE56EF51DF03}" dt="2023-06-25T13:23:55.570" v="1654"/>
          <ac:grpSpMkLst>
            <pc:docMk/>
            <pc:sldMk cId="3602388084" sldId="983"/>
            <ac:grpSpMk id="3342" creationId="{13B4894B-D02B-EC51-8525-30B321BAA04F}"/>
          </ac:grpSpMkLst>
        </pc:grpChg>
        <pc:grpChg chg="mod">
          <ac:chgData name="rahulkumar08945@gmail.com" userId="eaa8108a85f67eff" providerId="LiveId" clId="{54EF1D79-E478-4C67-9EB2-AE56EF51DF03}" dt="2023-06-25T13:23:55.570" v="1654"/>
          <ac:grpSpMkLst>
            <pc:docMk/>
            <pc:sldMk cId="3602388084" sldId="983"/>
            <ac:grpSpMk id="3418" creationId="{16286C05-0E58-EE6B-63BC-B80B1B01A86F}"/>
          </ac:grpSpMkLst>
        </pc:grpChg>
        <pc:grpChg chg="mod">
          <ac:chgData name="rahulkumar08945@gmail.com" userId="eaa8108a85f67eff" providerId="LiveId" clId="{54EF1D79-E478-4C67-9EB2-AE56EF51DF03}" dt="2023-06-25T13:23:55.570" v="1654"/>
          <ac:grpSpMkLst>
            <pc:docMk/>
            <pc:sldMk cId="3602388084" sldId="983"/>
            <ac:grpSpMk id="3431" creationId="{D83FBB3A-5666-ECC7-29DB-89243B2544F3}"/>
          </ac:grpSpMkLst>
        </pc:grpChg>
        <pc:grpChg chg="mod">
          <ac:chgData name="rahulkumar08945@gmail.com" userId="eaa8108a85f67eff" providerId="LiveId" clId="{54EF1D79-E478-4C67-9EB2-AE56EF51DF03}" dt="2023-06-25T13:23:55.570" v="1654"/>
          <ac:grpSpMkLst>
            <pc:docMk/>
            <pc:sldMk cId="3602388084" sldId="983"/>
            <ac:grpSpMk id="3432" creationId="{B53EE7F2-B0A5-435B-02A1-E1502AAA7B35}"/>
          </ac:grpSpMkLst>
        </pc:grpChg>
        <pc:grpChg chg="mod">
          <ac:chgData name="rahulkumar08945@gmail.com" userId="eaa8108a85f67eff" providerId="LiveId" clId="{54EF1D79-E478-4C67-9EB2-AE56EF51DF03}" dt="2023-06-25T13:23:55.570" v="1654"/>
          <ac:grpSpMkLst>
            <pc:docMk/>
            <pc:sldMk cId="3602388084" sldId="983"/>
            <ac:grpSpMk id="3433" creationId="{2300EC74-4804-26D1-24A6-DD23063EDE75}"/>
          </ac:grpSpMkLst>
        </pc:grpChg>
        <pc:grpChg chg="mod">
          <ac:chgData name="rahulkumar08945@gmail.com" userId="eaa8108a85f67eff" providerId="LiveId" clId="{54EF1D79-E478-4C67-9EB2-AE56EF51DF03}" dt="2023-06-25T13:23:55.570" v="1654"/>
          <ac:grpSpMkLst>
            <pc:docMk/>
            <pc:sldMk cId="3602388084" sldId="983"/>
            <ac:grpSpMk id="3856" creationId="{97EB1301-6C79-7233-DCBB-7327643886F6}"/>
          </ac:grpSpMkLst>
        </pc:grpChg>
        <pc:grpChg chg="mod">
          <ac:chgData name="rahulkumar08945@gmail.com" userId="eaa8108a85f67eff" providerId="LiveId" clId="{54EF1D79-E478-4C67-9EB2-AE56EF51DF03}" dt="2023-06-25T13:23:55.570" v="1654"/>
          <ac:grpSpMkLst>
            <pc:docMk/>
            <pc:sldMk cId="3602388084" sldId="983"/>
            <ac:grpSpMk id="3857" creationId="{437024E7-E73E-34FF-ED9C-E3B36C8269F9}"/>
          </ac:grpSpMkLst>
        </pc:grpChg>
        <pc:grpChg chg="mod">
          <ac:chgData name="rahulkumar08945@gmail.com" userId="eaa8108a85f67eff" providerId="LiveId" clId="{54EF1D79-E478-4C67-9EB2-AE56EF51DF03}" dt="2023-06-25T13:23:55.570" v="1654"/>
          <ac:grpSpMkLst>
            <pc:docMk/>
            <pc:sldMk cId="3602388084" sldId="983"/>
            <ac:grpSpMk id="3911" creationId="{88AEF498-2EAB-7235-D554-B13104F969C4}"/>
          </ac:grpSpMkLst>
        </pc:grpChg>
        <pc:grpChg chg="mod">
          <ac:chgData name="rahulkumar08945@gmail.com" userId="eaa8108a85f67eff" providerId="LiveId" clId="{54EF1D79-E478-4C67-9EB2-AE56EF51DF03}" dt="2023-06-25T13:23:55.570" v="1654"/>
          <ac:grpSpMkLst>
            <pc:docMk/>
            <pc:sldMk cId="3602388084" sldId="983"/>
            <ac:grpSpMk id="3959" creationId="{475EF105-2AEF-3FFA-AF22-82D4D25869A2}"/>
          </ac:grpSpMkLst>
        </pc:grpChg>
        <pc:graphicFrameChg chg="mod">
          <ac:chgData name="rahulkumar08945@gmail.com" userId="eaa8108a85f67eff" providerId="LiveId" clId="{54EF1D79-E478-4C67-9EB2-AE56EF51DF03}" dt="2023-06-25T13:23:55.570" v="1654"/>
          <ac:graphicFrameMkLst>
            <pc:docMk/>
            <pc:sldMk cId="3602388084" sldId="983"/>
            <ac:graphicFrameMk id="3074" creationId="{49C021D7-5DB3-17B3-CEB0-D5DF2E5EB2EC}"/>
          </ac:graphicFrameMkLst>
        </pc:graphicFrameChg>
        <pc:graphicFrameChg chg="mod">
          <ac:chgData name="rahulkumar08945@gmail.com" userId="eaa8108a85f67eff" providerId="LiveId" clId="{54EF1D79-E478-4C67-9EB2-AE56EF51DF03}" dt="2023-06-25T13:23:55.570" v="1654"/>
          <ac:graphicFrameMkLst>
            <pc:docMk/>
            <pc:sldMk cId="3602388084" sldId="983"/>
            <ac:graphicFrameMk id="3075" creationId="{5ADFC1CA-0608-D9C4-A016-784C982DD614}"/>
          </ac:graphicFrameMkLst>
        </pc:graphicFrameChg>
        <pc:picChg chg="mod">
          <ac:chgData name="rahulkumar08945@gmail.com" userId="eaa8108a85f67eff" providerId="LiveId" clId="{54EF1D79-E478-4C67-9EB2-AE56EF51DF03}" dt="2023-06-25T13:23:55.570" v="1654"/>
          <ac:picMkLst>
            <pc:docMk/>
            <pc:sldMk cId="3602388084" sldId="983"/>
            <ac:picMk id="3077" creationId="{AE311E6D-A872-8FC7-AD3B-C7F76B47BE00}"/>
          </ac:picMkLst>
        </pc:picChg>
      </pc:sldChg>
      <pc:sldChg chg="modSp modNotes">
        <pc:chgData name="rahulkumar08945@gmail.com" userId="eaa8108a85f67eff" providerId="LiveId" clId="{54EF1D79-E478-4C67-9EB2-AE56EF51DF03}" dt="2023-06-25T13:23:55.570" v="1654"/>
        <pc:sldMkLst>
          <pc:docMk/>
          <pc:sldMk cId="0" sldId="984"/>
        </pc:sldMkLst>
        <pc:spChg chg="mod">
          <ac:chgData name="rahulkumar08945@gmail.com" userId="eaa8108a85f67eff" providerId="LiveId" clId="{54EF1D79-E478-4C67-9EB2-AE56EF51DF03}" dt="2023-06-25T13:23:55.570" v="1654"/>
          <ac:spMkLst>
            <pc:docMk/>
            <pc:sldMk cId="0" sldId="984"/>
            <ac:spMk id="2" creationId="{0F6771A8-C861-C96F-BD26-157CF6369262}"/>
          </ac:spMkLst>
        </pc:spChg>
        <pc:spChg chg="mod">
          <ac:chgData name="rahulkumar08945@gmail.com" userId="eaa8108a85f67eff" providerId="LiveId" clId="{54EF1D79-E478-4C67-9EB2-AE56EF51DF03}" dt="2023-06-25T13:23:55.570" v="1654"/>
          <ac:spMkLst>
            <pc:docMk/>
            <pc:sldMk cId="0" sldId="984"/>
            <ac:spMk id="53" creationId="{3A90A493-2387-FB21-1D38-521154B2E997}"/>
          </ac:spMkLst>
        </pc:spChg>
        <pc:spChg chg="mod">
          <ac:chgData name="rahulkumar08945@gmail.com" userId="eaa8108a85f67eff" providerId="LiveId" clId="{54EF1D79-E478-4C67-9EB2-AE56EF51DF03}" dt="2023-06-25T13:23:55.570" v="1654"/>
          <ac:spMkLst>
            <pc:docMk/>
            <pc:sldMk cId="0" sldId="984"/>
            <ac:spMk id="54" creationId="{15C2E1F7-4490-EE63-7B09-BDCF82D716AE}"/>
          </ac:spMkLst>
        </pc:spChg>
        <pc:spChg chg="mod">
          <ac:chgData name="rahulkumar08945@gmail.com" userId="eaa8108a85f67eff" providerId="LiveId" clId="{54EF1D79-E478-4C67-9EB2-AE56EF51DF03}" dt="2023-06-25T13:23:55.570" v="1654"/>
          <ac:spMkLst>
            <pc:docMk/>
            <pc:sldMk cId="0" sldId="984"/>
            <ac:spMk id="55" creationId="{DF523020-065A-1272-45B8-F5C8FB4C5795}"/>
          </ac:spMkLst>
        </pc:spChg>
        <pc:spChg chg="mod">
          <ac:chgData name="rahulkumar08945@gmail.com" userId="eaa8108a85f67eff" providerId="LiveId" clId="{54EF1D79-E478-4C67-9EB2-AE56EF51DF03}" dt="2023-06-25T13:23:55.570" v="1654"/>
          <ac:spMkLst>
            <pc:docMk/>
            <pc:sldMk cId="0" sldId="984"/>
            <ac:spMk id="114691" creationId="{775753A8-3317-91DF-A6E0-115FA3D7D286}"/>
          </ac:spMkLst>
        </pc:spChg>
        <pc:picChg chg="mod">
          <ac:chgData name="rahulkumar08945@gmail.com" userId="eaa8108a85f67eff" providerId="LiveId" clId="{54EF1D79-E478-4C67-9EB2-AE56EF51DF03}" dt="2023-06-25T13:23:55.570" v="1654"/>
          <ac:picMkLst>
            <pc:docMk/>
            <pc:sldMk cId="0" sldId="984"/>
            <ac:picMk id="114692" creationId="{0FE597B8-3219-ED7A-FECA-244D877F0AE0}"/>
          </ac:picMkLst>
        </pc:picChg>
        <pc:picChg chg="mod">
          <ac:chgData name="rahulkumar08945@gmail.com" userId="eaa8108a85f67eff" providerId="LiveId" clId="{54EF1D79-E478-4C67-9EB2-AE56EF51DF03}" dt="2023-06-25T13:23:55.570" v="1654"/>
          <ac:picMkLst>
            <pc:docMk/>
            <pc:sldMk cId="0" sldId="984"/>
            <ac:picMk id="114693" creationId="{9B4954CD-317D-E644-C7E4-AA0E71DFF5A1}"/>
          </ac:picMkLst>
        </pc:picChg>
      </pc:sldChg>
      <pc:sldChg chg="modSp">
        <pc:chgData name="rahulkumar08945@gmail.com" userId="eaa8108a85f67eff" providerId="LiveId" clId="{54EF1D79-E478-4C67-9EB2-AE56EF51DF03}" dt="2023-06-25T13:23:55.570" v="1654"/>
        <pc:sldMkLst>
          <pc:docMk/>
          <pc:sldMk cId="0" sldId="985"/>
        </pc:sldMkLst>
        <pc:graphicFrameChg chg="mod">
          <ac:chgData name="rahulkumar08945@gmail.com" userId="eaa8108a85f67eff" providerId="LiveId" clId="{54EF1D79-E478-4C67-9EB2-AE56EF51DF03}" dt="2023-06-25T13:23:55.570" v="1654"/>
          <ac:graphicFrameMkLst>
            <pc:docMk/>
            <pc:sldMk cId="0" sldId="985"/>
            <ac:graphicFrameMk id="3" creationId="{DFACD6B9-E7C1-1CDC-B979-CE24DF8E61CD}"/>
          </ac:graphicFrameMkLst>
        </pc:graphicFrameChg>
      </pc:sldChg>
      <pc:sldChg chg="modSp modNotes">
        <pc:chgData name="rahulkumar08945@gmail.com" userId="eaa8108a85f67eff" providerId="LiveId" clId="{54EF1D79-E478-4C67-9EB2-AE56EF51DF03}" dt="2023-06-25T13:23:55.570" v="1654"/>
        <pc:sldMkLst>
          <pc:docMk/>
          <pc:sldMk cId="0" sldId="986"/>
        </pc:sldMkLst>
        <pc:spChg chg="mod">
          <ac:chgData name="rahulkumar08945@gmail.com" userId="eaa8108a85f67eff" providerId="LiveId" clId="{54EF1D79-E478-4C67-9EB2-AE56EF51DF03}" dt="2023-06-25T13:23:55.570" v="1654"/>
          <ac:spMkLst>
            <pc:docMk/>
            <pc:sldMk cId="0" sldId="986"/>
            <ac:spMk id="889" creationId="{D4280D38-9D0D-E9CA-F0D3-6931FE6EBEA4}"/>
          </ac:spMkLst>
        </pc:spChg>
        <pc:graphicFrameChg chg="mod">
          <ac:chgData name="rahulkumar08945@gmail.com" userId="eaa8108a85f67eff" providerId="LiveId" clId="{54EF1D79-E478-4C67-9EB2-AE56EF51DF03}" dt="2023-06-25T13:23:55.570" v="1654"/>
          <ac:graphicFrameMkLst>
            <pc:docMk/>
            <pc:sldMk cId="0" sldId="986"/>
            <ac:graphicFrameMk id="5" creationId="{E7E6B4B7-649D-29CA-CE60-6C7CCF34D167}"/>
          </ac:graphicFrameMkLst>
        </pc:graphicFrameChg>
      </pc:sldChg>
      <pc:sldChg chg="modSp mod">
        <pc:chgData name="rahulkumar08945@gmail.com" userId="eaa8108a85f67eff" providerId="LiveId" clId="{54EF1D79-E478-4C67-9EB2-AE56EF51DF03}" dt="2023-06-25T13:23:55.570" v="1654"/>
        <pc:sldMkLst>
          <pc:docMk/>
          <pc:sldMk cId="0" sldId="987"/>
        </pc:sldMkLst>
        <pc:spChg chg="mod">
          <ac:chgData name="rahulkumar08945@gmail.com" userId="eaa8108a85f67eff" providerId="LiveId" clId="{54EF1D79-E478-4C67-9EB2-AE56EF51DF03}" dt="2023-06-25T13:23:55.570" v="1654"/>
          <ac:spMkLst>
            <pc:docMk/>
            <pc:sldMk cId="0" sldId="987"/>
            <ac:spMk id="3" creationId="{4937E682-877C-3371-6919-85CF867AC03C}"/>
          </ac:spMkLst>
        </pc:spChg>
        <pc:spChg chg="mod">
          <ac:chgData name="rahulkumar08945@gmail.com" userId="eaa8108a85f67eff" providerId="LiveId" clId="{54EF1D79-E478-4C67-9EB2-AE56EF51DF03}" dt="2023-06-25T13:23:55.570" v="1654"/>
          <ac:spMkLst>
            <pc:docMk/>
            <pc:sldMk cId="0" sldId="987"/>
            <ac:spMk id="4" creationId="{5D403D22-50FE-AA3A-81F7-6AC8BF299F75}"/>
          </ac:spMkLst>
        </pc:spChg>
        <pc:spChg chg="mod">
          <ac:chgData name="rahulkumar08945@gmail.com" userId="eaa8108a85f67eff" providerId="LiveId" clId="{54EF1D79-E478-4C67-9EB2-AE56EF51DF03}" dt="2023-06-25T13:23:55.570" v="1654"/>
          <ac:spMkLst>
            <pc:docMk/>
            <pc:sldMk cId="0" sldId="987"/>
            <ac:spMk id="118786" creationId="{9E0AF3E2-6FF6-6538-778C-76AD09CF8C84}"/>
          </ac:spMkLst>
        </pc:spChg>
      </pc:sldChg>
      <pc:sldChg chg="modSp mod">
        <pc:chgData name="rahulkumar08945@gmail.com" userId="eaa8108a85f67eff" providerId="LiveId" clId="{54EF1D79-E478-4C67-9EB2-AE56EF51DF03}" dt="2023-06-25T13:23:55.570" v="1654"/>
        <pc:sldMkLst>
          <pc:docMk/>
          <pc:sldMk cId="0" sldId="989"/>
        </pc:sldMkLst>
        <pc:spChg chg="mod">
          <ac:chgData name="rahulkumar08945@gmail.com" userId="eaa8108a85f67eff" providerId="LiveId" clId="{54EF1D79-E478-4C67-9EB2-AE56EF51DF03}" dt="2023-06-25T13:23:55.570" v="1654"/>
          <ac:spMkLst>
            <pc:docMk/>
            <pc:sldMk cId="0" sldId="989"/>
            <ac:spMk id="3" creationId="{2141A305-D7BE-120B-ACD9-8C0F344614D6}"/>
          </ac:spMkLst>
        </pc:spChg>
        <pc:spChg chg="mod">
          <ac:chgData name="rahulkumar08945@gmail.com" userId="eaa8108a85f67eff" providerId="LiveId" clId="{54EF1D79-E478-4C67-9EB2-AE56EF51DF03}" dt="2023-06-25T13:23:55.570" v="1654"/>
          <ac:spMkLst>
            <pc:docMk/>
            <pc:sldMk cId="0" sldId="989"/>
            <ac:spMk id="120835" creationId="{900A7BCF-7030-B659-AB25-1E48EEFAFDBD}"/>
          </ac:spMkLst>
        </pc:spChg>
      </pc:sldChg>
      <pc:sldChg chg="modSp">
        <pc:chgData name="rahulkumar08945@gmail.com" userId="eaa8108a85f67eff" providerId="LiveId" clId="{54EF1D79-E478-4C67-9EB2-AE56EF51DF03}" dt="2023-06-25T13:23:55.570" v="1654"/>
        <pc:sldMkLst>
          <pc:docMk/>
          <pc:sldMk cId="0" sldId="990"/>
        </pc:sldMkLst>
        <pc:spChg chg="mod">
          <ac:chgData name="rahulkumar08945@gmail.com" userId="eaa8108a85f67eff" providerId="LiveId" clId="{54EF1D79-E478-4C67-9EB2-AE56EF51DF03}" dt="2023-06-25T08:53:14.831" v="583" actId="207"/>
          <ac:spMkLst>
            <pc:docMk/>
            <pc:sldMk cId="0" sldId="990"/>
            <ac:spMk id="116738" creationId="{1A2049C3-B12C-A4CE-CCEF-185F77A77EAA}"/>
          </ac:spMkLst>
        </pc:spChg>
        <pc:spChg chg="mod">
          <ac:chgData name="rahulkumar08945@gmail.com" userId="eaa8108a85f67eff" providerId="LiveId" clId="{54EF1D79-E478-4C67-9EB2-AE56EF51DF03}" dt="2023-06-25T13:23:55.570" v="1654"/>
          <ac:spMkLst>
            <pc:docMk/>
            <pc:sldMk cId="0" sldId="990"/>
            <ac:spMk id="116739" creationId="{3BD0E62F-EA04-3144-155A-16D8F608FC1D}"/>
          </ac:spMkLst>
        </pc:spChg>
      </pc:sldChg>
      <pc:sldChg chg="modSp">
        <pc:chgData name="rahulkumar08945@gmail.com" userId="eaa8108a85f67eff" providerId="LiveId" clId="{54EF1D79-E478-4C67-9EB2-AE56EF51DF03}" dt="2023-06-25T13:23:55.570" v="1654"/>
        <pc:sldMkLst>
          <pc:docMk/>
          <pc:sldMk cId="0" sldId="991"/>
        </pc:sldMkLst>
        <pc:spChg chg="mod">
          <ac:chgData name="rahulkumar08945@gmail.com" userId="eaa8108a85f67eff" providerId="LiveId" clId="{54EF1D79-E478-4C67-9EB2-AE56EF51DF03}" dt="2023-06-25T13:23:55.570" v="1654"/>
          <ac:spMkLst>
            <pc:docMk/>
            <pc:sldMk cId="0" sldId="991"/>
            <ac:spMk id="3" creationId="{944114BC-CD4A-45C0-0583-151B6129C1DF}"/>
          </ac:spMkLst>
        </pc:spChg>
        <pc:spChg chg="mod">
          <ac:chgData name="rahulkumar08945@gmail.com" userId="eaa8108a85f67eff" providerId="LiveId" clId="{54EF1D79-E478-4C67-9EB2-AE56EF51DF03}" dt="2023-06-25T13:23:55.570" v="1654"/>
          <ac:spMkLst>
            <pc:docMk/>
            <pc:sldMk cId="0" sldId="991"/>
            <ac:spMk id="4" creationId="{4EE921A0-3378-037D-CAEA-E99D6F030498}"/>
          </ac:spMkLst>
        </pc:spChg>
      </pc:sldChg>
      <pc:sldChg chg="modSp mod">
        <pc:chgData name="rahulkumar08945@gmail.com" userId="eaa8108a85f67eff" providerId="LiveId" clId="{54EF1D79-E478-4C67-9EB2-AE56EF51DF03}" dt="2023-06-25T13:23:55.844" v="1656" actId="27636"/>
        <pc:sldMkLst>
          <pc:docMk/>
          <pc:sldMk cId="0" sldId="992"/>
        </pc:sldMkLst>
        <pc:spChg chg="mod">
          <ac:chgData name="rahulkumar08945@gmail.com" userId="eaa8108a85f67eff" providerId="LiveId" clId="{54EF1D79-E478-4C67-9EB2-AE56EF51DF03}" dt="2023-06-25T13:23:55.844" v="1656" actId="27636"/>
          <ac:spMkLst>
            <pc:docMk/>
            <pc:sldMk cId="0" sldId="992"/>
            <ac:spMk id="49153" creationId="{4ACB60EA-4548-B758-ACAE-961856EC3A5A}"/>
          </ac:spMkLst>
        </pc:spChg>
      </pc:sldChg>
      <pc:sldChg chg="modSp modNotes">
        <pc:chgData name="rahulkumar08945@gmail.com" userId="eaa8108a85f67eff" providerId="LiveId" clId="{54EF1D79-E478-4C67-9EB2-AE56EF51DF03}" dt="2023-06-25T13:23:55.570" v="1654"/>
        <pc:sldMkLst>
          <pc:docMk/>
          <pc:sldMk cId="0" sldId="993"/>
        </pc:sldMkLst>
        <pc:spChg chg="mod">
          <ac:chgData name="rahulkumar08945@gmail.com" userId="eaa8108a85f67eff" providerId="LiveId" clId="{54EF1D79-E478-4C67-9EB2-AE56EF51DF03}" dt="2023-06-25T13:23:55.570" v="1654"/>
          <ac:spMkLst>
            <pc:docMk/>
            <pc:sldMk cId="0" sldId="993"/>
            <ac:spMk id="50177" creationId="{ECFC0165-E808-3120-1FA1-BF43D0804C66}"/>
          </ac:spMkLst>
        </pc:spChg>
        <pc:spChg chg="mod">
          <ac:chgData name="rahulkumar08945@gmail.com" userId="eaa8108a85f67eff" providerId="LiveId" clId="{54EF1D79-E478-4C67-9EB2-AE56EF51DF03}" dt="2023-06-25T13:23:55.570" v="1654"/>
          <ac:spMkLst>
            <pc:docMk/>
            <pc:sldMk cId="0" sldId="993"/>
            <ac:spMk id="50178" creationId="{EBA2A877-E661-721A-0480-5708D40E4A5E}"/>
          </ac:spMkLst>
        </pc:spChg>
      </pc:sldChg>
      <pc:sldChg chg="modSp">
        <pc:chgData name="rahulkumar08945@gmail.com" userId="eaa8108a85f67eff" providerId="LiveId" clId="{54EF1D79-E478-4C67-9EB2-AE56EF51DF03}" dt="2023-06-25T13:23:55.570" v="1654"/>
        <pc:sldMkLst>
          <pc:docMk/>
          <pc:sldMk cId="0" sldId="997"/>
        </pc:sldMkLst>
        <pc:spChg chg="mod">
          <ac:chgData name="rahulkumar08945@gmail.com" userId="eaa8108a85f67eff" providerId="LiveId" clId="{54EF1D79-E478-4C67-9EB2-AE56EF51DF03}" dt="2023-06-25T13:23:55.570" v="1654"/>
          <ac:spMkLst>
            <pc:docMk/>
            <pc:sldMk cId="0" sldId="997"/>
            <ac:spMk id="61443" creationId="{E1D0D8C3-371A-947A-E1B6-C09B36C743CE}"/>
          </ac:spMkLst>
        </pc:spChg>
      </pc:sldChg>
      <pc:sldChg chg="modSp add">
        <pc:chgData name="rahulkumar08945@gmail.com" userId="eaa8108a85f67eff" providerId="LiveId" clId="{54EF1D79-E478-4C67-9EB2-AE56EF51DF03}" dt="2023-06-25T13:23:55.570" v="1654"/>
        <pc:sldMkLst>
          <pc:docMk/>
          <pc:sldMk cId="0" sldId="999"/>
        </pc:sldMkLst>
        <pc:spChg chg="mod">
          <ac:chgData name="rahulkumar08945@gmail.com" userId="eaa8108a85f67eff" providerId="LiveId" clId="{54EF1D79-E478-4C67-9EB2-AE56EF51DF03}" dt="2023-06-25T13:23:55.570" v="1654"/>
          <ac:spMkLst>
            <pc:docMk/>
            <pc:sldMk cId="0" sldId="999"/>
            <ac:spMk id="2" creationId="{00000000-0000-0000-0000-000000000000}"/>
          </ac:spMkLst>
        </pc:spChg>
      </pc:sldChg>
      <pc:sldChg chg="modSp add">
        <pc:chgData name="rahulkumar08945@gmail.com" userId="eaa8108a85f67eff" providerId="LiveId" clId="{54EF1D79-E478-4C67-9EB2-AE56EF51DF03}" dt="2023-06-25T13:23:55.570" v="1654"/>
        <pc:sldMkLst>
          <pc:docMk/>
          <pc:sldMk cId="0" sldId="1000"/>
        </pc:sldMkLst>
        <pc:spChg chg="mod">
          <ac:chgData name="rahulkumar08945@gmail.com" userId="eaa8108a85f67eff" providerId="LiveId" clId="{54EF1D79-E478-4C67-9EB2-AE56EF51DF03}" dt="2023-06-25T13:23:55.570" v="1654"/>
          <ac:spMkLst>
            <pc:docMk/>
            <pc:sldMk cId="0" sldId="1000"/>
            <ac:spMk id="2" creationId="{00000000-0000-0000-0000-000000000000}"/>
          </ac:spMkLst>
        </pc:spChg>
      </pc:sldChg>
      <pc:sldChg chg="modSp add">
        <pc:chgData name="rahulkumar08945@gmail.com" userId="eaa8108a85f67eff" providerId="LiveId" clId="{54EF1D79-E478-4C67-9EB2-AE56EF51DF03}" dt="2023-06-25T13:23:55.570" v="1654"/>
        <pc:sldMkLst>
          <pc:docMk/>
          <pc:sldMk cId="0" sldId="1001"/>
        </pc:sldMkLst>
        <pc:spChg chg="mod">
          <ac:chgData name="rahulkumar08945@gmail.com" userId="eaa8108a85f67eff" providerId="LiveId" clId="{54EF1D79-E478-4C67-9EB2-AE56EF51DF03}" dt="2023-06-25T13:23:55.570" v="1654"/>
          <ac:spMkLst>
            <pc:docMk/>
            <pc:sldMk cId="0" sldId="1001"/>
            <ac:spMk id="2" creationId="{00000000-0000-0000-0000-000000000000}"/>
          </ac:spMkLst>
        </pc:spChg>
      </pc:sldChg>
      <pc:sldChg chg="modSp add">
        <pc:chgData name="rahulkumar08945@gmail.com" userId="eaa8108a85f67eff" providerId="LiveId" clId="{54EF1D79-E478-4C67-9EB2-AE56EF51DF03}" dt="2023-06-25T13:23:55.570" v="1654"/>
        <pc:sldMkLst>
          <pc:docMk/>
          <pc:sldMk cId="0" sldId="1002"/>
        </pc:sldMkLst>
        <pc:picChg chg="mod">
          <ac:chgData name="rahulkumar08945@gmail.com" userId="eaa8108a85f67eff" providerId="LiveId" clId="{54EF1D79-E478-4C67-9EB2-AE56EF51DF03}" dt="2023-06-25T13:23:55.570" v="1654"/>
          <ac:picMkLst>
            <pc:docMk/>
            <pc:sldMk cId="0" sldId="1002"/>
            <ac:picMk id="2050" creationId="{00000000-0000-0000-0000-000000000000}"/>
          </ac:picMkLst>
        </pc:picChg>
      </pc:sldChg>
      <pc:sldChg chg="modSp add">
        <pc:chgData name="rahulkumar08945@gmail.com" userId="eaa8108a85f67eff" providerId="LiveId" clId="{54EF1D79-E478-4C67-9EB2-AE56EF51DF03}" dt="2023-06-25T13:23:55.570" v="1654"/>
        <pc:sldMkLst>
          <pc:docMk/>
          <pc:sldMk cId="0" sldId="1003"/>
        </pc:sldMkLst>
        <pc:spChg chg="mod">
          <ac:chgData name="rahulkumar08945@gmail.com" userId="eaa8108a85f67eff" providerId="LiveId" clId="{54EF1D79-E478-4C67-9EB2-AE56EF51DF03}" dt="2023-06-25T13:23:55.570" v="1654"/>
          <ac:spMkLst>
            <pc:docMk/>
            <pc:sldMk cId="0" sldId="1003"/>
            <ac:spMk id="2" creationId="{00000000-0000-0000-0000-000000000000}"/>
          </ac:spMkLst>
        </pc:spChg>
      </pc:sldChg>
      <pc:sldChg chg="modSp add del mod">
        <pc:chgData name="rahulkumar08945@gmail.com" userId="eaa8108a85f67eff" providerId="LiveId" clId="{54EF1D79-E478-4C67-9EB2-AE56EF51DF03}" dt="2023-06-25T13:23:55.570" v="1654"/>
        <pc:sldMkLst>
          <pc:docMk/>
          <pc:sldMk cId="0" sldId="1004"/>
        </pc:sldMkLst>
        <pc:spChg chg="mod">
          <ac:chgData name="rahulkumar08945@gmail.com" userId="eaa8108a85f67eff" providerId="LiveId" clId="{54EF1D79-E478-4C67-9EB2-AE56EF51DF03}" dt="2023-06-25T11:59:06.034" v="1297" actId="207"/>
          <ac:spMkLst>
            <pc:docMk/>
            <pc:sldMk cId="0" sldId="1004"/>
            <ac:spMk id="2" creationId="{7BCB33E2-F338-B7C2-34DA-1F1F8B189748}"/>
          </ac:spMkLst>
        </pc:spChg>
        <pc:spChg chg="mod">
          <ac:chgData name="rahulkumar08945@gmail.com" userId="eaa8108a85f67eff" providerId="LiveId" clId="{54EF1D79-E478-4C67-9EB2-AE56EF51DF03}" dt="2023-06-25T13:23:55.570" v="1654"/>
          <ac:spMkLst>
            <pc:docMk/>
            <pc:sldMk cId="0" sldId="1004"/>
            <ac:spMk id="14339" creationId="{4C74FA2C-DF0D-523D-C8FE-602565929E1F}"/>
          </ac:spMkLst>
        </pc:spChg>
      </pc:sldChg>
      <pc:sldChg chg="add del">
        <pc:chgData name="rahulkumar08945@gmail.com" userId="eaa8108a85f67eff" providerId="LiveId" clId="{54EF1D79-E478-4C67-9EB2-AE56EF51DF03}" dt="2023-06-25T11:57:40.718" v="1267"/>
        <pc:sldMkLst>
          <pc:docMk/>
          <pc:sldMk cId="0" sldId="1005"/>
        </pc:sldMkLst>
      </pc:sldChg>
      <pc:sldChg chg="modSp add del">
        <pc:chgData name="rahulkumar08945@gmail.com" userId="eaa8108a85f67eff" providerId="LiveId" clId="{54EF1D79-E478-4C67-9EB2-AE56EF51DF03}" dt="2023-06-25T13:23:55.570" v="1654"/>
        <pc:sldMkLst>
          <pc:docMk/>
          <pc:sldMk cId="0" sldId="1006"/>
        </pc:sldMkLst>
        <pc:spChg chg="mod">
          <ac:chgData name="rahulkumar08945@gmail.com" userId="eaa8108a85f67eff" providerId="LiveId" clId="{54EF1D79-E478-4C67-9EB2-AE56EF51DF03}" dt="2023-06-25T13:23:55.570" v="1654"/>
          <ac:spMkLst>
            <pc:docMk/>
            <pc:sldMk cId="0" sldId="1006"/>
            <ac:spMk id="17410" creationId="{F8DAC245-1759-6B75-4598-055A32D595EA}"/>
          </ac:spMkLst>
        </pc:spChg>
        <pc:spChg chg="mod">
          <ac:chgData name="rahulkumar08945@gmail.com" userId="eaa8108a85f67eff" providerId="LiveId" clId="{54EF1D79-E478-4C67-9EB2-AE56EF51DF03}" dt="2023-06-25T13:23:55.570" v="1654"/>
          <ac:spMkLst>
            <pc:docMk/>
            <pc:sldMk cId="0" sldId="1006"/>
            <ac:spMk id="17413" creationId="{819A04BC-F29B-10EA-99D0-11AD7E5A22B4}"/>
          </ac:spMkLst>
        </pc:spChg>
        <pc:spChg chg="mod">
          <ac:chgData name="rahulkumar08945@gmail.com" userId="eaa8108a85f67eff" providerId="LiveId" clId="{54EF1D79-E478-4C67-9EB2-AE56EF51DF03}" dt="2023-06-25T13:23:55.570" v="1654"/>
          <ac:spMkLst>
            <pc:docMk/>
            <pc:sldMk cId="0" sldId="1006"/>
            <ac:spMk id="17414" creationId="{FCC7E665-3C31-D130-C4AA-91C1D33102BC}"/>
          </ac:spMkLst>
        </pc:spChg>
        <pc:picChg chg="mod">
          <ac:chgData name="rahulkumar08945@gmail.com" userId="eaa8108a85f67eff" providerId="LiveId" clId="{54EF1D79-E478-4C67-9EB2-AE56EF51DF03}" dt="2023-06-25T13:23:55.570" v="1654"/>
          <ac:picMkLst>
            <pc:docMk/>
            <pc:sldMk cId="0" sldId="1006"/>
            <ac:picMk id="54275" creationId="{E9318AEC-5A20-0CDE-AF16-C4C65C597968}"/>
          </ac:picMkLst>
        </pc:picChg>
        <pc:picChg chg="mod">
          <ac:chgData name="rahulkumar08945@gmail.com" userId="eaa8108a85f67eff" providerId="LiveId" clId="{54EF1D79-E478-4C67-9EB2-AE56EF51DF03}" dt="2023-06-25T13:23:55.570" v="1654"/>
          <ac:picMkLst>
            <pc:docMk/>
            <pc:sldMk cId="0" sldId="1006"/>
            <ac:picMk id="54276" creationId="{AE8A88AE-C23D-5969-D49E-4ED9588A4F67}"/>
          </ac:picMkLst>
        </pc:picChg>
      </pc:sldChg>
      <pc:sldChg chg="modSp add del mod">
        <pc:chgData name="rahulkumar08945@gmail.com" userId="eaa8108a85f67eff" providerId="LiveId" clId="{54EF1D79-E478-4C67-9EB2-AE56EF51DF03}" dt="2023-06-25T13:23:55.807" v="1655" actId="27636"/>
        <pc:sldMkLst>
          <pc:docMk/>
          <pc:sldMk cId="0" sldId="1007"/>
        </pc:sldMkLst>
        <pc:spChg chg="mod">
          <ac:chgData name="rahulkumar08945@gmail.com" userId="eaa8108a85f67eff" providerId="LiveId" clId="{54EF1D79-E478-4C67-9EB2-AE56EF51DF03}" dt="2023-06-25T12:09:20.542" v="1425" actId="2711"/>
          <ac:spMkLst>
            <pc:docMk/>
            <pc:sldMk cId="0" sldId="1007"/>
            <ac:spMk id="19458" creationId="{76EF909D-ED2E-B106-C58F-D1C602235C35}"/>
          </ac:spMkLst>
        </pc:spChg>
        <pc:spChg chg="mod">
          <ac:chgData name="rahulkumar08945@gmail.com" userId="eaa8108a85f67eff" providerId="LiveId" clId="{54EF1D79-E478-4C67-9EB2-AE56EF51DF03}" dt="2023-06-25T13:23:55.807" v="1655" actId="27636"/>
          <ac:spMkLst>
            <pc:docMk/>
            <pc:sldMk cId="0" sldId="1007"/>
            <ac:spMk id="19459" creationId="{71129A97-2614-F517-6E2F-7C490531723E}"/>
          </ac:spMkLst>
        </pc:spChg>
      </pc:sldChg>
      <pc:sldChg chg="modSp add del mod">
        <pc:chgData name="rahulkumar08945@gmail.com" userId="eaa8108a85f67eff" providerId="LiveId" clId="{54EF1D79-E478-4C67-9EB2-AE56EF51DF03}" dt="2023-06-25T12:09:26.484" v="1426" actId="47"/>
        <pc:sldMkLst>
          <pc:docMk/>
          <pc:sldMk cId="0" sldId="1008"/>
        </pc:sldMkLst>
        <pc:spChg chg="mod">
          <ac:chgData name="rahulkumar08945@gmail.com" userId="eaa8108a85f67eff" providerId="LiveId" clId="{54EF1D79-E478-4C67-9EB2-AE56EF51DF03}" dt="2023-06-25T12:08:05.018" v="1390" actId="27636"/>
          <ac:spMkLst>
            <pc:docMk/>
            <pc:sldMk cId="0" sldId="1008"/>
            <ac:spMk id="20483" creationId="{3CAF18F6-1800-E7D6-1D1B-ECD3E44231B3}"/>
          </ac:spMkLst>
        </pc:spChg>
      </pc:sldChg>
      <pc:sldChg chg="modSp add del">
        <pc:chgData name="rahulkumar08945@gmail.com" userId="eaa8108a85f67eff" providerId="LiveId" clId="{54EF1D79-E478-4C67-9EB2-AE56EF51DF03}" dt="2023-06-25T13:23:55.570" v="1654"/>
        <pc:sldMkLst>
          <pc:docMk/>
          <pc:sldMk cId="0" sldId="1009"/>
        </pc:sldMkLst>
        <pc:spChg chg="mod">
          <ac:chgData name="rahulkumar08945@gmail.com" userId="eaa8108a85f67eff" providerId="LiveId" clId="{54EF1D79-E478-4C67-9EB2-AE56EF51DF03}" dt="2023-06-25T13:23:55.570" v="1654"/>
          <ac:spMkLst>
            <pc:docMk/>
            <pc:sldMk cId="0" sldId="1009"/>
            <ac:spMk id="21507" creationId="{B18E719A-ED0E-B62D-4CEA-9CBC34BEBFB5}"/>
          </ac:spMkLst>
        </pc:spChg>
      </pc:sldChg>
      <pc:sldChg chg="modSp add del">
        <pc:chgData name="rahulkumar08945@gmail.com" userId="eaa8108a85f67eff" providerId="LiveId" clId="{54EF1D79-E478-4C67-9EB2-AE56EF51DF03}" dt="2023-06-25T13:23:55.570" v="1654"/>
        <pc:sldMkLst>
          <pc:docMk/>
          <pc:sldMk cId="0" sldId="1010"/>
        </pc:sldMkLst>
        <pc:spChg chg="mod">
          <ac:chgData name="rahulkumar08945@gmail.com" userId="eaa8108a85f67eff" providerId="LiveId" clId="{54EF1D79-E478-4C67-9EB2-AE56EF51DF03}" dt="2023-06-25T13:23:55.570" v="1654"/>
          <ac:spMkLst>
            <pc:docMk/>
            <pc:sldMk cId="0" sldId="1010"/>
            <ac:spMk id="22531" creationId="{1EFACC7E-752C-596A-F2DC-ABD0E91EC2F6}"/>
          </ac:spMkLst>
        </pc:spChg>
      </pc:sldChg>
      <pc:sldChg chg="modSp add del mod">
        <pc:chgData name="rahulkumar08945@gmail.com" userId="eaa8108a85f67eff" providerId="LiveId" clId="{54EF1D79-E478-4C67-9EB2-AE56EF51DF03}" dt="2023-06-25T13:23:55.570" v="1654"/>
        <pc:sldMkLst>
          <pc:docMk/>
          <pc:sldMk cId="0" sldId="1011"/>
        </pc:sldMkLst>
        <pc:spChg chg="mod">
          <ac:chgData name="rahulkumar08945@gmail.com" userId="eaa8108a85f67eff" providerId="LiveId" clId="{54EF1D79-E478-4C67-9EB2-AE56EF51DF03}" dt="2023-06-25T13:23:55.570" v="1654"/>
          <ac:spMkLst>
            <pc:docMk/>
            <pc:sldMk cId="0" sldId="1011"/>
            <ac:spMk id="23555" creationId="{35ECBD76-B41D-5C48-BEE1-4D2A321DCEF4}"/>
          </ac:spMkLst>
        </pc:spChg>
      </pc:sldChg>
      <pc:sldChg chg="modSp add del mod">
        <pc:chgData name="rahulkumar08945@gmail.com" userId="eaa8108a85f67eff" providerId="LiveId" clId="{54EF1D79-E478-4C67-9EB2-AE56EF51DF03}" dt="2023-06-25T13:23:55.570" v="1654"/>
        <pc:sldMkLst>
          <pc:docMk/>
          <pc:sldMk cId="0" sldId="1012"/>
        </pc:sldMkLst>
        <pc:spChg chg="mod">
          <ac:chgData name="rahulkumar08945@gmail.com" userId="eaa8108a85f67eff" providerId="LiveId" clId="{54EF1D79-E478-4C67-9EB2-AE56EF51DF03}" dt="2023-06-25T13:23:55.570" v="1654"/>
          <ac:spMkLst>
            <pc:docMk/>
            <pc:sldMk cId="0" sldId="1012"/>
            <ac:spMk id="24578" creationId="{67A6AED9-3F3D-FA4A-CFE8-99513913CB83}"/>
          </ac:spMkLst>
        </pc:spChg>
      </pc:sldChg>
      <pc:sldMasterChg chg="modSp modSldLayout">
        <pc:chgData name="rahulkumar08945@gmail.com" userId="eaa8108a85f67eff" providerId="LiveId" clId="{54EF1D79-E478-4C67-9EB2-AE56EF51DF03}" dt="2023-06-25T13:23:55.570" v="1654"/>
        <pc:sldMasterMkLst>
          <pc:docMk/>
          <pc:sldMasterMk cId="0" sldId="2147483648"/>
        </pc:sldMasterMkLst>
        <pc:spChg chg="mod">
          <ac:chgData name="rahulkumar08945@gmail.com" userId="eaa8108a85f67eff" providerId="LiveId" clId="{54EF1D79-E478-4C67-9EB2-AE56EF51DF03}" dt="2023-06-25T13:23:55.570" v="1654"/>
          <ac:spMkLst>
            <pc:docMk/>
            <pc:sldMasterMk cId="0" sldId="2147483648"/>
            <ac:spMk id="2" creationId="{00000000-0000-0000-0000-000000000000}"/>
          </ac:spMkLst>
        </pc:spChg>
        <pc:spChg chg="mod">
          <ac:chgData name="rahulkumar08945@gmail.com" userId="eaa8108a85f67eff" providerId="LiveId" clId="{54EF1D79-E478-4C67-9EB2-AE56EF51DF03}" dt="2023-06-25T13:23:55.570" v="1654"/>
          <ac:spMkLst>
            <pc:docMk/>
            <pc:sldMasterMk cId="0" sldId="2147483648"/>
            <ac:spMk id="3" creationId="{00000000-0000-0000-0000-000000000000}"/>
          </ac:spMkLst>
        </pc:spChg>
        <pc:spChg chg="mod">
          <ac:chgData name="rahulkumar08945@gmail.com" userId="eaa8108a85f67eff" providerId="LiveId" clId="{54EF1D79-E478-4C67-9EB2-AE56EF51DF03}" dt="2023-06-25T13:23:55.570" v="1654"/>
          <ac:spMkLst>
            <pc:docMk/>
            <pc:sldMasterMk cId="0" sldId="2147483648"/>
            <ac:spMk id="4" creationId="{00000000-0000-0000-0000-000000000000}"/>
          </ac:spMkLst>
        </pc:spChg>
        <pc:spChg chg="mod">
          <ac:chgData name="rahulkumar08945@gmail.com" userId="eaa8108a85f67eff" providerId="LiveId" clId="{54EF1D79-E478-4C67-9EB2-AE56EF51DF03}" dt="2023-06-25T13:23:55.570" v="1654"/>
          <ac:spMkLst>
            <pc:docMk/>
            <pc:sldMasterMk cId="0" sldId="2147483648"/>
            <ac:spMk id="5" creationId="{00000000-0000-0000-0000-000000000000}"/>
          </ac:spMkLst>
        </pc:spChg>
        <pc:spChg chg="mod">
          <ac:chgData name="rahulkumar08945@gmail.com" userId="eaa8108a85f67eff" providerId="LiveId" clId="{54EF1D79-E478-4C67-9EB2-AE56EF51DF03}" dt="2023-06-25T13:23:55.570" v="1654"/>
          <ac:spMkLst>
            <pc:docMk/>
            <pc:sldMasterMk cId="0" sldId="2147483648"/>
            <ac:spMk id="6" creationId="{00000000-0000-0000-0000-000000000000}"/>
          </ac:spMkLst>
        </pc:spChg>
        <pc:sldLayoutChg chg="modSp">
          <pc:chgData name="rahulkumar08945@gmail.com" userId="eaa8108a85f67eff" providerId="LiveId" clId="{54EF1D79-E478-4C67-9EB2-AE56EF51DF03}" dt="2023-06-25T13:23:55.570" v="1654"/>
          <pc:sldLayoutMkLst>
            <pc:docMk/>
            <pc:sldMasterMk cId="0" sldId="2147483648"/>
            <pc:sldLayoutMk cId="0" sldId="2147483649"/>
          </pc:sldLayoutMkLst>
          <pc:spChg chg="mod">
            <ac:chgData name="rahulkumar08945@gmail.com" userId="eaa8108a85f67eff" providerId="LiveId" clId="{54EF1D79-E478-4C67-9EB2-AE56EF51DF03}" dt="2023-06-25T13:23:55.570" v="1654"/>
            <ac:spMkLst>
              <pc:docMk/>
              <pc:sldMasterMk cId="0" sldId="2147483648"/>
              <pc:sldLayoutMk cId="0" sldId="2147483649"/>
              <ac:spMk id="2" creationId="{00000000-0000-0000-0000-000000000000}"/>
            </ac:spMkLst>
          </pc:spChg>
          <pc:spChg chg="mod">
            <ac:chgData name="rahulkumar08945@gmail.com" userId="eaa8108a85f67eff" providerId="LiveId" clId="{54EF1D79-E478-4C67-9EB2-AE56EF51DF03}" dt="2023-06-25T13:23:55.570" v="1654"/>
            <ac:spMkLst>
              <pc:docMk/>
              <pc:sldMasterMk cId="0" sldId="2147483648"/>
              <pc:sldLayoutMk cId="0" sldId="2147483649"/>
              <ac:spMk id="3" creationId="{00000000-0000-0000-0000-000000000000}"/>
            </ac:spMkLst>
          </pc:spChg>
        </pc:sldLayoutChg>
        <pc:sldLayoutChg chg="modSp">
          <pc:chgData name="rahulkumar08945@gmail.com" userId="eaa8108a85f67eff" providerId="LiveId" clId="{54EF1D79-E478-4C67-9EB2-AE56EF51DF03}" dt="2023-06-25T13:23:55.570" v="1654"/>
          <pc:sldLayoutMkLst>
            <pc:docMk/>
            <pc:sldMasterMk cId="0" sldId="2147483648"/>
            <pc:sldLayoutMk cId="0" sldId="2147483651"/>
          </pc:sldLayoutMkLst>
          <pc:spChg chg="mod">
            <ac:chgData name="rahulkumar08945@gmail.com" userId="eaa8108a85f67eff" providerId="LiveId" clId="{54EF1D79-E478-4C67-9EB2-AE56EF51DF03}" dt="2023-06-25T13:23:55.570" v="1654"/>
            <ac:spMkLst>
              <pc:docMk/>
              <pc:sldMasterMk cId="0" sldId="2147483648"/>
              <pc:sldLayoutMk cId="0" sldId="2147483651"/>
              <ac:spMk id="2" creationId="{00000000-0000-0000-0000-000000000000}"/>
            </ac:spMkLst>
          </pc:spChg>
          <pc:spChg chg="mod">
            <ac:chgData name="rahulkumar08945@gmail.com" userId="eaa8108a85f67eff" providerId="LiveId" clId="{54EF1D79-E478-4C67-9EB2-AE56EF51DF03}" dt="2023-06-25T13:23:55.570" v="1654"/>
            <ac:spMkLst>
              <pc:docMk/>
              <pc:sldMasterMk cId="0" sldId="2147483648"/>
              <pc:sldLayoutMk cId="0" sldId="2147483651"/>
              <ac:spMk id="3" creationId="{00000000-0000-0000-0000-000000000000}"/>
            </ac:spMkLst>
          </pc:spChg>
        </pc:sldLayoutChg>
        <pc:sldLayoutChg chg="modSp">
          <pc:chgData name="rahulkumar08945@gmail.com" userId="eaa8108a85f67eff" providerId="LiveId" clId="{54EF1D79-E478-4C67-9EB2-AE56EF51DF03}" dt="2023-06-25T13:23:55.570" v="1654"/>
          <pc:sldLayoutMkLst>
            <pc:docMk/>
            <pc:sldMasterMk cId="0" sldId="2147483648"/>
            <pc:sldLayoutMk cId="0" sldId="2147483652"/>
          </pc:sldLayoutMkLst>
          <pc:spChg chg="mod">
            <ac:chgData name="rahulkumar08945@gmail.com" userId="eaa8108a85f67eff" providerId="LiveId" clId="{54EF1D79-E478-4C67-9EB2-AE56EF51DF03}" dt="2023-06-25T13:23:55.570" v="1654"/>
            <ac:spMkLst>
              <pc:docMk/>
              <pc:sldMasterMk cId="0" sldId="2147483648"/>
              <pc:sldLayoutMk cId="0" sldId="2147483652"/>
              <ac:spMk id="3" creationId="{00000000-0000-0000-0000-000000000000}"/>
            </ac:spMkLst>
          </pc:spChg>
          <pc:spChg chg="mod">
            <ac:chgData name="rahulkumar08945@gmail.com" userId="eaa8108a85f67eff" providerId="LiveId" clId="{54EF1D79-E478-4C67-9EB2-AE56EF51DF03}" dt="2023-06-25T13:23:55.570" v="1654"/>
            <ac:spMkLst>
              <pc:docMk/>
              <pc:sldMasterMk cId="0" sldId="2147483648"/>
              <pc:sldLayoutMk cId="0" sldId="2147483652"/>
              <ac:spMk id="4" creationId="{00000000-0000-0000-0000-000000000000}"/>
            </ac:spMkLst>
          </pc:spChg>
        </pc:sldLayoutChg>
        <pc:sldLayoutChg chg="modSp">
          <pc:chgData name="rahulkumar08945@gmail.com" userId="eaa8108a85f67eff" providerId="LiveId" clId="{54EF1D79-E478-4C67-9EB2-AE56EF51DF03}" dt="2023-06-25T13:23:55.570" v="1654"/>
          <pc:sldLayoutMkLst>
            <pc:docMk/>
            <pc:sldMasterMk cId="0" sldId="2147483648"/>
            <pc:sldLayoutMk cId="0" sldId="2147483653"/>
          </pc:sldLayoutMkLst>
          <pc:spChg chg="mod">
            <ac:chgData name="rahulkumar08945@gmail.com" userId="eaa8108a85f67eff" providerId="LiveId" clId="{54EF1D79-E478-4C67-9EB2-AE56EF51DF03}" dt="2023-06-25T13:23:55.570" v="1654"/>
            <ac:spMkLst>
              <pc:docMk/>
              <pc:sldMasterMk cId="0" sldId="2147483648"/>
              <pc:sldLayoutMk cId="0" sldId="2147483653"/>
              <ac:spMk id="3" creationId="{00000000-0000-0000-0000-000000000000}"/>
            </ac:spMkLst>
          </pc:spChg>
          <pc:spChg chg="mod">
            <ac:chgData name="rahulkumar08945@gmail.com" userId="eaa8108a85f67eff" providerId="LiveId" clId="{54EF1D79-E478-4C67-9EB2-AE56EF51DF03}" dt="2023-06-25T13:23:55.570" v="1654"/>
            <ac:spMkLst>
              <pc:docMk/>
              <pc:sldMasterMk cId="0" sldId="2147483648"/>
              <pc:sldLayoutMk cId="0" sldId="2147483653"/>
              <ac:spMk id="4" creationId="{00000000-0000-0000-0000-000000000000}"/>
            </ac:spMkLst>
          </pc:spChg>
          <pc:spChg chg="mod">
            <ac:chgData name="rahulkumar08945@gmail.com" userId="eaa8108a85f67eff" providerId="LiveId" clId="{54EF1D79-E478-4C67-9EB2-AE56EF51DF03}" dt="2023-06-25T13:23:55.570" v="1654"/>
            <ac:spMkLst>
              <pc:docMk/>
              <pc:sldMasterMk cId="0" sldId="2147483648"/>
              <pc:sldLayoutMk cId="0" sldId="2147483653"/>
              <ac:spMk id="5" creationId="{00000000-0000-0000-0000-000000000000}"/>
            </ac:spMkLst>
          </pc:spChg>
          <pc:spChg chg="mod">
            <ac:chgData name="rahulkumar08945@gmail.com" userId="eaa8108a85f67eff" providerId="LiveId" clId="{54EF1D79-E478-4C67-9EB2-AE56EF51DF03}" dt="2023-06-25T13:23:55.570" v="1654"/>
            <ac:spMkLst>
              <pc:docMk/>
              <pc:sldMasterMk cId="0" sldId="2147483648"/>
              <pc:sldLayoutMk cId="0" sldId="2147483653"/>
              <ac:spMk id="6" creationId="{00000000-0000-0000-0000-000000000000}"/>
            </ac:spMkLst>
          </pc:spChg>
        </pc:sldLayoutChg>
        <pc:sldLayoutChg chg="modSp">
          <pc:chgData name="rahulkumar08945@gmail.com" userId="eaa8108a85f67eff" providerId="LiveId" clId="{54EF1D79-E478-4C67-9EB2-AE56EF51DF03}" dt="2023-06-25T13:23:55.570" v="1654"/>
          <pc:sldLayoutMkLst>
            <pc:docMk/>
            <pc:sldMasterMk cId="0" sldId="2147483648"/>
            <pc:sldLayoutMk cId="0" sldId="2147483656"/>
          </pc:sldLayoutMkLst>
          <pc:spChg chg="mod">
            <ac:chgData name="rahulkumar08945@gmail.com" userId="eaa8108a85f67eff" providerId="LiveId" clId="{54EF1D79-E478-4C67-9EB2-AE56EF51DF03}" dt="2023-06-25T13:23:55.570" v="1654"/>
            <ac:spMkLst>
              <pc:docMk/>
              <pc:sldMasterMk cId="0" sldId="2147483648"/>
              <pc:sldLayoutMk cId="0" sldId="2147483656"/>
              <ac:spMk id="2" creationId="{00000000-0000-0000-0000-000000000000}"/>
            </ac:spMkLst>
          </pc:spChg>
          <pc:spChg chg="mod">
            <ac:chgData name="rahulkumar08945@gmail.com" userId="eaa8108a85f67eff" providerId="LiveId" clId="{54EF1D79-E478-4C67-9EB2-AE56EF51DF03}" dt="2023-06-25T13:23:55.570" v="1654"/>
            <ac:spMkLst>
              <pc:docMk/>
              <pc:sldMasterMk cId="0" sldId="2147483648"/>
              <pc:sldLayoutMk cId="0" sldId="2147483656"/>
              <ac:spMk id="3" creationId="{00000000-0000-0000-0000-000000000000}"/>
            </ac:spMkLst>
          </pc:spChg>
          <pc:spChg chg="mod">
            <ac:chgData name="rahulkumar08945@gmail.com" userId="eaa8108a85f67eff" providerId="LiveId" clId="{54EF1D79-E478-4C67-9EB2-AE56EF51DF03}" dt="2023-06-25T13:23:55.570" v="1654"/>
            <ac:spMkLst>
              <pc:docMk/>
              <pc:sldMasterMk cId="0" sldId="2147483648"/>
              <pc:sldLayoutMk cId="0" sldId="2147483656"/>
              <ac:spMk id="4" creationId="{00000000-0000-0000-0000-000000000000}"/>
            </ac:spMkLst>
          </pc:spChg>
        </pc:sldLayoutChg>
        <pc:sldLayoutChg chg="modSp">
          <pc:chgData name="rahulkumar08945@gmail.com" userId="eaa8108a85f67eff" providerId="LiveId" clId="{54EF1D79-E478-4C67-9EB2-AE56EF51DF03}" dt="2023-06-25T13:23:55.570" v="1654"/>
          <pc:sldLayoutMkLst>
            <pc:docMk/>
            <pc:sldMasterMk cId="0" sldId="2147483648"/>
            <pc:sldLayoutMk cId="0" sldId="2147483657"/>
          </pc:sldLayoutMkLst>
          <pc:spChg chg="mod">
            <ac:chgData name="rahulkumar08945@gmail.com" userId="eaa8108a85f67eff" providerId="LiveId" clId="{54EF1D79-E478-4C67-9EB2-AE56EF51DF03}" dt="2023-06-25T13:23:55.570" v="1654"/>
            <ac:spMkLst>
              <pc:docMk/>
              <pc:sldMasterMk cId="0" sldId="2147483648"/>
              <pc:sldLayoutMk cId="0" sldId="2147483657"/>
              <ac:spMk id="2" creationId="{00000000-0000-0000-0000-000000000000}"/>
            </ac:spMkLst>
          </pc:spChg>
          <pc:spChg chg="mod">
            <ac:chgData name="rahulkumar08945@gmail.com" userId="eaa8108a85f67eff" providerId="LiveId" clId="{54EF1D79-E478-4C67-9EB2-AE56EF51DF03}" dt="2023-06-25T13:23:55.570" v="1654"/>
            <ac:spMkLst>
              <pc:docMk/>
              <pc:sldMasterMk cId="0" sldId="2147483648"/>
              <pc:sldLayoutMk cId="0" sldId="2147483657"/>
              <ac:spMk id="3" creationId="{00000000-0000-0000-0000-000000000000}"/>
            </ac:spMkLst>
          </pc:spChg>
          <pc:spChg chg="mod">
            <ac:chgData name="rahulkumar08945@gmail.com" userId="eaa8108a85f67eff" providerId="LiveId" clId="{54EF1D79-E478-4C67-9EB2-AE56EF51DF03}" dt="2023-06-25T13:23:55.570" v="1654"/>
            <ac:spMkLst>
              <pc:docMk/>
              <pc:sldMasterMk cId="0" sldId="2147483648"/>
              <pc:sldLayoutMk cId="0" sldId="2147483657"/>
              <ac:spMk id="4" creationId="{00000000-0000-0000-0000-000000000000}"/>
            </ac:spMkLst>
          </pc:spChg>
        </pc:sldLayoutChg>
        <pc:sldLayoutChg chg="modSp">
          <pc:chgData name="rahulkumar08945@gmail.com" userId="eaa8108a85f67eff" providerId="LiveId" clId="{54EF1D79-E478-4C67-9EB2-AE56EF51DF03}" dt="2023-06-25T13:23:55.570" v="1654"/>
          <pc:sldLayoutMkLst>
            <pc:docMk/>
            <pc:sldMasterMk cId="0" sldId="2147483648"/>
            <pc:sldLayoutMk cId="0" sldId="2147483659"/>
          </pc:sldLayoutMkLst>
          <pc:spChg chg="mod">
            <ac:chgData name="rahulkumar08945@gmail.com" userId="eaa8108a85f67eff" providerId="LiveId" clId="{54EF1D79-E478-4C67-9EB2-AE56EF51DF03}" dt="2023-06-25T13:23:55.570" v="1654"/>
            <ac:spMkLst>
              <pc:docMk/>
              <pc:sldMasterMk cId="0" sldId="2147483648"/>
              <pc:sldLayoutMk cId="0" sldId="2147483659"/>
              <ac:spMk id="2" creationId="{00000000-0000-0000-0000-000000000000}"/>
            </ac:spMkLst>
          </pc:spChg>
          <pc:spChg chg="mod">
            <ac:chgData name="rahulkumar08945@gmail.com" userId="eaa8108a85f67eff" providerId="LiveId" clId="{54EF1D79-E478-4C67-9EB2-AE56EF51DF03}" dt="2023-06-25T13:23:55.570" v="1654"/>
            <ac:spMkLst>
              <pc:docMk/>
              <pc:sldMasterMk cId="0" sldId="2147483648"/>
              <pc:sldLayoutMk cId="0" sldId="2147483659"/>
              <ac:spMk id="3" creationId="{00000000-0000-0000-0000-000000000000}"/>
            </ac:spMkLst>
          </pc:spChg>
        </pc:sldLayoutChg>
        <pc:sldLayoutChg chg="modSp">
          <pc:chgData name="rahulkumar08945@gmail.com" userId="eaa8108a85f67eff" providerId="LiveId" clId="{54EF1D79-E478-4C67-9EB2-AE56EF51DF03}" dt="2023-06-25T13:23:55.570" v="1654"/>
          <pc:sldLayoutMkLst>
            <pc:docMk/>
            <pc:sldMasterMk cId="0" sldId="2147483648"/>
            <pc:sldLayoutMk cId="548489142" sldId="2147483660"/>
          </pc:sldLayoutMkLst>
          <pc:spChg chg="mod">
            <ac:chgData name="rahulkumar08945@gmail.com" userId="eaa8108a85f67eff" providerId="LiveId" clId="{54EF1D79-E478-4C67-9EB2-AE56EF51DF03}" dt="2023-06-25T13:23:55.570" v="1654"/>
            <ac:spMkLst>
              <pc:docMk/>
              <pc:sldMasterMk cId="0" sldId="2147483648"/>
              <pc:sldLayoutMk cId="548489142" sldId="2147483660"/>
              <ac:spMk id="2" creationId="{00000000-0000-0000-0000-000000000000}"/>
            </ac:spMkLst>
          </pc:spChg>
          <pc:spChg chg="mod">
            <ac:chgData name="rahulkumar08945@gmail.com" userId="eaa8108a85f67eff" providerId="LiveId" clId="{54EF1D79-E478-4C67-9EB2-AE56EF51DF03}" dt="2023-06-25T13:23:55.570" v="1654"/>
            <ac:spMkLst>
              <pc:docMk/>
              <pc:sldMasterMk cId="0" sldId="2147483648"/>
              <pc:sldLayoutMk cId="548489142" sldId="2147483660"/>
              <ac:spMk id="3" creationId="{00000000-0000-0000-0000-000000000000}"/>
            </ac:spMkLst>
          </pc:spChg>
        </pc:sldLayoutChg>
      </pc:sldMasterChg>
    </pc:docChg>
  </pc:docChgLst>
  <pc:docChgLst>
    <pc:chgData name="Rahul Kumar" userId="eaa8108a85f67eff" providerId="LiveId" clId="{697378D2-2011-452F-9765-6971DBF28A4C}"/>
    <pc:docChg chg="custSel modSld">
      <pc:chgData name="Rahul Kumar" userId="eaa8108a85f67eff" providerId="LiveId" clId="{697378D2-2011-452F-9765-6971DBF28A4C}" dt="2024-08-05T17:25:22.237" v="0" actId="478"/>
      <pc:docMkLst>
        <pc:docMk/>
      </pc:docMkLst>
      <pc:sldChg chg="delSp mod">
        <pc:chgData name="Rahul Kumar" userId="eaa8108a85f67eff" providerId="LiveId" clId="{697378D2-2011-452F-9765-6971DBF28A4C}" dt="2024-08-05T17:25:22.237" v="0" actId="478"/>
        <pc:sldMkLst>
          <pc:docMk/>
          <pc:sldMk cId="217319225" sldId="1154"/>
        </pc:sldMkLst>
        <pc:spChg chg="del">
          <ac:chgData name="Rahul Kumar" userId="eaa8108a85f67eff" providerId="LiveId" clId="{697378D2-2011-452F-9765-6971DBF28A4C}" dt="2024-08-05T17:25:22.237" v="0" actId="478"/>
          <ac:spMkLst>
            <pc:docMk/>
            <pc:sldMk cId="217319225" sldId="1154"/>
            <ac:spMk id="8" creationId="{2F0FC15A-D324-7345-89C1-639E5FCBC385}"/>
          </ac:spMkLst>
        </pc:spChg>
      </pc:sldChg>
    </pc:docChg>
  </pc:docChgLst>
  <pc:docChgLst>
    <pc:chgData name="rahulkumar08945@gmail.com" userId="eaa8108a85f67eff" providerId="LiveId" clId="{406F92E9-3DD5-4AED-A766-0472918217E2}"/>
    <pc:docChg chg="undo custSel addSld delSld modSld">
      <pc:chgData name="rahulkumar08945@gmail.com" userId="eaa8108a85f67eff" providerId="LiveId" clId="{406F92E9-3DD5-4AED-A766-0472918217E2}" dt="2023-06-10T18:20:50.058" v="363" actId="20577"/>
      <pc:docMkLst>
        <pc:docMk/>
      </pc:docMkLst>
      <pc:sldChg chg="modSp mod">
        <pc:chgData name="rahulkumar08945@gmail.com" userId="eaa8108a85f67eff" providerId="LiveId" clId="{406F92E9-3DD5-4AED-A766-0472918217E2}" dt="2023-06-10T18:20:50.058" v="363" actId="20577"/>
        <pc:sldMkLst>
          <pc:docMk/>
          <pc:sldMk cId="0" sldId="257"/>
        </pc:sldMkLst>
        <pc:spChg chg="mod">
          <ac:chgData name="rahulkumar08945@gmail.com" userId="eaa8108a85f67eff" providerId="LiveId" clId="{406F92E9-3DD5-4AED-A766-0472918217E2}" dt="2023-06-10T18:20:50.058" v="363" actId="20577"/>
          <ac:spMkLst>
            <pc:docMk/>
            <pc:sldMk cId="0" sldId="257"/>
            <ac:spMk id="3" creationId="{00000000-0000-0000-0000-000000000000}"/>
          </ac:spMkLst>
        </pc:spChg>
      </pc:sldChg>
      <pc:sldChg chg="modSp mod">
        <pc:chgData name="rahulkumar08945@gmail.com" userId="eaa8108a85f67eff" providerId="LiveId" clId="{406F92E9-3DD5-4AED-A766-0472918217E2}" dt="2023-06-10T17:45:11.963" v="106" actId="1035"/>
        <pc:sldMkLst>
          <pc:docMk/>
          <pc:sldMk cId="0" sldId="258"/>
        </pc:sldMkLst>
        <pc:spChg chg="mod">
          <ac:chgData name="rahulkumar08945@gmail.com" userId="eaa8108a85f67eff" providerId="LiveId" clId="{406F92E9-3DD5-4AED-A766-0472918217E2}" dt="2023-06-10T17:45:11.963" v="106" actId="1035"/>
          <ac:spMkLst>
            <pc:docMk/>
            <pc:sldMk cId="0" sldId="258"/>
            <ac:spMk id="2" creationId="{00000000-0000-0000-0000-000000000000}"/>
          </ac:spMkLst>
        </pc:spChg>
      </pc:sldChg>
      <pc:sldChg chg="add">
        <pc:chgData name="rahulkumar08945@gmail.com" userId="eaa8108a85f67eff" providerId="LiveId" clId="{406F92E9-3DD5-4AED-A766-0472918217E2}" dt="2023-06-10T18:12:15.148" v="325"/>
        <pc:sldMkLst>
          <pc:docMk/>
          <pc:sldMk cId="695924868" sldId="264"/>
        </pc:sldMkLst>
      </pc:sldChg>
      <pc:sldChg chg="add del">
        <pc:chgData name="rahulkumar08945@gmail.com" userId="eaa8108a85f67eff" providerId="LiveId" clId="{406F92E9-3DD5-4AED-A766-0472918217E2}" dt="2023-06-10T18:11:57.753" v="324" actId="2696"/>
        <pc:sldMkLst>
          <pc:docMk/>
          <pc:sldMk cId="1619538897" sldId="264"/>
        </pc:sldMkLst>
      </pc:sldChg>
      <pc:sldChg chg="del">
        <pc:chgData name="rahulkumar08945@gmail.com" userId="eaa8108a85f67eff" providerId="LiveId" clId="{406F92E9-3DD5-4AED-A766-0472918217E2}" dt="2023-06-10T17:55:26.886" v="130" actId="2696"/>
        <pc:sldMkLst>
          <pc:docMk/>
          <pc:sldMk cId="4227330251" sldId="264"/>
        </pc:sldMkLst>
      </pc:sldChg>
      <pc:sldChg chg="modSp mod">
        <pc:chgData name="rahulkumar08945@gmail.com" userId="eaa8108a85f67eff" providerId="LiveId" clId="{406F92E9-3DD5-4AED-A766-0472918217E2}" dt="2023-06-10T17:56:31.678" v="152" actId="20577"/>
        <pc:sldMkLst>
          <pc:docMk/>
          <pc:sldMk cId="4171920991" sldId="265"/>
        </pc:sldMkLst>
        <pc:spChg chg="mod">
          <ac:chgData name="rahulkumar08945@gmail.com" userId="eaa8108a85f67eff" providerId="LiveId" clId="{406F92E9-3DD5-4AED-A766-0472918217E2}" dt="2023-06-10T17:56:31.678" v="152" actId="20577"/>
          <ac:spMkLst>
            <pc:docMk/>
            <pc:sldMk cId="4171920991" sldId="265"/>
            <ac:spMk id="2" creationId="{00000000-0000-0000-0000-000000000000}"/>
          </ac:spMkLst>
        </pc:spChg>
      </pc:sldChg>
      <pc:sldChg chg="add del">
        <pc:chgData name="rahulkumar08945@gmail.com" userId="eaa8108a85f67eff" providerId="LiveId" clId="{406F92E9-3DD5-4AED-A766-0472918217E2}" dt="2023-06-10T18:11:57.753" v="324" actId="2696"/>
        <pc:sldMkLst>
          <pc:docMk/>
          <pc:sldMk cId="2757911076" sldId="288"/>
        </pc:sldMkLst>
      </pc:sldChg>
      <pc:sldChg chg="add">
        <pc:chgData name="rahulkumar08945@gmail.com" userId="eaa8108a85f67eff" providerId="LiveId" clId="{406F92E9-3DD5-4AED-A766-0472918217E2}" dt="2023-06-10T18:12:15.148" v="325"/>
        <pc:sldMkLst>
          <pc:docMk/>
          <pc:sldMk cId="2758041912" sldId="288"/>
        </pc:sldMkLst>
      </pc:sldChg>
      <pc:sldChg chg="del">
        <pc:chgData name="rahulkumar08945@gmail.com" userId="eaa8108a85f67eff" providerId="LiveId" clId="{406F92E9-3DD5-4AED-A766-0472918217E2}" dt="2023-06-10T17:55:26.886" v="130" actId="2696"/>
        <pc:sldMkLst>
          <pc:docMk/>
          <pc:sldMk cId="3353111538" sldId="288"/>
        </pc:sldMkLst>
      </pc:sldChg>
      <pc:sldChg chg="modSp add mod">
        <pc:chgData name="rahulkumar08945@gmail.com" userId="eaa8108a85f67eff" providerId="LiveId" clId="{406F92E9-3DD5-4AED-A766-0472918217E2}" dt="2023-06-10T17:19:55.713" v="2" actId="27636"/>
        <pc:sldMkLst>
          <pc:docMk/>
          <pc:sldMk cId="0" sldId="291"/>
        </pc:sldMkLst>
        <pc:spChg chg="mod">
          <ac:chgData name="rahulkumar08945@gmail.com" userId="eaa8108a85f67eff" providerId="LiveId" clId="{406F92E9-3DD5-4AED-A766-0472918217E2}" dt="2023-06-10T17:19:55.713" v="2" actId="27636"/>
          <ac:spMkLst>
            <pc:docMk/>
            <pc:sldMk cId="0" sldId="291"/>
            <ac:spMk id="43010" creationId="{26E78964-2660-C421-EB25-34DD20591662}"/>
          </ac:spMkLst>
        </pc:spChg>
      </pc:sldChg>
      <pc:sldChg chg="add">
        <pc:chgData name="rahulkumar08945@gmail.com" userId="eaa8108a85f67eff" providerId="LiveId" clId="{406F92E9-3DD5-4AED-A766-0472918217E2}" dt="2023-06-10T18:12:15.148" v="325"/>
        <pc:sldMkLst>
          <pc:docMk/>
          <pc:sldMk cId="921318305" sldId="404"/>
        </pc:sldMkLst>
      </pc:sldChg>
      <pc:sldChg chg="add del">
        <pc:chgData name="rahulkumar08945@gmail.com" userId="eaa8108a85f67eff" providerId="LiveId" clId="{406F92E9-3DD5-4AED-A766-0472918217E2}" dt="2023-06-10T18:11:57.753" v="324" actId="2696"/>
        <pc:sldMkLst>
          <pc:docMk/>
          <pc:sldMk cId="1925987950" sldId="404"/>
        </pc:sldMkLst>
      </pc:sldChg>
      <pc:sldChg chg="del">
        <pc:chgData name="rahulkumar08945@gmail.com" userId="eaa8108a85f67eff" providerId="LiveId" clId="{406F92E9-3DD5-4AED-A766-0472918217E2}" dt="2023-06-10T17:55:26.886" v="130" actId="2696"/>
        <pc:sldMkLst>
          <pc:docMk/>
          <pc:sldMk cId="3735467758" sldId="404"/>
        </pc:sldMkLst>
      </pc:sldChg>
      <pc:sldChg chg="new del">
        <pc:chgData name="rahulkumar08945@gmail.com" userId="eaa8108a85f67eff" providerId="LiveId" clId="{406F92E9-3DD5-4AED-A766-0472918217E2}" dt="2023-06-10T17:19:59.480" v="3" actId="2696"/>
        <pc:sldMkLst>
          <pc:docMk/>
          <pc:sldMk cId="1967031110" sldId="443"/>
        </pc:sldMkLst>
      </pc:sldChg>
    </pc:docChg>
  </pc:docChgLst>
  <pc:docChgLst>
    <pc:chgData name="rahulkumar08945@gmail.com" userId="eaa8108a85f67eff" providerId="LiveId" clId="{976B4AF6-5466-41E9-ADB9-06B4A7B7A643}"/>
    <pc:docChg chg="undo custSel addSld delSld modSld sldOrd">
      <pc:chgData name="rahulkumar08945@gmail.com" userId="eaa8108a85f67eff" providerId="LiveId" clId="{976B4AF6-5466-41E9-ADB9-06B4A7B7A643}" dt="2023-06-27T02:12:02.184" v="3454"/>
      <pc:docMkLst>
        <pc:docMk/>
      </pc:docMkLst>
      <pc:sldChg chg="modSp mod">
        <pc:chgData name="rahulkumar08945@gmail.com" userId="eaa8108a85f67eff" providerId="LiveId" clId="{976B4AF6-5466-41E9-ADB9-06B4A7B7A643}" dt="2023-06-26T13:51:50.079" v="2135" actId="404"/>
        <pc:sldMkLst>
          <pc:docMk/>
          <pc:sldMk cId="0" sldId="256"/>
        </pc:sldMkLst>
        <pc:spChg chg="mod">
          <ac:chgData name="rahulkumar08945@gmail.com" userId="eaa8108a85f67eff" providerId="LiveId" clId="{976B4AF6-5466-41E9-ADB9-06B4A7B7A643}" dt="2023-06-26T13:51:50.079" v="2135" actId="404"/>
          <ac:spMkLst>
            <pc:docMk/>
            <pc:sldMk cId="0" sldId="256"/>
            <ac:spMk id="6" creationId="{581CC655-124A-F845-63F4-003C75BF8110}"/>
          </ac:spMkLst>
        </pc:spChg>
      </pc:sldChg>
      <pc:sldChg chg="modSp mod">
        <pc:chgData name="rahulkumar08945@gmail.com" userId="eaa8108a85f67eff" providerId="LiveId" clId="{976B4AF6-5466-41E9-ADB9-06B4A7B7A643}" dt="2023-06-26T17:10:01.877" v="3128" actId="313"/>
        <pc:sldMkLst>
          <pc:docMk/>
          <pc:sldMk cId="0" sldId="257"/>
        </pc:sldMkLst>
        <pc:spChg chg="mod">
          <ac:chgData name="rahulkumar08945@gmail.com" userId="eaa8108a85f67eff" providerId="LiveId" clId="{976B4AF6-5466-41E9-ADB9-06B4A7B7A643}" dt="2023-06-26T17:10:01.877" v="3128" actId="313"/>
          <ac:spMkLst>
            <pc:docMk/>
            <pc:sldMk cId="0" sldId="257"/>
            <ac:spMk id="3" creationId="{00000000-0000-0000-0000-000000000000}"/>
          </ac:spMkLst>
        </pc:spChg>
      </pc:sldChg>
      <pc:sldChg chg="del">
        <pc:chgData name="rahulkumar08945@gmail.com" userId="eaa8108a85f67eff" providerId="LiveId" clId="{976B4AF6-5466-41E9-ADB9-06B4A7B7A643}" dt="2023-06-25T15:26:03.678" v="3" actId="47"/>
        <pc:sldMkLst>
          <pc:docMk/>
          <pc:sldMk cId="0" sldId="270"/>
        </pc:sldMkLst>
      </pc:sldChg>
      <pc:sldChg chg="add">
        <pc:chgData name="rahulkumar08945@gmail.com" userId="eaa8108a85f67eff" providerId="LiveId" clId="{976B4AF6-5466-41E9-ADB9-06B4A7B7A643}" dt="2023-06-26T14:04:07.705" v="2195"/>
        <pc:sldMkLst>
          <pc:docMk/>
          <pc:sldMk cId="917184420" sldId="273"/>
        </pc:sldMkLst>
      </pc:sldChg>
      <pc:sldChg chg="del">
        <pc:chgData name="rahulkumar08945@gmail.com" userId="eaa8108a85f67eff" providerId="LiveId" clId="{976B4AF6-5466-41E9-ADB9-06B4A7B7A643}" dt="2023-06-26T14:03:58.716" v="2194" actId="2696"/>
        <pc:sldMkLst>
          <pc:docMk/>
          <pc:sldMk cId="550037459" sldId="275"/>
        </pc:sldMkLst>
      </pc:sldChg>
      <pc:sldChg chg="del">
        <pc:chgData name="rahulkumar08945@gmail.com" userId="eaa8108a85f67eff" providerId="LiveId" clId="{976B4AF6-5466-41E9-ADB9-06B4A7B7A643}" dt="2023-06-26T13:10:22.699" v="1430" actId="47"/>
        <pc:sldMkLst>
          <pc:docMk/>
          <pc:sldMk cId="0" sldId="297"/>
        </pc:sldMkLst>
      </pc:sldChg>
      <pc:sldChg chg="add del">
        <pc:chgData name="rahulkumar08945@gmail.com" userId="eaa8108a85f67eff" providerId="LiveId" clId="{976B4AF6-5466-41E9-ADB9-06B4A7B7A643}" dt="2023-06-26T14:03:58.716" v="2194" actId="2696"/>
        <pc:sldMkLst>
          <pc:docMk/>
          <pc:sldMk cId="1377260017" sldId="305"/>
        </pc:sldMkLst>
      </pc:sldChg>
      <pc:sldChg chg="add">
        <pc:chgData name="rahulkumar08945@gmail.com" userId="eaa8108a85f67eff" providerId="LiveId" clId="{976B4AF6-5466-41E9-ADB9-06B4A7B7A643}" dt="2023-06-26T14:04:07.705" v="2195"/>
        <pc:sldMkLst>
          <pc:docMk/>
          <pc:sldMk cId="1669823609" sldId="305"/>
        </pc:sldMkLst>
      </pc:sldChg>
      <pc:sldChg chg="del">
        <pc:chgData name="rahulkumar08945@gmail.com" userId="eaa8108a85f67eff" providerId="LiveId" clId="{976B4AF6-5466-41E9-ADB9-06B4A7B7A643}" dt="2023-06-25T16:18:45.111" v="183" actId="2696"/>
        <pc:sldMkLst>
          <pc:docMk/>
          <pc:sldMk cId="3071906051" sldId="305"/>
        </pc:sldMkLst>
      </pc:sldChg>
      <pc:sldChg chg="add">
        <pc:chgData name="rahulkumar08945@gmail.com" userId="eaa8108a85f67eff" providerId="LiveId" clId="{976B4AF6-5466-41E9-ADB9-06B4A7B7A643}" dt="2023-06-26T14:04:07.705" v="2195"/>
        <pc:sldMkLst>
          <pc:docMk/>
          <pc:sldMk cId="178181601" sldId="458"/>
        </pc:sldMkLst>
      </pc:sldChg>
      <pc:sldChg chg="del">
        <pc:chgData name="rahulkumar08945@gmail.com" userId="eaa8108a85f67eff" providerId="LiveId" clId="{976B4AF6-5466-41E9-ADB9-06B4A7B7A643}" dt="2023-06-26T14:01:09.115" v="2190" actId="2696"/>
        <pc:sldMkLst>
          <pc:docMk/>
          <pc:sldMk cId="2953229199" sldId="459"/>
        </pc:sldMkLst>
      </pc:sldChg>
      <pc:sldChg chg="del">
        <pc:chgData name="rahulkumar08945@gmail.com" userId="eaa8108a85f67eff" providerId="LiveId" clId="{976B4AF6-5466-41E9-ADB9-06B4A7B7A643}" dt="2023-06-25T17:32:19.571" v="1303" actId="47"/>
        <pc:sldMkLst>
          <pc:docMk/>
          <pc:sldMk cId="0" sldId="460"/>
        </pc:sldMkLst>
      </pc:sldChg>
      <pc:sldChg chg="add">
        <pc:chgData name="rahulkumar08945@gmail.com" userId="eaa8108a85f67eff" providerId="LiveId" clId="{976B4AF6-5466-41E9-ADB9-06B4A7B7A643}" dt="2023-06-26T17:00:16.235" v="2742"/>
        <pc:sldMkLst>
          <pc:docMk/>
          <pc:sldMk cId="2796736831" sldId="462"/>
        </pc:sldMkLst>
        <pc:picChg chg="mod">
          <ac:chgData name="rahulkumar08945@gmail.com" userId="eaa8108a85f67eff" providerId="LiveId" clId="{976B4AF6-5466-41E9-ADB9-06B4A7B7A643}" dt="2023-06-26T13:41:26.914" v="2060" actId="14100"/>
          <ac:picMkLst>
            <pc:docMk/>
            <pc:sldMk cId="2796736831" sldId="462"/>
            <ac:picMk id="20486" creationId="{404B3D58-F483-40A5-F438-96CAC68BEFB1}"/>
          </ac:picMkLst>
        </pc:picChg>
      </pc:sldChg>
      <pc:sldChg chg="add del">
        <pc:chgData name="rahulkumar08945@gmail.com" userId="eaa8108a85f67eff" providerId="LiveId" clId="{976B4AF6-5466-41E9-ADB9-06B4A7B7A643}" dt="2023-06-25T15:26:02.417" v="2" actId="47"/>
        <pc:sldMkLst>
          <pc:docMk/>
          <pc:sldMk cId="0" sldId="463"/>
        </pc:sldMkLst>
      </pc:sldChg>
      <pc:sldChg chg="add del">
        <pc:chgData name="rahulkumar08945@gmail.com" userId="eaa8108a85f67eff" providerId="LiveId" clId="{976B4AF6-5466-41E9-ADB9-06B4A7B7A643}" dt="2023-06-25T16:18:08.310" v="181" actId="47"/>
        <pc:sldMkLst>
          <pc:docMk/>
          <pc:sldMk cId="1588596055" sldId="464"/>
        </pc:sldMkLst>
      </pc:sldChg>
      <pc:sldChg chg="del">
        <pc:chgData name="rahulkumar08945@gmail.com" userId="eaa8108a85f67eff" providerId="LiveId" clId="{976B4AF6-5466-41E9-ADB9-06B4A7B7A643}" dt="2023-06-25T16:17:52.924" v="178" actId="2696"/>
        <pc:sldMkLst>
          <pc:docMk/>
          <pc:sldMk cId="2080189537" sldId="464"/>
        </pc:sldMkLst>
      </pc:sldChg>
      <pc:sldChg chg="del">
        <pc:chgData name="rahulkumar08945@gmail.com" userId="eaa8108a85f67eff" providerId="LiveId" clId="{976B4AF6-5466-41E9-ADB9-06B4A7B7A643}" dt="2023-06-25T15:26:04.610" v="4" actId="47"/>
        <pc:sldMkLst>
          <pc:docMk/>
          <pc:sldMk cId="0" sldId="465"/>
        </pc:sldMkLst>
      </pc:sldChg>
      <pc:sldChg chg="del">
        <pc:chgData name="rahulkumar08945@gmail.com" userId="eaa8108a85f67eff" providerId="LiveId" clId="{976B4AF6-5466-41E9-ADB9-06B4A7B7A643}" dt="2023-06-25T15:26:05.495" v="5" actId="47"/>
        <pc:sldMkLst>
          <pc:docMk/>
          <pc:sldMk cId="0" sldId="466"/>
        </pc:sldMkLst>
      </pc:sldChg>
      <pc:sldChg chg="del">
        <pc:chgData name="rahulkumar08945@gmail.com" userId="eaa8108a85f67eff" providerId="LiveId" clId="{976B4AF6-5466-41E9-ADB9-06B4A7B7A643}" dt="2023-06-26T14:03:58.716" v="2194" actId="2696"/>
        <pc:sldMkLst>
          <pc:docMk/>
          <pc:sldMk cId="3379789883" sldId="467"/>
        </pc:sldMkLst>
      </pc:sldChg>
      <pc:sldChg chg="add">
        <pc:chgData name="rahulkumar08945@gmail.com" userId="eaa8108a85f67eff" providerId="LiveId" clId="{976B4AF6-5466-41E9-ADB9-06B4A7B7A643}" dt="2023-06-26T14:04:07.705" v="2195"/>
        <pc:sldMkLst>
          <pc:docMk/>
          <pc:sldMk cId="3484250613" sldId="467"/>
        </pc:sldMkLst>
      </pc:sldChg>
      <pc:sldChg chg="modSp del mod">
        <pc:chgData name="rahulkumar08945@gmail.com" userId="eaa8108a85f67eff" providerId="LiveId" clId="{976B4AF6-5466-41E9-ADB9-06B4A7B7A643}" dt="2023-06-25T17:43:09.468" v="1329" actId="47"/>
        <pc:sldMkLst>
          <pc:docMk/>
          <pc:sldMk cId="3479623668" sldId="469"/>
        </pc:sldMkLst>
        <pc:picChg chg="mod">
          <ac:chgData name="rahulkumar08945@gmail.com" userId="eaa8108a85f67eff" providerId="LiveId" clId="{976B4AF6-5466-41E9-ADB9-06B4A7B7A643}" dt="2023-06-25T17:40:55" v="1309" actId="14100"/>
          <ac:picMkLst>
            <pc:docMk/>
            <pc:sldMk cId="3479623668" sldId="469"/>
            <ac:picMk id="4" creationId="{00000000-0000-0000-0000-000000000000}"/>
          </ac:picMkLst>
        </pc:picChg>
      </pc:sldChg>
      <pc:sldChg chg="modSp del mod">
        <pc:chgData name="rahulkumar08945@gmail.com" userId="eaa8108a85f67eff" providerId="LiveId" clId="{976B4AF6-5466-41E9-ADB9-06B4A7B7A643}" dt="2023-06-25T17:43:10.627" v="1330" actId="47"/>
        <pc:sldMkLst>
          <pc:docMk/>
          <pc:sldMk cId="1371876261" sldId="470"/>
        </pc:sldMkLst>
        <pc:spChg chg="mod">
          <ac:chgData name="rahulkumar08945@gmail.com" userId="eaa8108a85f67eff" providerId="LiveId" clId="{976B4AF6-5466-41E9-ADB9-06B4A7B7A643}" dt="2023-06-25T16:01:42.687" v="95" actId="403"/>
          <ac:spMkLst>
            <pc:docMk/>
            <pc:sldMk cId="1371876261" sldId="470"/>
            <ac:spMk id="2" creationId="{00000000-0000-0000-0000-000000000000}"/>
          </ac:spMkLst>
        </pc:spChg>
      </pc:sldChg>
      <pc:sldChg chg="modSp del mod">
        <pc:chgData name="rahulkumar08945@gmail.com" userId="eaa8108a85f67eff" providerId="LiveId" clId="{976B4AF6-5466-41E9-ADB9-06B4A7B7A643}" dt="2023-06-25T17:43:18.829" v="1331" actId="47"/>
        <pc:sldMkLst>
          <pc:docMk/>
          <pc:sldMk cId="3165728828" sldId="471"/>
        </pc:sldMkLst>
        <pc:spChg chg="mod">
          <ac:chgData name="rahulkumar08945@gmail.com" userId="eaa8108a85f67eff" providerId="LiveId" clId="{976B4AF6-5466-41E9-ADB9-06B4A7B7A643}" dt="2023-06-25T16:01:58.478" v="101" actId="403"/>
          <ac:spMkLst>
            <pc:docMk/>
            <pc:sldMk cId="3165728828" sldId="471"/>
            <ac:spMk id="3" creationId="{00000000-0000-0000-0000-000000000000}"/>
          </ac:spMkLst>
        </pc:spChg>
      </pc:sldChg>
      <pc:sldChg chg="modSp add mod">
        <pc:chgData name="rahulkumar08945@gmail.com" userId="eaa8108a85f67eff" providerId="LiveId" clId="{976B4AF6-5466-41E9-ADB9-06B4A7B7A643}" dt="2023-06-26T17:09:46.113" v="3127" actId="313"/>
        <pc:sldMkLst>
          <pc:docMk/>
          <pc:sldMk cId="135293416" sldId="476"/>
        </pc:sldMkLst>
        <pc:spChg chg="mod">
          <ac:chgData name="rahulkumar08945@gmail.com" userId="eaa8108a85f67eff" providerId="LiveId" clId="{976B4AF6-5466-41E9-ADB9-06B4A7B7A643}" dt="2023-06-26T17:09:46.113" v="3127" actId="313"/>
          <ac:spMkLst>
            <pc:docMk/>
            <pc:sldMk cId="135293416" sldId="476"/>
            <ac:spMk id="3" creationId="{00000000-0000-0000-0000-000000000000}"/>
          </ac:spMkLst>
        </pc:spChg>
      </pc:sldChg>
      <pc:sldChg chg="del">
        <pc:chgData name="rahulkumar08945@gmail.com" userId="eaa8108a85f67eff" providerId="LiveId" clId="{976B4AF6-5466-41E9-ADB9-06B4A7B7A643}" dt="2023-06-26T17:03:45.395" v="2743" actId="2696"/>
        <pc:sldMkLst>
          <pc:docMk/>
          <pc:sldMk cId="3311874255" sldId="476"/>
        </pc:sldMkLst>
      </pc:sldChg>
      <pc:sldChg chg="del">
        <pc:chgData name="rahulkumar08945@gmail.com" userId="eaa8108a85f67eff" providerId="LiveId" clId="{976B4AF6-5466-41E9-ADB9-06B4A7B7A643}" dt="2023-06-26T17:03:45.395" v="2743" actId="2696"/>
        <pc:sldMkLst>
          <pc:docMk/>
          <pc:sldMk cId="719423731" sldId="477"/>
        </pc:sldMkLst>
      </pc:sldChg>
      <pc:sldChg chg="modSp add mod">
        <pc:chgData name="rahulkumar08945@gmail.com" userId="eaa8108a85f67eff" providerId="LiveId" clId="{976B4AF6-5466-41E9-ADB9-06B4A7B7A643}" dt="2023-06-26T17:27:24.493" v="3265" actId="14100"/>
        <pc:sldMkLst>
          <pc:docMk/>
          <pc:sldMk cId="3270550554" sldId="477"/>
        </pc:sldMkLst>
        <pc:picChg chg="mod">
          <ac:chgData name="rahulkumar08945@gmail.com" userId="eaa8108a85f67eff" providerId="LiveId" clId="{976B4AF6-5466-41E9-ADB9-06B4A7B7A643}" dt="2023-06-26T17:27:24.493" v="3265" actId="14100"/>
          <ac:picMkLst>
            <pc:docMk/>
            <pc:sldMk cId="3270550554" sldId="477"/>
            <ac:picMk id="12290" creationId="{00000000-0000-0000-0000-000000000000}"/>
          </ac:picMkLst>
        </pc:picChg>
      </pc:sldChg>
      <pc:sldChg chg="del">
        <pc:chgData name="rahulkumar08945@gmail.com" userId="eaa8108a85f67eff" providerId="LiveId" clId="{976B4AF6-5466-41E9-ADB9-06B4A7B7A643}" dt="2023-06-26T17:03:45.395" v="2743" actId="2696"/>
        <pc:sldMkLst>
          <pc:docMk/>
          <pc:sldMk cId="3187424992" sldId="478"/>
        </pc:sldMkLst>
      </pc:sldChg>
      <pc:sldChg chg="modSp add mod">
        <pc:chgData name="rahulkumar08945@gmail.com" userId="eaa8108a85f67eff" providerId="LiveId" clId="{976B4AF6-5466-41E9-ADB9-06B4A7B7A643}" dt="2023-06-26T17:28:08.609" v="3305" actId="313"/>
        <pc:sldMkLst>
          <pc:docMk/>
          <pc:sldMk cId="3700618738" sldId="478"/>
        </pc:sldMkLst>
        <pc:spChg chg="mod">
          <ac:chgData name="rahulkumar08945@gmail.com" userId="eaa8108a85f67eff" providerId="LiveId" clId="{976B4AF6-5466-41E9-ADB9-06B4A7B7A643}" dt="2023-06-26T17:28:08.609" v="3305" actId="313"/>
          <ac:spMkLst>
            <pc:docMk/>
            <pc:sldMk cId="3700618738" sldId="478"/>
            <ac:spMk id="3" creationId="{00000000-0000-0000-0000-000000000000}"/>
          </ac:spMkLst>
        </pc:spChg>
      </pc:sldChg>
      <pc:sldChg chg="add">
        <pc:chgData name="rahulkumar08945@gmail.com" userId="eaa8108a85f67eff" providerId="LiveId" clId="{976B4AF6-5466-41E9-ADB9-06B4A7B7A643}" dt="2023-06-26T17:04:10.139" v="2744"/>
        <pc:sldMkLst>
          <pc:docMk/>
          <pc:sldMk cId="301045503" sldId="479"/>
        </pc:sldMkLst>
      </pc:sldChg>
      <pc:sldChg chg="del">
        <pc:chgData name="rahulkumar08945@gmail.com" userId="eaa8108a85f67eff" providerId="LiveId" clId="{976B4AF6-5466-41E9-ADB9-06B4A7B7A643}" dt="2023-06-26T17:03:45.395" v="2743" actId="2696"/>
        <pc:sldMkLst>
          <pc:docMk/>
          <pc:sldMk cId="3820424199" sldId="479"/>
        </pc:sldMkLst>
      </pc:sldChg>
      <pc:sldChg chg="del">
        <pc:chgData name="rahulkumar08945@gmail.com" userId="eaa8108a85f67eff" providerId="LiveId" clId="{976B4AF6-5466-41E9-ADB9-06B4A7B7A643}" dt="2023-06-26T17:03:45.395" v="2743" actId="2696"/>
        <pc:sldMkLst>
          <pc:docMk/>
          <pc:sldMk cId="1333712773" sldId="480"/>
        </pc:sldMkLst>
      </pc:sldChg>
      <pc:sldChg chg="modSp add">
        <pc:chgData name="rahulkumar08945@gmail.com" userId="eaa8108a85f67eff" providerId="LiveId" clId="{976B4AF6-5466-41E9-ADB9-06B4A7B7A643}" dt="2023-06-26T17:04:37.586" v="2749" actId="1035"/>
        <pc:sldMkLst>
          <pc:docMk/>
          <pc:sldMk cId="4135231914" sldId="480"/>
        </pc:sldMkLst>
        <pc:picChg chg="mod">
          <ac:chgData name="rahulkumar08945@gmail.com" userId="eaa8108a85f67eff" providerId="LiveId" clId="{976B4AF6-5466-41E9-ADB9-06B4A7B7A643}" dt="2023-06-26T17:04:37.586" v="2749" actId="1035"/>
          <ac:picMkLst>
            <pc:docMk/>
            <pc:sldMk cId="4135231914" sldId="480"/>
            <ac:picMk id="3" creationId="{0B2E3B44-D1E0-E8C0-8DB1-6F43ECE17A01}"/>
          </ac:picMkLst>
        </pc:picChg>
      </pc:sldChg>
      <pc:sldChg chg="del">
        <pc:chgData name="rahulkumar08945@gmail.com" userId="eaa8108a85f67eff" providerId="LiveId" clId="{976B4AF6-5466-41E9-ADB9-06B4A7B7A643}" dt="2023-06-26T13:06:50.503" v="1402" actId="2696"/>
        <pc:sldMkLst>
          <pc:docMk/>
          <pc:sldMk cId="2358528597" sldId="944"/>
        </pc:sldMkLst>
      </pc:sldChg>
      <pc:sldChg chg="modSp add mod">
        <pc:chgData name="rahulkumar08945@gmail.com" userId="eaa8108a85f67eff" providerId="LiveId" clId="{976B4AF6-5466-41E9-ADB9-06B4A7B7A643}" dt="2023-06-26T13:56:06.349" v="2168" actId="1035"/>
        <pc:sldMkLst>
          <pc:docMk/>
          <pc:sldMk cId="3066923660" sldId="944"/>
        </pc:sldMkLst>
        <pc:spChg chg="mod">
          <ac:chgData name="rahulkumar08945@gmail.com" userId="eaa8108a85f67eff" providerId="LiveId" clId="{976B4AF6-5466-41E9-ADB9-06B4A7B7A643}" dt="2023-06-26T13:56:06.349" v="2168" actId="1035"/>
          <ac:spMkLst>
            <pc:docMk/>
            <pc:sldMk cId="3066923660" sldId="944"/>
            <ac:spMk id="2051" creationId="{CA40CAE9-21A7-C3BB-7343-4D75F7B89B0F}"/>
          </ac:spMkLst>
        </pc:spChg>
        <pc:spChg chg="mod">
          <ac:chgData name="rahulkumar08945@gmail.com" userId="eaa8108a85f67eff" providerId="LiveId" clId="{976B4AF6-5466-41E9-ADB9-06B4A7B7A643}" dt="2023-06-26T13:46:38.346" v="2082" actId="14100"/>
          <ac:spMkLst>
            <pc:docMk/>
            <pc:sldMk cId="3066923660" sldId="944"/>
            <ac:spMk id="2056" creationId="{C35173D8-6977-F332-F6F6-632D3B089F88}"/>
          </ac:spMkLst>
        </pc:spChg>
        <pc:spChg chg="mod">
          <ac:chgData name="rahulkumar08945@gmail.com" userId="eaa8108a85f67eff" providerId="LiveId" clId="{976B4AF6-5466-41E9-ADB9-06B4A7B7A643}" dt="2023-06-26T13:46:38.346" v="2082" actId="14100"/>
          <ac:spMkLst>
            <pc:docMk/>
            <pc:sldMk cId="3066923660" sldId="944"/>
            <ac:spMk id="2058" creationId="{3194DD4E-2AB6-8180-DF65-9E0F0EEE37D6}"/>
          </ac:spMkLst>
        </pc:spChg>
        <pc:spChg chg="mod">
          <ac:chgData name="rahulkumar08945@gmail.com" userId="eaa8108a85f67eff" providerId="LiveId" clId="{976B4AF6-5466-41E9-ADB9-06B4A7B7A643}" dt="2023-06-26T13:46:38.346" v="2082" actId="14100"/>
          <ac:spMkLst>
            <pc:docMk/>
            <pc:sldMk cId="3066923660" sldId="944"/>
            <ac:spMk id="2059" creationId="{01EA7383-0B96-CBDC-BE98-98903C6BC286}"/>
          </ac:spMkLst>
        </pc:spChg>
        <pc:spChg chg="mod">
          <ac:chgData name="rahulkumar08945@gmail.com" userId="eaa8108a85f67eff" providerId="LiveId" clId="{976B4AF6-5466-41E9-ADB9-06B4A7B7A643}" dt="2023-06-26T13:46:38.346" v="2082" actId="14100"/>
          <ac:spMkLst>
            <pc:docMk/>
            <pc:sldMk cId="3066923660" sldId="944"/>
            <ac:spMk id="2060" creationId="{93FAEEBC-01C4-F5A3-40DC-F03372924491}"/>
          </ac:spMkLst>
        </pc:spChg>
        <pc:spChg chg="mod">
          <ac:chgData name="rahulkumar08945@gmail.com" userId="eaa8108a85f67eff" providerId="LiveId" clId="{976B4AF6-5466-41E9-ADB9-06B4A7B7A643}" dt="2023-06-26T13:46:38.346" v="2082" actId="14100"/>
          <ac:spMkLst>
            <pc:docMk/>
            <pc:sldMk cId="3066923660" sldId="944"/>
            <ac:spMk id="2061" creationId="{AB934714-F3F9-B40E-4AF4-BDA840C30946}"/>
          </ac:spMkLst>
        </pc:spChg>
        <pc:spChg chg="mod">
          <ac:chgData name="rahulkumar08945@gmail.com" userId="eaa8108a85f67eff" providerId="LiveId" clId="{976B4AF6-5466-41E9-ADB9-06B4A7B7A643}" dt="2023-06-26T13:46:38.346" v="2082" actId="14100"/>
          <ac:spMkLst>
            <pc:docMk/>
            <pc:sldMk cId="3066923660" sldId="944"/>
            <ac:spMk id="2062" creationId="{79787433-64A4-FF0F-64E7-F48DB7F68880}"/>
          </ac:spMkLst>
        </pc:spChg>
        <pc:spChg chg="mod">
          <ac:chgData name="rahulkumar08945@gmail.com" userId="eaa8108a85f67eff" providerId="LiveId" clId="{976B4AF6-5466-41E9-ADB9-06B4A7B7A643}" dt="2023-06-26T13:46:38.346" v="2082" actId="14100"/>
          <ac:spMkLst>
            <pc:docMk/>
            <pc:sldMk cId="3066923660" sldId="944"/>
            <ac:spMk id="2063" creationId="{8D75ABD7-BE75-C917-1BA5-BD021A2AE90D}"/>
          </ac:spMkLst>
        </pc:spChg>
        <pc:spChg chg="mod">
          <ac:chgData name="rahulkumar08945@gmail.com" userId="eaa8108a85f67eff" providerId="LiveId" clId="{976B4AF6-5466-41E9-ADB9-06B4A7B7A643}" dt="2023-06-26T13:46:38.346" v="2082" actId="14100"/>
          <ac:spMkLst>
            <pc:docMk/>
            <pc:sldMk cId="3066923660" sldId="944"/>
            <ac:spMk id="2064" creationId="{97C0C572-0D72-B3A2-EF9E-657FF318F13C}"/>
          </ac:spMkLst>
        </pc:spChg>
        <pc:spChg chg="mod">
          <ac:chgData name="rahulkumar08945@gmail.com" userId="eaa8108a85f67eff" providerId="LiveId" clId="{976B4AF6-5466-41E9-ADB9-06B4A7B7A643}" dt="2023-06-26T13:46:38.346" v="2082" actId="14100"/>
          <ac:spMkLst>
            <pc:docMk/>
            <pc:sldMk cId="3066923660" sldId="944"/>
            <ac:spMk id="2065" creationId="{B1DE1A13-FA38-AD50-D8A7-041E7545F164}"/>
          </ac:spMkLst>
        </pc:spChg>
        <pc:spChg chg="mod">
          <ac:chgData name="rahulkumar08945@gmail.com" userId="eaa8108a85f67eff" providerId="LiveId" clId="{976B4AF6-5466-41E9-ADB9-06B4A7B7A643}" dt="2023-06-26T13:46:38.346" v="2082" actId="14100"/>
          <ac:spMkLst>
            <pc:docMk/>
            <pc:sldMk cId="3066923660" sldId="944"/>
            <ac:spMk id="2066" creationId="{8C466D23-9DD9-8C23-C71D-7366213591E7}"/>
          </ac:spMkLst>
        </pc:spChg>
        <pc:spChg chg="mod">
          <ac:chgData name="rahulkumar08945@gmail.com" userId="eaa8108a85f67eff" providerId="LiveId" clId="{976B4AF6-5466-41E9-ADB9-06B4A7B7A643}" dt="2023-06-26T13:46:38.346" v="2082" actId="14100"/>
          <ac:spMkLst>
            <pc:docMk/>
            <pc:sldMk cId="3066923660" sldId="944"/>
            <ac:spMk id="2067" creationId="{6876A53E-4C00-E275-87B3-63845AC7D2BD}"/>
          </ac:spMkLst>
        </pc:spChg>
        <pc:spChg chg="mod">
          <ac:chgData name="rahulkumar08945@gmail.com" userId="eaa8108a85f67eff" providerId="LiveId" clId="{976B4AF6-5466-41E9-ADB9-06B4A7B7A643}" dt="2023-06-26T13:46:38.346" v="2082" actId="14100"/>
          <ac:spMkLst>
            <pc:docMk/>
            <pc:sldMk cId="3066923660" sldId="944"/>
            <ac:spMk id="2068" creationId="{72EF4CA2-EAC3-2F4E-0BFB-AF322284EC10}"/>
          </ac:spMkLst>
        </pc:spChg>
        <pc:spChg chg="mod">
          <ac:chgData name="rahulkumar08945@gmail.com" userId="eaa8108a85f67eff" providerId="LiveId" clId="{976B4AF6-5466-41E9-ADB9-06B4A7B7A643}" dt="2023-06-26T13:46:38.346" v="2082" actId="14100"/>
          <ac:spMkLst>
            <pc:docMk/>
            <pc:sldMk cId="3066923660" sldId="944"/>
            <ac:spMk id="2069" creationId="{8AF2517A-27E3-214F-1D45-928A323FECA8}"/>
          </ac:spMkLst>
        </pc:spChg>
        <pc:spChg chg="mod">
          <ac:chgData name="rahulkumar08945@gmail.com" userId="eaa8108a85f67eff" providerId="LiveId" clId="{976B4AF6-5466-41E9-ADB9-06B4A7B7A643}" dt="2023-06-26T13:46:38.346" v="2082" actId="14100"/>
          <ac:spMkLst>
            <pc:docMk/>
            <pc:sldMk cId="3066923660" sldId="944"/>
            <ac:spMk id="2070" creationId="{6732AC1B-46C5-42E3-9B6F-739BDC0D9BBD}"/>
          </ac:spMkLst>
        </pc:spChg>
        <pc:spChg chg="mod">
          <ac:chgData name="rahulkumar08945@gmail.com" userId="eaa8108a85f67eff" providerId="LiveId" clId="{976B4AF6-5466-41E9-ADB9-06B4A7B7A643}" dt="2023-06-26T13:46:38.346" v="2082" actId="14100"/>
          <ac:spMkLst>
            <pc:docMk/>
            <pc:sldMk cId="3066923660" sldId="944"/>
            <ac:spMk id="2071" creationId="{2C4C9E4D-BD84-ED3E-B07E-94256FDE8224}"/>
          </ac:spMkLst>
        </pc:spChg>
        <pc:spChg chg="mod">
          <ac:chgData name="rahulkumar08945@gmail.com" userId="eaa8108a85f67eff" providerId="LiveId" clId="{976B4AF6-5466-41E9-ADB9-06B4A7B7A643}" dt="2023-06-26T13:46:38.346" v="2082" actId="14100"/>
          <ac:spMkLst>
            <pc:docMk/>
            <pc:sldMk cId="3066923660" sldId="944"/>
            <ac:spMk id="2072" creationId="{124BB60D-5892-073F-DC94-A8BB026FFBF8}"/>
          </ac:spMkLst>
        </pc:spChg>
        <pc:spChg chg="mod">
          <ac:chgData name="rahulkumar08945@gmail.com" userId="eaa8108a85f67eff" providerId="LiveId" clId="{976B4AF6-5466-41E9-ADB9-06B4A7B7A643}" dt="2023-06-26T13:46:38.346" v="2082" actId="14100"/>
          <ac:spMkLst>
            <pc:docMk/>
            <pc:sldMk cId="3066923660" sldId="944"/>
            <ac:spMk id="2077" creationId="{A1F92017-C921-87FB-EC46-116E075C642E}"/>
          </ac:spMkLst>
        </pc:spChg>
        <pc:spChg chg="mod">
          <ac:chgData name="rahulkumar08945@gmail.com" userId="eaa8108a85f67eff" providerId="LiveId" clId="{976B4AF6-5466-41E9-ADB9-06B4A7B7A643}" dt="2023-06-26T13:46:38.346" v="2082" actId="14100"/>
          <ac:spMkLst>
            <pc:docMk/>
            <pc:sldMk cId="3066923660" sldId="944"/>
            <ac:spMk id="2078" creationId="{AF1C5BE8-67C6-CEE4-2B3F-FED9735BD942}"/>
          </ac:spMkLst>
        </pc:spChg>
        <pc:spChg chg="mod">
          <ac:chgData name="rahulkumar08945@gmail.com" userId="eaa8108a85f67eff" providerId="LiveId" clId="{976B4AF6-5466-41E9-ADB9-06B4A7B7A643}" dt="2023-06-26T13:46:38.346" v="2082" actId="14100"/>
          <ac:spMkLst>
            <pc:docMk/>
            <pc:sldMk cId="3066923660" sldId="944"/>
            <ac:spMk id="2079" creationId="{9CEC7C2C-CC4B-714D-15A7-22853B54C936}"/>
          </ac:spMkLst>
        </pc:spChg>
        <pc:spChg chg="mod">
          <ac:chgData name="rahulkumar08945@gmail.com" userId="eaa8108a85f67eff" providerId="LiveId" clId="{976B4AF6-5466-41E9-ADB9-06B4A7B7A643}" dt="2023-06-26T13:46:38.346" v="2082" actId="14100"/>
          <ac:spMkLst>
            <pc:docMk/>
            <pc:sldMk cId="3066923660" sldId="944"/>
            <ac:spMk id="2080" creationId="{0DB87865-B683-C86F-D735-2B46E4852EEC}"/>
          </ac:spMkLst>
        </pc:spChg>
        <pc:spChg chg="mod">
          <ac:chgData name="rahulkumar08945@gmail.com" userId="eaa8108a85f67eff" providerId="LiveId" clId="{976B4AF6-5466-41E9-ADB9-06B4A7B7A643}" dt="2023-06-26T13:46:38.346" v="2082" actId="14100"/>
          <ac:spMkLst>
            <pc:docMk/>
            <pc:sldMk cId="3066923660" sldId="944"/>
            <ac:spMk id="2081" creationId="{6DEBCA6F-73D0-A875-ED28-B86603EC4EEA}"/>
          </ac:spMkLst>
        </pc:spChg>
        <pc:spChg chg="mod">
          <ac:chgData name="rahulkumar08945@gmail.com" userId="eaa8108a85f67eff" providerId="LiveId" clId="{976B4AF6-5466-41E9-ADB9-06B4A7B7A643}" dt="2023-06-26T13:46:38.346" v="2082" actId="14100"/>
          <ac:spMkLst>
            <pc:docMk/>
            <pc:sldMk cId="3066923660" sldId="944"/>
            <ac:spMk id="2082" creationId="{C0D49141-59F5-5853-B8FF-BFC2A14F1D65}"/>
          </ac:spMkLst>
        </pc:spChg>
        <pc:spChg chg="mod">
          <ac:chgData name="rahulkumar08945@gmail.com" userId="eaa8108a85f67eff" providerId="LiveId" clId="{976B4AF6-5466-41E9-ADB9-06B4A7B7A643}" dt="2023-06-26T13:46:38.346" v="2082" actId="14100"/>
          <ac:spMkLst>
            <pc:docMk/>
            <pc:sldMk cId="3066923660" sldId="944"/>
            <ac:spMk id="2083" creationId="{64B96937-094E-16C4-1611-E4B7EB208BB8}"/>
          </ac:spMkLst>
        </pc:spChg>
        <pc:spChg chg="mod">
          <ac:chgData name="rahulkumar08945@gmail.com" userId="eaa8108a85f67eff" providerId="LiveId" clId="{976B4AF6-5466-41E9-ADB9-06B4A7B7A643}" dt="2023-06-26T13:46:38.346" v="2082" actId="14100"/>
          <ac:spMkLst>
            <pc:docMk/>
            <pc:sldMk cId="3066923660" sldId="944"/>
            <ac:spMk id="2084" creationId="{B085FF62-CDA2-4681-0187-5D20D87D0E8D}"/>
          </ac:spMkLst>
        </pc:spChg>
        <pc:spChg chg="mod">
          <ac:chgData name="rahulkumar08945@gmail.com" userId="eaa8108a85f67eff" providerId="LiveId" clId="{976B4AF6-5466-41E9-ADB9-06B4A7B7A643}" dt="2023-06-26T13:46:38.346" v="2082" actId="14100"/>
          <ac:spMkLst>
            <pc:docMk/>
            <pc:sldMk cId="3066923660" sldId="944"/>
            <ac:spMk id="2085" creationId="{3811CF49-B478-D06A-6EF8-FC02DC5E8DC3}"/>
          </ac:spMkLst>
        </pc:spChg>
        <pc:spChg chg="mod">
          <ac:chgData name="rahulkumar08945@gmail.com" userId="eaa8108a85f67eff" providerId="LiveId" clId="{976B4AF6-5466-41E9-ADB9-06B4A7B7A643}" dt="2023-06-26T13:46:38.346" v="2082" actId="14100"/>
          <ac:spMkLst>
            <pc:docMk/>
            <pc:sldMk cId="3066923660" sldId="944"/>
            <ac:spMk id="2086" creationId="{80BF3246-CBD3-254C-D6B9-1BEE6B43A90E}"/>
          </ac:spMkLst>
        </pc:spChg>
        <pc:spChg chg="mod">
          <ac:chgData name="rahulkumar08945@gmail.com" userId="eaa8108a85f67eff" providerId="LiveId" clId="{976B4AF6-5466-41E9-ADB9-06B4A7B7A643}" dt="2023-06-26T13:46:38.346" v="2082" actId="14100"/>
          <ac:spMkLst>
            <pc:docMk/>
            <pc:sldMk cId="3066923660" sldId="944"/>
            <ac:spMk id="2087" creationId="{200F05D4-E98F-7E9E-7E74-E5B43389ED74}"/>
          </ac:spMkLst>
        </pc:spChg>
        <pc:spChg chg="mod">
          <ac:chgData name="rahulkumar08945@gmail.com" userId="eaa8108a85f67eff" providerId="LiveId" clId="{976B4AF6-5466-41E9-ADB9-06B4A7B7A643}" dt="2023-06-26T13:46:38.346" v="2082" actId="14100"/>
          <ac:spMkLst>
            <pc:docMk/>
            <pc:sldMk cId="3066923660" sldId="944"/>
            <ac:spMk id="2088" creationId="{6DAEB656-4DDA-FCA0-096C-FD148AA4F335}"/>
          </ac:spMkLst>
        </pc:spChg>
        <pc:spChg chg="mod">
          <ac:chgData name="rahulkumar08945@gmail.com" userId="eaa8108a85f67eff" providerId="LiveId" clId="{976B4AF6-5466-41E9-ADB9-06B4A7B7A643}" dt="2023-06-26T13:46:38.346" v="2082" actId="14100"/>
          <ac:spMkLst>
            <pc:docMk/>
            <pc:sldMk cId="3066923660" sldId="944"/>
            <ac:spMk id="2089" creationId="{6F3EA1DB-3FF1-1210-B006-F04E5C9D230F}"/>
          </ac:spMkLst>
        </pc:spChg>
        <pc:spChg chg="mod">
          <ac:chgData name="rahulkumar08945@gmail.com" userId="eaa8108a85f67eff" providerId="LiveId" clId="{976B4AF6-5466-41E9-ADB9-06B4A7B7A643}" dt="2023-06-26T13:46:38.346" v="2082" actId="14100"/>
          <ac:spMkLst>
            <pc:docMk/>
            <pc:sldMk cId="3066923660" sldId="944"/>
            <ac:spMk id="2090" creationId="{22E7EA6D-4F2D-06B9-969D-1E7419C8DB43}"/>
          </ac:spMkLst>
        </pc:spChg>
        <pc:spChg chg="mod">
          <ac:chgData name="rahulkumar08945@gmail.com" userId="eaa8108a85f67eff" providerId="LiveId" clId="{976B4AF6-5466-41E9-ADB9-06B4A7B7A643}" dt="2023-06-26T13:46:38.346" v="2082" actId="14100"/>
          <ac:spMkLst>
            <pc:docMk/>
            <pc:sldMk cId="3066923660" sldId="944"/>
            <ac:spMk id="2091" creationId="{06006598-3EF6-3190-D0D9-9DBB0F856F5C}"/>
          </ac:spMkLst>
        </pc:spChg>
        <pc:spChg chg="mod">
          <ac:chgData name="rahulkumar08945@gmail.com" userId="eaa8108a85f67eff" providerId="LiveId" clId="{976B4AF6-5466-41E9-ADB9-06B4A7B7A643}" dt="2023-06-26T13:46:38.346" v="2082" actId="14100"/>
          <ac:spMkLst>
            <pc:docMk/>
            <pc:sldMk cId="3066923660" sldId="944"/>
            <ac:spMk id="2092" creationId="{87523FB8-39E8-F990-D679-25AFDF0C7815}"/>
          </ac:spMkLst>
        </pc:spChg>
        <pc:grpChg chg="mod">
          <ac:chgData name="rahulkumar08945@gmail.com" userId="eaa8108a85f67eff" providerId="LiveId" clId="{976B4AF6-5466-41E9-ADB9-06B4A7B7A643}" dt="2023-06-26T13:46:38.346" v="2082" actId="14100"/>
          <ac:grpSpMkLst>
            <pc:docMk/>
            <pc:sldMk cId="3066923660" sldId="944"/>
            <ac:grpSpMk id="2052" creationId="{F900F488-523E-63E5-4A60-55008CBCE5E9}"/>
          </ac:grpSpMkLst>
        </pc:grpChg>
        <pc:grpChg chg="mod">
          <ac:chgData name="rahulkumar08945@gmail.com" userId="eaa8108a85f67eff" providerId="LiveId" clId="{976B4AF6-5466-41E9-ADB9-06B4A7B7A643}" dt="2023-06-26T13:46:38.346" v="2082" actId="14100"/>
          <ac:grpSpMkLst>
            <pc:docMk/>
            <pc:sldMk cId="3066923660" sldId="944"/>
            <ac:grpSpMk id="2057" creationId="{518188EF-F7FD-EF02-E791-8162432ECAA5}"/>
          </ac:grpSpMkLst>
        </pc:grpChg>
        <pc:graphicFrameChg chg="mod">
          <ac:chgData name="rahulkumar08945@gmail.com" userId="eaa8108a85f67eff" providerId="LiveId" clId="{976B4AF6-5466-41E9-ADB9-06B4A7B7A643}" dt="2023-06-26T13:46:38.346" v="2082" actId="14100"/>
          <ac:graphicFrameMkLst>
            <pc:docMk/>
            <pc:sldMk cId="3066923660" sldId="944"/>
            <ac:graphicFrameMk id="2050" creationId="{67709FE1-A5E3-1F18-778C-146B89CA61BE}"/>
          </ac:graphicFrameMkLst>
        </pc:graphicFrameChg>
        <pc:picChg chg="mod">
          <ac:chgData name="rahulkumar08945@gmail.com" userId="eaa8108a85f67eff" providerId="LiveId" clId="{976B4AF6-5466-41E9-ADB9-06B4A7B7A643}" dt="2023-06-26T13:46:38.346" v="2082" actId="14100"/>
          <ac:picMkLst>
            <pc:docMk/>
            <pc:sldMk cId="3066923660" sldId="944"/>
            <ac:picMk id="2054" creationId="{AAD8C249-AC56-E6B6-24BB-BAE423F6DBB7}"/>
          </ac:picMkLst>
        </pc:picChg>
        <pc:picChg chg="mod">
          <ac:chgData name="rahulkumar08945@gmail.com" userId="eaa8108a85f67eff" providerId="LiveId" clId="{976B4AF6-5466-41E9-ADB9-06B4A7B7A643}" dt="2023-06-26T13:46:38.346" v="2082" actId="14100"/>
          <ac:picMkLst>
            <pc:docMk/>
            <pc:sldMk cId="3066923660" sldId="944"/>
            <ac:picMk id="2055" creationId="{E350F692-C64A-9DAC-261F-C541C7A3F537}"/>
          </ac:picMkLst>
        </pc:picChg>
        <pc:picChg chg="mod">
          <ac:chgData name="rahulkumar08945@gmail.com" userId="eaa8108a85f67eff" providerId="LiveId" clId="{976B4AF6-5466-41E9-ADB9-06B4A7B7A643}" dt="2023-06-26T13:46:38.346" v="2082" actId="14100"/>
          <ac:picMkLst>
            <pc:docMk/>
            <pc:sldMk cId="3066923660" sldId="944"/>
            <ac:picMk id="2073" creationId="{DF23AD38-859A-08EB-C323-45658BF19330}"/>
          </ac:picMkLst>
        </pc:picChg>
        <pc:picChg chg="mod">
          <ac:chgData name="rahulkumar08945@gmail.com" userId="eaa8108a85f67eff" providerId="LiveId" clId="{976B4AF6-5466-41E9-ADB9-06B4A7B7A643}" dt="2023-06-26T13:46:38.346" v="2082" actId="14100"/>
          <ac:picMkLst>
            <pc:docMk/>
            <pc:sldMk cId="3066923660" sldId="944"/>
            <ac:picMk id="2074" creationId="{DB38E046-62E7-DFBD-2722-7118F266359E}"/>
          </ac:picMkLst>
        </pc:picChg>
        <pc:picChg chg="mod">
          <ac:chgData name="rahulkumar08945@gmail.com" userId="eaa8108a85f67eff" providerId="LiveId" clId="{976B4AF6-5466-41E9-ADB9-06B4A7B7A643}" dt="2023-06-26T13:46:38.346" v="2082" actId="14100"/>
          <ac:picMkLst>
            <pc:docMk/>
            <pc:sldMk cId="3066923660" sldId="944"/>
            <ac:picMk id="2075" creationId="{6524C10E-6B62-6A14-AB7C-447729316331}"/>
          </ac:picMkLst>
        </pc:picChg>
        <pc:picChg chg="mod">
          <ac:chgData name="rahulkumar08945@gmail.com" userId="eaa8108a85f67eff" providerId="LiveId" clId="{976B4AF6-5466-41E9-ADB9-06B4A7B7A643}" dt="2023-06-26T13:46:38.346" v="2082" actId="14100"/>
          <ac:picMkLst>
            <pc:docMk/>
            <pc:sldMk cId="3066923660" sldId="944"/>
            <ac:picMk id="2076" creationId="{20782519-D6E9-C5F5-8522-2B41D67A4F81}"/>
          </ac:picMkLst>
        </pc:picChg>
      </pc:sldChg>
      <pc:sldChg chg="modSp del mod">
        <pc:chgData name="rahulkumar08945@gmail.com" userId="eaa8108a85f67eff" providerId="LiveId" clId="{976B4AF6-5466-41E9-ADB9-06B4A7B7A643}" dt="2023-06-26T16:55:17.525" v="2738" actId="2696"/>
        <pc:sldMkLst>
          <pc:docMk/>
          <pc:sldMk cId="3602388084" sldId="983"/>
        </pc:sldMkLst>
        <pc:spChg chg="mod">
          <ac:chgData name="rahulkumar08945@gmail.com" userId="eaa8108a85f67eff" providerId="LiveId" clId="{976B4AF6-5466-41E9-ADB9-06B4A7B7A643}" dt="2023-06-26T16:55:09.453" v="2737" actId="115"/>
          <ac:spMkLst>
            <pc:docMk/>
            <pc:sldMk cId="3602388084" sldId="983"/>
            <ac:spMk id="2" creationId="{9BFF46C3-8B3D-260E-A79F-73F6CBE152C1}"/>
          </ac:spMkLst>
        </pc:spChg>
      </pc:sldChg>
      <pc:sldChg chg="modSp mod">
        <pc:chgData name="rahulkumar08945@gmail.com" userId="eaa8108a85f67eff" providerId="LiveId" clId="{976B4AF6-5466-41E9-ADB9-06B4A7B7A643}" dt="2023-06-25T16:00:21.294" v="92" actId="20577"/>
        <pc:sldMkLst>
          <pc:docMk/>
          <pc:sldMk cId="0" sldId="1004"/>
        </pc:sldMkLst>
        <pc:spChg chg="mod">
          <ac:chgData name="rahulkumar08945@gmail.com" userId="eaa8108a85f67eff" providerId="LiveId" clId="{976B4AF6-5466-41E9-ADB9-06B4A7B7A643}" dt="2023-06-25T16:00:21.294" v="92" actId="20577"/>
          <ac:spMkLst>
            <pc:docMk/>
            <pc:sldMk cId="0" sldId="1004"/>
            <ac:spMk id="14339" creationId="{4C74FA2C-DF0D-523D-C8FE-602565929E1F}"/>
          </ac:spMkLst>
        </pc:spChg>
      </pc:sldChg>
      <pc:sldChg chg="del">
        <pc:chgData name="rahulkumar08945@gmail.com" userId="eaa8108a85f67eff" providerId="LiveId" clId="{976B4AF6-5466-41E9-ADB9-06B4A7B7A643}" dt="2023-06-25T17:32:17.363" v="1302" actId="47"/>
        <pc:sldMkLst>
          <pc:docMk/>
          <pc:sldMk cId="0" sldId="1005"/>
        </pc:sldMkLst>
      </pc:sldChg>
      <pc:sldChg chg="new del">
        <pc:chgData name="rahulkumar08945@gmail.com" userId="eaa8108a85f67eff" providerId="LiveId" clId="{976B4AF6-5466-41E9-ADB9-06B4A7B7A643}" dt="2023-06-25T15:26:16.914" v="7" actId="680"/>
        <pc:sldMkLst>
          <pc:docMk/>
          <pc:sldMk cId="685829496" sldId="1013"/>
        </pc:sldMkLst>
      </pc:sldChg>
      <pc:sldChg chg="new del">
        <pc:chgData name="rahulkumar08945@gmail.com" userId="eaa8108a85f67eff" providerId="LiveId" clId="{976B4AF6-5466-41E9-ADB9-06B4A7B7A643}" dt="2023-06-25T15:26:30.596" v="10" actId="47"/>
        <pc:sldMkLst>
          <pc:docMk/>
          <pc:sldMk cId="1432465430" sldId="1013"/>
        </pc:sldMkLst>
      </pc:sldChg>
      <pc:sldChg chg="modSp new mod">
        <pc:chgData name="rahulkumar08945@gmail.com" userId="eaa8108a85f67eff" providerId="LiveId" clId="{976B4AF6-5466-41E9-ADB9-06B4A7B7A643}" dt="2023-06-26T14:15:34.825" v="2218" actId="5793"/>
        <pc:sldMkLst>
          <pc:docMk/>
          <pc:sldMk cId="2437464445" sldId="1014"/>
        </pc:sldMkLst>
        <pc:spChg chg="mod">
          <ac:chgData name="rahulkumar08945@gmail.com" userId="eaa8108a85f67eff" providerId="LiveId" clId="{976B4AF6-5466-41E9-ADB9-06B4A7B7A643}" dt="2023-06-26T14:11:24.824" v="2211" actId="115"/>
          <ac:spMkLst>
            <pc:docMk/>
            <pc:sldMk cId="2437464445" sldId="1014"/>
            <ac:spMk id="2" creationId="{B9FAEF3B-1697-32DE-61BC-FD2AAE1BD91D}"/>
          </ac:spMkLst>
        </pc:spChg>
        <pc:spChg chg="mod">
          <ac:chgData name="rahulkumar08945@gmail.com" userId="eaa8108a85f67eff" providerId="LiveId" clId="{976B4AF6-5466-41E9-ADB9-06B4A7B7A643}" dt="2023-06-26T14:15:34.825" v="2218" actId="5793"/>
          <ac:spMkLst>
            <pc:docMk/>
            <pc:sldMk cId="2437464445" sldId="1014"/>
            <ac:spMk id="3" creationId="{73EE1EA1-685F-94DD-C1B0-0F1A8A66FF7A}"/>
          </ac:spMkLst>
        </pc:spChg>
      </pc:sldChg>
      <pc:sldChg chg="modSp new mod">
        <pc:chgData name="rahulkumar08945@gmail.com" userId="eaa8108a85f67eff" providerId="LiveId" clId="{976B4AF6-5466-41E9-ADB9-06B4A7B7A643}" dt="2023-06-25T16:10:57.243" v="134" actId="20577"/>
        <pc:sldMkLst>
          <pc:docMk/>
          <pc:sldMk cId="537929030" sldId="1015"/>
        </pc:sldMkLst>
        <pc:spChg chg="mod">
          <ac:chgData name="rahulkumar08945@gmail.com" userId="eaa8108a85f67eff" providerId="LiveId" clId="{976B4AF6-5466-41E9-ADB9-06B4A7B7A643}" dt="2023-06-25T16:07:12.202" v="128" actId="2711"/>
          <ac:spMkLst>
            <pc:docMk/>
            <pc:sldMk cId="537929030" sldId="1015"/>
            <ac:spMk id="2" creationId="{A8409AA2-5181-50A2-7F19-F71091BC6B30}"/>
          </ac:spMkLst>
        </pc:spChg>
        <pc:spChg chg="mod">
          <ac:chgData name="rahulkumar08945@gmail.com" userId="eaa8108a85f67eff" providerId="LiveId" clId="{976B4AF6-5466-41E9-ADB9-06B4A7B7A643}" dt="2023-06-25T16:10:57.243" v="134" actId="20577"/>
          <ac:spMkLst>
            <pc:docMk/>
            <pc:sldMk cId="537929030" sldId="1015"/>
            <ac:spMk id="3" creationId="{7515CC90-8DCC-8BEF-3AAC-5EC3769ACF02}"/>
          </ac:spMkLst>
        </pc:spChg>
      </pc:sldChg>
      <pc:sldChg chg="modSp del mod">
        <pc:chgData name="rahulkumar08945@gmail.com" userId="eaa8108a85f67eff" providerId="LiveId" clId="{976B4AF6-5466-41E9-ADB9-06B4A7B7A643}" dt="2023-06-26T14:16:16.378" v="2220" actId="2696"/>
        <pc:sldMkLst>
          <pc:docMk/>
          <pc:sldMk cId="628712564" sldId="1015"/>
        </pc:sldMkLst>
        <pc:spChg chg="mod">
          <ac:chgData name="rahulkumar08945@gmail.com" userId="eaa8108a85f67eff" providerId="LiveId" clId="{976B4AF6-5466-41E9-ADB9-06B4A7B7A643}" dt="2023-06-26T14:11:32.963" v="2212" actId="115"/>
          <ac:spMkLst>
            <pc:docMk/>
            <pc:sldMk cId="628712564" sldId="1015"/>
            <ac:spMk id="2" creationId="{A8409AA2-5181-50A2-7F19-F71091BC6B30}"/>
          </ac:spMkLst>
        </pc:spChg>
      </pc:sldChg>
      <pc:sldChg chg="add">
        <pc:chgData name="rahulkumar08945@gmail.com" userId="eaa8108a85f67eff" providerId="LiveId" clId="{976B4AF6-5466-41E9-ADB9-06B4A7B7A643}" dt="2023-06-26T14:16:27.878" v="2221"/>
        <pc:sldMkLst>
          <pc:docMk/>
          <pc:sldMk cId="845293709" sldId="1015"/>
        </pc:sldMkLst>
      </pc:sldChg>
      <pc:sldChg chg="modSp new del mod">
        <pc:chgData name="rahulkumar08945@gmail.com" userId="eaa8108a85f67eff" providerId="LiveId" clId="{976B4AF6-5466-41E9-ADB9-06B4A7B7A643}" dt="2023-06-25T15:52:52.859" v="75" actId="47"/>
        <pc:sldMkLst>
          <pc:docMk/>
          <pc:sldMk cId="4279382365" sldId="1015"/>
        </pc:sldMkLst>
        <pc:spChg chg="mod">
          <ac:chgData name="rahulkumar08945@gmail.com" userId="eaa8108a85f67eff" providerId="LiveId" clId="{976B4AF6-5466-41E9-ADB9-06B4A7B7A643}" dt="2023-06-25T15:52:45.413" v="74" actId="20577"/>
          <ac:spMkLst>
            <pc:docMk/>
            <pc:sldMk cId="4279382365" sldId="1015"/>
            <ac:spMk id="3" creationId="{0CFB9853-0D12-0B8C-1650-C37CF7F2C30E}"/>
          </ac:spMkLst>
        </pc:spChg>
      </pc:sldChg>
      <pc:sldChg chg="add del">
        <pc:chgData name="rahulkumar08945@gmail.com" userId="eaa8108a85f67eff" providerId="LiveId" clId="{976B4AF6-5466-41E9-ADB9-06B4A7B7A643}" dt="2023-06-25T17:37:19.394" v="1306" actId="2696"/>
        <pc:sldMkLst>
          <pc:docMk/>
          <pc:sldMk cId="186314644" sldId="1016"/>
        </pc:sldMkLst>
      </pc:sldChg>
      <pc:sldChg chg="add">
        <pc:chgData name="rahulkumar08945@gmail.com" userId="eaa8108a85f67eff" providerId="LiveId" clId="{976B4AF6-5466-41E9-ADB9-06B4A7B7A643}" dt="2023-06-25T17:37:21.834" v="1307"/>
        <pc:sldMkLst>
          <pc:docMk/>
          <pc:sldMk cId="1586177030" sldId="1016"/>
        </pc:sldMkLst>
      </pc:sldChg>
      <pc:sldChg chg="del">
        <pc:chgData name="rahulkumar08945@gmail.com" userId="eaa8108a85f67eff" providerId="LiveId" clId="{976B4AF6-5466-41E9-ADB9-06B4A7B7A643}" dt="2023-06-26T14:03:13.475" v="2192" actId="2696"/>
        <pc:sldMkLst>
          <pc:docMk/>
          <pc:sldMk cId="2063982301" sldId="1016"/>
        </pc:sldMkLst>
      </pc:sldChg>
      <pc:sldChg chg="modSp add del mod">
        <pc:chgData name="rahulkumar08945@gmail.com" userId="eaa8108a85f67eff" providerId="LiveId" clId="{976B4AF6-5466-41E9-ADB9-06B4A7B7A643}" dt="2023-06-27T02:10:57.944" v="3451" actId="2696"/>
        <pc:sldMkLst>
          <pc:docMk/>
          <pc:sldMk cId="2541224776" sldId="1016"/>
        </pc:sldMkLst>
        <pc:spChg chg="mod">
          <ac:chgData name="rahulkumar08945@gmail.com" userId="eaa8108a85f67eff" providerId="LiveId" clId="{976B4AF6-5466-41E9-ADB9-06B4A7B7A643}" dt="2023-06-26T14:04:19.390" v="2196" actId="115"/>
          <ac:spMkLst>
            <pc:docMk/>
            <pc:sldMk cId="2541224776" sldId="1016"/>
            <ac:spMk id="2" creationId="{3E5F7907-7D5B-A046-EB19-8535F2E982B8}"/>
          </ac:spMkLst>
        </pc:spChg>
      </pc:sldChg>
      <pc:sldChg chg="add">
        <pc:chgData name="rahulkumar08945@gmail.com" userId="eaa8108a85f67eff" providerId="LiveId" clId="{976B4AF6-5466-41E9-ADB9-06B4A7B7A643}" dt="2023-06-27T02:11:10.576" v="3452"/>
        <pc:sldMkLst>
          <pc:docMk/>
          <pc:sldMk cId="3584267303" sldId="1016"/>
        </pc:sldMkLst>
      </pc:sldChg>
      <pc:sldChg chg="modSp new del mod">
        <pc:chgData name="rahulkumar08945@gmail.com" userId="eaa8108a85f67eff" providerId="LiveId" clId="{976B4AF6-5466-41E9-ADB9-06B4A7B7A643}" dt="2023-06-25T17:37:05.343" v="1304" actId="2696"/>
        <pc:sldMkLst>
          <pc:docMk/>
          <pc:sldMk cId="3725762021" sldId="1016"/>
        </pc:sldMkLst>
        <pc:spChg chg="mod">
          <ac:chgData name="rahulkumar08945@gmail.com" userId="eaa8108a85f67eff" providerId="LiveId" clId="{976B4AF6-5466-41E9-ADB9-06B4A7B7A643}" dt="2023-06-25T16:12:55.544" v="154" actId="113"/>
          <ac:spMkLst>
            <pc:docMk/>
            <pc:sldMk cId="3725762021" sldId="1016"/>
            <ac:spMk id="2" creationId="{3E5F7907-7D5B-A046-EB19-8535F2E982B8}"/>
          </ac:spMkLst>
        </pc:spChg>
        <pc:spChg chg="mod">
          <ac:chgData name="rahulkumar08945@gmail.com" userId="eaa8108a85f67eff" providerId="LiveId" clId="{976B4AF6-5466-41E9-ADB9-06B4A7B7A643}" dt="2023-06-25T16:15:31.963" v="177" actId="5793"/>
          <ac:spMkLst>
            <pc:docMk/>
            <pc:sldMk cId="3725762021" sldId="1016"/>
            <ac:spMk id="3" creationId="{A37E430C-A02C-621E-BE7F-73D168AB790D}"/>
          </ac:spMkLst>
        </pc:spChg>
      </pc:sldChg>
      <pc:sldChg chg="addSp delSp modSp new mod">
        <pc:chgData name="rahulkumar08945@gmail.com" userId="eaa8108a85f67eff" providerId="LiveId" clId="{976B4AF6-5466-41E9-ADB9-06B4A7B7A643}" dt="2023-06-25T16:43:48.150" v="1054" actId="948"/>
        <pc:sldMkLst>
          <pc:docMk/>
          <pc:sldMk cId="1916972060" sldId="1017"/>
        </pc:sldMkLst>
        <pc:spChg chg="mod">
          <ac:chgData name="rahulkumar08945@gmail.com" userId="eaa8108a85f67eff" providerId="LiveId" clId="{976B4AF6-5466-41E9-ADB9-06B4A7B7A643}" dt="2023-06-25T16:29:51.015" v="193"/>
          <ac:spMkLst>
            <pc:docMk/>
            <pc:sldMk cId="1916972060" sldId="1017"/>
            <ac:spMk id="2" creationId="{868C42D7-AEBC-0A94-19F6-A88652F8FC3E}"/>
          </ac:spMkLst>
        </pc:spChg>
        <pc:spChg chg="add del mod">
          <ac:chgData name="rahulkumar08945@gmail.com" userId="eaa8108a85f67eff" providerId="LiveId" clId="{976B4AF6-5466-41E9-ADB9-06B4A7B7A643}" dt="2023-06-25T16:39:13.169" v="859" actId="21"/>
          <ac:spMkLst>
            <pc:docMk/>
            <pc:sldMk cId="1916972060" sldId="1017"/>
            <ac:spMk id="3" creationId="{23E22948-ED82-DE5F-6473-8A5D8CC46234}"/>
          </ac:spMkLst>
        </pc:spChg>
        <pc:spChg chg="add del mod">
          <ac:chgData name="rahulkumar08945@gmail.com" userId="eaa8108a85f67eff" providerId="LiveId" clId="{976B4AF6-5466-41E9-ADB9-06B4A7B7A643}" dt="2023-06-25T16:38:35.743" v="856" actId="21"/>
          <ac:spMkLst>
            <pc:docMk/>
            <pc:sldMk cId="1916972060" sldId="1017"/>
            <ac:spMk id="6" creationId="{9C2A240C-1974-77C8-342A-23457D97AFD2}"/>
          </ac:spMkLst>
        </pc:spChg>
        <pc:spChg chg="add del mod">
          <ac:chgData name="rahulkumar08945@gmail.com" userId="eaa8108a85f67eff" providerId="LiveId" clId="{976B4AF6-5466-41E9-ADB9-06B4A7B7A643}" dt="2023-06-25T16:38:34.626" v="854"/>
          <ac:spMkLst>
            <pc:docMk/>
            <pc:sldMk cId="1916972060" sldId="1017"/>
            <ac:spMk id="7" creationId="{DBE0E7B5-0E9B-A2C3-F759-36E7175BE2D1}"/>
          </ac:spMkLst>
        </pc:spChg>
        <pc:spChg chg="add del mod">
          <ac:chgData name="rahulkumar08945@gmail.com" userId="eaa8108a85f67eff" providerId="LiveId" clId="{976B4AF6-5466-41E9-ADB9-06B4A7B7A643}" dt="2023-06-25T16:39:17.370" v="860" actId="21"/>
          <ac:spMkLst>
            <pc:docMk/>
            <pc:sldMk cId="1916972060" sldId="1017"/>
            <ac:spMk id="9" creationId="{D61FB8D6-17C4-7143-3CAC-C9E88EA990D5}"/>
          </ac:spMkLst>
        </pc:spChg>
        <pc:spChg chg="add del mod">
          <ac:chgData name="rahulkumar08945@gmail.com" userId="eaa8108a85f67eff" providerId="LiveId" clId="{976B4AF6-5466-41E9-ADB9-06B4A7B7A643}" dt="2023-06-25T16:39:21.607" v="862"/>
          <ac:spMkLst>
            <pc:docMk/>
            <pc:sldMk cId="1916972060" sldId="1017"/>
            <ac:spMk id="10" creationId="{B564E2AD-EB12-4CD4-6251-0D58091F06C5}"/>
          </ac:spMkLst>
        </pc:spChg>
        <pc:spChg chg="add mod">
          <ac:chgData name="rahulkumar08945@gmail.com" userId="eaa8108a85f67eff" providerId="LiveId" clId="{976B4AF6-5466-41E9-ADB9-06B4A7B7A643}" dt="2023-06-25T16:43:48.150" v="1054" actId="948"/>
          <ac:spMkLst>
            <pc:docMk/>
            <pc:sldMk cId="1916972060" sldId="1017"/>
            <ac:spMk id="12" creationId="{E55A8534-1B9D-DC2A-E205-E896AC0C8F62}"/>
          </ac:spMkLst>
        </pc:spChg>
      </pc:sldChg>
      <pc:sldChg chg="new del">
        <pc:chgData name="rahulkumar08945@gmail.com" userId="eaa8108a85f67eff" providerId="LiveId" clId="{976B4AF6-5466-41E9-ADB9-06B4A7B7A643}" dt="2023-06-25T16:18:15.801" v="182" actId="47"/>
        <pc:sldMkLst>
          <pc:docMk/>
          <pc:sldMk cId="3028276315" sldId="1017"/>
        </pc:sldMkLst>
      </pc:sldChg>
      <pc:sldChg chg="addSp new del mod">
        <pc:chgData name="rahulkumar08945@gmail.com" userId="eaa8108a85f67eff" providerId="LiveId" clId="{976B4AF6-5466-41E9-ADB9-06B4A7B7A643}" dt="2023-06-25T17:11:58.746" v="1129" actId="47"/>
        <pc:sldMkLst>
          <pc:docMk/>
          <pc:sldMk cId="1374913042" sldId="1018"/>
        </pc:sldMkLst>
        <pc:spChg chg="add">
          <ac:chgData name="rahulkumar08945@gmail.com" userId="eaa8108a85f67eff" providerId="LiveId" clId="{976B4AF6-5466-41E9-ADB9-06B4A7B7A643}" dt="2023-06-25T16:38:48.863" v="858" actId="22"/>
          <ac:spMkLst>
            <pc:docMk/>
            <pc:sldMk cId="1374913042" sldId="1018"/>
            <ac:spMk id="6" creationId="{543DCBE4-B158-AAB0-FD83-97BF7729A568}"/>
          </ac:spMkLst>
        </pc:spChg>
      </pc:sldChg>
      <pc:sldChg chg="addSp delSp modSp new del mod">
        <pc:chgData name="rahulkumar08945@gmail.com" userId="eaa8108a85f67eff" providerId="LiveId" clId="{976B4AF6-5466-41E9-ADB9-06B4A7B7A643}" dt="2023-06-26T13:02:56.927" v="1353" actId="47"/>
        <pc:sldMkLst>
          <pc:docMk/>
          <pc:sldMk cId="1278788895" sldId="1019"/>
        </pc:sldMkLst>
        <pc:spChg chg="mod">
          <ac:chgData name="rahulkumar08945@gmail.com" userId="eaa8108a85f67eff" providerId="LiveId" clId="{976B4AF6-5466-41E9-ADB9-06B4A7B7A643}" dt="2023-06-25T17:03:09.617" v="1070" actId="2711"/>
          <ac:spMkLst>
            <pc:docMk/>
            <pc:sldMk cId="1278788895" sldId="1019"/>
            <ac:spMk id="2" creationId="{042F6C5F-6073-5FA7-B121-DB6DD89F18A5}"/>
          </ac:spMkLst>
        </pc:spChg>
        <pc:spChg chg="mod">
          <ac:chgData name="rahulkumar08945@gmail.com" userId="eaa8108a85f67eff" providerId="LiveId" clId="{976B4AF6-5466-41E9-ADB9-06B4A7B7A643}" dt="2023-06-25T17:06:14.318" v="1108" actId="27636"/>
          <ac:spMkLst>
            <pc:docMk/>
            <pc:sldMk cId="1278788895" sldId="1019"/>
            <ac:spMk id="3" creationId="{2F131B76-7009-1649-2ECD-26CBDD51C915}"/>
          </ac:spMkLst>
        </pc:spChg>
        <pc:graphicFrameChg chg="add del modGraphic">
          <ac:chgData name="rahulkumar08945@gmail.com" userId="eaa8108a85f67eff" providerId="LiveId" clId="{976B4AF6-5466-41E9-ADB9-06B4A7B7A643}" dt="2023-06-25T17:03:56.608" v="1074" actId="27309"/>
          <ac:graphicFrameMkLst>
            <pc:docMk/>
            <pc:sldMk cId="1278788895" sldId="1019"/>
            <ac:graphicFrameMk id="6" creationId="{311C246D-32B0-1AD6-7568-D4302C22A262}"/>
          </ac:graphicFrameMkLst>
        </pc:graphicFrameChg>
      </pc:sldChg>
      <pc:sldChg chg="addSp modSp new del mod">
        <pc:chgData name="rahulkumar08945@gmail.com" userId="eaa8108a85f67eff" providerId="LiveId" clId="{976B4AF6-5466-41E9-ADB9-06B4A7B7A643}" dt="2023-06-26T13:03:25.826" v="1355" actId="2696"/>
        <pc:sldMkLst>
          <pc:docMk/>
          <pc:sldMk cId="1547880152" sldId="1020"/>
        </pc:sldMkLst>
        <pc:spChg chg="mod">
          <ac:chgData name="rahulkumar08945@gmail.com" userId="eaa8108a85f67eff" providerId="LiveId" clId="{976B4AF6-5466-41E9-ADB9-06B4A7B7A643}" dt="2023-06-25T17:04:05.664" v="1077"/>
          <ac:spMkLst>
            <pc:docMk/>
            <pc:sldMk cId="1547880152" sldId="1020"/>
            <ac:spMk id="2" creationId="{BE1E46D5-AAD3-D2C2-8579-A5897F8AE80F}"/>
          </ac:spMkLst>
        </pc:spChg>
        <pc:spChg chg="mod">
          <ac:chgData name="rahulkumar08945@gmail.com" userId="eaa8108a85f67eff" providerId="LiveId" clId="{976B4AF6-5466-41E9-ADB9-06B4A7B7A643}" dt="2023-06-25T17:29:56.229" v="1301" actId="2711"/>
          <ac:spMkLst>
            <pc:docMk/>
            <pc:sldMk cId="1547880152" sldId="1020"/>
            <ac:spMk id="3" creationId="{7675006C-C600-67FD-62E9-2E3E6FBB3B2D}"/>
          </ac:spMkLst>
        </pc:spChg>
        <pc:picChg chg="add mod">
          <ac:chgData name="rahulkumar08945@gmail.com" userId="eaa8108a85f67eff" providerId="LiveId" clId="{976B4AF6-5466-41E9-ADB9-06B4A7B7A643}" dt="2023-06-25T17:42:34.740" v="1328" actId="1038"/>
          <ac:picMkLst>
            <pc:docMk/>
            <pc:sldMk cId="1547880152" sldId="1020"/>
            <ac:picMk id="5" creationId="{35909040-6C39-7DA0-9F4D-5F6D0869DDCF}"/>
          </ac:picMkLst>
        </pc:picChg>
        <pc:picChg chg="add mod">
          <ac:chgData name="rahulkumar08945@gmail.com" userId="eaa8108a85f67eff" providerId="LiveId" clId="{976B4AF6-5466-41E9-ADB9-06B4A7B7A643}" dt="2023-06-25T17:42:19.393" v="1322" actId="1076"/>
          <ac:picMkLst>
            <pc:docMk/>
            <pc:sldMk cId="1547880152" sldId="1020"/>
            <ac:picMk id="6" creationId="{17DEA28B-7587-34A0-072A-47C9B8B9F9AC}"/>
          </ac:picMkLst>
        </pc:picChg>
        <pc:picChg chg="add mod">
          <ac:chgData name="rahulkumar08945@gmail.com" userId="eaa8108a85f67eff" providerId="LiveId" clId="{976B4AF6-5466-41E9-ADB9-06B4A7B7A643}" dt="2023-06-25T17:42:16.086" v="1321" actId="14100"/>
          <ac:picMkLst>
            <pc:docMk/>
            <pc:sldMk cId="1547880152" sldId="1020"/>
            <ac:picMk id="7" creationId="{728AD274-75AC-700F-743D-FED109BC3945}"/>
          </ac:picMkLst>
        </pc:picChg>
      </pc:sldChg>
      <pc:sldChg chg="modSp add mod">
        <pc:chgData name="rahulkumar08945@gmail.com" userId="eaa8108a85f67eff" providerId="LiveId" clId="{976B4AF6-5466-41E9-ADB9-06B4A7B7A643}" dt="2023-06-26T13:51:03.579" v="2129" actId="115"/>
        <pc:sldMkLst>
          <pc:docMk/>
          <pc:sldMk cId="3586374831" sldId="1020"/>
        </pc:sldMkLst>
        <pc:spChg chg="mod">
          <ac:chgData name="rahulkumar08945@gmail.com" userId="eaa8108a85f67eff" providerId="LiveId" clId="{976B4AF6-5466-41E9-ADB9-06B4A7B7A643}" dt="2023-06-26T13:51:03.579" v="2129" actId="115"/>
          <ac:spMkLst>
            <pc:docMk/>
            <pc:sldMk cId="3586374831" sldId="1020"/>
            <ac:spMk id="2" creationId="{BE1E46D5-AAD3-D2C2-8579-A5897F8AE80F}"/>
          </ac:spMkLst>
        </pc:spChg>
        <pc:spChg chg="mod">
          <ac:chgData name="rahulkumar08945@gmail.com" userId="eaa8108a85f67eff" providerId="LiveId" clId="{976B4AF6-5466-41E9-ADB9-06B4A7B7A643}" dt="2023-06-26T13:03:47.321" v="1367" actId="20577"/>
          <ac:spMkLst>
            <pc:docMk/>
            <pc:sldMk cId="3586374831" sldId="1020"/>
            <ac:spMk id="3" creationId="{7675006C-C600-67FD-62E9-2E3E6FBB3B2D}"/>
          </ac:spMkLst>
        </pc:spChg>
      </pc:sldChg>
      <pc:sldChg chg="new del">
        <pc:chgData name="rahulkumar08945@gmail.com" userId="eaa8108a85f67eff" providerId="LiveId" clId="{976B4AF6-5466-41E9-ADB9-06B4A7B7A643}" dt="2023-06-25T17:04:02.176" v="1076" actId="680"/>
        <pc:sldMkLst>
          <pc:docMk/>
          <pc:sldMk cId="795633196" sldId="1021"/>
        </pc:sldMkLst>
      </pc:sldChg>
      <pc:sldChg chg="add del">
        <pc:chgData name="rahulkumar08945@gmail.com" userId="eaa8108a85f67eff" providerId="LiveId" clId="{976B4AF6-5466-41E9-ADB9-06B4A7B7A643}" dt="2023-06-26T13:47:08.016" v="2084" actId="47"/>
        <pc:sldMkLst>
          <pc:docMk/>
          <pc:sldMk cId="896741645" sldId="1021"/>
        </pc:sldMkLst>
      </pc:sldChg>
      <pc:sldChg chg="addSp modSp new del">
        <pc:chgData name="rahulkumar08945@gmail.com" userId="eaa8108a85f67eff" providerId="LiveId" clId="{976B4AF6-5466-41E9-ADB9-06B4A7B7A643}" dt="2023-06-26T13:05:08.674" v="1376" actId="2696"/>
        <pc:sldMkLst>
          <pc:docMk/>
          <pc:sldMk cId="2944455488" sldId="1021"/>
        </pc:sldMkLst>
        <pc:picChg chg="add mod">
          <ac:chgData name="rahulkumar08945@gmail.com" userId="eaa8108a85f67eff" providerId="LiveId" clId="{976B4AF6-5466-41E9-ADB9-06B4A7B7A643}" dt="2023-06-25T17:09:02.250" v="1114" actId="14100"/>
          <ac:picMkLst>
            <pc:docMk/>
            <pc:sldMk cId="2944455488" sldId="1021"/>
            <ac:picMk id="1026" creationId="{FF7C1353-B2A1-92C0-8EB1-09477CF1A8DC}"/>
          </ac:picMkLst>
        </pc:picChg>
      </pc:sldChg>
      <pc:sldChg chg="add">
        <pc:chgData name="rahulkumar08945@gmail.com" userId="eaa8108a85f67eff" providerId="LiveId" clId="{976B4AF6-5466-41E9-ADB9-06B4A7B7A643}" dt="2023-06-27T02:12:02.184" v="3454"/>
        <pc:sldMkLst>
          <pc:docMk/>
          <pc:sldMk cId="1019691343" sldId="1022"/>
        </pc:sldMkLst>
      </pc:sldChg>
      <pc:sldChg chg="add del">
        <pc:chgData name="rahulkumar08945@gmail.com" userId="eaa8108a85f67eff" providerId="LiveId" clId="{976B4AF6-5466-41E9-ADB9-06B4A7B7A643}" dt="2023-06-26T14:03:58.716" v="2194" actId="2696"/>
        <pc:sldMkLst>
          <pc:docMk/>
          <pc:sldMk cId="2249045860" sldId="1022"/>
        </pc:sldMkLst>
      </pc:sldChg>
      <pc:sldChg chg="addSp modSp new del">
        <pc:chgData name="rahulkumar08945@gmail.com" userId="eaa8108a85f67eff" providerId="LiveId" clId="{976B4AF6-5466-41E9-ADB9-06B4A7B7A643}" dt="2023-06-26T13:56:22.583" v="2169" actId="2696"/>
        <pc:sldMkLst>
          <pc:docMk/>
          <pc:sldMk cId="2437084488" sldId="1022"/>
        </pc:sldMkLst>
        <pc:picChg chg="add mod">
          <ac:chgData name="rahulkumar08945@gmail.com" userId="eaa8108a85f67eff" providerId="LiveId" clId="{976B4AF6-5466-41E9-ADB9-06B4A7B7A643}" dt="2023-06-25T17:10:36.547" v="1128" actId="1035"/>
          <ac:picMkLst>
            <pc:docMk/>
            <pc:sldMk cId="2437084488" sldId="1022"/>
            <ac:picMk id="2050" creationId="{ACFD5789-F43A-4A2C-C6B8-A50260E84971}"/>
          </ac:picMkLst>
        </pc:picChg>
      </pc:sldChg>
      <pc:sldChg chg="add del">
        <pc:chgData name="rahulkumar08945@gmail.com" userId="eaa8108a85f67eff" providerId="LiveId" clId="{976B4AF6-5466-41E9-ADB9-06B4A7B7A643}" dt="2023-06-26T16:50:55.471" v="2730" actId="2696"/>
        <pc:sldMkLst>
          <pc:docMk/>
          <pc:sldMk cId="3161607598" sldId="1022"/>
        </pc:sldMkLst>
      </pc:sldChg>
      <pc:sldChg chg="add del">
        <pc:chgData name="rahulkumar08945@gmail.com" userId="eaa8108a85f67eff" providerId="LiveId" clId="{976B4AF6-5466-41E9-ADB9-06B4A7B7A643}" dt="2023-06-27T02:11:52.823" v="3453" actId="2696"/>
        <pc:sldMkLst>
          <pc:docMk/>
          <pc:sldMk cId="4106069629" sldId="1022"/>
        </pc:sldMkLst>
      </pc:sldChg>
      <pc:sldChg chg="add del">
        <pc:chgData name="rahulkumar08945@gmail.com" userId="eaa8108a85f67eff" providerId="LiveId" clId="{976B4AF6-5466-41E9-ADB9-06B4A7B7A643}" dt="2023-06-27T02:10:34.803" v="3449" actId="2696"/>
        <pc:sldMkLst>
          <pc:docMk/>
          <pc:sldMk cId="601263703" sldId="1023"/>
        </pc:sldMkLst>
      </pc:sldChg>
      <pc:sldChg chg="modSp new mod">
        <pc:chgData name="rahulkumar08945@gmail.com" userId="eaa8108a85f67eff" providerId="LiveId" clId="{976B4AF6-5466-41E9-ADB9-06B4A7B7A643}" dt="2023-06-25T17:18:30.610" v="1255" actId="2711"/>
        <pc:sldMkLst>
          <pc:docMk/>
          <pc:sldMk cId="677947704" sldId="1023"/>
        </pc:sldMkLst>
        <pc:spChg chg="mod">
          <ac:chgData name="rahulkumar08945@gmail.com" userId="eaa8108a85f67eff" providerId="LiveId" clId="{976B4AF6-5466-41E9-ADB9-06B4A7B7A643}" dt="2023-06-25T17:12:40.009" v="1143" actId="1035"/>
          <ac:spMkLst>
            <pc:docMk/>
            <pc:sldMk cId="677947704" sldId="1023"/>
            <ac:spMk id="2" creationId="{AA6C91C5-8C96-54D0-5260-B45386B02B17}"/>
          </ac:spMkLst>
        </pc:spChg>
        <pc:spChg chg="mod">
          <ac:chgData name="rahulkumar08945@gmail.com" userId="eaa8108a85f67eff" providerId="LiveId" clId="{976B4AF6-5466-41E9-ADB9-06B4A7B7A643}" dt="2023-06-25T17:18:30.610" v="1255" actId="2711"/>
          <ac:spMkLst>
            <pc:docMk/>
            <pc:sldMk cId="677947704" sldId="1023"/>
            <ac:spMk id="3" creationId="{2C6759C4-7524-8435-3104-EFB9A151D7A8}"/>
          </ac:spMkLst>
        </pc:spChg>
      </pc:sldChg>
      <pc:sldChg chg="add">
        <pc:chgData name="rahulkumar08945@gmail.com" userId="eaa8108a85f67eff" providerId="LiveId" clId="{976B4AF6-5466-41E9-ADB9-06B4A7B7A643}" dt="2023-06-27T02:10:43.329" v="3450"/>
        <pc:sldMkLst>
          <pc:docMk/>
          <pc:sldMk cId="2068170123" sldId="1023"/>
        </pc:sldMkLst>
      </pc:sldChg>
      <pc:sldChg chg="modSp del mod">
        <pc:chgData name="rahulkumar08945@gmail.com" userId="eaa8108a85f67eff" providerId="LiveId" clId="{976B4AF6-5466-41E9-ADB9-06B4A7B7A643}" dt="2023-06-26T16:47:18.645" v="2726" actId="2696"/>
        <pc:sldMkLst>
          <pc:docMk/>
          <pc:sldMk cId="3758548872" sldId="1023"/>
        </pc:sldMkLst>
        <pc:spChg chg="mod">
          <ac:chgData name="rahulkumar08945@gmail.com" userId="eaa8108a85f67eff" providerId="LiveId" clId="{976B4AF6-5466-41E9-ADB9-06B4A7B7A643}" dt="2023-06-26T14:15:50.457" v="2219" actId="115"/>
          <ac:spMkLst>
            <pc:docMk/>
            <pc:sldMk cId="3758548872" sldId="1023"/>
            <ac:spMk id="2" creationId="{AA6C91C5-8C96-54D0-5260-B45386B02B17}"/>
          </ac:spMkLst>
        </pc:spChg>
      </pc:sldChg>
      <pc:sldChg chg="modSp new mod">
        <pc:chgData name="rahulkumar08945@gmail.com" userId="eaa8108a85f67eff" providerId="LiveId" clId="{976B4AF6-5466-41E9-ADB9-06B4A7B7A643}" dt="2023-06-25T17:18:53.593" v="1260" actId="1036"/>
        <pc:sldMkLst>
          <pc:docMk/>
          <pc:sldMk cId="839308523" sldId="1024"/>
        </pc:sldMkLst>
        <pc:spChg chg="mod">
          <ac:chgData name="rahulkumar08945@gmail.com" userId="eaa8108a85f67eff" providerId="LiveId" clId="{976B4AF6-5466-41E9-ADB9-06B4A7B7A643}" dt="2023-06-25T17:18:53.593" v="1260" actId="1036"/>
          <ac:spMkLst>
            <pc:docMk/>
            <pc:sldMk cId="839308523" sldId="1024"/>
            <ac:spMk id="2" creationId="{2001B397-9745-1AA1-8383-2DB1993029B2}"/>
          </ac:spMkLst>
        </pc:spChg>
        <pc:spChg chg="mod">
          <ac:chgData name="rahulkumar08945@gmail.com" userId="eaa8108a85f67eff" providerId="LiveId" clId="{976B4AF6-5466-41E9-ADB9-06B4A7B7A643}" dt="2023-06-25T17:18:43.577" v="1256" actId="2711"/>
          <ac:spMkLst>
            <pc:docMk/>
            <pc:sldMk cId="839308523" sldId="1024"/>
            <ac:spMk id="3" creationId="{1CE68D43-EB2C-AFED-1ACF-00BFC279AD36}"/>
          </ac:spMkLst>
        </pc:spChg>
      </pc:sldChg>
      <pc:sldChg chg="add">
        <pc:chgData name="rahulkumar08945@gmail.com" userId="eaa8108a85f67eff" providerId="LiveId" clId="{976B4AF6-5466-41E9-ADB9-06B4A7B7A643}" dt="2023-06-27T02:10:43.329" v="3450"/>
        <pc:sldMkLst>
          <pc:docMk/>
          <pc:sldMk cId="3047121697" sldId="1024"/>
        </pc:sldMkLst>
      </pc:sldChg>
      <pc:sldChg chg="del">
        <pc:chgData name="rahulkumar08945@gmail.com" userId="eaa8108a85f67eff" providerId="LiveId" clId="{976B4AF6-5466-41E9-ADB9-06B4A7B7A643}" dt="2023-06-26T16:47:18.645" v="2726" actId="2696"/>
        <pc:sldMkLst>
          <pc:docMk/>
          <pc:sldMk cId="3058948775" sldId="1024"/>
        </pc:sldMkLst>
      </pc:sldChg>
      <pc:sldChg chg="modSp add del mod">
        <pc:chgData name="rahulkumar08945@gmail.com" userId="eaa8108a85f67eff" providerId="LiveId" clId="{976B4AF6-5466-41E9-ADB9-06B4A7B7A643}" dt="2023-06-27T02:10:34.803" v="3449" actId="2696"/>
        <pc:sldMkLst>
          <pc:docMk/>
          <pc:sldMk cId="3756000060" sldId="1024"/>
        </pc:sldMkLst>
        <pc:spChg chg="mod">
          <ac:chgData name="rahulkumar08945@gmail.com" userId="eaa8108a85f67eff" providerId="LiveId" clId="{976B4AF6-5466-41E9-ADB9-06B4A7B7A643}" dt="2023-06-26T16:56:15.488" v="2740" actId="115"/>
          <ac:spMkLst>
            <pc:docMk/>
            <pc:sldMk cId="3756000060" sldId="1024"/>
            <ac:spMk id="2" creationId="{2001B397-9745-1AA1-8383-2DB1993029B2}"/>
          </ac:spMkLst>
        </pc:spChg>
      </pc:sldChg>
      <pc:sldChg chg="addSp delSp modSp new mod">
        <pc:chgData name="rahulkumar08945@gmail.com" userId="eaa8108a85f67eff" providerId="LiveId" clId="{976B4AF6-5466-41E9-ADB9-06B4A7B7A643}" dt="2023-06-25T17:26:32.950" v="1282" actId="20577"/>
        <pc:sldMkLst>
          <pc:docMk/>
          <pc:sldMk cId="96574431" sldId="1025"/>
        </pc:sldMkLst>
        <pc:spChg chg="mod">
          <ac:chgData name="rahulkumar08945@gmail.com" userId="eaa8108a85f67eff" providerId="LiveId" clId="{976B4AF6-5466-41E9-ADB9-06B4A7B7A643}" dt="2023-06-25T17:26:32.950" v="1282" actId="20577"/>
          <ac:spMkLst>
            <pc:docMk/>
            <pc:sldMk cId="96574431" sldId="1025"/>
            <ac:spMk id="3" creationId="{6D7796D0-6DEB-8E08-DE60-2496B598C2B0}"/>
          </ac:spMkLst>
        </pc:spChg>
        <pc:spChg chg="add del">
          <ac:chgData name="rahulkumar08945@gmail.com" userId="eaa8108a85f67eff" providerId="LiveId" clId="{976B4AF6-5466-41E9-ADB9-06B4A7B7A643}" dt="2023-06-25T17:25:01.367" v="1263" actId="22"/>
          <ac:spMkLst>
            <pc:docMk/>
            <pc:sldMk cId="96574431" sldId="1025"/>
            <ac:spMk id="6" creationId="{8238296B-F485-16EF-491C-D7AA3CB7C7BD}"/>
          </ac:spMkLst>
        </pc:spChg>
      </pc:sldChg>
      <pc:sldChg chg="modSp new mod">
        <pc:chgData name="rahulkumar08945@gmail.com" userId="eaa8108a85f67eff" providerId="LiveId" clId="{976B4AF6-5466-41E9-ADB9-06B4A7B7A643}" dt="2023-06-25T17:27:38.114" v="1290"/>
        <pc:sldMkLst>
          <pc:docMk/>
          <pc:sldMk cId="106734114" sldId="1026"/>
        </pc:sldMkLst>
        <pc:spChg chg="mod">
          <ac:chgData name="rahulkumar08945@gmail.com" userId="eaa8108a85f67eff" providerId="LiveId" clId="{976B4AF6-5466-41E9-ADB9-06B4A7B7A643}" dt="2023-06-25T17:27:38.114" v="1290"/>
          <ac:spMkLst>
            <pc:docMk/>
            <pc:sldMk cId="106734114" sldId="1026"/>
            <ac:spMk id="3" creationId="{18863504-0AC4-8EA7-53D6-2FB6D53B60B4}"/>
          </ac:spMkLst>
        </pc:spChg>
      </pc:sldChg>
      <pc:sldChg chg="add">
        <pc:chgData name="rahulkumar08945@gmail.com" userId="eaa8108a85f67eff" providerId="LiveId" clId="{976B4AF6-5466-41E9-ADB9-06B4A7B7A643}" dt="2023-06-25T17:39:21.445" v="1308"/>
        <pc:sldMkLst>
          <pc:docMk/>
          <pc:sldMk cId="3631272408" sldId="1027"/>
        </pc:sldMkLst>
      </pc:sldChg>
      <pc:sldChg chg="add">
        <pc:chgData name="rahulkumar08945@gmail.com" userId="eaa8108a85f67eff" providerId="LiveId" clId="{976B4AF6-5466-41E9-ADB9-06B4A7B7A643}" dt="2023-06-25T17:39:21.445" v="1308"/>
        <pc:sldMkLst>
          <pc:docMk/>
          <pc:sldMk cId="4223393917" sldId="1028"/>
        </pc:sldMkLst>
      </pc:sldChg>
      <pc:sldChg chg="add">
        <pc:chgData name="rahulkumar08945@gmail.com" userId="eaa8108a85f67eff" providerId="LiveId" clId="{976B4AF6-5466-41E9-ADB9-06B4A7B7A643}" dt="2023-06-25T17:39:21.445" v="1308"/>
        <pc:sldMkLst>
          <pc:docMk/>
          <pc:sldMk cId="2061985346" sldId="1029"/>
        </pc:sldMkLst>
      </pc:sldChg>
      <pc:sldChg chg="add">
        <pc:chgData name="rahulkumar08945@gmail.com" userId="eaa8108a85f67eff" providerId="LiveId" clId="{976B4AF6-5466-41E9-ADB9-06B4A7B7A643}" dt="2023-06-25T17:39:21.445" v="1308"/>
        <pc:sldMkLst>
          <pc:docMk/>
          <pc:sldMk cId="3268121014" sldId="1030"/>
        </pc:sldMkLst>
      </pc:sldChg>
      <pc:sldChg chg="add">
        <pc:chgData name="rahulkumar08945@gmail.com" userId="eaa8108a85f67eff" providerId="LiveId" clId="{976B4AF6-5466-41E9-ADB9-06B4A7B7A643}" dt="2023-06-25T17:39:21.445" v="1308"/>
        <pc:sldMkLst>
          <pc:docMk/>
          <pc:sldMk cId="2577596699" sldId="1031"/>
        </pc:sldMkLst>
      </pc:sldChg>
      <pc:sldChg chg="del">
        <pc:chgData name="rahulkumar08945@gmail.com" userId="eaa8108a85f67eff" providerId="LiveId" clId="{976B4AF6-5466-41E9-ADB9-06B4A7B7A643}" dt="2023-06-26T16:49:31.829" v="2728" actId="2696"/>
        <pc:sldMkLst>
          <pc:docMk/>
          <pc:sldMk cId="961005736" sldId="1032"/>
        </pc:sldMkLst>
      </pc:sldChg>
      <pc:sldChg chg="add">
        <pc:chgData name="rahulkumar08945@gmail.com" userId="eaa8108a85f67eff" providerId="LiveId" clId="{976B4AF6-5466-41E9-ADB9-06B4A7B7A643}" dt="2023-06-26T16:49:45.774" v="2729"/>
        <pc:sldMkLst>
          <pc:docMk/>
          <pc:sldMk cId="1705323783" sldId="1032"/>
        </pc:sldMkLst>
      </pc:sldChg>
      <pc:sldChg chg="modSp mod">
        <pc:chgData name="rahulkumar08945@gmail.com" userId="eaa8108a85f67eff" providerId="LiveId" clId="{976B4AF6-5466-41E9-ADB9-06B4A7B7A643}" dt="2023-06-26T13:52:29.814" v="2137" actId="207"/>
        <pc:sldMkLst>
          <pc:docMk/>
          <pc:sldMk cId="706088936" sldId="1033"/>
        </pc:sldMkLst>
        <pc:spChg chg="mod">
          <ac:chgData name="rahulkumar08945@gmail.com" userId="eaa8108a85f67eff" providerId="LiveId" clId="{976B4AF6-5466-41E9-ADB9-06B4A7B7A643}" dt="2023-06-26T13:50:53.856" v="2128" actId="115"/>
          <ac:spMkLst>
            <pc:docMk/>
            <pc:sldMk cId="706088936" sldId="1033"/>
            <ac:spMk id="2" creationId="{24A61870-A476-4186-2AF5-43AC3CBDE3DB}"/>
          </ac:spMkLst>
        </pc:spChg>
        <pc:spChg chg="mod">
          <ac:chgData name="rahulkumar08945@gmail.com" userId="eaa8108a85f67eff" providerId="LiveId" clId="{976B4AF6-5466-41E9-ADB9-06B4A7B7A643}" dt="2023-06-26T13:52:29.814" v="2137" actId="207"/>
          <ac:spMkLst>
            <pc:docMk/>
            <pc:sldMk cId="706088936" sldId="1033"/>
            <ac:spMk id="3" creationId="{460D9190-D372-3F57-9CED-8474FBD30A9A}"/>
          </ac:spMkLst>
        </pc:spChg>
      </pc:sldChg>
      <pc:sldChg chg="modSp del mod">
        <pc:chgData name="rahulkumar08945@gmail.com" userId="eaa8108a85f67eff" providerId="LiveId" clId="{976B4AF6-5466-41E9-ADB9-06B4A7B7A643}" dt="2023-06-26T13:07:01.224" v="1404" actId="2696"/>
        <pc:sldMkLst>
          <pc:docMk/>
          <pc:sldMk cId="1488589673" sldId="1034"/>
        </pc:sldMkLst>
        <pc:spChg chg="mod">
          <ac:chgData name="rahulkumar08945@gmail.com" userId="eaa8108a85f67eff" providerId="LiveId" clId="{976B4AF6-5466-41E9-ADB9-06B4A7B7A643}" dt="2023-06-26T13:05:49.141" v="1401" actId="113"/>
          <ac:spMkLst>
            <pc:docMk/>
            <pc:sldMk cId="1488589673" sldId="1034"/>
            <ac:spMk id="2" creationId="{CDB35128-641C-7C17-6481-C6D72B69447C}"/>
          </ac:spMkLst>
        </pc:spChg>
        <pc:spChg chg="mod">
          <ac:chgData name="rahulkumar08945@gmail.com" userId="eaa8108a85f67eff" providerId="LiveId" clId="{976B4AF6-5466-41E9-ADB9-06B4A7B7A643}" dt="2023-06-26T13:01:48.733" v="1352" actId="2711"/>
          <ac:spMkLst>
            <pc:docMk/>
            <pc:sldMk cId="1488589673" sldId="1034"/>
            <ac:spMk id="3" creationId="{75782A13-07E3-0387-3CC5-B3E8259C8B2E}"/>
          </ac:spMkLst>
        </pc:spChg>
      </pc:sldChg>
      <pc:sldChg chg="modSp add mod">
        <pc:chgData name="rahulkumar08945@gmail.com" userId="eaa8108a85f67eff" providerId="LiveId" clId="{976B4AF6-5466-41E9-ADB9-06B4A7B7A643}" dt="2023-06-26T13:53:05.361" v="2146" actId="1035"/>
        <pc:sldMkLst>
          <pc:docMk/>
          <pc:sldMk cId="2141715926" sldId="1034"/>
        </pc:sldMkLst>
        <pc:spChg chg="mod">
          <ac:chgData name="rahulkumar08945@gmail.com" userId="eaa8108a85f67eff" providerId="LiveId" clId="{976B4AF6-5466-41E9-ADB9-06B4A7B7A643}" dt="2023-06-26T13:52:57.747" v="2142" actId="1035"/>
          <ac:spMkLst>
            <pc:docMk/>
            <pc:sldMk cId="2141715926" sldId="1034"/>
            <ac:spMk id="2" creationId="{CDB35128-641C-7C17-6481-C6D72B69447C}"/>
          </ac:spMkLst>
        </pc:spChg>
        <pc:spChg chg="mod">
          <ac:chgData name="rahulkumar08945@gmail.com" userId="eaa8108a85f67eff" providerId="LiveId" clId="{976B4AF6-5466-41E9-ADB9-06B4A7B7A643}" dt="2023-06-26T13:53:05.361" v="2146" actId="1035"/>
          <ac:spMkLst>
            <pc:docMk/>
            <pc:sldMk cId="2141715926" sldId="1034"/>
            <ac:spMk id="3" creationId="{75782A13-07E3-0387-3CC5-B3E8259C8B2E}"/>
          </ac:spMkLst>
        </pc:spChg>
      </pc:sldChg>
      <pc:sldChg chg="modSp mod">
        <pc:chgData name="rahulkumar08945@gmail.com" userId="eaa8108a85f67eff" providerId="LiveId" clId="{976B4AF6-5466-41E9-ADB9-06B4A7B7A643}" dt="2023-06-26T13:54:50.779" v="2163" actId="20577"/>
        <pc:sldMkLst>
          <pc:docMk/>
          <pc:sldMk cId="2215167947" sldId="1035"/>
        </pc:sldMkLst>
        <pc:spChg chg="mod">
          <ac:chgData name="rahulkumar08945@gmail.com" userId="eaa8108a85f67eff" providerId="LiveId" clId="{976B4AF6-5466-41E9-ADB9-06B4A7B7A643}" dt="2023-06-26T13:11:58.826" v="1448" actId="115"/>
          <ac:spMkLst>
            <pc:docMk/>
            <pc:sldMk cId="2215167947" sldId="1035"/>
            <ac:spMk id="2" creationId="{DC69E85F-5549-AD51-27C5-D2DCE21684E7}"/>
          </ac:spMkLst>
        </pc:spChg>
        <pc:spChg chg="mod">
          <ac:chgData name="rahulkumar08945@gmail.com" userId="eaa8108a85f67eff" providerId="LiveId" clId="{976B4AF6-5466-41E9-ADB9-06B4A7B7A643}" dt="2023-06-26T13:54:50.779" v="2163" actId="20577"/>
          <ac:spMkLst>
            <pc:docMk/>
            <pc:sldMk cId="2215167947" sldId="1035"/>
            <ac:spMk id="3" creationId="{119DC207-B333-6FAA-594A-279CACA1BD4C}"/>
          </ac:spMkLst>
        </pc:spChg>
      </pc:sldChg>
      <pc:sldChg chg="addSp delSp modSp new mod">
        <pc:chgData name="rahulkumar08945@gmail.com" userId="eaa8108a85f67eff" providerId="LiveId" clId="{976B4AF6-5466-41E9-ADB9-06B4A7B7A643}" dt="2023-06-26T13:59:40.853" v="2187" actId="20577"/>
        <pc:sldMkLst>
          <pc:docMk/>
          <pc:sldMk cId="895146434" sldId="1036"/>
        </pc:sldMkLst>
        <pc:spChg chg="add del mod">
          <ac:chgData name="rahulkumar08945@gmail.com" userId="eaa8108a85f67eff" providerId="LiveId" clId="{976B4AF6-5466-41E9-ADB9-06B4A7B7A643}" dt="2023-06-26T13:59:36.395" v="2184" actId="20577"/>
          <ac:spMkLst>
            <pc:docMk/>
            <pc:sldMk cId="895146434" sldId="1036"/>
            <ac:spMk id="2" creationId="{BC9EE3EF-F367-0731-77D3-85AC02EC07D9}"/>
          </ac:spMkLst>
        </pc:spChg>
        <pc:spChg chg="add del mod">
          <ac:chgData name="rahulkumar08945@gmail.com" userId="eaa8108a85f67eff" providerId="LiveId" clId="{976B4AF6-5466-41E9-ADB9-06B4A7B7A643}" dt="2023-06-26T13:59:40.853" v="2187" actId="20577"/>
          <ac:spMkLst>
            <pc:docMk/>
            <pc:sldMk cId="895146434" sldId="1036"/>
            <ac:spMk id="3" creationId="{6C36355B-DFC3-A02D-3B0B-58363D7D828F}"/>
          </ac:spMkLst>
        </pc:spChg>
        <pc:spChg chg="add del mod">
          <ac:chgData name="rahulkumar08945@gmail.com" userId="eaa8108a85f67eff" providerId="LiveId" clId="{976B4AF6-5466-41E9-ADB9-06B4A7B7A643}" dt="2023-06-26T13:17:07.560" v="1504"/>
          <ac:spMkLst>
            <pc:docMk/>
            <pc:sldMk cId="895146434" sldId="1036"/>
            <ac:spMk id="6" creationId="{98E90D95-B8C0-8BB0-D4D6-50A9DA3919C8}"/>
          </ac:spMkLst>
        </pc:spChg>
        <pc:spChg chg="add del mod">
          <ac:chgData name="rahulkumar08945@gmail.com" userId="eaa8108a85f67eff" providerId="LiveId" clId="{976B4AF6-5466-41E9-ADB9-06B4A7B7A643}" dt="2023-06-26T13:22:37.040" v="1774"/>
          <ac:spMkLst>
            <pc:docMk/>
            <pc:sldMk cId="895146434" sldId="1036"/>
            <ac:spMk id="7" creationId="{DCD3C024-F406-4F37-44CC-0075279372E7}"/>
          </ac:spMkLst>
        </pc:spChg>
        <pc:spChg chg="add del">
          <ac:chgData name="rahulkumar08945@gmail.com" userId="eaa8108a85f67eff" providerId="LiveId" clId="{976B4AF6-5466-41E9-ADB9-06B4A7B7A643}" dt="2023-06-26T13:23:00.661" v="1782" actId="22"/>
          <ac:spMkLst>
            <pc:docMk/>
            <pc:sldMk cId="895146434" sldId="1036"/>
            <ac:spMk id="9" creationId="{B0CFBCBA-38AA-DB2F-3527-A8F4E740F1BB}"/>
          </ac:spMkLst>
        </pc:spChg>
        <pc:spChg chg="add del mod">
          <ac:chgData name="rahulkumar08945@gmail.com" userId="eaa8108a85f67eff" providerId="LiveId" clId="{976B4AF6-5466-41E9-ADB9-06B4A7B7A643}" dt="2023-06-26T13:25:44.258" v="1839" actId="478"/>
          <ac:spMkLst>
            <pc:docMk/>
            <pc:sldMk cId="895146434" sldId="1036"/>
            <ac:spMk id="11" creationId="{0CFAC5C4-D621-FFDB-D43C-BA2AB6427AEF}"/>
          </ac:spMkLst>
        </pc:spChg>
      </pc:sldChg>
      <pc:sldChg chg="addSp modSp new del mod">
        <pc:chgData name="rahulkumar08945@gmail.com" userId="eaa8108a85f67eff" providerId="LiveId" clId="{976B4AF6-5466-41E9-ADB9-06B4A7B7A643}" dt="2023-06-26T14:00:23.883" v="2189" actId="47"/>
        <pc:sldMkLst>
          <pc:docMk/>
          <pc:sldMk cId="3685998851" sldId="1037"/>
        </pc:sldMkLst>
        <pc:spChg chg="add mod">
          <ac:chgData name="rahulkumar08945@gmail.com" userId="eaa8108a85f67eff" providerId="LiveId" clId="{976B4AF6-5466-41E9-ADB9-06B4A7B7A643}" dt="2023-06-26T13:34:58.460" v="2014" actId="21"/>
          <ac:spMkLst>
            <pc:docMk/>
            <pc:sldMk cId="3685998851" sldId="1037"/>
            <ac:spMk id="6" creationId="{B76A3EE1-78FC-04A3-A734-E2B6549717EE}"/>
          </ac:spMkLst>
        </pc:spChg>
      </pc:sldChg>
      <pc:sldChg chg="modSp new del mod">
        <pc:chgData name="rahulkumar08945@gmail.com" userId="eaa8108a85f67eff" providerId="LiveId" clId="{976B4AF6-5466-41E9-ADB9-06B4A7B7A643}" dt="2023-06-26T13:30:31.130" v="1944" actId="47"/>
        <pc:sldMkLst>
          <pc:docMk/>
          <pc:sldMk cId="467018830" sldId="1038"/>
        </pc:sldMkLst>
        <pc:spChg chg="mod">
          <ac:chgData name="rahulkumar08945@gmail.com" userId="eaa8108a85f67eff" providerId="LiveId" clId="{976B4AF6-5466-41E9-ADB9-06B4A7B7A643}" dt="2023-06-26T13:19:05.815" v="1524" actId="404"/>
          <ac:spMkLst>
            <pc:docMk/>
            <pc:sldMk cId="467018830" sldId="1038"/>
            <ac:spMk id="2" creationId="{EB80E8EC-5693-2487-371B-EBD39C61816F}"/>
          </ac:spMkLst>
        </pc:spChg>
        <pc:spChg chg="mod">
          <ac:chgData name="rahulkumar08945@gmail.com" userId="eaa8108a85f67eff" providerId="LiveId" clId="{976B4AF6-5466-41E9-ADB9-06B4A7B7A643}" dt="2023-06-26T13:18:51.867" v="1519" actId="2711"/>
          <ac:spMkLst>
            <pc:docMk/>
            <pc:sldMk cId="467018830" sldId="1038"/>
            <ac:spMk id="3" creationId="{519A9356-F377-91E4-5450-C553CB3A9AFB}"/>
          </ac:spMkLst>
        </pc:spChg>
        <pc:spChg chg="mod">
          <ac:chgData name="rahulkumar08945@gmail.com" userId="eaa8108a85f67eff" providerId="LiveId" clId="{976B4AF6-5466-41E9-ADB9-06B4A7B7A643}" dt="2023-06-26T13:18:51.867" v="1519" actId="2711"/>
          <ac:spMkLst>
            <pc:docMk/>
            <pc:sldMk cId="467018830" sldId="1038"/>
            <ac:spMk id="4" creationId="{3C66EA57-41BC-727C-E2FA-72455F8A7E41}"/>
          </ac:spMkLst>
        </pc:spChg>
      </pc:sldChg>
      <pc:sldChg chg="addSp delSp modSp new mod">
        <pc:chgData name="rahulkumar08945@gmail.com" userId="eaa8108a85f67eff" providerId="LiveId" clId="{976B4AF6-5466-41E9-ADB9-06B4A7B7A643}" dt="2023-06-26T13:59:21.932" v="2181" actId="20577"/>
        <pc:sldMkLst>
          <pc:docMk/>
          <pc:sldMk cId="1091338243" sldId="1039"/>
        </pc:sldMkLst>
        <pc:spChg chg="del mod">
          <ac:chgData name="rahulkumar08945@gmail.com" userId="eaa8108a85f67eff" providerId="LiveId" clId="{976B4AF6-5466-41E9-ADB9-06B4A7B7A643}" dt="2023-06-26T13:31:10.265" v="1948" actId="21"/>
          <ac:spMkLst>
            <pc:docMk/>
            <pc:sldMk cId="1091338243" sldId="1039"/>
            <ac:spMk id="2" creationId="{CBAFD1B7-8267-2233-4BB5-C820F9DC4DA6}"/>
          </ac:spMkLst>
        </pc:spChg>
        <pc:spChg chg="mod">
          <ac:chgData name="rahulkumar08945@gmail.com" userId="eaa8108a85f67eff" providerId="LiveId" clId="{976B4AF6-5466-41E9-ADB9-06B4A7B7A643}" dt="2023-06-26T13:37:11.654" v="2041" actId="207"/>
          <ac:spMkLst>
            <pc:docMk/>
            <pc:sldMk cId="1091338243" sldId="1039"/>
            <ac:spMk id="3" creationId="{E6C9A399-9897-B566-6D1E-6F03BD6E9C91}"/>
          </ac:spMkLst>
        </pc:spChg>
        <pc:spChg chg="mod">
          <ac:chgData name="rahulkumar08945@gmail.com" userId="eaa8108a85f67eff" providerId="LiveId" clId="{976B4AF6-5466-41E9-ADB9-06B4A7B7A643}" dt="2023-06-26T13:37:00.382" v="2039" actId="12"/>
          <ac:spMkLst>
            <pc:docMk/>
            <pc:sldMk cId="1091338243" sldId="1039"/>
            <ac:spMk id="4" creationId="{5DA2415A-9602-BDA5-1717-40C8FADD5D70}"/>
          </ac:spMkLst>
        </pc:spChg>
        <pc:spChg chg="add del mod">
          <ac:chgData name="rahulkumar08945@gmail.com" userId="eaa8108a85f67eff" providerId="LiveId" clId="{976B4AF6-5466-41E9-ADB9-06B4A7B7A643}" dt="2023-06-26T13:31:15.717" v="1949" actId="21"/>
          <ac:spMkLst>
            <pc:docMk/>
            <pc:sldMk cId="1091338243" sldId="1039"/>
            <ac:spMk id="6" creationId="{64E1D2E8-F84F-FE3F-F4CD-F0433A9C86E4}"/>
          </ac:spMkLst>
        </pc:spChg>
        <pc:spChg chg="add mod">
          <ac:chgData name="rahulkumar08945@gmail.com" userId="eaa8108a85f67eff" providerId="LiveId" clId="{976B4AF6-5466-41E9-ADB9-06B4A7B7A643}" dt="2023-06-26T13:57:11.823" v="2173" actId="207"/>
          <ac:spMkLst>
            <pc:docMk/>
            <pc:sldMk cId="1091338243" sldId="1039"/>
            <ac:spMk id="8" creationId="{93C4CC22-2D68-1295-88CF-37CA71C2F60B}"/>
          </ac:spMkLst>
        </pc:spChg>
        <pc:spChg chg="add mod">
          <ac:chgData name="rahulkumar08945@gmail.com" userId="eaa8108a85f67eff" providerId="LiveId" clId="{976B4AF6-5466-41E9-ADB9-06B4A7B7A643}" dt="2023-06-26T13:59:21.932" v="2181" actId="20577"/>
          <ac:spMkLst>
            <pc:docMk/>
            <pc:sldMk cId="1091338243" sldId="1039"/>
            <ac:spMk id="10" creationId="{782539DE-2ADF-7515-B18B-DB0A3D5BB40B}"/>
          </ac:spMkLst>
        </pc:spChg>
      </pc:sldChg>
      <pc:sldChg chg="modSp new mod">
        <pc:chgData name="rahulkumar08945@gmail.com" userId="eaa8108a85f67eff" providerId="LiveId" clId="{976B4AF6-5466-41E9-ADB9-06B4A7B7A643}" dt="2023-06-26T15:54:42.982" v="2317" actId="20577"/>
        <pc:sldMkLst>
          <pc:docMk/>
          <pc:sldMk cId="1879698130" sldId="1040"/>
        </pc:sldMkLst>
        <pc:spChg chg="mod">
          <ac:chgData name="rahulkumar08945@gmail.com" userId="eaa8108a85f67eff" providerId="LiveId" clId="{976B4AF6-5466-41E9-ADB9-06B4A7B7A643}" dt="2023-06-26T15:39:55.582" v="2224" actId="27636"/>
          <ac:spMkLst>
            <pc:docMk/>
            <pc:sldMk cId="1879698130" sldId="1040"/>
            <ac:spMk id="2" creationId="{BDB77463-DFFB-3EE0-5747-3A278B23C2D7}"/>
          </ac:spMkLst>
        </pc:spChg>
        <pc:spChg chg="mod">
          <ac:chgData name="rahulkumar08945@gmail.com" userId="eaa8108a85f67eff" providerId="LiveId" clId="{976B4AF6-5466-41E9-ADB9-06B4A7B7A643}" dt="2023-06-26T15:54:42.982" v="2317" actId="20577"/>
          <ac:spMkLst>
            <pc:docMk/>
            <pc:sldMk cId="1879698130" sldId="1040"/>
            <ac:spMk id="3" creationId="{4F940A84-D0A1-0135-5057-ABCF350FFB6E}"/>
          </ac:spMkLst>
        </pc:spChg>
      </pc:sldChg>
      <pc:sldChg chg="modSp new del mod">
        <pc:chgData name="rahulkumar08945@gmail.com" userId="eaa8108a85f67eff" providerId="LiveId" clId="{976B4AF6-5466-41E9-ADB9-06B4A7B7A643}" dt="2023-06-26T14:00:18.500" v="2188" actId="47"/>
        <pc:sldMkLst>
          <pc:docMk/>
          <pc:sldMk cId="3248290921" sldId="1040"/>
        </pc:sldMkLst>
        <pc:spChg chg="mod">
          <ac:chgData name="rahulkumar08945@gmail.com" userId="eaa8108a85f67eff" providerId="LiveId" clId="{976B4AF6-5466-41E9-ADB9-06B4A7B7A643}" dt="2023-06-26T13:33:09.035" v="1966"/>
          <ac:spMkLst>
            <pc:docMk/>
            <pc:sldMk cId="3248290921" sldId="1040"/>
            <ac:spMk id="2" creationId="{50BD131A-F3A5-6F17-67C9-A7CC67F28452}"/>
          </ac:spMkLst>
        </pc:spChg>
      </pc:sldChg>
      <pc:sldChg chg="new del">
        <pc:chgData name="rahulkumar08945@gmail.com" userId="eaa8108a85f67eff" providerId="LiveId" clId="{976B4AF6-5466-41E9-ADB9-06B4A7B7A643}" dt="2023-06-26T13:41:40.175" v="2061" actId="47"/>
        <pc:sldMkLst>
          <pc:docMk/>
          <pc:sldMk cId="1079890520" sldId="1041"/>
        </pc:sldMkLst>
      </pc:sldChg>
      <pc:sldChg chg="modSp new mod">
        <pc:chgData name="rahulkumar08945@gmail.com" userId="eaa8108a85f67eff" providerId="LiveId" clId="{976B4AF6-5466-41E9-ADB9-06B4A7B7A643}" dt="2023-06-26T15:44:10.399" v="2248" actId="207"/>
        <pc:sldMkLst>
          <pc:docMk/>
          <pc:sldMk cId="2472537370" sldId="1041"/>
        </pc:sldMkLst>
        <pc:spChg chg="mod">
          <ac:chgData name="rahulkumar08945@gmail.com" userId="eaa8108a85f67eff" providerId="LiveId" clId="{976B4AF6-5466-41E9-ADB9-06B4A7B7A643}" dt="2023-06-26T15:40:33.680" v="2228"/>
          <ac:spMkLst>
            <pc:docMk/>
            <pc:sldMk cId="2472537370" sldId="1041"/>
            <ac:spMk id="2" creationId="{A22C9523-51A0-F786-826D-A0FB4223AA5D}"/>
          </ac:spMkLst>
        </pc:spChg>
        <pc:spChg chg="mod">
          <ac:chgData name="rahulkumar08945@gmail.com" userId="eaa8108a85f67eff" providerId="LiveId" clId="{976B4AF6-5466-41E9-ADB9-06B4A7B7A643}" dt="2023-06-26T15:44:10.399" v="2248" actId="207"/>
          <ac:spMkLst>
            <pc:docMk/>
            <pc:sldMk cId="2472537370" sldId="1041"/>
            <ac:spMk id="3" creationId="{DCB51D56-5766-434D-FDAB-95FB52FFB369}"/>
          </ac:spMkLst>
        </pc:spChg>
      </pc:sldChg>
      <pc:sldChg chg="modSp new mod">
        <pc:chgData name="rahulkumar08945@gmail.com" userId="eaa8108a85f67eff" providerId="LiveId" clId="{976B4AF6-5466-41E9-ADB9-06B4A7B7A643}" dt="2023-06-26T15:59:12.644" v="2370" actId="207"/>
        <pc:sldMkLst>
          <pc:docMk/>
          <pc:sldMk cId="1232839538" sldId="1042"/>
        </pc:sldMkLst>
        <pc:spChg chg="mod">
          <ac:chgData name="rahulkumar08945@gmail.com" userId="eaa8108a85f67eff" providerId="LiveId" clId="{976B4AF6-5466-41E9-ADB9-06B4A7B7A643}" dt="2023-06-26T15:59:12.644" v="2370" actId="207"/>
          <ac:spMkLst>
            <pc:docMk/>
            <pc:sldMk cId="1232839538" sldId="1042"/>
            <ac:spMk id="3" creationId="{1115C135-D7B7-661A-D0A2-8729EF8DAE8D}"/>
          </ac:spMkLst>
        </pc:spChg>
      </pc:sldChg>
      <pc:sldChg chg="modSp new mod">
        <pc:chgData name="rahulkumar08945@gmail.com" userId="eaa8108a85f67eff" providerId="LiveId" clId="{976B4AF6-5466-41E9-ADB9-06B4A7B7A643}" dt="2023-06-26T15:59:25.666" v="2372" actId="207"/>
        <pc:sldMkLst>
          <pc:docMk/>
          <pc:sldMk cId="4197283587" sldId="1043"/>
        </pc:sldMkLst>
        <pc:spChg chg="mod">
          <ac:chgData name="rahulkumar08945@gmail.com" userId="eaa8108a85f67eff" providerId="LiveId" clId="{976B4AF6-5466-41E9-ADB9-06B4A7B7A643}" dt="2023-06-26T15:59:25.666" v="2372" actId="207"/>
          <ac:spMkLst>
            <pc:docMk/>
            <pc:sldMk cId="4197283587" sldId="1043"/>
            <ac:spMk id="3" creationId="{85609574-0039-9A5B-F9D7-E30D8179109C}"/>
          </ac:spMkLst>
        </pc:spChg>
      </pc:sldChg>
      <pc:sldChg chg="modSp new mod">
        <pc:chgData name="rahulkumar08945@gmail.com" userId="eaa8108a85f67eff" providerId="LiveId" clId="{976B4AF6-5466-41E9-ADB9-06B4A7B7A643}" dt="2023-06-26T15:59:41.277" v="2374" actId="207"/>
        <pc:sldMkLst>
          <pc:docMk/>
          <pc:sldMk cId="1318053529" sldId="1044"/>
        </pc:sldMkLst>
        <pc:spChg chg="mod">
          <ac:chgData name="rahulkumar08945@gmail.com" userId="eaa8108a85f67eff" providerId="LiveId" clId="{976B4AF6-5466-41E9-ADB9-06B4A7B7A643}" dt="2023-06-26T15:59:41.277" v="2374" actId="207"/>
          <ac:spMkLst>
            <pc:docMk/>
            <pc:sldMk cId="1318053529" sldId="1044"/>
            <ac:spMk id="3" creationId="{14C05174-7987-3BF8-62E4-8467167825E2}"/>
          </ac:spMkLst>
        </pc:spChg>
      </pc:sldChg>
      <pc:sldChg chg="modSp new mod">
        <pc:chgData name="rahulkumar08945@gmail.com" userId="eaa8108a85f67eff" providerId="LiveId" clId="{976B4AF6-5466-41E9-ADB9-06B4A7B7A643}" dt="2023-06-26T15:49:42.984" v="2275"/>
        <pc:sldMkLst>
          <pc:docMk/>
          <pc:sldMk cId="3829339287" sldId="1045"/>
        </pc:sldMkLst>
        <pc:spChg chg="mod">
          <ac:chgData name="rahulkumar08945@gmail.com" userId="eaa8108a85f67eff" providerId="LiveId" clId="{976B4AF6-5466-41E9-ADB9-06B4A7B7A643}" dt="2023-06-26T15:49:42.984" v="2275"/>
          <ac:spMkLst>
            <pc:docMk/>
            <pc:sldMk cId="3829339287" sldId="1045"/>
            <ac:spMk id="3" creationId="{4F917754-BE5A-53B9-BC18-C95EA7BA0123}"/>
          </ac:spMkLst>
        </pc:spChg>
      </pc:sldChg>
      <pc:sldChg chg="modSp new mod">
        <pc:chgData name="rahulkumar08945@gmail.com" userId="eaa8108a85f67eff" providerId="LiveId" clId="{976B4AF6-5466-41E9-ADB9-06B4A7B7A643}" dt="2023-06-26T15:59:57.694" v="2376" actId="207"/>
        <pc:sldMkLst>
          <pc:docMk/>
          <pc:sldMk cId="1096110421" sldId="1046"/>
        </pc:sldMkLst>
        <pc:spChg chg="mod">
          <ac:chgData name="rahulkumar08945@gmail.com" userId="eaa8108a85f67eff" providerId="LiveId" clId="{976B4AF6-5466-41E9-ADB9-06B4A7B7A643}" dt="2023-06-26T15:59:57.694" v="2376" actId="207"/>
          <ac:spMkLst>
            <pc:docMk/>
            <pc:sldMk cId="1096110421" sldId="1046"/>
            <ac:spMk id="3" creationId="{B870F3F2-46D1-EE7F-134D-AC0FBDD031B2}"/>
          </ac:spMkLst>
        </pc:spChg>
      </pc:sldChg>
      <pc:sldChg chg="modSp new mod">
        <pc:chgData name="rahulkumar08945@gmail.com" userId="eaa8108a85f67eff" providerId="LiveId" clId="{976B4AF6-5466-41E9-ADB9-06B4A7B7A643}" dt="2023-06-26T16:00:11.420" v="2378" actId="207"/>
        <pc:sldMkLst>
          <pc:docMk/>
          <pc:sldMk cId="2320822363" sldId="1047"/>
        </pc:sldMkLst>
        <pc:spChg chg="mod">
          <ac:chgData name="rahulkumar08945@gmail.com" userId="eaa8108a85f67eff" providerId="LiveId" clId="{976B4AF6-5466-41E9-ADB9-06B4A7B7A643}" dt="2023-06-26T16:00:11.420" v="2378" actId="207"/>
          <ac:spMkLst>
            <pc:docMk/>
            <pc:sldMk cId="2320822363" sldId="1047"/>
            <ac:spMk id="3" creationId="{9E871781-2BBB-4754-5989-16E0C41BC22C}"/>
          </ac:spMkLst>
        </pc:spChg>
      </pc:sldChg>
      <pc:sldChg chg="modSp new mod">
        <pc:chgData name="rahulkumar08945@gmail.com" userId="eaa8108a85f67eff" providerId="LiveId" clId="{976B4AF6-5466-41E9-ADB9-06B4A7B7A643}" dt="2023-06-26T16:00:33.239" v="2381" actId="20577"/>
        <pc:sldMkLst>
          <pc:docMk/>
          <pc:sldMk cId="266888471" sldId="1048"/>
        </pc:sldMkLst>
        <pc:spChg chg="mod">
          <ac:chgData name="rahulkumar08945@gmail.com" userId="eaa8108a85f67eff" providerId="LiveId" clId="{976B4AF6-5466-41E9-ADB9-06B4A7B7A643}" dt="2023-06-26T16:00:33.239" v="2381" actId="20577"/>
          <ac:spMkLst>
            <pc:docMk/>
            <pc:sldMk cId="266888471" sldId="1048"/>
            <ac:spMk id="3" creationId="{389F49DD-3BBE-4E0B-EE30-38A6881BE23B}"/>
          </ac:spMkLst>
        </pc:spChg>
      </pc:sldChg>
      <pc:sldChg chg="addSp delSp modSp new mod">
        <pc:chgData name="rahulkumar08945@gmail.com" userId="eaa8108a85f67eff" providerId="LiveId" clId="{976B4AF6-5466-41E9-ADB9-06B4A7B7A643}" dt="2023-06-26T16:00:42.443" v="2382" actId="207"/>
        <pc:sldMkLst>
          <pc:docMk/>
          <pc:sldMk cId="66880685" sldId="1049"/>
        </pc:sldMkLst>
        <pc:spChg chg="mod">
          <ac:chgData name="rahulkumar08945@gmail.com" userId="eaa8108a85f67eff" providerId="LiveId" clId="{976B4AF6-5466-41E9-ADB9-06B4A7B7A643}" dt="2023-06-26T16:00:42.443" v="2382" actId="207"/>
          <ac:spMkLst>
            <pc:docMk/>
            <pc:sldMk cId="66880685" sldId="1049"/>
            <ac:spMk id="3" creationId="{F23C2EA0-37A3-B06D-8470-9B196F505892}"/>
          </ac:spMkLst>
        </pc:spChg>
        <pc:spChg chg="add del">
          <ac:chgData name="rahulkumar08945@gmail.com" userId="eaa8108a85f67eff" providerId="LiveId" clId="{976B4AF6-5466-41E9-ADB9-06B4A7B7A643}" dt="2023-06-26T15:52:17.309" v="2298" actId="22"/>
          <ac:spMkLst>
            <pc:docMk/>
            <pc:sldMk cId="66880685" sldId="1049"/>
            <ac:spMk id="6" creationId="{0F7C95F4-27E9-A54B-2B71-215C0C52B101}"/>
          </ac:spMkLst>
        </pc:spChg>
      </pc:sldChg>
      <pc:sldChg chg="modSp new mod">
        <pc:chgData name="rahulkumar08945@gmail.com" userId="eaa8108a85f67eff" providerId="LiveId" clId="{976B4AF6-5466-41E9-ADB9-06B4A7B7A643}" dt="2023-06-26T17:08:11.473" v="2907" actId="404"/>
        <pc:sldMkLst>
          <pc:docMk/>
          <pc:sldMk cId="3476577267" sldId="1050"/>
        </pc:sldMkLst>
        <pc:spChg chg="mod">
          <ac:chgData name="rahulkumar08945@gmail.com" userId="eaa8108a85f67eff" providerId="LiveId" clId="{976B4AF6-5466-41E9-ADB9-06B4A7B7A643}" dt="2023-06-26T17:08:11.473" v="2907" actId="404"/>
          <ac:spMkLst>
            <pc:docMk/>
            <pc:sldMk cId="3476577267" sldId="1050"/>
            <ac:spMk id="2" creationId="{0544CEC5-48A3-8024-82CB-2C3108448FA5}"/>
          </ac:spMkLst>
        </pc:spChg>
        <pc:spChg chg="mod">
          <ac:chgData name="rahulkumar08945@gmail.com" userId="eaa8108a85f67eff" providerId="LiveId" clId="{976B4AF6-5466-41E9-ADB9-06B4A7B7A643}" dt="2023-06-26T16:32:33.799" v="2534" actId="5793"/>
          <ac:spMkLst>
            <pc:docMk/>
            <pc:sldMk cId="3476577267" sldId="1050"/>
            <ac:spMk id="3" creationId="{DFEB0C9A-B1DB-FE35-C1BC-21167A6FF52F}"/>
          </ac:spMkLst>
        </pc:spChg>
        <pc:spChg chg="mod">
          <ac:chgData name="rahulkumar08945@gmail.com" userId="eaa8108a85f67eff" providerId="LiveId" clId="{976B4AF6-5466-41E9-ADB9-06B4A7B7A643}" dt="2023-06-26T16:32:02.990" v="2465" actId="2711"/>
          <ac:spMkLst>
            <pc:docMk/>
            <pc:sldMk cId="3476577267" sldId="1050"/>
            <ac:spMk id="4" creationId="{20FFDD80-1599-CA80-1D55-61E03F93DA03}"/>
          </ac:spMkLst>
        </pc:spChg>
      </pc:sldChg>
      <pc:sldChg chg="delSp modSp new mod">
        <pc:chgData name="rahulkumar08945@gmail.com" userId="eaa8108a85f67eff" providerId="LiveId" clId="{976B4AF6-5466-41E9-ADB9-06B4A7B7A643}" dt="2023-06-26T16:41:48.053" v="2698" actId="20577"/>
        <pc:sldMkLst>
          <pc:docMk/>
          <pc:sldMk cId="2917467395" sldId="1051"/>
        </pc:sldMkLst>
        <pc:spChg chg="del">
          <ac:chgData name="rahulkumar08945@gmail.com" userId="eaa8108a85f67eff" providerId="LiveId" clId="{976B4AF6-5466-41E9-ADB9-06B4A7B7A643}" dt="2023-06-26T16:31:22.697" v="2447" actId="21"/>
          <ac:spMkLst>
            <pc:docMk/>
            <pc:sldMk cId="2917467395" sldId="1051"/>
            <ac:spMk id="2" creationId="{99761DE1-DB10-59DE-37B4-2AF3479CD9FA}"/>
          </ac:spMkLst>
        </pc:spChg>
        <pc:spChg chg="mod">
          <ac:chgData name="rahulkumar08945@gmail.com" userId="eaa8108a85f67eff" providerId="LiveId" clId="{976B4AF6-5466-41E9-ADB9-06B4A7B7A643}" dt="2023-06-26T16:41:48.053" v="2698" actId="20577"/>
          <ac:spMkLst>
            <pc:docMk/>
            <pc:sldMk cId="2917467395" sldId="1051"/>
            <ac:spMk id="3" creationId="{38BE5EFE-94CA-E488-E1C8-3E2B949476B0}"/>
          </ac:spMkLst>
        </pc:spChg>
        <pc:spChg chg="mod">
          <ac:chgData name="rahulkumar08945@gmail.com" userId="eaa8108a85f67eff" providerId="LiveId" clId="{976B4AF6-5466-41E9-ADB9-06B4A7B7A643}" dt="2023-06-26T16:33:21.058" v="2539" actId="12"/>
          <ac:spMkLst>
            <pc:docMk/>
            <pc:sldMk cId="2917467395" sldId="1051"/>
            <ac:spMk id="4" creationId="{BD0CAE10-860B-703E-AD8A-86A28E3594F3}"/>
          </ac:spMkLst>
        </pc:spChg>
      </pc:sldChg>
      <pc:sldChg chg="modSp new mod">
        <pc:chgData name="rahulkumar08945@gmail.com" userId="eaa8108a85f67eff" providerId="LiveId" clId="{976B4AF6-5466-41E9-ADB9-06B4A7B7A643}" dt="2023-06-26T17:29:54.310" v="3365" actId="313"/>
        <pc:sldMkLst>
          <pc:docMk/>
          <pc:sldMk cId="3906807626" sldId="1052"/>
        </pc:sldMkLst>
        <pc:spChg chg="mod">
          <ac:chgData name="rahulkumar08945@gmail.com" userId="eaa8108a85f67eff" providerId="LiveId" clId="{976B4AF6-5466-41E9-ADB9-06B4A7B7A643}" dt="2023-06-26T17:07:56.268" v="2906" actId="255"/>
          <ac:spMkLst>
            <pc:docMk/>
            <pc:sldMk cId="3906807626" sldId="1052"/>
            <ac:spMk id="2" creationId="{C07A68DB-CAC9-6A35-8CB6-F4BA0A8D709B}"/>
          </ac:spMkLst>
        </pc:spChg>
        <pc:spChg chg="mod">
          <ac:chgData name="rahulkumar08945@gmail.com" userId="eaa8108a85f67eff" providerId="LiveId" clId="{976B4AF6-5466-41E9-ADB9-06B4A7B7A643}" dt="2023-06-26T17:29:54.310" v="3365" actId="313"/>
          <ac:spMkLst>
            <pc:docMk/>
            <pc:sldMk cId="3906807626" sldId="1052"/>
            <ac:spMk id="3" creationId="{D8979A8D-19BC-09D5-3878-3FD2D1B254E3}"/>
          </ac:spMkLst>
        </pc:spChg>
        <pc:spChg chg="mod">
          <ac:chgData name="rahulkumar08945@gmail.com" userId="eaa8108a85f67eff" providerId="LiveId" clId="{976B4AF6-5466-41E9-ADB9-06B4A7B7A643}" dt="2023-06-26T16:32:42.265" v="2535" actId="2711"/>
          <ac:spMkLst>
            <pc:docMk/>
            <pc:sldMk cId="3906807626" sldId="1052"/>
            <ac:spMk id="4" creationId="{50A6D7ED-1DD0-C755-6584-0A08523E1EF9}"/>
          </ac:spMkLst>
        </pc:spChg>
      </pc:sldChg>
      <pc:sldChg chg="addSp delSp modSp new del mod ord">
        <pc:chgData name="rahulkumar08945@gmail.com" userId="eaa8108a85f67eff" providerId="LiveId" clId="{976B4AF6-5466-41E9-ADB9-06B4A7B7A643}" dt="2023-06-26T17:26:25.298" v="3250" actId="47"/>
        <pc:sldMkLst>
          <pc:docMk/>
          <pc:sldMk cId="312655405" sldId="1053"/>
        </pc:sldMkLst>
        <pc:spChg chg="del">
          <ac:chgData name="rahulkumar08945@gmail.com" userId="eaa8108a85f67eff" providerId="LiveId" clId="{976B4AF6-5466-41E9-ADB9-06B4A7B7A643}" dt="2023-06-26T16:34:09.737" v="2548" actId="21"/>
          <ac:spMkLst>
            <pc:docMk/>
            <pc:sldMk cId="312655405" sldId="1053"/>
            <ac:spMk id="2" creationId="{CAD901DA-71A6-995B-08F8-1865398AC245}"/>
          </ac:spMkLst>
        </pc:spChg>
        <pc:spChg chg="mod">
          <ac:chgData name="rahulkumar08945@gmail.com" userId="eaa8108a85f67eff" providerId="LiveId" clId="{976B4AF6-5466-41E9-ADB9-06B4A7B7A643}" dt="2023-06-26T17:24:09.023" v="3211" actId="21"/>
          <ac:spMkLst>
            <pc:docMk/>
            <pc:sldMk cId="312655405" sldId="1053"/>
            <ac:spMk id="3" creationId="{3BFA12DC-4152-F750-6FCE-3FF97B0F9006}"/>
          </ac:spMkLst>
        </pc:spChg>
        <pc:spChg chg="mod">
          <ac:chgData name="rahulkumar08945@gmail.com" userId="eaa8108a85f67eff" providerId="LiveId" clId="{976B4AF6-5466-41E9-ADB9-06B4A7B7A643}" dt="2023-06-26T16:34:35.607" v="2567" actId="12"/>
          <ac:spMkLst>
            <pc:docMk/>
            <pc:sldMk cId="312655405" sldId="1053"/>
            <ac:spMk id="4" creationId="{E726B806-B5E1-0B56-4F66-79BDAB7B0057}"/>
          </ac:spMkLst>
        </pc:spChg>
        <pc:spChg chg="add del">
          <ac:chgData name="rahulkumar08945@gmail.com" userId="eaa8108a85f67eff" providerId="LiveId" clId="{976B4AF6-5466-41E9-ADB9-06B4A7B7A643}" dt="2023-06-26T16:16:54.825" v="2391" actId="22"/>
          <ac:spMkLst>
            <pc:docMk/>
            <pc:sldMk cId="312655405" sldId="1053"/>
            <ac:spMk id="6" creationId="{DA5A31A8-A62B-2A98-F32B-D89E3E4E5E10}"/>
          </ac:spMkLst>
        </pc:spChg>
        <pc:spChg chg="add del">
          <ac:chgData name="rahulkumar08945@gmail.com" userId="eaa8108a85f67eff" providerId="LiveId" clId="{976B4AF6-5466-41E9-ADB9-06B4A7B7A643}" dt="2023-06-26T17:18:18.995" v="3156" actId="22"/>
          <ac:spMkLst>
            <pc:docMk/>
            <pc:sldMk cId="312655405" sldId="1053"/>
            <ac:spMk id="8" creationId="{A911A88B-B4AA-62A9-6621-9FF89EA60EE1}"/>
          </ac:spMkLst>
        </pc:spChg>
      </pc:sldChg>
      <pc:sldChg chg="delSp modSp new mod">
        <pc:chgData name="rahulkumar08945@gmail.com" userId="eaa8108a85f67eff" providerId="LiveId" clId="{976B4AF6-5466-41E9-ADB9-06B4A7B7A643}" dt="2023-06-26T17:26:50.953" v="3253" actId="20577"/>
        <pc:sldMkLst>
          <pc:docMk/>
          <pc:sldMk cId="4003592286" sldId="1054"/>
        </pc:sldMkLst>
        <pc:spChg chg="del">
          <ac:chgData name="rahulkumar08945@gmail.com" userId="eaa8108a85f67eff" providerId="LiveId" clId="{976B4AF6-5466-41E9-ADB9-06B4A7B7A643}" dt="2023-06-26T16:35:32.431" v="2580" actId="21"/>
          <ac:spMkLst>
            <pc:docMk/>
            <pc:sldMk cId="4003592286" sldId="1054"/>
            <ac:spMk id="2" creationId="{0FAE4192-0DE3-67F2-A930-099FC9B6F9BB}"/>
          </ac:spMkLst>
        </pc:spChg>
        <pc:spChg chg="mod">
          <ac:chgData name="rahulkumar08945@gmail.com" userId="eaa8108a85f67eff" providerId="LiveId" clId="{976B4AF6-5466-41E9-ADB9-06B4A7B7A643}" dt="2023-06-26T17:26:50.953" v="3253" actId="20577"/>
          <ac:spMkLst>
            <pc:docMk/>
            <pc:sldMk cId="4003592286" sldId="1054"/>
            <ac:spMk id="3" creationId="{963851A7-FEA7-A880-87D1-D4706863501D}"/>
          </ac:spMkLst>
        </pc:spChg>
      </pc:sldChg>
      <pc:sldChg chg="delSp modSp new mod">
        <pc:chgData name="rahulkumar08945@gmail.com" userId="eaa8108a85f67eff" providerId="LiveId" clId="{976B4AF6-5466-41E9-ADB9-06B4A7B7A643}" dt="2023-06-26T17:27:04.956" v="3260" actId="20577"/>
        <pc:sldMkLst>
          <pc:docMk/>
          <pc:sldMk cId="1869676150" sldId="1055"/>
        </pc:sldMkLst>
        <pc:spChg chg="del">
          <ac:chgData name="rahulkumar08945@gmail.com" userId="eaa8108a85f67eff" providerId="LiveId" clId="{976B4AF6-5466-41E9-ADB9-06B4A7B7A643}" dt="2023-06-26T16:37:10.768" v="2613" actId="21"/>
          <ac:spMkLst>
            <pc:docMk/>
            <pc:sldMk cId="1869676150" sldId="1055"/>
            <ac:spMk id="2" creationId="{F82F252C-70B7-CA81-1CDA-54C6665B9899}"/>
          </ac:spMkLst>
        </pc:spChg>
        <pc:spChg chg="mod">
          <ac:chgData name="rahulkumar08945@gmail.com" userId="eaa8108a85f67eff" providerId="LiveId" clId="{976B4AF6-5466-41E9-ADB9-06B4A7B7A643}" dt="2023-06-26T17:27:04.956" v="3260" actId="20577"/>
          <ac:spMkLst>
            <pc:docMk/>
            <pc:sldMk cId="1869676150" sldId="1055"/>
            <ac:spMk id="3" creationId="{9779656C-3262-9DDF-9E36-2AA8C9BB4592}"/>
          </ac:spMkLst>
        </pc:spChg>
        <pc:spChg chg="mod">
          <ac:chgData name="rahulkumar08945@gmail.com" userId="eaa8108a85f67eff" providerId="LiveId" clId="{976B4AF6-5466-41E9-ADB9-06B4A7B7A643}" dt="2023-06-26T16:37:42.530" v="2631" actId="1035"/>
          <ac:spMkLst>
            <pc:docMk/>
            <pc:sldMk cId="1869676150" sldId="1055"/>
            <ac:spMk id="4" creationId="{ADC430F0-3AAC-39D5-4F43-EABC55C2135B}"/>
          </ac:spMkLst>
        </pc:spChg>
      </pc:sldChg>
      <pc:sldChg chg="addSp delSp modSp new mod">
        <pc:chgData name="rahulkumar08945@gmail.com" userId="eaa8108a85f67eff" providerId="LiveId" clId="{976B4AF6-5466-41E9-ADB9-06B4A7B7A643}" dt="2023-06-26T17:30:24.741" v="3374" actId="1035"/>
        <pc:sldMkLst>
          <pc:docMk/>
          <pc:sldMk cId="825533635" sldId="1056"/>
        </pc:sldMkLst>
        <pc:spChg chg="del mod">
          <ac:chgData name="rahulkumar08945@gmail.com" userId="eaa8108a85f67eff" providerId="LiveId" clId="{976B4AF6-5466-41E9-ADB9-06B4A7B7A643}" dt="2023-06-26T17:30:18.554" v="3367" actId="21"/>
          <ac:spMkLst>
            <pc:docMk/>
            <pc:sldMk cId="825533635" sldId="1056"/>
            <ac:spMk id="2" creationId="{84373CC6-23CA-9F28-5778-58C0BC1933F6}"/>
          </ac:spMkLst>
        </pc:spChg>
        <pc:spChg chg="mod">
          <ac:chgData name="rahulkumar08945@gmail.com" userId="eaa8108a85f67eff" providerId="LiveId" clId="{976B4AF6-5466-41E9-ADB9-06B4A7B7A643}" dt="2023-06-26T17:30:24.741" v="3374" actId="1035"/>
          <ac:spMkLst>
            <pc:docMk/>
            <pc:sldMk cId="825533635" sldId="1056"/>
            <ac:spMk id="3" creationId="{219ECBA8-5326-99BA-DA3F-EFE8A66899DE}"/>
          </ac:spMkLst>
        </pc:spChg>
        <pc:spChg chg="add del">
          <ac:chgData name="rahulkumar08945@gmail.com" userId="eaa8108a85f67eff" providerId="LiveId" clId="{976B4AF6-5466-41E9-ADB9-06B4A7B7A643}" dt="2023-06-26T17:17:54.154" v="3152" actId="22"/>
          <ac:spMkLst>
            <pc:docMk/>
            <pc:sldMk cId="825533635" sldId="1056"/>
            <ac:spMk id="6" creationId="{98C2A4AE-CAA8-D76B-78BF-FA9CC009E9FF}"/>
          </ac:spMkLst>
        </pc:spChg>
      </pc:sldChg>
      <pc:sldChg chg="new del">
        <pc:chgData name="rahulkumar08945@gmail.com" userId="eaa8108a85f67eff" providerId="LiveId" clId="{976B4AF6-5466-41E9-ADB9-06B4A7B7A643}" dt="2023-06-26T16:21:45.278" v="2435" actId="47"/>
        <pc:sldMkLst>
          <pc:docMk/>
          <pc:sldMk cId="2309253019" sldId="1056"/>
        </pc:sldMkLst>
      </pc:sldChg>
      <pc:sldChg chg="addSp delSp modSp new mod">
        <pc:chgData name="rahulkumar08945@gmail.com" userId="eaa8108a85f67eff" providerId="LiveId" clId="{976B4AF6-5466-41E9-ADB9-06B4A7B7A643}" dt="2023-06-26T17:25:52.445" v="3249" actId="20577"/>
        <pc:sldMkLst>
          <pc:docMk/>
          <pc:sldMk cId="2651604623" sldId="1057"/>
        </pc:sldMkLst>
        <pc:spChg chg="del">
          <ac:chgData name="rahulkumar08945@gmail.com" userId="eaa8108a85f67eff" providerId="LiveId" clId="{976B4AF6-5466-41E9-ADB9-06B4A7B7A643}" dt="2023-06-26T17:24:40.483" v="3216" actId="21"/>
          <ac:spMkLst>
            <pc:docMk/>
            <pc:sldMk cId="2651604623" sldId="1057"/>
            <ac:spMk id="2" creationId="{E48729BD-56D7-04A7-6F50-C2762154B87A}"/>
          </ac:spMkLst>
        </pc:spChg>
        <pc:spChg chg="mod">
          <ac:chgData name="rahulkumar08945@gmail.com" userId="eaa8108a85f67eff" providerId="LiveId" clId="{976B4AF6-5466-41E9-ADB9-06B4A7B7A643}" dt="2023-06-26T17:25:52.445" v="3249" actId="20577"/>
          <ac:spMkLst>
            <pc:docMk/>
            <pc:sldMk cId="2651604623" sldId="1057"/>
            <ac:spMk id="3" creationId="{BD1AE9F3-A055-556A-C383-DCF7CCB01B60}"/>
          </ac:spMkLst>
        </pc:spChg>
        <pc:spChg chg="add del">
          <ac:chgData name="rahulkumar08945@gmail.com" userId="eaa8108a85f67eff" providerId="LiveId" clId="{976B4AF6-5466-41E9-ADB9-06B4A7B7A643}" dt="2023-06-26T17:24:28.250" v="3214" actId="22"/>
          <ac:spMkLst>
            <pc:docMk/>
            <pc:sldMk cId="2651604623" sldId="1057"/>
            <ac:spMk id="6" creationId="{D2CFF18B-DE97-1129-D138-744B57027014}"/>
          </ac:spMkLst>
        </pc:spChg>
      </pc:sldChg>
      <pc:sldChg chg="modSp new mod">
        <pc:chgData name="rahulkumar08945@gmail.com" userId="eaa8108a85f67eff" providerId="LiveId" clId="{976B4AF6-5466-41E9-ADB9-06B4A7B7A643}" dt="2023-06-27T02:10:10.957" v="3448" actId="113"/>
        <pc:sldMkLst>
          <pc:docMk/>
          <pc:sldMk cId="2043651166" sldId="1058"/>
        </pc:sldMkLst>
        <pc:spChg chg="mod">
          <ac:chgData name="rahulkumar08945@gmail.com" userId="eaa8108a85f67eff" providerId="LiveId" clId="{976B4AF6-5466-41E9-ADB9-06B4A7B7A643}" dt="2023-06-27T02:01:22.608" v="3377" actId="27636"/>
          <ac:spMkLst>
            <pc:docMk/>
            <pc:sldMk cId="2043651166" sldId="1058"/>
            <ac:spMk id="2" creationId="{8B054588-67D6-7BB5-51C1-D8A6D52502DE}"/>
          </ac:spMkLst>
        </pc:spChg>
        <pc:spChg chg="mod">
          <ac:chgData name="rahulkumar08945@gmail.com" userId="eaa8108a85f67eff" providerId="LiveId" clId="{976B4AF6-5466-41E9-ADB9-06B4A7B7A643}" dt="2023-06-27T02:10:10.957" v="3448" actId="113"/>
          <ac:spMkLst>
            <pc:docMk/>
            <pc:sldMk cId="2043651166" sldId="1058"/>
            <ac:spMk id="3" creationId="{263381E3-3E5C-87DD-CE58-3BE1FB95EF1F}"/>
          </ac:spMkLst>
        </pc:spChg>
      </pc:sldChg>
    </pc:docChg>
  </pc:docChgLst>
  <pc:docChgLst>
    <pc:chgData name="Rahul Kumar" userId="eaa8108a85f67eff" providerId="LiveId" clId="{5AFEBD3C-9608-4861-A7C2-44ADA0CC3585}"/>
    <pc:docChg chg="undo custSel modSld">
      <pc:chgData name="Rahul Kumar" userId="eaa8108a85f67eff" providerId="LiveId" clId="{5AFEBD3C-9608-4861-A7C2-44ADA0CC3585}" dt="2024-07-16T04:53:46.052" v="653" actId="207"/>
      <pc:docMkLst>
        <pc:docMk/>
      </pc:docMkLst>
      <pc:sldChg chg="addSp delSp modSp mod">
        <pc:chgData name="Rahul Kumar" userId="eaa8108a85f67eff" providerId="LiveId" clId="{5AFEBD3C-9608-4861-A7C2-44ADA0CC3585}" dt="2024-07-16T04:37:53.786" v="549" actId="1037"/>
        <pc:sldMkLst>
          <pc:docMk/>
          <pc:sldMk cId="0" sldId="256"/>
        </pc:sldMkLst>
        <pc:spChg chg="mod">
          <ac:chgData name="Rahul Kumar" userId="eaa8108a85f67eff" providerId="LiveId" clId="{5AFEBD3C-9608-4861-A7C2-44ADA0CC3585}" dt="2024-07-16T04:37:06.650" v="484" actId="1035"/>
          <ac:spMkLst>
            <pc:docMk/>
            <pc:sldMk cId="0" sldId="256"/>
            <ac:spMk id="2" creationId="{8F494C7E-1148-6FBD-5A19-E29FA60E51F6}"/>
          </ac:spMkLst>
        </pc:spChg>
        <pc:spChg chg="mod">
          <ac:chgData name="Rahul Kumar" userId="eaa8108a85f67eff" providerId="LiveId" clId="{5AFEBD3C-9608-4861-A7C2-44ADA0CC3585}" dt="2024-07-16T04:16:14.057" v="1" actId="404"/>
          <ac:spMkLst>
            <pc:docMk/>
            <pc:sldMk cId="0" sldId="256"/>
            <ac:spMk id="6" creationId="{581CC655-124A-F845-63F4-003C75BF8110}"/>
          </ac:spMkLst>
        </pc:spChg>
        <pc:spChg chg="mod">
          <ac:chgData name="Rahul Kumar" userId="eaa8108a85f67eff" providerId="LiveId" clId="{5AFEBD3C-9608-4861-A7C2-44ADA0CC3585}" dt="2024-07-16T04:37:13.060" v="499" actId="1036"/>
          <ac:spMkLst>
            <pc:docMk/>
            <pc:sldMk cId="0" sldId="256"/>
            <ac:spMk id="9" creationId="{2C7018B3-BA7C-3397-47B4-7A2B7E50B4CC}"/>
          </ac:spMkLst>
        </pc:spChg>
        <pc:spChg chg="mod">
          <ac:chgData name="Rahul Kumar" userId="eaa8108a85f67eff" providerId="LiveId" clId="{5AFEBD3C-9608-4861-A7C2-44ADA0CC3585}" dt="2024-07-16T04:37:18.910" v="511" actId="1035"/>
          <ac:spMkLst>
            <pc:docMk/>
            <pc:sldMk cId="0" sldId="256"/>
            <ac:spMk id="10" creationId="{22D9F5CC-9DCC-8A61-5E1C-E28539097573}"/>
          </ac:spMkLst>
        </pc:spChg>
        <pc:spChg chg="mod">
          <ac:chgData name="Rahul Kumar" userId="eaa8108a85f67eff" providerId="LiveId" clId="{5AFEBD3C-9608-4861-A7C2-44ADA0CC3585}" dt="2024-07-16T04:37:53.786" v="549" actId="1037"/>
          <ac:spMkLst>
            <pc:docMk/>
            <pc:sldMk cId="0" sldId="256"/>
            <ac:spMk id="11" creationId="{1F85E682-B874-4790-6EAC-80BA10029669}"/>
          </ac:spMkLst>
        </pc:spChg>
        <pc:spChg chg="del mod">
          <ac:chgData name="Rahul Kumar" userId="eaa8108a85f67eff" providerId="LiveId" clId="{5AFEBD3C-9608-4861-A7C2-44ADA0CC3585}" dt="2024-07-16T04:17:26.047" v="234" actId="478"/>
          <ac:spMkLst>
            <pc:docMk/>
            <pc:sldMk cId="0" sldId="256"/>
            <ac:spMk id="16" creationId="{20863D78-1815-83C5-6AA1-973C8840FECC}"/>
          </ac:spMkLst>
        </pc:spChg>
        <pc:picChg chg="add mod">
          <ac:chgData name="Rahul Kumar" userId="eaa8108a85f67eff" providerId="LiveId" clId="{5AFEBD3C-9608-4861-A7C2-44ADA0CC3585}" dt="2024-07-16T04:37:47.221" v="544" actId="1038"/>
          <ac:picMkLst>
            <pc:docMk/>
            <pc:sldMk cId="0" sldId="256"/>
            <ac:picMk id="3" creationId="{D68B3F19-4E3B-EC18-6DA7-97BAF02D567C}"/>
          </ac:picMkLst>
        </pc:picChg>
        <pc:picChg chg="add mod">
          <ac:chgData name="Rahul Kumar" userId="eaa8108a85f67eff" providerId="LiveId" clId="{5AFEBD3C-9608-4861-A7C2-44ADA0CC3585}" dt="2024-07-16T04:35:37.746" v="471" actId="1038"/>
          <ac:picMkLst>
            <pc:docMk/>
            <pc:sldMk cId="0" sldId="256"/>
            <ac:picMk id="4" creationId="{F15D0385-9030-9815-787F-805CD76E9837}"/>
          </ac:picMkLst>
        </pc:picChg>
        <pc:picChg chg="add mod">
          <ac:chgData name="Rahul Kumar" userId="eaa8108a85f67eff" providerId="LiveId" clId="{5AFEBD3C-9608-4861-A7C2-44ADA0CC3585}" dt="2024-07-16T04:35:41.710" v="473" actId="1038"/>
          <ac:picMkLst>
            <pc:docMk/>
            <pc:sldMk cId="0" sldId="256"/>
            <ac:picMk id="5" creationId="{522A0C32-C6B4-1BB3-5BBB-042BAA3CB523}"/>
          </ac:picMkLst>
        </pc:picChg>
        <pc:picChg chg="add del mod">
          <ac:chgData name="Rahul Kumar" userId="eaa8108a85f67eff" providerId="LiveId" clId="{5AFEBD3C-9608-4861-A7C2-44ADA0CC3585}" dt="2024-07-16T04:22:19.301" v="244" actId="478"/>
          <ac:picMkLst>
            <pc:docMk/>
            <pc:sldMk cId="0" sldId="256"/>
            <ac:picMk id="1026" creationId="{242E2BD9-53F0-C14B-4749-86AA5DAA7E5F}"/>
          </ac:picMkLst>
        </pc:picChg>
      </pc:sldChg>
      <pc:sldChg chg="addSp modSp mod">
        <pc:chgData name="Rahul Kumar" userId="eaa8108a85f67eff" providerId="LiveId" clId="{5AFEBD3C-9608-4861-A7C2-44ADA0CC3585}" dt="2024-07-16T04:38:08.318" v="551" actId="14100"/>
        <pc:sldMkLst>
          <pc:docMk/>
          <pc:sldMk cId="0" sldId="257"/>
        </pc:sldMkLst>
        <pc:spChg chg="mod">
          <ac:chgData name="Rahul Kumar" userId="eaa8108a85f67eff" providerId="LiveId" clId="{5AFEBD3C-9608-4861-A7C2-44ADA0CC3585}" dt="2024-07-16T04:23:04.884" v="291" actId="20577"/>
          <ac:spMkLst>
            <pc:docMk/>
            <pc:sldMk cId="0" sldId="257"/>
            <ac:spMk id="3" creationId="{00000000-0000-0000-0000-000000000000}"/>
          </ac:spMkLst>
        </pc:spChg>
        <pc:spChg chg="mod">
          <ac:chgData name="Rahul Kumar" userId="eaa8108a85f67eff" providerId="LiveId" clId="{5AFEBD3C-9608-4861-A7C2-44ADA0CC3585}" dt="2024-07-16T04:22:56.187" v="287" actId="404"/>
          <ac:spMkLst>
            <pc:docMk/>
            <pc:sldMk cId="0" sldId="257"/>
            <ac:spMk id="5" creationId="{F38F28EA-9F11-8416-7C28-4C47EE85B383}"/>
          </ac:spMkLst>
        </pc:spChg>
        <pc:picChg chg="add mod">
          <ac:chgData name="Rahul Kumar" userId="eaa8108a85f67eff" providerId="LiveId" clId="{5AFEBD3C-9608-4861-A7C2-44ADA0CC3585}" dt="2024-07-16T04:38:02.342" v="550" actId="14100"/>
          <ac:picMkLst>
            <pc:docMk/>
            <pc:sldMk cId="0" sldId="257"/>
            <ac:picMk id="4" creationId="{D0353220-5AEC-7E63-4BA1-245FE623E863}"/>
          </ac:picMkLst>
        </pc:picChg>
        <pc:picChg chg="add mod">
          <ac:chgData name="Rahul Kumar" userId="eaa8108a85f67eff" providerId="LiveId" clId="{5AFEBD3C-9608-4861-A7C2-44ADA0CC3585}" dt="2024-07-16T04:38:08.318" v="551" actId="14100"/>
          <ac:picMkLst>
            <pc:docMk/>
            <pc:sldMk cId="0" sldId="257"/>
            <ac:picMk id="6" creationId="{5F12C282-BF13-CAD5-2C9E-27793BAD33F0}"/>
          </ac:picMkLst>
        </pc:picChg>
      </pc:sldChg>
      <pc:sldChg chg="addSp delSp modSp mod">
        <pc:chgData name="Rahul Kumar" userId="eaa8108a85f67eff" providerId="LiveId" clId="{5AFEBD3C-9608-4861-A7C2-44ADA0CC3585}" dt="2024-07-16T04:53:46.052" v="653" actId="207"/>
        <pc:sldMkLst>
          <pc:docMk/>
          <pc:sldMk cId="706088936" sldId="1033"/>
        </pc:sldMkLst>
        <pc:spChg chg="mod">
          <ac:chgData name="Rahul Kumar" userId="eaa8108a85f67eff" providerId="LiveId" clId="{5AFEBD3C-9608-4861-A7C2-44ADA0CC3585}" dt="2024-07-16T04:52:25.403" v="608" actId="20577"/>
          <ac:spMkLst>
            <pc:docMk/>
            <pc:sldMk cId="706088936" sldId="1033"/>
            <ac:spMk id="2" creationId="{24A61870-A476-4186-2AF5-43AC3CBDE3DB}"/>
          </ac:spMkLst>
        </pc:spChg>
        <pc:spChg chg="mod">
          <ac:chgData name="Rahul Kumar" userId="eaa8108a85f67eff" providerId="LiveId" clId="{5AFEBD3C-9608-4861-A7C2-44ADA0CC3585}" dt="2024-07-16T04:24:29.971" v="292" actId="14100"/>
          <ac:spMkLst>
            <pc:docMk/>
            <pc:sldMk cId="706088936" sldId="1033"/>
            <ac:spMk id="3" creationId="{460D9190-D372-3F57-9CED-8474FBD30A9A}"/>
          </ac:spMkLst>
        </pc:spChg>
        <pc:spChg chg="add del mod">
          <ac:chgData name="Rahul Kumar" userId="eaa8108a85f67eff" providerId="LiveId" clId="{5AFEBD3C-9608-4861-A7C2-44ADA0CC3585}" dt="2024-07-16T04:29:06.302" v="427" actId="11529"/>
          <ac:spMkLst>
            <pc:docMk/>
            <pc:sldMk cId="706088936" sldId="1033"/>
            <ac:spMk id="5" creationId="{FD110FA5-8FAB-F988-3F4D-EF275B981914}"/>
          </ac:spMkLst>
        </pc:spChg>
        <pc:spChg chg="add del">
          <ac:chgData name="Rahul Kumar" userId="eaa8108a85f67eff" providerId="LiveId" clId="{5AFEBD3C-9608-4861-A7C2-44ADA0CC3585}" dt="2024-07-16T04:29:25.663" v="429" actId="11529"/>
          <ac:spMkLst>
            <pc:docMk/>
            <pc:sldMk cId="706088936" sldId="1033"/>
            <ac:spMk id="6" creationId="{C20B81A7-6005-D7C9-472A-B42E857A4111}"/>
          </ac:spMkLst>
        </pc:spChg>
        <pc:spChg chg="add del mod">
          <ac:chgData name="Rahul Kumar" userId="eaa8108a85f67eff" providerId="LiveId" clId="{5AFEBD3C-9608-4861-A7C2-44ADA0CC3585}" dt="2024-07-16T04:33:01.349" v="443" actId="478"/>
          <ac:spMkLst>
            <pc:docMk/>
            <pc:sldMk cId="706088936" sldId="1033"/>
            <ac:spMk id="7" creationId="{9369A6E1-FFE9-29F0-F3BD-4A932A7B9990}"/>
          </ac:spMkLst>
        </pc:spChg>
        <pc:spChg chg="add del mod">
          <ac:chgData name="Rahul Kumar" userId="eaa8108a85f67eff" providerId="LiveId" clId="{5AFEBD3C-9608-4861-A7C2-44ADA0CC3585}" dt="2024-07-16T04:33:29.072" v="447" actId="11529"/>
          <ac:spMkLst>
            <pc:docMk/>
            <pc:sldMk cId="706088936" sldId="1033"/>
            <ac:spMk id="8" creationId="{5B179E76-6BEA-1BF2-F034-FF150705D73B}"/>
          </ac:spMkLst>
        </pc:spChg>
        <pc:spChg chg="add del mod">
          <ac:chgData name="Rahul Kumar" userId="eaa8108a85f67eff" providerId="LiveId" clId="{5AFEBD3C-9608-4861-A7C2-44ADA0CC3585}" dt="2024-07-16T04:34:23.635" v="451" actId="11529"/>
          <ac:spMkLst>
            <pc:docMk/>
            <pc:sldMk cId="706088936" sldId="1033"/>
            <ac:spMk id="9" creationId="{A406671E-D7BB-16D7-F1FA-3502EBE9C944}"/>
          </ac:spMkLst>
        </pc:spChg>
        <pc:spChg chg="add mod">
          <ac:chgData name="Rahul Kumar" userId="eaa8108a85f67eff" providerId="LiveId" clId="{5AFEBD3C-9608-4861-A7C2-44ADA0CC3585}" dt="2024-07-16T04:39:42.363" v="553"/>
          <ac:spMkLst>
            <pc:docMk/>
            <pc:sldMk cId="706088936" sldId="1033"/>
            <ac:spMk id="12" creationId="{120E777A-B827-844D-B5C7-309C234E5086}"/>
          </ac:spMkLst>
        </pc:spChg>
        <pc:spChg chg="add del mod">
          <ac:chgData name="Rahul Kumar" userId="eaa8108a85f67eff" providerId="LiveId" clId="{5AFEBD3C-9608-4861-A7C2-44ADA0CC3585}" dt="2024-07-16T04:49:51.241" v="589" actId="11529"/>
          <ac:spMkLst>
            <pc:docMk/>
            <pc:sldMk cId="706088936" sldId="1033"/>
            <ac:spMk id="13" creationId="{150B2E28-4A7B-9CDF-B93C-0E81FFA28E8B}"/>
          </ac:spMkLst>
        </pc:spChg>
        <pc:spChg chg="add mod">
          <ac:chgData name="Rahul Kumar" userId="eaa8108a85f67eff" providerId="LiveId" clId="{5AFEBD3C-9608-4861-A7C2-44ADA0CC3585}" dt="2024-07-16T04:53:46.052" v="653" actId="207"/>
          <ac:spMkLst>
            <pc:docMk/>
            <pc:sldMk cId="706088936" sldId="1033"/>
            <ac:spMk id="14" creationId="{D8DC1D13-475C-43A3-65AB-5BDE52363A55}"/>
          </ac:spMkLst>
        </pc:spChg>
        <pc:picChg chg="add mod">
          <ac:chgData name="Rahul Kumar" userId="eaa8108a85f67eff" providerId="LiveId" clId="{5AFEBD3C-9608-4861-A7C2-44ADA0CC3585}" dt="2024-07-16T04:26:19.908" v="413" actId="14100"/>
          <ac:picMkLst>
            <pc:docMk/>
            <pc:sldMk cId="706088936" sldId="1033"/>
            <ac:picMk id="2050" creationId="{BD1C4E0D-23C0-40C7-E39A-344372A9BBEB}"/>
          </ac:picMkLst>
        </pc:picChg>
        <pc:picChg chg="add mod">
          <ac:chgData name="Rahul Kumar" userId="eaa8108a85f67eff" providerId="LiveId" clId="{5AFEBD3C-9608-4861-A7C2-44ADA0CC3585}" dt="2024-07-16T04:27:46.616" v="414" actId="14100"/>
          <ac:picMkLst>
            <pc:docMk/>
            <pc:sldMk cId="706088936" sldId="1033"/>
            <ac:picMk id="2052" creationId="{8AB95D1E-C0A3-C480-BE48-65B52956F243}"/>
          </ac:picMkLst>
        </pc:picChg>
      </pc:sldChg>
    </pc:docChg>
  </pc:docChgLst>
</pc:chgInfo>
</file>

<file path=ppt/diagrams/_rels/data1.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image" Target="../media/image9.svg"/><Relationship Id="rId1" Type="http://schemas.openxmlformats.org/officeDocument/2006/relationships/image" Target="../media/image8.png"/><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11.svg"/><Relationship Id="rId9" Type="http://schemas.openxmlformats.org/officeDocument/2006/relationships/image" Target="../media/image16.png"/></Relationships>
</file>

<file path=ppt/diagrams/_rels/drawing1.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image" Target="../media/image9.svg"/><Relationship Id="rId1" Type="http://schemas.openxmlformats.org/officeDocument/2006/relationships/image" Target="../media/image8.png"/><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11.svg"/><Relationship Id="rId9" Type="http://schemas.openxmlformats.org/officeDocument/2006/relationships/image" Target="../media/image16.png"/></Relationships>
</file>

<file path=ppt/diagrams/colors1.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7363531-933E-4DCF-B6B7-CBD9278744F0}" type="doc">
      <dgm:prSet loTypeId="urn:microsoft.com/office/officeart/2018/2/layout/IconCircle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F7BA7883-3C87-4A46-8EBF-AAAA4001FD35}">
      <dgm:prSet custT="1"/>
      <dgm:spPr/>
      <dgm:t>
        <a:bodyPr/>
        <a:lstStyle/>
        <a:p>
          <a:r>
            <a:rPr lang="hi-IN" sz="2800" dirty="0">
              <a:latin typeface="Open sans" panose="020B0606030504020204"/>
            </a:rPr>
            <a:t>जीवाणु</a:t>
          </a:r>
          <a:endParaRPr lang="en-US" sz="2800" dirty="0">
            <a:latin typeface="Open sans" panose="020B0606030504020204"/>
          </a:endParaRPr>
        </a:p>
      </dgm:t>
    </dgm:pt>
    <dgm:pt modelId="{AC0C6BCD-65C0-4F68-AD53-696915A87CCC}" type="parTrans" cxnId="{E1CD8A22-0B8B-4D12-9A6E-0B76245C1158}">
      <dgm:prSet/>
      <dgm:spPr/>
      <dgm:t>
        <a:bodyPr/>
        <a:lstStyle/>
        <a:p>
          <a:endParaRPr lang="en-US"/>
        </a:p>
      </dgm:t>
    </dgm:pt>
    <dgm:pt modelId="{96896590-1032-45D4-87DB-D43FD7F4B451}" type="sibTrans" cxnId="{E1CD8A22-0B8B-4D12-9A6E-0B76245C1158}">
      <dgm:prSet/>
      <dgm:spPr/>
      <dgm:t>
        <a:bodyPr/>
        <a:lstStyle/>
        <a:p>
          <a:endParaRPr lang="en-US"/>
        </a:p>
      </dgm:t>
    </dgm:pt>
    <dgm:pt modelId="{6C9E45BC-B402-49A9-A35F-09DAE671FE84}">
      <dgm:prSet custT="1"/>
      <dgm:spPr/>
      <dgm:t>
        <a:bodyPr/>
        <a:lstStyle/>
        <a:p>
          <a:r>
            <a:rPr lang="hi-IN" sz="2800" dirty="0">
              <a:latin typeface="Open sans" panose="020B0606030504020204"/>
            </a:rPr>
            <a:t>रिकेट्सिया</a:t>
          </a:r>
          <a:endParaRPr lang="en-US" sz="2400" dirty="0"/>
        </a:p>
      </dgm:t>
    </dgm:pt>
    <dgm:pt modelId="{45B41FDA-1FB4-476E-9EE5-23793D2AE733}" type="parTrans" cxnId="{0D1C66B5-6EEB-4168-8802-577186DF239B}">
      <dgm:prSet/>
      <dgm:spPr/>
      <dgm:t>
        <a:bodyPr/>
        <a:lstStyle/>
        <a:p>
          <a:endParaRPr lang="en-US"/>
        </a:p>
      </dgm:t>
    </dgm:pt>
    <dgm:pt modelId="{23F693C2-33EF-42A7-8574-619C209DE1BB}" type="sibTrans" cxnId="{0D1C66B5-6EEB-4168-8802-577186DF239B}">
      <dgm:prSet/>
      <dgm:spPr/>
      <dgm:t>
        <a:bodyPr/>
        <a:lstStyle/>
        <a:p>
          <a:endParaRPr lang="en-US"/>
        </a:p>
      </dgm:t>
    </dgm:pt>
    <dgm:pt modelId="{BC0F4306-9702-4879-A030-E6D6A106D77A}">
      <dgm:prSet custT="1"/>
      <dgm:spPr/>
      <dgm:t>
        <a:bodyPr/>
        <a:lstStyle/>
        <a:p>
          <a:r>
            <a:rPr lang="hi-IN" sz="2800" dirty="0">
              <a:latin typeface="Open sans" panose="020B0606030504020204"/>
            </a:rPr>
            <a:t>वायरस</a:t>
          </a:r>
          <a:endParaRPr lang="en-US" sz="2800" dirty="0">
            <a:latin typeface="Open sans" panose="020B0606030504020204"/>
          </a:endParaRPr>
        </a:p>
      </dgm:t>
    </dgm:pt>
    <dgm:pt modelId="{D97948C3-D2E9-4765-9202-44BC41C3D934}" type="parTrans" cxnId="{2E127522-E255-48EB-AD47-4E8D679C3F53}">
      <dgm:prSet/>
      <dgm:spPr/>
      <dgm:t>
        <a:bodyPr/>
        <a:lstStyle/>
        <a:p>
          <a:endParaRPr lang="en-US"/>
        </a:p>
      </dgm:t>
    </dgm:pt>
    <dgm:pt modelId="{6569A9F7-2BFF-4DC0-B973-E2AB069EDE81}" type="sibTrans" cxnId="{2E127522-E255-48EB-AD47-4E8D679C3F53}">
      <dgm:prSet/>
      <dgm:spPr/>
      <dgm:t>
        <a:bodyPr/>
        <a:lstStyle/>
        <a:p>
          <a:endParaRPr lang="en-US"/>
        </a:p>
      </dgm:t>
    </dgm:pt>
    <dgm:pt modelId="{24ABB823-836A-4C8C-B993-287AE898B7BF}">
      <dgm:prSet custT="1"/>
      <dgm:spPr/>
      <dgm:t>
        <a:bodyPr/>
        <a:lstStyle/>
        <a:p>
          <a:r>
            <a:rPr lang="hi-IN" sz="2800" dirty="0">
              <a:latin typeface="Open sans" panose="020B0606030504020204"/>
            </a:rPr>
            <a:t>विषाक्त पदार्थों</a:t>
          </a:r>
          <a:endParaRPr lang="en-US" sz="2800" dirty="0">
            <a:latin typeface="Open sans" panose="020B0606030504020204"/>
          </a:endParaRPr>
        </a:p>
      </dgm:t>
    </dgm:pt>
    <dgm:pt modelId="{7E0FB017-53C6-4D7B-A433-F86AF55F3D76}" type="parTrans" cxnId="{AD58ABEC-42A0-45EC-A79D-994F58E98511}">
      <dgm:prSet/>
      <dgm:spPr/>
      <dgm:t>
        <a:bodyPr/>
        <a:lstStyle/>
        <a:p>
          <a:endParaRPr lang="en-US"/>
        </a:p>
      </dgm:t>
    </dgm:pt>
    <dgm:pt modelId="{AA6DC492-8DA6-4DE1-8F96-6B0C60126432}" type="sibTrans" cxnId="{AD58ABEC-42A0-45EC-A79D-994F58E98511}">
      <dgm:prSet/>
      <dgm:spPr/>
      <dgm:t>
        <a:bodyPr/>
        <a:lstStyle/>
        <a:p>
          <a:endParaRPr lang="en-US"/>
        </a:p>
      </dgm:t>
    </dgm:pt>
    <dgm:pt modelId="{46ACC38D-B224-4DED-84F7-0EDBEF49132D}">
      <dgm:prSet custT="1"/>
      <dgm:spPr/>
      <dgm:t>
        <a:bodyPr/>
        <a:lstStyle/>
        <a:p>
          <a:r>
            <a:rPr lang="hi-IN" sz="2800" dirty="0">
              <a:latin typeface="Open sans" panose="020B0606030504020204"/>
            </a:rPr>
            <a:t>कवक</a:t>
          </a:r>
          <a:endParaRPr lang="en-US" sz="2800" dirty="0">
            <a:latin typeface="Open sans" panose="020B0606030504020204"/>
          </a:endParaRPr>
        </a:p>
      </dgm:t>
    </dgm:pt>
    <dgm:pt modelId="{1D508CF9-E3DE-4DAB-B7F1-63FDF416A2D9}" type="parTrans" cxnId="{43953070-1282-4E86-9945-A4167391C6A6}">
      <dgm:prSet/>
      <dgm:spPr/>
      <dgm:t>
        <a:bodyPr/>
        <a:lstStyle/>
        <a:p>
          <a:endParaRPr lang="en-US"/>
        </a:p>
      </dgm:t>
    </dgm:pt>
    <dgm:pt modelId="{F0E012BE-3799-48FC-86B3-96B5626D7B33}" type="sibTrans" cxnId="{43953070-1282-4E86-9945-A4167391C6A6}">
      <dgm:prSet/>
      <dgm:spPr/>
      <dgm:t>
        <a:bodyPr/>
        <a:lstStyle/>
        <a:p>
          <a:endParaRPr lang="en-US"/>
        </a:p>
      </dgm:t>
    </dgm:pt>
    <dgm:pt modelId="{D7550059-8210-4BA0-95CB-B6BFB8666640}" type="pres">
      <dgm:prSet presAssocID="{C7363531-933E-4DCF-B6B7-CBD9278744F0}" presName="root" presStyleCnt="0">
        <dgm:presLayoutVars>
          <dgm:dir/>
          <dgm:resizeHandles val="exact"/>
        </dgm:presLayoutVars>
      </dgm:prSet>
      <dgm:spPr/>
    </dgm:pt>
    <dgm:pt modelId="{699D5AC4-E371-4B05-A0A2-526C4FDE89C6}" type="pres">
      <dgm:prSet presAssocID="{C7363531-933E-4DCF-B6B7-CBD9278744F0}" presName="container" presStyleCnt="0">
        <dgm:presLayoutVars>
          <dgm:dir/>
          <dgm:resizeHandles val="exact"/>
        </dgm:presLayoutVars>
      </dgm:prSet>
      <dgm:spPr/>
    </dgm:pt>
    <dgm:pt modelId="{FCCE7C94-3DBF-4AA2-9F9D-E450C89ECCA3}" type="pres">
      <dgm:prSet presAssocID="{F7BA7883-3C87-4A46-8EBF-AAAA4001FD35}" presName="compNode" presStyleCnt="0"/>
      <dgm:spPr/>
    </dgm:pt>
    <dgm:pt modelId="{3069CF39-5213-42A9-84C2-F096F75DF6CE}" type="pres">
      <dgm:prSet presAssocID="{F7BA7883-3C87-4A46-8EBF-AAAA4001FD35}" presName="iconBgRect" presStyleLbl="bgShp" presStyleIdx="0" presStyleCnt="5"/>
      <dgm:spPr/>
    </dgm:pt>
    <dgm:pt modelId="{92A0330D-6BF9-4E79-BADC-B19748FFEA1D}" type="pres">
      <dgm:prSet presAssocID="{F7BA7883-3C87-4A46-8EBF-AAAA4001FD35}" presName="iconRect" presStyleLbl="node1" presStyleIdx="0" presStyleCnt="5"/>
      <dgm:spPr>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DNA"/>
        </a:ext>
      </dgm:extLst>
    </dgm:pt>
    <dgm:pt modelId="{1221EAF1-F0EB-4265-B15F-F86A25FE8E4C}" type="pres">
      <dgm:prSet presAssocID="{F7BA7883-3C87-4A46-8EBF-AAAA4001FD35}" presName="spaceRect" presStyleCnt="0"/>
      <dgm:spPr/>
    </dgm:pt>
    <dgm:pt modelId="{9EA946AB-0E06-4DB2-8A7A-49989EF26830}" type="pres">
      <dgm:prSet presAssocID="{F7BA7883-3C87-4A46-8EBF-AAAA4001FD35}" presName="textRect" presStyleLbl="revTx" presStyleIdx="0" presStyleCnt="5">
        <dgm:presLayoutVars>
          <dgm:chMax val="1"/>
          <dgm:chPref val="1"/>
        </dgm:presLayoutVars>
      </dgm:prSet>
      <dgm:spPr/>
    </dgm:pt>
    <dgm:pt modelId="{34E9381E-DF9A-4F96-B40D-169A1F9C2381}" type="pres">
      <dgm:prSet presAssocID="{96896590-1032-45D4-87DB-D43FD7F4B451}" presName="sibTrans" presStyleLbl="sibTrans2D1" presStyleIdx="0" presStyleCnt="0"/>
      <dgm:spPr/>
    </dgm:pt>
    <dgm:pt modelId="{988C609F-9381-4062-9444-946FEF45AF34}" type="pres">
      <dgm:prSet presAssocID="{6C9E45BC-B402-49A9-A35F-09DAE671FE84}" presName="compNode" presStyleCnt="0"/>
      <dgm:spPr/>
    </dgm:pt>
    <dgm:pt modelId="{446A2420-4EC6-49B2-846C-E881DEC43EEC}" type="pres">
      <dgm:prSet presAssocID="{6C9E45BC-B402-49A9-A35F-09DAE671FE84}" presName="iconBgRect" presStyleLbl="bgShp" presStyleIdx="1" presStyleCnt="5"/>
      <dgm:spPr/>
    </dgm:pt>
    <dgm:pt modelId="{3210565A-480D-4020-BC01-8F5762B1E082}" type="pres">
      <dgm:prSet presAssocID="{6C9E45BC-B402-49A9-A35F-09DAE671FE84}" presName="iconRect" presStyleLbl="node1" presStyleIdx="1" presStyleCnt="5"/>
      <dgm:spPr>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icroscope"/>
        </a:ext>
      </dgm:extLst>
    </dgm:pt>
    <dgm:pt modelId="{662D6510-CBD2-44D7-91F8-C20D279983B0}" type="pres">
      <dgm:prSet presAssocID="{6C9E45BC-B402-49A9-A35F-09DAE671FE84}" presName="spaceRect" presStyleCnt="0"/>
      <dgm:spPr/>
    </dgm:pt>
    <dgm:pt modelId="{93A8B7A8-5F65-40A6-927B-654A1B7998F4}" type="pres">
      <dgm:prSet presAssocID="{6C9E45BC-B402-49A9-A35F-09DAE671FE84}" presName="textRect" presStyleLbl="revTx" presStyleIdx="1" presStyleCnt="5">
        <dgm:presLayoutVars>
          <dgm:chMax val="1"/>
          <dgm:chPref val="1"/>
        </dgm:presLayoutVars>
      </dgm:prSet>
      <dgm:spPr/>
    </dgm:pt>
    <dgm:pt modelId="{7F82E5BF-5DEB-42C0-A1BB-2C06FA3630FC}" type="pres">
      <dgm:prSet presAssocID="{23F693C2-33EF-42A7-8574-619C209DE1BB}" presName="sibTrans" presStyleLbl="sibTrans2D1" presStyleIdx="0" presStyleCnt="0"/>
      <dgm:spPr/>
    </dgm:pt>
    <dgm:pt modelId="{84FBB2D3-23EB-4972-B48B-383F251740F1}" type="pres">
      <dgm:prSet presAssocID="{BC0F4306-9702-4879-A030-E6D6A106D77A}" presName="compNode" presStyleCnt="0"/>
      <dgm:spPr/>
    </dgm:pt>
    <dgm:pt modelId="{E110A1A7-BD6C-48B1-981A-1C19C1DCAA95}" type="pres">
      <dgm:prSet presAssocID="{BC0F4306-9702-4879-A030-E6D6A106D77A}" presName="iconBgRect" presStyleLbl="bgShp" presStyleIdx="2" presStyleCnt="5"/>
      <dgm:spPr/>
    </dgm:pt>
    <dgm:pt modelId="{5342AE24-3F82-4524-8D27-C052DA8C0977}" type="pres">
      <dgm:prSet presAssocID="{BC0F4306-9702-4879-A030-E6D6A106D77A}" presName="iconRect" presStyleLbl="node1" presStyleIdx="2" presStyleCnt="5"/>
      <dgm:spPr>
        <a:blipFill>
          <a:blip xmlns:r="http://schemas.openxmlformats.org/officeDocument/2006/relationships"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Needle"/>
        </a:ext>
      </dgm:extLst>
    </dgm:pt>
    <dgm:pt modelId="{8142A564-BD26-4E09-A063-E617824170A0}" type="pres">
      <dgm:prSet presAssocID="{BC0F4306-9702-4879-A030-E6D6A106D77A}" presName="spaceRect" presStyleCnt="0"/>
      <dgm:spPr/>
    </dgm:pt>
    <dgm:pt modelId="{4B73CBFA-083E-40A9-8FFB-FA9F81889087}" type="pres">
      <dgm:prSet presAssocID="{BC0F4306-9702-4879-A030-E6D6A106D77A}" presName="textRect" presStyleLbl="revTx" presStyleIdx="2" presStyleCnt="5">
        <dgm:presLayoutVars>
          <dgm:chMax val="1"/>
          <dgm:chPref val="1"/>
        </dgm:presLayoutVars>
      </dgm:prSet>
      <dgm:spPr/>
    </dgm:pt>
    <dgm:pt modelId="{0E4840B6-8A80-46AA-870C-ABF5D253830D}" type="pres">
      <dgm:prSet presAssocID="{6569A9F7-2BFF-4DC0-B973-E2AB069EDE81}" presName="sibTrans" presStyleLbl="sibTrans2D1" presStyleIdx="0" presStyleCnt="0"/>
      <dgm:spPr/>
    </dgm:pt>
    <dgm:pt modelId="{791B98A2-AE64-4420-B0E7-1DBA996B91C4}" type="pres">
      <dgm:prSet presAssocID="{24ABB823-836A-4C8C-B993-287AE898B7BF}" presName="compNode" presStyleCnt="0"/>
      <dgm:spPr/>
    </dgm:pt>
    <dgm:pt modelId="{E57757A2-D015-4A4E-84C2-39050F54A510}" type="pres">
      <dgm:prSet presAssocID="{24ABB823-836A-4C8C-B993-287AE898B7BF}" presName="iconBgRect" presStyleLbl="bgShp" presStyleIdx="3" presStyleCnt="5"/>
      <dgm:spPr/>
    </dgm:pt>
    <dgm:pt modelId="{9B344F39-7E12-48B4-BB8E-5739BB9B1CAE}" type="pres">
      <dgm:prSet presAssocID="{24ABB823-836A-4C8C-B993-287AE898B7BF}" presName="iconRect" presStyleLbl="node1" presStyleIdx="3" presStyleCnt="5"/>
      <dgm:spPr>
        <a:blipFill>
          <a:blip xmlns:r="http://schemas.openxmlformats.org/officeDocument/2006/relationships"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Radioactive"/>
        </a:ext>
      </dgm:extLst>
    </dgm:pt>
    <dgm:pt modelId="{A781F327-BA53-47B9-B397-C4D93614ED93}" type="pres">
      <dgm:prSet presAssocID="{24ABB823-836A-4C8C-B993-287AE898B7BF}" presName="spaceRect" presStyleCnt="0"/>
      <dgm:spPr/>
    </dgm:pt>
    <dgm:pt modelId="{A8CED2C8-8902-4B3B-9CD9-787A6C74724E}" type="pres">
      <dgm:prSet presAssocID="{24ABB823-836A-4C8C-B993-287AE898B7BF}" presName="textRect" presStyleLbl="revTx" presStyleIdx="3" presStyleCnt="5">
        <dgm:presLayoutVars>
          <dgm:chMax val="1"/>
          <dgm:chPref val="1"/>
        </dgm:presLayoutVars>
      </dgm:prSet>
      <dgm:spPr/>
    </dgm:pt>
    <dgm:pt modelId="{5ED67DFC-0815-45B0-8C6A-9B9CCB2BE6F0}" type="pres">
      <dgm:prSet presAssocID="{AA6DC492-8DA6-4DE1-8F96-6B0C60126432}" presName="sibTrans" presStyleLbl="sibTrans2D1" presStyleIdx="0" presStyleCnt="0"/>
      <dgm:spPr/>
    </dgm:pt>
    <dgm:pt modelId="{6527E346-23A0-4024-BBDB-D92C42EC9335}" type="pres">
      <dgm:prSet presAssocID="{46ACC38D-B224-4DED-84F7-0EDBEF49132D}" presName="compNode" presStyleCnt="0"/>
      <dgm:spPr/>
    </dgm:pt>
    <dgm:pt modelId="{9D9FA023-CE75-480B-A8D7-D248C81EF4D1}" type="pres">
      <dgm:prSet presAssocID="{46ACC38D-B224-4DED-84F7-0EDBEF49132D}" presName="iconBgRect" presStyleLbl="bgShp" presStyleIdx="4" presStyleCnt="5"/>
      <dgm:spPr/>
    </dgm:pt>
    <dgm:pt modelId="{F8297074-E4AF-46B0-AB44-5801682296A8}" type="pres">
      <dgm:prSet presAssocID="{46ACC38D-B224-4DED-84F7-0EDBEF49132D}" presName="iconRect" presStyleLbl="node1" presStyleIdx="4" presStyleCnt="5"/>
      <dgm:spPr>
        <a:blipFill rotWithShape="1">
          <a:blip xmlns:r="http://schemas.openxmlformats.org/officeDocument/2006/relationships" r:embed="rId9"/>
          <a:stretch>
            <a:fillRect/>
          </a:stretch>
        </a:blipFill>
        <a:ln>
          <a:noFill/>
        </a:ln>
      </dgm:spPr>
      <dgm:extLst>
        <a:ext uri="{E40237B7-FDA0-4F09-8148-C483321AD2D9}">
          <dgm14:cNvPr xmlns:dgm14="http://schemas.microsoft.com/office/drawing/2010/diagram" id="0" name="" descr="Rat"/>
        </a:ext>
      </dgm:extLst>
    </dgm:pt>
    <dgm:pt modelId="{1449CE7C-FB11-427F-912C-174343DD2BF2}" type="pres">
      <dgm:prSet presAssocID="{46ACC38D-B224-4DED-84F7-0EDBEF49132D}" presName="spaceRect" presStyleCnt="0"/>
      <dgm:spPr/>
    </dgm:pt>
    <dgm:pt modelId="{AC0EC8D0-B932-47B3-8E19-8DDBD090C42D}" type="pres">
      <dgm:prSet presAssocID="{46ACC38D-B224-4DED-84F7-0EDBEF49132D}" presName="textRect" presStyleLbl="revTx" presStyleIdx="4" presStyleCnt="5">
        <dgm:presLayoutVars>
          <dgm:chMax val="1"/>
          <dgm:chPref val="1"/>
        </dgm:presLayoutVars>
      </dgm:prSet>
      <dgm:spPr/>
    </dgm:pt>
  </dgm:ptLst>
  <dgm:cxnLst>
    <dgm:cxn modelId="{AA184C09-5026-45A2-AD48-67EBAB87647D}" type="presOf" srcId="{24ABB823-836A-4C8C-B993-287AE898B7BF}" destId="{A8CED2C8-8902-4B3B-9CD9-787A6C74724E}" srcOrd="0" destOrd="0" presId="urn:microsoft.com/office/officeart/2018/2/layout/IconCircleList"/>
    <dgm:cxn modelId="{5D004717-46A1-4BCC-82A3-F316C7096816}" type="presOf" srcId="{6569A9F7-2BFF-4DC0-B973-E2AB069EDE81}" destId="{0E4840B6-8A80-46AA-870C-ABF5D253830D}" srcOrd="0" destOrd="0" presId="urn:microsoft.com/office/officeart/2018/2/layout/IconCircleList"/>
    <dgm:cxn modelId="{AE9EB91E-60DB-414D-9E71-09A939A274F1}" type="presOf" srcId="{96896590-1032-45D4-87DB-D43FD7F4B451}" destId="{34E9381E-DF9A-4F96-B40D-169A1F9C2381}" srcOrd="0" destOrd="0" presId="urn:microsoft.com/office/officeart/2018/2/layout/IconCircleList"/>
    <dgm:cxn modelId="{2E127522-E255-48EB-AD47-4E8D679C3F53}" srcId="{C7363531-933E-4DCF-B6B7-CBD9278744F0}" destId="{BC0F4306-9702-4879-A030-E6D6A106D77A}" srcOrd="2" destOrd="0" parTransId="{D97948C3-D2E9-4765-9202-44BC41C3D934}" sibTransId="{6569A9F7-2BFF-4DC0-B973-E2AB069EDE81}"/>
    <dgm:cxn modelId="{E1CD8A22-0B8B-4D12-9A6E-0B76245C1158}" srcId="{C7363531-933E-4DCF-B6B7-CBD9278744F0}" destId="{F7BA7883-3C87-4A46-8EBF-AAAA4001FD35}" srcOrd="0" destOrd="0" parTransId="{AC0C6BCD-65C0-4F68-AD53-696915A87CCC}" sibTransId="{96896590-1032-45D4-87DB-D43FD7F4B451}"/>
    <dgm:cxn modelId="{311A1F26-4CD4-45E4-BBF9-1155C5B72A23}" type="presOf" srcId="{6C9E45BC-B402-49A9-A35F-09DAE671FE84}" destId="{93A8B7A8-5F65-40A6-927B-654A1B7998F4}" srcOrd="0" destOrd="0" presId="urn:microsoft.com/office/officeart/2018/2/layout/IconCircleList"/>
    <dgm:cxn modelId="{15DEFB32-3F02-4BE5-856F-67D2B980D082}" type="presOf" srcId="{C7363531-933E-4DCF-B6B7-CBD9278744F0}" destId="{D7550059-8210-4BA0-95CB-B6BFB8666640}" srcOrd="0" destOrd="0" presId="urn:microsoft.com/office/officeart/2018/2/layout/IconCircleList"/>
    <dgm:cxn modelId="{60D82363-F10D-4F0F-923E-7E90D9F42CC8}" type="presOf" srcId="{F7BA7883-3C87-4A46-8EBF-AAAA4001FD35}" destId="{9EA946AB-0E06-4DB2-8A7A-49989EF26830}" srcOrd="0" destOrd="0" presId="urn:microsoft.com/office/officeart/2018/2/layout/IconCircleList"/>
    <dgm:cxn modelId="{43953070-1282-4E86-9945-A4167391C6A6}" srcId="{C7363531-933E-4DCF-B6B7-CBD9278744F0}" destId="{46ACC38D-B224-4DED-84F7-0EDBEF49132D}" srcOrd="4" destOrd="0" parTransId="{1D508CF9-E3DE-4DAB-B7F1-63FDF416A2D9}" sibTransId="{F0E012BE-3799-48FC-86B3-96B5626D7B33}"/>
    <dgm:cxn modelId="{A12C80A3-6718-4FBA-8C32-2377F5081AAD}" type="presOf" srcId="{46ACC38D-B224-4DED-84F7-0EDBEF49132D}" destId="{AC0EC8D0-B932-47B3-8E19-8DDBD090C42D}" srcOrd="0" destOrd="0" presId="urn:microsoft.com/office/officeart/2018/2/layout/IconCircleList"/>
    <dgm:cxn modelId="{0D1C66B5-6EEB-4168-8802-577186DF239B}" srcId="{C7363531-933E-4DCF-B6B7-CBD9278744F0}" destId="{6C9E45BC-B402-49A9-A35F-09DAE671FE84}" srcOrd="1" destOrd="0" parTransId="{45B41FDA-1FB4-476E-9EE5-23793D2AE733}" sibTransId="{23F693C2-33EF-42A7-8574-619C209DE1BB}"/>
    <dgm:cxn modelId="{D34EEFCA-0B9F-4D3C-A12B-E022BC36C00B}" type="presOf" srcId="{23F693C2-33EF-42A7-8574-619C209DE1BB}" destId="{7F82E5BF-5DEB-42C0-A1BB-2C06FA3630FC}" srcOrd="0" destOrd="0" presId="urn:microsoft.com/office/officeart/2018/2/layout/IconCircleList"/>
    <dgm:cxn modelId="{689D75D3-85C2-4741-904F-1F59B5A91D06}" type="presOf" srcId="{AA6DC492-8DA6-4DE1-8F96-6B0C60126432}" destId="{5ED67DFC-0815-45B0-8C6A-9B9CCB2BE6F0}" srcOrd="0" destOrd="0" presId="urn:microsoft.com/office/officeart/2018/2/layout/IconCircleList"/>
    <dgm:cxn modelId="{AD58ABEC-42A0-45EC-A79D-994F58E98511}" srcId="{C7363531-933E-4DCF-B6B7-CBD9278744F0}" destId="{24ABB823-836A-4C8C-B993-287AE898B7BF}" srcOrd="3" destOrd="0" parTransId="{7E0FB017-53C6-4D7B-A433-F86AF55F3D76}" sibTransId="{AA6DC492-8DA6-4DE1-8F96-6B0C60126432}"/>
    <dgm:cxn modelId="{906E48F4-9E28-44E6-9D92-C8C815384F4E}" type="presOf" srcId="{BC0F4306-9702-4879-A030-E6D6A106D77A}" destId="{4B73CBFA-083E-40A9-8FFB-FA9F81889087}" srcOrd="0" destOrd="0" presId="urn:microsoft.com/office/officeart/2018/2/layout/IconCircleList"/>
    <dgm:cxn modelId="{2C57AAFC-25E1-45CD-871F-2D240457E88D}" type="presParOf" srcId="{D7550059-8210-4BA0-95CB-B6BFB8666640}" destId="{699D5AC4-E371-4B05-A0A2-526C4FDE89C6}" srcOrd="0" destOrd="0" presId="urn:microsoft.com/office/officeart/2018/2/layout/IconCircleList"/>
    <dgm:cxn modelId="{3C9F2DB7-EC7D-4A1F-9FA9-7C805A890AD8}" type="presParOf" srcId="{699D5AC4-E371-4B05-A0A2-526C4FDE89C6}" destId="{FCCE7C94-3DBF-4AA2-9F9D-E450C89ECCA3}" srcOrd="0" destOrd="0" presId="urn:microsoft.com/office/officeart/2018/2/layout/IconCircleList"/>
    <dgm:cxn modelId="{7B65E5E2-5408-4571-A8CF-C21B958DF832}" type="presParOf" srcId="{FCCE7C94-3DBF-4AA2-9F9D-E450C89ECCA3}" destId="{3069CF39-5213-42A9-84C2-F096F75DF6CE}" srcOrd="0" destOrd="0" presId="urn:microsoft.com/office/officeart/2018/2/layout/IconCircleList"/>
    <dgm:cxn modelId="{33A87141-12FF-49EC-A1EB-6AC74FA67A12}" type="presParOf" srcId="{FCCE7C94-3DBF-4AA2-9F9D-E450C89ECCA3}" destId="{92A0330D-6BF9-4E79-BADC-B19748FFEA1D}" srcOrd="1" destOrd="0" presId="urn:microsoft.com/office/officeart/2018/2/layout/IconCircleList"/>
    <dgm:cxn modelId="{A90D3D2D-86AF-4C03-9B72-58F203B16B40}" type="presParOf" srcId="{FCCE7C94-3DBF-4AA2-9F9D-E450C89ECCA3}" destId="{1221EAF1-F0EB-4265-B15F-F86A25FE8E4C}" srcOrd="2" destOrd="0" presId="urn:microsoft.com/office/officeart/2018/2/layout/IconCircleList"/>
    <dgm:cxn modelId="{32B8F7D9-8070-4BCD-BE58-A420DC471755}" type="presParOf" srcId="{FCCE7C94-3DBF-4AA2-9F9D-E450C89ECCA3}" destId="{9EA946AB-0E06-4DB2-8A7A-49989EF26830}" srcOrd="3" destOrd="0" presId="urn:microsoft.com/office/officeart/2018/2/layout/IconCircleList"/>
    <dgm:cxn modelId="{B4A28333-A9ED-4492-8F6B-8428C075120A}" type="presParOf" srcId="{699D5AC4-E371-4B05-A0A2-526C4FDE89C6}" destId="{34E9381E-DF9A-4F96-B40D-169A1F9C2381}" srcOrd="1" destOrd="0" presId="urn:microsoft.com/office/officeart/2018/2/layout/IconCircleList"/>
    <dgm:cxn modelId="{70C4880D-7141-45D5-94A7-6EAB64C58516}" type="presParOf" srcId="{699D5AC4-E371-4B05-A0A2-526C4FDE89C6}" destId="{988C609F-9381-4062-9444-946FEF45AF34}" srcOrd="2" destOrd="0" presId="urn:microsoft.com/office/officeart/2018/2/layout/IconCircleList"/>
    <dgm:cxn modelId="{6EF8AA5B-8403-4021-9175-DC10B97B597B}" type="presParOf" srcId="{988C609F-9381-4062-9444-946FEF45AF34}" destId="{446A2420-4EC6-49B2-846C-E881DEC43EEC}" srcOrd="0" destOrd="0" presId="urn:microsoft.com/office/officeart/2018/2/layout/IconCircleList"/>
    <dgm:cxn modelId="{A451B7AD-F6C1-4525-A0EB-CDCD7F75DA7B}" type="presParOf" srcId="{988C609F-9381-4062-9444-946FEF45AF34}" destId="{3210565A-480D-4020-BC01-8F5762B1E082}" srcOrd="1" destOrd="0" presId="urn:microsoft.com/office/officeart/2018/2/layout/IconCircleList"/>
    <dgm:cxn modelId="{B910A64A-A82C-44F4-9B70-F2BD8F2264C8}" type="presParOf" srcId="{988C609F-9381-4062-9444-946FEF45AF34}" destId="{662D6510-CBD2-44D7-91F8-C20D279983B0}" srcOrd="2" destOrd="0" presId="urn:microsoft.com/office/officeart/2018/2/layout/IconCircleList"/>
    <dgm:cxn modelId="{6DC15ED9-2833-4764-BCF7-D71C739C5E40}" type="presParOf" srcId="{988C609F-9381-4062-9444-946FEF45AF34}" destId="{93A8B7A8-5F65-40A6-927B-654A1B7998F4}" srcOrd="3" destOrd="0" presId="urn:microsoft.com/office/officeart/2018/2/layout/IconCircleList"/>
    <dgm:cxn modelId="{C888FE55-B3A3-4F75-A521-3F1CADDD0E95}" type="presParOf" srcId="{699D5AC4-E371-4B05-A0A2-526C4FDE89C6}" destId="{7F82E5BF-5DEB-42C0-A1BB-2C06FA3630FC}" srcOrd="3" destOrd="0" presId="urn:microsoft.com/office/officeart/2018/2/layout/IconCircleList"/>
    <dgm:cxn modelId="{30A6558B-C099-4929-BB55-8A804D33DA5A}" type="presParOf" srcId="{699D5AC4-E371-4B05-A0A2-526C4FDE89C6}" destId="{84FBB2D3-23EB-4972-B48B-383F251740F1}" srcOrd="4" destOrd="0" presId="urn:microsoft.com/office/officeart/2018/2/layout/IconCircleList"/>
    <dgm:cxn modelId="{B20FC133-78EB-4032-B8B9-FA9817CEDE47}" type="presParOf" srcId="{84FBB2D3-23EB-4972-B48B-383F251740F1}" destId="{E110A1A7-BD6C-48B1-981A-1C19C1DCAA95}" srcOrd="0" destOrd="0" presId="urn:microsoft.com/office/officeart/2018/2/layout/IconCircleList"/>
    <dgm:cxn modelId="{D5E59B6D-0811-45A2-92C4-4B56C9EB4964}" type="presParOf" srcId="{84FBB2D3-23EB-4972-B48B-383F251740F1}" destId="{5342AE24-3F82-4524-8D27-C052DA8C0977}" srcOrd="1" destOrd="0" presId="urn:microsoft.com/office/officeart/2018/2/layout/IconCircleList"/>
    <dgm:cxn modelId="{7EB93CB5-7341-4B6F-81E3-D3190BD3B664}" type="presParOf" srcId="{84FBB2D3-23EB-4972-B48B-383F251740F1}" destId="{8142A564-BD26-4E09-A063-E617824170A0}" srcOrd="2" destOrd="0" presId="urn:microsoft.com/office/officeart/2018/2/layout/IconCircleList"/>
    <dgm:cxn modelId="{EC1C094F-5816-4888-A7D7-79FA6DB21802}" type="presParOf" srcId="{84FBB2D3-23EB-4972-B48B-383F251740F1}" destId="{4B73CBFA-083E-40A9-8FFB-FA9F81889087}" srcOrd="3" destOrd="0" presId="urn:microsoft.com/office/officeart/2018/2/layout/IconCircleList"/>
    <dgm:cxn modelId="{2A68216E-0A18-4B5E-A77B-78FA9690481D}" type="presParOf" srcId="{699D5AC4-E371-4B05-A0A2-526C4FDE89C6}" destId="{0E4840B6-8A80-46AA-870C-ABF5D253830D}" srcOrd="5" destOrd="0" presId="urn:microsoft.com/office/officeart/2018/2/layout/IconCircleList"/>
    <dgm:cxn modelId="{957BD510-E163-4352-850E-F9B16CD09DB9}" type="presParOf" srcId="{699D5AC4-E371-4B05-A0A2-526C4FDE89C6}" destId="{791B98A2-AE64-4420-B0E7-1DBA996B91C4}" srcOrd="6" destOrd="0" presId="urn:microsoft.com/office/officeart/2018/2/layout/IconCircleList"/>
    <dgm:cxn modelId="{158CF151-CCB9-4FD5-AFFA-F07122CDC2FE}" type="presParOf" srcId="{791B98A2-AE64-4420-B0E7-1DBA996B91C4}" destId="{E57757A2-D015-4A4E-84C2-39050F54A510}" srcOrd="0" destOrd="0" presId="urn:microsoft.com/office/officeart/2018/2/layout/IconCircleList"/>
    <dgm:cxn modelId="{57BF54FC-8390-4F66-B824-99355432B2AF}" type="presParOf" srcId="{791B98A2-AE64-4420-B0E7-1DBA996B91C4}" destId="{9B344F39-7E12-48B4-BB8E-5739BB9B1CAE}" srcOrd="1" destOrd="0" presId="urn:microsoft.com/office/officeart/2018/2/layout/IconCircleList"/>
    <dgm:cxn modelId="{E29946D3-C166-4567-88FD-BF769811A2BE}" type="presParOf" srcId="{791B98A2-AE64-4420-B0E7-1DBA996B91C4}" destId="{A781F327-BA53-47B9-B397-C4D93614ED93}" srcOrd="2" destOrd="0" presId="urn:microsoft.com/office/officeart/2018/2/layout/IconCircleList"/>
    <dgm:cxn modelId="{B05C4E17-6BA9-4696-9967-9FA648091058}" type="presParOf" srcId="{791B98A2-AE64-4420-B0E7-1DBA996B91C4}" destId="{A8CED2C8-8902-4B3B-9CD9-787A6C74724E}" srcOrd="3" destOrd="0" presId="urn:microsoft.com/office/officeart/2018/2/layout/IconCircleList"/>
    <dgm:cxn modelId="{2F6938D8-1A8F-4DC1-994F-F1BA3257C9EA}" type="presParOf" srcId="{699D5AC4-E371-4B05-A0A2-526C4FDE89C6}" destId="{5ED67DFC-0815-45B0-8C6A-9B9CCB2BE6F0}" srcOrd="7" destOrd="0" presId="urn:microsoft.com/office/officeart/2018/2/layout/IconCircleList"/>
    <dgm:cxn modelId="{7102C62E-09AE-4852-8BA2-DFFB6C8B5427}" type="presParOf" srcId="{699D5AC4-E371-4B05-A0A2-526C4FDE89C6}" destId="{6527E346-23A0-4024-BBDB-D92C42EC9335}" srcOrd="8" destOrd="0" presId="urn:microsoft.com/office/officeart/2018/2/layout/IconCircleList"/>
    <dgm:cxn modelId="{E33DD18C-7FC7-4B67-B768-8D8423022370}" type="presParOf" srcId="{6527E346-23A0-4024-BBDB-D92C42EC9335}" destId="{9D9FA023-CE75-480B-A8D7-D248C81EF4D1}" srcOrd="0" destOrd="0" presId="urn:microsoft.com/office/officeart/2018/2/layout/IconCircleList"/>
    <dgm:cxn modelId="{0F2E0BD6-6C9C-434A-B0EF-1E4E04F1A8E7}" type="presParOf" srcId="{6527E346-23A0-4024-BBDB-D92C42EC9335}" destId="{F8297074-E4AF-46B0-AB44-5801682296A8}" srcOrd="1" destOrd="0" presId="urn:microsoft.com/office/officeart/2018/2/layout/IconCircleList"/>
    <dgm:cxn modelId="{8AACC2C8-85E5-444D-BDBD-72A635465576}" type="presParOf" srcId="{6527E346-23A0-4024-BBDB-D92C42EC9335}" destId="{1449CE7C-FB11-427F-912C-174343DD2BF2}" srcOrd="2" destOrd="0" presId="urn:microsoft.com/office/officeart/2018/2/layout/IconCircleList"/>
    <dgm:cxn modelId="{2BCE5F6E-433C-4E4B-9F1A-49D3008E8750}" type="presParOf" srcId="{6527E346-23A0-4024-BBDB-D92C42EC9335}" destId="{AC0EC8D0-B932-47B3-8E19-8DDBD090C42D}"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69CF39-5213-42A9-84C2-F096F75DF6CE}">
      <dsp:nvSpPr>
        <dsp:cNvPr id="0" name=""/>
        <dsp:cNvSpPr/>
      </dsp:nvSpPr>
      <dsp:spPr>
        <a:xfrm>
          <a:off x="37547" y="327808"/>
          <a:ext cx="887885" cy="887885"/>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2A0330D-6BF9-4E79-BADC-B19748FFEA1D}">
      <dsp:nvSpPr>
        <dsp:cNvPr id="0" name=""/>
        <dsp:cNvSpPr/>
      </dsp:nvSpPr>
      <dsp:spPr>
        <a:xfrm>
          <a:off x="224003" y="514264"/>
          <a:ext cx="514973" cy="514973"/>
        </a:xfrm>
        <a:prstGeom prst="rect">
          <a:avLst/>
        </a:prstGeom>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EA946AB-0E06-4DB2-8A7A-49989EF26830}">
      <dsp:nvSpPr>
        <dsp:cNvPr id="0" name=""/>
        <dsp:cNvSpPr/>
      </dsp:nvSpPr>
      <dsp:spPr>
        <a:xfrm>
          <a:off x="1115694" y="327808"/>
          <a:ext cx="2092872" cy="8878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244600">
            <a:lnSpc>
              <a:spcPct val="90000"/>
            </a:lnSpc>
            <a:spcBef>
              <a:spcPct val="0"/>
            </a:spcBef>
            <a:spcAft>
              <a:spcPct val="35000"/>
            </a:spcAft>
            <a:buNone/>
          </a:pPr>
          <a:r>
            <a:rPr lang="hi-IN" sz="2800" kern="1200" dirty="0">
              <a:latin typeface="Open sans" panose="020B0606030504020204"/>
            </a:rPr>
            <a:t>जीवाणु</a:t>
          </a:r>
          <a:endParaRPr lang="en-US" sz="2800" kern="1200" dirty="0">
            <a:latin typeface="Open sans" panose="020B0606030504020204"/>
          </a:endParaRPr>
        </a:p>
      </dsp:txBody>
      <dsp:txXfrm>
        <a:off x="1115694" y="327808"/>
        <a:ext cx="2092872" cy="887885"/>
      </dsp:txXfrm>
    </dsp:sp>
    <dsp:sp modelId="{446A2420-4EC6-49B2-846C-E881DEC43EEC}">
      <dsp:nvSpPr>
        <dsp:cNvPr id="0" name=""/>
        <dsp:cNvSpPr/>
      </dsp:nvSpPr>
      <dsp:spPr>
        <a:xfrm>
          <a:off x="3573233" y="327808"/>
          <a:ext cx="887885" cy="887885"/>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210565A-480D-4020-BC01-8F5762B1E082}">
      <dsp:nvSpPr>
        <dsp:cNvPr id="0" name=""/>
        <dsp:cNvSpPr/>
      </dsp:nvSpPr>
      <dsp:spPr>
        <a:xfrm>
          <a:off x="3759689" y="514264"/>
          <a:ext cx="514973" cy="514973"/>
        </a:xfrm>
        <a:prstGeom prst="rect">
          <a:avLst/>
        </a:prstGeom>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3A8B7A8-5F65-40A6-927B-654A1B7998F4}">
      <dsp:nvSpPr>
        <dsp:cNvPr id="0" name=""/>
        <dsp:cNvSpPr/>
      </dsp:nvSpPr>
      <dsp:spPr>
        <a:xfrm>
          <a:off x="4651379" y="327808"/>
          <a:ext cx="2092872" cy="8878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244600">
            <a:lnSpc>
              <a:spcPct val="90000"/>
            </a:lnSpc>
            <a:spcBef>
              <a:spcPct val="0"/>
            </a:spcBef>
            <a:spcAft>
              <a:spcPct val="35000"/>
            </a:spcAft>
            <a:buNone/>
          </a:pPr>
          <a:r>
            <a:rPr lang="hi-IN" sz="2800" kern="1200" dirty="0">
              <a:latin typeface="Open sans" panose="020B0606030504020204"/>
            </a:rPr>
            <a:t>रिकेट्सिया</a:t>
          </a:r>
          <a:endParaRPr lang="en-US" sz="2400" kern="1200" dirty="0"/>
        </a:p>
      </dsp:txBody>
      <dsp:txXfrm>
        <a:off x="4651379" y="327808"/>
        <a:ext cx="2092872" cy="887885"/>
      </dsp:txXfrm>
    </dsp:sp>
    <dsp:sp modelId="{E110A1A7-BD6C-48B1-981A-1C19C1DCAA95}">
      <dsp:nvSpPr>
        <dsp:cNvPr id="0" name=""/>
        <dsp:cNvSpPr/>
      </dsp:nvSpPr>
      <dsp:spPr>
        <a:xfrm>
          <a:off x="37547" y="2070657"/>
          <a:ext cx="887885" cy="887885"/>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342AE24-3F82-4524-8D27-C052DA8C0977}">
      <dsp:nvSpPr>
        <dsp:cNvPr id="0" name=""/>
        <dsp:cNvSpPr/>
      </dsp:nvSpPr>
      <dsp:spPr>
        <a:xfrm>
          <a:off x="224003" y="2257113"/>
          <a:ext cx="514973" cy="514973"/>
        </a:xfrm>
        <a:prstGeom prst="rect">
          <a:avLst/>
        </a:prstGeom>
        <a:blipFill>
          <a:blip xmlns:r="http://schemas.openxmlformats.org/officeDocument/2006/relationships"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B73CBFA-083E-40A9-8FFB-FA9F81889087}">
      <dsp:nvSpPr>
        <dsp:cNvPr id="0" name=""/>
        <dsp:cNvSpPr/>
      </dsp:nvSpPr>
      <dsp:spPr>
        <a:xfrm>
          <a:off x="1115694" y="2070657"/>
          <a:ext cx="2092872" cy="8878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244600">
            <a:lnSpc>
              <a:spcPct val="90000"/>
            </a:lnSpc>
            <a:spcBef>
              <a:spcPct val="0"/>
            </a:spcBef>
            <a:spcAft>
              <a:spcPct val="35000"/>
            </a:spcAft>
            <a:buNone/>
          </a:pPr>
          <a:r>
            <a:rPr lang="hi-IN" sz="2800" kern="1200" dirty="0">
              <a:latin typeface="Open sans" panose="020B0606030504020204"/>
            </a:rPr>
            <a:t>वायरस</a:t>
          </a:r>
          <a:endParaRPr lang="en-US" sz="2800" kern="1200" dirty="0">
            <a:latin typeface="Open sans" panose="020B0606030504020204"/>
          </a:endParaRPr>
        </a:p>
      </dsp:txBody>
      <dsp:txXfrm>
        <a:off x="1115694" y="2070657"/>
        <a:ext cx="2092872" cy="887885"/>
      </dsp:txXfrm>
    </dsp:sp>
    <dsp:sp modelId="{E57757A2-D015-4A4E-84C2-39050F54A510}">
      <dsp:nvSpPr>
        <dsp:cNvPr id="0" name=""/>
        <dsp:cNvSpPr/>
      </dsp:nvSpPr>
      <dsp:spPr>
        <a:xfrm>
          <a:off x="3573233" y="2070657"/>
          <a:ext cx="887885" cy="887885"/>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B344F39-7E12-48B4-BB8E-5739BB9B1CAE}">
      <dsp:nvSpPr>
        <dsp:cNvPr id="0" name=""/>
        <dsp:cNvSpPr/>
      </dsp:nvSpPr>
      <dsp:spPr>
        <a:xfrm>
          <a:off x="3759689" y="2257113"/>
          <a:ext cx="514973" cy="514973"/>
        </a:xfrm>
        <a:prstGeom prst="rect">
          <a:avLst/>
        </a:prstGeom>
        <a:blipFill>
          <a:blip xmlns:r="http://schemas.openxmlformats.org/officeDocument/2006/relationships"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A8CED2C8-8902-4B3B-9CD9-787A6C74724E}">
      <dsp:nvSpPr>
        <dsp:cNvPr id="0" name=""/>
        <dsp:cNvSpPr/>
      </dsp:nvSpPr>
      <dsp:spPr>
        <a:xfrm>
          <a:off x="4651379" y="2070657"/>
          <a:ext cx="2092872" cy="8878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244600">
            <a:lnSpc>
              <a:spcPct val="90000"/>
            </a:lnSpc>
            <a:spcBef>
              <a:spcPct val="0"/>
            </a:spcBef>
            <a:spcAft>
              <a:spcPct val="35000"/>
            </a:spcAft>
            <a:buNone/>
          </a:pPr>
          <a:r>
            <a:rPr lang="hi-IN" sz="2800" kern="1200" dirty="0">
              <a:latin typeface="Open sans" panose="020B0606030504020204"/>
            </a:rPr>
            <a:t>विषाक्त पदार्थों</a:t>
          </a:r>
          <a:endParaRPr lang="en-US" sz="2800" kern="1200" dirty="0">
            <a:latin typeface="Open sans" panose="020B0606030504020204"/>
          </a:endParaRPr>
        </a:p>
      </dsp:txBody>
      <dsp:txXfrm>
        <a:off x="4651379" y="2070657"/>
        <a:ext cx="2092872" cy="887885"/>
      </dsp:txXfrm>
    </dsp:sp>
    <dsp:sp modelId="{9D9FA023-CE75-480B-A8D7-D248C81EF4D1}">
      <dsp:nvSpPr>
        <dsp:cNvPr id="0" name=""/>
        <dsp:cNvSpPr/>
      </dsp:nvSpPr>
      <dsp:spPr>
        <a:xfrm>
          <a:off x="37547" y="3813506"/>
          <a:ext cx="887885" cy="887885"/>
        </a:xfrm>
        <a:prstGeom prst="ellipse">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8297074-E4AF-46B0-AB44-5801682296A8}">
      <dsp:nvSpPr>
        <dsp:cNvPr id="0" name=""/>
        <dsp:cNvSpPr/>
      </dsp:nvSpPr>
      <dsp:spPr>
        <a:xfrm>
          <a:off x="224003" y="3999962"/>
          <a:ext cx="514973" cy="514973"/>
        </a:xfrm>
        <a:prstGeom prst="rect">
          <a:avLst/>
        </a:prstGeom>
        <a:blipFill rotWithShape="1">
          <a:blip xmlns:r="http://schemas.openxmlformats.org/officeDocument/2006/relationships" r:embed="rId9"/>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AC0EC8D0-B932-47B3-8E19-8DDBD090C42D}">
      <dsp:nvSpPr>
        <dsp:cNvPr id="0" name=""/>
        <dsp:cNvSpPr/>
      </dsp:nvSpPr>
      <dsp:spPr>
        <a:xfrm>
          <a:off x="1115694" y="3813506"/>
          <a:ext cx="2092872" cy="8878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244600">
            <a:lnSpc>
              <a:spcPct val="90000"/>
            </a:lnSpc>
            <a:spcBef>
              <a:spcPct val="0"/>
            </a:spcBef>
            <a:spcAft>
              <a:spcPct val="35000"/>
            </a:spcAft>
            <a:buNone/>
          </a:pPr>
          <a:r>
            <a:rPr lang="hi-IN" sz="2800" kern="1200" dirty="0">
              <a:latin typeface="Open sans" panose="020B0606030504020204"/>
            </a:rPr>
            <a:t>कवक</a:t>
          </a:r>
          <a:endParaRPr lang="en-US" sz="2800" kern="1200" dirty="0">
            <a:latin typeface="Open sans" panose="020B0606030504020204"/>
          </a:endParaRPr>
        </a:p>
      </dsp:txBody>
      <dsp:txXfrm>
        <a:off x="1115694" y="3813506"/>
        <a:ext cx="2092872" cy="887885"/>
      </dsp:txXfrm>
    </dsp:sp>
  </dsp:spTree>
</dsp:drawing>
</file>

<file path=ppt/diagrams/layout1.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BBAA8F-6811-4081-BEBC-67527AD40E50}" type="datetimeFigureOut">
              <a:rPr lang="en-IN" smtClean="0"/>
              <a:pPr/>
              <a:t>17-12-2025</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0F438AB-9326-4649-B071-25A0F37C4B3E}" type="slidenum">
              <a:rPr lang="en-IN" smtClean="0"/>
              <a:pPr/>
              <a:t>‹#›</a:t>
            </a:fld>
            <a:endParaRPr lang="en-IN"/>
          </a:p>
        </p:txBody>
      </p:sp>
    </p:spTree>
    <p:extLst>
      <p:ext uri="{BB962C8B-B14F-4D97-AF65-F5344CB8AC3E}">
        <p14:creationId xmlns:p14="http://schemas.microsoft.com/office/powerpoint/2010/main" val="10249503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38C52D-0A46-432B-913D-1686082AFFBB}" type="datetime1">
              <a:rPr lang="en-US" smtClean="0"/>
              <a:pPr/>
              <a:t>12/17/2025</a:t>
            </a:fld>
            <a:endParaRPr lang="en-US"/>
          </a:p>
        </p:txBody>
      </p:sp>
      <p:sp>
        <p:nvSpPr>
          <p:cNvPr id="5" name="Footer Placeholder 4"/>
          <p:cNvSpPr>
            <a:spLocks noGrp="1"/>
          </p:cNvSpPr>
          <p:nvPr>
            <p:ph type="ftr" sz="quarter" idx="11"/>
          </p:nvPr>
        </p:nvSpPr>
        <p:spPr/>
        <p:txBody>
          <a:bodyPr/>
          <a:lstStyle/>
          <a:p>
            <a:r>
              <a:rPr lang="en-US"/>
              <a:t>2nd BN NDRF KOLKATA</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2611FD-DDF2-45F0-AEFF-7623F8CFB990}" type="datetime1">
              <a:rPr lang="en-US" smtClean="0"/>
              <a:pPr/>
              <a:t>12/17/2025</a:t>
            </a:fld>
            <a:endParaRPr lang="en-US"/>
          </a:p>
        </p:txBody>
      </p:sp>
      <p:sp>
        <p:nvSpPr>
          <p:cNvPr id="5" name="Footer Placeholder 4"/>
          <p:cNvSpPr>
            <a:spLocks noGrp="1"/>
          </p:cNvSpPr>
          <p:nvPr>
            <p:ph type="ftr" sz="quarter" idx="11"/>
          </p:nvPr>
        </p:nvSpPr>
        <p:spPr/>
        <p:txBody>
          <a:bodyPr/>
          <a:lstStyle/>
          <a:p>
            <a:r>
              <a:rPr lang="en-US"/>
              <a:t>2nd BN NDRF KOLKATA</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4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FB3DD49-EE6D-4BFA-8DCC-5DD22DF3642A}" type="datetime1">
              <a:rPr lang="en-US" smtClean="0"/>
              <a:pPr/>
              <a:t>12/17/2025</a:t>
            </a:fld>
            <a:endParaRPr lang="en-US"/>
          </a:p>
        </p:txBody>
      </p:sp>
      <p:sp>
        <p:nvSpPr>
          <p:cNvPr id="5" name="Footer Placeholder 4"/>
          <p:cNvSpPr>
            <a:spLocks noGrp="1"/>
          </p:cNvSpPr>
          <p:nvPr>
            <p:ph type="ftr" sz="quarter" idx="11"/>
          </p:nvPr>
        </p:nvSpPr>
        <p:spPr/>
        <p:txBody>
          <a:bodyPr/>
          <a:lstStyle/>
          <a:p>
            <a:r>
              <a:rPr lang="en-US"/>
              <a:t>2nd BN NDRF KOLKATA</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Default 01" type="tx">
  <p:cSld name="Default 01">
    <p:bg>
      <p:bgPr>
        <a:solidFill>
          <a:srgbClr val="FFFFFF"/>
        </a:solidFill>
        <a:effectLst/>
      </p:bgPr>
    </p:bg>
    <p:spTree>
      <p:nvGrpSpPr>
        <p:cNvPr id="1" name="Shape 15"/>
        <p:cNvGrpSpPr/>
        <p:nvPr/>
      </p:nvGrpSpPr>
      <p:grpSpPr>
        <a:xfrm>
          <a:off x="0" y="0"/>
          <a:ext cx="0" cy="0"/>
          <a:chOff x="0" y="0"/>
          <a:chExt cx="0" cy="0"/>
        </a:xfrm>
      </p:grpSpPr>
      <p:sp>
        <p:nvSpPr>
          <p:cNvPr id="16" name="Google Shape;16;p2"/>
          <p:cNvSpPr txBox="1"/>
          <p:nvPr/>
        </p:nvSpPr>
        <p:spPr>
          <a:xfrm>
            <a:off x="301195" y="6438419"/>
            <a:ext cx="2321279" cy="263714"/>
          </a:xfrm>
          <a:prstGeom prst="rect">
            <a:avLst/>
          </a:prstGeom>
          <a:noFill/>
          <a:ln>
            <a:noFill/>
          </a:ln>
        </p:spPr>
        <p:txBody>
          <a:bodyPr spcFirstLastPara="1" wrap="square" lIns="39125" tIns="39125" rIns="39125" bIns="39125" anchor="t" anchorCtr="0">
            <a:spAutoFit/>
          </a:bodyPr>
          <a:lstStyle/>
          <a:p>
            <a:pPr marL="0" marR="0" lvl="0" indent="0" algn="ctr" rtl="0">
              <a:spcBef>
                <a:spcPts val="0"/>
              </a:spcBef>
              <a:spcAft>
                <a:spcPts val="0"/>
              </a:spcAft>
              <a:buNone/>
            </a:pPr>
            <a:r>
              <a:rPr lang="en-US" sz="1200" b="0" i="0" u="none" strike="noStrike" cap="none">
                <a:solidFill>
                  <a:srgbClr val="535353"/>
                </a:solidFill>
                <a:latin typeface="Open Sans SemiBold"/>
                <a:ea typeface="Open Sans SemiBold"/>
                <a:cs typeface="Open Sans SemiBold"/>
                <a:sym typeface="Open Sans SemiBold"/>
              </a:rPr>
              <a:t>PEER | CSSR | INDIA</a:t>
            </a:r>
            <a:endParaRPr/>
          </a:p>
        </p:txBody>
      </p:sp>
      <p:sp>
        <p:nvSpPr>
          <p:cNvPr id="17" name="Google Shape;17;p2"/>
          <p:cNvSpPr/>
          <p:nvPr/>
        </p:nvSpPr>
        <p:spPr>
          <a:xfrm>
            <a:off x="508000" y="6756400"/>
            <a:ext cx="1907669" cy="101600"/>
          </a:xfrm>
          <a:prstGeom prst="rect">
            <a:avLst/>
          </a:prstGeom>
          <a:solidFill>
            <a:srgbClr val="C00000"/>
          </a:solidFill>
          <a:ln>
            <a:noFill/>
          </a:ln>
        </p:spPr>
        <p:txBody>
          <a:bodyPr spcFirstLastPara="1" wrap="square" lIns="39125" tIns="39125" rIns="39125" bIns="39125"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18" name="Google Shape;18;p2"/>
          <p:cNvSpPr txBox="1"/>
          <p:nvPr/>
        </p:nvSpPr>
        <p:spPr>
          <a:xfrm>
            <a:off x="10757568" y="6406669"/>
            <a:ext cx="697166" cy="309881"/>
          </a:xfrm>
          <a:prstGeom prst="rect">
            <a:avLst/>
          </a:prstGeom>
          <a:noFill/>
          <a:ln>
            <a:noFill/>
          </a:ln>
        </p:spPr>
        <p:txBody>
          <a:bodyPr spcFirstLastPara="1" wrap="square" lIns="39125" tIns="39125" rIns="39125" bIns="39125" anchor="t" anchorCtr="0">
            <a:spAutoFit/>
          </a:bodyPr>
          <a:lstStyle/>
          <a:p>
            <a:pPr marL="0" marR="0" lvl="0" indent="0" algn="ctr" rtl="0">
              <a:spcBef>
                <a:spcPts val="0"/>
              </a:spcBef>
              <a:spcAft>
                <a:spcPts val="0"/>
              </a:spcAft>
              <a:buNone/>
            </a:pPr>
            <a:r>
              <a:rPr lang="en-US" sz="1500" b="1">
                <a:solidFill>
                  <a:srgbClr val="535353"/>
                </a:solidFill>
                <a:latin typeface="Open Sans"/>
                <a:ea typeface="Open Sans"/>
                <a:cs typeface="Open Sans"/>
                <a:sym typeface="Open Sans"/>
              </a:rPr>
              <a:t>PPT 2 -</a:t>
            </a:r>
            <a:endParaRPr/>
          </a:p>
        </p:txBody>
      </p:sp>
      <p:sp>
        <p:nvSpPr>
          <p:cNvPr id="19" name="Google Shape;19;p2"/>
          <p:cNvSpPr/>
          <p:nvPr/>
        </p:nvSpPr>
        <p:spPr>
          <a:xfrm>
            <a:off x="10769600" y="6756400"/>
            <a:ext cx="939800" cy="101600"/>
          </a:xfrm>
          <a:prstGeom prst="rect">
            <a:avLst/>
          </a:prstGeom>
          <a:solidFill>
            <a:srgbClr val="C00000"/>
          </a:solidFill>
          <a:ln>
            <a:noFill/>
          </a:ln>
        </p:spPr>
        <p:txBody>
          <a:bodyPr spcFirstLastPara="1" wrap="square" lIns="39125" tIns="39125" rIns="39125" bIns="39125"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20" name="Google Shape;20;p2"/>
          <p:cNvSpPr txBox="1">
            <a:spLocks noGrp="1"/>
          </p:cNvSpPr>
          <p:nvPr>
            <p:ph type="sldNum" idx="12"/>
          </p:nvPr>
        </p:nvSpPr>
        <p:spPr>
          <a:xfrm>
            <a:off x="11384562" y="6406669"/>
            <a:ext cx="302110" cy="338635"/>
          </a:xfrm>
          <a:prstGeom prst="rect">
            <a:avLst/>
          </a:prstGeom>
          <a:noFill/>
          <a:ln>
            <a:noFill/>
          </a:ln>
        </p:spPr>
        <p:txBody>
          <a:bodyPr spcFirstLastPara="1" wrap="square" lIns="78275" tIns="78275" rIns="78275" bIns="78275" anchor="t" anchorCtr="0">
            <a:noAutofit/>
          </a:bodyPr>
          <a:lstStyle>
            <a:lvl1pPr marL="0" lvl="0" indent="0" algn="ctr">
              <a:spcBef>
                <a:spcPts val="0"/>
              </a:spcBef>
              <a:buNone/>
              <a:defRPr sz="1500" b="1">
                <a:solidFill>
                  <a:srgbClr val="535353"/>
                </a:solidFill>
                <a:latin typeface="Open Sans"/>
                <a:ea typeface="Open Sans"/>
                <a:cs typeface="Open Sans"/>
                <a:sym typeface="Open Sans"/>
              </a:defRPr>
            </a:lvl1pPr>
            <a:lvl2pPr marL="0" lvl="1" indent="0" algn="ctr">
              <a:spcBef>
                <a:spcPts val="0"/>
              </a:spcBef>
              <a:buNone/>
              <a:defRPr sz="1500" b="1">
                <a:solidFill>
                  <a:srgbClr val="535353"/>
                </a:solidFill>
                <a:latin typeface="Open Sans"/>
                <a:ea typeface="Open Sans"/>
                <a:cs typeface="Open Sans"/>
                <a:sym typeface="Open Sans"/>
              </a:defRPr>
            </a:lvl2pPr>
            <a:lvl3pPr marL="0" lvl="2" indent="0" algn="ctr">
              <a:spcBef>
                <a:spcPts val="0"/>
              </a:spcBef>
              <a:buNone/>
              <a:defRPr sz="1500" b="1">
                <a:solidFill>
                  <a:srgbClr val="535353"/>
                </a:solidFill>
                <a:latin typeface="Open Sans"/>
                <a:ea typeface="Open Sans"/>
                <a:cs typeface="Open Sans"/>
                <a:sym typeface="Open Sans"/>
              </a:defRPr>
            </a:lvl3pPr>
            <a:lvl4pPr marL="0" lvl="3" indent="0" algn="ctr">
              <a:spcBef>
                <a:spcPts val="0"/>
              </a:spcBef>
              <a:buNone/>
              <a:defRPr sz="1500" b="1">
                <a:solidFill>
                  <a:srgbClr val="535353"/>
                </a:solidFill>
                <a:latin typeface="Open Sans"/>
                <a:ea typeface="Open Sans"/>
                <a:cs typeface="Open Sans"/>
                <a:sym typeface="Open Sans"/>
              </a:defRPr>
            </a:lvl4pPr>
            <a:lvl5pPr marL="0" lvl="4" indent="0" algn="ctr">
              <a:spcBef>
                <a:spcPts val="0"/>
              </a:spcBef>
              <a:buNone/>
              <a:defRPr sz="1500" b="1">
                <a:solidFill>
                  <a:srgbClr val="535353"/>
                </a:solidFill>
                <a:latin typeface="Open Sans"/>
                <a:ea typeface="Open Sans"/>
                <a:cs typeface="Open Sans"/>
                <a:sym typeface="Open Sans"/>
              </a:defRPr>
            </a:lvl5pPr>
            <a:lvl6pPr marL="0" lvl="5" indent="0" algn="ctr">
              <a:spcBef>
                <a:spcPts val="0"/>
              </a:spcBef>
              <a:buNone/>
              <a:defRPr sz="1500" b="1">
                <a:solidFill>
                  <a:srgbClr val="535353"/>
                </a:solidFill>
                <a:latin typeface="Open Sans"/>
                <a:ea typeface="Open Sans"/>
                <a:cs typeface="Open Sans"/>
                <a:sym typeface="Open Sans"/>
              </a:defRPr>
            </a:lvl6pPr>
            <a:lvl7pPr marL="0" lvl="6" indent="0" algn="ctr">
              <a:spcBef>
                <a:spcPts val="0"/>
              </a:spcBef>
              <a:buNone/>
              <a:defRPr sz="1500" b="1">
                <a:solidFill>
                  <a:srgbClr val="535353"/>
                </a:solidFill>
                <a:latin typeface="Open Sans"/>
                <a:ea typeface="Open Sans"/>
                <a:cs typeface="Open Sans"/>
                <a:sym typeface="Open Sans"/>
              </a:defRPr>
            </a:lvl7pPr>
            <a:lvl8pPr marL="0" lvl="7" indent="0" algn="ctr">
              <a:spcBef>
                <a:spcPts val="0"/>
              </a:spcBef>
              <a:buNone/>
              <a:defRPr sz="1500" b="1">
                <a:solidFill>
                  <a:srgbClr val="535353"/>
                </a:solidFill>
                <a:latin typeface="Open Sans"/>
                <a:ea typeface="Open Sans"/>
                <a:cs typeface="Open Sans"/>
                <a:sym typeface="Open Sans"/>
              </a:defRPr>
            </a:lvl8pPr>
            <a:lvl9pPr marL="0" lvl="8" indent="0" algn="ctr">
              <a:spcBef>
                <a:spcPts val="0"/>
              </a:spcBef>
              <a:buNone/>
              <a:defRPr sz="1500" b="1">
                <a:solidFill>
                  <a:srgbClr val="535353"/>
                </a:solidFill>
                <a:latin typeface="Open Sans"/>
                <a:ea typeface="Open Sans"/>
                <a:cs typeface="Open Sans"/>
                <a:sym typeface="Open Sans"/>
              </a:defRPr>
            </a:lvl9pPr>
          </a:lstStyle>
          <a:p>
            <a:pPr marL="0" lvl="0" indent="0" algn="ctr" rtl="0">
              <a:spcBef>
                <a:spcPts val="0"/>
              </a:spcBef>
              <a:spcAft>
                <a:spcPts val="0"/>
              </a:spcAft>
              <a:buNone/>
            </a:pPr>
            <a:fld id="{00000000-1234-1234-1234-123412341234}" type="slidenum">
              <a:rPr lang="en-US"/>
              <a:t>‹#›</a:t>
            </a:fld>
            <a:endParaRPr i="0" u="none" strike="noStrike" cap="none"/>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1410" y="283029"/>
            <a:ext cx="1525361" cy="1039760"/>
          </a:xfrm>
          <a:prstGeom prst="rect">
            <a:avLst/>
          </a:prstGeom>
        </p:spPr>
      </p:pic>
    </p:spTree>
    <p:extLst>
      <p:ext uri="{BB962C8B-B14F-4D97-AF65-F5344CB8AC3E}">
        <p14:creationId xmlns:p14="http://schemas.microsoft.com/office/powerpoint/2010/main" val="41743929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Picture with Caption" type="picTx">
  <p:cSld name="1_Picture with Caption">
    <p:spTree>
      <p:nvGrpSpPr>
        <p:cNvPr id="1" name="Shape 71"/>
        <p:cNvGrpSpPr/>
        <p:nvPr/>
      </p:nvGrpSpPr>
      <p:grpSpPr>
        <a:xfrm>
          <a:off x="0" y="0"/>
          <a:ext cx="0" cy="0"/>
          <a:chOff x="0" y="0"/>
          <a:chExt cx="0" cy="0"/>
        </a:xfrm>
      </p:grpSpPr>
      <p:sp>
        <p:nvSpPr>
          <p:cNvPr id="72" name="Google Shape;72;p1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3" name="Google Shape;73;p11"/>
          <p:cNvSpPr>
            <a:spLocks noGrp="1"/>
          </p:cNvSpPr>
          <p:nvPr>
            <p:ph type="pic" idx="2"/>
          </p:nvPr>
        </p:nvSpPr>
        <p:spPr>
          <a:xfrm>
            <a:off x="5183188" y="987425"/>
            <a:ext cx="6172200" cy="4873625"/>
          </a:xfrm>
          <a:prstGeom prst="rect">
            <a:avLst/>
          </a:prstGeom>
          <a:noFill/>
          <a:ln>
            <a:noFill/>
          </a:ln>
        </p:spPr>
      </p:sp>
      <p:sp>
        <p:nvSpPr>
          <p:cNvPr id="74" name="Google Shape;74;p11"/>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75" name="Google Shape;75;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4184966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421F548-1378-4D21-B56B-24E832DFF7FB}" type="datetime1">
              <a:rPr lang="en-US" smtClean="0"/>
              <a:pPr/>
              <a:t>12/17/2025</a:t>
            </a:fld>
            <a:endParaRPr lang="en-US"/>
          </a:p>
        </p:txBody>
      </p:sp>
      <p:sp>
        <p:nvSpPr>
          <p:cNvPr id="5" name="Footer Placeholder 4"/>
          <p:cNvSpPr>
            <a:spLocks noGrp="1"/>
          </p:cNvSpPr>
          <p:nvPr>
            <p:ph type="ftr" sz="quarter" idx="11"/>
          </p:nvPr>
        </p:nvSpPr>
        <p:spPr/>
        <p:txBody>
          <a:bodyPr/>
          <a:lstStyle/>
          <a:p>
            <a:r>
              <a:rPr lang="en-US"/>
              <a:t>2nd BN NDRF KOLKATA</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1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88B2DC7-94BF-46DF-B209-8B5C2A066397}" type="datetime1">
              <a:rPr lang="en-US" smtClean="0"/>
              <a:pPr/>
              <a:t>12/17/2025</a:t>
            </a:fld>
            <a:endParaRPr lang="en-US"/>
          </a:p>
        </p:txBody>
      </p:sp>
      <p:sp>
        <p:nvSpPr>
          <p:cNvPr id="5" name="Footer Placeholder 4"/>
          <p:cNvSpPr>
            <a:spLocks noGrp="1"/>
          </p:cNvSpPr>
          <p:nvPr>
            <p:ph type="ftr" sz="quarter" idx="11"/>
          </p:nvPr>
        </p:nvSpPr>
        <p:spPr/>
        <p:txBody>
          <a:bodyPr/>
          <a:lstStyle/>
          <a:p>
            <a:r>
              <a:rPr lang="en-US"/>
              <a:t>2nd BN NDRF KOLKATA</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068E8A1-2C0E-4ED5-A6B8-FFB87F887718}" type="datetime1">
              <a:rPr lang="en-US" smtClean="0"/>
              <a:pPr/>
              <a:t>12/17/2025</a:t>
            </a:fld>
            <a:endParaRPr lang="en-US"/>
          </a:p>
        </p:txBody>
      </p:sp>
      <p:sp>
        <p:nvSpPr>
          <p:cNvPr id="6" name="Footer Placeholder 5"/>
          <p:cNvSpPr>
            <a:spLocks noGrp="1"/>
          </p:cNvSpPr>
          <p:nvPr>
            <p:ph type="ftr" sz="quarter" idx="11"/>
          </p:nvPr>
        </p:nvSpPr>
        <p:spPr/>
        <p:txBody>
          <a:bodyPr/>
          <a:lstStyle/>
          <a:p>
            <a:r>
              <a:rPr lang="en-US"/>
              <a:t>2nd BN NDRF KOLKATA</a:t>
            </a:r>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74"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74"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97C219A-361B-45D2-B837-6704979F8637}" type="datetime1">
              <a:rPr lang="en-US" smtClean="0"/>
              <a:pPr/>
              <a:t>12/17/2025</a:t>
            </a:fld>
            <a:endParaRPr lang="en-US"/>
          </a:p>
        </p:txBody>
      </p:sp>
      <p:sp>
        <p:nvSpPr>
          <p:cNvPr id="8" name="Footer Placeholder 7"/>
          <p:cNvSpPr>
            <a:spLocks noGrp="1"/>
          </p:cNvSpPr>
          <p:nvPr>
            <p:ph type="ftr" sz="quarter" idx="11"/>
          </p:nvPr>
        </p:nvSpPr>
        <p:spPr/>
        <p:txBody>
          <a:bodyPr/>
          <a:lstStyle/>
          <a:p>
            <a:r>
              <a:rPr lang="en-US"/>
              <a:t>2nd BN NDRF KOLKATA</a:t>
            </a:r>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8C948EB-F3D7-4939-959F-43E70F73873D}" type="datetime1">
              <a:rPr lang="en-US" smtClean="0"/>
              <a:pPr/>
              <a:t>12/17/2025</a:t>
            </a:fld>
            <a:endParaRPr lang="en-US"/>
          </a:p>
        </p:txBody>
      </p:sp>
      <p:sp>
        <p:nvSpPr>
          <p:cNvPr id="4" name="Footer Placeholder 3"/>
          <p:cNvSpPr>
            <a:spLocks noGrp="1"/>
          </p:cNvSpPr>
          <p:nvPr>
            <p:ph type="ftr" sz="quarter" idx="11"/>
          </p:nvPr>
        </p:nvSpPr>
        <p:spPr/>
        <p:txBody>
          <a:bodyPr/>
          <a:lstStyle/>
          <a:p>
            <a:r>
              <a:rPr lang="en-US"/>
              <a:t>2nd BN NDRF KOLKATA</a:t>
            </a:r>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937D31-8949-43C6-8646-40F7F42B432F}" type="datetime1">
              <a:rPr lang="en-US" smtClean="0"/>
              <a:pPr/>
              <a:t>12/17/2025</a:t>
            </a:fld>
            <a:endParaRPr lang="en-US"/>
          </a:p>
        </p:txBody>
      </p:sp>
      <p:sp>
        <p:nvSpPr>
          <p:cNvPr id="3" name="Footer Placeholder 2"/>
          <p:cNvSpPr>
            <a:spLocks noGrp="1"/>
          </p:cNvSpPr>
          <p:nvPr>
            <p:ph type="ftr" sz="quarter" idx="11"/>
          </p:nvPr>
        </p:nvSpPr>
        <p:spPr/>
        <p:txBody>
          <a:bodyPr/>
          <a:lstStyle/>
          <a:p>
            <a:r>
              <a:rPr lang="en-US"/>
              <a:t>2nd BN NDRF KOLKATA</a:t>
            </a:r>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6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5231EC4-22DF-4042-A9E4-7CE93F469409}" type="datetime1">
              <a:rPr lang="en-US" smtClean="0"/>
              <a:pPr/>
              <a:t>12/17/2025</a:t>
            </a:fld>
            <a:endParaRPr lang="en-US"/>
          </a:p>
        </p:txBody>
      </p:sp>
      <p:sp>
        <p:nvSpPr>
          <p:cNvPr id="6" name="Footer Placeholder 5"/>
          <p:cNvSpPr>
            <a:spLocks noGrp="1"/>
          </p:cNvSpPr>
          <p:nvPr>
            <p:ph type="ftr" sz="quarter" idx="11"/>
          </p:nvPr>
        </p:nvSpPr>
        <p:spPr/>
        <p:txBody>
          <a:bodyPr/>
          <a:lstStyle/>
          <a:p>
            <a:r>
              <a:rPr lang="en-US"/>
              <a:t>2nd BN NDRF KOLKATA</a:t>
            </a:r>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BD01913-B05F-427F-92AB-0C7A20E91DB6}" type="datetime1">
              <a:rPr lang="en-US" smtClean="0"/>
              <a:pPr/>
              <a:t>12/17/2025</a:t>
            </a:fld>
            <a:endParaRPr lang="en-US"/>
          </a:p>
        </p:txBody>
      </p:sp>
      <p:sp>
        <p:nvSpPr>
          <p:cNvPr id="6" name="Footer Placeholder 5"/>
          <p:cNvSpPr>
            <a:spLocks noGrp="1"/>
          </p:cNvSpPr>
          <p:nvPr>
            <p:ph type="ftr" sz="quarter" idx="11"/>
          </p:nvPr>
        </p:nvSpPr>
        <p:spPr/>
        <p:txBody>
          <a:bodyPr/>
          <a:lstStyle/>
          <a:p>
            <a:r>
              <a:rPr lang="en-US"/>
              <a:t>2nd BN NDRF KOLKATA</a:t>
            </a:r>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6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A64D0F-A728-4ADF-A453-717FEC9FDAAB}" type="datetime1">
              <a:rPr lang="en-US" smtClean="0"/>
              <a:pPr/>
              <a:t>12/17/2025</a:t>
            </a:fld>
            <a:endParaRPr lang="en-US"/>
          </a:p>
        </p:txBody>
      </p:sp>
      <p:sp>
        <p:nvSpPr>
          <p:cNvPr id="5" name="Footer Placeholder 4"/>
          <p:cNvSpPr>
            <a:spLocks noGrp="1"/>
          </p:cNvSpPr>
          <p:nvPr>
            <p:ph type="ftr" sz="quarter" idx="3"/>
          </p:nvPr>
        </p:nvSpPr>
        <p:spPr>
          <a:xfrm>
            <a:off x="4165600" y="635636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2nd BN NDRF KOLKATA</a:t>
            </a:r>
          </a:p>
        </p:txBody>
      </p:sp>
      <p:sp>
        <p:nvSpPr>
          <p:cNvPr id="6" name="Slide Number Placeholder 5"/>
          <p:cNvSpPr>
            <a:spLocks noGrp="1"/>
          </p:cNvSpPr>
          <p:nvPr>
            <p:ph type="sldNum" sz="quarter" idx="4"/>
          </p:nvPr>
        </p:nvSpPr>
        <p:spPr>
          <a:xfrm>
            <a:off x="8737600" y="635636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1.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diagramLayout" Target="../diagrams/layout1.xml"/><Relationship Id="rId7" Type="http://schemas.openxmlformats.org/officeDocument/2006/relationships/image" Target="../media/image3.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3.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4.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6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12.xml"/><Relationship Id="rId4" Type="http://schemas.openxmlformats.org/officeDocument/2006/relationships/image" Target="../media/image27.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20.sv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19.png"/><Relationship Id="rId5" Type="http://schemas.openxmlformats.org/officeDocument/2006/relationships/image" Target="../media/image18.svg"/><Relationship Id="rId4" Type="http://schemas.openxmlformats.org/officeDocument/2006/relationships/image" Target="../media/image17.png"/></Relationships>
</file>

<file path=ppt/slides/_rels/slide70.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12.xml"/><Relationship Id="rId5" Type="http://schemas.openxmlformats.org/officeDocument/2006/relationships/image" Target="../media/image28.png"/><Relationship Id="rId4" Type="http://schemas.openxmlformats.org/officeDocument/2006/relationships/image" Target="../media/image27.png"/></Relationships>
</file>

<file path=ppt/slides/_rels/slide71.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png"/><Relationship Id="rId1" Type="http://schemas.openxmlformats.org/officeDocument/2006/relationships/slideLayout" Target="../slideLayouts/slideLayout13.xml"/></Relationships>
</file>

<file path=ppt/slides/_rels/slide72.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12.xml"/><Relationship Id="rId4" Type="http://schemas.openxmlformats.org/officeDocument/2006/relationships/image" Target="../media/image27.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atastrophic Impacts of Biological ...">
            <a:extLst>
              <a:ext uri="{FF2B5EF4-FFF2-40B4-BE49-F238E27FC236}">
                <a16:creationId xmlns:a16="http://schemas.microsoft.com/office/drawing/2014/main" id="{36210D6D-23AD-8CF5-512E-2D254AA72E81}"/>
              </a:ext>
            </a:extLst>
          </p:cNvPr>
          <p:cNvPicPr>
            <a:picLocks noChangeAspect="1" noChangeArrowheads="1"/>
          </p:cNvPicPr>
          <p:nvPr/>
        </p:nvPicPr>
        <p:blipFill>
          <a:blip r:embed="rId2">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6200" y="76200"/>
            <a:ext cx="12039600" cy="6705599"/>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8" name="object 4">
            <a:extLst>
              <a:ext uri="{FF2B5EF4-FFF2-40B4-BE49-F238E27FC236}">
                <a16:creationId xmlns:a16="http://schemas.microsoft.com/office/drawing/2014/main" id="{422E01DA-7435-4C8D-AC52-2F773596E94C}"/>
              </a:ext>
            </a:extLst>
          </p:cNvPr>
          <p:cNvPicPr/>
          <p:nvPr/>
        </p:nvPicPr>
        <p:blipFill rotWithShape="1">
          <a:blip r:embed="rId3" cstate="print"/>
          <a:srcRect r="21695"/>
          <a:stretch/>
        </p:blipFill>
        <p:spPr>
          <a:xfrm>
            <a:off x="10630857" y="152400"/>
            <a:ext cx="1436668" cy="1088879"/>
          </a:xfrm>
          <a:prstGeom prst="rect">
            <a:avLst/>
          </a:prstGeom>
        </p:spPr>
      </p:pic>
      <p:pic>
        <p:nvPicPr>
          <p:cNvPr id="9" name="Picture 8">
            <a:extLst>
              <a:ext uri="{FF2B5EF4-FFF2-40B4-BE49-F238E27FC236}">
                <a16:creationId xmlns:a16="http://schemas.microsoft.com/office/drawing/2014/main" id="{B0433BC6-E38B-44DE-9508-29CF17EC605B}"/>
              </a:ext>
            </a:extLst>
          </p:cNvPr>
          <p:cNvPicPr>
            <a:picLocks noChangeAspect="1"/>
          </p:cNvPicPr>
          <p:nvPr/>
        </p:nvPicPr>
        <p:blipFill>
          <a:blip r:embed="rId4"/>
          <a:stretch>
            <a:fillRect/>
          </a:stretch>
        </p:blipFill>
        <p:spPr>
          <a:xfrm>
            <a:off x="124476" y="242681"/>
            <a:ext cx="1384533" cy="941482"/>
          </a:xfrm>
          <a:prstGeom prst="rect">
            <a:avLst/>
          </a:prstGeom>
        </p:spPr>
      </p:pic>
      <p:pic>
        <p:nvPicPr>
          <p:cNvPr id="14" name="Picture 13">
            <a:extLst>
              <a:ext uri="{FF2B5EF4-FFF2-40B4-BE49-F238E27FC236}">
                <a16:creationId xmlns:a16="http://schemas.microsoft.com/office/drawing/2014/main" id="{426AC6B2-2BB8-481B-A25E-396259768E00}"/>
              </a:ext>
            </a:extLst>
          </p:cNvPr>
          <p:cNvPicPr>
            <a:picLocks noChangeAspect="1"/>
          </p:cNvPicPr>
          <p:nvPr/>
        </p:nvPicPr>
        <p:blipFill>
          <a:blip r:embed="rId5"/>
          <a:stretch>
            <a:fillRect/>
          </a:stretch>
        </p:blipFill>
        <p:spPr>
          <a:xfrm>
            <a:off x="76199" y="1905000"/>
            <a:ext cx="11991326" cy="990600"/>
          </a:xfrm>
          <a:prstGeom prst="rect">
            <a:avLst/>
          </a:prstGeom>
        </p:spPr>
      </p:pic>
      <p:sp>
        <p:nvSpPr>
          <p:cNvPr id="3" name="Rectangle 2">
            <a:extLst>
              <a:ext uri="{FF2B5EF4-FFF2-40B4-BE49-F238E27FC236}">
                <a16:creationId xmlns:a16="http://schemas.microsoft.com/office/drawing/2014/main" id="{6A9DF8CA-758C-4B98-BD65-2739B824D789}"/>
              </a:ext>
            </a:extLst>
          </p:cNvPr>
          <p:cNvSpPr/>
          <p:nvPr/>
        </p:nvSpPr>
        <p:spPr>
          <a:xfrm>
            <a:off x="76198" y="2057400"/>
            <a:ext cx="11991327" cy="707886"/>
          </a:xfrm>
          <a:prstGeom prst="rect">
            <a:avLst/>
          </a:prstGeom>
        </p:spPr>
        <p:txBody>
          <a:bodyPr wrap="square">
            <a:spAutoFit/>
          </a:bodyPr>
          <a:lstStyle/>
          <a:p>
            <a:pPr algn="ctr"/>
            <a:r>
              <a:rPr lang="en-IN" sz="4000" b="1" dirty="0">
                <a:solidFill>
                  <a:schemeClr val="bg1"/>
                </a:solidFill>
                <a:latin typeface="Open sans"/>
                <a:cs typeface="Times New Roman" panose="02020603050405020304" pitchFamily="18" charset="0"/>
              </a:rPr>
              <a:t>BWA- </a:t>
            </a:r>
            <a:r>
              <a:rPr lang="hi-IN" sz="4000" b="1" dirty="0">
                <a:solidFill>
                  <a:schemeClr val="bg1"/>
                </a:solidFill>
                <a:latin typeface="Open sans"/>
                <a:cs typeface="Times New Roman" panose="02020603050405020304" pitchFamily="18" charset="0"/>
              </a:rPr>
              <a:t>अवलोकन</a:t>
            </a:r>
            <a:endParaRPr lang="en-IN" sz="4000" dirty="0">
              <a:solidFill>
                <a:schemeClr val="bg1"/>
              </a:solidFill>
            </a:endParaRPr>
          </a:p>
        </p:txBody>
      </p:sp>
      <p:pic>
        <p:nvPicPr>
          <p:cNvPr id="15" name="Picture 2" descr="Federal Emergency Management Agency (FEMA) Chemical, Biological,  Radiological, and Nuclear (CBRN) Office: Chemical Portfolio Ove">
            <a:extLst>
              <a:ext uri="{FF2B5EF4-FFF2-40B4-BE49-F238E27FC236}">
                <a16:creationId xmlns:a16="http://schemas.microsoft.com/office/drawing/2014/main" id="{8025AD44-0917-4E02-843C-BCE6C6343EEC}"/>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068961" y="0"/>
            <a:ext cx="1848682" cy="1848678"/>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a:extLst>
              <a:ext uri="{FF2B5EF4-FFF2-40B4-BE49-F238E27FC236}">
                <a16:creationId xmlns:a16="http://schemas.microsoft.com/office/drawing/2014/main" id="{0FD7436A-F3E4-4CF2-BC8A-A68DC3519C9E}"/>
              </a:ext>
            </a:extLst>
          </p:cNvPr>
          <p:cNvPicPr>
            <a:picLocks noChangeAspect="1"/>
          </p:cNvPicPr>
          <p:nvPr/>
        </p:nvPicPr>
        <p:blipFill>
          <a:blip r:embed="rId7"/>
          <a:stretch>
            <a:fillRect/>
          </a:stretch>
        </p:blipFill>
        <p:spPr>
          <a:xfrm>
            <a:off x="0" y="5596128"/>
            <a:ext cx="12192000" cy="1261872"/>
          </a:xfrm>
          <a:prstGeom prst="rect">
            <a:avLst/>
          </a:prstGeom>
        </p:spPr>
      </p:pic>
      <p:sp>
        <p:nvSpPr>
          <p:cNvPr id="4" name="TextBox 3">
            <a:extLst>
              <a:ext uri="{FF2B5EF4-FFF2-40B4-BE49-F238E27FC236}">
                <a16:creationId xmlns:a16="http://schemas.microsoft.com/office/drawing/2014/main" id="{A115F74D-7672-B4D8-46CF-41F6B8DBD5E3}"/>
              </a:ext>
            </a:extLst>
          </p:cNvPr>
          <p:cNvSpPr txBox="1"/>
          <p:nvPr/>
        </p:nvSpPr>
        <p:spPr>
          <a:xfrm>
            <a:off x="8077200" y="6068404"/>
            <a:ext cx="6094070" cy="675441"/>
          </a:xfrm>
          <a:prstGeom prst="rect">
            <a:avLst/>
          </a:prstGeom>
          <a:noFill/>
        </p:spPr>
        <p:txBody>
          <a:bodyPr wrap="square">
            <a:spAutoFit/>
          </a:bodyPr>
          <a:lstStyle/>
          <a:p>
            <a:pPr>
              <a:lnSpc>
                <a:spcPct val="107000"/>
              </a:lnSpc>
              <a:spcAft>
                <a:spcPts val="800"/>
              </a:spcAft>
              <a:buNone/>
            </a:pPr>
            <a:r>
              <a:rPr lang="hi-IN" sz="3600" b="1" dirty="0">
                <a:effectLst/>
                <a:latin typeface="Kruti Dev 092" pitchFamily="2" charset="0"/>
                <a:ea typeface="Calibri" panose="020F0502020204030204" pitchFamily="34" charset="0"/>
                <a:cs typeface="Mangal" panose="02040503050203030202" pitchFamily="18" charset="0"/>
              </a:rPr>
              <a:t>निरीक्षक/</a:t>
            </a:r>
            <a:r>
              <a:rPr lang="hi-IN" sz="3600" b="1" dirty="0" err="1">
                <a:effectLst/>
                <a:latin typeface="Kruti Dev 092" pitchFamily="2" charset="0"/>
                <a:ea typeface="Calibri" panose="020F0502020204030204" pitchFamily="34" charset="0"/>
                <a:cs typeface="Mangal" panose="02040503050203030202" pitchFamily="18" charset="0"/>
              </a:rPr>
              <a:t>जीडी</a:t>
            </a:r>
            <a:r>
              <a:rPr lang="hi-IN" sz="3600" b="1" dirty="0">
                <a:effectLst/>
                <a:latin typeface="Kruti Dev 092" pitchFamily="2" charset="0"/>
                <a:ea typeface="Calibri" panose="020F0502020204030204" pitchFamily="34" charset="0"/>
                <a:cs typeface="Mangal" panose="02040503050203030202" pitchFamily="18" charset="0"/>
              </a:rPr>
              <a:t> </a:t>
            </a:r>
            <a:r>
              <a:rPr lang="hi-IN" sz="3600" b="1" dirty="0" err="1">
                <a:effectLst/>
                <a:latin typeface="Kruti Dev 092" pitchFamily="2" charset="0"/>
                <a:ea typeface="Calibri" panose="020F0502020204030204" pitchFamily="34" charset="0"/>
                <a:cs typeface="Mangal" panose="02040503050203030202" pitchFamily="18" charset="0"/>
              </a:rPr>
              <a:t>राजेन्‍द्र</a:t>
            </a:r>
            <a:endParaRPr lang="en-IN" sz="4400" b="1"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7060889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4876800" y="1295400"/>
            <a:ext cx="7010400" cy="4572000"/>
          </a:xfrm>
          <a:noFill/>
        </p:spPr>
        <p:txBody>
          <a:bodyPr>
            <a:noAutofit/>
          </a:bodyPr>
          <a:lstStyle/>
          <a:p>
            <a:pPr>
              <a:lnSpc>
                <a:spcPct val="150000"/>
              </a:lnSpc>
              <a:buFont typeface="Wingdings" panose="05000000000000000000" pitchFamily="2" charset="2"/>
              <a:buChar char="Ø"/>
            </a:pPr>
            <a:r>
              <a:rPr lang="hi-IN" sz="2800" dirty="0">
                <a:latin typeface="Open sans"/>
              </a:rPr>
              <a:t>एक अनोखा प्रकार का बैक्टीरिया
होस्ट सेल के बाहर गुणा करने में असमर्थ
आर्थ्रोपोड्स वैक्टर (जूँ, पिस्सू, घुन और टिक) द्वारा फैलता है
जैसे रिकेट्सिया टाइफी, कॉक्सिएला ब्रुनेटी (क्यू-बुखार)</a:t>
            </a:r>
            <a:endParaRPr lang="en-IN" sz="2500" dirty="0">
              <a:latin typeface="Times New Roman" panose="02020603050405020304" pitchFamily="18" charset="0"/>
              <a:cs typeface="Times New Roman" pitchFamily="18"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685800" y="2514600"/>
            <a:ext cx="3429000" cy="1143000"/>
          </a:xfrm>
          <a:noFill/>
        </p:spPr>
        <p:txBody>
          <a:bodyPr>
            <a:normAutofit/>
          </a:bodyPr>
          <a:lstStyle/>
          <a:p>
            <a:r>
              <a:rPr lang="hi-IN" altLang="en-US" sz="4000" b="1" dirty="0">
                <a:solidFill>
                  <a:srgbClr val="C00000"/>
                </a:solidFill>
                <a:latin typeface="Open sans"/>
              </a:rPr>
              <a:t>रिकेट्सिया</a:t>
            </a:r>
            <a:endParaRPr lang="en-IN" sz="4000" b="1" u="sng" dirty="0">
              <a:solidFill>
                <a:srgbClr val="FF0000"/>
              </a:solidFill>
              <a:latin typeface="Open sans"/>
              <a:cs typeface="Times New Roman" panose="02020603050405020304" pitchFamily="18" charset="0"/>
            </a:endParaRPr>
          </a:p>
        </p:txBody>
      </p:sp>
      <p:pic>
        <p:nvPicPr>
          <p:cNvPr id="9" name="object 4">
            <a:extLst>
              <a:ext uri="{FF2B5EF4-FFF2-40B4-BE49-F238E27FC236}">
                <a16:creationId xmlns:a16="http://schemas.microsoft.com/office/drawing/2014/main" id="{C4C32093-1443-4B4E-8C92-A20B6D96437B}"/>
              </a:ext>
            </a:extLst>
          </p:cNvPr>
          <p:cNvPicPr/>
          <p:nvPr/>
        </p:nvPicPr>
        <p:blipFill rotWithShape="1">
          <a:blip r:embed="rId2" cstate="print"/>
          <a:srcRect r="21695"/>
          <a:stretch/>
        </p:blipFill>
        <p:spPr>
          <a:xfrm>
            <a:off x="10741032" y="27603"/>
            <a:ext cx="1436668" cy="1088879"/>
          </a:xfrm>
          <a:prstGeom prst="rect">
            <a:avLst/>
          </a:prstGeom>
        </p:spPr>
      </p:pic>
      <p:pic>
        <p:nvPicPr>
          <p:cNvPr id="10" name="Picture 9">
            <a:extLst>
              <a:ext uri="{FF2B5EF4-FFF2-40B4-BE49-F238E27FC236}">
                <a16:creationId xmlns:a16="http://schemas.microsoft.com/office/drawing/2014/main" id="{06D5581D-BC70-4A78-80DE-D6D1774EFF8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173192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5"/>
          <p:cNvSpPr>
            <a:spLocks noGrp="1"/>
          </p:cNvSpPr>
          <p:nvPr>
            <p:ph type="title"/>
          </p:nvPr>
        </p:nvSpPr>
        <p:spPr>
          <a:xfrm>
            <a:off x="381000" y="2514600"/>
            <a:ext cx="4876800" cy="1981200"/>
          </a:xfrm>
        </p:spPr>
        <p:txBody>
          <a:bodyPr>
            <a:noAutofit/>
          </a:bodyPr>
          <a:lstStyle/>
          <a:p>
            <a:r>
              <a:rPr lang="hi-IN" sz="3600" b="1" dirty="0">
                <a:solidFill>
                  <a:srgbClr val="C00000"/>
                </a:solidFill>
                <a:latin typeface="Open sans"/>
              </a:rPr>
              <a:t>बैक्टीरियल एजेंट, जिनका उपयोग बीडब्ल्यूएएस के रूप में किया जा सकता है</a:t>
            </a:r>
            <a:endParaRPr lang="en-US" sz="3600" dirty="0">
              <a:solidFill>
                <a:srgbClr val="C00000"/>
              </a:solidFill>
              <a:latin typeface="Open sans"/>
            </a:endParaRPr>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graphicFrame>
        <p:nvGraphicFramePr>
          <p:cNvPr id="14" name="Content Placeholder 3"/>
          <p:cNvGraphicFramePr>
            <a:graphicFrameLocks/>
          </p:cNvGraphicFramePr>
          <p:nvPr>
            <p:extLst>
              <p:ext uri="{D42A27DB-BD31-4B8C-83A1-F6EECF244321}">
                <p14:modId xmlns:p14="http://schemas.microsoft.com/office/powerpoint/2010/main" val="561118069"/>
              </p:ext>
            </p:extLst>
          </p:nvPr>
        </p:nvGraphicFramePr>
        <p:xfrm>
          <a:off x="5334000" y="1143000"/>
          <a:ext cx="6553200" cy="5476378"/>
        </p:xfrm>
        <a:graphic>
          <a:graphicData uri="http://schemas.openxmlformats.org/drawingml/2006/table">
            <a:tbl>
              <a:tblPr firstRow="1" firstCol="1" bandRow="1">
                <a:tableStyleId>{5C22544A-7EE6-4342-B048-85BDC9FD1C3A}</a:tableStyleId>
              </a:tblPr>
              <a:tblGrid>
                <a:gridCol w="1757522">
                  <a:extLst>
                    <a:ext uri="{9D8B030D-6E8A-4147-A177-3AD203B41FA5}">
                      <a16:colId xmlns:a16="http://schemas.microsoft.com/office/drawing/2014/main" val="20000"/>
                    </a:ext>
                  </a:extLst>
                </a:gridCol>
                <a:gridCol w="1214278">
                  <a:extLst>
                    <a:ext uri="{9D8B030D-6E8A-4147-A177-3AD203B41FA5}">
                      <a16:colId xmlns:a16="http://schemas.microsoft.com/office/drawing/2014/main" val="20001"/>
                    </a:ext>
                  </a:extLst>
                </a:gridCol>
                <a:gridCol w="1905000">
                  <a:extLst>
                    <a:ext uri="{9D8B030D-6E8A-4147-A177-3AD203B41FA5}">
                      <a16:colId xmlns:a16="http://schemas.microsoft.com/office/drawing/2014/main" val="20002"/>
                    </a:ext>
                  </a:extLst>
                </a:gridCol>
                <a:gridCol w="1676400">
                  <a:extLst>
                    <a:ext uri="{9D8B030D-6E8A-4147-A177-3AD203B41FA5}">
                      <a16:colId xmlns:a16="http://schemas.microsoft.com/office/drawing/2014/main" val="20003"/>
                    </a:ext>
                  </a:extLst>
                </a:gridCol>
              </a:tblGrid>
              <a:tr h="615053">
                <a:tc>
                  <a:txBody>
                    <a:bodyPr/>
                    <a:lstStyle/>
                    <a:p>
                      <a:pPr marL="57150" algn="ctr">
                        <a:lnSpc>
                          <a:spcPct val="107000"/>
                        </a:lnSpc>
                        <a:spcAft>
                          <a:spcPts val="0"/>
                        </a:spcAft>
                      </a:pPr>
                      <a:r>
                        <a:rPr lang="hi-IN" sz="2000" dirty="0">
                          <a:effectLst/>
                          <a:latin typeface="Open sans"/>
                        </a:rPr>
                        <a:t>रोग/
आढ़तिया</a:t>
                      </a:r>
                      <a:endParaRPr lang="en-IN" sz="2000" dirty="0">
                        <a:effectLst/>
                        <a:latin typeface="Open sans"/>
                        <a:ea typeface="Times New Roman" panose="02020603050405020304" pitchFamily="18" charset="0"/>
                        <a:cs typeface="Mangal" panose="02040503050203030202" pitchFamily="18" charset="0"/>
                      </a:endParaRPr>
                    </a:p>
                  </a:txBody>
                  <a:tcPr marL="32816" marR="32816" marT="0" marB="0"/>
                </a:tc>
                <a:tc>
                  <a:txBody>
                    <a:bodyPr/>
                    <a:lstStyle/>
                    <a:p>
                      <a:pPr marL="57150" marR="45720" algn="ctr">
                        <a:lnSpc>
                          <a:spcPct val="107000"/>
                        </a:lnSpc>
                        <a:spcAft>
                          <a:spcPts val="0"/>
                        </a:spcAft>
                      </a:pPr>
                      <a:r>
                        <a:rPr lang="hi-IN" sz="2000" dirty="0">
                          <a:effectLst/>
                          <a:latin typeface="Open sans"/>
                        </a:rPr>
                        <a:t>आदमी से आदमी</a:t>
                      </a:r>
                      <a:endParaRPr lang="en-IN" sz="2000" dirty="0">
                        <a:effectLst/>
                        <a:latin typeface="Open sans"/>
                        <a:ea typeface="Times New Roman" panose="02020603050405020304" pitchFamily="18" charset="0"/>
                        <a:cs typeface="Mangal" panose="02040503050203030202" pitchFamily="18" charset="0"/>
                      </a:endParaRPr>
                    </a:p>
                  </a:txBody>
                  <a:tcPr marL="32816" marR="32816" marT="0" marB="0"/>
                </a:tc>
                <a:tc>
                  <a:txBody>
                    <a:bodyPr/>
                    <a:lstStyle/>
                    <a:p>
                      <a:pPr marL="57150" marR="45720" algn="ctr">
                        <a:lnSpc>
                          <a:spcPct val="107000"/>
                        </a:lnSpc>
                        <a:spcAft>
                          <a:spcPts val="0"/>
                        </a:spcAft>
                      </a:pPr>
                      <a:r>
                        <a:rPr lang="hi-IN" sz="2000" dirty="0">
                          <a:effectLst/>
                          <a:latin typeface="Open sans"/>
                        </a:rPr>
                        <a:t>संक्रामक खुराक</a:t>
                      </a:r>
                      <a:endParaRPr lang="en-IN" sz="2000" dirty="0">
                        <a:effectLst/>
                        <a:latin typeface="Open sans"/>
                        <a:ea typeface="Times New Roman" panose="02020603050405020304" pitchFamily="18" charset="0"/>
                        <a:cs typeface="Mangal" panose="02040503050203030202" pitchFamily="18" charset="0"/>
                      </a:endParaRPr>
                    </a:p>
                  </a:txBody>
                  <a:tcPr marL="32816" marR="32816" marT="0" marB="0"/>
                </a:tc>
                <a:tc>
                  <a:txBody>
                    <a:bodyPr/>
                    <a:lstStyle/>
                    <a:p>
                      <a:pPr algn="ctr">
                        <a:lnSpc>
                          <a:spcPct val="107000"/>
                        </a:lnSpc>
                        <a:spcAft>
                          <a:spcPts val="0"/>
                        </a:spcAft>
                      </a:pPr>
                      <a:r>
                        <a:rPr lang="hi-IN" sz="2000" dirty="0">
                          <a:effectLst/>
                          <a:latin typeface="Open sans"/>
                        </a:rPr>
                        <a:t>घातकता</a:t>
                      </a:r>
                      <a:endParaRPr lang="en-IN" sz="2000" dirty="0">
                        <a:effectLst/>
                        <a:latin typeface="Open sans"/>
                        <a:ea typeface="Times New Roman" panose="02020603050405020304" pitchFamily="18" charset="0"/>
                        <a:cs typeface="Mangal" panose="02040503050203030202" pitchFamily="18" charset="0"/>
                      </a:endParaRPr>
                    </a:p>
                  </a:txBody>
                  <a:tcPr marL="32816" marR="32816" marT="0" marB="0"/>
                </a:tc>
                <a:extLst>
                  <a:ext uri="{0D108BD9-81ED-4DB2-BD59-A6C34878D82A}">
                    <a16:rowId xmlns:a16="http://schemas.microsoft.com/office/drawing/2014/main" val="10000"/>
                  </a:ext>
                </a:extLst>
              </a:tr>
              <a:tr h="958657">
                <a:tc>
                  <a:txBody>
                    <a:bodyPr/>
                    <a:lstStyle/>
                    <a:p>
                      <a:pPr marL="57150" algn="just">
                        <a:lnSpc>
                          <a:spcPct val="107000"/>
                        </a:lnSpc>
                        <a:spcAft>
                          <a:spcPts val="0"/>
                        </a:spcAft>
                      </a:pPr>
                      <a:r>
                        <a:rPr lang="hi-IN" sz="2000" dirty="0">
                          <a:effectLst/>
                          <a:latin typeface="Open sans"/>
                        </a:rPr>
                        <a:t>ऐन्‍थ्रैक्‍स
बैसिलस एन्थ्रेसिस</a:t>
                      </a:r>
                      <a:endParaRPr lang="en-IN" sz="2000" b="1" dirty="0">
                        <a:effectLst/>
                        <a:latin typeface="Open sans"/>
                        <a:ea typeface="Times New Roman" panose="02020603050405020304" pitchFamily="18" charset="0"/>
                        <a:cs typeface="Mangal" panose="02040503050203030202" pitchFamily="18" charset="0"/>
                      </a:endParaRPr>
                    </a:p>
                  </a:txBody>
                  <a:tcPr marL="32816" marR="32816" marT="0" marB="0"/>
                </a:tc>
                <a:tc>
                  <a:txBody>
                    <a:bodyPr/>
                    <a:lstStyle/>
                    <a:p>
                      <a:pPr marL="57150" marR="45720" algn="just">
                        <a:lnSpc>
                          <a:spcPct val="107000"/>
                        </a:lnSpc>
                        <a:spcAft>
                          <a:spcPts val="0"/>
                        </a:spcAft>
                      </a:pPr>
                      <a:r>
                        <a:rPr lang="hi-IN" sz="1800" dirty="0">
                          <a:effectLst/>
                          <a:latin typeface="Open sans"/>
                        </a:rPr>
                        <a:t>नहीं</a:t>
                      </a:r>
                      <a:endParaRPr lang="en-IN" sz="1400" dirty="0">
                        <a:effectLst/>
                        <a:latin typeface="Open sans"/>
                        <a:ea typeface="Times New Roman" panose="02020603050405020304" pitchFamily="18" charset="0"/>
                        <a:cs typeface="Mangal" panose="02040503050203030202" pitchFamily="18" charset="0"/>
                      </a:endParaRPr>
                    </a:p>
                  </a:txBody>
                  <a:tcPr marL="32816" marR="32816" marT="0" marB="0"/>
                </a:tc>
                <a:tc>
                  <a:txBody>
                    <a:bodyPr/>
                    <a:lstStyle/>
                    <a:p>
                      <a:pPr marL="57150">
                        <a:lnSpc>
                          <a:spcPct val="107000"/>
                        </a:lnSpc>
                        <a:spcAft>
                          <a:spcPts val="0"/>
                        </a:spcAft>
                      </a:pPr>
                      <a:r>
                        <a:rPr lang="hi-IN" sz="1800" dirty="0">
                          <a:effectLst/>
                          <a:latin typeface="Open sans"/>
                        </a:rPr>
                        <a:t>8000-50000 बीजाणु</a:t>
                      </a:r>
                      <a:endParaRPr lang="en-IN" sz="1400" dirty="0">
                        <a:effectLst/>
                        <a:latin typeface="Open sans"/>
                        <a:ea typeface="Times New Roman" panose="02020603050405020304" pitchFamily="18" charset="0"/>
                        <a:cs typeface="Mangal" panose="02040503050203030202" pitchFamily="18" charset="0"/>
                      </a:endParaRPr>
                    </a:p>
                  </a:txBody>
                  <a:tcPr marL="32816" marR="32816" marT="0" marB="0"/>
                </a:tc>
                <a:tc>
                  <a:txBody>
                    <a:bodyPr/>
                    <a:lstStyle/>
                    <a:p>
                      <a:pPr algn="just">
                        <a:lnSpc>
                          <a:spcPct val="107000"/>
                        </a:lnSpc>
                        <a:spcAft>
                          <a:spcPts val="0"/>
                        </a:spcAft>
                      </a:pPr>
                      <a:r>
                        <a:rPr lang="hi-IN" sz="1800" dirty="0">
                          <a:effectLst/>
                          <a:latin typeface="Open sans"/>
                        </a:rPr>
                        <a:t>उच्च</a:t>
                      </a:r>
                      <a:endParaRPr lang="en-IN" sz="1400" dirty="0">
                        <a:effectLst/>
                        <a:latin typeface="Open sans"/>
                        <a:ea typeface="Times New Roman" panose="02020603050405020304" pitchFamily="18" charset="0"/>
                        <a:cs typeface="Mangal" panose="02040503050203030202" pitchFamily="18" charset="0"/>
                      </a:endParaRPr>
                    </a:p>
                  </a:txBody>
                  <a:tcPr marL="32816" marR="32816" marT="0" marB="0"/>
                </a:tc>
                <a:extLst>
                  <a:ext uri="{0D108BD9-81ED-4DB2-BD59-A6C34878D82A}">
                    <a16:rowId xmlns:a16="http://schemas.microsoft.com/office/drawing/2014/main" val="10001"/>
                  </a:ext>
                </a:extLst>
              </a:tr>
              <a:tr h="914400">
                <a:tc>
                  <a:txBody>
                    <a:bodyPr/>
                    <a:lstStyle/>
                    <a:p>
                      <a:pPr marL="57150" algn="just">
                        <a:lnSpc>
                          <a:spcPct val="107000"/>
                        </a:lnSpc>
                        <a:spcAft>
                          <a:spcPts val="0"/>
                        </a:spcAft>
                      </a:pPr>
                      <a:r>
                        <a:rPr lang="hi-IN" sz="2000" dirty="0">
                          <a:effectLst/>
                          <a:latin typeface="Open sans"/>
                        </a:rPr>
                        <a:t>प्लेग
यर्सिनिया पेस्टिस</a:t>
                      </a:r>
                      <a:endParaRPr lang="en-IN" sz="2000" b="1" dirty="0">
                        <a:effectLst/>
                        <a:latin typeface="Open sans"/>
                        <a:ea typeface="Times New Roman" panose="02020603050405020304" pitchFamily="18" charset="0"/>
                        <a:cs typeface="Mangal" panose="02040503050203030202" pitchFamily="18" charset="0"/>
                      </a:endParaRPr>
                    </a:p>
                  </a:txBody>
                  <a:tcPr marL="32816" marR="32816" marT="0" marB="0"/>
                </a:tc>
                <a:tc>
                  <a:txBody>
                    <a:bodyPr/>
                    <a:lstStyle/>
                    <a:p>
                      <a:pPr marL="57150" marR="45720" algn="just">
                        <a:lnSpc>
                          <a:spcPct val="107000"/>
                        </a:lnSpc>
                        <a:spcAft>
                          <a:spcPts val="0"/>
                        </a:spcAft>
                      </a:pPr>
                      <a:r>
                        <a:rPr lang="hi-IN" sz="1800" dirty="0">
                          <a:effectLst/>
                          <a:latin typeface="Open sans"/>
                        </a:rPr>
                        <a:t>उच्च</a:t>
                      </a:r>
                      <a:endParaRPr lang="en-IN" sz="1400" dirty="0">
                        <a:effectLst/>
                        <a:latin typeface="Open sans"/>
                        <a:ea typeface="Times New Roman" panose="02020603050405020304" pitchFamily="18" charset="0"/>
                        <a:cs typeface="Mangal" panose="02040503050203030202" pitchFamily="18" charset="0"/>
                      </a:endParaRPr>
                    </a:p>
                  </a:txBody>
                  <a:tcPr marL="32816" marR="32816" marT="0" marB="0"/>
                </a:tc>
                <a:tc>
                  <a:txBody>
                    <a:bodyPr/>
                    <a:lstStyle/>
                    <a:p>
                      <a:pPr marL="57150" algn="just">
                        <a:lnSpc>
                          <a:spcPct val="107000"/>
                        </a:lnSpc>
                        <a:spcAft>
                          <a:spcPts val="0"/>
                        </a:spcAft>
                      </a:pPr>
                      <a:r>
                        <a:rPr lang="hi-IN" sz="1800" dirty="0">
                          <a:effectLst/>
                          <a:latin typeface="Open sans"/>
                        </a:rPr>
                        <a:t>100-500 जीव</a:t>
                      </a:r>
                      <a:endParaRPr lang="en-IN" sz="1400" dirty="0">
                        <a:effectLst/>
                        <a:latin typeface="Open sans"/>
                        <a:ea typeface="Times New Roman" panose="02020603050405020304" pitchFamily="18" charset="0"/>
                        <a:cs typeface="Mangal" panose="02040503050203030202" pitchFamily="18" charset="0"/>
                      </a:endParaRPr>
                    </a:p>
                  </a:txBody>
                  <a:tcPr marL="32816" marR="32816" marT="0" marB="0"/>
                </a:tc>
                <a:tc>
                  <a:txBody>
                    <a:bodyPr/>
                    <a:lstStyle/>
                    <a:p>
                      <a:pPr algn="just">
                        <a:lnSpc>
                          <a:spcPct val="107000"/>
                        </a:lnSpc>
                        <a:spcAft>
                          <a:spcPts val="0"/>
                        </a:spcAft>
                      </a:pPr>
                      <a:r>
                        <a:rPr lang="hi-IN" sz="1800" dirty="0">
                          <a:effectLst/>
                          <a:latin typeface="Open sans"/>
                        </a:rPr>
                        <a:t>12-24 घंटे के भीतर इलाज नहीं किया जाता है तो उच्च</a:t>
                      </a:r>
                      <a:endParaRPr lang="en-IN" sz="1400" dirty="0">
                        <a:effectLst/>
                        <a:latin typeface="Open sans"/>
                        <a:ea typeface="Times New Roman" panose="02020603050405020304" pitchFamily="18" charset="0"/>
                        <a:cs typeface="Mangal" panose="02040503050203030202" pitchFamily="18" charset="0"/>
                      </a:endParaRPr>
                    </a:p>
                  </a:txBody>
                  <a:tcPr marL="32816" marR="32816" marT="0" marB="0"/>
                </a:tc>
                <a:extLst>
                  <a:ext uri="{0D108BD9-81ED-4DB2-BD59-A6C34878D82A}">
                    <a16:rowId xmlns:a16="http://schemas.microsoft.com/office/drawing/2014/main" val="10002"/>
                  </a:ext>
                </a:extLst>
              </a:tr>
              <a:tr h="669290">
                <a:tc>
                  <a:txBody>
                    <a:bodyPr/>
                    <a:lstStyle/>
                    <a:p>
                      <a:pPr marL="57150" algn="just">
                        <a:lnSpc>
                          <a:spcPct val="107000"/>
                        </a:lnSpc>
                        <a:spcAft>
                          <a:spcPts val="0"/>
                        </a:spcAft>
                      </a:pPr>
                      <a:r>
                        <a:rPr lang="hi-IN" sz="2000" dirty="0">
                          <a:effectLst/>
                          <a:latin typeface="Open sans"/>
                        </a:rPr>
                        <a:t>टुलारेमिया
फ्रांसिसेला टुलारेंसिस</a:t>
                      </a:r>
                      <a:endParaRPr lang="en-IN" sz="2000" b="1" dirty="0">
                        <a:effectLst/>
                        <a:latin typeface="Open sans"/>
                        <a:ea typeface="Times New Roman" panose="02020603050405020304" pitchFamily="18" charset="0"/>
                        <a:cs typeface="Mangal" panose="02040503050203030202" pitchFamily="18" charset="0"/>
                      </a:endParaRPr>
                    </a:p>
                  </a:txBody>
                  <a:tcPr marL="32816" marR="32816" marT="0" marB="0"/>
                </a:tc>
                <a:tc>
                  <a:txBody>
                    <a:bodyPr/>
                    <a:lstStyle/>
                    <a:p>
                      <a:pPr marL="57150" marR="45720" algn="just">
                        <a:lnSpc>
                          <a:spcPct val="107000"/>
                        </a:lnSpc>
                        <a:spcAft>
                          <a:spcPts val="0"/>
                        </a:spcAft>
                      </a:pPr>
                      <a:r>
                        <a:rPr lang="en-US" sz="1800" dirty="0">
                          <a:effectLst/>
                          <a:latin typeface="Open sans"/>
                        </a:rPr>
                        <a:t>No</a:t>
                      </a:r>
                      <a:endParaRPr lang="en-IN" sz="1400" dirty="0">
                        <a:effectLst/>
                        <a:latin typeface="Open sans"/>
                        <a:ea typeface="Times New Roman" panose="02020603050405020304" pitchFamily="18" charset="0"/>
                        <a:cs typeface="Mangal" panose="02040503050203030202" pitchFamily="18" charset="0"/>
                      </a:endParaRPr>
                    </a:p>
                  </a:txBody>
                  <a:tcPr marL="32816" marR="32816" marT="0" marB="0"/>
                </a:tc>
                <a:tc>
                  <a:txBody>
                    <a:bodyPr/>
                    <a:lstStyle/>
                    <a:p>
                      <a:pPr marL="57150" algn="just">
                        <a:lnSpc>
                          <a:spcPct val="107000"/>
                        </a:lnSpc>
                        <a:spcAft>
                          <a:spcPts val="0"/>
                        </a:spcAft>
                      </a:pPr>
                      <a:r>
                        <a:rPr lang="hi-IN" sz="1800" dirty="0">
                          <a:effectLst/>
                          <a:latin typeface="Open sans"/>
                        </a:rPr>
                        <a:t>10-50 जीव</a:t>
                      </a:r>
                      <a:endParaRPr lang="en-IN" sz="1400" dirty="0">
                        <a:effectLst/>
                        <a:latin typeface="Open sans"/>
                        <a:ea typeface="Times New Roman" panose="02020603050405020304" pitchFamily="18" charset="0"/>
                        <a:cs typeface="Mangal" panose="02040503050203030202" pitchFamily="18" charset="0"/>
                      </a:endParaRPr>
                    </a:p>
                  </a:txBody>
                  <a:tcPr marL="32816" marR="32816" marT="0" marB="0"/>
                </a:tc>
                <a:tc>
                  <a:txBody>
                    <a:bodyPr/>
                    <a:lstStyle/>
                    <a:p>
                      <a:pPr algn="just">
                        <a:lnSpc>
                          <a:spcPct val="107000"/>
                        </a:lnSpc>
                        <a:spcAft>
                          <a:spcPts val="0"/>
                        </a:spcAft>
                      </a:pPr>
                      <a:r>
                        <a:rPr lang="hi-IN" sz="1800" dirty="0">
                          <a:effectLst/>
                          <a:latin typeface="Open sans"/>
                        </a:rPr>
                        <a:t>अनुपचारित होने पर मध्यम</a:t>
                      </a:r>
                      <a:endParaRPr lang="en-IN" sz="1400" dirty="0">
                        <a:effectLst/>
                        <a:latin typeface="Open sans"/>
                        <a:ea typeface="Times New Roman" panose="02020603050405020304" pitchFamily="18" charset="0"/>
                        <a:cs typeface="Mangal" panose="02040503050203030202" pitchFamily="18" charset="0"/>
                      </a:endParaRPr>
                    </a:p>
                  </a:txBody>
                  <a:tcPr marL="32816" marR="32816" marT="0" marB="0"/>
                </a:tc>
                <a:extLst>
                  <a:ext uri="{0D108BD9-81ED-4DB2-BD59-A6C34878D82A}">
                    <a16:rowId xmlns:a16="http://schemas.microsoft.com/office/drawing/2014/main" val="10003"/>
                  </a:ext>
                </a:extLst>
              </a:tr>
              <a:tr h="640016">
                <a:tc>
                  <a:txBody>
                    <a:bodyPr/>
                    <a:lstStyle/>
                    <a:p>
                      <a:pPr marL="57150" algn="just">
                        <a:lnSpc>
                          <a:spcPct val="107000"/>
                        </a:lnSpc>
                        <a:spcAft>
                          <a:spcPts val="0"/>
                        </a:spcAft>
                      </a:pPr>
                      <a:r>
                        <a:rPr lang="hi-IN" sz="2000" dirty="0">
                          <a:effectLst/>
                          <a:latin typeface="Open sans"/>
                        </a:rPr>
                        <a:t>ग्लैंडर्स
बुर्कहोल्डरिया मल्ली</a:t>
                      </a:r>
                      <a:endParaRPr lang="en-IN" sz="2000" b="1" dirty="0">
                        <a:effectLst/>
                        <a:latin typeface="Open sans"/>
                        <a:ea typeface="Times New Roman" panose="02020603050405020304" pitchFamily="18" charset="0"/>
                        <a:cs typeface="Mangal" panose="02040503050203030202" pitchFamily="18" charset="0"/>
                      </a:endParaRPr>
                    </a:p>
                  </a:txBody>
                  <a:tcPr marL="32816" marR="32816" marT="0" marB="0"/>
                </a:tc>
                <a:tc>
                  <a:txBody>
                    <a:bodyPr/>
                    <a:lstStyle/>
                    <a:p>
                      <a:pPr marL="57150" marR="45720" algn="just">
                        <a:lnSpc>
                          <a:spcPct val="107000"/>
                        </a:lnSpc>
                        <a:spcAft>
                          <a:spcPts val="0"/>
                        </a:spcAft>
                      </a:pPr>
                      <a:r>
                        <a:rPr lang="en-US" sz="1800" dirty="0">
                          <a:effectLst/>
                          <a:latin typeface="Open sans"/>
                        </a:rPr>
                        <a:t>Low</a:t>
                      </a:r>
                      <a:endParaRPr lang="en-IN" sz="1400" dirty="0">
                        <a:effectLst/>
                        <a:latin typeface="Open sans"/>
                        <a:ea typeface="Times New Roman" panose="02020603050405020304" pitchFamily="18" charset="0"/>
                        <a:cs typeface="Mangal" panose="02040503050203030202" pitchFamily="18" charset="0"/>
                      </a:endParaRPr>
                    </a:p>
                  </a:txBody>
                  <a:tcPr marL="32816" marR="32816" marT="0" marB="0"/>
                </a:tc>
                <a:tc>
                  <a:txBody>
                    <a:bodyPr/>
                    <a:lstStyle/>
                    <a:p>
                      <a:pPr marL="57150" algn="just">
                        <a:lnSpc>
                          <a:spcPct val="107000"/>
                        </a:lnSpc>
                        <a:spcAft>
                          <a:spcPts val="0"/>
                        </a:spcAft>
                      </a:pPr>
                      <a:r>
                        <a:rPr lang="hi-IN" sz="1800" dirty="0">
                          <a:effectLst/>
                          <a:latin typeface="Open sans"/>
                        </a:rPr>
                        <a:t>कम माना जाता है</a:t>
                      </a:r>
                      <a:endParaRPr lang="en-IN" sz="1400" dirty="0">
                        <a:effectLst/>
                        <a:latin typeface="Open sans"/>
                        <a:ea typeface="Times New Roman" panose="02020603050405020304" pitchFamily="18" charset="0"/>
                        <a:cs typeface="Mangal" panose="02040503050203030202" pitchFamily="18" charset="0"/>
                      </a:endParaRPr>
                    </a:p>
                  </a:txBody>
                  <a:tcPr marL="32816" marR="32816" marT="0" marB="0"/>
                </a:tc>
                <a:tc>
                  <a:txBody>
                    <a:bodyPr/>
                    <a:lstStyle/>
                    <a:p>
                      <a:pPr algn="just">
                        <a:lnSpc>
                          <a:spcPct val="107000"/>
                        </a:lnSpc>
                        <a:spcAft>
                          <a:spcPts val="0"/>
                        </a:spcAft>
                      </a:pPr>
                      <a:r>
                        <a:rPr lang="hi-IN" sz="1800" dirty="0">
                          <a:effectLst/>
                          <a:latin typeface="Open sans"/>
                        </a:rPr>
                        <a:t>50% से अधिक</a:t>
                      </a:r>
                      <a:endParaRPr lang="en-IN" sz="1400" dirty="0">
                        <a:effectLst/>
                        <a:latin typeface="Open sans"/>
                        <a:ea typeface="Times New Roman" panose="02020603050405020304" pitchFamily="18" charset="0"/>
                        <a:cs typeface="Mangal" panose="02040503050203030202" pitchFamily="18" charset="0"/>
                      </a:endParaRPr>
                    </a:p>
                  </a:txBody>
                  <a:tcPr marL="32816" marR="32816" marT="0" marB="0"/>
                </a:tc>
                <a:extLst>
                  <a:ext uri="{0D108BD9-81ED-4DB2-BD59-A6C34878D82A}">
                    <a16:rowId xmlns:a16="http://schemas.microsoft.com/office/drawing/2014/main" val="10004"/>
                  </a:ext>
                </a:extLst>
              </a:tr>
              <a:tr h="741564">
                <a:tc>
                  <a:txBody>
                    <a:bodyPr/>
                    <a:lstStyle/>
                    <a:p>
                      <a:pPr marL="57150" algn="just">
                        <a:lnSpc>
                          <a:spcPct val="107000"/>
                        </a:lnSpc>
                        <a:spcAft>
                          <a:spcPts val="0"/>
                        </a:spcAft>
                      </a:pPr>
                      <a:r>
                        <a:rPr lang="hi-IN" sz="2000" dirty="0">
                          <a:effectLst/>
                          <a:latin typeface="Open sans"/>
                        </a:rPr>
                        <a:t>हैजा
विब्रियो कोलरा</a:t>
                      </a:r>
                      <a:endParaRPr lang="en-IN" sz="2000" b="1" dirty="0">
                        <a:effectLst/>
                        <a:latin typeface="Open sans"/>
                        <a:ea typeface="Times New Roman" panose="02020603050405020304" pitchFamily="18" charset="0"/>
                        <a:cs typeface="Mangal" panose="02040503050203030202" pitchFamily="18" charset="0"/>
                      </a:endParaRPr>
                    </a:p>
                  </a:txBody>
                  <a:tcPr marL="32816" marR="32816" marT="0" marB="0"/>
                </a:tc>
                <a:tc>
                  <a:txBody>
                    <a:bodyPr/>
                    <a:lstStyle/>
                    <a:p>
                      <a:pPr marL="57150" marR="45720" algn="just">
                        <a:lnSpc>
                          <a:spcPct val="107000"/>
                        </a:lnSpc>
                        <a:spcAft>
                          <a:spcPts val="0"/>
                        </a:spcAft>
                      </a:pPr>
                      <a:r>
                        <a:rPr lang="en-US" sz="1600" dirty="0">
                          <a:effectLst/>
                          <a:latin typeface="Open sans"/>
                        </a:rPr>
                        <a:t>rare</a:t>
                      </a:r>
                      <a:endParaRPr lang="en-IN" sz="1200" dirty="0">
                        <a:effectLst/>
                        <a:latin typeface="Open sans"/>
                        <a:ea typeface="Times New Roman" panose="02020603050405020304" pitchFamily="18" charset="0"/>
                        <a:cs typeface="Mangal" panose="02040503050203030202" pitchFamily="18" charset="0"/>
                      </a:endParaRPr>
                    </a:p>
                  </a:txBody>
                  <a:tcPr marL="32816" marR="32816" marT="0" marB="0"/>
                </a:tc>
                <a:tc>
                  <a:txBody>
                    <a:bodyPr/>
                    <a:lstStyle/>
                    <a:p>
                      <a:pPr marL="57150" algn="just">
                        <a:lnSpc>
                          <a:spcPct val="107000"/>
                        </a:lnSpc>
                        <a:spcAft>
                          <a:spcPts val="0"/>
                        </a:spcAft>
                      </a:pPr>
                      <a:r>
                        <a:rPr lang="hi-IN" sz="1600" dirty="0">
                          <a:effectLst/>
                          <a:latin typeface="Open sans"/>
                        </a:rPr>
                        <a:t>10-500 जीव</a:t>
                      </a:r>
                      <a:endParaRPr lang="en-IN" sz="1200" dirty="0">
                        <a:effectLst/>
                        <a:latin typeface="Open sans"/>
                        <a:ea typeface="Times New Roman" panose="02020603050405020304" pitchFamily="18" charset="0"/>
                        <a:cs typeface="Mangal" panose="02040503050203030202" pitchFamily="18" charset="0"/>
                      </a:endParaRPr>
                    </a:p>
                  </a:txBody>
                  <a:tcPr marL="32816" marR="32816" marT="0" marB="0"/>
                </a:tc>
                <a:tc>
                  <a:txBody>
                    <a:bodyPr/>
                    <a:lstStyle/>
                    <a:p>
                      <a:pPr algn="just">
                        <a:lnSpc>
                          <a:spcPct val="107000"/>
                        </a:lnSpc>
                        <a:spcAft>
                          <a:spcPts val="0"/>
                        </a:spcAft>
                      </a:pPr>
                      <a:r>
                        <a:rPr lang="hi-IN" sz="1600" dirty="0">
                          <a:effectLst/>
                          <a:latin typeface="Open sans"/>
                        </a:rPr>
                        <a:t>उपचार के साथ कम उच्च के बिना</a:t>
                      </a:r>
                      <a:endParaRPr lang="en-IN" sz="1200" dirty="0">
                        <a:effectLst/>
                        <a:latin typeface="Open sans"/>
                        <a:ea typeface="Times New Roman" panose="02020603050405020304" pitchFamily="18" charset="0"/>
                        <a:cs typeface="Mangal" panose="02040503050203030202" pitchFamily="18" charset="0"/>
                      </a:endParaRPr>
                    </a:p>
                  </a:txBody>
                  <a:tcPr marL="32816" marR="32816" marT="0" marB="0"/>
                </a:tc>
                <a:extLst>
                  <a:ext uri="{0D108BD9-81ED-4DB2-BD59-A6C34878D82A}">
                    <a16:rowId xmlns:a16="http://schemas.microsoft.com/office/drawing/2014/main" val="10005"/>
                  </a:ext>
                </a:extLst>
              </a:tr>
            </a:tbl>
          </a:graphicData>
        </a:graphic>
      </p:graphicFrame>
      <p:pic>
        <p:nvPicPr>
          <p:cNvPr id="8" name="object 4">
            <a:extLst>
              <a:ext uri="{FF2B5EF4-FFF2-40B4-BE49-F238E27FC236}">
                <a16:creationId xmlns:a16="http://schemas.microsoft.com/office/drawing/2014/main" id="{0FA59F68-AC22-4B80-A00B-8B18720CDCCF}"/>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C106AED2-30DA-4F41-8465-387FEE74EE57}"/>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173192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5"/>
          <p:cNvSpPr>
            <a:spLocks noGrp="1"/>
          </p:cNvSpPr>
          <p:nvPr>
            <p:ph type="title"/>
          </p:nvPr>
        </p:nvSpPr>
        <p:spPr>
          <a:xfrm>
            <a:off x="381000" y="2514600"/>
            <a:ext cx="4876800" cy="1981200"/>
          </a:xfrm>
        </p:spPr>
        <p:txBody>
          <a:bodyPr>
            <a:noAutofit/>
          </a:bodyPr>
          <a:lstStyle/>
          <a:p>
            <a:r>
              <a:rPr lang="hi-IN" sz="3600" b="1" dirty="0">
                <a:solidFill>
                  <a:srgbClr val="C00000"/>
                </a:solidFill>
                <a:latin typeface="Open sans"/>
              </a:rPr>
              <a:t>बैक्टीरियल एजेंट, जिनका उपयोग बीडब्ल्यूएएस के रूप में किया जा सकता है</a:t>
            </a:r>
            <a:endParaRPr lang="en-US" sz="3600" dirty="0">
              <a:solidFill>
                <a:srgbClr val="C00000"/>
              </a:solidFill>
              <a:latin typeface="Open sans"/>
            </a:endParaRPr>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graphicFrame>
        <p:nvGraphicFramePr>
          <p:cNvPr id="14" name="Content Placeholder 3"/>
          <p:cNvGraphicFramePr>
            <a:graphicFrameLocks/>
          </p:cNvGraphicFramePr>
          <p:nvPr/>
        </p:nvGraphicFramePr>
        <p:xfrm>
          <a:off x="5334000" y="1224854"/>
          <a:ext cx="6553200" cy="5280163"/>
        </p:xfrm>
        <a:graphic>
          <a:graphicData uri="http://schemas.openxmlformats.org/drawingml/2006/table">
            <a:tbl>
              <a:tblPr firstRow="1" firstCol="1" bandRow="1">
                <a:tableStyleId>{5C22544A-7EE6-4342-B048-85BDC9FD1C3A}</a:tableStyleId>
              </a:tblPr>
              <a:tblGrid>
                <a:gridCol w="1757522">
                  <a:extLst>
                    <a:ext uri="{9D8B030D-6E8A-4147-A177-3AD203B41FA5}">
                      <a16:colId xmlns:a16="http://schemas.microsoft.com/office/drawing/2014/main" val="20000"/>
                    </a:ext>
                  </a:extLst>
                </a:gridCol>
                <a:gridCol w="985678">
                  <a:extLst>
                    <a:ext uri="{9D8B030D-6E8A-4147-A177-3AD203B41FA5}">
                      <a16:colId xmlns:a16="http://schemas.microsoft.com/office/drawing/2014/main" val="20001"/>
                    </a:ext>
                  </a:extLst>
                </a:gridCol>
                <a:gridCol w="17526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615053">
                <a:tc>
                  <a:txBody>
                    <a:bodyPr/>
                    <a:lstStyle/>
                    <a:p>
                      <a:pPr marL="57150" algn="ctr">
                        <a:lnSpc>
                          <a:spcPct val="107000"/>
                        </a:lnSpc>
                        <a:spcAft>
                          <a:spcPts val="0"/>
                        </a:spcAft>
                      </a:pPr>
                      <a:r>
                        <a:rPr lang="hi-IN" sz="2000" dirty="0">
                          <a:effectLst/>
                          <a:latin typeface="Open sans"/>
                        </a:rPr>
                        <a:t>रोग/
आढ़तिया</a:t>
                      </a:r>
                      <a:endParaRPr lang="en-IN" sz="2000" dirty="0">
                        <a:effectLst/>
                        <a:latin typeface="Open sans"/>
                        <a:ea typeface="Times New Roman" panose="02020603050405020304" pitchFamily="18" charset="0"/>
                        <a:cs typeface="Mangal" panose="02040503050203030202" pitchFamily="18" charset="0"/>
                      </a:endParaRPr>
                    </a:p>
                  </a:txBody>
                  <a:tcPr marL="32816" marR="32816" marT="0" marB="0"/>
                </a:tc>
                <a:tc>
                  <a:txBody>
                    <a:bodyPr/>
                    <a:lstStyle/>
                    <a:p>
                      <a:pPr algn="ctr">
                        <a:lnSpc>
                          <a:spcPct val="107000"/>
                        </a:lnSpc>
                        <a:spcAft>
                          <a:spcPts val="0"/>
                        </a:spcAft>
                      </a:pPr>
                      <a:r>
                        <a:rPr lang="hi-IN" sz="2000" dirty="0">
                          <a:effectLst/>
                          <a:latin typeface="Open sans"/>
                        </a:rPr>
                        <a:t>मंच</a:t>
                      </a:r>
                      <a:endParaRPr lang="en-IN" sz="2000" dirty="0">
                        <a:effectLst/>
                        <a:latin typeface="Open sans"/>
                        <a:ea typeface="Times New Roman" panose="02020603050405020304" pitchFamily="18" charset="0"/>
                        <a:cs typeface="Mangal" panose="02040503050203030202" pitchFamily="18" charset="0"/>
                      </a:endParaRPr>
                    </a:p>
                  </a:txBody>
                  <a:tcPr marL="32816" marR="32816" marT="0" marB="0"/>
                </a:tc>
                <a:tc>
                  <a:txBody>
                    <a:bodyPr/>
                    <a:lstStyle/>
                    <a:p>
                      <a:pPr marL="57150" marR="62865" algn="ctr">
                        <a:lnSpc>
                          <a:spcPct val="107000"/>
                        </a:lnSpc>
                        <a:spcAft>
                          <a:spcPts val="0"/>
                        </a:spcAft>
                      </a:pPr>
                      <a:r>
                        <a:rPr lang="hi-IN" sz="2000" dirty="0">
                          <a:effectLst/>
                          <a:latin typeface="Open sans"/>
                        </a:rPr>
                        <a:t>संक्रमण का मार्ग</a:t>
                      </a:r>
                      <a:endParaRPr lang="en-IN" sz="2000" dirty="0">
                        <a:effectLst/>
                        <a:latin typeface="Open sans"/>
                        <a:ea typeface="Times New Roman" panose="02020603050405020304" pitchFamily="18" charset="0"/>
                        <a:cs typeface="Mangal" panose="02040503050203030202" pitchFamily="18" charset="0"/>
                      </a:endParaRPr>
                    </a:p>
                  </a:txBody>
                  <a:tcPr marL="32816" marR="32816" marT="0" marB="0"/>
                </a:tc>
                <a:tc>
                  <a:txBody>
                    <a:bodyPr/>
                    <a:lstStyle/>
                    <a:p>
                      <a:pPr marL="57150" marR="45720" algn="ctr">
                        <a:lnSpc>
                          <a:spcPct val="107000"/>
                        </a:lnSpc>
                        <a:spcAft>
                          <a:spcPts val="0"/>
                        </a:spcAft>
                      </a:pPr>
                      <a:r>
                        <a:rPr lang="hi-IN" sz="2000" dirty="0">
                          <a:effectLst/>
                          <a:latin typeface="Open sans"/>
                        </a:rPr>
                        <a:t>संभावित रिहाई</a:t>
                      </a:r>
                      <a:endParaRPr lang="en-IN" sz="2000" dirty="0">
                        <a:effectLst/>
                        <a:latin typeface="Open sans"/>
                        <a:ea typeface="Times New Roman" panose="02020603050405020304" pitchFamily="18" charset="0"/>
                        <a:cs typeface="Mangal" panose="02040503050203030202" pitchFamily="18" charset="0"/>
                      </a:endParaRPr>
                    </a:p>
                  </a:txBody>
                  <a:tcPr marL="32816" marR="32816" marT="0" marB="0"/>
                </a:tc>
                <a:extLst>
                  <a:ext uri="{0D108BD9-81ED-4DB2-BD59-A6C34878D82A}">
                    <a16:rowId xmlns:a16="http://schemas.microsoft.com/office/drawing/2014/main" val="10000"/>
                  </a:ext>
                </a:extLst>
              </a:tr>
              <a:tr h="958657">
                <a:tc>
                  <a:txBody>
                    <a:bodyPr/>
                    <a:lstStyle/>
                    <a:p>
                      <a:pPr marL="57150" algn="just">
                        <a:lnSpc>
                          <a:spcPct val="107000"/>
                        </a:lnSpc>
                        <a:spcAft>
                          <a:spcPts val="0"/>
                        </a:spcAft>
                      </a:pPr>
                      <a:r>
                        <a:rPr lang="hi-IN" sz="2000" dirty="0">
                          <a:effectLst/>
                          <a:latin typeface="Open sans"/>
                        </a:rPr>
                        <a:t>ऐन्‍थ्रैक्‍स
बैसिलस एन्थ्रेसिस</a:t>
                      </a:r>
                      <a:endParaRPr lang="en-IN" sz="2000" b="1" dirty="0">
                        <a:effectLst/>
                        <a:latin typeface="Open sans"/>
                        <a:ea typeface="Times New Roman" panose="02020603050405020304" pitchFamily="18" charset="0"/>
                        <a:cs typeface="Mangal" panose="02040503050203030202" pitchFamily="18" charset="0"/>
                      </a:endParaRPr>
                    </a:p>
                  </a:txBody>
                  <a:tcPr marL="32816" marR="32816" marT="0" marB="0"/>
                </a:tc>
                <a:tc>
                  <a:txBody>
                    <a:bodyPr/>
                    <a:lstStyle/>
                    <a:p>
                      <a:pPr algn="just">
                        <a:lnSpc>
                          <a:spcPct val="107000"/>
                        </a:lnSpc>
                        <a:spcAft>
                          <a:spcPts val="0"/>
                        </a:spcAft>
                      </a:pPr>
                      <a:r>
                        <a:rPr lang="hi-IN" sz="2000" dirty="0">
                          <a:effectLst/>
                          <a:latin typeface="Open sans"/>
                        </a:rPr>
                        <a:t>बीजाणु</a:t>
                      </a:r>
                      <a:endParaRPr lang="en-IN" sz="2000" dirty="0">
                        <a:effectLst/>
                        <a:latin typeface="Open sans"/>
                        <a:ea typeface="Times New Roman" panose="02020603050405020304" pitchFamily="18" charset="0"/>
                        <a:cs typeface="Mangal" panose="02040503050203030202" pitchFamily="18" charset="0"/>
                      </a:endParaRPr>
                    </a:p>
                  </a:txBody>
                  <a:tcPr marL="32816" marR="32816" marT="0" marB="0"/>
                </a:tc>
                <a:tc>
                  <a:txBody>
                    <a:bodyPr/>
                    <a:lstStyle/>
                    <a:p>
                      <a:pPr marL="57150" marR="62865" algn="just">
                        <a:lnSpc>
                          <a:spcPct val="107000"/>
                        </a:lnSpc>
                        <a:spcAft>
                          <a:spcPts val="0"/>
                        </a:spcAft>
                      </a:pPr>
                      <a:r>
                        <a:rPr lang="hi-IN" sz="2000" dirty="0">
                          <a:effectLst/>
                          <a:latin typeface="Open sans"/>
                        </a:rPr>
                        <a:t>त्वचा, घाव, साँस लेना, अंतर्ग्रहण</a:t>
                      </a:r>
                      <a:endParaRPr lang="en-IN" sz="2000" dirty="0">
                        <a:effectLst/>
                        <a:latin typeface="Open sans"/>
                        <a:ea typeface="Times New Roman" panose="02020603050405020304" pitchFamily="18" charset="0"/>
                        <a:cs typeface="Mangal" panose="02040503050203030202" pitchFamily="18" charset="0"/>
                      </a:endParaRPr>
                    </a:p>
                  </a:txBody>
                  <a:tcPr marL="32816" marR="32816" marT="0" marB="0"/>
                </a:tc>
                <a:tc>
                  <a:txBody>
                    <a:bodyPr/>
                    <a:lstStyle/>
                    <a:p>
                      <a:pPr marL="57150" marR="45720" algn="just">
                        <a:lnSpc>
                          <a:spcPct val="107000"/>
                        </a:lnSpc>
                        <a:spcAft>
                          <a:spcPts val="0"/>
                        </a:spcAft>
                      </a:pPr>
                      <a:r>
                        <a:rPr lang="hi-IN" sz="2000" dirty="0">
                          <a:effectLst/>
                          <a:latin typeface="Open sans"/>
                        </a:rPr>
                        <a:t>एरोसोल के रूप में बीजाणु</a:t>
                      </a:r>
                      <a:endParaRPr lang="en-IN" sz="2000" dirty="0">
                        <a:effectLst/>
                        <a:latin typeface="Open sans"/>
                        <a:ea typeface="Times New Roman" panose="02020603050405020304" pitchFamily="18" charset="0"/>
                        <a:cs typeface="Mangal" panose="02040503050203030202" pitchFamily="18" charset="0"/>
                      </a:endParaRPr>
                    </a:p>
                  </a:txBody>
                  <a:tcPr marL="32816" marR="32816" marT="0" marB="0"/>
                </a:tc>
                <a:extLst>
                  <a:ext uri="{0D108BD9-81ED-4DB2-BD59-A6C34878D82A}">
                    <a16:rowId xmlns:a16="http://schemas.microsoft.com/office/drawing/2014/main" val="10001"/>
                  </a:ext>
                </a:extLst>
              </a:tr>
              <a:tr h="914400">
                <a:tc>
                  <a:txBody>
                    <a:bodyPr/>
                    <a:lstStyle/>
                    <a:p>
                      <a:pPr marL="57150" algn="just">
                        <a:lnSpc>
                          <a:spcPct val="107000"/>
                        </a:lnSpc>
                        <a:spcAft>
                          <a:spcPts val="0"/>
                        </a:spcAft>
                      </a:pPr>
                      <a:r>
                        <a:rPr lang="hi-IN" sz="2000" dirty="0">
                          <a:effectLst/>
                          <a:latin typeface="Open sans"/>
                        </a:rPr>
                        <a:t>प्लेग
यर्सिनिया पेस्टिस</a:t>
                      </a:r>
                      <a:endParaRPr lang="en-IN" sz="2000" b="1" dirty="0">
                        <a:effectLst/>
                        <a:latin typeface="Open sans"/>
                        <a:ea typeface="Times New Roman" panose="02020603050405020304" pitchFamily="18" charset="0"/>
                        <a:cs typeface="Mangal" panose="02040503050203030202" pitchFamily="18" charset="0"/>
                      </a:endParaRPr>
                    </a:p>
                  </a:txBody>
                  <a:tcPr marL="32816" marR="32816" marT="0" marB="0"/>
                </a:tc>
                <a:tc>
                  <a:txBody>
                    <a:bodyPr/>
                    <a:lstStyle/>
                    <a:p>
                      <a:pPr algn="just">
                        <a:lnSpc>
                          <a:spcPct val="107000"/>
                        </a:lnSpc>
                        <a:spcAft>
                          <a:spcPts val="0"/>
                        </a:spcAft>
                      </a:pPr>
                      <a:r>
                        <a:rPr lang="hi-IN" sz="2000" dirty="0">
                          <a:effectLst/>
                          <a:latin typeface="Open sans"/>
                        </a:rPr>
                        <a:t>जीवाणु</a:t>
                      </a:r>
                      <a:endParaRPr lang="en-IN" sz="2000" dirty="0">
                        <a:effectLst/>
                        <a:latin typeface="Open sans"/>
                        <a:ea typeface="Times New Roman" panose="02020603050405020304" pitchFamily="18" charset="0"/>
                        <a:cs typeface="Mangal" panose="02040503050203030202" pitchFamily="18" charset="0"/>
                      </a:endParaRPr>
                    </a:p>
                  </a:txBody>
                  <a:tcPr marL="32816" marR="32816" marT="0" marB="0"/>
                </a:tc>
                <a:tc>
                  <a:txBody>
                    <a:bodyPr/>
                    <a:lstStyle/>
                    <a:p>
                      <a:pPr marL="57150" marR="62865" algn="just">
                        <a:lnSpc>
                          <a:spcPct val="107000"/>
                        </a:lnSpc>
                        <a:spcAft>
                          <a:spcPts val="0"/>
                        </a:spcAft>
                      </a:pPr>
                      <a:r>
                        <a:rPr lang="hi-IN" sz="2000" dirty="0">
                          <a:effectLst/>
                          <a:latin typeface="Open sans"/>
                        </a:rPr>
                        <a:t>पिस्सू, एरोसोल</a:t>
                      </a:r>
                      <a:endParaRPr lang="en-IN" sz="2000" dirty="0">
                        <a:effectLst/>
                        <a:latin typeface="Open sans"/>
                        <a:ea typeface="Times New Roman" panose="02020603050405020304" pitchFamily="18" charset="0"/>
                        <a:cs typeface="Mangal" panose="02040503050203030202" pitchFamily="18" charset="0"/>
                      </a:endParaRPr>
                    </a:p>
                  </a:txBody>
                  <a:tcPr marL="32816" marR="32816" marT="0" marB="0"/>
                </a:tc>
                <a:tc>
                  <a:txBody>
                    <a:bodyPr/>
                    <a:lstStyle/>
                    <a:p>
                      <a:pPr marL="57150" marR="45720" algn="just">
                        <a:lnSpc>
                          <a:spcPct val="107000"/>
                        </a:lnSpc>
                        <a:spcAft>
                          <a:spcPts val="0"/>
                        </a:spcAft>
                      </a:pPr>
                      <a:r>
                        <a:rPr lang="hi-IN" sz="2000" dirty="0">
                          <a:effectLst/>
                          <a:latin typeface="Open sans"/>
                        </a:rPr>
                        <a:t>एरोसोल या संक्रमित पिस्सू की रिहाई</a:t>
                      </a:r>
                      <a:endParaRPr lang="en-IN" sz="2000" dirty="0">
                        <a:effectLst/>
                        <a:latin typeface="Open sans"/>
                        <a:ea typeface="Times New Roman" panose="02020603050405020304" pitchFamily="18" charset="0"/>
                        <a:cs typeface="Mangal" panose="02040503050203030202" pitchFamily="18" charset="0"/>
                      </a:endParaRPr>
                    </a:p>
                  </a:txBody>
                  <a:tcPr marL="32816" marR="32816" marT="0" marB="0"/>
                </a:tc>
                <a:extLst>
                  <a:ext uri="{0D108BD9-81ED-4DB2-BD59-A6C34878D82A}">
                    <a16:rowId xmlns:a16="http://schemas.microsoft.com/office/drawing/2014/main" val="10002"/>
                  </a:ext>
                </a:extLst>
              </a:tr>
              <a:tr h="669290">
                <a:tc>
                  <a:txBody>
                    <a:bodyPr/>
                    <a:lstStyle/>
                    <a:p>
                      <a:pPr marL="57150" algn="just">
                        <a:lnSpc>
                          <a:spcPct val="107000"/>
                        </a:lnSpc>
                        <a:spcAft>
                          <a:spcPts val="0"/>
                        </a:spcAft>
                      </a:pPr>
                      <a:r>
                        <a:rPr lang="hi-IN" sz="2000" dirty="0">
                          <a:effectLst/>
                          <a:latin typeface="Open sans"/>
                        </a:rPr>
                        <a:t>टुलारेमिया
फ्रांसिसेला टुलारेंसिस</a:t>
                      </a:r>
                      <a:endParaRPr lang="en-IN" sz="2000" b="1" dirty="0">
                        <a:effectLst/>
                        <a:latin typeface="Open sans"/>
                        <a:ea typeface="Times New Roman" panose="02020603050405020304" pitchFamily="18" charset="0"/>
                        <a:cs typeface="Mangal" panose="02040503050203030202" pitchFamily="18" charset="0"/>
                      </a:endParaRPr>
                    </a:p>
                  </a:txBody>
                  <a:tcPr marL="32816" marR="32816" marT="0" marB="0"/>
                </a:tc>
                <a:tc>
                  <a:txBody>
                    <a:bodyPr/>
                    <a:lstStyle/>
                    <a:p>
                      <a:pPr algn="just">
                        <a:lnSpc>
                          <a:spcPct val="107000"/>
                        </a:lnSpc>
                        <a:spcAft>
                          <a:spcPts val="0"/>
                        </a:spcAft>
                      </a:pPr>
                      <a:r>
                        <a:rPr lang="hi-IN" sz="2000" dirty="0">
                          <a:effectLst/>
                          <a:latin typeface="Open sans"/>
                        </a:rPr>
                        <a:t>जीवाणु</a:t>
                      </a:r>
                      <a:endParaRPr lang="en-IN" sz="2000" dirty="0">
                        <a:effectLst/>
                        <a:latin typeface="Open sans"/>
                        <a:ea typeface="Times New Roman" panose="02020603050405020304" pitchFamily="18" charset="0"/>
                        <a:cs typeface="Mangal" panose="02040503050203030202" pitchFamily="18" charset="0"/>
                      </a:endParaRPr>
                    </a:p>
                  </a:txBody>
                  <a:tcPr marL="32816" marR="32816" marT="0" marB="0"/>
                </a:tc>
                <a:tc>
                  <a:txBody>
                    <a:bodyPr/>
                    <a:lstStyle/>
                    <a:p>
                      <a:pPr marL="57150" marR="62865" algn="just">
                        <a:lnSpc>
                          <a:spcPct val="107000"/>
                        </a:lnSpc>
                        <a:spcAft>
                          <a:spcPts val="0"/>
                        </a:spcAft>
                      </a:pPr>
                      <a:r>
                        <a:rPr lang="hi-IN" sz="2000" dirty="0">
                          <a:effectLst/>
                          <a:latin typeface="Open sans"/>
                        </a:rPr>
                        <a:t>एरोविलय</a:t>
                      </a:r>
                      <a:endParaRPr lang="en-IN" sz="2000" dirty="0">
                        <a:effectLst/>
                        <a:latin typeface="Open sans"/>
                        <a:ea typeface="Times New Roman" panose="02020603050405020304" pitchFamily="18" charset="0"/>
                        <a:cs typeface="Mangal" panose="02040503050203030202" pitchFamily="18" charset="0"/>
                      </a:endParaRPr>
                    </a:p>
                  </a:txBody>
                  <a:tcPr marL="32816" marR="32816" marT="0" marB="0"/>
                </a:tc>
                <a:tc>
                  <a:txBody>
                    <a:bodyPr/>
                    <a:lstStyle/>
                    <a:p>
                      <a:pPr marL="57150" marR="45720" algn="just">
                        <a:lnSpc>
                          <a:spcPct val="107000"/>
                        </a:lnSpc>
                        <a:spcAft>
                          <a:spcPts val="0"/>
                        </a:spcAft>
                      </a:pPr>
                      <a:r>
                        <a:rPr lang="hi-IN" sz="2000" dirty="0">
                          <a:effectLst/>
                          <a:latin typeface="Open sans"/>
                        </a:rPr>
                        <a:t>बैक्टीरिया का एरोसोल</a:t>
                      </a:r>
                      <a:endParaRPr lang="en-IN" sz="2000" dirty="0">
                        <a:effectLst/>
                        <a:latin typeface="Open sans"/>
                        <a:ea typeface="Times New Roman" panose="02020603050405020304" pitchFamily="18" charset="0"/>
                        <a:cs typeface="Mangal" panose="02040503050203030202" pitchFamily="18" charset="0"/>
                      </a:endParaRPr>
                    </a:p>
                  </a:txBody>
                  <a:tcPr marL="32816" marR="32816" marT="0" marB="0"/>
                </a:tc>
                <a:extLst>
                  <a:ext uri="{0D108BD9-81ED-4DB2-BD59-A6C34878D82A}">
                    <a16:rowId xmlns:a16="http://schemas.microsoft.com/office/drawing/2014/main" val="10003"/>
                  </a:ext>
                </a:extLst>
              </a:tr>
              <a:tr h="640016">
                <a:tc>
                  <a:txBody>
                    <a:bodyPr/>
                    <a:lstStyle/>
                    <a:p>
                      <a:pPr marL="57150" algn="just">
                        <a:lnSpc>
                          <a:spcPct val="107000"/>
                        </a:lnSpc>
                        <a:spcAft>
                          <a:spcPts val="0"/>
                        </a:spcAft>
                      </a:pPr>
                      <a:r>
                        <a:rPr lang="hi-IN" sz="2000" dirty="0">
                          <a:effectLst/>
                          <a:latin typeface="Open sans"/>
                        </a:rPr>
                        <a:t>ग्लैंडर्स
बुर्कहोल्डरिया मल्ली</a:t>
                      </a:r>
                      <a:endParaRPr lang="en-IN" sz="2000" b="1" dirty="0">
                        <a:effectLst/>
                        <a:latin typeface="Open sans"/>
                        <a:ea typeface="Times New Roman" panose="02020603050405020304" pitchFamily="18" charset="0"/>
                        <a:cs typeface="Mangal" panose="02040503050203030202" pitchFamily="18" charset="0"/>
                      </a:endParaRPr>
                    </a:p>
                  </a:txBody>
                  <a:tcPr marL="32816" marR="32816" marT="0" marB="0"/>
                </a:tc>
                <a:tc>
                  <a:txBody>
                    <a:bodyPr/>
                    <a:lstStyle/>
                    <a:p>
                      <a:pPr algn="just">
                        <a:lnSpc>
                          <a:spcPct val="107000"/>
                        </a:lnSpc>
                        <a:spcAft>
                          <a:spcPts val="0"/>
                        </a:spcAft>
                      </a:pPr>
                      <a:r>
                        <a:rPr lang="hi-IN" sz="2000" dirty="0">
                          <a:effectLst/>
                          <a:latin typeface="Open sans"/>
                        </a:rPr>
                        <a:t>जीवाणु</a:t>
                      </a:r>
                      <a:endParaRPr lang="en-IN" sz="2000" dirty="0">
                        <a:effectLst/>
                        <a:latin typeface="Open sans"/>
                        <a:ea typeface="Times New Roman" panose="02020603050405020304" pitchFamily="18" charset="0"/>
                        <a:cs typeface="Mangal" panose="02040503050203030202" pitchFamily="18" charset="0"/>
                      </a:endParaRPr>
                    </a:p>
                  </a:txBody>
                  <a:tcPr marL="32816" marR="32816" marT="0" marB="0"/>
                </a:tc>
                <a:tc>
                  <a:txBody>
                    <a:bodyPr/>
                    <a:lstStyle/>
                    <a:p>
                      <a:pPr marL="57150" marR="62865" algn="just">
                        <a:lnSpc>
                          <a:spcPct val="107000"/>
                        </a:lnSpc>
                        <a:spcAft>
                          <a:spcPts val="0"/>
                        </a:spcAft>
                      </a:pPr>
                      <a:r>
                        <a:rPr lang="hi-IN" sz="2000" dirty="0">
                          <a:effectLst/>
                          <a:latin typeface="Open sans"/>
                        </a:rPr>
                        <a:t>एरोविलय</a:t>
                      </a:r>
                      <a:endParaRPr lang="en-IN" sz="2000" dirty="0">
                        <a:effectLst/>
                        <a:latin typeface="Open sans"/>
                        <a:ea typeface="Times New Roman" panose="02020603050405020304" pitchFamily="18" charset="0"/>
                        <a:cs typeface="Mangal" panose="02040503050203030202" pitchFamily="18" charset="0"/>
                      </a:endParaRPr>
                    </a:p>
                  </a:txBody>
                  <a:tcPr marL="32816" marR="32816" marT="0" marB="0"/>
                </a:tc>
                <a:tc>
                  <a:txBody>
                    <a:bodyPr/>
                    <a:lstStyle/>
                    <a:p>
                      <a:pPr marL="57150" marR="45720" algn="just">
                        <a:lnSpc>
                          <a:spcPct val="107000"/>
                        </a:lnSpc>
                        <a:spcAft>
                          <a:spcPts val="0"/>
                        </a:spcAft>
                      </a:pPr>
                      <a:r>
                        <a:rPr lang="hi-IN" sz="2000" dirty="0">
                          <a:effectLst/>
                          <a:latin typeface="Open sans"/>
                        </a:rPr>
                        <a:t>बैक्टीरिया का एरोसोल</a:t>
                      </a:r>
                      <a:endParaRPr lang="en-IN" sz="2000" dirty="0">
                        <a:effectLst/>
                        <a:latin typeface="Open sans"/>
                        <a:ea typeface="Times New Roman" panose="02020603050405020304" pitchFamily="18" charset="0"/>
                        <a:cs typeface="Mangal" panose="02040503050203030202" pitchFamily="18" charset="0"/>
                      </a:endParaRPr>
                    </a:p>
                  </a:txBody>
                  <a:tcPr marL="32816" marR="32816" marT="0" marB="0"/>
                </a:tc>
                <a:extLst>
                  <a:ext uri="{0D108BD9-81ED-4DB2-BD59-A6C34878D82A}">
                    <a16:rowId xmlns:a16="http://schemas.microsoft.com/office/drawing/2014/main" val="10004"/>
                  </a:ext>
                </a:extLst>
              </a:tr>
              <a:tr h="741564">
                <a:tc>
                  <a:txBody>
                    <a:bodyPr/>
                    <a:lstStyle/>
                    <a:p>
                      <a:pPr marL="57150" algn="just">
                        <a:lnSpc>
                          <a:spcPct val="107000"/>
                        </a:lnSpc>
                        <a:spcAft>
                          <a:spcPts val="0"/>
                        </a:spcAft>
                      </a:pPr>
                      <a:r>
                        <a:rPr lang="hi-IN" sz="2000" dirty="0">
                          <a:effectLst/>
                          <a:latin typeface="Open sans"/>
                        </a:rPr>
                        <a:t>हैजा
विब्रियो कोलरा</a:t>
                      </a:r>
                      <a:endParaRPr lang="en-IN" sz="2000" b="1" dirty="0">
                        <a:effectLst/>
                        <a:latin typeface="Open sans"/>
                        <a:ea typeface="Times New Roman" panose="02020603050405020304" pitchFamily="18" charset="0"/>
                        <a:cs typeface="Mangal" panose="02040503050203030202" pitchFamily="18" charset="0"/>
                      </a:endParaRPr>
                    </a:p>
                  </a:txBody>
                  <a:tcPr marL="32816" marR="32816" marT="0" marB="0"/>
                </a:tc>
                <a:tc>
                  <a:txBody>
                    <a:bodyPr/>
                    <a:lstStyle/>
                    <a:p>
                      <a:pPr algn="just">
                        <a:lnSpc>
                          <a:spcPct val="107000"/>
                        </a:lnSpc>
                        <a:spcAft>
                          <a:spcPts val="0"/>
                        </a:spcAft>
                      </a:pPr>
                      <a:r>
                        <a:rPr lang="hi-IN" sz="2000" dirty="0">
                          <a:effectLst/>
                          <a:latin typeface="Open sans"/>
                        </a:rPr>
                        <a:t>जीवाणु</a:t>
                      </a:r>
                      <a:endParaRPr lang="en-IN" sz="2000" dirty="0">
                        <a:effectLst/>
                        <a:latin typeface="Open sans"/>
                        <a:ea typeface="Times New Roman" panose="02020603050405020304" pitchFamily="18" charset="0"/>
                        <a:cs typeface="Mangal" panose="02040503050203030202" pitchFamily="18" charset="0"/>
                      </a:endParaRPr>
                    </a:p>
                  </a:txBody>
                  <a:tcPr marL="32816" marR="32816" marT="0" marB="0"/>
                </a:tc>
                <a:tc>
                  <a:txBody>
                    <a:bodyPr/>
                    <a:lstStyle/>
                    <a:p>
                      <a:pPr marL="57150" marR="62865" algn="just">
                        <a:lnSpc>
                          <a:spcPct val="107000"/>
                        </a:lnSpc>
                        <a:spcAft>
                          <a:spcPts val="0"/>
                        </a:spcAft>
                      </a:pPr>
                      <a:r>
                        <a:rPr lang="hi-IN" sz="2000" dirty="0">
                          <a:effectLst/>
                          <a:latin typeface="Open sans"/>
                        </a:rPr>
                        <a:t>मौखिक परीक्षा</a:t>
                      </a:r>
                      <a:endParaRPr lang="en-IN" sz="2000" dirty="0">
                        <a:effectLst/>
                        <a:latin typeface="Open sans"/>
                        <a:ea typeface="Times New Roman" panose="02020603050405020304" pitchFamily="18" charset="0"/>
                        <a:cs typeface="Mangal" panose="02040503050203030202" pitchFamily="18" charset="0"/>
                      </a:endParaRPr>
                    </a:p>
                  </a:txBody>
                  <a:tcPr marL="32816" marR="32816" marT="0" marB="0"/>
                </a:tc>
                <a:tc>
                  <a:txBody>
                    <a:bodyPr/>
                    <a:lstStyle/>
                    <a:p>
                      <a:pPr marL="57150" marR="45720" algn="just">
                        <a:lnSpc>
                          <a:spcPct val="107000"/>
                        </a:lnSpc>
                        <a:spcAft>
                          <a:spcPts val="0"/>
                        </a:spcAft>
                      </a:pPr>
                      <a:r>
                        <a:rPr lang="hi-IN" sz="2000" dirty="0">
                          <a:effectLst/>
                          <a:latin typeface="Open sans"/>
                        </a:rPr>
                        <a:t>भोजन और जल स्रोतों का संदूषण</a:t>
                      </a:r>
                      <a:endParaRPr lang="en-IN" sz="2000" dirty="0">
                        <a:effectLst/>
                        <a:latin typeface="Open sans"/>
                        <a:ea typeface="Times New Roman" panose="02020603050405020304" pitchFamily="18" charset="0"/>
                        <a:cs typeface="Mangal" panose="02040503050203030202" pitchFamily="18" charset="0"/>
                      </a:endParaRPr>
                    </a:p>
                  </a:txBody>
                  <a:tcPr marL="32816" marR="32816" marT="0" marB="0"/>
                </a:tc>
                <a:extLst>
                  <a:ext uri="{0D108BD9-81ED-4DB2-BD59-A6C34878D82A}">
                    <a16:rowId xmlns:a16="http://schemas.microsoft.com/office/drawing/2014/main" val="10005"/>
                  </a:ext>
                </a:extLst>
              </a:tr>
            </a:tbl>
          </a:graphicData>
        </a:graphic>
      </p:graphicFrame>
      <p:pic>
        <p:nvPicPr>
          <p:cNvPr id="8" name="object 4">
            <a:extLst>
              <a:ext uri="{FF2B5EF4-FFF2-40B4-BE49-F238E27FC236}">
                <a16:creationId xmlns:a16="http://schemas.microsoft.com/office/drawing/2014/main" id="{0FA59F68-AC22-4B80-A00B-8B18720CDCCF}"/>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C106AED2-30DA-4F41-8465-387FEE74EE57}"/>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9173813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4876800" y="1524000"/>
            <a:ext cx="6858000" cy="4572000"/>
          </a:xfrm>
          <a:noFill/>
        </p:spPr>
        <p:txBody>
          <a:bodyPr>
            <a:noAutofit/>
          </a:bodyPr>
          <a:lstStyle/>
          <a:p>
            <a:pPr marL="576263" indent="-576263">
              <a:lnSpc>
                <a:spcPct val="150000"/>
              </a:lnSpc>
              <a:buFont typeface="Wingdings" panose="05000000000000000000" pitchFamily="2" charset="2"/>
              <a:buChar char="Ø"/>
            </a:pPr>
            <a:r>
              <a:rPr lang="hi-IN" altLang="en-US" dirty="0">
                <a:latin typeface="Open sans"/>
              </a:rPr>
              <a:t>सूक्ष्मजीव का सबसे सरल रूप
2 घटकों से मिलकर बनता है
गुणसूत्रों
प्रोटीन का आवरण
बैक्टीरिया से बहुत छोटा</a:t>
            </a:r>
            <a:endParaRPr lang="en-US" altLang="en-US" sz="2400" b="1" dirty="0">
              <a:solidFill>
                <a:srgbClr val="FF0066"/>
              </a:solidFill>
            </a:endParaRPr>
          </a:p>
          <a:p>
            <a:pPr marL="0" indent="0">
              <a:buNone/>
            </a:pPr>
            <a:endParaRPr lang="en-IN" sz="2400" dirty="0">
              <a:latin typeface="Times New Roman" panose="02020603050405020304" pitchFamily="18" charset="0"/>
              <a:cs typeface="Times New Roman" pitchFamily="18"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1219200" y="2590800"/>
            <a:ext cx="2590800" cy="1143000"/>
          </a:xfrm>
          <a:noFill/>
        </p:spPr>
        <p:txBody>
          <a:bodyPr>
            <a:normAutofit/>
          </a:bodyPr>
          <a:lstStyle/>
          <a:p>
            <a:r>
              <a:rPr lang="en-US" altLang="en-US" sz="4000" b="1" dirty="0">
                <a:solidFill>
                  <a:srgbClr val="FF0000"/>
                </a:solidFill>
                <a:latin typeface="Open sans"/>
              </a:rPr>
              <a:t> </a:t>
            </a:r>
            <a:r>
              <a:rPr lang="hi-IN" altLang="en-US" sz="4000" b="1" dirty="0">
                <a:solidFill>
                  <a:srgbClr val="C00000"/>
                </a:solidFill>
                <a:latin typeface="Open sans"/>
              </a:rPr>
              <a:t>वायरस</a:t>
            </a:r>
            <a:endParaRPr lang="en-IN" sz="4000" b="1" dirty="0">
              <a:solidFill>
                <a:srgbClr val="FF0000"/>
              </a:solidFill>
              <a:latin typeface="Open sans"/>
              <a:cs typeface="Times New Roman" panose="02020603050405020304" pitchFamily="18" charset="0"/>
            </a:endParaRPr>
          </a:p>
        </p:txBody>
      </p:sp>
      <p:pic>
        <p:nvPicPr>
          <p:cNvPr id="9" name="object 4">
            <a:extLst>
              <a:ext uri="{FF2B5EF4-FFF2-40B4-BE49-F238E27FC236}">
                <a16:creationId xmlns:a16="http://schemas.microsoft.com/office/drawing/2014/main" id="{30DB5068-914B-47AC-A80E-A7E7E6F000BC}"/>
              </a:ext>
            </a:extLst>
          </p:cNvPr>
          <p:cNvPicPr/>
          <p:nvPr/>
        </p:nvPicPr>
        <p:blipFill rotWithShape="1">
          <a:blip r:embed="rId2" cstate="print"/>
          <a:srcRect r="21695"/>
          <a:stretch/>
        </p:blipFill>
        <p:spPr>
          <a:xfrm>
            <a:off x="10741032" y="27603"/>
            <a:ext cx="1436668" cy="1088879"/>
          </a:xfrm>
          <a:prstGeom prst="rect">
            <a:avLst/>
          </a:prstGeom>
        </p:spPr>
      </p:pic>
      <p:pic>
        <p:nvPicPr>
          <p:cNvPr id="10" name="Picture 9">
            <a:extLst>
              <a:ext uri="{FF2B5EF4-FFF2-40B4-BE49-F238E27FC236}">
                <a16:creationId xmlns:a16="http://schemas.microsoft.com/office/drawing/2014/main" id="{C0D89638-951F-44D8-8767-5983A158DA50}"/>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173192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4419600" y="990600"/>
            <a:ext cx="7315200" cy="4572000"/>
          </a:xfrm>
          <a:noFill/>
        </p:spPr>
        <p:txBody>
          <a:bodyPr>
            <a:noAutofit/>
          </a:bodyPr>
          <a:lstStyle/>
          <a:p>
            <a:pPr>
              <a:lnSpc>
                <a:spcPct val="150000"/>
              </a:lnSpc>
              <a:buFont typeface="Wingdings" panose="05000000000000000000" pitchFamily="2" charset="2"/>
              <a:buChar char="Ø"/>
            </a:pPr>
            <a:r>
              <a:rPr lang="en-US" sz="2800" dirty="0">
                <a:latin typeface="Open sans"/>
              </a:rPr>
              <a:t> </a:t>
            </a:r>
            <a:r>
              <a:rPr lang="hi-IN" sz="2800" dirty="0">
                <a:latin typeface="Open sans"/>
              </a:rPr>
              <a:t>आकार: वायरस बैक्टीरिया की तुलना में बहुत छोटे होते हैं और आकार में 0.02 माइक्रो एम से 0.2 माइक्रो एम तक भिन्न होते हैं
 आत्म प्रजनन की कमी और केवल मेजबान कोशिकाओं में गुणा करें
 स्थानीय संक्रमण (सामान्य सर्दी) दे सकता है, 
 संचार या लसीका प्रणाली के माध्यम से शरीर के अन्य भागों में फैलता है</a:t>
            </a:r>
            <a:endParaRPr lang="en-IN" sz="2400" dirty="0">
              <a:latin typeface="Times New Roman" panose="02020603050405020304" pitchFamily="18" charset="0"/>
              <a:cs typeface="Times New Roman" pitchFamily="18"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990600" y="2438400"/>
            <a:ext cx="2438400" cy="2133600"/>
          </a:xfrm>
          <a:noFill/>
        </p:spPr>
        <p:txBody>
          <a:bodyPr>
            <a:noAutofit/>
          </a:bodyPr>
          <a:lstStyle/>
          <a:p>
            <a:r>
              <a:rPr lang="hi-IN" sz="4000" b="1" dirty="0">
                <a:solidFill>
                  <a:srgbClr val="C00000"/>
                </a:solidFill>
                <a:latin typeface="Open sans"/>
              </a:rPr>
              <a:t>वायरस</a:t>
            </a:r>
            <a:br>
              <a:rPr lang="hi-IN" sz="4000" b="1" dirty="0">
                <a:solidFill>
                  <a:srgbClr val="C00000"/>
                </a:solidFill>
                <a:latin typeface="Open sans"/>
              </a:rPr>
            </a:br>
            <a:r>
              <a:rPr lang="hi-IN" sz="4000" b="1" dirty="0">
                <a:solidFill>
                  <a:srgbClr val="C00000"/>
                </a:solidFill>
                <a:latin typeface="Open sans"/>
              </a:rPr>
              <a:t> एएस बीडब्ल्यूए</a:t>
            </a:r>
            <a:endParaRPr lang="en-IN" sz="4000" b="1" u="sng" dirty="0">
              <a:solidFill>
                <a:srgbClr val="C00000"/>
              </a:solidFill>
              <a:latin typeface="Open sans"/>
              <a:cs typeface="Times New Roman" panose="02020603050405020304" pitchFamily="18" charset="0"/>
            </a:endParaRPr>
          </a:p>
        </p:txBody>
      </p:sp>
      <p:pic>
        <p:nvPicPr>
          <p:cNvPr id="9" name="object 4">
            <a:extLst>
              <a:ext uri="{FF2B5EF4-FFF2-40B4-BE49-F238E27FC236}">
                <a16:creationId xmlns:a16="http://schemas.microsoft.com/office/drawing/2014/main" id="{966FF4CB-CBF7-494C-BD7A-A0EA431CABA0}"/>
              </a:ext>
            </a:extLst>
          </p:cNvPr>
          <p:cNvPicPr/>
          <p:nvPr/>
        </p:nvPicPr>
        <p:blipFill rotWithShape="1">
          <a:blip r:embed="rId2" cstate="print"/>
          <a:srcRect r="21695"/>
          <a:stretch/>
        </p:blipFill>
        <p:spPr>
          <a:xfrm>
            <a:off x="10741032" y="27603"/>
            <a:ext cx="1436668" cy="1088879"/>
          </a:xfrm>
          <a:prstGeom prst="rect">
            <a:avLst/>
          </a:prstGeom>
        </p:spPr>
      </p:pic>
      <p:pic>
        <p:nvPicPr>
          <p:cNvPr id="10" name="Picture 9">
            <a:extLst>
              <a:ext uri="{FF2B5EF4-FFF2-40B4-BE49-F238E27FC236}">
                <a16:creationId xmlns:a16="http://schemas.microsoft.com/office/drawing/2014/main" id="{2439475B-6090-4251-B9C1-8195AA72BCAB}"/>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173192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7010400" y="1676400"/>
            <a:ext cx="4724400" cy="4572000"/>
          </a:xfrm>
          <a:noFill/>
        </p:spPr>
        <p:txBody>
          <a:bodyPr>
            <a:noAutofit/>
          </a:bodyPr>
          <a:lstStyle/>
          <a:p>
            <a:pPr lvl="0">
              <a:lnSpc>
                <a:spcPct val="300000"/>
              </a:lnSpc>
              <a:buFont typeface="Wingdings" panose="05000000000000000000" pitchFamily="2" charset="2"/>
              <a:buChar char="Ø"/>
            </a:pPr>
            <a:r>
              <a:rPr lang="hi-IN" sz="2800" b="1" dirty="0">
                <a:latin typeface="Open sans"/>
              </a:rPr>
              <a:t>एरोविलय
प्रत्यक्ष संदूषण</a:t>
            </a:r>
            <a:endParaRPr lang="en-IN" sz="2400" dirty="0">
              <a:latin typeface="Times New Roman" panose="02020603050405020304" pitchFamily="18" charset="0"/>
              <a:cs typeface="Times New Roman" pitchFamily="18"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1752600" y="2667000"/>
            <a:ext cx="3733800" cy="1600200"/>
          </a:xfrm>
          <a:noFill/>
        </p:spPr>
        <p:txBody>
          <a:bodyPr>
            <a:normAutofit/>
          </a:bodyPr>
          <a:lstStyle/>
          <a:p>
            <a:r>
              <a:rPr lang="hi-IN" sz="4000" b="1" dirty="0">
                <a:solidFill>
                  <a:srgbClr val="C00000"/>
                </a:solidFill>
                <a:latin typeface="Open sans"/>
              </a:rPr>
              <a:t>मोड समूह</a:t>
            </a:r>
            <a:br>
              <a:rPr lang="hi-IN" sz="4000" b="1" dirty="0">
                <a:solidFill>
                  <a:srgbClr val="C00000"/>
                </a:solidFill>
                <a:latin typeface="Open sans"/>
              </a:rPr>
            </a:br>
            <a:r>
              <a:rPr lang="hi-IN" sz="4000" b="1" dirty="0">
                <a:solidFill>
                  <a:srgbClr val="C00000"/>
                </a:solidFill>
                <a:latin typeface="Open sans"/>
              </a:rPr>
              <a:t> संचरण का</a:t>
            </a:r>
            <a:endParaRPr lang="en-IN" sz="4000" b="1" u="sng" dirty="0">
              <a:solidFill>
                <a:srgbClr val="FF0000"/>
              </a:solidFill>
              <a:latin typeface="Open sans"/>
              <a:cs typeface="Times New Roman" panose="02020603050405020304" pitchFamily="18" charset="0"/>
            </a:endParaRPr>
          </a:p>
        </p:txBody>
      </p:sp>
      <p:pic>
        <p:nvPicPr>
          <p:cNvPr id="9" name="object 4">
            <a:extLst>
              <a:ext uri="{FF2B5EF4-FFF2-40B4-BE49-F238E27FC236}">
                <a16:creationId xmlns:a16="http://schemas.microsoft.com/office/drawing/2014/main" id="{9432DCF8-BEFB-4E23-86F9-9FA4E3C6CEA0}"/>
              </a:ext>
            </a:extLst>
          </p:cNvPr>
          <p:cNvPicPr/>
          <p:nvPr/>
        </p:nvPicPr>
        <p:blipFill rotWithShape="1">
          <a:blip r:embed="rId2" cstate="print"/>
          <a:srcRect r="21695"/>
          <a:stretch/>
        </p:blipFill>
        <p:spPr>
          <a:xfrm>
            <a:off x="10741032" y="27603"/>
            <a:ext cx="1436668" cy="1088879"/>
          </a:xfrm>
          <a:prstGeom prst="rect">
            <a:avLst/>
          </a:prstGeom>
        </p:spPr>
      </p:pic>
      <p:pic>
        <p:nvPicPr>
          <p:cNvPr id="10" name="Picture 9">
            <a:extLst>
              <a:ext uri="{FF2B5EF4-FFF2-40B4-BE49-F238E27FC236}">
                <a16:creationId xmlns:a16="http://schemas.microsoft.com/office/drawing/2014/main" id="{FA7ACBE4-2F5D-4F1A-9B36-A6F95E18D85E}"/>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173192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5181600" y="1295400"/>
            <a:ext cx="6705600" cy="4572000"/>
          </a:xfrm>
          <a:noFill/>
        </p:spPr>
        <p:txBody>
          <a:bodyPr>
            <a:noAutofit/>
          </a:bodyPr>
          <a:lstStyle/>
          <a:p>
            <a:pPr>
              <a:buNone/>
            </a:pPr>
            <a:r>
              <a:rPr lang="hi-IN" altLang="en-US" sz="2400" dirty="0">
                <a:latin typeface="Arial" panose="020B0604020202020204" pitchFamily="34" charset="0"/>
                <a:cs typeface="Arial" panose="020B0604020202020204" pitchFamily="34" charset="0"/>
              </a:rPr>
              <a:t>हेतुकी
बैसिलस एन्थ्रेसिस के कारण।
सामान्यघरेलू पशुओं का रोग।
आप एंथ्रेक्स बीजाणुओं को छूकर, साँस लेने या</a:t>
            </a:r>
            <a:r>
              <a:rPr lang="en-US" altLang="en-US" sz="2400" dirty="0">
                <a:latin typeface="Arial" panose="020B0604020202020204" pitchFamily="34" charset="0"/>
                <a:cs typeface="Arial" panose="020B0604020202020204" pitchFamily="34" charset="0"/>
              </a:rPr>
              <a:t> </a:t>
            </a:r>
            <a:r>
              <a:rPr lang="hi-IN" altLang="en-US" sz="2400" dirty="0">
                <a:latin typeface="Arial" panose="020B0604020202020204" pitchFamily="34" charset="0"/>
                <a:cs typeface="Arial" panose="020B0604020202020204" pitchFamily="34" charset="0"/>
              </a:rPr>
              <a:t>निगलने</a:t>
            </a:r>
            <a:r>
              <a:rPr lang="en-US" altLang="en-US" sz="2400" dirty="0">
                <a:latin typeface="Arial" panose="020B0604020202020204" pitchFamily="34" charset="0"/>
                <a:cs typeface="Arial" panose="020B0604020202020204" pitchFamily="34" charset="0"/>
              </a:rPr>
              <a:t> </a:t>
            </a:r>
            <a:r>
              <a:rPr lang="hi-IN" altLang="en-US" sz="2400" dirty="0">
                <a:latin typeface="Arial" panose="020B0604020202020204" pitchFamily="34" charset="0"/>
                <a:cs typeface="Arial" panose="020B0604020202020204" pitchFamily="34" charset="0"/>
              </a:rPr>
              <a:t>से अप्रत्यक्ष या प्रत्यक्ष संपर्क के माध्यम से एंथ्रेक्स प्राप्त कर सकते हैं।
चारागाह भूमि वर्षों तक संक्रमित रहती है।
मृत निपटान छोटा सा है।</a:t>
            </a:r>
            <a:endParaRPr lang="en-IN" sz="2800" dirty="0">
              <a:latin typeface="Open sans"/>
              <a:cs typeface="Arial" panose="020B0604020202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1143000" y="4038600"/>
            <a:ext cx="2895600" cy="1143000"/>
          </a:xfrm>
          <a:noFill/>
        </p:spPr>
        <p:txBody>
          <a:bodyPr>
            <a:normAutofit/>
          </a:bodyPr>
          <a:lstStyle/>
          <a:p>
            <a:r>
              <a:rPr lang="hi-IN" sz="4000" b="1" dirty="0">
                <a:solidFill>
                  <a:srgbClr val="FF0000"/>
                </a:solidFill>
                <a:latin typeface="Open sans"/>
              </a:rPr>
              <a:t>ऐन्‍थ्रैक्‍स</a:t>
            </a:r>
            <a:endParaRPr lang="en-IN" sz="4000" b="1" u="sng" dirty="0">
              <a:solidFill>
                <a:srgbClr val="FF0000"/>
              </a:solidFill>
              <a:latin typeface="Open sans"/>
              <a:cs typeface="Times New Roman" panose="02020603050405020304" pitchFamily="18" charset="0"/>
            </a:endParaRPr>
          </a:p>
        </p:txBody>
      </p:sp>
      <p:pic>
        <p:nvPicPr>
          <p:cNvPr id="9" name="object 4">
            <a:extLst>
              <a:ext uri="{FF2B5EF4-FFF2-40B4-BE49-F238E27FC236}">
                <a16:creationId xmlns:a16="http://schemas.microsoft.com/office/drawing/2014/main" id="{3EC64846-B939-42EB-837C-B7CAECDE88D5}"/>
              </a:ext>
            </a:extLst>
          </p:cNvPr>
          <p:cNvPicPr/>
          <p:nvPr/>
        </p:nvPicPr>
        <p:blipFill rotWithShape="1">
          <a:blip r:embed="rId2" cstate="print"/>
          <a:srcRect r="21695"/>
          <a:stretch/>
        </p:blipFill>
        <p:spPr>
          <a:xfrm>
            <a:off x="10741032" y="27603"/>
            <a:ext cx="1436668" cy="1088879"/>
          </a:xfrm>
          <a:prstGeom prst="rect">
            <a:avLst/>
          </a:prstGeom>
        </p:spPr>
      </p:pic>
      <p:pic>
        <p:nvPicPr>
          <p:cNvPr id="10" name="Picture 9">
            <a:extLst>
              <a:ext uri="{FF2B5EF4-FFF2-40B4-BE49-F238E27FC236}">
                <a16:creationId xmlns:a16="http://schemas.microsoft.com/office/drawing/2014/main" id="{2C39C6CD-F203-41B8-875B-744E8E5D7701}"/>
              </a:ext>
            </a:extLst>
          </p:cNvPr>
          <p:cNvPicPr>
            <a:picLocks noChangeAspect="1"/>
          </p:cNvPicPr>
          <p:nvPr/>
        </p:nvPicPr>
        <p:blipFill>
          <a:blip r:embed="rId3"/>
          <a:stretch>
            <a:fillRect/>
          </a:stretch>
        </p:blipFill>
        <p:spPr>
          <a:xfrm>
            <a:off x="234651" y="117884"/>
            <a:ext cx="1384533" cy="941482"/>
          </a:xfrm>
          <a:prstGeom prst="rect">
            <a:avLst/>
          </a:prstGeom>
        </p:spPr>
      </p:pic>
      <p:sp>
        <p:nvSpPr>
          <p:cNvPr id="13" name="Title 1">
            <a:extLst>
              <a:ext uri="{FF2B5EF4-FFF2-40B4-BE49-F238E27FC236}">
                <a16:creationId xmlns:a16="http://schemas.microsoft.com/office/drawing/2014/main" id="{79DED79C-C0B1-4AFC-BA98-33433AA56407}"/>
              </a:ext>
            </a:extLst>
          </p:cNvPr>
          <p:cNvSpPr txBox="1">
            <a:spLocks/>
          </p:cNvSpPr>
          <p:nvPr/>
        </p:nvSpPr>
        <p:spPr>
          <a:xfrm>
            <a:off x="304800" y="1219200"/>
            <a:ext cx="4724400" cy="2819400"/>
          </a:xfrm>
          <a:prstGeom prst="rect">
            <a:avLst/>
          </a:prstGeom>
          <a:no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br>
              <a:rPr lang="en-US" sz="4000" b="1" u="sng" dirty="0">
                <a:solidFill>
                  <a:srgbClr val="FF0000"/>
                </a:solidFill>
                <a:latin typeface="Open sans"/>
              </a:rPr>
            </a:br>
            <a:r>
              <a:rPr lang="hi-IN" sz="4000" b="1" dirty="0">
                <a:solidFill>
                  <a:srgbClr val="C00000"/>
                </a:solidFill>
                <a:latin typeface="Open sans"/>
              </a:rPr>
              <a:t>बीडब्ल्यूए और पीएचटी के संकेत और लक्षण</a:t>
            </a:r>
            <a:endParaRPr lang="en-IN" sz="4000" b="1" u="sng"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73192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4343400" y="1524000"/>
            <a:ext cx="7620000" cy="4572000"/>
          </a:xfrm>
          <a:noFill/>
        </p:spPr>
        <p:txBody>
          <a:bodyPr>
            <a:noAutofit/>
          </a:bodyPr>
          <a:lstStyle/>
          <a:p>
            <a:pPr>
              <a:lnSpc>
                <a:spcPct val="150000"/>
              </a:lnSpc>
              <a:buFont typeface="Wingdings" panose="05000000000000000000" pitchFamily="2" charset="2"/>
              <a:buChar char="Ø"/>
            </a:pPr>
            <a:r>
              <a:rPr lang="hi-IN" altLang="en-US" sz="2800" dirty="0">
                <a:latin typeface="Open sans"/>
              </a:rPr>
              <a:t>कोटेनियस- द्रव से भरा पुटिका।
सूखता है, कोयला काला पपड़ी।
बुखार, अस्वस्थता और थकान, 
अनुत्पादक खांसी और सीने में परेशानी।
सेप्टीसीमिया, सदमा और 24-36 घंटे के भीतर मौत</a:t>
            </a:r>
            <a:endParaRPr lang="en-IN" sz="2400" dirty="0">
              <a:latin typeface="Times New Roman" panose="02020603050405020304" pitchFamily="18" charset="0"/>
              <a:cs typeface="Times New Roman" pitchFamily="18" charset="0"/>
            </a:endParaRPr>
          </a:p>
        </p:txBody>
      </p:sp>
      <p:pic>
        <p:nvPicPr>
          <p:cNvPr id="9" name="object 4">
            <a:extLst>
              <a:ext uri="{FF2B5EF4-FFF2-40B4-BE49-F238E27FC236}">
                <a16:creationId xmlns:a16="http://schemas.microsoft.com/office/drawing/2014/main" id="{A6425CC4-BB2F-4254-8C62-F7B2863C147C}"/>
              </a:ext>
            </a:extLst>
          </p:cNvPr>
          <p:cNvPicPr/>
          <p:nvPr/>
        </p:nvPicPr>
        <p:blipFill rotWithShape="1">
          <a:blip r:embed="rId2" cstate="print"/>
          <a:srcRect r="21695"/>
          <a:stretch/>
        </p:blipFill>
        <p:spPr>
          <a:xfrm>
            <a:off x="10741032" y="27603"/>
            <a:ext cx="1436668" cy="1088879"/>
          </a:xfrm>
          <a:prstGeom prst="rect">
            <a:avLst/>
          </a:prstGeom>
        </p:spPr>
      </p:pic>
      <p:pic>
        <p:nvPicPr>
          <p:cNvPr id="10" name="Picture 9">
            <a:extLst>
              <a:ext uri="{FF2B5EF4-FFF2-40B4-BE49-F238E27FC236}">
                <a16:creationId xmlns:a16="http://schemas.microsoft.com/office/drawing/2014/main" id="{E69AE720-D720-4B61-B3F4-E6CFE18B76C6}"/>
              </a:ext>
            </a:extLst>
          </p:cNvPr>
          <p:cNvPicPr>
            <a:picLocks noChangeAspect="1"/>
          </p:cNvPicPr>
          <p:nvPr/>
        </p:nvPicPr>
        <p:blipFill>
          <a:blip r:embed="rId3"/>
          <a:stretch>
            <a:fillRect/>
          </a:stretch>
        </p:blipFill>
        <p:spPr>
          <a:xfrm>
            <a:off x="234651" y="117884"/>
            <a:ext cx="1384533" cy="941482"/>
          </a:xfrm>
          <a:prstGeom prst="rect">
            <a:avLst/>
          </a:prstGeom>
        </p:spPr>
      </p:pic>
      <p:sp>
        <p:nvSpPr>
          <p:cNvPr id="13" name="Title 1">
            <a:extLst>
              <a:ext uri="{FF2B5EF4-FFF2-40B4-BE49-F238E27FC236}">
                <a16:creationId xmlns:a16="http://schemas.microsoft.com/office/drawing/2014/main" id="{9A23BDC5-85C7-4FB8-B620-BB47024B44F1}"/>
              </a:ext>
            </a:extLst>
          </p:cNvPr>
          <p:cNvSpPr txBox="1">
            <a:spLocks/>
          </p:cNvSpPr>
          <p:nvPr/>
        </p:nvSpPr>
        <p:spPr>
          <a:xfrm>
            <a:off x="852237" y="4022108"/>
            <a:ext cx="2895600" cy="1143000"/>
          </a:xfrm>
          <a:prstGeom prst="rect">
            <a:avLst/>
          </a:prstGeom>
          <a:no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hi-IN" sz="4000" b="1" dirty="0">
                <a:solidFill>
                  <a:srgbClr val="FF0000"/>
                </a:solidFill>
                <a:latin typeface="Open sans"/>
              </a:rPr>
              <a:t>ऐन्‍थ्रैक्‍स</a:t>
            </a:r>
            <a:endParaRPr lang="en-IN" sz="4000" b="1" u="sng" dirty="0">
              <a:solidFill>
                <a:srgbClr val="FF0000"/>
              </a:solidFill>
              <a:latin typeface="Open sans"/>
              <a:cs typeface="Times New Roman" panose="02020603050405020304" pitchFamily="18" charset="0"/>
            </a:endParaRPr>
          </a:p>
        </p:txBody>
      </p:sp>
      <p:sp>
        <p:nvSpPr>
          <p:cNvPr id="18" name="Title 1">
            <a:extLst>
              <a:ext uri="{FF2B5EF4-FFF2-40B4-BE49-F238E27FC236}">
                <a16:creationId xmlns:a16="http://schemas.microsoft.com/office/drawing/2014/main" id="{05974259-A9F9-4AC2-B3A3-FBD6A758F041}"/>
              </a:ext>
            </a:extLst>
          </p:cNvPr>
          <p:cNvSpPr txBox="1">
            <a:spLocks/>
          </p:cNvSpPr>
          <p:nvPr/>
        </p:nvSpPr>
        <p:spPr>
          <a:xfrm>
            <a:off x="356937" y="1116482"/>
            <a:ext cx="3886200" cy="2819400"/>
          </a:xfrm>
          <a:prstGeom prst="rect">
            <a:avLst/>
          </a:prstGeom>
          <a:no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br>
              <a:rPr lang="en-US" sz="4000" b="1" u="sng" dirty="0">
                <a:solidFill>
                  <a:srgbClr val="FF0000"/>
                </a:solidFill>
                <a:latin typeface="Open sans"/>
              </a:rPr>
            </a:br>
            <a:r>
              <a:rPr lang="hi-IN" sz="4000" b="1" dirty="0">
                <a:solidFill>
                  <a:srgbClr val="C00000"/>
                </a:solidFill>
                <a:latin typeface="Open sans"/>
              </a:rPr>
              <a:t>संकेत
 और 
लक्षण</a:t>
            </a:r>
            <a:br>
              <a:rPr lang="en-US" sz="4000" dirty="0">
                <a:solidFill>
                  <a:schemeClr val="accent4">
                    <a:lumMod val="50000"/>
                  </a:schemeClr>
                </a:solidFill>
                <a:latin typeface="Bahnschrift SemiBold" pitchFamily="34" charset="0"/>
              </a:rPr>
            </a:br>
            <a:endParaRPr lang="en-IN" sz="4000" b="1" u="sng"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73192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3429000" y="539958"/>
            <a:ext cx="8229600" cy="6019800"/>
          </a:xfrm>
          <a:noFill/>
        </p:spPr>
        <p:txBody>
          <a:bodyPr>
            <a:noAutofit/>
          </a:bodyPr>
          <a:lstStyle/>
          <a:p>
            <a:pPr>
              <a:lnSpc>
                <a:spcPct val="150000"/>
              </a:lnSpc>
              <a:buSzPct val="83000"/>
              <a:buFont typeface="Wingdings" panose="05000000000000000000" pitchFamily="2" charset="2"/>
              <a:buChar char="Ø"/>
            </a:pPr>
            <a:r>
              <a:rPr lang="hi-IN" altLang="en-US" sz="2400" dirty="0">
                <a:latin typeface="Open sans"/>
                <a:cs typeface="Arial" panose="020B0604020202020204" pitchFamily="34" charset="0"/>
              </a:rPr>
              <a:t>यर्सिनिया पेस्टिस जीवाणु के कारण
इनक्यूबेशन अवधि: 1-6 डीएस
बुबोनिक प्लेग: दर्दनाक लिम्फ नोड्स
सेप्टिसेमिक प्लेग: शॉक, घनास्त्रता
न्यूमोनिक प्लेग: बुखार, सांस की तकलीफ, 
हेमोप्टाइसिस, सायनोसिस, रेस्प। विफलता
24 घंटे के भीतर एंटीबायोटिक दवाओं का प्रारंभिक प्रशासन। 
स्ट्रेप्टोमाइसिन, जेंटामाइसिन, सिप्रोफ्लोक्स, 10-14 डीएस के लिए डॉक्सीसाइक्लिन। 
उपलब्ध टीका (दो सप्ताह के अंतराल पर 0.5-1</a:t>
            </a:r>
            <a:r>
              <a:rPr lang="en-US" altLang="en-US" sz="2400" dirty="0">
                <a:latin typeface="Open sans"/>
                <a:cs typeface="Arial" panose="020B0604020202020204" pitchFamily="34" charset="0"/>
              </a:rPr>
              <a:t>ml </a:t>
            </a:r>
            <a:r>
              <a:rPr lang="hi-IN" altLang="en-US" sz="2400" dirty="0">
                <a:latin typeface="Open sans"/>
                <a:cs typeface="Arial" panose="020B0604020202020204" pitchFamily="34" charset="0"/>
              </a:rPr>
              <a:t>की 2 खुराक)।</a:t>
            </a:r>
            <a:endParaRPr lang="en-US" altLang="en-US" sz="2400" b="1" dirty="0">
              <a:solidFill>
                <a:srgbClr val="002498"/>
              </a:solidFill>
              <a:latin typeface="Arial" panose="020B0604020202020204" pitchFamily="34" charset="0"/>
              <a:cs typeface="Arial" panose="020B0604020202020204" pitchFamily="34" charset="0"/>
            </a:endParaRPr>
          </a:p>
          <a:p>
            <a:pPr>
              <a:lnSpc>
                <a:spcPct val="150000"/>
              </a:lnSpc>
              <a:buSzPct val="83000"/>
              <a:buBlip>
                <a:blip r:embed="rId2"/>
              </a:buBlip>
            </a:pPr>
            <a:endParaRPr lang="en-US" altLang="en-US" sz="2400" b="1" dirty="0">
              <a:solidFill>
                <a:srgbClr val="002498"/>
              </a:solidFill>
              <a:latin typeface="Arial" panose="020B0604020202020204" pitchFamily="34" charset="0"/>
              <a:cs typeface="Arial" panose="020B0604020202020204" pitchFamily="34" charset="0"/>
            </a:endParaRPr>
          </a:p>
          <a:p>
            <a:pPr>
              <a:lnSpc>
                <a:spcPct val="150000"/>
              </a:lnSpc>
              <a:buSzPct val="83000"/>
              <a:buNone/>
            </a:pPr>
            <a:endParaRPr lang="en-US" altLang="en-US" sz="2400" b="1" dirty="0">
              <a:solidFill>
                <a:srgbClr val="002498"/>
              </a:solidFill>
              <a:latin typeface="Arial" panose="020B0604020202020204" pitchFamily="34" charset="0"/>
              <a:cs typeface="Arial" panose="020B0604020202020204" pitchFamily="34" charset="0"/>
            </a:endParaRPr>
          </a:p>
          <a:p>
            <a:pPr marL="0" indent="0">
              <a:lnSpc>
                <a:spcPct val="150000"/>
              </a:lnSpc>
              <a:buNone/>
            </a:pPr>
            <a:endParaRPr lang="en-IN" sz="2400" dirty="0">
              <a:latin typeface="Arial" panose="020B0604020202020204" pitchFamily="34" charset="0"/>
              <a:cs typeface="Arial" panose="020B0604020202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439416" y="2370221"/>
            <a:ext cx="1770384" cy="1143000"/>
          </a:xfrm>
          <a:noFill/>
        </p:spPr>
        <p:txBody>
          <a:bodyPr>
            <a:normAutofit/>
          </a:bodyPr>
          <a:lstStyle/>
          <a:p>
            <a:r>
              <a:rPr lang="hi-IN" altLang="en-US" sz="4000" b="1" dirty="0">
                <a:solidFill>
                  <a:srgbClr val="C00000"/>
                </a:solidFill>
                <a:latin typeface="Open sans"/>
              </a:rPr>
              <a:t>प्लेग</a:t>
            </a:r>
            <a:endParaRPr lang="en-IN" sz="4000" b="1" u="sng" dirty="0">
              <a:solidFill>
                <a:srgbClr val="C00000"/>
              </a:solidFill>
              <a:latin typeface="Open sans"/>
              <a:cs typeface="Times New Roman" panose="02020603050405020304" pitchFamily="18" charset="0"/>
            </a:endParaRPr>
          </a:p>
        </p:txBody>
      </p:sp>
      <p:pic>
        <p:nvPicPr>
          <p:cNvPr id="9" name="object 4">
            <a:extLst>
              <a:ext uri="{FF2B5EF4-FFF2-40B4-BE49-F238E27FC236}">
                <a16:creationId xmlns:a16="http://schemas.microsoft.com/office/drawing/2014/main" id="{A5736584-387E-4D96-A17C-712C3FFFDF94}"/>
              </a:ext>
            </a:extLst>
          </p:cNvPr>
          <p:cNvPicPr/>
          <p:nvPr/>
        </p:nvPicPr>
        <p:blipFill rotWithShape="1">
          <a:blip r:embed="rId3" cstate="print"/>
          <a:srcRect r="21695"/>
          <a:stretch/>
        </p:blipFill>
        <p:spPr>
          <a:xfrm>
            <a:off x="10741032" y="27603"/>
            <a:ext cx="1436668" cy="1088879"/>
          </a:xfrm>
          <a:prstGeom prst="rect">
            <a:avLst/>
          </a:prstGeom>
        </p:spPr>
      </p:pic>
      <p:pic>
        <p:nvPicPr>
          <p:cNvPr id="10" name="Picture 9">
            <a:extLst>
              <a:ext uri="{FF2B5EF4-FFF2-40B4-BE49-F238E27FC236}">
                <a16:creationId xmlns:a16="http://schemas.microsoft.com/office/drawing/2014/main" id="{2DC679FE-1C4D-4F14-A777-A9231E9F90CF}"/>
              </a:ext>
            </a:extLst>
          </p:cNvPr>
          <p:cNvPicPr>
            <a:picLocks noChangeAspect="1"/>
          </p:cNvPicPr>
          <p:nvPr/>
        </p:nvPicPr>
        <p:blipFill>
          <a:blip r:embed="rId4"/>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173192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3810000" y="1145026"/>
            <a:ext cx="8077200" cy="4800600"/>
          </a:xfrm>
          <a:noFill/>
        </p:spPr>
        <p:txBody>
          <a:bodyPr>
            <a:noAutofit/>
          </a:bodyPr>
          <a:lstStyle/>
          <a:p>
            <a:pPr>
              <a:lnSpc>
                <a:spcPct val="150000"/>
              </a:lnSpc>
              <a:buSzPct val="79000"/>
              <a:buFont typeface="Wingdings" panose="05000000000000000000" pitchFamily="2" charset="2"/>
              <a:buChar char="Ø"/>
            </a:pPr>
            <a:r>
              <a:rPr lang="hi-IN" altLang="en-US" sz="2800" dirty="0">
                <a:latin typeface="Open sans"/>
                <a:cs typeface="Arial" panose="020B0604020202020204" pitchFamily="34" charset="0"/>
              </a:rPr>
              <a:t>सिप्रोफ्लोक्सासिन, टेट्रासाइक्लिन, पूर्ण खुराक में डॉक्सीसाइक्लिन।
60 दिनों तक उपचार।
टीकाकरण: बाँझ संस्कृति से प्राप्त टीका।
 0.5 मिलीलीटर एससी 0,2,4 सप्ताह की दर से फिर 6, 12 और 18 मीट्रिक टन और उसके बाद वार्षिक बूस्टर।</a:t>
            </a:r>
            <a:endParaRPr lang="en-IN" sz="2400" dirty="0">
              <a:latin typeface="Arial" panose="020B0604020202020204" pitchFamily="34" charset="0"/>
              <a:cs typeface="Arial" panose="020B0604020202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762000" y="3048000"/>
            <a:ext cx="1905000" cy="1143000"/>
          </a:xfrm>
          <a:noFill/>
        </p:spPr>
        <p:txBody>
          <a:bodyPr>
            <a:normAutofit/>
          </a:bodyPr>
          <a:lstStyle/>
          <a:p>
            <a:r>
              <a:rPr lang="hi-IN" sz="4000" b="1" dirty="0">
                <a:solidFill>
                  <a:srgbClr val="C00000"/>
                </a:solidFill>
                <a:latin typeface="Open sans"/>
              </a:rPr>
              <a:t>उपचार</a:t>
            </a:r>
            <a:endParaRPr lang="en-IN" sz="4000" b="1" u="sng" dirty="0">
              <a:solidFill>
                <a:srgbClr val="C00000"/>
              </a:solidFill>
              <a:latin typeface="Open sans"/>
              <a:cs typeface="Times New Roman" panose="02020603050405020304" pitchFamily="18" charset="0"/>
            </a:endParaRPr>
          </a:p>
        </p:txBody>
      </p:sp>
      <p:pic>
        <p:nvPicPr>
          <p:cNvPr id="9" name="object 4">
            <a:extLst>
              <a:ext uri="{FF2B5EF4-FFF2-40B4-BE49-F238E27FC236}">
                <a16:creationId xmlns:a16="http://schemas.microsoft.com/office/drawing/2014/main" id="{A1554577-AB69-4698-ACC3-D514B5080C27}"/>
              </a:ext>
            </a:extLst>
          </p:cNvPr>
          <p:cNvPicPr/>
          <p:nvPr/>
        </p:nvPicPr>
        <p:blipFill rotWithShape="1">
          <a:blip r:embed="rId2" cstate="print"/>
          <a:srcRect r="21695"/>
          <a:stretch/>
        </p:blipFill>
        <p:spPr>
          <a:xfrm>
            <a:off x="10741032" y="27603"/>
            <a:ext cx="1436668" cy="1088879"/>
          </a:xfrm>
          <a:prstGeom prst="rect">
            <a:avLst/>
          </a:prstGeom>
        </p:spPr>
      </p:pic>
      <p:pic>
        <p:nvPicPr>
          <p:cNvPr id="10" name="Picture 9">
            <a:extLst>
              <a:ext uri="{FF2B5EF4-FFF2-40B4-BE49-F238E27FC236}">
                <a16:creationId xmlns:a16="http://schemas.microsoft.com/office/drawing/2014/main" id="{47C51634-4D2A-4278-A69E-0B89BAB16BAC}"/>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173192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4419600" y="1371600"/>
            <a:ext cx="7391400" cy="4572000"/>
          </a:xfrm>
          <a:noFill/>
        </p:spPr>
        <p:txBody>
          <a:bodyPr>
            <a:noAutofit/>
          </a:bodyPr>
          <a:lstStyle/>
          <a:p>
            <a:pPr algn="just">
              <a:lnSpc>
                <a:spcPct val="120000"/>
              </a:lnSpc>
              <a:buFont typeface="Wingdings" panose="05000000000000000000" pitchFamily="2" charset="2"/>
              <a:buChar char="Ø"/>
            </a:pPr>
            <a:r>
              <a:rPr lang="en-US" sz="2400" dirty="0">
                <a:latin typeface="Open sans"/>
                <a:cs typeface="Times New Roman" pitchFamily="18" charset="0"/>
              </a:rPr>
              <a:t>BWA: </a:t>
            </a:r>
            <a:r>
              <a:rPr lang="hi-IN" sz="2400" dirty="0">
                <a:latin typeface="Open sans"/>
                <a:cs typeface="Times New Roman" pitchFamily="18" charset="0"/>
              </a:rPr>
              <a:t>संकेत और लक्षण
उपचार
डिटेक्शन (बायोसेंसर, हैंडहेल्ड बायोलॉजिकल एजेंट डिटेक्टर)
चिकित्सा और शारीरिक सुरक्षा
कुछ दिनों के लिए सबसे अलग रहना 
परिशोधन
समीक्षा</a:t>
            </a:r>
            <a:endParaRPr lang="en-IN" sz="2000" dirty="0">
              <a:latin typeface="Times New Roman" panose="02020603050405020304" pitchFamily="18" charset="0"/>
              <a:cs typeface="Times New Roman" pitchFamily="18"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609600" y="1600200"/>
            <a:ext cx="3124200" cy="1143000"/>
          </a:xfrm>
          <a:noFill/>
        </p:spPr>
        <p:txBody>
          <a:bodyPr>
            <a:normAutofit/>
          </a:bodyPr>
          <a:lstStyle/>
          <a:p>
            <a:r>
              <a:rPr lang="hi-IN" sz="4000" b="1" dirty="0">
                <a:solidFill>
                  <a:srgbClr val="C00000"/>
                </a:solidFill>
                <a:latin typeface="Open sans"/>
                <a:cs typeface="Times New Roman" panose="02020603050405020304" pitchFamily="18" charset="0"/>
              </a:rPr>
              <a:t>वस्‍तुनिष्‍ठ</a:t>
            </a:r>
            <a:endParaRPr lang="en-IN" sz="4000" b="1" dirty="0">
              <a:solidFill>
                <a:srgbClr val="C00000"/>
              </a:solidFill>
              <a:latin typeface="Open sans"/>
              <a:cs typeface="Times New Roman" panose="02020603050405020304" pitchFamily="18" charset="0"/>
            </a:endParaRPr>
          </a:p>
        </p:txBody>
      </p:sp>
      <p:pic>
        <p:nvPicPr>
          <p:cNvPr id="9" name="object 4">
            <a:extLst>
              <a:ext uri="{FF2B5EF4-FFF2-40B4-BE49-F238E27FC236}">
                <a16:creationId xmlns:a16="http://schemas.microsoft.com/office/drawing/2014/main" id="{4298C0EF-EAF0-443A-A7FF-BC63A54D54CA}"/>
              </a:ext>
            </a:extLst>
          </p:cNvPr>
          <p:cNvPicPr/>
          <p:nvPr/>
        </p:nvPicPr>
        <p:blipFill rotWithShape="1">
          <a:blip r:embed="rId2" cstate="print"/>
          <a:srcRect r="21695"/>
          <a:stretch/>
        </p:blipFill>
        <p:spPr>
          <a:xfrm>
            <a:off x="10630857" y="152400"/>
            <a:ext cx="1436668" cy="1088879"/>
          </a:xfrm>
          <a:prstGeom prst="rect">
            <a:avLst/>
          </a:prstGeom>
        </p:spPr>
      </p:pic>
      <p:pic>
        <p:nvPicPr>
          <p:cNvPr id="10" name="Picture 9">
            <a:extLst>
              <a:ext uri="{FF2B5EF4-FFF2-40B4-BE49-F238E27FC236}">
                <a16:creationId xmlns:a16="http://schemas.microsoft.com/office/drawing/2014/main" id="{CDCCE378-7F55-434C-A846-19FEC8D2FA82}"/>
              </a:ext>
            </a:extLst>
          </p:cNvPr>
          <p:cNvPicPr>
            <a:picLocks noChangeAspect="1"/>
          </p:cNvPicPr>
          <p:nvPr/>
        </p:nvPicPr>
        <p:blipFill>
          <a:blip r:embed="rId3"/>
          <a:stretch>
            <a:fillRect/>
          </a:stretch>
        </p:blipFill>
        <p:spPr>
          <a:xfrm>
            <a:off x="124476" y="242681"/>
            <a:ext cx="1384533" cy="941482"/>
          </a:xfrm>
          <a:prstGeom prst="rect">
            <a:avLst/>
          </a:prstGeom>
        </p:spPr>
      </p:pic>
      <p:sp>
        <p:nvSpPr>
          <p:cNvPr id="2" name="Rectangle 1">
            <a:extLst>
              <a:ext uri="{FF2B5EF4-FFF2-40B4-BE49-F238E27FC236}">
                <a16:creationId xmlns:a16="http://schemas.microsoft.com/office/drawing/2014/main" id="{2C9E3504-3412-4F83-AEB9-E3DDEE75F979}"/>
              </a:ext>
            </a:extLst>
          </p:cNvPr>
          <p:cNvSpPr/>
          <p:nvPr/>
        </p:nvSpPr>
        <p:spPr>
          <a:xfrm>
            <a:off x="533400" y="2743200"/>
            <a:ext cx="4114800" cy="945323"/>
          </a:xfrm>
          <a:prstGeom prst="rect">
            <a:avLst/>
          </a:prstGeom>
        </p:spPr>
        <p:txBody>
          <a:bodyPr wrap="square">
            <a:spAutoFit/>
          </a:bodyPr>
          <a:lstStyle/>
          <a:p>
            <a:pPr>
              <a:lnSpc>
                <a:spcPct val="120000"/>
              </a:lnSpc>
            </a:pPr>
            <a:r>
              <a:rPr lang="hi-IN" sz="2400" dirty="0">
                <a:latin typeface="Open sans"/>
                <a:cs typeface="Times New Roman" panose="02020603050405020304" pitchFamily="18" charset="0"/>
              </a:rPr>
              <a:t>इस पाठ को पूरा करने पर, आप इससे परिचित हो जाएंगे</a:t>
            </a:r>
            <a:r>
              <a:rPr lang="en-IN" sz="2400" dirty="0">
                <a:latin typeface="Open sans"/>
                <a:cs typeface="Times New Roman" pitchFamily="18" charset="0"/>
              </a:rPr>
              <a:t>:-</a:t>
            </a:r>
          </a:p>
        </p:txBody>
      </p:sp>
    </p:spTree>
    <p:extLst>
      <p:ext uri="{BB962C8B-B14F-4D97-AF65-F5344CB8AC3E}">
        <p14:creationId xmlns:p14="http://schemas.microsoft.com/office/powerpoint/2010/main" val="2173192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4343400" y="1828800"/>
            <a:ext cx="7620000" cy="4572000"/>
          </a:xfrm>
          <a:noFill/>
        </p:spPr>
        <p:txBody>
          <a:bodyPr>
            <a:noAutofit/>
          </a:bodyPr>
          <a:lstStyle/>
          <a:p>
            <a:pPr lvl="1">
              <a:lnSpc>
                <a:spcPct val="150000"/>
              </a:lnSpc>
              <a:buSzPct val="79000"/>
              <a:buFont typeface="Wingdings" panose="05000000000000000000" pitchFamily="2" charset="2"/>
              <a:buChar char="Ø"/>
            </a:pPr>
            <a:r>
              <a:rPr lang="hi-IN" altLang="en-US" dirty="0">
                <a:latin typeface="Open sans"/>
                <a:cs typeface="Arial" panose="020B0604020202020204" pitchFamily="34" charset="0"/>
              </a:rPr>
              <a:t>विब्रियो कोलरा के कारण
जठरांत्र संबंधी मार्ग का एक तीव्र रोग
छोटी आंत में बैक्टीरिया का गुणन
जीव शक्तिशाली एंटरोटॉक्सिन का स्राव करता है</a:t>
            </a:r>
            <a:endParaRPr lang="en-US" sz="2300" b="1" dirty="0">
              <a:solidFill>
                <a:srgbClr val="FF3300"/>
              </a:solidFill>
              <a:latin typeface="Arial" panose="020B0604020202020204" pitchFamily="34" charset="0"/>
              <a:cs typeface="Arial" panose="020B0604020202020204" pitchFamily="34" charset="0"/>
            </a:endParaRPr>
          </a:p>
          <a:p>
            <a:pPr lvl="1">
              <a:buSzPct val="79000"/>
              <a:buFont typeface="Wingdings" panose="05000000000000000000" pitchFamily="2" charset="2"/>
              <a:buChar char="Ø"/>
            </a:pPr>
            <a:endParaRPr lang="en-US" altLang="en-US" sz="2300" b="1" dirty="0">
              <a:latin typeface="Arial" panose="020B0604020202020204" pitchFamily="34" charset="0"/>
              <a:cs typeface="Arial" panose="020B0604020202020204" pitchFamily="34" charset="0"/>
            </a:endParaRPr>
          </a:p>
          <a:p>
            <a:pPr marL="0" indent="0">
              <a:buNone/>
            </a:pPr>
            <a:endParaRPr lang="en-IN" sz="2300" dirty="0">
              <a:latin typeface="Arial" panose="020B0604020202020204" pitchFamily="34" charset="0"/>
              <a:cs typeface="Arial" panose="020B0604020202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1066800" y="2743200"/>
            <a:ext cx="2819400" cy="1143000"/>
          </a:xfrm>
          <a:noFill/>
        </p:spPr>
        <p:txBody>
          <a:bodyPr>
            <a:normAutofit/>
          </a:bodyPr>
          <a:lstStyle/>
          <a:p>
            <a:r>
              <a:rPr lang="hi-IN" altLang="en-US" sz="4000" b="1" dirty="0">
                <a:solidFill>
                  <a:srgbClr val="C00000"/>
                </a:solidFill>
                <a:latin typeface="Open sans"/>
              </a:rPr>
              <a:t>हैजा</a:t>
            </a:r>
            <a:endParaRPr lang="en-IN" sz="4000" b="1" u="sng" dirty="0">
              <a:solidFill>
                <a:srgbClr val="C00000"/>
              </a:solidFill>
              <a:latin typeface="Open sans"/>
              <a:cs typeface="Times New Roman" panose="02020603050405020304" pitchFamily="18" charset="0"/>
            </a:endParaRPr>
          </a:p>
        </p:txBody>
      </p:sp>
      <p:pic>
        <p:nvPicPr>
          <p:cNvPr id="9" name="object 4">
            <a:extLst>
              <a:ext uri="{FF2B5EF4-FFF2-40B4-BE49-F238E27FC236}">
                <a16:creationId xmlns:a16="http://schemas.microsoft.com/office/drawing/2014/main" id="{A28EB103-9C9E-45B4-B261-26163285640D}"/>
              </a:ext>
            </a:extLst>
          </p:cNvPr>
          <p:cNvPicPr/>
          <p:nvPr/>
        </p:nvPicPr>
        <p:blipFill rotWithShape="1">
          <a:blip r:embed="rId2" cstate="print"/>
          <a:srcRect r="21695"/>
          <a:stretch/>
        </p:blipFill>
        <p:spPr>
          <a:xfrm>
            <a:off x="10741032" y="27603"/>
            <a:ext cx="1436668" cy="1088879"/>
          </a:xfrm>
          <a:prstGeom prst="rect">
            <a:avLst/>
          </a:prstGeom>
        </p:spPr>
      </p:pic>
      <p:pic>
        <p:nvPicPr>
          <p:cNvPr id="10" name="Picture 9">
            <a:extLst>
              <a:ext uri="{FF2B5EF4-FFF2-40B4-BE49-F238E27FC236}">
                <a16:creationId xmlns:a16="http://schemas.microsoft.com/office/drawing/2014/main" id="{CBC78A36-9566-46C1-8A7F-3A925327ADCC}"/>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173192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4343400" y="1295400"/>
            <a:ext cx="7620000" cy="4953000"/>
          </a:xfrm>
          <a:noFill/>
        </p:spPr>
        <p:txBody>
          <a:bodyPr>
            <a:noAutofit/>
          </a:bodyPr>
          <a:lstStyle/>
          <a:p>
            <a:pPr marL="874166" lvl="1" indent="-457200">
              <a:lnSpc>
                <a:spcPct val="150000"/>
              </a:lnSpc>
              <a:buClr>
                <a:srgbClr val="7030A0"/>
              </a:buClr>
              <a:buSzPct val="73000"/>
              <a:buFont typeface="Wingdings" panose="05000000000000000000" pitchFamily="2" charset="2"/>
              <a:buChar char="Ø"/>
              <a:defRPr/>
            </a:pPr>
            <a:r>
              <a:rPr lang="hi-IN" dirty="0">
                <a:latin typeface="Open sans"/>
                <a:cs typeface="Arial" panose="020B0604020202020204" pitchFamily="34" charset="0"/>
              </a:rPr>
              <a:t>आईपी-कुछ घंटे से 5 दिन
इसके बाद गंभीर दस्त
उल्टी होने से 'चावल का पानी' मल निकलता है
तरल पदार्थ की हानि, इलेक्ट्रोलाइट्स जो निर्जलीकरण की ओर ले जाता है
कुछ घंटों के भीतर तीव्र संचार विफलता से रोगी की मृत्यु हो सकती है</a:t>
            </a:r>
            <a:endParaRPr lang="en-US" sz="2300" b="1" dirty="0">
              <a:solidFill>
                <a:srgbClr val="FF3300"/>
              </a:solidFill>
              <a:latin typeface="Arial" panose="020B0604020202020204" pitchFamily="34" charset="0"/>
              <a:cs typeface="Arial" panose="020B0604020202020204" pitchFamily="34" charset="0"/>
            </a:endParaRPr>
          </a:p>
          <a:p>
            <a:pPr marL="702716" lvl="1">
              <a:lnSpc>
                <a:spcPct val="110000"/>
              </a:lnSpc>
              <a:buClr>
                <a:srgbClr val="FF3300"/>
              </a:buClr>
              <a:buFont typeface="Wingdings" pitchFamily="2" charset="2"/>
              <a:buChar char="Ø"/>
              <a:defRPr/>
            </a:pPr>
            <a:endParaRPr lang="en-US" sz="2300" b="1" dirty="0">
              <a:solidFill>
                <a:srgbClr val="FF3300"/>
              </a:solidFill>
              <a:latin typeface="Arial" panose="020B0604020202020204" pitchFamily="34" charset="0"/>
              <a:cs typeface="Arial" panose="020B0604020202020204" pitchFamily="34" charset="0"/>
            </a:endParaRPr>
          </a:p>
          <a:p>
            <a:pPr marL="702716" lvl="1">
              <a:lnSpc>
                <a:spcPct val="110000"/>
              </a:lnSpc>
              <a:buClr>
                <a:srgbClr val="FF3300"/>
              </a:buClr>
              <a:buFont typeface="Wingdings" pitchFamily="2" charset="2"/>
              <a:buChar char="Ø"/>
              <a:defRPr/>
            </a:pPr>
            <a:endParaRPr lang="en-US" sz="2300" b="1" dirty="0">
              <a:solidFill>
                <a:srgbClr val="FF3300"/>
              </a:solidFill>
              <a:latin typeface="Arial" panose="020B0604020202020204" pitchFamily="34" charset="0"/>
              <a:cs typeface="Arial" panose="020B0604020202020204" pitchFamily="34" charset="0"/>
            </a:endParaRPr>
          </a:p>
          <a:p>
            <a:pPr lvl="1">
              <a:buSzPct val="79000"/>
              <a:buBlip>
                <a:blip r:embed="rId2"/>
              </a:buBlip>
            </a:pPr>
            <a:endParaRPr lang="en-US" altLang="en-US" sz="2300" b="1" dirty="0">
              <a:latin typeface="Arial" panose="020B0604020202020204" pitchFamily="34" charset="0"/>
              <a:cs typeface="Arial" panose="020B0604020202020204" pitchFamily="34" charset="0"/>
            </a:endParaRPr>
          </a:p>
          <a:p>
            <a:pPr marL="0" indent="0">
              <a:buNone/>
            </a:pPr>
            <a:endParaRPr lang="en-IN" sz="2300" dirty="0">
              <a:latin typeface="Arial" panose="020B0604020202020204" pitchFamily="34" charset="0"/>
              <a:cs typeface="Arial" panose="020B0604020202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228600" y="2133600"/>
            <a:ext cx="4191000" cy="2362200"/>
          </a:xfrm>
          <a:noFill/>
        </p:spPr>
        <p:txBody>
          <a:bodyPr>
            <a:normAutofit fontScale="90000"/>
          </a:bodyPr>
          <a:lstStyle/>
          <a:p>
            <a:br>
              <a:rPr lang="en-US" altLang="en-US" b="1" dirty="0">
                <a:solidFill>
                  <a:srgbClr val="C00000"/>
                </a:solidFill>
                <a:latin typeface="Open sans"/>
              </a:rPr>
            </a:br>
            <a:r>
              <a:rPr lang="hi-IN" b="1" dirty="0">
                <a:solidFill>
                  <a:srgbClr val="C00000"/>
                </a:solidFill>
                <a:latin typeface="Open sans"/>
                <a:cs typeface="Arial" panose="020B0604020202020204" pitchFamily="34" charset="0"/>
              </a:rPr>
              <a:t>नैदानिक विशेषताएं</a:t>
            </a:r>
            <a:br>
              <a:rPr lang="hi-IN" b="1" dirty="0">
                <a:solidFill>
                  <a:srgbClr val="C00000"/>
                </a:solidFill>
                <a:latin typeface="Open sans"/>
                <a:cs typeface="Arial" panose="020B0604020202020204" pitchFamily="34" charset="0"/>
              </a:rPr>
            </a:br>
            <a:r>
              <a:rPr lang="hi-IN" b="1" dirty="0">
                <a:solidFill>
                  <a:srgbClr val="C00000"/>
                </a:solidFill>
                <a:latin typeface="Open sans"/>
                <a:cs typeface="Arial" panose="020B0604020202020204" pitchFamily="34" charset="0"/>
              </a:rPr>
              <a:t>का हैजा</a:t>
            </a:r>
            <a:endParaRPr lang="en-IN" sz="4000" b="1" u="sng" dirty="0">
              <a:solidFill>
                <a:srgbClr val="C00000"/>
              </a:solidFill>
              <a:latin typeface="Open sans"/>
              <a:cs typeface="Times New Roman" panose="02020603050405020304" pitchFamily="18" charset="0"/>
            </a:endParaRPr>
          </a:p>
        </p:txBody>
      </p:sp>
      <p:pic>
        <p:nvPicPr>
          <p:cNvPr id="9" name="object 4">
            <a:extLst>
              <a:ext uri="{FF2B5EF4-FFF2-40B4-BE49-F238E27FC236}">
                <a16:creationId xmlns:a16="http://schemas.microsoft.com/office/drawing/2014/main" id="{A28EB103-9C9E-45B4-B261-26163285640D}"/>
              </a:ext>
            </a:extLst>
          </p:cNvPr>
          <p:cNvPicPr/>
          <p:nvPr/>
        </p:nvPicPr>
        <p:blipFill rotWithShape="1">
          <a:blip r:embed="rId3" cstate="print"/>
          <a:srcRect r="21695"/>
          <a:stretch/>
        </p:blipFill>
        <p:spPr>
          <a:xfrm>
            <a:off x="10741032" y="27603"/>
            <a:ext cx="1436668" cy="1088879"/>
          </a:xfrm>
          <a:prstGeom prst="rect">
            <a:avLst/>
          </a:prstGeom>
        </p:spPr>
      </p:pic>
      <p:pic>
        <p:nvPicPr>
          <p:cNvPr id="10" name="Picture 9">
            <a:extLst>
              <a:ext uri="{FF2B5EF4-FFF2-40B4-BE49-F238E27FC236}">
                <a16:creationId xmlns:a16="http://schemas.microsoft.com/office/drawing/2014/main" id="{CBC78A36-9566-46C1-8A7F-3A925327ADCC}"/>
              </a:ext>
            </a:extLst>
          </p:cNvPr>
          <p:cNvPicPr>
            <a:picLocks noChangeAspect="1"/>
          </p:cNvPicPr>
          <p:nvPr/>
        </p:nvPicPr>
        <p:blipFill>
          <a:blip r:embed="rId4"/>
          <a:stretch>
            <a:fillRect/>
          </a:stretch>
        </p:blipFill>
        <p:spPr>
          <a:xfrm>
            <a:off x="234651" y="117884"/>
            <a:ext cx="1384533" cy="941482"/>
          </a:xfrm>
          <a:prstGeom prst="rect">
            <a:avLst/>
          </a:prstGeom>
        </p:spPr>
      </p:pic>
    </p:spTree>
    <p:extLst>
      <p:ext uri="{BB962C8B-B14F-4D97-AF65-F5344CB8AC3E}">
        <p14:creationId xmlns:p14="http://schemas.microsoft.com/office/powerpoint/2010/main" val="38921538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4191000" y="1752600"/>
            <a:ext cx="7620000" cy="3733800"/>
          </a:xfrm>
          <a:noFill/>
        </p:spPr>
        <p:txBody>
          <a:bodyPr>
            <a:noAutofit/>
          </a:bodyPr>
          <a:lstStyle/>
          <a:p>
            <a:pPr lvl="1">
              <a:lnSpc>
                <a:spcPct val="150000"/>
              </a:lnSpc>
              <a:buClr>
                <a:schemeClr val="accent4">
                  <a:lumMod val="75000"/>
                </a:schemeClr>
              </a:buClr>
              <a:buSzPct val="88000"/>
              <a:buFont typeface="Wingdings" panose="05000000000000000000" pitchFamily="2" charset="2"/>
              <a:buChar char="Ø"/>
              <a:defRPr/>
            </a:pPr>
            <a:r>
              <a:rPr lang="hi-IN" dirty="0">
                <a:latin typeface="Open sans"/>
                <a:cs typeface="Arial" panose="020B0604020202020204" pitchFamily="34" charset="0"/>
              </a:rPr>
              <a:t>निचले जठरांत्र संबंधी मार्ग की हल्की/गंभीर जलन की विशेषता।
 बुखार, पेट दर्द, दस्त और कमजोरी के साथ।
 आंत का अल्सरेशन</a:t>
            </a:r>
            <a:endParaRPr lang="en-US" sz="2300" b="1" dirty="0">
              <a:solidFill>
                <a:srgbClr val="FF3300"/>
              </a:solidFill>
              <a:latin typeface="Arial" panose="020B0604020202020204" pitchFamily="34" charset="0"/>
              <a:cs typeface="Arial" panose="020B0604020202020204" pitchFamily="34" charset="0"/>
            </a:endParaRPr>
          </a:p>
          <a:p>
            <a:pPr marL="702716" lvl="1">
              <a:lnSpc>
                <a:spcPct val="110000"/>
              </a:lnSpc>
              <a:buClr>
                <a:srgbClr val="FF3300"/>
              </a:buClr>
              <a:buFont typeface="Wingdings" pitchFamily="2" charset="2"/>
              <a:buChar char="Ø"/>
              <a:defRPr/>
            </a:pPr>
            <a:endParaRPr lang="en-US" sz="2300" b="1" dirty="0">
              <a:solidFill>
                <a:srgbClr val="FF3300"/>
              </a:solidFill>
              <a:latin typeface="Arial" panose="020B0604020202020204" pitchFamily="34" charset="0"/>
              <a:cs typeface="Arial" panose="020B0604020202020204" pitchFamily="34" charset="0"/>
            </a:endParaRPr>
          </a:p>
          <a:p>
            <a:pPr marL="702716" lvl="1">
              <a:lnSpc>
                <a:spcPct val="110000"/>
              </a:lnSpc>
              <a:buClr>
                <a:srgbClr val="FF3300"/>
              </a:buClr>
              <a:buFont typeface="Wingdings" pitchFamily="2" charset="2"/>
              <a:buChar char="Ø"/>
              <a:defRPr/>
            </a:pPr>
            <a:endParaRPr lang="en-US" sz="2300" b="1" dirty="0">
              <a:solidFill>
                <a:srgbClr val="FF3300"/>
              </a:solidFill>
              <a:latin typeface="Arial" panose="020B0604020202020204" pitchFamily="34" charset="0"/>
              <a:cs typeface="Arial" panose="020B0604020202020204" pitchFamily="34" charset="0"/>
            </a:endParaRPr>
          </a:p>
          <a:p>
            <a:pPr lvl="1">
              <a:buSzPct val="79000"/>
              <a:buBlip>
                <a:blip r:embed="rId2"/>
              </a:buBlip>
            </a:pPr>
            <a:endParaRPr lang="en-US" altLang="en-US" sz="2300" b="1" dirty="0">
              <a:latin typeface="Arial" panose="020B0604020202020204" pitchFamily="34" charset="0"/>
              <a:cs typeface="Arial" panose="020B0604020202020204" pitchFamily="34" charset="0"/>
            </a:endParaRPr>
          </a:p>
          <a:p>
            <a:pPr marL="0" indent="0">
              <a:buNone/>
            </a:pPr>
            <a:endParaRPr lang="en-IN" sz="2300" dirty="0">
              <a:latin typeface="Arial" panose="020B0604020202020204" pitchFamily="34" charset="0"/>
              <a:cs typeface="Arial" panose="020B0604020202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381000" y="2133600"/>
            <a:ext cx="4038600" cy="2362200"/>
          </a:xfrm>
          <a:noFill/>
        </p:spPr>
        <p:txBody>
          <a:bodyPr>
            <a:normAutofit fontScale="90000"/>
          </a:bodyPr>
          <a:lstStyle/>
          <a:p>
            <a:br>
              <a:rPr lang="en-US" altLang="en-US" b="1" dirty="0">
                <a:solidFill>
                  <a:srgbClr val="C00000"/>
                </a:solidFill>
                <a:latin typeface="Open sans"/>
              </a:rPr>
            </a:br>
            <a:r>
              <a:rPr lang="hi-IN" b="1" dirty="0">
                <a:solidFill>
                  <a:srgbClr val="C00000"/>
                </a:solidFill>
                <a:latin typeface="Open sans"/>
                <a:cs typeface="Arial" panose="020B0604020202020204" pitchFamily="34" charset="0"/>
              </a:rPr>
              <a:t>नैदानिक विशेषताएं</a:t>
            </a:r>
            <a:br>
              <a:rPr lang="hi-IN" b="1" dirty="0">
                <a:solidFill>
                  <a:srgbClr val="C00000"/>
                </a:solidFill>
                <a:latin typeface="Open sans"/>
                <a:cs typeface="Arial" panose="020B0604020202020204" pitchFamily="34" charset="0"/>
              </a:rPr>
            </a:br>
            <a:r>
              <a:rPr lang="hi-IN" b="1" dirty="0">
                <a:solidFill>
                  <a:srgbClr val="C00000"/>
                </a:solidFill>
                <a:latin typeface="Open sans"/>
                <a:cs typeface="Arial" panose="020B0604020202020204" pitchFamily="34" charset="0"/>
              </a:rPr>
              <a:t>का</a:t>
            </a:r>
            <a:r>
              <a:rPr lang="en-US" b="1" dirty="0">
                <a:solidFill>
                  <a:srgbClr val="C00000"/>
                </a:solidFill>
                <a:latin typeface="Open sans"/>
                <a:cs typeface="Arial" panose="020B0604020202020204" pitchFamily="34" charset="0"/>
              </a:rPr>
              <a:t> </a:t>
            </a:r>
            <a:r>
              <a:rPr lang="hi-IN" b="1" dirty="0">
                <a:solidFill>
                  <a:srgbClr val="C00000"/>
                </a:solidFill>
                <a:latin typeface="Open sans"/>
                <a:cs typeface="Arial" panose="020B0604020202020204" pitchFamily="34" charset="0"/>
              </a:rPr>
              <a:t>हैजा</a:t>
            </a:r>
            <a:endParaRPr lang="en-IN" sz="4000" b="1" u="sng" dirty="0">
              <a:solidFill>
                <a:srgbClr val="C00000"/>
              </a:solidFill>
              <a:latin typeface="Open sans"/>
              <a:cs typeface="Times New Roman" panose="02020603050405020304" pitchFamily="18" charset="0"/>
            </a:endParaRPr>
          </a:p>
        </p:txBody>
      </p:sp>
      <p:pic>
        <p:nvPicPr>
          <p:cNvPr id="9" name="object 4">
            <a:extLst>
              <a:ext uri="{FF2B5EF4-FFF2-40B4-BE49-F238E27FC236}">
                <a16:creationId xmlns:a16="http://schemas.microsoft.com/office/drawing/2014/main" id="{A28EB103-9C9E-45B4-B261-26163285640D}"/>
              </a:ext>
            </a:extLst>
          </p:cNvPr>
          <p:cNvPicPr/>
          <p:nvPr/>
        </p:nvPicPr>
        <p:blipFill rotWithShape="1">
          <a:blip r:embed="rId3" cstate="print"/>
          <a:srcRect r="21695"/>
          <a:stretch/>
        </p:blipFill>
        <p:spPr>
          <a:xfrm>
            <a:off x="10741032" y="27603"/>
            <a:ext cx="1436668" cy="1088879"/>
          </a:xfrm>
          <a:prstGeom prst="rect">
            <a:avLst/>
          </a:prstGeom>
        </p:spPr>
      </p:pic>
      <p:pic>
        <p:nvPicPr>
          <p:cNvPr id="10" name="Picture 9">
            <a:extLst>
              <a:ext uri="{FF2B5EF4-FFF2-40B4-BE49-F238E27FC236}">
                <a16:creationId xmlns:a16="http://schemas.microsoft.com/office/drawing/2014/main" id="{CBC78A36-9566-46C1-8A7F-3A925327ADCC}"/>
              </a:ext>
            </a:extLst>
          </p:cNvPr>
          <p:cNvPicPr>
            <a:picLocks noChangeAspect="1"/>
          </p:cNvPicPr>
          <p:nvPr/>
        </p:nvPicPr>
        <p:blipFill>
          <a:blip r:embed="rId4"/>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6329696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5029200" y="1752600"/>
            <a:ext cx="6781800" cy="3733800"/>
          </a:xfrm>
          <a:noFill/>
        </p:spPr>
        <p:txBody>
          <a:bodyPr>
            <a:noAutofit/>
          </a:bodyPr>
          <a:lstStyle/>
          <a:p>
            <a:pPr lvl="1">
              <a:lnSpc>
                <a:spcPct val="150000"/>
              </a:lnSpc>
              <a:buSzPct val="88000"/>
              <a:buFont typeface="Wingdings" panose="05000000000000000000" pitchFamily="2" charset="2"/>
              <a:buChar char="Ø"/>
              <a:defRPr/>
            </a:pPr>
            <a:r>
              <a:rPr lang="hi-IN" dirty="0">
                <a:latin typeface="Open sans"/>
                <a:cs typeface="Arial" panose="020B0604020202020204" pitchFamily="34" charset="0"/>
              </a:rPr>
              <a:t>2 से 20 प्रतिशत
परिसंचरण बनाए रखें और द्रव और इलेक्ट्रोलाइट थेरेपी द्वारा गुर्दे की विफलता से बचें।</a:t>
            </a:r>
            <a:endParaRPr lang="en-US" dirty="0">
              <a:latin typeface="Open sans"/>
              <a:cs typeface="Arial" panose="020B0604020202020204" pitchFamily="34" charset="0"/>
            </a:endParaRPr>
          </a:p>
          <a:p>
            <a:pPr marL="702716" indent="-380990">
              <a:lnSpc>
                <a:spcPct val="110000"/>
              </a:lnSpc>
              <a:buClr>
                <a:srgbClr val="7030A0"/>
              </a:buClr>
              <a:buSzPct val="95000"/>
              <a:buFont typeface="Wingdings" panose="05000000000000000000" pitchFamily="2" charset="2"/>
              <a:buChar char="Ø"/>
              <a:defRPr/>
            </a:pPr>
            <a:endParaRPr lang="en-US" sz="2300" b="1" dirty="0">
              <a:solidFill>
                <a:srgbClr val="FF3300"/>
              </a:solidFill>
              <a:latin typeface="Arial" panose="020B0604020202020204" pitchFamily="34" charset="0"/>
              <a:cs typeface="Arial" panose="020B0604020202020204" pitchFamily="34" charset="0"/>
            </a:endParaRPr>
          </a:p>
          <a:p>
            <a:pPr marL="702716" lvl="1">
              <a:lnSpc>
                <a:spcPct val="110000"/>
              </a:lnSpc>
              <a:buClr>
                <a:srgbClr val="FF3300"/>
              </a:buClr>
              <a:buFont typeface="Wingdings" pitchFamily="2" charset="2"/>
              <a:buChar char="Ø"/>
              <a:defRPr/>
            </a:pPr>
            <a:endParaRPr lang="en-US" sz="2300" b="1" dirty="0">
              <a:solidFill>
                <a:srgbClr val="FF3300"/>
              </a:solidFill>
              <a:latin typeface="Arial" panose="020B0604020202020204" pitchFamily="34" charset="0"/>
              <a:cs typeface="Arial" panose="020B0604020202020204" pitchFamily="34" charset="0"/>
            </a:endParaRPr>
          </a:p>
          <a:p>
            <a:pPr marL="702716" lvl="1">
              <a:lnSpc>
                <a:spcPct val="110000"/>
              </a:lnSpc>
              <a:buClr>
                <a:srgbClr val="FF3300"/>
              </a:buClr>
              <a:buFont typeface="Wingdings" pitchFamily="2" charset="2"/>
              <a:buChar char="Ø"/>
              <a:defRPr/>
            </a:pPr>
            <a:endParaRPr lang="en-US" sz="2300" b="1" dirty="0">
              <a:solidFill>
                <a:srgbClr val="FF3300"/>
              </a:solidFill>
              <a:latin typeface="Arial" panose="020B0604020202020204" pitchFamily="34" charset="0"/>
              <a:cs typeface="Arial" panose="020B0604020202020204" pitchFamily="34" charset="0"/>
            </a:endParaRPr>
          </a:p>
          <a:p>
            <a:pPr lvl="1">
              <a:buSzPct val="79000"/>
              <a:buBlip>
                <a:blip r:embed="rId2"/>
              </a:buBlip>
            </a:pPr>
            <a:endParaRPr lang="en-US" altLang="en-US" sz="2300" b="1" dirty="0">
              <a:latin typeface="Arial" panose="020B0604020202020204" pitchFamily="34" charset="0"/>
              <a:cs typeface="Arial" panose="020B0604020202020204" pitchFamily="34" charset="0"/>
            </a:endParaRPr>
          </a:p>
          <a:p>
            <a:pPr marL="0" indent="0">
              <a:buNone/>
            </a:pPr>
            <a:endParaRPr lang="en-IN" sz="2300" dirty="0">
              <a:latin typeface="Arial" panose="020B0604020202020204" pitchFamily="34" charset="0"/>
              <a:cs typeface="Arial" panose="020B0604020202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685800" y="1524000"/>
            <a:ext cx="4724400" cy="1219200"/>
          </a:xfrm>
          <a:noFill/>
        </p:spPr>
        <p:txBody>
          <a:bodyPr>
            <a:normAutofit fontScale="90000"/>
          </a:bodyPr>
          <a:lstStyle/>
          <a:p>
            <a:br>
              <a:rPr lang="en-US" altLang="en-US" b="1" dirty="0">
                <a:solidFill>
                  <a:srgbClr val="C00000"/>
                </a:solidFill>
                <a:latin typeface="Open sans"/>
              </a:rPr>
            </a:br>
            <a:br>
              <a:rPr lang="en-US" altLang="en-US" b="1" dirty="0">
                <a:solidFill>
                  <a:srgbClr val="C00000"/>
                </a:solidFill>
                <a:latin typeface="Open sans"/>
              </a:rPr>
            </a:br>
            <a:br>
              <a:rPr lang="en-US" sz="4000" b="1" dirty="0">
                <a:latin typeface="Open sans"/>
                <a:cs typeface="Arial" panose="020B0604020202020204" pitchFamily="34" charset="0"/>
              </a:rPr>
            </a:br>
            <a:endParaRPr lang="en-IN" sz="4000" b="1" u="sng" dirty="0">
              <a:solidFill>
                <a:srgbClr val="C00000"/>
              </a:solidFill>
              <a:latin typeface="Open sans"/>
              <a:cs typeface="Times New Roman" panose="02020603050405020304" pitchFamily="18" charset="0"/>
            </a:endParaRPr>
          </a:p>
        </p:txBody>
      </p:sp>
      <p:pic>
        <p:nvPicPr>
          <p:cNvPr id="9" name="object 4">
            <a:extLst>
              <a:ext uri="{FF2B5EF4-FFF2-40B4-BE49-F238E27FC236}">
                <a16:creationId xmlns:a16="http://schemas.microsoft.com/office/drawing/2014/main" id="{A28EB103-9C9E-45B4-B261-26163285640D}"/>
              </a:ext>
            </a:extLst>
          </p:cNvPr>
          <p:cNvPicPr/>
          <p:nvPr/>
        </p:nvPicPr>
        <p:blipFill rotWithShape="1">
          <a:blip r:embed="rId3" cstate="print"/>
          <a:srcRect r="21695"/>
          <a:stretch/>
        </p:blipFill>
        <p:spPr>
          <a:xfrm>
            <a:off x="10741032" y="27603"/>
            <a:ext cx="1436668" cy="1088879"/>
          </a:xfrm>
          <a:prstGeom prst="rect">
            <a:avLst/>
          </a:prstGeom>
        </p:spPr>
      </p:pic>
      <p:pic>
        <p:nvPicPr>
          <p:cNvPr id="10" name="Picture 9">
            <a:extLst>
              <a:ext uri="{FF2B5EF4-FFF2-40B4-BE49-F238E27FC236}">
                <a16:creationId xmlns:a16="http://schemas.microsoft.com/office/drawing/2014/main" id="{CBC78A36-9566-46C1-8A7F-3A925327ADCC}"/>
              </a:ext>
            </a:extLst>
          </p:cNvPr>
          <p:cNvPicPr>
            <a:picLocks noChangeAspect="1"/>
          </p:cNvPicPr>
          <p:nvPr/>
        </p:nvPicPr>
        <p:blipFill>
          <a:blip r:embed="rId4"/>
          <a:stretch>
            <a:fillRect/>
          </a:stretch>
        </p:blipFill>
        <p:spPr>
          <a:xfrm>
            <a:off x="234651" y="117884"/>
            <a:ext cx="1384533" cy="941482"/>
          </a:xfrm>
          <a:prstGeom prst="rect">
            <a:avLst/>
          </a:prstGeom>
        </p:spPr>
      </p:pic>
      <p:sp>
        <p:nvSpPr>
          <p:cNvPr id="13" name="Title 1">
            <a:extLst>
              <a:ext uri="{FF2B5EF4-FFF2-40B4-BE49-F238E27FC236}">
                <a16:creationId xmlns:a16="http://schemas.microsoft.com/office/drawing/2014/main" id="{BA704413-70D3-4A10-9B41-FF2F918CE4F7}"/>
              </a:ext>
            </a:extLst>
          </p:cNvPr>
          <p:cNvSpPr txBox="1">
            <a:spLocks/>
          </p:cNvSpPr>
          <p:nvPr/>
        </p:nvSpPr>
        <p:spPr>
          <a:xfrm>
            <a:off x="1333500" y="2594518"/>
            <a:ext cx="3695700" cy="1219200"/>
          </a:xfrm>
          <a:prstGeom prst="rect">
            <a:avLst/>
          </a:prstGeom>
          <a:noFill/>
        </p:spPr>
        <p:txBody>
          <a:bodyPr vert="horz" lIns="91440" tIns="45720" rIns="91440" bIns="45720" rtlCol="0" anchor="ctr">
            <a:normAutofit fontScale="6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hi-IN" sz="6700" b="1">
                <a:solidFill>
                  <a:srgbClr val="C00000"/>
                </a:solidFill>
                <a:latin typeface="Open sans"/>
                <a:cs typeface="Arial" panose="020B0604020202020204" pitchFamily="34" charset="0"/>
              </a:rPr>
              <a:t>नश्‍वरता</a:t>
            </a:r>
          </a:p>
          <a:p>
            <a:r>
              <a:rPr lang="hi-IN" sz="6700" b="1">
                <a:solidFill>
                  <a:srgbClr val="C00000"/>
                </a:solidFill>
                <a:latin typeface="Open sans"/>
                <a:cs typeface="Arial" panose="020B0604020202020204" pitchFamily="34" charset="0"/>
              </a:rPr>
              <a:t>उपचार</a:t>
            </a:r>
            <a:endParaRPr lang="en-US" sz="6700" b="1" dirty="0">
              <a:solidFill>
                <a:srgbClr val="C00000"/>
              </a:solidFill>
              <a:latin typeface="Open sans"/>
              <a:cs typeface="Arial" panose="020B0604020202020204" pitchFamily="34" charset="0"/>
            </a:endParaRPr>
          </a:p>
        </p:txBody>
      </p:sp>
    </p:spTree>
    <p:extLst>
      <p:ext uri="{BB962C8B-B14F-4D97-AF65-F5344CB8AC3E}">
        <p14:creationId xmlns:p14="http://schemas.microsoft.com/office/powerpoint/2010/main" val="34919846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4495800" y="1752600"/>
            <a:ext cx="7315200" cy="3733800"/>
          </a:xfrm>
          <a:noFill/>
        </p:spPr>
        <p:txBody>
          <a:bodyPr>
            <a:noAutofit/>
          </a:bodyPr>
          <a:lstStyle/>
          <a:p>
            <a:pPr lvl="1">
              <a:lnSpc>
                <a:spcPct val="150000"/>
              </a:lnSpc>
              <a:buSzPct val="84000"/>
              <a:buFont typeface="Wingdings" panose="05000000000000000000" pitchFamily="2" charset="2"/>
              <a:buChar char="Ø"/>
              <a:defRPr/>
            </a:pPr>
            <a:r>
              <a:rPr lang="hi-IN" dirty="0">
                <a:latin typeface="Open sans"/>
                <a:cs typeface="Arial" panose="020B0604020202020204" pitchFamily="34" charset="0"/>
              </a:rPr>
              <a:t>सख्त व्यक्तिगत स्वच्छता।
 स्वच्छ स्रोत से पानी पीना।
 मक्खियों का नियंत्रण और उन्हें भोजन तक पहुंच नहीं होनी चाहिए।
 टीका</a:t>
            </a:r>
            <a:endParaRPr lang="en-US" sz="2300" b="1" dirty="0">
              <a:solidFill>
                <a:srgbClr val="FF3300"/>
              </a:solidFill>
              <a:latin typeface="Arial" panose="020B0604020202020204" pitchFamily="34" charset="0"/>
              <a:cs typeface="Arial" panose="020B0604020202020204" pitchFamily="34" charset="0"/>
            </a:endParaRPr>
          </a:p>
          <a:p>
            <a:pPr marL="702716" lvl="1">
              <a:lnSpc>
                <a:spcPct val="110000"/>
              </a:lnSpc>
              <a:buClr>
                <a:srgbClr val="FF3300"/>
              </a:buClr>
              <a:buFont typeface="Wingdings" pitchFamily="2" charset="2"/>
              <a:buChar char="Ø"/>
              <a:defRPr/>
            </a:pPr>
            <a:endParaRPr lang="en-US" sz="2300" b="1" dirty="0">
              <a:solidFill>
                <a:srgbClr val="FF3300"/>
              </a:solidFill>
              <a:latin typeface="Arial" panose="020B0604020202020204" pitchFamily="34" charset="0"/>
              <a:cs typeface="Arial" panose="020B0604020202020204" pitchFamily="34" charset="0"/>
            </a:endParaRPr>
          </a:p>
          <a:p>
            <a:pPr marL="702716" lvl="1">
              <a:lnSpc>
                <a:spcPct val="110000"/>
              </a:lnSpc>
              <a:buClr>
                <a:srgbClr val="FF3300"/>
              </a:buClr>
              <a:buFont typeface="Wingdings" pitchFamily="2" charset="2"/>
              <a:buChar char="Ø"/>
              <a:defRPr/>
            </a:pPr>
            <a:endParaRPr lang="en-US" sz="2300" b="1" dirty="0">
              <a:solidFill>
                <a:srgbClr val="FF3300"/>
              </a:solidFill>
              <a:latin typeface="Arial" panose="020B0604020202020204" pitchFamily="34" charset="0"/>
              <a:cs typeface="Arial" panose="020B0604020202020204" pitchFamily="34" charset="0"/>
            </a:endParaRPr>
          </a:p>
          <a:p>
            <a:pPr lvl="1">
              <a:buSzPct val="79000"/>
              <a:buBlip>
                <a:blip r:embed="rId2"/>
              </a:buBlip>
            </a:pPr>
            <a:endParaRPr lang="en-US" altLang="en-US" sz="2300" b="1" dirty="0">
              <a:latin typeface="Arial" panose="020B0604020202020204" pitchFamily="34" charset="0"/>
              <a:cs typeface="Arial" panose="020B0604020202020204" pitchFamily="34" charset="0"/>
            </a:endParaRPr>
          </a:p>
          <a:p>
            <a:pPr marL="0" indent="0">
              <a:buNone/>
            </a:pPr>
            <a:endParaRPr lang="en-IN" sz="2300" dirty="0">
              <a:latin typeface="Arial" panose="020B0604020202020204" pitchFamily="34" charset="0"/>
              <a:cs typeface="Arial" panose="020B0604020202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609600" y="1828800"/>
            <a:ext cx="4343400" cy="3276600"/>
          </a:xfrm>
          <a:noFill/>
        </p:spPr>
        <p:txBody>
          <a:bodyPr>
            <a:normAutofit/>
          </a:bodyPr>
          <a:lstStyle/>
          <a:p>
            <a:br>
              <a:rPr lang="en-US" altLang="en-US" b="1" dirty="0">
                <a:solidFill>
                  <a:srgbClr val="C00000"/>
                </a:solidFill>
                <a:latin typeface="Open sans"/>
              </a:rPr>
            </a:br>
            <a:r>
              <a:rPr lang="hi-IN" altLang="en-US" b="1" dirty="0">
                <a:solidFill>
                  <a:srgbClr val="C00000"/>
                </a:solidFill>
                <a:latin typeface="Open sans"/>
                <a:cs typeface="Arial" panose="020B0604020202020204" pitchFamily="34" charset="0"/>
              </a:rPr>
              <a:t>रोकथाम और नियंत्रण</a:t>
            </a:r>
            <a:r>
              <a:rPr lang="en-US" altLang="en-US" b="1" dirty="0">
                <a:solidFill>
                  <a:srgbClr val="C00000"/>
                </a:solidFill>
                <a:latin typeface="Open sans"/>
                <a:cs typeface="Arial" panose="020B0604020202020204" pitchFamily="34" charset="0"/>
              </a:rPr>
              <a:t> </a:t>
            </a:r>
            <a:r>
              <a:rPr lang="hi-IN" altLang="en-US" b="1" dirty="0">
                <a:solidFill>
                  <a:srgbClr val="C00000"/>
                </a:solidFill>
                <a:latin typeface="Open sans"/>
                <a:cs typeface="Arial" panose="020B0604020202020204" pitchFamily="34" charset="0"/>
              </a:rPr>
              <a:t>का</a:t>
            </a:r>
            <a:br>
              <a:rPr lang="hi-IN" altLang="en-US" b="1" dirty="0">
                <a:solidFill>
                  <a:srgbClr val="C00000"/>
                </a:solidFill>
                <a:latin typeface="Open sans"/>
                <a:cs typeface="Arial" panose="020B0604020202020204" pitchFamily="34" charset="0"/>
              </a:rPr>
            </a:br>
            <a:r>
              <a:rPr lang="hi-IN" altLang="en-US" b="1" dirty="0">
                <a:solidFill>
                  <a:srgbClr val="C00000"/>
                </a:solidFill>
                <a:latin typeface="Open sans"/>
                <a:cs typeface="Arial" panose="020B0604020202020204" pitchFamily="34" charset="0"/>
              </a:rPr>
              <a:t> हैजा</a:t>
            </a:r>
            <a:endParaRPr lang="en-IN" sz="4000" b="1" u="sng" dirty="0">
              <a:solidFill>
                <a:srgbClr val="C00000"/>
              </a:solidFill>
              <a:latin typeface="Open sans"/>
              <a:cs typeface="Times New Roman" panose="02020603050405020304" pitchFamily="18" charset="0"/>
            </a:endParaRPr>
          </a:p>
        </p:txBody>
      </p:sp>
      <p:pic>
        <p:nvPicPr>
          <p:cNvPr id="9" name="object 4">
            <a:extLst>
              <a:ext uri="{FF2B5EF4-FFF2-40B4-BE49-F238E27FC236}">
                <a16:creationId xmlns:a16="http://schemas.microsoft.com/office/drawing/2014/main" id="{A28EB103-9C9E-45B4-B261-26163285640D}"/>
              </a:ext>
            </a:extLst>
          </p:cNvPr>
          <p:cNvPicPr/>
          <p:nvPr/>
        </p:nvPicPr>
        <p:blipFill rotWithShape="1">
          <a:blip r:embed="rId3" cstate="print"/>
          <a:srcRect r="21695"/>
          <a:stretch/>
        </p:blipFill>
        <p:spPr>
          <a:xfrm>
            <a:off x="10741032" y="27603"/>
            <a:ext cx="1436668" cy="1088879"/>
          </a:xfrm>
          <a:prstGeom prst="rect">
            <a:avLst/>
          </a:prstGeom>
        </p:spPr>
      </p:pic>
      <p:pic>
        <p:nvPicPr>
          <p:cNvPr id="10" name="Picture 9">
            <a:extLst>
              <a:ext uri="{FF2B5EF4-FFF2-40B4-BE49-F238E27FC236}">
                <a16:creationId xmlns:a16="http://schemas.microsoft.com/office/drawing/2014/main" id="{CBC78A36-9566-46C1-8A7F-3A925327ADCC}"/>
              </a:ext>
            </a:extLst>
          </p:cNvPr>
          <p:cNvPicPr>
            <a:picLocks noChangeAspect="1"/>
          </p:cNvPicPr>
          <p:nvPr/>
        </p:nvPicPr>
        <p:blipFill>
          <a:blip r:embed="rId4"/>
          <a:stretch>
            <a:fillRect/>
          </a:stretch>
        </p:blipFill>
        <p:spPr>
          <a:xfrm>
            <a:off x="234651" y="117884"/>
            <a:ext cx="1384533" cy="941482"/>
          </a:xfrm>
          <a:prstGeom prst="rect">
            <a:avLst/>
          </a:prstGeom>
        </p:spPr>
      </p:pic>
    </p:spTree>
    <p:extLst>
      <p:ext uri="{BB962C8B-B14F-4D97-AF65-F5344CB8AC3E}">
        <p14:creationId xmlns:p14="http://schemas.microsoft.com/office/powerpoint/2010/main" val="3667808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4800600" y="1219200"/>
            <a:ext cx="7010400" cy="5029200"/>
          </a:xfrm>
          <a:noFill/>
        </p:spPr>
        <p:txBody>
          <a:bodyPr>
            <a:noAutofit/>
          </a:bodyPr>
          <a:lstStyle/>
          <a:p>
            <a:pPr>
              <a:lnSpc>
                <a:spcPct val="90000"/>
              </a:lnSpc>
              <a:buSzPct val="81000"/>
              <a:buNone/>
            </a:pPr>
            <a:r>
              <a:rPr lang="en-US" altLang="en-US" sz="4000" b="1" dirty="0">
                <a:solidFill>
                  <a:srgbClr val="0033CC"/>
                </a:solidFill>
                <a:latin typeface="Open sans"/>
              </a:rPr>
              <a:t> </a:t>
            </a:r>
            <a:r>
              <a:rPr lang="hi-IN" altLang="en-US" sz="2400" b="1" dirty="0">
                <a:latin typeface="Open sans"/>
              </a:rPr>
              <a:t>हेतुकी
फ्रांसिसेला टुलारेंसिस
 सामान्य
डर्मिस, कंजाक्तिवा और मुंह के माध्यम से प्रवेश।
अमेरिका, जापान और अधिकांश यूरोपीय देशों में पाया जाता है।
नैदानिक विशेषताएं
तेज बुखार के बाद पसीना आना और साष्टांग प्रणाम करना।
घाव: प्रवेश स्थल पर।
मुख अल्सर।</a:t>
            </a:r>
            <a:endParaRPr lang="en-IN" sz="2400" dirty="0">
              <a:latin typeface="Times New Roman" panose="02020603050405020304" pitchFamily="18" charset="0"/>
              <a:cs typeface="Times New Roman" pitchFamily="18"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609600" y="2743200"/>
            <a:ext cx="4038600" cy="1143000"/>
          </a:xfrm>
          <a:noFill/>
        </p:spPr>
        <p:txBody>
          <a:bodyPr>
            <a:noAutofit/>
          </a:bodyPr>
          <a:lstStyle/>
          <a:p>
            <a:r>
              <a:rPr lang="hi-IN" altLang="en-US" sz="4000" b="1" dirty="0">
                <a:solidFill>
                  <a:srgbClr val="C00000"/>
                </a:solidFill>
                <a:latin typeface="Open sans"/>
              </a:rPr>
              <a:t>टुलारेमिया (खरगोश बुखार)</a:t>
            </a:r>
            <a:endParaRPr lang="en-IN" sz="4000" b="1" u="sng" dirty="0">
              <a:solidFill>
                <a:srgbClr val="C00000"/>
              </a:solidFill>
              <a:latin typeface="Open sans"/>
              <a:cs typeface="Times New Roman" panose="02020603050405020304" pitchFamily="18" charset="0"/>
            </a:endParaRPr>
          </a:p>
        </p:txBody>
      </p:sp>
      <p:pic>
        <p:nvPicPr>
          <p:cNvPr id="9" name="object 4">
            <a:extLst>
              <a:ext uri="{FF2B5EF4-FFF2-40B4-BE49-F238E27FC236}">
                <a16:creationId xmlns:a16="http://schemas.microsoft.com/office/drawing/2014/main" id="{CED34759-3E37-4D40-B6DB-7C88FFB0ECEF}"/>
              </a:ext>
            </a:extLst>
          </p:cNvPr>
          <p:cNvPicPr/>
          <p:nvPr/>
        </p:nvPicPr>
        <p:blipFill rotWithShape="1">
          <a:blip r:embed="rId2" cstate="print"/>
          <a:srcRect r="21695"/>
          <a:stretch/>
        </p:blipFill>
        <p:spPr>
          <a:xfrm>
            <a:off x="10741032" y="27603"/>
            <a:ext cx="1436668" cy="1088879"/>
          </a:xfrm>
          <a:prstGeom prst="rect">
            <a:avLst/>
          </a:prstGeom>
        </p:spPr>
      </p:pic>
      <p:pic>
        <p:nvPicPr>
          <p:cNvPr id="10" name="Picture 9">
            <a:extLst>
              <a:ext uri="{FF2B5EF4-FFF2-40B4-BE49-F238E27FC236}">
                <a16:creationId xmlns:a16="http://schemas.microsoft.com/office/drawing/2014/main" id="{FB24474E-4289-42C4-A761-86F7D7F29125}"/>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173192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4495800" y="990600"/>
            <a:ext cx="7239000" cy="5715000"/>
          </a:xfrm>
          <a:noFill/>
        </p:spPr>
        <p:txBody>
          <a:bodyPr>
            <a:noAutofit/>
          </a:bodyPr>
          <a:lstStyle/>
          <a:p>
            <a:pPr lvl="1">
              <a:buNone/>
            </a:pPr>
            <a:r>
              <a:rPr lang="en-US" altLang="en-US" sz="2500" dirty="0">
                <a:latin typeface="Arial" panose="020B0604020202020204" pitchFamily="34" charset="0"/>
                <a:cs typeface="Arial" panose="020B0604020202020204" pitchFamily="34" charset="0"/>
              </a:rPr>
              <a:t> </a:t>
            </a:r>
            <a:endParaRPr lang="en-US" altLang="en-US" sz="2500" u="sng" dirty="0">
              <a:latin typeface="Arial" panose="020B0604020202020204" pitchFamily="34" charset="0"/>
              <a:cs typeface="Arial" panose="020B0604020202020204" pitchFamily="34" charset="0"/>
            </a:endParaRPr>
          </a:p>
          <a:p>
            <a:pPr lvl="1">
              <a:buFont typeface="Wingdings" panose="05000000000000000000" pitchFamily="2" charset="2"/>
              <a:buChar char="Ø"/>
            </a:pPr>
            <a:r>
              <a:rPr lang="hi-IN" altLang="en-US" dirty="0">
                <a:latin typeface="Mangal" panose="02040503050203030202" pitchFamily="18" charset="0"/>
                <a:cs typeface="Mangal" panose="02040503050203030202" pitchFamily="18" charset="0"/>
              </a:rPr>
              <a:t>जीव पानी, मिट्टी, शवों और खाल में हफ्तों तक व्यवहार्य रहता है।
यह महीनों तक ठंड और उससे नीचे के तापमान के लिए प्रतिरोधी है।
सिप्रोफ्लॉक्स, स्ट्रेप्टोमाइसिन , जेंटामाइसिन जैसे एंटीबायोटिक दवाओं के प्रारंभिक प्रशासन
कुछ मिनटों के लिए 380</a:t>
            </a:r>
            <a:r>
              <a:rPr lang="en-US" altLang="en-US" dirty="0">
                <a:latin typeface="Mangal" panose="02040503050203030202" pitchFamily="18" charset="0"/>
                <a:cs typeface="Mangal" panose="02040503050203030202" pitchFamily="18" charset="0"/>
              </a:rPr>
              <a:t>c </a:t>
            </a:r>
            <a:r>
              <a:rPr lang="hi-IN" altLang="en-US" dirty="0">
                <a:latin typeface="Mangal" panose="02040503050203030202" pitchFamily="18" charset="0"/>
                <a:cs typeface="Mangal" panose="02040503050203030202" pitchFamily="18" charset="0"/>
              </a:rPr>
              <a:t>या उससे अधिक पर गर्मी से आसानी से और 0.5 मिनट में 15 प्रतिशत फिनोल द्वारा मारा जाता है।</a:t>
            </a:r>
            <a:endParaRPr lang="en-IN" dirty="0">
              <a:latin typeface="Mangal" panose="02040503050203030202" pitchFamily="18" charset="0"/>
              <a:cs typeface="Mangal" panose="02040503050203030202" pitchFamily="18"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914400" y="2819400"/>
            <a:ext cx="3581400" cy="1143000"/>
          </a:xfrm>
          <a:noFill/>
        </p:spPr>
        <p:txBody>
          <a:bodyPr>
            <a:normAutofit/>
          </a:bodyPr>
          <a:lstStyle/>
          <a:p>
            <a:r>
              <a:rPr lang="hi-IN" altLang="en-US" sz="4000" b="1" dirty="0">
                <a:solidFill>
                  <a:srgbClr val="C00000"/>
                </a:solidFill>
                <a:latin typeface="Open sans"/>
              </a:rPr>
              <a:t>उपचार</a:t>
            </a:r>
            <a:endParaRPr lang="en-IN" sz="4000" b="1" dirty="0">
              <a:solidFill>
                <a:srgbClr val="C00000"/>
              </a:solidFill>
              <a:latin typeface="Open sans"/>
              <a:cs typeface="Times New Roman" panose="02020603050405020304" pitchFamily="18" charset="0"/>
            </a:endParaRPr>
          </a:p>
        </p:txBody>
      </p:sp>
      <p:pic>
        <p:nvPicPr>
          <p:cNvPr id="9" name="object 4">
            <a:extLst>
              <a:ext uri="{FF2B5EF4-FFF2-40B4-BE49-F238E27FC236}">
                <a16:creationId xmlns:a16="http://schemas.microsoft.com/office/drawing/2014/main" id="{CD17B188-8E57-495A-B58A-49373A094314}"/>
              </a:ext>
            </a:extLst>
          </p:cNvPr>
          <p:cNvPicPr/>
          <p:nvPr/>
        </p:nvPicPr>
        <p:blipFill rotWithShape="1">
          <a:blip r:embed="rId2" cstate="print"/>
          <a:srcRect r="21695"/>
          <a:stretch/>
        </p:blipFill>
        <p:spPr>
          <a:xfrm>
            <a:off x="10741032" y="27603"/>
            <a:ext cx="1436668" cy="1088879"/>
          </a:xfrm>
          <a:prstGeom prst="rect">
            <a:avLst/>
          </a:prstGeom>
        </p:spPr>
      </p:pic>
      <p:pic>
        <p:nvPicPr>
          <p:cNvPr id="10" name="Picture 9">
            <a:extLst>
              <a:ext uri="{FF2B5EF4-FFF2-40B4-BE49-F238E27FC236}">
                <a16:creationId xmlns:a16="http://schemas.microsoft.com/office/drawing/2014/main" id="{4E5378B3-8783-408C-84DB-3C658B721CF3}"/>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1731922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5029200" y="1295400"/>
            <a:ext cx="6705600" cy="4953000"/>
          </a:xfrm>
          <a:noFill/>
        </p:spPr>
        <p:txBody>
          <a:bodyPr>
            <a:noAutofit/>
          </a:bodyPr>
          <a:lstStyle/>
          <a:p>
            <a:pPr>
              <a:lnSpc>
                <a:spcPct val="90000"/>
              </a:lnSpc>
              <a:buNone/>
            </a:pPr>
            <a:r>
              <a:rPr lang="en-US" altLang="en-US" b="1" dirty="0">
                <a:latin typeface="Bahnschrift SemiBold Condensed" panose="020B0502040204020203" pitchFamily="34" charset="0"/>
              </a:rPr>
              <a:t> </a:t>
            </a:r>
            <a:r>
              <a:rPr lang="hi-IN" altLang="en-US" sz="2800" b="1" dirty="0">
                <a:latin typeface="Open sans"/>
              </a:rPr>
              <a:t>साल्मोनेला टाइफी के कारण।
       </a:t>
            </a:r>
            <a:r>
              <a:rPr lang="hi-IN" altLang="en-US" sz="2800" dirty="0">
                <a:latin typeface="Open sans"/>
              </a:rPr>
              <a:t>सामान्य
आदिम स्वच्छता।
मक्खियाँ रोग फैला सकती हैं।
वाहकों द्वारा
       नैदानिक विशेषताएं
तापमान बढ़ता है सीढ़ी फैशन
अस्वस्थता, सिरदर्द, उनींदापन और अंगों में दर्द
विशिष्ट चकत्ते।
दूसरे सप्ताह तक गंभीर बीमारी।</a:t>
            </a:r>
            <a:endParaRPr lang="en-IN" sz="2400" dirty="0">
              <a:latin typeface="Times New Roman" panose="02020603050405020304" pitchFamily="18" charset="0"/>
              <a:cs typeface="Times New Roman" pitchFamily="18"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1600200" y="2743200"/>
            <a:ext cx="2590800" cy="1143000"/>
          </a:xfrm>
          <a:noFill/>
        </p:spPr>
        <p:txBody>
          <a:bodyPr>
            <a:noAutofit/>
          </a:bodyPr>
          <a:lstStyle/>
          <a:p>
            <a:r>
              <a:rPr lang="hi-IN" sz="4000" b="1" dirty="0">
                <a:solidFill>
                  <a:srgbClr val="C00000"/>
                </a:solidFill>
                <a:latin typeface="Open sans"/>
              </a:rPr>
              <a:t>टाइफाइड ज्वर</a:t>
            </a:r>
            <a:endParaRPr lang="en-IN" sz="4000" b="1" u="sng" dirty="0">
              <a:solidFill>
                <a:srgbClr val="C00000"/>
              </a:solidFill>
              <a:latin typeface="Open sans"/>
              <a:cs typeface="Times New Roman" panose="02020603050405020304" pitchFamily="18" charset="0"/>
            </a:endParaRPr>
          </a:p>
        </p:txBody>
      </p:sp>
      <p:pic>
        <p:nvPicPr>
          <p:cNvPr id="9" name="object 4">
            <a:extLst>
              <a:ext uri="{FF2B5EF4-FFF2-40B4-BE49-F238E27FC236}">
                <a16:creationId xmlns:a16="http://schemas.microsoft.com/office/drawing/2014/main" id="{0E716D0C-0CC1-49B9-9B7A-6ED73AC7B4DA}"/>
              </a:ext>
            </a:extLst>
          </p:cNvPr>
          <p:cNvPicPr/>
          <p:nvPr/>
        </p:nvPicPr>
        <p:blipFill rotWithShape="1">
          <a:blip r:embed="rId2" cstate="print"/>
          <a:srcRect r="21695"/>
          <a:stretch/>
        </p:blipFill>
        <p:spPr>
          <a:xfrm>
            <a:off x="10741032" y="27603"/>
            <a:ext cx="1436668" cy="1088879"/>
          </a:xfrm>
          <a:prstGeom prst="rect">
            <a:avLst/>
          </a:prstGeom>
        </p:spPr>
      </p:pic>
      <p:pic>
        <p:nvPicPr>
          <p:cNvPr id="10" name="Picture 9">
            <a:extLst>
              <a:ext uri="{FF2B5EF4-FFF2-40B4-BE49-F238E27FC236}">
                <a16:creationId xmlns:a16="http://schemas.microsoft.com/office/drawing/2014/main" id="{5621ED4A-0794-4A39-80F7-560DA288F6E7}"/>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1731922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5105400" y="1295400"/>
            <a:ext cx="6629400" cy="4572000"/>
          </a:xfrm>
          <a:noFill/>
        </p:spPr>
        <p:txBody>
          <a:bodyPr>
            <a:noAutofit/>
          </a:bodyPr>
          <a:lstStyle/>
          <a:p>
            <a:pPr lvl="1">
              <a:buSzPct val="88000"/>
              <a:buFont typeface="Wingdings" panose="05000000000000000000" pitchFamily="2" charset="2"/>
              <a:buChar char="Ø"/>
            </a:pPr>
            <a:r>
              <a:rPr lang="hi-IN" altLang="en-US" dirty="0">
                <a:latin typeface="Open sans"/>
                <a:cs typeface="Arial" panose="020B0604020202020204" pitchFamily="34" charset="0"/>
              </a:rPr>
              <a:t>रोगी का अलगाव
टैब, टीकाकरण।
वाहकों की उपस्थिति में महामारी अधिक है, पानी, भोजन और दूध की आपूर्ति के लिए स्वच्छता नियंत्रण के अभाव में और जहां व्यक्ति टीकाकरण द्वारा संरक्षित नहीं हैं
खाना बनाना और उबालना परिशोधन के उपाय हैं</a:t>
            </a:r>
            <a:endParaRPr lang="en-IN" sz="2500" dirty="0">
              <a:latin typeface="Arial" panose="020B0604020202020204" pitchFamily="34" charset="0"/>
              <a:cs typeface="Arial" panose="020B0604020202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1066800" y="2133600"/>
            <a:ext cx="3505200" cy="2286000"/>
          </a:xfrm>
          <a:noFill/>
        </p:spPr>
        <p:txBody>
          <a:bodyPr>
            <a:normAutofit/>
          </a:bodyPr>
          <a:lstStyle/>
          <a:p>
            <a:r>
              <a:rPr lang="hi-IN" altLang="en-US" sz="4000" b="1" dirty="0">
                <a:solidFill>
                  <a:srgbClr val="C00000"/>
                </a:solidFill>
                <a:latin typeface="Open sans"/>
              </a:rPr>
              <a:t>उपचार और रोकथाम</a:t>
            </a:r>
            <a:endParaRPr lang="en-IN" sz="4000" b="1" u="sng" dirty="0">
              <a:solidFill>
                <a:srgbClr val="C00000"/>
              </a:solidFill>
              <a:latin typeface="Open sans"/>
              <a:cs typeface="Times New Roman" panose="02020603050405020304" pitchFamily="18" charset="0"/>
            </a:endParaRPr>
          </a:p>
        </p:txBody>
      </p:sp>
      <p:pic>
        <p:nvPicPr>
          <p:cNvPr id="9" name="object 4">
            <a:extLst>
              <a:ext uri="{FF2B5EF4-FFF2-40B4-BE49-F238E27FC236}">
                <a16:creationId xmlns:a16="http://schemas.microsoft.com/office/drawing/2014/main" id="{E0C9E75E-AB15-42F4-84F1-3759986F704F}"/>
              </a:ext>
            </a:extLst>
          </p:cNvPr>
          <p:cNvPicPr/>
          <p:nvPr/>
        </p:nvPicPr>
        <p:blipFill rotWithShape="1">
          <a:blip r:embed="rId2" cstate="print"/>
          <a:srcRect r="21695"/>
          <a:stretch/>
        </p:blipFill>
        <p:spPr>
          <a:xfrm>
            <a:off x="10741032" y="27603"/>
            <a:ext cx="1436668" cy="1088879"/>
          </a:xfrm>
          <a:prstGeom prst="rect">
            <a:avLst/>
          </a:prstGeom>
        </p:spPr>
      </p:pic>
      <p:pic>
        <p:nvPicPr>
          <p:cNvPr id="10" name="Picture 9">
            <a:extLst>
              <a:ext uri="{FF2B5EF4-FFF2-40B4-BE49-F238E27FC236}">
                <a16:creationId xmlns:a16="http://schemas.microsoft.com/office/drawing/2014/main" id="{FCFCB44D-91FD-4666-BF0F-B1DC313697E9}"/>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1731922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4305302" y="685800"/>
            <a:ext cx="7239000" cy="5715000"/>
          </a:xfrm>
          <a:noFill/>
        </p:spPr>
        <p:txBody>
          <a:bodyPr>
            <a:noAutofit/>
          </a:bodyPr>
          <a:lstStyle/>
          <a:p>
            <a:pPr>
              <a:lnSpc>
                <a:spcPct val="150000"/>
              </a:lnSpc>
              <a:buNone/>
            </a:pPr>
            <a:r>
              <a:rPr lang="hi-IN" altLang="en-US" sz="2600" b="1" dirty="0">
                <a:latin typeface="Open sans"/>
              </a:rPr>
              <a:t>महामारी टाइफस बुखार</a:t>
            </a:r>
            <a:endParaRPr lang="en-US" altLang="en-US" sz="2600" b="1" dirty="0">
              <a:latin typeface="Open sans"/>
            </a:endParaRPr>
          </a:p>
          <a:p>
            <a:pPr>
              <a:lnSpc>
                <a:spcPct val="150000"/>
              </a:lnSpc>
              <a:buNone/>
            </a:pPr>
            <a:r>
              <a:rPr lang="hi-IN" altLang="en-US" sz="2600" dirty="0">
                <a:latin typeface="Open sans"/>
              </a:rPr>
              <a:t>रिकेट्सिया प्रोवाज़ेकी के कारण
वेक्टर - शरीर की जूँ।
इस बीमारी की विशेषता अचानक गंभीर दर्द, बुखार और ठंड लगना और उसके बाद 4 से 6 दिनों में पीठ और छाती पर दाने होते हैं
आईपी 1- 14 दिन, तापमान 2 या 3 दिनों के लिए बढ़ जाता है, कब्ज, ब्रोंकाइटिस आमतौर पर परेशान करने वाला होता है</a:t>
            </a:r>
            <a:endParaRPr lang="en-IN" sz="2400" dirty="0">
              <a:latin typeface="Times New Roman" panose="02020603050405020304" pitchFamily="18" charset="0"/>
              <a:cs typeface="Times New Roman" pitchFamily="18"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234651" y="2667000"/>
            <a:ext cx="4032549" cy="1143000"/>
          </a:xfrm>
          <a:noFill/>
        </p:spPr>
        <p:txBody>
          <a:bodyPr>
            <a:noAutofit/>
          </a:bodyPr>
          <a:lstStyle/>
          <a:p>
            <a:r>
              <a:rPr lang="hi-IN" altLang="en-US" sz="4000" b="1" dirty="0">
                <a:solidFill>
                  <a:srgbClr val="C00000"/>
                </a:solidFill>
                <a:latin typeface="Open sans"/>
              </a:rPr>
              <a:t>रिकेट्सियल रोग</a:t>
            </a:r>
            <a:endParaRPr lang="en-IN" sz="4000" b="1" u="sng" dirty="0">
              <a:solidFill>
                <a:srgbClr val="C00000"/>
              </a:solidFill>
              <a:latin typeface="Open sans"/>
              <a:cs typeface="Times New Roman" panose="02020603050405020304" pitchFamily="18" charset="0"/>
            </a:endParaRPr>
          </a:p>
        </p:txBody>
      </p:sp>
      <p:pic>
        <p:nvPicPr>
          <p:cNvPr id="9" name="object 4">
            <a:extLst>
              <a:ext uri="{FF2B5EF4-FFF2-40B4-BE49-F238E27FC236}">
                <a16:creationId xmlns:a16="http://schemas.microsoft.com/office/drawing/2014/main" id="{06105806-E95E-428A-BD6D-63B425D6168E}"/>
              </a:ext>
            </a:extLst>
          </p:cNvPr>
          <p:cNvPicPr/>
          <p:nvPr/>
        </p:nvPicPr>
        <p:blipFill rotWithShape="1">
          <a:blip r:embed="rId2" cstate="print"/>
          <a:srcRect r="21695"/>
          <a:stretch/>
        </p:blipFill>
        <p:spPr>
          <a:xfrm>
            <a:off x="10741032" y="27603"/>
            <a:ext cx="1436668" cy="1088879"/>
          </a:xfrm>
          <a:prstGeom prst="rect">
            <a:avLst/>
          </a:prstGeom>
        </p:spPr>
      </p:pic>
      <p:pic>
        <p:nvPicPr>
          <p:cNvPr id="10" name="Picture 9">
            <a:extLst>
              <a:ext uri="{FF2B5EF4-FFF2-40B4-BE49-F238E27FC236}">
                <a16:creationId xmlns:a16="http://schemas.microsoft.com/office/drawing/2014/main" id="{F1CC52F1-2290-4339-8864-E72B289E099B}"/>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173192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429126" y="2057400"/>
            <a:ext cx="4191000" cy="1981200"/>
          </a:xfrm>
          <a:noFill/>
        </p:spPr>
        <p:txBody>
          <a:bodyPr>
            <a:noAutofit/>
          </a:bodyPr>
          <a:lstStyle/>
          <a:p>
            <a:r>
              <a:rPr lang="hi-IN" sz="4000" b="1" dirty="0">
                <a:solidFill>
                  <a:srgbClr val="C00000"/>
                </a:solidFill>
                <a:latin typeface="Open sans" panose="020B0606030504020204"/>
              </a:rPr>
              <a:t>जैविक एजेंटों का वर्गीकरण</a:t>
            </a:r>
            <a:endParaRPr lang="en-IN" sz="4000" b="1" u="sng" dirty="0">
              <a:solidFill>
                <a:srgbClr val="C00000"/>
              </a:solidFill>
              <a:latin typeface="Open sans" panose="020B0606030504020204"/>
              <a:cs typeface="Times New Roman" panose="02020603050405020304" pitchFamily="18" charset="0"/>
            </a:endParaRPr>
          </a:p>
        </p:txBody>
      </p:sp>
      <p:graphicFrame>
        <p:nvGraphicFramePr>
          <p:cNvPr id="14" name="Content Placeholder">
            <a:extLst>
              <a:ext uri="{FF2B5EF4-FFF2-40B4-BE49-F238E27FC236}">
                <a16:creationId xmlns:a16="http://schemas.microsoft.com/office/drawing/2014/main" id="{29D90D34-3C6E-D9D3-D822-E639BD4A2F4A}"/>
              </a:ext>
            </a:extLst>
          </p:cNvPr>
          <p:cNvGraphicFramePr>
            <a:graphicFrameLocks noGrp="1"/>
          </p:cNvGraphicFramePr>
          <p:nvPr>
            <p:ph idx="1"/>
          </p:nvPr>
        </p:nvGraphicFramePr>
        <p:xfrm>
          <a:off x="4953000" y="1295400"/>
          <a:ext cx="6781800" cy="5029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6" name="object 4">
            <a:extLst>
              <a:ext uri="{FF2B5EF4-FFF2-40B4-BE49-F238E27FC236}">
                <a16:creationId xmlns:a16="http://schemas.microsoft.com/office/drawing/2014/main" id="{6AD06810-69DA-4D59-86A2-CD6FBF50967D}"/>
              </a:ext>
            </a:extLst>
          </p:cNvPr>
          <p:cNvPicPr/>
          <p:nvPr/>
        </p:nvPicPr>
        <p:blipFill rotWithShape="1">
          <a:blip r:embed="rId7" cstate="print"/>
          <a:srcRect r="21695"/>
          <a:stretch/>
        </p:blipFill>
        <p:spPr>
          <a:xfrm>
            <a:off x="10741032" y="27603"/>
            <a:ext cx="1436668" cy="1088879"/>
          </a:xfrm>
          <a:prstGeom prst="rect">
            <a:avLst/>
          </a:prstGeom>
        </p:spPr>
      </p:pic>
      <p:pic>
        <p:nvPicPr>
          <p:cNvPr id="17" name="Picture 16">
            <a:extLst>
              <a:ext uri="{FF2B5EF4-FFF2-40B4-BE49-F238E27FC236}">
                <a16:creationId xmlns:a16="http://schemas.microsoft.com/office/drawing/2014/main" id="{CC684186-E62E-4A02-94D9-5AAC47109192}"/>
              </a:ext>
            </a:extLst>
          </p:cNvPr>
          <p:cNvPicPr>
            <a:picLocks noChangeAspect="1"/>
          </p:cNvPicPr>
          <p:nvPr/>
        </p:nvPicPr>
        <p:blipFill>
          <a:blip r:embed="rId8"/>
          <a:stretch>
            <a:fillRect/>
          </a:stretch>
        </p:blipFill>
        <p:spPr>
          <a:xfrm>
            <a:off x="234651" y="117884"/>
            <a:ext cx="1384533" cy="941482"/>
          </a:xfrm>
          <a:prstGeom prst="rect">
            <a:avLst/>
          </a:prstGeom>
        </p:spPr>
      </p:pic>
    </p:spTree>
    <p:extLst>
      <p:ext uri="{BB962C8B-B14F-4D97-AF65-F5344CB8AC3E}">
        <p14:creationId xmlns:p14="http://schemas.microsoft.com/office/powerpoint/2010/main" val="5214008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4267200" y="990600"/>
            <a:ext cx="7467600" cy="5638800"/>
          </a:xfrm>
          <a:noFill/>
        </p:spPr>
        <p:txBody>
          <a:bodyPr>
            <a:noAutofit/>
          </a:bodyPr>
          <a:lstStyle/>
          <a:p>
            <a:pPr marL="1165225">
              <a:lnSpc>
                <a:spcPct val="150000"/>
              </a:lnSpc>
              <a:buSzPct val="81000"/>
              <a:buBlip>
                <a:blip r:embed="rId2"/>
              </a:buBlip>
              <a:defRPr/>
            </a:pPr>
            <a:r>
              <a:rPr lang="hi-IN" sz="2400" b="1" dirty="0">
                <a:latin typeface="Open sans"/>
              </a:rPr>
              <a:t>अचानक ठंड लगना और बुखार, कमजोरी की शुरुआत 
  निमोनिटिस, कोई चकत्ते नहीं।
  खांसी, थूक कभी-कभी खून से सना हुआ।
गाय, भेड़, बकरियां और जंगली जानवर प्राकृतिक जलाशय प्रतीत होते हैं और टिक उनके बीच बीमारी फैलाते हैं।</a:t>
            </a:r>
            <a:endParaRPr lang="en-IN" sz="2400" dirty="0">
              <a:latin typeface="Times New Roman" panose="02020603050405020304" pitchFamily="18" charset="0"/>
              <a:cs typeface="Times New Roman" pitchFamily="18"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990600" y="2133600"/>
            <a:ext cx="3276600" cy="2209800"/>
          </a:xfrm>
          <a:noFill/>
        </p:spPr>
        <p:txBody>
          <a:bodyPr>
            <a:normAutofit/>
          </a:bodyPr>
          <a:lstStyle/>
          <a:p>
            <a:r>
              <a:rPr lang="hi-IN" sz="4000" b="1" dirty="0">
                <a:solidFill>
                  <a:srgbClr val="C00000"/>
                </a:solidFill>
                <a:latin typeface="Open sans"/>
              </a:rPr>
              <a:t>क्यू 'बुखार। </a:t>
            </a:r>
            <a:br>
              <a:rPr lang="hi-IN" sz="4000" b="1" dirty="0">
                <a:solidFill>
                  <a:srgbClr val="C00000"/>
                </a:solidFill>
                <a:latin typeface="Open sans"/>
              </a:rPr>
            </a:br>
            <a:r>
              <a:rPr lang="hi-IN" sz="4000" b="1" dirty="0">
                <a:solidFill>
                  <a:srgbClr val="C00000"/>
                </a:solidFill>
                <a:latin typeface="Open sans"/>
              </a:rPr>
              <a:t>( कॉक्सिएला बर्नेटी)</a:t>
            </a:r>
            <a:endParaRPr lang="en-IN" sz="4000" b="1" u="sng" dirty="0">
              <a:solidFill>
                <a:srgbClr val="C00000"/>
              </a:solidFill>
              <a:latin typeface="Open sans"/>
              <a:cs typeface="Times New Roman" panose="02020603050405020304" pitchFamily="18" charset="0"/>
            </a:endParaRPr>
          </a:p>
        </p:txBody>
      </p:sp>
      <p:pic>
        <p:nvPicPr>
          <p:cNvPr id="9" name="object 4">
            <a:extLst>
              <a:ext uri="{FF2B5EF4-FFF2-40B4-BE49-F238E27FC236}">
                <a16:creationId xmlns:a16="http://schemas.microsoft.com/office/drawing/2014/main" id="{55DBBB35-EB35-410C-B57F-3DE5262974D2}"/>
              </a:ext>
            </a:extLst>
          </p:cNvPr>
          <p:cNvPicPr/>
          <p:nvPr/>
        </p:nvPicPr>
        <p:blipFill rotWithShape="1">
          <a:blip r:embed="rId3" cstate="print"/>
          <a:srcRect r="21695"/>
          <a:stretch/>
        </p:blipFill>
        <p:spPr>
          <a:xfrm>
            <a:off x="10741032" y="27603"/>
            <a:ext cx="1436668" cy="1088879"/>
          </a:xfrm>
          <a:prstGeom prst="rect">
            <a:avLst/>
          </a:prstGeom>
        </p:spPr>
      </p:pic>
      <p:pic>
        <p:nvPicPr>
          <p:cNvPr id="10" name="Picture 9">
            <a:extLst>
              <a:ext uri="{FF2B5EF4-FFF2-40B4-BE49-F238E27FC236}">
                <a16:creationId xmlns:a16="http://schemas.microsoft.com/office/drawing/2014/main" id="{B881EBC8-8F2D-4B73-9C2A-041615B3725F}"/>
              </a:ext>
            </a:extLst>
          </p:cNvPr>
          <p:cNvPicPr>
            <a:picLocks noChangeAspect="1"/>
          </p:cNvPicPr>
          <p:nvPr/>
        </p:nvPicPr>
        <p:blipFill>
          <a:blip r:embed="rId4"/>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1731922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4267200" y="990600"/>
            <a:ext cx="7467600" cy="5638800"/>
          </a:xfrm>
          <a:noFill/>
        </p:spPr>
        <p:txBody>
          <a:bodyPr>
            <a:noAutofit/>
          </a:bodyPr>
          <a:lstStyle/>
          <a:p>
            <a:pPr>
              <a:buClr>
                <a:srgbClr val="FF9966"/>
              </a:buClr>
              <a:buSzPct val="83000"/>
              <a:buBlip>
                <a:blip r:embed="rId2"/>
              </a:buBlip>
            </a:pPr>
            <a:r>
              <a:rPr lang="hi-IN" altLang="en-US" sz="2800" dirty="0">
                <a:latin typeface="Open sans"/>
              </a:rPr>
              <a:t>मनुष्य को संचरण में शामिल कोई आर्थ्रोपोड नहीं है।
मनुष्य में संचरण संक्रमित धूल के साँस लेने से, घर्षण, कंजंक्टिवा या दूषित मांस, दूध आदि के अंतर्ग्रहण के माध्यम से होता है।
रोकथाम - दूध को उबालना, मवेशियों के लिए सैनिटरी शेड उपलब्ध कराना, मल का उचित निपटान।
टीकाकरण से</a:t>
            </a:r>
            <a:endParaRPr lang="en-US" sz="2800" dirty="0">
              <a:solidFill>
                <a:srgbClr val="FF3300"/>
              </a:solidFill>
              <a:latin typeface="Bahnschrift SemiBold Condensed" pitchFamily="34" charset="0"/>
            </a:endParaRPr>
          </a:p>
          <a:p>
            <a:pPr marL="0" indent="0">
              <a:lnSpc>
                <a:spcPct val="150000"/>
              </a:lnSpc>
              <a:buNone/>
            </a:pPr>
            <a:endParaRPr lang="en-IN" sz="2400" dirty="0">
              <a:latin typeface="Times New Roman" panose="02020603050405020304" pitchFamily="18" charset="0"/>
              <a:cs typeface="Times New Roman" pitchFamily="18"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990600" y="2133600"/>
            <a:ext cx="3276600" cy="2209800"/>
          </a:xfrm>
          <a:noFill/>
        </p:spPr>
        <p:txBody>
          <a:bodyPr>
            <a:normAutofit/>
          </a:bodyPr>
          <a:lstStyle/>
          <a:p>
            <a:r>
              <a:rPr lang="hi-IN" sz="4000" b="1" dirty="0">
                <a:solidFill>
                  <a:srgbClr val="C00000"/>
                </a:solidFill>
                <a:latin typeface="Open sans"/>
              </a:rPr>
              <a:t>क्यू 'बुखार। </a:t>
            </a:r>
            <a:br>
              <a:rPr lang="hi-IN" sz="4000" b="1" dirty="0">
                <a:solidFill>
                  <a:srgbClr val="C00000"/>
                </a:solidFill>
                <a:latin typeface="Open sans"/>
              </a:rPr>
            </a:br>
            <a:r>
              <a:rPr lang="hi-IN" sz="4000" b="1" dirty="0">
                <a:solidFill>
                  <a:srgbClr val="C00000"/>
                </a:solidFill>
                <a:latin typeface="Open sans"/>
              </a:rPr>
              <a:t>( कॉक्सिएला बर्नेटी)</a:t>
            </a:r>
            <a:endParaRPr lang="en-IN" sz="4000" b="1" u="sng" dirty="0">
              <a:solidFill>
                <a:srgbClr val="C00000"/>
              </a:solidFill>
              <a:latin typeface="Open sans"/>
              <a:cs typeface="Times New Roman" panose="02020603050405020304" pitchFamily="18" charset="0"/>
            </a:endParaRPr>
          </a:p>
        </p:txBody>
      </p:sp>
      <p:pic>
        <p:nvPicPr>
          <p:cNvPr id="9" name="object 4">
            <a:extLst>
              <a:ext uri="{FF2B5EF4-FFF2-40B4-BE49-F238E27FC236}">
                <a16:creationId xmlns:a16="http://schemas.microsoft.com/office/drawing/2014/main" id="{55DBBB35-EB35-410C-B57F-3DE5262974D2}"/>
              </a:ext>
            </a:extLst>
          </p:cNvPr>
          <p:cNvPicPr/>
          <p:nvPr/>
        </p:nvPicPr>
        <p:blipFill rotWithShape="1">
          <a:blip r:embed="rId3" cstate="print"/>
          <a:srcRect r="21695"/>
          <a:stretch/>
        </p:blipFill>
        <p:spPr>
          <a:xfrm>
            <a:off x="10741032" y="27603"/>
            <a:ext cx="1436668" cy="1088879"/>
          </a:xfrm>
          <a:prstGeom prst="rect">
            <a:avLst/>
          </a:prstGeom>
        </p:spPr>
      </p:pic>
      <p:pic>
        <p:nvPicPr>
          <p:cNvPr id="10" name="Picture 9">
            <a:extLst>
              <a:ext uri="{FF2B5EF4-FFF2-40B4-BE49-F238E27FC236}">
                <a16:creationId xmlns:a16="http://schemas.microsoft.com/office/drawing/2014/main" id="{B881EBC8-8F2D-4B73-9C2A-041615B3725F}"/>
              </a:ext>
            </a:extLst>
          </p:cNvPr>
          <p:cNvPicPr>
            <a:picLocks noChangeAspect="1"/>
          </p:cNvPicPr>
          <p:nvPr/>
        </p:nvPicPr>
        <p:blipFill>
          <a:blip r:embed="rId4"/>
          <a:stretch>
            <a:fillRect/>
          </a:stretch>
        </p:blipFill>
        <p:spPr>
          <a:xfrm>
            <a:off x="234651" y="117884"/>
            <a:ext cx="1384533" cy="941482"/>
          </a:xfrm>
          <a:prstGeom prst="rect">
            <a:avLst/>
          </a:prstGeom>
        </p:spPr>
      </p:pic>
    </p:spTree>
    <p:extLst>
      <p:ext uri="{BB962C8B-B14F-4D97-AF65-F5344CB8AC3E}">
        <p14:creationId xmlns:p14="http://schemas.microsoft.com/office/powerpoint/2010/main" val="88261411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4648200" y="1066800"/>
            <a:ext cx="7086600" cy="5181600"/>
          </a:xfrm>
          <a:noFill/>
        </p:spPr>
        <p:txBody>
          <a:bodyPr>
            <a:noAutofit/>
          </a:bodyPr>
          <a:lstStyle/>
          <a:p>
            <a:pPr>
              <a:buFont typeface="Wingdings" pitchFamily="2" charset="2"/>
              <a:buChar char="Ø"/>
            </a:pPr>
            <a:r>
              <a:rPr lang="hi-IN" sz="2800" dirty="0">
                <a:latin typeface="Open sans"/>
              </a:rPr>
              <a:t>किसी छिपी हुई वस्तु की उपस्थिति की पहचान करने की क्रिया या प्रक्रिया। 
प्राप्त ऑप्टिकल इनपुट को विद्युत आउटपुट में परिवर्तित करना।
पता लगाना किसी ऐसी चीज की खोज है जिसे छिपाना चाहिए।
पता लगाने के लक्षण 
तेजी
विश्वसनीयता
संवेदनशीलता 
विशिष्टता</a:t>
            </a:r>
            <a:endParaRPr lang="en-IN" sz="2400" dirty="0">
              <a:latin typeface="Times New Roman" panose="02020603050405020304" pitchFamily="18" charset="0"/>
              <a:cs typeface="Times New Roman" pitchFamily="18"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990600" y="2971800"/>
            <a:ext cx="3200400" cy="1143000"/>
          </a:xfrm>
          <a:noFill/>
        </p:spPr>
        <p:txBody>
          <a:bodyPr>
            <a:normAutofit/>
          </a:bodyPr>
          <a:lstStyle/>
          <a:p>
            <a:r>
              <a:rPr lang="hi-IN" sz="4000" b="1" dirty="0">
                <a:solidFill>
                  <a:srgbClr val="C00000"/>
                </a:solidFill>
                <a:latin typeface="Open sans"/>
              </a:rPr>
              <a:t>खोज</a:t>
            </a:r>
            <a:endParaRPr lang="en-IN" sz="4000" b="1" u="sng" dirty="0">
              <a:solidFill>
                <a:srgbClr val="C00000"/>
              </a:solidFill>
              <a:latin typeface="Open sans"/>
              <a:cs typeface="Times New Roman" panose="02020603050405020304" pitchFamily="18" charset="0"/>
            </a:endParaRPr>
          </a:p>
        </p:txBody>
      </p:sp>
      <p:pic>
        <p:nvPicPr>
          <p:cNvPr id="9" name="object 4">
            <a:extLst>
              <a:ext uri="{FF2B5EF4-FFF2-40B4-BE49-F238E27FC236}">
                <a16:creationId xmlns:a16="http://schemas.microsoft.com/office/drawing/2014/main" id="{F9CC398C-9A4C-4E1B-A2A0-7D748AEBB1DE}"/>
              </a:ext>
            </a:extLst>
          </p:cNvPr>
          <p:cNvPicPr/>
          <p:nvPr/>
        </p:nvPicPr>
        <p:blipFill rotWithShape="1">
          <a:blip r:embed="rId2" cstate="print"/>
          <a:srcRect r="21695"/>
          <a:stretch/>
        </p:blipFill>
        <p:spPr>
          <a:xfrm>
            <a:off x="10741032" y="27603"/>
            <a:ext cx="1436668" cy="1088879"/>
          </a:xfrm>
          <a:prstGeom prst="rect">
            <a:avLst/>
          </a:prstGeom>
        </p:spPr>
      </p:pic>
      <p:pic>
        <p:nvPicPr>
          <p:cNvPr id="10" name="Picture 9">
            <a:extLst>
              <a:ext uri="{FF2B5EF4-FFF2-40B4-BE49-F238E27FC236}">
                <a16:creationId xmlns:a16="http://schemas.microsoft.com/office/drawing/2014/main" id="{F7ACA0E4-5780-423B-B87E-43CDF9A248B7}"/>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1731922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4572000" y="1066800"/>
            <a:ext cx="7315200" cy="5638800"/>
          </a:xfrm>
          <a:noFill/>
        </p:spPr>
        <p:txBody>
          <a:bodyPr>
            <a:noAutofit/>
          </a:bodyPr>
          <a:lstStyle/>
          <a:p>
            <a:pPr>
              <a:buNone/>
            </a:pPr>
            <a:r>
              <a:rPr lang="hi-IN" dirty="0">
                <a:latin typeface="Open sans"/>
              </a:rPr>
              <a:t>पारंपरिक दृष्टिकोण- 
समय लेने वाला 
लेकिन एजेंट की पहचान के माध्यम से पुष्टिकरण निदान के लिए। 
 मानक प्रयोगशाला प्रथाओं में शामिल हैं 
संवर्धन 
सीरोलॉजी, 
आणविक पहचान</a:t>
            </a:r>
            <a:endParaRPr lang="en-US" sz="2800" dirty="0"/>
          </a:p>
          <a:p>
            <a:pPr marL="0" indent="0">
              <a:buNone/>
            </a:pPr>
            <a:endParaRPr lang="en-IN" sz="2400" dirty="0">
              <a:latin typeface="Times New Roman" panose="02020603050405020304" pitchFamily="18" charset="0"/>
              <a:cs typeface="Times New Roman" pitchFamily="18"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609600" y="2514600"/>
            <a:ext cx="3276600" cy="1981200"/>
          </a:xfrm>
          <a:noFill/>
        </p:spPr>
        <p:txBody>
          <a:bodyPr>
            <a:normAutofit/>
          </a:bodyPr>
          <a:lstStyle/>
          <a:p>
            <a:r>
              <a:rPr lang="hi-IN" sz="4000" b="1" dirty="0">
                <a:solidFill>
                  <a:srgbClr val="C00000"/>
                </a:solidFill>
                <a:latin typeface="Open sans"/>
              </a:rPr>
              <a:t>पता लगाने के तरीके</a:t>
            </a:r>
            <a:endParaRPr lang="en-IN" sz="4000" b="1" u="sng" dirty="0">
              <a:solidFill>
                <a:srgbClr val="C00000"/>
              </a:solidFill>
              <a:latin typeface="Open sans"/>
              <a:cs typeface="Times New Roman" panose="02020603050405020304" pitchFamily="18" charset="0"/>
            </a:endParaRPr>
          </a:p>
        </p:txBody>
      </p:sp>
      <p:pic>
        <p:nvPicPr>
          <p:cNvPr id="9" name="object 4">
            <a:extLst>
              <a:ext uri="{FF2B5EF4-FFF2-40B4-BE49-F238E27FC236}">
                <a16:creationId xmlns:a16="http://schemas.microsoft.com/office/drawing/2014/main" id="{14B51237-BAB4-4BA0-8A54-F7F0C7DC1985}"/>
              </a:ext>
            </a:extLst>
          </p:cNvPr>
          <p:cNvPicPr/>
          <p:nvPr/>
        </p:nvPicPr>
        <p:blipFill rotWithShape="1">
          <a:blip r:embed="rId2" cstate="print"/>
          <a:srcRect r="21695"/>
          <a:stretch/>
        </p:blipFill>
        <p:spPr>
          <a:xfrm>
            <a:off x="10741032" y="27603"/>
            <a:ext cx="1436668" cy="1088879"/>
          </a:xfrm>
          <a:prstGeom prst="rect">
            <a:avLst/>
          </a:prstGeom>
        </p:spPr>
      </p:pic>
      <p:pic>
        <p:nvPicPr>
          <p:cNvPr id="10" name="Picture 9">
            <a:extLst>
              <a:ext uri="{FF2B5EF4-FFF2-40B4-BE49-F238E27FC236}">
                <a16:creationId xmlns:a16="http://schemas.microsoft.com/office/drawing/2014/main" id="{93B829CA-DA9E-41FB-8373-258E46C550DD}"/>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1731922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4724400" y="1066800"/>
            <a:ext cx="7010400" cy="4572000"/>
          </a:xfrm>
          <a:noFill/>
        </p:spPr>
        <p:txBody>
          <a:bodyPr>
            <a:noAutofit/>
          </a:bodyPr>
          <a:lstStyle/>
          <a:p>
            <a:pPr>
              <a:lnSpc>
                <a:spcPct val="150000"/>
              </a:lnSpc>
              <a:buNone/>
            </a:pPr>
            <a:r>
              <a:rPr lang="hi-IN" sz="2800" dirty="0">
                <a:latin typeface="Open sans"/>
              </a:rPr>
              <a:t>इसे अभी भी सुनहरा मानक माना जाता है। 
बैक्टीरिया और कवक को उपयुक्त चयनात्मक और समृद्ध मीडिया पर उगाया जा सकता है जो व्यावसायिक रूप से उपलब्ध हैं। 
वायरस को अलग करने के लिए वायरस-विशेष टिशू कल्चर सुविधाओं और विशेषज्ञता की आवश्यकता होती है।</a:t>
            </a:r>
            <a:endParaRPr lang="en-IN" sz="2800" dirty="0">
              <a:latin typeface="Open sans"/>
              <a:cs typeface="Times New Roman" pitchFamily="18"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1219200" y="2895600"/>
            <a:ext cx="2819400" cy="1143000"/>
          </a:xfrm>
          <a:noFill/>
        </p:spPr>
        <p:txBody>
          <a:bodyPr>
            <a:normAutofit/>
          </a:bodyPr>
          <a:lstStyle/>
          <a:p>
            <a:r>
              <a:rPr lang="hi-IN" sz="4000" b="1" dirty="0">
                <a:solidFill>
                  <a:srgbClr val="C00000"/>
                </a:solidFill>
                <a:latin typeface="Open sans"/>
              </a:rPr>
              <a:t>संवर्धन</a:t>
            </a:r>
            <a:endParaRPr lang="en-IN" sz="4000" b="1" u="sng" dirty="0">
              <a:solidFill>
                <a:srgbClr val="C00000"/>
              </a:solidFill>
              <a:latin typeface="Open sans"/>
              <a:cs typeface="Times New Roman" panose="02020603050405020304" pitchFamily="18" charset="0"/>
            </a:endParaRPr>
          </a:p>
        </p:txBody>
      </p:sp>
      <p:pic>
        <p:nvPicPr>
          <p:cNvPr id="9" name="object 4">
            <a:extLst>
              <a:ext uri="{FF2B5EF4-FFF2-40B4-BE49-F238E27FC236}">
                <a16:creationId xmlns:a16="http://schemas.microsoft.com/office/drawing/2014/main" id="{5919138A-A579-4C18-AB37-F9B0CAE4FC12}"/>
              </a:ext>
            </a:extLst>
          </p:cNvPr>
          <p:cNvPicPr/>
          <p:nvPr/>
        </p:nvPicPr>
        <p:blipFill rotWithShape="1">
          <a:blip r:embed="rId2" cstate="print"/>
          <a:srcRect r="21695"/>
          <a:stretch/>
        </p:blipFill>
        <p:spPr>
          <a:xfrm>
            <a:off x="10741032" y="27603"/>
            <a:ext cx="1436668" cy="1088879"/>
          </a:xfrm>
          <a:prstGeom prst="rect">
            <a:avLst/>
          </a:prstGeom>
        </p:spPr>
      </p:pic>
      <p:pic>
        <p:nvPicPr>
          <p:cNvPr id="10" name="Picture 9">
            <a:extLst>
              <a:ext uri="{FF2B5EF4-FFF2-40B4-BE49-F238E27FC236}">
                <a16:creationId xmlns:a16="http://schemas.microsoft.com/office/drawing/2014/main" id="{70023DE9-E68B-4F02-8426-1FA1C70FD4BB}"/>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1731922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5029200" y="990600"/>
            <a:ext cx="6858000" cy="5486400"/>
          </a:xfrm>
          <a:noFill/>
        </p:spPr>
        <p:txBody>
          <a:bodyPr>
            <a:noAutofit/>
          </a:bodyPr>
          <a:lstStyle/>
          <a:p>
            <a:pPr>
              <a:buFont typeface="Wingdings" pitchFamily="2" charset="2"/>
              <a:buChar char="Ø"/>
            </a:pPr>
            <a:r>
              <a:rPr lang="hi-IN" sz="2800" dirty="0">
                <a:latin typeface="Open sans"/>
              </a:rPr>
              <a:t>विशिष्ट एंटीजन और एंटीबॉडी इंटरैक्शन। 
संक्रामक एजेंट को अप्रत्यक्ष रूप से उजागर व्यक्तियों के रक्त या सीरम में विशिष्ट एंटीबॉडी की उपस्थिति की तलाश करके भी पहचाना जा सकता है। 
एंटीबॉडी के एलजीएम वर्ग की उपस्थिति व्यक्ति के प्रारंभिक चरण या हाल के जोखिम को इंगित करती है</a:t>
            </a:r>
            <a:endParaRPr lang="en-US" sz="2400" dirty="0"/>
          </a:p>
          <a:p>
            <a:pPr marL="0" indent="0">
              <a:lnSpc>
                <a:spcPct val="200000"/>
              </a:lnSpc>
              <a:buNone/>
            </a:pPr>
            <a:endParaRPr lang="en-IN" sz="2400" dirty="0">
              <a:latin typeface="Times New Roman" panose="02020603050405020304" pitchFamily="18" charset="0"/>
              <a:cs typeface="Times New Roman" pitchFamily="18"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762000" y="2590800"/>
            <a:ext cx="3657600" cy="1752600"/>
          </a:xfrm>
          <a:noFill/>
        </p:spPr>
        <p:txBody>
          <a:bodyPr>
            <a:noAutofit/>
          </a:bodyPr>
          <a:lstStyle/>
          <a:p>
            <a:r>
              <a:rPr lang="hi-IN" sz="4000" b="1" dirty="0">
                <a:solidFill>
                  <a:srgbClr val="C00000"/>
                </a:solidFill>
                <a:latin typeface="Open sans"/>
              </a:rPr>
              <a:t>सीरोलॉजी/</a:t>
            </a:r>
            <a:br>
              <a:rPr lang="hi-IN" sz="4000" b="1" dirty="0">
                <a:solidFill>
                  <a:srgbClr val="C00000"/>
                </a:solidFill>
                <a:latin typeface="Open sans"/>
              </a:rPr>
            </a:br>
            <a:r>
              <a:rPr lang="hi-IN" sz="4000" b="1" dirty="0">
                <a:solidFill>
                  <a:srgbClr val="C00000"/>
                </a:solidFill>
                <a:latin typeface="Open sans"/>
              </a:rPr>
              <a:t>इम्यूनो-डायग्नोस्टिक्स</a:t>
            </a:r>
            <a:endParaRPr lang="en-IN" sz="4000" b="1" u="sng" dirty="0">
              <a:solidFill>
                <a:srgbClr val="C00000"/>
              </a:solidFill>
              <a:latin typeface="Open sans"/>
              <a:cs typeface="Times New Roman" panose="02020603050405020304" pitchFamily="18" charset="0"/>
            </a:endParaRPr>
          </a:p>
        </p:txBody>
      </p:sp>
      <p:pic>
        <p:nvPicPr>
          <p:cNvPr id="9" name="object 4">
            <a:extLst>
              <a:ext uri="{FF2B5EF4-FFF2-40B4-BE49-F238E27FC236}">
                <a16:creationId xmlns:a16="http://schemas.microsoft.com/office/drawing/2014/main" id="{79862334-1ADD-426A-88EC-80FA37493A93}"/>
              </a:ext>
            </a:extLst>
          </p:cNvPr>
          <p:cNvPicPr/>
          <p:nvPr/>
        </p:nvPicPr>
        <p:blipFill rotWithShape="1">
          <a:blip r:embed="rId2" cstate="print"/>
          <a:srcRect r="21695"/>
          <a:stretch/>
        </p:blipFill>
        <p:spPr>
          <a:xfrm>
            <a:off x="10741032" y="27603"/>
            <a:ext cx="1436668" cy="1088879"/>
          </a:xfrm>
          <a:prstGeom prst="rect">
            <a:avLst/>
          </a:prstGeom>
        </p:spPr>
      </p:pic>
      <p:pic>
        <p:nvPicPr>
          <p:cNvPr id="10" name="Picture 9">
            <a:extLst>
              <a:ext uri="{FF2B5EF4-FFF2-40B4-BE49-F238E27FC236}">
                <a16:creationId xmlns:a16="http://schemas.microsoft.com/office/drawing/2014/main" id="{38D7732D-A2B9-4AF5-8684-128F85960EEB}"/>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1731922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5105400" y="1447800"/>
            <a:ext cx="6934200" cy="4572000"/>
          </a:xfrm>
          <a:noFill/>
        </p:spPr>
        <p:txBody>
          <a:bodyPr>
            <a:noAutofit/>
          </a:bodyPr>
          <a:lstStyle/>
          <a:p>
            <a:pPr marL="180975" indent="-180975"/>
            <a:r>
              <a:rPr lang="hi-IN" sz="2800" dirty="0">
                <a:latin typeface="Open sans"/>
              </a:rPr>
              <a:t>मुख्य उद्देश्य घटनास्थल से सभी जानकारी निकालना है जो पहचानने में सहायक होगी-
खतरा/परिणाम 
दूषित क्षेत्र
लोग उजागर
अपराधी/अपराधी
काउंटर उपाय
प्रतिक्रिया योजना</a:t>
            </a:r>
            <a:endParaRPr lang="en-IN" sz="2400" dirty="0">
              <a:latin typeface="Times New Roman" panose="02020603050405020304" pitchFamily="18" charset="0"/>
              <a:cs typeface="Times New Roman" pitchFamily="18"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914400" y="2209800"/>
            <a:ext cx="3581400" cy="2819400"/>
          </a:xfrm>
          <a:noFill/>
        </p:spPr>
        <p:txBody>
          <a:bodyPr>
            <a:normAutofit/>
          </a:bodyPr>
          <a:lstStyle/>
          <a:p>
            <a:r>
              <a:rPr lang="hi-IN" sz="4000" b="1" dirty="0">
                <a:solidFill>
                  <a:srgbClr val="C00000"/>
                </a:solidFill>
                <a:latin typeface="Open sans"/>
              </a:rPr>
              <a:t>जैविक एजेंट का पता लगाना</a:t>
            </a:r>
            <a:endParaRPr lang="en-IN" sz="4000" b="1" dirty="0">
              <a:solidFill>
                <a:srgbClr val="C00000"/>
              </a:solidFill>
              <a:latin typeface="Open sans"/>
              <a:cs typeface="Times New Roman" panose="02020603050405020304" pitchFamily="18" charset="0"/>
            </a:endParaRPr>
          </a:p>
        </p:txBody>
      </p:sp>
      <p:pic>
        <p:nvPicPr>
          <p:cNvPr id="9" name="object 4">
            <a:extLst>
              <a:ext uri="{FF2B5EF4-FFF2-40B4-BE49-F238E27FC236}">
                <a16:creationId xmlns:a16="http://schemas.microsoft.com/office/drawing/2014/main" id="{5D570247-9283-42BB-A7BD-419E34A99B97}"/>
              </a:ext>
            </a:extLst>
          </p:cNvPr>
          <p:cNvPicPr/>
          <p:nvPr/>
        </p:nvPicPr>
        <p:blipFill rotWithShape="1">
          <a:blip r:embed="rId2" cstate="print"/>
          <a:srcRect r="21695"/>
          <a:stretch/>
        </p:blipFill>
        <p:spPr>
          <a:xfrm>
            <a:off x="10741032" y="27603"/>
            <a:ext cx="1436668" cy="1088879"/>
          </a:xfrm>
          <a:prstGeom prst="rect">
            <a:avLst/>
          </a:prstGeom>
        </p:spPr>
      </p:pic>
      <p:pic>
        <p:nvPicPr>
          <p:cNvPr id="10" name="Picture 9">
            <a:extLst>
              <a:ext uri="{FF2B5EF4-FFF2-40B4-BE49-F238E27FC236}">
                <a16:creationId xmlns:a16="http://schemas.microsoft.com/office/drawing/2014/main" id="{8C60BD03-6033-41FA-ADB0-AAD32D026053}"/>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1731922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4038600" y="1447800"/>
            <a:ext cx="7696200" cy="4724400"/>
          </a:xfrm>
          <a:noFill/>
        </p:spPr>
        <p:txBody>
          <a:bodyPr>
            <a:noAutofit/>
          </a:bodyPr>
          <a:lstStyle/>
          <a:p>
            <a:pPr>
              <a:lnSpc>
                <a:spcPct val="150000"/>
              </a:lnSpc>
            </a:pPr>
            <a:r>
              <a:rPr lang="hi-IN" sz="2800" b="1" dirty="0">
                <a:latin typeface="Open sans"/>
              </a:rPr>
              <a:t>निम्नलिखित सिद्धांतों पर नमूना परीक्षण: -</a:t>
            </a:r>
            <a:endParaRPr lang="en-US" sz="2800" b="1" dirty="0">
              <a:latin typeface="Open sans"/>
            </a:endParaRPr>
          </a:p>
          <a:p>
            <a:pPr>
              <a:lnSpc>
                <a:spcPct val="150000"/>
              </a:lnSpc>
            </a:pPr>
            <a:r>
              <a:rPr lang="hi-IN" sz="2800" dirty="0">
                <a:latin typeface="Open sans"/>
              </a:rPr>
              <a:t>एजेंट की न्यूनतम से उच्चतम सांद्रता तक जाना (क्रॉस संदूषण के जोखिम को कम करना)
किसी भी नमूने का दोहरा सेट प्राप्त करें
हमले के क्षेत्र के बाहर नियंत्रण नमूना प्राप्त करें</a:t>
            </a:r>
            <a:endParaRPr lang="en-IN" sz="2400" dirty="0">
              <a:latin typeface="Times New Roman" panose="02020603050405020304" pitchFamily="18" charset="0"/>
              <a:cs typeface="Times New Roman" pitchFamily="18"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304800" y="3048000"/>
            <a:ext cx="3429000" cy="1143000"/>
          </a:xfrm>
          <a:noFill/>
        </p:spPr>
        <p:txBody>
          <a:bodyPr>
            <a:normAutofit/>
          </a:bodyPr>
          <a:lstStyle/>
          <a:p>
            <a:r>
              <a:rPr lang="hi-IN" sz="4000" b="1" dirty="0">
                <a:solidFill>
                  <a:srgbClr val="C00000"/>
                </a:solidFill>
                <a:latin typeface="Open sans"/>
              </a:rPr>
              <a:t>नमूना</a:t>
            </a:r>
            <a:endParaRPr lang="en-IN" sz="4000" b="1" dirty="0">
              <a:solidFill>
                <a:srgbClr val="C00000"/>
              </a:solidFill>
              <a:latin typeface="Open sans"/>
              <a:cs typeface="Times New Roman" panose="02020603050405020304" pitchFamily="18" charset="0"/>
            </a:endParaRPr>
          </a:p>
        </p:txBody>
      </p:sp>
      <p:pic>
        <p:nvPicPr>
          <p:cNvPr id="9" name="object 4">
            <a:extLst>
              <a:ext uri="{FF2B5EF4-FFF2-40B4-BE49-F238E27FC236}">
                <a16:creationId xmlns:a16="http://schemas.microsoft.com/office/drawing/2014/main" id="{6B52ED09-EE47-49FB-B052-BADF1EEFDCB8}"/>
              </a:ext>
            </a:extLst>
          </p:cNvPr>
          <p:cNvPicPr/>
          <p:nvPr/>
        </p:nvPicPr>
        <p:blipFill rotWithShape="1">
          <a:blip r:embed="rId2" cstate="print"/>
          <a:srcRect r="21695"/>
          <a:stretch/>
        </p:blipFill>
        <p:spPr>
          <a:xfrm>
            <a:off x="10741032" y="27603"/>
            <a:ext cx="1436668" cy="1088879"/>
          </a:xfrm>
          <a:prstGeom prst="rect">
            <a:avLst/>
          </a:prstGeom>
        </p:spPr>
      </p:pic>
      <p:pic>
        <p:nvPicPr>
          <p:cNvPr id="10" name="Picture 9">
            <a:extLst>
              <a:ext uri="{FF2B5EF4-FFF2-40B4-BE49-F238E27FC236}">
                <a16:creationId xmlns:a16="http://schemas.microsoft.com/office/drawing/2014/main" id="{B44B5249-3D59-4B85-A1F9-4A3E1089AA24}"/>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1731922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5181600" y="1524000"/>
            <a:ext cx="6553200" cy="4572000"/>
          </a:xfrm>
          <a:noFill/>
        </p:spPr>
        <p:txBody>
          <a:bodyPr>
            <a:noAutofit/>
          </a:bodyPr>
          <a:lstStyle/>
          <a:p>
            <a:pPr marL="0" lvl="0" indent="0">
              <a:lnSpc>
                <a:spcPct val="150000"/>
              </a:lnSpc>
              <a:spcBef>
                <a:spcPts val="0"/>
              </a:spcBef>
              <a:buNone/>
            </a:pPr>
            <a:r>
              <a:rPr lang="hi-IN" sz="2800" b="1" dirty="0">
                <a:latin typeface="Open sans"/>
              </a:rPr>
              <a:t>सरल–
एक चम्मच मिट्टी उठाना, 
हवा का नमूना, 
सतह के झाड़ू 
मनोग्रंथि-
फेफड़े के ऊतक, यकृत के ऊतक</a:t>
            </a:r>
            <a:endParaRPr lang="en-IN" sz="2400" dirty="0">
              <a:latin typeface="Times New Roman" panose="02020603050405020304" pitchFamily="18" charset="0"/>
              <a:cs typeface="Times New Roman" pitchFamily="18"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685800" y="2667000"/>
            <a:ext cx="3505200" cy="1143000"/>
          </a:xfrm>
          <a:noFill/>
        </p:spPr>
        <p:txBody>
          <a:bodyPr>
            <a:noAutofit/>
          </a:bodyPr>
          <a:lstStyle/>
          <a:p>
            <a:r>
              <a:rPr lang="hi-IN" sz="4000" b="1" dirty="0">
                <a:solidFill>
                  <a:srgbClr val="C00000"/>
                </a:solidFill>
                <a:latin typeface="Open sans"/>
              </a:rPr>
              <a:t>नमूनाकरण तकनीक</a:t>
            </a:r>
            <a:endParaRPr lang="en-IN" sz="4000" b="1" dirty="0">
              <a:solidFill>
                <a:srgbClr val="C00000"/>
              </a:solidFill>
              <a:latin typeface="Open sans"/>
              <a:cs typeface="Times New Roman" panose="02020603050405020304" pitchFamily="18" charset="0"/>
            </a:endParaRPr>
          </a:p>
        </p:txBody>
      </p:sp>
      <p:pic>
        <p:nvPicPr>
          <p:cNvPr id="9" name="object 4">
            <a:extLst>
              <a:ext uri="{FF2B5EF4-FFF2-40B4-BE49-F238E27FC236}">
                <a16:creationId xmlns:a16="http://schemas.microsoft.com/office/drawing/2014/main" id="{A9570A87-277B-48EF-9187-FE34A299B88D}"/>
              </a:ext>
            </a:extLst>
          </p:cNvPr>
          <p:cNvPicPr/>
          <p:nvPr/>
        </p:nvPicPr>
        <p:blipFill rotWithShape="1">
          <a:blip r:embed="rId2" cstate="print"/>
          <a:srcRect r="21695"/>
          <a:stretch/>
        </p:blipFill>
        <p:spPr>
          <a:xfrm>
            <a:off x="10741032" y="27603"/>
            <a:ext cx="1436668" cy="1088879"/>
          </a:xfrm>
          <a:prstGeom prst="rect">
            <a:avLst/>
          </a:prstGeom>
        </p:spPr>
      </p:pic>
      <p:pic>
        <p:nvPicPr>
          <p:cNvPr id="10" name="Picture 9">
            <a:extLst>
              <a:ext uri="{FF2B5EF4-FFF2-40B4-BE49-F238E27FC236}">
                <a16:creationId xmlns:a16="http://schemas.microsoft.com/office/drawing/2014/main" id="{10B0E915-E2A9-4866-98AD-C4225539FE4E}"/>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1731922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4267200" y="1116482"/>
            <a:ext cx="7467600" cy="5436718"/>
          </a:xfrm>
          <a:noFill/>
        </p:spPr>
        <p:txBody>
          <a:bodyPr>
            <a:noAutofit/>
          </a:bodyPr>
          <a:lstStyle/>
          <a:p>
            <a:pPr marL="514350" indent="-514350" algn="just">
              <a:buFont typeface="+mj-lt"/>
              <a:buAutoNum type="arabicPeriod"/>
            </a:pPr>
            <a:r>
              <a:rPr lang="hi-IN" sz="2800" dirty="0">
                <a:latin typeface="Open sans"/>
              </a:rPr>
              <a:t>संदूषण से बचने के लिए बाँझ हैंडलिंग तकनीकों का उपयोग किया जाना चाहिए।
प्रयोगशाला में परिवहन सहित पूरे मिशन के दौरान नमूना प्राप्त और संरक्षित किया जाना चाहिए ताकि लाइव एजेंट निष्क्रिय न हों (उदाहरण के लिए ठंडा, वायुरोधी कंटेनर रखें)।
पुष्टिकरण दूसरे विश्लेषण के लिए नमूनों के दो सेट आवश्यक हैं।
सभी नमूना कंटेनरों पर स्पष्ट लेबलिंग।</a:t>
            </a:r>
            <a:endParaRPr lang="en-IN" sz="2800" dirty="0">
              <a:latin typeface="Times New Roman" panose="02020603050405020304" pitchFamily="18" charset="0"/>
              <a:cs typeface="Times New Roman" pitchFamily="18"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838200" y="2667000"/>
            <a:ext cx="2971800" cy="1143000"/>
          </a:xfrm>
          <a:noFill/>
        </p:spPr>
        <p:txBody>
          <a:bodyPr>
            <a:noAutofit/>
          </a:bodyPr>
          <a:lstStyle/>
          <a:p>
            <a:r>
              <a:rPr lang="en-IN" sz="4000" b="1" dirty="0">
                <a:solidFill>
                  <a:srgbClr val="C00000"/>
                </a:solidFill>
                <a:latin typeface="Open sans" panose="020B0606030504020204"/>
              </a:rPr>
              <a:t>Sampling </a:t>
            </a:r>
            <a:r>
              <a:rPr lang="hi-IN" sz="4000" b="1" dirty="0">
                <a:solidFill>
                  <a:srgbClr val="C00000"/>
                </a:solidFill>
                <a:latin typeface="Open sans" panose="020B0606030504020204"/>
              </a:rPr>
              <a:t> करते समय</a:t>
            </a:r>
            <a:endParaRPr lang="en-IN" sz="4000" b="1" dirty="0">
              <a:solidFill>
                <a:srgbClr val="C00000"/>
              </a:solidFill>
              <a:latin typeface="Open sans" panose="020B0606030504020204"/>
              <a:cs typeface="Times New Roman" panose="02020603050405020304" pitchFamily="18" charset="0"/>
            </a:endParaRPr>
          </a:p>
        </p:txBody>
      </p:sp>
      <p:pic>
        <p:nvPicPr>
          <p:cNvPr id="9" name="object 4">
            <a:extLst>
              <a:ext uri="{FF2B5EF4-FFF2-40B4-BE49-F238E27FC236}">
                <a16:creationId xmlns:a16="http://schemas.microsoft.com/office/drawing/2014/main" id="{EFCECF57-0768-4A4B-B283-A9934B604E19}"/>
              </a:ext>
            </a:extLst>
          </p:cNvPr>
          <p:cNvPicPr/>
          <p:nvPr/>
        </p:nvPicPr>
        <p:blipFill rotWithShape="1">
          <a:blip r:embed="rId2" cstate="print"/>
          <a:srcRect r="21695"/>
          <a:stretch/>
        </p:blipFill>
        <p:spPr>
          <a:xfrm>
            <a:off x="10741032" y="27603"/>
            <a:ext cx="1436668" cy="1088879"/>
          </a:xfrm>
          <a:prstGeom prst="rect">
            <a:avLst/>
          </a:prstGeom>
        </p:spPr>
      </p:pic>
      <p:pic>
        <p:nvPicPr>
          <p:cNvPr id="10" name="Picture 9">
            <a:extLst>
              <a:ext uri="{FF2B5EF4-FFF2-40B4-BE49-F238E27FC236}">
                <a16:creationId xmlns:a16="http://schemas.microsoft.com/office/drawing/2014/main" id="{90DB2F9C-F41C-46E7-A0F1-F60FD67618EA}"/>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173192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457200" y="2743200"/>
            <a:ext cx="4038600" cy="1905000"/>
          </a:xfrm>
          <a:noFill/>
        </p:spPr>
        <p:txBody>
          <a:bodyPr>
            <a:noAutofit/>
          </a:bodyPr>
          <a:lstStyle/>
          <a:p>
            <a:r>
              <a:rPr lang="hi-IN" sz="4000" b="1" dirty="0">
                <a:solidFill>
                  <a:srgbClr val="C00000"/>
                </a:solidFill>
                <a:latin typeface="Open sans" panose="020B0606030504020204"/>
              </a:rPr>
              <a:t>जैविक एजेंटों के प्रकार</a:t>
            </a:r>
            <a:endParaRPr lang="en-IN" sz="4000" b="1" u="sng" dirty="0">
              <a:solidFill>
                <a:srgbClr val="C00000"/>
              </a:solidFill>
              <a:latin typeface="Open sans" panose="020B0606030504020204"/>
              <a:cs typeface="Times New Roman" panose="02020603050405020304" pitchFamily="18" charset="0"/>
            </a:endParaRPr>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graphicFrame>
        <p:nvGraphicFramePr>
          <p:cNvPr id="14" name="Group 60">
            <a:extLst>
              <a:ext uri="{FF2B5EF4-FFF2-40B4-BE49-F238E27FC236}">
                <a16:creationId xmlns:a16="http://schemas.microsoft.com/office/drawing/2014/main" id="{6D5C1A15-5BBA-4DEB-B527-5858E649EB69}"/>
              </a:ext>
            </a:extLst>
          </p:cNvPr>
          <p:cNvGraphicFramePr>
            <a:graphicFrameLocks/>
          </p:cNvGraphicFramePr>
          <p:nvPr>
            <p:extLst>
              <p:ext uri="{D42A27DB-BD31-4B8C-83A1-F6EECF244321}">
                <p14:modId xmlns:p14="http://schemas.microsoft.com/office/powerpoint/2010/main" val="3170794596"/>
              </p:ext>
            </p:extLst>
          </p:nvPr>
        </p:nvGraphicFramePr>
        <p:xfrm>
          <a:off x="4724400" y="1399443"/>
          <a:ext cx="7010400" cy="4727037"/>
        </p:xfrm>
        <a:graphic>
          <a:graphicData uri="http://schemas.openxmlformats.org/drawingml/2006/table">
            <a:tbl>
              <a:tblPr/>
              <a:tblGrid>
                <a:gridCol w="2819400">
                  <a:extLst>
                    <a:ext uri="{9D8B030D-6E8A-4147-A177-3AD203B41FA5}">
                      <a16:colId xmlns:a16="http://schemas.microsoft.com/office/drawing/2014/main" val="20000"/>
                    </a:ext>
                  </a:extLst>
                </a:gridCol>
                <a:gridCol w="4191000">
                  <a:extLst>
                    <a:ext uri="{9D8B030D-6E8A-4147-A177-3AD203B41FA5}">
                      <a16:colId xmlns:a16="http://schemas.microsoft.com/office/drawing/2014/main" val="20001"/>
                    </a:ext>
                  </a:extLst>
                </a:gridCol>
              </a:tblGrid>
              <a:tr h="53791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hi-IN" sz="2800" b="1" i="0" u="none" strike="noStrike" cap="none" normalizeH="0" baseline="0" dirty="0">
                          <a:ln>
                            <a:noFill/>
                          </a:ln>
                          <a:solidFill>
                            <a:schemeClr val="accent6">
                              <a:lumMod val="75000"/>
                            </a:schemeClr>
                          </a:solidFill>
                          <a:effectLst/>
                          <a:latin typeface="Open sans" panose="020B0606030504020204"/>
                        </a:rPr>
                        <a:t>समूह</a:t>
                      </a:r>
                      <a:endParaRPr kumimoji="0" lang="en-US" sz="2800" b="1" i="0" u="none" strike="noStrike" cap="none" normalizeH="0" baseline="0" dirty="0">
                        <a:ln>
                          <a:noFill/>
                        </a:ln>
                        <a:solidFill>
                          <a:schemeClr val="accent6">
                            <a:lumMod val="75000"/>
                          </a:schemeClr>
                        </a:solidFill>
                        <a:effectLst/>
                        <a:latin typeface="Open sans" panose="020B0606030504020204"/>
                      </a:endParaRPr>
                    </a:p>
                  </a:txBody>
                  <a:tcPr marL="121920" marR="121920" marT="46663" marB="4666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66FFC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hi-IN" sz="2800" b="1" i="0" u="none" strike="noStrike" cap="none" normalizeH="0" baseline="0" dirty="0">
                          <a:ln>
                            <a:noFill/>
                          </a:ln>
                          <a:solidFill>
                            <a:schemeClr val="tx1"/>
                          </a:solidFill>
                          <a:effectLst/>
                          <a:latin typeface="Open sans" panose="020B0606030504020204"/>
                        </a:rPr>
                        <a:t>रोग का उत्पादन</a:t>
                      </a:r>
                      <a:endParaRPr kumimoji="0" lang="en-US" sz="2800" b="1" i="0" u="none" strike="noStrike" cap="none" normalizeH="0" baseline="0" dirty="0">
                        <a:ln>
                          <a:noFill/>
                        </a:ln>
                        <a:solidFill>
                          <a:schemeClr val="tx1"/>
                        </a:solidFill>
                        <a:effectLst/>
                        <a:latin typeface="Open sans" panose="020B0606030504020204"/>
                      </a:endParaRPr>
                    </a:p>
                  </a:txBody>
                  <a:tcPr marL="121920" marR="121920" marT="46663" marB="46663"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66"/>
                    </a:solidFill>
                  </a:tcPr>
                </a:tc>
                <a:extLst>
                  <a:ext uri="{0D108BD9-81ED-4DB2-BD59-A6C34878D82A}">
                    <a16:rowId xmlns:a16="http://schemas.microsoft.com/office/drawing/2014/main" val="10000"/>
                  </a:ext>
                </a:extLst>
              </a:tr>
              <a:tr h="87004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sz="2800" b="1" i="0" u="none" strike="noStrike" cap="none" normalizeH="0" baseline="0" dirty="0">
                          <a:ln>
                            <a:noFill/>
                          </a:ln>
                          <a:solidFill>
                            <a:schemeClr val="accent6">
                              <a:lumMod val="75000"/>
                            </a:schemeClr>
                          </a:solidFill>
                          <a:effectLst/>
                          <a:latin typeface="Open sans" panose="020B0606030504020204"/>
                        </a:rPr>
                        <a:t>कवक</a:t>
                      </a:r>
                      <a:endParaRPr kumimoji="0" lang="en-US" sz="2800" b="1" i="0" u="none" strike="noStrike" cap="none" normalizeH="0" baseline="0" dirty="0">
                        <a:ln>
                          <a:noFill/>
                        </a:ln>
                        <a:solidFill>
                          <a:schemeClr val="accent6">
                            <a:lumMod val="75000"/>
                          </a:schemeClr>
                        </a:solidFill>
                        <a:effectLst/>
                        <a:latin typeface="Open sans" panose="020B0606030504020204"/>
                      </a:endParaRPr>
                    </a:p>
                  </a:txBody>
                  <a:tcPr marL="121920" marR="121920" marT="46663" marB="4666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sz="2800" b="1" i="0" u="none" strike="noStrike" cap="none" normalizeH="0" baseline="0" dirty="0">
                          <a:ln>
                            <a:noFill/>
                          </a:ln>
                          <a:solidFill>
                            <a:srgbClr val="0033CC"/>
                          </a:solidFill>
                          <a:effectLst/>
                          <a:latin typeface="Open sans" panose="020B0606030504020204"/>
                        </a:rPr>
                        <a:t>हिस्टोप्लाज्मोसिस</a:t>
                      </a:r>
                      <a:endParaRPr kumimoji="0" lang="en-US" sz="2800" b="1" i="0" u="none" strike="noStrike" cap="none" normalizeH="0" baseline="0" dirty="0">
                        <a:ln>
                          <a:noFill/>
                        </a:ln>
                        <a:solidFill>
                          <a:srgbClr val="0033CC"/>
                        </a:solidFill>
                        <a:effectLst/>
                        <a:latin typeface="Open sans" panose="020B0606030504020204"/>
                      </a:endParaRPr>
                    </a:p>
                  </a:txBody>
                  <a:tcPr marL="121920" marR="121920" marT="46663" marB="46663"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87004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sz="2800" b="1" i="0" u="none" strike="noStrike" cap="none" normalizeH="0" baseline="0" dirty="0">
                          <a:ln>
                            <a:noFill/>
                          </a:ln>
                          <a:solidFill>
                            <a:schemeClr val="tx1"/>
                          </a:solidFill>
                          <a:effectLst/>
                          <a:latin typeface="Open sans" panose="020B0606030504020204"/>
                        </a:rPr>
                        <a:t>जीवाणु</a:t>
                      </a:r>
                      <a:endParaRPr kumimoji="0" lang="en-US" sz="2800" b="1" i="0" u="none" strike="noStrike" cap="none" normalizeH="0" baseline="0" dirty="0">
                        <a:ln>
                          <a:noFill/>
                        </a:ln>
                        <a:solidFill>
                          <a:schemeClr val="tx1"/>
                        </a:solidFill>
                        <a:effectLst/>
                        <a:latin typeface="Open sans" panose="020B0606030504020204"/>
                      </a:endParaRPr>
                    </a:p>
                  </a:txBody>
                  <a:tcPr marL="121920" marR="121920" marT="46663" marB="4666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sz="2800" b="1" i="0" u="none" strike="noStrike" cap="none" normalizeH="0" baseline="0" dirty="0">
                          <a:ln>
                            <a:noFill/>
                          </a:ln>
                          <a:solidFill>
                            <a:schemeClr val="tx1"/>
                          </a:solidFill>
                          <a:effectLst/>
                          <a:latin typeface="Open sans" panose="020B0606030504020204"/>
                        </a:rPr>
                        <a:t>प्लेग, हैजा, एंथ्रेक्स, नोकार्डियोसिस</a:t>
                      </a:r>
                      <a:endParaRPr kumimoji="0" lang="en-US" sz="2800" b="1" i="0" u="none" strike="noStrike" cap="none" normalizeH="0" baseline="0" dirty="0">
                        <a:ln>
                          <a:noFill/>
                        </a:ln>
                        <a:solidFill>
                          <a:srgbClr val="0033CC"/>
                        </a:solidFill>
                        <a:effectLst/>
                        <a:latin typeface="Open sans" panose="020B0606030504020204"/>
                      </a:endParaRPr>
                    </a:p>
                  </a:txBody>
                  <a:tcPr marL="121920" marR="121920" marT="46663" marB="46663"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96434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sz="2800" b="1" i="0" u="none" strike="noStrike" cap="none" normalizeH="0" baseline="0" dirty="0">
                          <a:ln>
                            <a:noFill/>
                          </a:ln>
                          <a:solidFill>
                            <a:srgbClr val="FF3300"/>
                          </a:solidFill>
                          <a:effectLst/>
                          <a:latin typeface="Open sans" panose="020B0606030504020204"/>
                        </a:rPr>
                        <a:t>वायरस</a:t>
                      </a:r>
                      <a:endParaRPr kumimoji="0" lang="en-US" sz="2800" b="1" i="0" u="none" strike="noStrike" cap="none" normalizeH="0" baseline="0" dirty="0">
                        <a:ln>
                          <a:noFill/>
                        </a:ln>
                        <a:solidFill>
                          <a:srgbClr val="FF3300"/>
                        </a:solidFill>
                        <a:effectLst/>
                        <a:latin typeface="Open sans" panose="020B0606030504020204"/>
                      </a:endParaRPr>
                    </a:p>
                  </a:txBody>
                  <a:tcPr marL="121920" marR="121920" marT="46663" marB="4666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sz="2800" b="1" i="0" u="none" strike="noStrike" cap="none" normalizeH="0" baseline="0" dirty="0">
                          <a:ln>
                            <a:noFill/>
                          </a:ln>
                          <a:solidFill>
                            <a:srgbClr val="FF3300"/>
                          </a:solidFill>
                          <a:effectLst/>
                          <a:latin typeface="Open sans" panose="020B0606030504020204"/>
                        </a:rPr>
                        <a:t>डेंगू बुखार, चेचक, इन्फ्लूएंजा</a:t>
                      </a:r>
                      <a:endParaRPr kumimoji="0" lang="en-US" sz="2800" b="1" i="0" u="none" strike="noStrike" cap="none" normalizeH="0" baseline="0" dirty="0">
                        <a:ln>
                          <a:noFill/>
                        </a:ln>
                        <a:solidFill>
                          <a:srgbClr val="FF3300"/>
                        </a:solidFill>
                        <a:effectLst/>
                        <a:latin typeface="Open sans" panose="020B0606030504020204"/>
                      </a:endParaRPr>
                    </a:p>
                  </a:txBody>
                  <a:tcPr marL="121920" marR="121920" marT="46663" marB="46663"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3791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sz="2800" b="1" i="0" u="none" strike="noStrike" cap="none" normalizeH="0" baseline="0" dirty="0">
                          <a:ln>
                            <a:noFill/>
                          </a:ln>
                          <a:solidFill>
                            <a:schemeClr val="tx1"/>
                          </a:solidFill>
                          <a:effectLst/>
                          <a:latin typeface="Open sans" panose="020B0606030504020204"/>
                        </a:rPr>
                        <a:t>रिकेट्सिया</a:t>
                      </a:r>
                      <a:endParaRPr kumimoji="0" lang="en-US" sz="2800" b="1" i="0" u="none" strike="noStrike" cap="none" normalizeH="0" baseline="0" dirty="0">
                        <a:ln>
                          <a:noFill/>
                        </a:ln>
                        <a:solidFill>
                          <a:schemeClr val="tx1"/>
                        </a:solidFill>
                        <a:effectLst/>
                        <a:latin typeface="Open sans" panose="020B0606030504020204"/>
                      </a:endParaRPr>
                    </a:p>
                  </a:txBody>
                  <a:tcPr marL="121920" marR="121920" marT="46663" marB="4666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sz="2800" b="1" i="0" u="none" strike="noStrike" cap="none" normalizeH="0" baseline="0" dirty="0">
                          <a:ln>
                            <a:noFill/>
                          </a:ln>
                          <a:solidFill>
                            <a:schemeClr val="tx1"/>
                          </a:solidFill>
                          <a:effectLst/>
                          <a:latin typeface="Open sans" panose="020B0606030504020204"/>
                        </a:rPr>
                        <a:t>क्यू बुखार, टाइफस</a:t>
                      </a:r>
                      <a:endParaRPr kumimoji="0" lang="en-US" sz="2800" b="1" i="0" u="none" strike="noStrike" cap="none" normalizeH="0" baseline="0" dirty="0">
                        <a:ln>
                          <a:noFill/>
                        </a:ln>
                        <a:solidFill>
                          <a:schemeClr val="tx1"/>
                        </a:solidFill>
                        <a:effectLst/>
                        <a:latin typeface="Open sans" panose="020B0606030504020204"/>
                      </a:endParaRPr>
                    </a:p>
                  </a:txBody>
                  <a:tcPr marL="121920" marR="121920" marT="46663" marB="46663"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87004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sz="2800" b="1" i="0" u="none" strike="noStrike" cap="none" normalizeH="0" baseline="0" dirty="0">
                          <a:ln>
                            <a:noFill/>
                          </a:ln>
                          <a:solidFill>
                            <a:srgbClr val="0033CC"/>
                          </a:solidFill>
                          <a:effectLst/>
                          <a:latin typeface="Open sans" panose="020B0606030504020204"/>
                        </a:rPr>
                        <a:t>विषाक्त पदार्थों</a:t>
                      </a:r>
                      <a:endParaRPr kumimoji="0" lang="en-US" sz="2800" b="1" i="0" u="none" strike="noStrike" cap="none" normalizeH="0" baseline="0" dirty="0">
                        <a:ln>
                          <a:noFill/>
                        </a:ln>
                        <a:solidFill>
                          <a:srgbClr val="0033CC"/>
                        </a:solidFill>
                        <a:effectLst/>
                        <a:latin typeface="Open sans" panose="020B0606030504020204"/>
                      </a:endParaRPr>
                    </a:p>
                  </a:txBody>
                  <a:tcPr marL="121920" marR="121920" marT="46663" marB="4666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sz="2800" b="1" i="0" u="none" strike="noStrike" cap="none" normalizeH="0" baseline="0" dirty="0">
                          <a:ln>
                            <a:noFill/>
                          </a:ln>
                          <a:solidFill>
                            <a:srgbClr val="0033CC"/>
                          </a:solidFill>
                          <a:effectLst/>
                          <a:latin typeface="Open sans" panose="020B0606030504020204"/>
                        </a:rPr>
                        <a:t>रिसिन</a:t>
                      </a:r>
                      <a:endParaRPr kumimoji="0" lang="en-US" sz="2800" b="1" i="0" u="none" strike="noStrike" cap="none" normalizeH="0" baseline="0" dirty="0">
                        <a:ln>
                          <a:noFill/>
                        </a:ln>
                        <a:solidFill>
                          <a:srgbClr val="0033CC"/>
                        </a:solidFill>
                        <a:effectLst/>
                        <a:latin typeface="Open sans" panose="020B0606030504020204"/>
                      </a:endParaRPr>
                    </a:p>
                  </a:txBody>
                  <a:tcPr marL="121920" marR="121920" marT="46663" marB="46663"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pic>
        <p:nvPicPr>
          <p:cNvPr id="16" name="object 4">
            <a:extLst>
              <a:ext uri="{FF2B5EF4-FFF2-40B4-BE49-F238E27FC236}">
                <a16:creationId xmlns:a16="http://schemas.microsoft.com/office/drawing/2014/main" id="{0BE225B0-237C-45E7-8A4C-3CC1B563D416}"/>
              </a:ext>
            </a:extLst>
          </p:cNvPr>
          <p:cNvPicPr/>
          <p:nvPr/>
        </p:nvPicPr>
        <p:blipFill rotWithShape="1">
          <a:blip r:embed="rId2" cstate="print"/>
          <a:srcRect r="21695"/>
          <a:stretch/>
        </p:blipFill>
        <p:spPr>
          <a:xfrm>
            <a:off x="10741032" y="27603"/>
            <a:ext cx="1436668" cy="1088879"/>
          </a:xfrm>
          <a:prstGeom prst="rect">
            <a:avLst/>
          </a:prstGeom>
        </p:spPr>
      </p:pic>
      <p:pic>
        <p:nvPicPr>
          <p:cNvPr id="17" name="Picture 16">
            <a:extLst>
              <a:ext uri="{FF2B5EF4-FFF2-40B4-BE49-F238E27FC236}">
                <a16:creationId xmlns:a16="http://schemas.microsoft.com/office/drawing/2014/main" id="{6C0FA07E-EDB6-4675-AF56-040C08A49772}"/>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304808294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4038600" y="990600"/>
            <a:ext cx="7772400" cy="5638800"/>
          </a:xfrm>
          <a:noFill/>
        </p:spPr>
        <p:txBody>
          <a:bodyPr>
            <a:noAutofit/>
          </a:bodyPr>
          <a:lstStyle/>
          <a:p>
            <a:pPr algn="just">
              <a:lnSpc>
                <a:spcPct val="150000"/>
              </a:lnSpc>
              <a:buFont typeface="Wingdings" panose="05000000000000000000" pitchFamily="2" charset="2"/>
              <a:buChar char="Ø"/>
            </a:pPr>
            <a:r>
              <a:rPr lang="hi-IN" sz="2400" dirty="0">
                <a:latin typeface="Open sans"/>
              </a:rPr>
              <a:t>रिसिन पृथ्वी पर सबसे जहरीले प्रोटीनयुक्त पदार्थों में से एक है जिसे अरंडी के पौधे के बीजों से निकाला जाता है जिसे आमतौर पर रिसिनस कम्युनिस के रूप में जाना जाता है। 
रिसिन एक ग्लाइकोप्रोटीन है। यह सेलुलर प्रोटीन संश्लेषण के पूर्ण निषेध का कारण बनता है जिससे कोशिका मृत्यु हो जाती है।
 रिसिन को इसकी उच्च विषाक्तता और आसान उपलब्धता के कारण जैविक युद्ध एजेंट माना गया है। 
परीक्षण 5-7 मिनट से भी कम समय में पूरा हो जाता है</a:t>
            </a:r>
            <a:endParaRPr lang="en-IN" sz="2400" dirty="0">
              <a:latin typeface="Times New Roman" panose="02020603050405020304" pitchFamily="18" charset="0"/>
              <a:cs typeface="Times New Roman" pitchFamily="18"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381000" y="2209800"/>
            <a:ext cx="3352800" cy="2057400"/>
          </a:xfrm>
          <a:noFill/>
        </p:spPr>
        <p:txBody>
          <a:bodyPr>
            <a:noAutofit/>
          </a:bodyPr>
          <a:lstStyle/>
          <a:p>
            <a:r>
              <a:rPr lang="hi-IN" sz="4000" b="1" dirty="0">
                <a:solidFill>
                  <a:srgbClr val="C00000"/>
                </a:solidFill>
                <a:latin typeface="Open sans"/>
              </a:rPr>
              <a:t>रिसिन के लिए डिटेक्शन किट</a:t>
            </a:r>
            <a:endParaRPr lang="en-IN" sz="4000" b="1" dirty="0">
              <a:solidFill>
                <a:srgbClr val="C00000"/>
              </a:solidFill>
              <a:latin typeface="Open sans"/>
              <a:cs typeface="Times New Roman" panose="02020603050405020304" pitchFamily="18" charset="0"/>
            </a:endParaRPr>
          </a:p>
        </p:txBody>
      </p:sp>
      <p:pic>
        <p:nvPicPr>
          <p:cNvPr id="9" name="object 4">
            <a:extLst>
              <a:ext uri="{FF2B5EF4-FFF2-40B4-BE49-F238E27FC236}">
                <a16:creationId xmlns:a16="http://schemas.microsoft.com/office/drawing/2014/main" id="{D4B791A0-2CC2-41FC-BD7D-C46D4FF722F3}"/>
              </a:ext>
            </a:extLst>
          </p:cNvPr>
          <p:cNvPicPr/>
          <p:nvPr/>
        </p:nvPicPr>
        <p:blipFill rotWithShape="1">
          <a:blip r:embed="rId2" cstate="print"/>
          <a:srcRect r="21695"/>
          <a:stretch/>
        </p:blipFill>
        <p:spPr>
          <a:xfrm>
            <a:off x="10741032" y="27603"/>
            <a:ext cx="1436668" cy="1088879"/>
          </a:xfrm>
          <a:prstGeom prst="rect">
            <a:avLst/>
          </a:prstGeom>
        </p:spPr>
      </p:pic>
      <p:pic>
        <p:nvPicPr>
          <p:cNvPr id="10" name="Picture 9">
            <a:extLst>
              <a:ext uri="{FF2B5EF4-FFF2-40B4-BE49-F238E27FC236}">
                <a16:creationId xmlns:a16="http://schemas.microsoft.com/office/drawing/2014/main" id="{81CE88DB-1ECE-466A-9B3F-75038E9B5627}"/>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1731922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5181600" y="1752600"/>
            <a:ext cx="6324600" cy="3505200"/>
          </a:xfrm>
          <a:noFill/>
        </p:spPr>
        <p:txBody>
          <a:bodyPr>
            <a:noAutofit/>
          </a:bodyPr>
          <a:lstStyle/>
          <a:p>
            <a:pPr algn="just">
              <a:lnSpc>
                <a:spcPct val="150000"/>
              </a:lnSpc>
            </a:pPr>
            <a:r>
              <a:rPr lang="hi-IN" sz="2800" dirty="0">
                <a:latin typeface="Open sans"/>
              </a:rPr>
              <a:t>डीआरडीई ने प्रारंभिक अवस्था में संक्रमण का पता लगाने के लिए एक सरल, सुरक्षित और लागत प्रभावी पुनः संयोजक प्रोटीन आधारित आईजीएम एलिसा (एंजाइम लिंक्ड इम्यूनो सॉर्बेंट परख) विकसित किया है।</a:t>
            </a:r>
            <a:endParaRPr lang="en-IN" sz="2400" dirty="0">
              <a:latin typeface="Times New Roman" panose="02020603050405020304" pitchFamily="18" charset="0"/>
              <a:cs typeface="Times New Roman" pitchFamily="18"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1828800" y="2895600"/>
            <a:ext cx="2209800" cy="1143000"/>
          </a:xfrm>
          <a:noFill/>
        </p:spPr>
        <p:txBody>
          <a:bodyPr>
            <a:normAutofit/>
          </a:bodyPr>
          <a:lstStyle/>
          <a:p>
            <a:r>
              <a:rPr lang="hi-IN" sz="4000" b="1" dirty="0">
                <a:solidFill>
                  <a:srgbClr val="C00000"/>
                </a:solidFill>
                <a:latin typeface="Open sans"/>
              </a:rPr>
              <a:t>एलिसा</a:t>
            </a:r>
            <a:endParaRPr lang="en-IN" sz="4000" b="1" dirty="0">
              <a:solidFill>
                <a:srgbClr val="C00000"/>
              </a:solidFill>
              <a:latin typeface="Open sans"/>
              <a:cs typeface="Times New Roman" panose="02020603050405020304" pitchFamily="18" charset="0"/>
            </a:endParaRPr>
          </a:p>
        </p:txBody>
      </p:sp>
      <p:pic>
        <p:nvPicPr>
          <p:cNvPr id="9" name="object 4">
            <a:extLst>
              <a:ext uri="{FF2B5EF4-FFF2-40B4-BE49-F238E27FC236}">
                <a16:creationId xmlns:a16="http://schemas.microsoft.com/office/drawing/2014/main" id="{63EDC4FD-4A8F-406F-AF04-02083816955C}"/>
              </a:ext>
            </a:extLst>
          </p:cNvPr>
          <p:cNvPicPr/>
          <p:nvPr/>
        </p:nvPicPr>
        <p:blipFill rotWithShape="1">
          <a:blip r:embed="rId2" cstate="print"/>
          <a:srcRect r="21695"/>
          <a:stretch/>
        </p:blipFill>
        <p:spPr>
          <a:xfrm>
            <a:off x="10741032" y="27603"/>
            <a:ext cx="1436668" cy="1088879"/>
          </a:xfrm>
          <a:prstGeom prst="rect">
            <a:avLst/>
          </a:prstGeom>
        </p:spPr>
      </p:pic>
      <p:pic>
        <p:nvPicPr>
          <p:cNvPr id="10" name="Picture 9">
            <a:extLst>
              <a:ext uri="{FF2B5EF4-FFF2-40B4-BE49-F238E27FC236}">
                <a16:creationId xmlns:a16="http://schemas.microsoft.com/office/drawing/2014/main" id="{B97AEBFB-250A-4560-95BA-71EE1C7C04BF}"/>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1731922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5257800" y="1295400"/>
            <a:ext cx="6629400" cy="4572000"/>
          </a:xfrm>
          <a:noFill/>
        </p:spPr>
        <p:txBody>
          <a:bodyPr>
            <a:noAutofit/>
          </a:bodyPr>
          <a:lstStyle/>
          <a:p>
            <a:pPr lvl="0">
              <a:buNone/>
            </a:pPr>
            <a:r>
              <a:rPr lang="hi-IN" sz="2800" b="1" dirty="0">
                <a:latin typeface="Open sans"/>
              </a:rPr>
              <a:t>स्मार्ट बायो सेंसर:
</a:t>
            </a:r>
            <a:r>
              <a:rPr lang="hi-IN" sz="2800" dirty="0">
                <a:latin typeface="Open sans"/>
              </a:rPr>
              <a:t>तेजी से प्रतिक्रिया क्लासिफायर।
 छोटी, हल्की, कम शक्ति।
60-120 सेकंड के भीतर जैव एजेंट की पहचान करता है।
शुष्क हवा का सेवन।
व्यापक खतरे वर्गों का पता लगाएं।
अज्ञात जीवों का पता लगाना शामिल करें।</a:t>
            </a:r>
            <a:endParaRPr lang="en-IN" sz="2400" dirty="0">
              <a:latin typeface="Times New Roman" panose="02020603050405020304" pitchFamily="18" charset="0"/>
              <a:cs typeface="Times New Roman" pitchFamily="18"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685800" y="1295400"/>
            <a:ext cx="4038600" cy="4038600"/>
          </a:xfrm>
          <a:noFill/>
        </p:spPr>
        <p:txBody>
          <a:bodyPr>
            <a:normAutofit/>
          </a:bodyPr>
          <a:lstStyle/>
          <a:p>
            <a:r>
              <a:rPr lang="hi-IN" b="1" dirty="0">
                <a:solidFill>
                  <a:srgbClr val="C00000"/>
                </a:solidFill>
                <a:latin typeface="Open sans"/>
              </a:rPr>
              <a:t>जैविक आपात स्थितियों के लिए एनडीआरएफ में उपलब्ध उपकरण</a:t>
            </a:r>
            <a:endParaRPr lang="en-IN" b="1" dirty="0">
              <a:solidFill>
                <a:srgbClr val="C00000"/>
              </a:solidFill>
              <a:latin typeface="Open sans"/>
              <a:cs typeface="Times New Roman" panose="02020603050405020304" pitchFamily="18" charset="0"/>
            </a:endParaRPr>
          </a:p>
        </p:txBody>
      </p:sp>
      <p:pic>
        <p:nvPicPr>
          <p:cNvPr id="9" name="object 4">
            <a:extLst>
              <a:ext uri="{FF2B5EF4-FFF2-40B4-BE49-F238E27FC236}">
                <a16:creationId xmlns:a16="http://schemas.microsoft.com/office/drawing/2014/main" id="{B19496F3-6DBB-4B5B-A1B1-FDBED2510ED0}"/>
              </a:ext>
            </a:extLst>
          </p:cNvPr>
          <p:cNvPicPr/>
          <p:nvPr/>
        </p:nvPicPr>
        <p:blipFill rotWithShape="1">
          <a:blip r:embed="rId2" cstate="print"/>
          <a:srcRect r="21695"/>
          <a:stretch/>
        </p:blipFill>
        <p:spPr>
          <a:xfrm>
            <a:off x="10741032" y="27603"/>
            <a:ext cx="1436668" cy="1088879"/>
          </a:xfrm>
          <a:prstGeom prst="rect">
            <a:avLst/>
          </a:prstGeom>
        </p:spPr>
      </p:pic>
      <p:pic>
        <p:nvPicPr>
          <p:cNvPr id="10" name="Picture 9">
            <a:extLst>
              <a:ext uri="{FF2B5EF4-FFF2-40B4-BE49-F238E27FC236}">
                <a16:creationId xmlns:a16="http://schemas.microsoft.com/office/drawing/2014/main" id="{472C763A-83A2-4D8C-BFB1-C04CFF72CAB0}"/>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1731922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5257800" y="1524000"/>
            <a:ext cx="6477000" cy="4572000"/>
          </a:xfrm>
          <a:noFill/>
        </p:spPr>
        <p:txBody>
          <a:bodyPr>
            <a:noAutofit/>
          </a:bodyPr>
          <a:lstStyle/>
          <a:p>
            <a:pPr lvl="0">
              <a:buFont typeface="Wingdings" pitchFamily="2" charset="2"/>
              <a:buChar char="Ø"/>
            </a:pPr>
            <a:r>
              <a:rPr lang="hi-IN" sz="2800" dirty="0">
                <a:latin typeface="Open sans"/>
              </a:rPr>
              <a:t>यह एक पीसीआर आधारित पहचानकर्ता है
एक साथ 5 नमूनों के लिए उपकरण मंच।
5-60 मिनट के भीतर बायो एजेंट की पहचान करता है।
कीटाणुशोधन को सक्षम करने के लिए टिकाऊ, मजबूत और सील
सुवाह्य।
बैटरी संचालित।</a:t>
            </a:r>
            <a:endParaRPr lang="en-IN" sz="2400" dirty="0">
              <a:latin typeface="Times New Roman" panose="02020603050405020304" pitchFamily="18" charset="0"/>
              <a:cs typeface="Times New Roman" pitchFamily="18"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609600" y="2667000"/>
            <a:ext cx="3810000" cy="1143000"/>
          </a:xfrm>
          <a:noFill/>
        </p:spPr>
        <p:txBody>
          <a:bodyPr>
            <a:noAutofit/>
          </a:bodyPr>
          <a:lstStyle/>
          <a:p>
            <a:r>
              <a:rPr lang="hi-IN" sz="4000" b="1" dirty="0">
                <a:solidFill>
                  <a:srgbClr val="C00000"/>
                </a:solidFill>
                <a:latin typeface="Open sans"/>
              </a:rPr>
              <a:t>बायोसीक प्लस</a:t>
            </a:r>
            <a:endParaRPr lang="en-IN" sz="4000" b="1" dirty="0">
              <a:solidFill>
                <a:srgbClr val="C00000"/>
              </a:solidFill>
              <a:latin typeface="Open sans"/>
              <a:cs typeface="Times New Roman" panose="02020603050405020304" pitchFamily="18" charset="0"/>
            </a:endParaRPr>
          </a:p>
        </p:txBody>
      </p:sp>
      <p:pic>
        <p:nvPicPr>
          <p:cNvPr id="9" name="object 4">
            <a:extLst>
              <a:ext uri="{FF2B5EF4-FFF2-40B4-BE49-F238E27FC236}">
                <a16:creationId xmlns:a16="http://schemas.microsoft.com/office/drawing/2014/main" id="{E04E6776-FBBE-4F50-B840-0A7F081E8B4A}"/>
              </a:ext>
            </a:extLst>
          </p:cNvPr>
          <p:cNvPicPr/>
          <p:nvPr/>
        </p:nvPicPr>
        <p:blipFill rotWithShape="1">
          <a:blip r:embed="rId2" cstate="print"/>
          <a:srcRect r="21695"/>
          <a:stretch/>
        </p:blipFill>
        <p:spPr>
          <a:xfrm>
            <a:off x="10741032" y="27603"/>
            <a:ext cx="1436668" cy="1088879"/>
          </a:xfrm>
          <a:prstGeom prst="rect">
            <a:avLst/>
          </a:prstGeom>
        </p:spPr>
      </p:pic>
      <p:pic>
        <p:nvPicPr>
          <p:cNvPr id="10" name="Picture 9">
            <a:extLst>
              <a:ext uri="{FF2B5EF4-FFF2-40B4-BE49-F238E27FC236}">
                <a16:creationId xmlns:a16="http://schemas.microsoft.com/office/drawing/2014/main" id="{D09B19FC-5839-4F8B-842F-447E50BC135D}"/>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1731922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4876800" y="1371600"/>
            <a:ext cx="6934200" cy="4572000"/>
          </a:xfrm>
          <a:noFill/>
        </p:spPr>
        <p:txBody>
          <a:bodyPr>
            <a:noAutofit/>
          </a:bodyPr>
          <a:lstStyle/>
          <a:p>
            <a:pPr marL="0" lvl="1" indent="0">
              <a:lnSpc>
                <a:spcPct val="150000"/>
              </a:lnSpc>
              <a:buNone/>
            </a:pPr>
            <a:r>
              <a:rPr lang="en-US" b="1" dirty="0">
                <a:latin typeface="Open sans"/>
              </a:rPr>
              <a:t> </a:t>
            </a:r>
            <a:r>
              <a:rPr lang="hi-IN" dirty="0">
                <a:latin typeface="Open sans"/>
              </a:rPr>
              <a:t>श्वसन सुरक्षा
वायु शुद्ध करने वाला श्वासयंत्र (तपेदिक और कपड़ा फिल्टर मास्क)
कनस्तर (एपीआर) के साथ वायु शुद्ध करने वाला श्वासयंत्र
सकारात्मक दबाव एयर लाइन श्वासयंत्र (</a:t>
            </a:r>
            <a:r>
              <a:rPr lang="en-US" dirty="0">
                <a:latin typeface="Open sans"/>
              </a:rPr>
              <a:t>PPALR)</a:t>
            </a:r>
            <a:endParaRPr lang="en-IN" sz="2400" dirty="0">
              <a:latin typeface="Times New Roman" panose="02020603050405020304" pitchFamily="18" charset="0"/>
              <a:cs typeface="Times New Roman" pitchFamily="18"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990600" y="2057400"/>
            <a:ext cx="3352800" cy="2590800"/>
          </a:xfrm>
          <a:noFill/>
        </p:spPr>
        <p:txBody>
          <a:bodyPr>
            <a:noAutofit/>
          </a:bodyPr>
          <a:lstStyle/>
          <a:p>
            <a:r>
              <a:rPr lang="hi-IN" sz="4000" b="1" dirty="0">
                <a:solidFill>
                  <a:srgbClr val="C00000"/>
                </a:solidFill>
                <a:latin typeface="Open sans"/>
              </a:rPr>
              <a:t>सुरक्षा की भौतिक विधि</a:t>
            </a:r>
            <a:endParaRPr lang="en-IN" sz="4000" b="1" u="sng" dirty="0">
              <a:solidFill>
                <a:srgbClr val="C00000"/>
              </a:solidFill>
              <a:latin typeface="Open sans"/>
              <a:cs typeface="Times New Roman" panose="02020603050405020304" pitchFamily="18" charset="0"/>
            </a:endParaRPr>
          </a:p>
        </p:txBody>
      </p:sp>
      <p:pic>
        <p:nvPicPr>
          <p:cNvPr id="9" name="object 4">
            <a:extLst>
              <a:ext uri="{FF2B5EF4-FFF2-40B4-BE49-F238E27FC236}">
                <a16:creationId xmlns:a16="http://schemas.microsoft.com/office/drawing/2014/main" id="{F050CD77-4A03-42A8-B150-FA57515A1A50}"/>
              </a:ext>
            </a:extLst>
          </p:cNvPr>
          <p:cNvPicPr/>
          <p:nvPr/>
        </p:nvPicPr>
        <p:blipFill rotWithShape="1">
          <a:blip r:embed="rId2" cstate="print"/>
          <a:srcRect r="21695"/>
          <a:stretch/>
        </p:blipFill>
        <p:spPr>
          <a:xfrm>
            <a:off x="10741032" y="27603"/>
            <a:ext cx="1436668" cy="1088879"/>
          </a:xfrm>
          <a:prstGeom prst="rect">
            <a:avLst/>
          </a:prstGeom>
        </p:spPr>
      </p:pic>
      <p:pic>
        <p:nvPicPr>
          <p:cNvPr id="10" name="Picture 9">
            <a:extLst>
              <a:ext uri="{FF2B5EF4-FFF2-40B4-BE49-F238E27FC236}">
                <a16:creationId xmlns:a16="http://schemas.microsoft.com/office/drawing/2014/main" id="{DE3B3E23-2C66-48CC-8DB2-70BCB9FC15BD}"/>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1731922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4724400" y="990600"/>
            <a:ext cx="7315200" cy="5334000"/>
          </a:xfrm>
          <a:noFill/>
        </p:spPr>
        <p:txBody>
          <a:bodyPr>
            <a:noAutofit/>
          </a:bodyPr>
          <a:lstStyle/>
          <a:p>
            <a:pPr>
              <a:lnSpc>
                <a:spcPct val="150000"/>
              </a:lnSpc>
            </a:pPr>
            <a:r>
              <a:rPr lang="hi-IN" sz="2800" dirty="0">
                <a:latin typeface="Open sans"/>
              </a:rPr>
              <a:t>स्तर- 'ए' (उच्चतम श्वसन और त्वचा सुरक्षा)
स्तर- 'बी' (उच्चतम श्वसन और कम सुरक्षा) 
स्तर- 'सी' (सबसे कम श्वसन और त्वचा की सुरक्षा)
स्तर- 'डी' (कोई श्वसन और त्वचा की सुरक्षा नहीं)</a:t>
            </a:r>
            <a:endParaRPr lang="en-IN" sz="2400" dirty="0">
              <a:latin typeface="Times New Roman" panose="02020603050405020304" pitchFamily="18" charset="0"/>
              <a:cs typeface="Times New Roman" pitchFamily="18"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838200" y="1981200"/>
            <a:ext cx="3657600" cy="2667000"/>
          </a:xfrm>
          <a:noFill/>
        </p:spPr>
        <p:txBody>
          <a:bodyPr>
            <a:noAutofit/>
          </a:bodyPr>
          <a:lstStyle/>
          <a:p>
            <a:r>
              <a:rPr lang="hi-IN" sz="4000" b="1" dirty="0">
                <a:solidFill>
                  <a:srgbClr val="C00000"/>
                </a:solidFill>
                <a:latin typeface="Open sans"/>
              </a:rPr>
              <a:t>सुरक्षा कपड़ा और श्वसन सुरक्षा</a:t>
            </a:r>
            <a:endParaRPr lang="en-IN" sz="4000" b="1" u="sng" dirty="0">
              <a:solidFill>
                <a:srgbClr val="C00000"/>
              </a:solidFill>
              <a:latin typeface="Open sans"/>
              <a:cs typeface="Times New Roman" panose="02020603050405020304" pitchFamily="18" charset="0"/>
            </a:endParaRPr>
          </a:p>
        </p:txBody>
      </p:sp>
      <p:pic>
        <p:nvPicPr>
          <p:cNvPr id="9" name="object 4">
            <a:extLst>
              <a:ext uri="{FF2B5EF4-FFF2-40B4-BE49-F238E27FC236}">
                <a16:creationId xmlns:a16="http://schemas.microsoft.com/office/drawing/2014/main" id="{51CC889A-AD2B-4AD4-AF7C-CCF6EA951F5D}"/>
              </a:ext>
            </a:extLst>
          </p:cNvPr>
          <p:cNvPicPr/>
          <p:nvPr/>
        </p:nvPicPr>
        <p:blipFill rotWithShape="1">
          <a:blip r:embed="rId2" cstate="print"/>
          <a:srcRect r="21695"/>
          <a:stretch/>
        </p:blipFill>
        <p:spPr>
          <a:xfrm>
            <a:off x="10741032" y="27603"/>
            <a:ext cx="1436668" cy="1088879"/>
          </a:xfrm>
          <a:prstGeom prst="rect">
            <a:avLst/>
          </a:prstGeom>
        </p:spPr>
      </p:pic>
      <p:pic>
        <p:nvPicPr>
          <p:cNvPr id="10" name="Picture 9">
            <a:extLst>
              <a:ext uri="{FF2B5EF4-FFF2-40B4-BE49-F238E27FC236}">
                <a16:creationId xmlns:a16="http://schemas.microsoft.com/office/drawing/2014/main" id="{F841C5D9-8B42-4A88-BB00-485FCA733715}"/>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1731922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4800600" y="914400"/>
            <a:ext cx="6934200" cy="5638800"/>
          </a:xfrm>
          <a:noFill/>
        </p:spPr>
        <p:txBody>
          <a:bodyPr>
            <a:noAutofit/>
          </a:bodyPr>
          <a:lstStyle/>
          <a:p>
            <a:pPr>
              <a:lnSpc>
                <a:spcPct val="150000"/>
              </a:lnSpc>
              <a:buNone/>
            </a:pPr>
            <a:r>
              <a:rPr lang="en-US" sz="2400" dirty="0">
                <a:latin typeface="Open sans"/>
              </a:rPr>
              <a:t> </a:t>
            </a:r>
            <a:r>
              <a:rPr lang="en-US" sz="2400" b="1" dirty="0">
                <a:solidFill>
                  <a:srgbClr val="C00000"/>
                </a:solidFill>
                <a:latin typeface="Open sans"/>
              </a:rPr>
              <a:t>	</a:t>
            </a:r>
            <a:r>
              <a:rPr lang="hi-IN" sz="2400" b="1" dirty="0">
                <a:latin typeface="Open sans"/>
              </a:rPr>
              <a:t>धारण</a:t>
            </a:r>
            <a:endParaRPr lang="en-US" sz="2400" b="1" dirty="0">
              <a:latin typeface="Open sans"/>
            </a:endParaRPr>
          </a:p>
          <a:p>
            <a:pPr>
              <a:lnSpc>
                <a:spcPct val="150000"/>
              </a:lnSpc>
            </a:pPr>
            <a:r>
              <a:rPr lang="hi-IN" sz="2400" dirty="0">
                <a:latin typeface="Open sans"/>
              </a:rPr>
              <a:t>सूट, श्वसन, बूट और दस्ताने का निरीक्षण।
बैठने की स्थिति में सूट और बूट पहनना।
पहनने के लिए बडी को सहायता करें। 
पहनने से पहले श्वासयंत्र का निरीक्षण करें।
हुड पहनने वाले दोस्त की सहायता करें।  
दस्ताने पहने हुए।
सूट के सभी संयुक्त स्थान को टैप करना।
आंदोलन और निपुणता में जाँच करें।</a:t>
            </a:r>
            <a:endParaRPr lang="en-IN" sz="2400" dirty="0"/>
          </a:p>
          <a:p>
            <a:pPr marL="0" indent="0">
              <a:lnSpc>
                <a:spcPct val="150000"/>
              </a:lnSpc>
              <a:buNone/>
            </a:pPr>
            <a:endParaRPr lang="en-IN" sz="2400" dirty="0">
              <a:latin typeface="Times New Roman" panose="02020603050405020304" pitchFamily="18" charset="0"/>
              <a:cs typeface="Times New Roman" pitchFamily="18"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1143000" y="2286000"/>
            <a:ext cx="2819400" cy="2438400"/>
          </a:xfrm>
          <a:noFill/>
        </p:spPr>
        <p:txBody>
          <a:bodyPr>
            <a:noAutofit/>
          </a:bodyPr>
          <a:lstStyle/>
          <a:p>
            <a:r>
              <a:rPr lang="hi-IN" sz="4000" b="1" dirty="0">
                <a:solidFill>
                  <a:srgbClr val="C00000"/>
                </a:solidFill>
                <a:latin typeface="Open sans"/>
              </a:rPr>
              <a:t>डोनिंग और डॉफिंग</a:t>
            </a:r>
            <a:endParaRPr lang="en-IN" sz="4000" b="1" u="sng" dirty="0">
              <a:solidFill>
                <a:srgbClr val="C00000"/>
              </a:solidFill>
              <a:latin typeface="Open sans"/>
              <a:cs typeface="Times New Roman" panose="02020603050405020304" pitchFamily="18" charset="0"/>
            </a:endParaRPr>
          </a:p>
        </p:txBody>
      </p:sp>
      <p:pic>
        <p:nvPicPr>
          <p:cNvPr id="9" name="object 4">
            <a:extLst>
              <a:ext uri="{FF2B5EF4-FFF2-40B4-BE49-F238E27FC236}">
                <a16:creationId xmlns:a16="http://schemas.microsoft.com/office/drawing/2014/main" id="{2F84FF5A-E3AD-4D79-9291-DBAF17E26CE3}"/>
              </a:ext>
            </a:extLst>
          </p:cNvPr>
          <p:cNvPicPr/>
          <p:nvPr/>
        </p:nvPicPr>
        <p:blipFill rotWithShape="1">
          <a:blip r:embed="rId2" cstate="print"/>
          <a:srcRect r="21695"/>
          <a:stretch/>
        </p:blipFill>
        <p:spPr>
          <a:xfrm>
            <a:off x="10741032" y="27603"/>
            <a:ext cx="1436668" cy="1088879"/>
          </a:xfrm>
          <a:prstGeom prst="rect">
            <a:avLst/>
          </a:prstGeom>
        </p:spPr>
      </p:pic>
      <p:pic>
        <p:nvPicPr>
          <p:cNvPr id="10" name="Picture 9">
            <a:extLst>
              <a:ext uri="{FF2B5EF4-FFF2-40B4-BE49-F238E27FC236}">
                <a16:creationId xmlns:a16="http://schemas.microsoft.com/office/drawing/2014/main" id="{D0374080-DC9A-459B-8CA4-61F88E85FA15}"/>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1731922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4" name="Rectangle 13"/>
          <p:cNvSpPr/>
          <p:nvPr/>
        </p:nvSpPr>
        <p:spPr>
          <a:xfrm>
            <a:off x="5029200" y="865988"/>
            <a:ext cx="6705600" cy="5664949"/>
          </a:xfrm>
          <a:prstGeom prst="rect">
            <a:avLst/>
          </a:prstGeom>
        </p:spPr>
        <p:txBody>
          <a:bodyPr wrap="square">
            <a:spAutoFit/>
          </a:bodyPr>
          <a:lstStyle/>
          <a:p>
            <a:pPr>
              <a:lnSpc>
                <a:spcPct val="150000"/>
              </a:lnSpc>
            </a:pPr>
            <a:r>
              <a:rPr lang="en-US" sz="2800" b="1" dirty="0">
                <a:latin typeface="Open sans"/>
              </a:rPr>
              <a:t> </a:t>
            </a:r>
            <a:r>
              <a:rPr lang="hi-IN" sz="2400" b="1" dirty="0">
                <a:latin typeface="Open sans"/>
              </a:rPr>
              <a:t>डोफिंग</a:t>
            </a:r>
            <a:endParaRPr lang="en-US" sz="2400" b="1" dirty="0">
              <a:latin typeface="Open sans"/>
            </a:endParaRPr>
          </a:p>
          <a:p>
            <a:pPr marL="457200" indent="-457200">
              <a:lnSpc>
                <a:spcPct val="150000"/>
              </a:lnSpc>
              <a:buFont typeface="Wingdings" panose="05000000000000000000" pitchFamily="2" charset="2"/>
              <a:buChar char="ü"/>
            </a:pPr>
            <a:r>
              <a:rPr lang="hi-IN" sz="2400" dirty="0">
                <a:latin typeface="Open sans"/>
              </a:rPr>
              <a:t>परिशोधन की पुष्टि करें।
सभी टेपिंग हटा दें।
चेन खोलें और कमर तक रखें।
हाथ से निकालें।
बैठने की स्थिति में सूट हटा दें। 
बाहरी दस्ताने निकालें। 
आंतरिक दस्ताने निकालें।
श्वसन मास्क निकालें।
शॉवर का प्रयोग करें और कपड़े बदलें।</a:t>
            </a:r>
            <a:endParaRPr lang="en-IN" sz="2400" dirty="0"/>
          </a:p>
        </p:txBody>
      </p:sp>
      <p:pic>
        <p:nvPicPr>
          <p:cNvPr id="7" name="object 4">
            <a:extLst>
              <a:ext uri="{FF2B5EF4-FFF2-40B4-BE49-F238E27FC236}">
                <a16:creationId xmlns:a16="http://schemas.microsoft.com/office/drawing/2014/main" id="{133B8A13-834A-4E1F-BD2A-9075C70A10B9}"/>
              </a:ext>
            </a:extLst>
          </p:cNvPr>
          <p:cNvPicPr/>
          <p:nvPr/>
        </p:nvPicPr>
        <p:blipFill rotWithShape="1">
          <a:blip r:embed="rId2" cstate="print"/>
          <a:srcRect r="21695"/>
          <a:stretch/>
        </p:blipFill>
        <p:spPr>
          <a:xfrm>
            <a:off x="10741032" y="27603"/>
            <a:ext cx="1436668" cy="1088879"/>
          </a:xfrm>
          <a:prstGeom prst="rect">
            <a:avLst/>
          </a:prstGeom>
        </p:spPr>
      </p:pic>
      <p:pic>
        <p:nvPicPr>
          <p:cNvPr id="8" name="Picture 7">
            <a:extLst>
              <a:ext uri="{FF2B5EF4-FFF2-40B4-BE49-F238E27FC236}">
                <a16:creationId xmlns:a16="http://schemas.microsoft.com/office/drawing/2014/main" id="{94C25177-92D5-4F66-A5BD-18198E1120FC}"/>
              </a:ext>
            </a:extLst>
          </p:cNvPr>
          <p:cNvPicPr>
            <a:picLocks noChangeAspect="1"/>
          </p:cNvPicPr>
          <p:nvPr/>
        </p:nvPicPr>
        <p:blipFill>
          <a:blip r:embed="rId3"/>
          <a:stretch>
            <a:fillRect/>
          </a:stretch>
        </p:blipFill>
        <p:spPr>
          <a:xfrm>
            <a:off x="234651" y="117884"/>
            <a:ext cx="1384533" cy="941482"/>
          </a:xfrm>
          <a:prstGeom prst="rect">
            <a:avLst/>
          </a:prstGeom>
        </p:spPr>
      </p:pic>
      <p:sp>
        <p:nvSpPr>
          <p:cNvPr id="13" name="Title 1">
            <a:extLst>
              <a:ext uri="{FF2B5EF4-FFF2-40B4-BE49-F238E27FC236}">
                <a16:creationId xmlns:a16="http://schemas.microsoft.com/office/drawing/2014/main" id="{3BD5FA08-0D2D-4DCF-A1A3-DBA5A7157E81}"/>
              </a:ext>
            </a:extLst>
          </p:cNvPr>
          <p:cNvSpPr txBox="1">
            <a:spLocks/>
          </p:cNvSpPr>
          <p:nvPr/>
        </p:nvSpPr>
        <p:spPr>
          <a:xfrm>
            <a:off x="1143000" y="2286000"/>
            <a:ext cx="2819400" cy="2438400"/>
          </a:xfrm>
          <a:prstGeom prst="rect">
            <a:avLst/>
          </a:prstGeom>
          <a:noFill/>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hi-IN" sz="4000" b="1" dirty="0">
                <a:solidFill>
                  <a:srgbClr val="C00000"/>
                </a:solidFill>
                <a:latin typeface="Open sans"/>
              </a:rPr>
              <a:t>डोनिंग और डॉफिंग</a:t>
            </a:r>
            <a:endParaRPr lang="en-IN" sz="4000" b="1" u="sng" dirty="0">
              <a:solidFill>
                <a:srgbClr val="C00000"/>
              </a:solidFill>
              <a:latin typeface="Open sans"/>
              <a:cs typeface="Times New Roman" panose="02020603050405020304" pitchFamily="18" charset="0"/>
            </a:endParaRPr>
          </a:p>
        </p:txBody>
      </p:sp>
    </p:spTree>
    <p:extLst>
      <p:ext uri="{BB962C8B-B14F-4D97-AF65-F5344CB8AC3E}">
        <p14:creationId xmlns:p14="http://schemas.microsoft.com/office/powerpoint/2010/main" val="21731922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5334000" y="1600200"/>
            <a:ext cx="6400800" cy="4572000"/>
          </a:xfrm>
          <a:noFill/>
        </p:spPr>
        <p:txBody>
          <a:bodyPr>
            <a:noAutofit/>
          </a:bodyPr>
          <a:lstStyle/>
          <a:p>
            <a:pPr>
              <a:lnSpc>
                <a:spcPct val="90000"/>
              </a:lnSpc>
            </a:pPr>
            <a:r>
              <a:rPr lang="hi-IN" sz="2800" dirty="0">
                <a:latin typeface="Open sans"/>
              </a:rPr>
              <a:t>खाद्य स्वच्छता
जल स्वच्छता
व्यक्तिगत स्वच्छता
कीड़ों और कृन्तकों का नियंत्रण</a:t>
            </a:r>
            <a:endParaRPr lang="en-IN" sz="2400" dirty="0">
              <a:latin typeface="Times New Roman" panose="02020603050405020304" pitchFamily="18" charset="0"/>
              <a:cs typeface="Times New Roman" pitchFamily="18"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1524000" y="1828800"/>
            <a:ext cx="2590800" cy="2514600"/>
          </a:xfrm>
          <a:noFill/>
        </p:spPr>
        <p:txBody>
          <a:bodyPr>
            <a:normAutofit/>
          </a:bodyPr>
          <a:lstStyle/>
          <a:p>
            <a:r>
              <a:rPr lang="hi-IN" sz="4000" b="1" dirty="0">
                <a:solidFill>
                  <a:srgbClr val="C00000"/>
                </a:solidFill>
                <a:latin typeface="Open sans"/>
              </a:rPr>
              <a:t>सार्वजनिक स्वास्थ्य पहलू</a:t>
            </a:r>
            <a:endParaRPr lang="en-IN" sz="4000" b="1" dirty="0">
              <a:solidFill>
                <a:srgbClr val="C00000"/>
              </a:solidFill>
              <a:latin typeface="Open sans"/>
              <a:cs typeface="Times New Roman" panose="02020603050405020304" pitchFamily="18" charset="0"/>
            </a:endParaRPr>
          </a:p>
        </p:txBody>
      </p:sp>
      <p:pic>
        <p:nvPicPr>
          <p:cNvPr id="13" name="object 4">
            <a:extLst>
              <a:ext uri="{FF2B5EF4-FFF2-40B4-BE49-F238E27FC236}">
                <a16:creationId xmlns:a16="http://schemas.microsoft.com/office/drawing/2014/main" id="{85435FC7-5D6D-42DE-B47D-8A46C844E556}"/>
              </a:ext>
            </a:extLst>
          </p:cNvPr>
          <p:cNvPicPr/>
          <p:nvPr/>
        </p:nvPicPr>
        <p:blipFill rotWithShape="1">
          <a:blip r:embed="rId2" cstate="print"/>
          <a:srcRect r="21695"/>
          <a:stretch/>
        </p:blipFill>
        <p:spPr>
          <a:xfrm>
            <a:off x="10741032" y="27603"/>
            <a:ext cx="1436668" cy="1088879"/>
          </a:xfrm>
          <a:prstGeom prst="rect">
            <a:avLst/>
          </a:prstGeom>
        </p:spPr>
      </p:pic>
      <p:pic>
        <p:nvPicPr>
          <p:cNvPr id="18" name="Picture 17">
            <a:extLst>
              <a:ext uri="{FF2B5EF4-FFF2-40B4-BE49-F238E27FC236}">
                <a16:creationId xmlns:a16="http://schemas.microsoft.com/office/drawing/2014/main" id="{6A1F12F3-36F5-4211-9B50-FD21AF9835AB}"/>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1731922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4953000" y="1066800"/>
            <a:ext cx="6705600" cy="5562600"/>
          </a:xfrm>
          <a:noFill/>
        </p:spPr>
        <p:txBody>
          <a:bodyPr>
            <a:noAutofit/>
          </a:bodyPr>
          <a:lstStyle/>
          <a:p>
            <a:pPr>
              <a:lnSpc>
                <a:spcPct val="150000"/>
              </a:lnSpc>
              <a:buNone/>
            </a:pPr>
            <a:r>
              <a:rPr lang="hi-IN" sz="2800" b="1" dirty="0">
                <a:latin typeface="Open sans"/>
              </a:rPr>
              <a:t>प्रभावित मामले:-</a:t>
            </a:r>
            <a:r>
              <a:rPr lang="hi-IN" sz="2800" dirty="0">
                <a:latin typeface="Open sans"/>
              </a:rPr>
              <a:t>संदिग्ध:- पैरामेडिकल कर्मियों द्वारा इतिहास के आधार पर किया गया निदान।
संभावित: – चिकित्सा अधिकारी द्वारा इतिहास और नैदानिक परीक्षा पर किए गए निदान। 
पुष्टि करें- चिकित्सा अधिकारी द्वारा नैदानिक निदान और सकारात्मक प्रयोगशाला पहचान।</a:t>
            </a:r>
            <a:endParaRPr lang="en-IN" sz="2400" dirty="0">
              <a:latin typeface="Times New Roman" panose="02020603050405020304" pitchFamily="18" charset="0"/>
              <a:cs typeface="Times New Roman" pitchFamily="18"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762000" y="2819400"/>
            <a:ext cx="3276600" cy="1143000"/>
          </a:xfrm>
          <a:noFill/>
        </p:spPr>
        <p:txBody>
          <a:bodyPr>
            <a:normAutofit fontScale="90000"/>
          </a:bodyPr>
          <a:lstStyle/>
          <a:p>
            <a:r>
              <a:rPr lang="hi-IN" sz="4000" b="1" dirty="0">
                <a:solidFill>
                  <a:srgbClr val="C00000"/>
                </a:solidFill>
                <a:latin typeface="Open sans"/>
              </a:rPr>
              <a:t>कुछ दिनों के लिए सबसे अलग रहना</a:t>
            </a:r>
            <a:r>
              <a:rPr lang="en-US" sz="4000" u="sng" dirty="0">
                <a:solidFill>
                  <a:srgbClr val="FF0000"/>
                </a:solidFill>
              </a:rPr>
              <a:t> </a:t>
            </a:r>
            <a:endParaRPr lang="en-IN" sz="4000" b="1" u="sng" dirty="0">
              <a:solidFill>
                <a:srgbClr val="FF0000"/>
              </a:solidFill>
              <a:latin typeface="Times New Roman" panose="02020603050405020304" pitchFamily="18" charset="0"/>
              <a:cs typeface="Times New Roman" panose="02020603050405020304" pitchFamily="18" charset="0"/>
            </a:endParaRPr>
          </a:p>
        </p:txBody>
      </p:sp>
      <p:pic>
        <p:nvPicPr>
          <p:cNvPr id="9" name="object 4">
            <a:extLst>
              <a:ext uri="{FF2B5EF4-FFF2-40B4-BE49-F238E27FC236}">
                <a16:creationId xmlns:a16="http://schemas.microsoft.com/office/drawing/2014/main" id="{867B548D-E5E6-41DC-BF2F-4B0327C1C25F}"/>
              </a:ext>
            </a:extLst>
          </p:cNvPr>
          <p:cNvPicPr/>
          <p:nvPr/>
        </p:nvPicPr>
        <p:blipFill rotWithShape="1">
          <a:blip r:embed="rId2" cstate="print"/>
          <a:srcRect r="21695"/>
          <a:stretch/>
        </p:blipFill>
        <p:spPr>
          <a:xfrm>
            <a:off x="10741032" y="27603"/>
            <a:ext cx="1436668" cy="1088879"/>
          </a:xfrm>
          <a:prstGeom prst="rect">
            <a:avLst/>
          </a:prstGeom>
        </p:spPr>
      </p:pic>
      <p:pic>
        <p:nvPicPr>
          <p:cNvPr id="10" name="Picture 9">
            <a:extLst>
              <a:ext uri="{FF2B5EF4-FFF2-40B4-BE49-F238E27FC236}">
                <a16:creationId xmlns:a16="http://schemas.microsoft.com/office/drawing/2014/main" id="{F3CDDCA2-9FCC-45E3-AC11-0BF41F5DBBD2}"/>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173192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3733800" y="838200"/>
            <a:ext cx="7162800" cy="5486400"/>
          </a:xfrm>
          <a:solidFill>
            <a:schemeClr val="accent1">
              <a:lumMod val="20000"/>
              <a:lumOff val="80000"/>
            </a:schemeClr>
          </a:solidFill>
        </p:spPr>
        <p:txBody>
          <a:bodyPr>
            <a:noAutofit/>
          </a:bodyPr>
          <a:lstStyle/>
          <a:p>
            <a:pPr marL="576263" indent="-576263">
              <a:lnSpc>
                <a:spcPct val="200000"/>
              </a:lnSpc>
              <a:buFont typeface="Wingdings" panose="05000000000000000000" pitchFamily="2" charset="2"/>
              <a:buChar char="Ø"/>
            </a:pPr>
            <a:r>
              <a:rPr lang="hi-IN" altLang="en-US" sz="2800" b="1" dirty="0">
                <a:latin typeface="Open sans" panose="020B0606030504020204"/>
              </a:rPr>
              <a:t>एककोशिकीय
सबसे छोटा जीवित संगठन
आत्म प्रजनन 
सर्वव्यापी
प्रतिरक्षा प्रणाली पर जवाबी हमला करें और बीमारी का कारण बनें</a:t>
            </a:r>
            <a:endParaRPr lang="en-IN" sz="2400" dirty="0">
              <a:latin typeface="Times New Roman" panose="02020603050405020304" pitchFamily="18" charset="0"/>
              <a:cs typeface="Times New Roman" pitchFamily="18"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810126" y="2462463"/>
            <a:ext cx="2667000" cy="1143000"/>
          </a:xfrm>
          <a:noFill/>
        </p:spPr>
        <p:txBody>
          <a:bodyPr>
            <a:normAutofit/>
          </a:bodyPr>
          <a:lstStyle/>
          <a:p>
            <a:r>
              <a:rPr lang="hi-IN" altLang="en-US" sz="4000" b="1" dirty="0">
                <a:solidFill>
                  <a:srgbClr val="C00000"/>
                </a:solidFill>
                <a:latin typeface="Open sans" panose="020B0606030504020204"/>
              </a:rPr>
              <a:t>जीवाणु</a:t>
            </a:r>
            <a:endParaRPr lang="en-IN" sz="4000" b="1" dirty="0">
              <a:solidFill>
                <a:srgbClr val="FF0000"/>
              </a:solidFill>
              <a:latin typeface="Open sans" panose="020B0606030504020204"/>
              <a:cs typeface="Times New Roman" panose="02020603050405020304" pitchFamily="18" charset="0"/>
            </a:endParaRPr>
          </a:p>
        </p:txBody>
      </p:sp>
      <p:pic>
        <p:nvPicPr>
          <p:cNvPr id="14" name="object 4">
            <a:extLst>
              <a:ext uri="{FF2B5EF4-FFF2-40B4-BE49-F238E27FC236}">
                <a16:creationId xmlns:a16="http://schemas.microsoft.com/office/drawing/2014/main" id="{C087802B-2C79-445A-8393-DD8C19CE1A2B}"/>
              </a:ext>
            </a:extLst>
          </p:cNvPr>
          <p:cNvPicPr/>
          <p:nvPr/>
        </p:nvPicPr>
        <p:blipFill rotWithShape="1">
          <a:blip r:embed="rId2" cstate="print"/>
          <a:srcRect r="21695"/>
          <a:stretch/>
        </p:blipFill>
        <p:spPr>
          <a:xfrm>
            <a:off x="10741032" y="27603"/>
            <a:ext cx="1436668" cy="1088879"/>
          </a:xfrm>
          <a:prstGeom prst="rect">
            <a:avLst/>
          </a:prstGeom>
        </p:spPr>
      </p:pic>
      <p:pic>
        <p:nvPicPr>
          <p:cNvPr id="16" name="Picture 15">
            <a:extLst>
              <a:ext uri="{FF2B5EF4-FFF2-40B4-BE49-F238E27FC236}">
                <a16:creationId xmlns:a16="http://schemas.microsoft.com/office/drawing/2014/main" id="{68296BDE-FA5F-4676-BD22-81B558651CC2}"/>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340738194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4953000" y="1066800"/>
            <a:ext cx="6705600" cy="5562600"/>
          </a:xfrm>
          <a:noFill/>
        </p:spPr>
        <p:txBody>
          <a:bodyPr>
            <a:noAutofit/>
          </a:bodyPr>
          <a:lstStyle/>
          <a:p>
            <a:pPr>
              <a:lnSpc>
                <a:spcPct val="150000"/>
              </a:lnSpc>
            </a:pPr>
            <a:r>
              <a:rPr lang="hi-IN" sz="2800" b="1" dirty="0">
                <a:solidFill>
                  <a:srgbClr val="002060"/>
                </a:solidFill>
                <a:latin typeface="Open sans"/>
              </a:rPr>
              <a:t>अलगाव की अवधि
   संक्रमित व्यक्ति को अन्य स्वस्थ लोगों से दूर रखने के अंतराल को आइसोलेशन पीरियड कहा जाता है। 
संगरोध अवधि
   जो लोग संक्रमित व्यक्ति के संपर्क में रहे हैं और इसलिए रोगज़नक़ को ले जा सकते हैं और फैला सकते हैं, उन्हें अन्य लोगों को मिलाने से बचना चाहिए।</a:t>
            </a:r>
            <a:r>
              <a:rPr lang="en-US" sz="2400" dirty="0"/>
              <a:t> </a:t>
            </a:r>
          </a:p>
          <a:p>
            <a:pPr marL="0" indent="0">
              <a:buNone/>
            </a:pPr>
            <a:endParaRPr lang="en-IN" sz="2400" dirty="0">
              <a:latin typeface="Times New Roman" panose="02020603050405020304" pitchFamily="18" charset="0"/>
              <a:cs typeface="Times New Roman" pitchFamily="18"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685800" y="2819400"/>
            <a:ext cx="3352800" cy="1143000"/>
          </a:xfrm>
          <a:noFill/>
        </p:spPr>
        <p:txBody>
          <a:bodyPr>
            <a:normAutofit fontScale="90000"/>
          </a:bodyPr>
          <a:lstStyle/>
          <a:p>
            <a:r>
              <a:rPr lang="hi-IN" sz="4000" b="1" dirty="0">
                <a:solidFill>
                  <a:srgbClr val="C00000"/>
                </a:solidFill>
                <a:latin typeface="Open sans"/>
              </a:rPr>
              <a:t>कुछ दिनों के लिए सबसे अलग रहना</a:t>
            </a:r>
            <a:r>
              <a:rPr lang="en-US" sz="4000" u="sng" dirty="0">
                <a:solidFill>
                  <a:srgbClr val="FF0000"/>
                </a:solidFill>
              </a:rPr>
              <a:t> </a:t>
            </a:r>
            <a:endParaRPr lang="en-IN" sz="4000" b="1" u="sng" dirty="0">
              <a:solidFill>
                <a:srgbClr val="FF0000"/>
              </a:solidFill>
              <a:latin typeface="Times New Roman" panose="02020603050405020304" pitchFamily="18" charset="0"/>
              <a:cs typeface="Times New Roman" panose="02020603050405020304" pitchFamily="18" charset="0"/>
            </a:endParaRPr>
          </a:p>
        </p:txBody>
      </p:sp>
      <p:pic>
        <p:nvPicPr>
          <p:cNvPr id="9" name="object 4">
            <a:extLst>
              <a:ext uri="{FF2B5EF4-FFF2-40B4-BE49-F238E27FC236}">
                <a16:creationId xmlns:a16="http://schemas.microsoft.com/office/drawing/2014/main" id="{867B548D-E5E6-41DC-BF2F-4B0327C1C25F}"/>
              </a:ext>
            </a:extLst>
          </p:cNvPr>
          <p:cNvPicPr/>
          <p:nvPr/>
        </p:nvPicPr>
        <p:blipFill rotWithShape="1">
          <a:blip r:embed="rId2" cstate="print"/>
          <a:srcRect r="21695"/>
          <a:stretch/>
        </p:blipFill>
        <p:spPr>
          <a:xfrm>
            <a:off x="10741032" y="27603"/>
            <a:ext cx="1436668" cy="1088879"/>
          </a:xfrm>
          <a:prstGeom prst="rect">
            <a:avLst/>
          </a:prstGeom>
        </p:spPr>
      </p:pic>
      <p:pic>
        <p:nvPicPr>
          <p:cNvPr id="10" name="Picture 9">
            <a:extLst>
              <a:ext uri="{FF2B5EF4-FFF2-40B4-BE49-F238E27FC236}">
                <a16:creationId xmlns:a16="http://schemas.microsoft.com/office/drawing/2014/main" id="{F3CDDCA2-9FCC-45E3-AC11-0BF41F5DBBD2}"/>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51653487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4" name="Oval 3"/>
          <p:cNvSpPr>
            <a:spLocks noChangeArrowheads="1"/>
          </p:cNvSpPr>
          <p:nvPr/>
        </p:nvSpPr>
        <p:spPr bwMode="auto">
          <a:xfrm>
            <a:off x="5003800" y="1676400"/>
            <a:ext cx="2768600" cy="990600"/>
          </a:xfrm>
          <a:prstGeom prst="ellipse">
            <a:avLst/>
          </a:prstGeom>
          <a:solidFill>
            <a:srgbClr val="FFFF99"/>
          </a:solidFill>
          <a:ln w="9525">
            <a:solidFill>
              <a:schemeClr val="tx1"/>
            </a:solidFill>
            <a:round/>
            <a:headEnd/>
            <a:tailEnd/>
          </a:ln>
        </p:spPr>
        <p:txBody>
          <a:bodyPr wrap="none" anchor="ctr"/>
          <a:lstStyle/>
          <a:p>
            <a:endParaRPr lang="en-US"/>
          </a:p>
        </p:txBody>
      </p:sp>
      <p:sp>
        <p:nvSpPr>
          <p:cNvPr id="16" name="Oval 4"/>
          <p:cNvSpPr>
            <a:spLocks noChangeArrowheads="1"/>
          </p:cNvSpPr>
          <p:nvPr/>
        </p:nvSpPr>
        <p:spPr bwMode="auto">
          <a:xfrm>
            <a:off x="9372600" y="1676400"/>
            <a:ext cx="2362200" cy="1143000"/>
          </a:xfrm>
          <a:prstGeom prst="ellipse">
            <a:avLst/>
          </a:prstGeom>
          <a:solidFill>
            <a:srgbClr val="FF0000"/>
          </a:solidFill>
          <a:ln w="9525">
            <a:solidFill>
              <a:schemeClr val="tx1"/>
            </a:solidFill>
            <a:round/>
            <a:headEnd/>
            <a:tailEnd/>
          </a:ln>
        </p:spPr>
        <p:txBody>
          <a:bodyPr wrap="none" anchor="ctr"/>
          <a:lstStyle/>
          <a:p>
            <a:endParaRPr lang="en-US"/>
          </a:p>
        </p:txBody>
      </p:sp>
      <p:sp>
        <p:nvSpPr>
          <p:cNvPr id="17" name="Oval 5"/>
          <p:cNvSpPr>
            <a:spLocks noChangeArrowheads="1"/>
          </p:cNvSpPr>
          <p:nvPr/>
        </p:nvSpPr>
        <p:spPr bwMode="auto">
          <a:xfrm>
            <a:off x="6705600" y="4038600"/>
            <a:ext cx="3962400" cy="1219200"/>
          </a:xfrm>
          <a:prstGeom prst="ellipse">
            <a:avLst/>
          </a:prstGeom>
          <a:solidFill>
            <a:srgbClr val="3366FF"/>
          </a:solidFill>
          <a:ln w="9525">
            <a:solidFill>
              <a:schemeClr val="tx1"/>
            </a:solidFill>
            <a:round/>
            <a:headEnd/>
            <a:tailEnd/>
          </a:ln>
        </p:spPr>
        <p:txBody>
          <a:bodyPr wrap="none" anchor="ctr"/>
          <a:lstStyle/>
          <a:p>
            <a:endParaRPr lang="en-US"/>
          </a:p>
        </p:txBody>
      </p:sp>
      <p:sp>
        <p:nvSpPr>
          <p:cNvPr id="20" name="Text Box 6"/>
          <p:cNvSpPr txBox="1">
            <a:spLocks noChangeArrowheads="1"/>
          </p:cNvSpPr>
          <p:nvPr/>
        </p:nvSpPr>
        <p:spPr bwMode="auto">
          <a:xfrm>
            <a:off x="5449246" y="1995487"/>
            <a:ext cx="2169984" cy="523220"/>
          </a:xfrm>
          <a:prstGeom prst="rect">
            <a:avLst/>
          </a:prstGeom>
          <a:noFill/>
          <a:ln w="9525">
            <a:noFill/>
            <a:miter lim="800000"/>
            <a:headEnd/>
            <a:tailEnd/>
          </a:ln>
        </p:spPr>
        <p:txBody>
          <a:bodyPr wrap="square">
            <a:spAutoFit/>
          </a:bodyPr>
          <a:lstStyle/>
          <a:p>
            <a:pPr algn="ctr">
              <a:spcBef>
                <a:spcPct val="50000"/>
              </a:spcBef>
            </a:pPr>
            <a:r>
              <a:rPr lang="hi-IN" sz="2800" b="1" dirty="0">
                <a:latin typeface="Open sans"/>
              </a:rPr>
              <a:t>खोज</a:t>
            </a:r>
            <a:r>
              <a:rPr lang="en-US" sz="2800" b="1" dirty="0"/>
              <a:t> </a:t>
            </a:r>
          </a:p>
        </p:txBody>
      </p:sp>
      <p:sp>
        <p:nvSpPr>
          <p:cNvPr id="21" name="Text Box 7"/>
          <p:cNvSpPr txBox="1">
            <a:spLocks noChangeArrowheads="1"/>
          </p:cNvSpPr>
          <p:nvPr/>
        </p:nvSpPr>
        <p:spPr bwMode="auto">
          <a:xfrm>
            <a:off x="9525000" y="1995487"/>
            <a:ext cx="1980430" cy="519113"/>
          </a:xfrm>
          <a:prstGeom prst="rect">
            <a:avLst/>
          </a:prstGeom>
          <a:noFill/>
          <a:ln w="9525">
            <a:noFill/>
            <a:miter lim="800000"/>
            <a:headEnd/>
            <a:tailEnd/>
          </a:ln>
          <a:effectLst/>
        </p:spPr>
        <p:txBody>
          <a:bodyPr wrap="square">
            <a:spAutoFit/>
          </a:bodyPr>
          <a:lstStyle/>
          <a:p>
            <a:pPr algn="ctr">
              <a:spcBef>
                <a:spcPct val="50000"/>
              </a:spcBef>
              <a:defRPr/>
            </a:pPr>
            <a:r>
              <a:rPr lang="hi-IN" sz="2800" b="1" dirty="0">
                <a:solidFill>
                  <a:schemeClr val="bg1"/>
                </a:solidFill>
                <a:latin typeface="Open sans"/>
              </a:rPr>
              <a:t>हिफ़ाज़त</a:t>
            </a:r>
            <a:endParaRPr lang="en-US" sz="2800" b="1" dirty="0">
              <a:solidFill>
                <a:schemeClr val="tx1">
                  <a:lumMod val="75000"/>
                  <a:lumOff val="25000"/>
                </a:schemeClr>
              </a:solidFill>
              <a:latin typeface="Arial" charset="0"/>
            </a:endParaRPr>
          </a:p>
        </p:txBody>
      </p:sp>
      <p:sp>
        <p:nvSpPr>
          <p:cNvPr id="22" name="Text Box 8"/>
          <p:cNvSpPr txBox="1">
            <a:spLocks noChangeArrowheads="1"/>
          </p:cNvSpPr>
          <p:nvPr/>
        </p:nvSpPr>
        <p:spPr bwMode="auto">
          <a:xfrm>
            <a:off x="7213600" y="4267200"/>
            <a:ext cx="3136900" cy="523220"/>
          </a:xfrm>
          <a:prstGeom prst="rect">
            <a:avLst/>
          </a:prstGeom>
          <a:noFill/>
          <a:ln w="9525">
            <a:noFill/>
            <a:miter lim="800000"/>
            <a:headEnd/>
            <a:tailEnd/>
          </a:ln>
        </p:spPr>
        <p:txBody>
          <a:bodyPr wrap="square">
            <a:spAutoFit/>
          </a:bodyPr>
          <a:lstStyle/>
          <a:p>
            <a:pPr algn="ctr">
              <a:spcBef>
                <a:spcPct val="50000"/>
              </a:spcBef>
            </a:pPr>
            <a:r>
              <a:rPr lang="hi-IN" sz="2800" b="1" dirty="0">
                <a:solidFill>
                  <a:srgbClr val="FFFFFF"/>
                </a:solidFill>
                <a:latin typeface="Open sans"/>
              </a:rPr>
              <a:t>परिशोधन</a:t>
            </a:r>
            <a:endParaRPr lang="en-US" sz="2400" b="1" dirty="0">
              <a:solidFill>
                <a:srgbClr val="FFFFFF"/>
              </a:solidFill>
            </a:endParaRPr>
          </a:p>
        </p:txBody>
      </p:sp>
      <p:sp>
        <p:nvSpPr>
          <p:cNvPr id="23" name="Line 9"/>
          <p:cNvSpPr>
            <a:spLocks noChangeShapeType="1"/>
          </p:cNvSpPr>
          <p:nvPr/>
        </p:nvSpPr>
        <p:spPr bwMode="auto">
          <a:xfrm>
            <a:off x="7848600" y="2209800"/>
            <a:ext cx="1524000" cy="0"/>
          </a:xfrm>
          <a:prstGeom prst="line">
            <a:avLst/>
          </a:prstGeom>
          <a:noFill/>
          <a:ln w="57150">
            <a:solidFill>
              <a:schemeClr val="tx1"/>
            </a:solidFill>
            <a:round/>
            <a:headEnd/>
            <a:tailEnd type="triangle" w="med" len="med"/>
          </a:ln>
        </p:spPr>
        <p:txBody>
          <a:bodyPr/>
          <a:lstStyle/>
          <a:p>
            <a:endParaRPr lang="en-US"/>
          </a:p>
        </p:txBody>
      </p:sp>
      <p:sp>
        <p:nvSpPr>
          <p:cNvPr id="24" name="Line 10"/>
          <p:cNvSpPr>
            <a:spLocks noChangeShapeType="1"/>
          </p:cNvSpPr>
          <p:nvPr/>
        </p:nvSpPr>
        <p:spPr bwMode="auto">
          <a:xfrm flipH="1">
            <a:off x="9575800" y="2895600"/>
            <a:ext cx="787400" cy="990600"/>
          </a:xfrm>
          <a:prstGeom prst="line">
            <a:avLst/>
          </a:prstGeom>
          <a:noFill/>
          <a:ln w="57150">
            <a:solidFill>
              <a:schemeClr val="tx1"/>
            </a:solidFill>
            <a:round/>
            <a:headEnd/>
            <a:tailEnd type="triangle" w="med" len="med"/>
          </a:ln>
        </p:spPr>
        <p:txBody>
          <a:bodyPr/>
          <a:lstStyle/>
          <a:p>
            <a:endParaRPr lang="en-US"/>
          </a:p>
        </p:txBody>
      </p:sp>
      <p:sp>
        <p:nvSpPr>
          <p:cNvPr id="25" name="Line 11"/>
          <p:cNvSpPr>
            <a:spLocks noChangeShapeType="1"/>
          </p:cNvSpPr>
          <p:nvPr/>
        </p:nvSpPr>
        <p:spPr bwMode="auto">
          <a:xfrm flipH="1" flipV="1">
            <a:off x="7010400" y="2895600"/>
            <a:ext cx="1295400" cy="990600"/>
          </a:xfrm>
          <a:prstGeom prst="line">
            <a:avLst/>
          </a:prstGeom>
          <a:noFill/>
          <a:ln w="57150">
            <a:solidFill>
              <a:schemeClr val="tx1"/>
            </a:solidFill>
            <a:round/>
            <a:headEnd/>
            <a:tailEnd type="triangle" w="med" len="med"/>
          </a:ln>
        </p:spPr>
        <p:txBody>
          <a:bodyPr/>
          <a:lstStyle/>
          <a:p>
            <a:endParaRPr lang="en-US"/>
          </a:p>
        </p:txBody>
      </p:sp>
      <p:pic>
        <p:nvPicPr>
          <p:cNvPr id="18" name="object 4">
            <a:extLst>
              <a:ext uri="{FF2B5EF4-FFF2-40B4-BE49-F238E27FC236}">
                <a16:creationId xmlns:a16="http://schemas.microsoft.com/office/drawing/2014/main" id="{A7709745-C8AB-47B9-AB47-BEEC534197BF}"/>
              </a:ext>
            </a:extLst>
          </p:cNvPr>
          <p:cNvPicPr/>
          <p:nvPr/>
        </p:nvPicPr>
        <p:blipFill rotWithShape="1">
          <a:blip r:embed="rId2" cstate="print"/>
          <a:srcRect r="21695"/>
          <a:stretch/>
        </p:blipFill>
        <p:spPr>
          <a:xfrm>
            <a:off x="10741032" y="27603"/>
            <a:ext cx="1436668" cy="1088879"/>
          </a:xfrm>
          <a:prstGeom prst="rect">
            <a:avLst/>
          </a:prstGeom>
        </p:spPr>
      </p:pic>
      <p:pic>
        <p:nvPicPr>
          <p:cNvPr id="19" name="Picture 18">
            <a:extLst>
              <a:ext uri="{FF2B5EF4-FFF2-40B4-BE49-F238E27FC236}">
                <a16:creationId xmlns:a16="http://schemas.microsoft.com/office/drawing/2014/main" id="{5A03C12E-0296-47C4-88ED-F18CEF8DFCE5}"/>
              </a:ext>
            </a:extLst>
          </p:cNvPr>
          <p:cNvPicPr>
            <a:picLocks noChangeAspect="1"/>
          </p:cNvPicPr>
          <p:nvPr/>
        </p:nvPicPr>
        <p:blipFill>
          <a:blip r:embed="rId3"/>
          <a:stretch>
            <a:fillRect/>
          </a:stretch>
        </p:blipFill>
        <p:spPr>
          <a:xfrm>
            <a:off x="234651" y="117884"/>
            <a:ext cx="1384533" cy="941482"/>
          </a:xfrm>
          <a:prstGeom prst="rect">
            <a:avLst/>
          </a:prstGeom>
        </p:spPr>
      </p:pic>
      <p:sp>
        <p:nvSpPr>
          <p:cNvPr id="28" name="Title 13">
            <a:extLst>
              <a:ext uri="{FF2B5EF4-FFF2-40B4-BE49-F238E27FC236}">
                <a16:creationId xmlns:a16="http://schemas.microsoft.com/office/drawing/2014/main" id="{38994F00-9624-4D4D-8B72-CAF235087B70}"/>
              </a:ext>
            </a:extLst>
          </p:cNvPr>
          <p:cNvSpPr>
            <a:spLocks noGrp="1"/>
          </p:cNvSpPr>
          <p:nvPr>
            <p:ph type="title"/>
          </p:nvPr>
        </p:nvSpPr>
        <p:spPr>
          <a:xfrm>
            <a:off x="76200" y="2590800"/>
            <a:ext cx="5791200" cy="2362200"/>
          </a:xfrm>
        </p:spPr>
        <p:txBody>
          <a:bodyPr>
            <a:normAutofit/>
          </a:bodyPr>
          <a:lstStyle/>
          <a:p>
            <a:r>
              <a:rPr lang="hi-IN" sz="4000" b="1" dirty="0">
                <a:solidFill>
                  <a:srgbClr val="C00000"/>
                </a:solidFill>
                <a:latin typeface="Open sans"/>
              </a:rPr>
              <a:t>का परिशोधन</a:t>
            </a:r>
            <a:br>
              <a:rPr lang="hi-IN" sz="4000" b="1" dirty="0">
                <a:solidFill>
                  <a:srgbClr val="C00000"/>
                </a:solidFill>
                <a:latin typeface="Open sans"/>
              </a:rPr>
            </a:br>
            <a:r>
              <a:rPr lang="hi-IN" sz="4000" b="1" dirty="0">
                <a:solidFill>
                  <a:srgbClr val="C00000"/>
                </a:solidFill>
                <a:latin typeface="Open sans"/>
              </a:rPr>
              <a:t> बीडब्ल्यूए</a:t>
            </a:r>
            <a:endParaRPr lang="en-US" sz="4000" dirty="0">
              <a:solidFill>
                <a:srgbClr val="C00000"/>
              </a:solidFill>
              <a:latin typeface="Open sans"/>
            </a:endParaRPr>
          </a:p>
        </p:txBody>
      </p:sp>
    </p:spTree>
    <p:extLst>
      <p:ext uri="{BB962C8B-B14F-4D97-AF65-F5344CB8AC3E}">
        <p14:creationId xmlns:p14="http://schemas.microsoft.com/office/powerpoint/2010/main" val="217319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diamond(in)">
                                      <p:cBhvr>
                                        <p:cTn id="7" dur="2000"/>
                                        <p:tgtEl>
                                          <p:spTgt spid="14"/>
                                        </p:tgtEl>
                                      </p:cBhvr>
                                    </p:animEffect>
                                  </p:childTnLst>
                                </p:cTn>
                              </p:par>
                            </p:childTnLst>
                          </p:cTn>
                        </p:par>
                        <p:par>
                          <p:cTn id="8" fill="hold">
                            <p:stCondLst>
                              <p:cond delay="2000"/>
                            </p:stCondLst>
                            <p:childTnLst>
                              <p:par>
                                <p:cTn id="9" presetID="53" presetClass="entr" presetSubtype="0" fill="hold" grpId="0" nodeType="afterEffect">
                                  <p:stCondLst>
                                    <p:cond delay="0"/>
                                  </p:stCondLst>
                                  <p:childTnLst>
                                    <p:set>
                                      <p:cBhvr>
                                        <p:cTn id="10" dur="1" fill="hold">
                                          <p:stCondLst>
                                            <p:cond delay="0"/>
                                          </p:stCondLst>
                                        </p:cTn>
                                        <p:tgtEl>
                                          <p:spTgt spid="20"/>
                                        </p:tgtEl>
                                        <p:attrNameLst>
                                          <p:attrName>style.visibility</p:attrName>
                                        </p:attrNameLst>
                                      </p:cBhvr>
                                      <p:to>
                                        <p:strVal val="visible"/>
                                      </p:to>
                                    </p:set>
                                    <p:anim calcmode="lin" valueType="num">
                                      <p:cBhvr>
                                        <p:cTn id="11" dur="500" fill="hold"/>
                                        <p:tgtEl>
                                          <p:spTgt spid="20"/>
                                        </p:tgtEl>
                                        <p:attrNameLst>
                                          <p:attrName>ppt_w</p:attrName>
                                        </p:attrNameLst>
                                      </p:cBhvr>
                                      <p:tavLst>
                                        <p:tav tm="0">
                                          <p:val>
                                            <p:fltVal val="0"/>
                                          </p:val>
                                        </p:tav>
                                        <p:tav tm="100000">
                                          <p:val>
                                            <p:strVal val="#ppt_w"/>
                                          </p:val>
                                        </p:tav>
                                      </p:tavLst>
                                    </p:anim>
                                    <p:anim calcmode="lin" valueType="num">
                                      <p:cBhvr>
                                        <p:cTn id="12" dur="500" fill="hold"/>
                                        <p:tgtEl>
                                          <p:spTgt spid="20"/>
                                        </p:tgtEl>
                                        <p:attrNameLst>
                                          <p:attrName>ppt_h</p:attrName>
                                        </p:attrNameLst>
                                      </p:cBhvr>
                                      <p:tavLst>
                                        <p:tav tm="0">
                                          <p:val>
                                            <p:fltVal val="0"/>
                                          </p:val>
                                        </p:tav>
                                        <p:tav tm="100000">
                                          <p:val>
                                            <p:strVal val="#ppt_h"/>
                                          </p:val>
                                        </p:tav>
                                      </p:tavLst>
                                    </p:anim>
                                    <p:animEffect transition="in" filter="fade">
                                      <p:cBhvr>
                                        <p:cTn id="13" dur="500"/>
                                        <p:tgtEl>
                                          <p:spTgt spid="20"/>
                                        </p:tgtEl>
                                      </p:cBhvr>
                                    </p:animEffect>
                                  </p:childTnLst>
                                </p:cTn>
                              </p:par>
                            </p:childTnLst>
                          </p:cTn>
                        </p:par>
                        <p:par>
                          <p:cTn id="14" fill="hold">
                            <p:stCondLst>
                              <p:cond delay="2500"/>
                            </p:stCondLst>
                            <p:childTnLst>
                              <p:par>
                                <p:cTn id="15" presetID="24" presetClass="entr" presetSubtype="0" fill="hold" grpId="0" nodeType="afterEffect">
                                  <p:stCondLst>
                                    <p:cond delay="0"/>
                                  </p:stCondLst>
                                  <p:childTnLst>
                                    <p:set>
                                      <p:cBhvr>
                                        <p:cTn id="16" dur="1" fill="hold">
                                          <p:stCondLst>
                                            <p:cond delay="0"/>
                                          </p:stCondLst>
                                        </p:cTn>
                                        <p:tgtEl>
                                          <p:spTgt spid="23"/>
                                        </p:tgtEl>
                                        <p:attrNameLst>
                                          <p:attrName>style.visibility</p:attrName>
                                        </p:attrNameLst>
                                      </p:cBhvr>
                                      <p:to>
                                        <p:strVal val="visible"/>
                                      </p:to>
                                    </p:set>
                                    <p:anim to="" calcmode="lin" valueType="num">
                                      <p:cBhvr>
                                        <p:cTn id="17" dur="1" fill="hold"/>
                                        <p:tgtEl>
                                          <p:spTgt spid="23"/>
                                        </p:tgtEl>
                                        <p:attrNameLst>
                                          <p:attrName/>
                                        </p:attrNameLst>
                                      </p:cBhvr>
                                    </p:anim>
                                  </p:childTnLst>
                                </p:cTn>
                              </p:par>
                            </p:childTnLst>
                          </p:cTn>
                        </p:par>
                        <p:par>
                          <p:cTn id="18" fill="hold">
                            <p:stCondLst>
                              <p:cond delay="2500"/>
                            </p:stCondLst>
                            <p:childTnLst>
                              <p:par>
                                <p:cTn id="19" presetID="24" presetClass="entr" presetSubtype="0" fill="hold" grpId="0" nodeType="afterEffect">
                                  <p:stCondLst>
                                    <p:cond delay="0"/>
                                  </p:stCondLst>
                                  <p:childTnLst>
                                    <p:set>
                                      <p:cBhvr>
                                        <p:cTn id="20" dur="1" fill="hold">
                                          <p:stCondLst>
                                            <p:cond delay="0"/>
                                          </p:stCondLst>
                                        </p:cTn>
                                        <p:tgtEl>
                                          <p:spTgt spid="16"/>
                                        </p:tgtEl>
                                        <p:attrNameLst>
                                          <p:attrName>style.visibility</p:attrName>
                                        </p:attrNameLst>
                                      </p:cBhvr>
                                      <p:to>
                                        <p:strVal val="visible"/>
                                      </p:to>
                                    </p:set>
                                    <p:anim to="" calcmode="lin" valueType="num">
                                      <p:cBhvr>
                                        <p:cTn id="21" dur="1" fill="hold"/>
                                        <p:tgtEl>
                                          <p:spTgt spid="16"/>
                                        </p:tgtEl>
                                        <p:attrNameLst>
                                          <p:attrName/>
                                        </p:attrNameLst>
                                      </p:cBhvr>
                                    </p:anim>
                                  </p:childTnLst>
                                </p:cTn>
                              </p:par>
                            </p:childTnLst>
                          </p:cTn>
                        </p:par>
                        <p:par>
                          <p:cTn id="22" fill="hold">
                            <p:stCondLst>
                              <p:cond delay="2500"/>
                            </p:stCondLst>
                            <p:childTnLst>
                              <p:par>
                                <p:cTn id="23" presetID="16" presetClass="entr" presetSubtype="26" fill="hold" grpId="0" nodeType="afterEffect">
                                  <p:stCondLst>
                                    <p:cond delay="0"/>
                                  </p:stCondLst>
                                  <p:childTnLst>
                                    <p:set>
                                      <p:cBhvr>
                                        <p:cTn id="24" dur="1" fill="hold">
                                          <p:stCondLst>
                                            <p:cond delay="0"/>
                                          </p:stCondLst>
                                        </p:cTn>
                                        <p:tgtEl>
                                          <p:spTgt spid="21"/>
                                        </p:tgtEl>
                                        <p:attrNameLst>
                                          <p:attrName>style.visibility</p:attrName>
                                        </p:attrNameLst>
                                      </p:cBhvr>
                                      <p:to>
                                        <p:strVal val="visible"/>
                                      </p:to>
                                    </p:set>
                                    <p:animEffect transition="in" filter="barn(inHorizontal)">
                                      <p:cBhvr>
                                        <p:cTn id="25" dur="500"/>
                                        <p:tgtEl>
                                          <p:spTgt spid="21"/>
                                        </p:tgtEl>
                                      </p:cBhvr>
                                    </p:animEffect>
                                  </p:childTnLst>
                                </p:cTn>
                              </p:par>
                            </p:childTnLst>
                          </p:cTn>
                        </p:par>
                        <p:par>
                          <p:cTn id="26" fill="hold">
                            <p:stCondLst>
                              <p:cond delay="3000"/>
                            </p:stCondLst>
                            <p:childTnLst>
                              <p:par>
                                <p:cTn id="27" presetID="18" presetClass="entr" presetSubtype="12" fill="hold" grpId="0" nodeType="afterEffect">
                                  <p:stCondLst>
                                    <p:cond delay="0"/>
                                  </p:stCondLst>
                                  <p:childTnLst>
                                    <p:set>
                                      <p:cBhvr>
                                        <p:cTn id="28" dur="1" fill="hold">
                                          <p:stCondLst>
                                            <p:cond delay="0"/>
                                          </p:stCondLst>
                                        </p:cTn>
                                        <p:tgtEl>
                                          <p:spTgt spid="24"/>
                                        </p:tgtEl>
                                        <p:attrNameLst>
                                          <p:attrName>style.visibility</p:attrName>
                                        </p:attrNameLst>
                                      </p:cBhvr>
                                      <p:to>
                                        <p:strVal val="visible"/>
                                      </p:to>
                                    </p:set>
                                    <p:animEffect transition="in" filter="strips(downLeft)">
                                      <p:cBhvr>
                                        <p:cTn id="29" dur="500"/>
                                        <p:tgtEl>
                                          <p:spTgt spid="24"/>
                                        </p:tgtEl>
                                      </p:cBhvr>
                                    </p:animEffect>
                                  </p:childTnLst>
                                </p:cTn>
                              </p:par>
                            </p:childTnLst>
                          </p:cTn>
                        </p:par>
                        <p:par>
                          <p:cTn id="30" fill="hold">
                            <p:stCondLst>
                              <p:cond delay="3500"/>
                            </p:stCondLst>
                            <p:childTnLst>
                              <p:par>
                                <p:cTn id="31" presetID="14" presetClass="entr" presetSubtype="10" fill="hold" grpId="0" nodeType="afterEffect">
                                  <p:stCondLst>
                                    <p:cond delay="0"/>
                                  </p:stCondLst>
                                  <p:childTnLst>
                                    <p:set>
                                      <p:cBhvr>
                                        <p:cTn id="32" dur="1" fill="hold">
                                          <p:stCondLst>
                                            <p:cond delay="0"/>
                                          </p:stCondLst>
                                        </p:cTn>
                                        <p:tgtEl>
                                          <p:spTgt spid="17"/>
                                        </p:tgtEl>
                                        <p:attrNameLst>
                                          <p:attrName>style.visibility</p:attrName>
                                        </p:attrNameLst>
                                      </p:cBhvr>
                                      <p:to>
                                        <p:strVal val="visible"/>
                                      </p:to>
                                    </p:set>
                                    <p:animEffect transition="in" filter="randombar(horizontal)">
                                      <p:cBhvr>
                                        <p:cTn id="33" dur="500"/>
                                        <p:tgtEl>
                                          <p:spTgt spid="17"/>
                                        </p:tgtEl>
                                      </p:cBhvr>
                                    </p:animEffect>
                                  </p:childTnLst>
                                </p:cTn>
                              </p:par>
                            </p:childTnLst>
                          </p:cTn>
                        </p:par>
                        <p:par>
                          <p:cTn id="34" fill="hold">
                            <p:stCondLst>
                              <p:cond delay="4000"/>
                            </p:stCondLst>
                            <p:childTnLst>
                              <p:par>
                                <p:cTn id="35" presetID="53" presetClass="entr" presetSubtype="0" fill="hold" grpId="0" nodeType="afterEffect">
                                  <p:stCondLst>
                                    <p:cond delay="0"/>
                                  </p:stCondLst>
                                  <p:childTnLst>
                                    <p:set>
                                      <p:cBhvr>
                                        <p:cTn id="36" dur="1" fill="hold">
                                          <p:stCondLst>
                                            <p:cond delay="0"/>
                                          </p:stCondLst>
                                        </p:cTn>
                                        <p:tgtEl>
                                          <p:spTgt spid="22"/>
                                        </p:tgtEl>
                                        <p:attrNameLst>
                                          <p:attrName>style.visibility</p:attrName>
                                        </p:attrNameLst>
                                      </p:cBhvr>
                                      <p:to>
                                        <p:strVal val="visible"/>
                                      </p:to>
                                    </p:set>
                                    <p:anim calcmode="lin" valueType="num">
                                      <p:cBhvr>
                                        <p:cTn id="37" dur="500" fill="hold"/>
                                        <p:tgtEl>
                                          <p:spTgt spid="22"/>
                                        </p:tgtEl>
                                        <p:attrNameLst>
                                          <p:attrName>ppt_w</p:attrName>
                                        </p:attrNameLst>
                                      </p:cBhvr>
                                      <p:tavLst>
                                        <p:tav tm="0">
                                          <p:val>
                                            <p:fltVal val="0"/>
                                          </p:val>
                                        </p:tav>
                                        <p:tav tm="100000">
                                          <p:val>
                                            <p:strVal val="#ppt_w"/>
                                          </p:val>
                                        </p:tav>
                                      </p:tavLst>
                                    </p:anim>
                                    <p:anim calcmode="lin" valueType="num">
                                      <p:cBhvr>
                                        <p:cTn id="38" dur="500" fill="hold"/>
                                        <p:tgtEl>
                                          <p:spTgt spid="22"/>
                                        </p:tgtEl>
                                        <p:attrNameLst>
                                          <p:attrName>ppt_h</p:attrName>
                                        </p:attrNameLst>
                                      </p:cBhvr>
                                      <p:tavLst>
                                        <p:tav tm="0">
                                          <p:val>
                                            <p:fltVal val="0"/>
                                          </p:val>
                                        </p:tav>
                                        <p:tav tm="100000">
                                          <p:val>
                                            <p:strVal val="#ppt_h"/>
                                          </p:val>
                                        </p:tav>
                                      </p:tavLst>
                                    </p:anim>
                                    <p:animEffect transition="in" filter="fade">
                                      <p:cBhvr>
                                        <p:cTn id="39" dur="500"/>
                                        <p:tgtEl>
                                          <p:spTgt spid="22"/>
                                        </p:tgtEl>
                                      </p:cBhvr>
                                    </p:animEffect>
                                  </p:childTnLst>
                                </p:cTn>
                              </p:par>
                            </p:childTnLst>
                          </p:cTn>
                        </p:par>
                        <p:par>
                          <p:cTn id="40" fill="hold">
                            <p:stCondLst>
                              <p:cond delay="4500"/>
                            </p:stCondLst>
                            <p:childTnLst>
                              <p:par>
                                <p:cTn id="41" presetID="13" presetClass="entr" presetSubtype="16" fill="hold" grpId="0" nodeType="afterEffect">
                                  <p:stCondLst>
                                    <p:cond delay="0"/>
                                  </p:stCondLst>
                                  <p:childTnLst>
                                    <p:set>
                                      <p:cBhvr>
                                        <p:cTn id="42" dur="1" fill="hold">
                                          <p:stCondLst>
                                            <p:cond delay="0"/>
                                          </p:stCondLst>
                                        </p:cTn>
                                        <p:tgtEl>
                                          <p:spTgt spid="25"/>
                                        </p:tgtEl>
                                        <p:attrNameLst>
                                          <p:attrName>style.visibility</p:attrName>
                                        </p:attrNameLst>
                                      </p:cBhvr>
                                      <p:to>
                                        <p:strVal val="visible"/>
                                      </p:to>
                                    </p:set>
                                    <p:animEffect transition="in" filter="plus(in)">
                                      <p:cBhvr>
                                        <p:cTn id="43" dur="20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6" grpId="0" animBg="1"/>
      <p:bldP spid="17" grpId="0" animBg="1"/>
      <p:bldP spid="20" grpId="0"/>
      <p:bldP spid="21" grpId="0"/>
      <p:bldP spid="22" grpId="0"/>
      <p:bldP spid="23" grpId="0" animBg="1"/>
      <p:bldP spid="24" grpId="0" animBg="1"/>
      <p:bldP spid="25" grpId="0" animBg="1"/>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5410200" y="1371600"/>
            <a:ext cx="6248400" cy="5029200"/>
          </a:xfrm>
          <a:noFill/>
        </p:spPr>
        <p:txBody>
          <a:bodyPr>
            <a:noAutofit/>
          </a:bodyPr>
          <a:lstStyle/>
          <a:p>
            <a:pPr algn="just">
              <a:lnSpc>
                <a:spcPct val="150000"/>
              </a:lnSpc>
            </a:pPr>
            <a:r>
              <a:rPr lang="hi-IN" sz="2800" b="1" dirty="0">
                <a:latin typeface="Open sans"/>
              </a:rPr>
              <a:t>परिशोधन: परिशोधन संदूषण के हस्तांतरण को सीमित करने और खतरनाक दृश्य से जुड़े सभी लोगों की सुरक्षा सुनिश्चित करने के लिए कर्मियों या उपकरणों से दूषित पदार्थों को हटाना या बेअसर करना है।</a:t>
            </a:r>
            <a:endParaRPr lang="en-US" sz="2800" dirty="0">
              <a:latin typeface="Open sans"/>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152400" y="2743200"/>
            <a:ext cx="5181600" cy="1447800"/>
          </a:xfrm>
          <a:noFill/>
        </p:spPr>
        <p:txBody>
          <a:bodyPr>
            <a:noAutofit/>
          </a:bodyPr>
          <a:lstStyle/>
          <a:p>
            <a:r>
              <a:rPr lang="hi-IN" sz="4000" b="1" dirty="0">
                <a:solidFill>
                  <a:srgbClr val="C00000"/>
                </a:solidFill>
                <a:latin typeface="Open sans"/>
              </a:rPr>
              <a:t>परिशोधन</a:t>
            </a:r>
            <a:endParaRPr lang="en-IN" sz="4000" b="1" dirty="0">
              <a:solidFill>
                <a:srgbClr val="C00000"/>
              </a:solidFill>
              <a:latin typeface="Open sans"/>
              <a:cs typeface="Times New Roman" panose="02020603050405020304" pitchFamily="18" charset="0"/>
            </a:endParaRPr>
          </a:p>
        </p:txBody>
      </p:sp>
      <p:pic>
        <p:nvPicPr>
          <p:cNvPr id="9" name="object 4">
            <a:extLst>
              <a:ext uri="{FF2B5EF4-FFF2-40B4-BE49-F238E27FC236}">
                <a16:creationId xmlns:a16="http://schemas.microsoft.com/office/drawing/2014/main" id="{51E52CED-14B1-42D7-955C-EB643176D917}"/>
              </a:ext>
            </a:extLst>
          </p:cNvPr>
          <p:cNvPicPr/>
          <p:nvPr/>
        </p:nvPicPr>
        <p:blipFill rotWithShape="1">
          <a:blip r:embed="rId2" cstate="print"/>
          <a:srcRect r="21695"/>
          <a:stretch/>
        </p:blipFill>
        <p:spPr>
          <a:xfrm>
            <a:off x="10741032" y="27603"/>
            <a:ext cx="1436668" cy="1088879"/>
          </a:xfrm>
          <a:prstGeom prst="rect">
            <a:avLst/>
          </a:prstGeom>
        </p:spPr>
      </p:pic>
      <p:pic>
        <p:nvPicPr>
          <p:cNvPr id="10" name="Picture 9">
            <a:extLst>
              <a:ext uri="{FF2B5EF4-FFF2-40B4-BE49-F238E27FC236}">
                <a16:creationId xmlns:a16="http://schemas.microsoft.com/office/drawing/2014/main" id="{303248F8-7223-43C1-8DA3-704C288575D5}"/>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317193478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5562600" y="2133600"/>
            <a:ext cx="6248400" cy="2971800"/>
          </a:xfrm>
          <a:noFill/>
        </p:spPr>
        <p:txBody>
          <a:bodyPr>
            <a:noAutofit/>
          </a:bodyPr>
          <a:lstStyle/>
          <a:p>
            <a:pPr algn="just">
              <a:lnSpc>
                <a:spcPct val="150000"/>
              </a:lnSpc>
              <a:buFont typeface="Wingdings" panose="05000000000000000000" pitchFamily="2" charset="2"/>
              <a:buChar char="ü"/>
            </a:pPr>
            <a:r>
              <a:rPr lang="hi-IN" sz="2800" dirty="0">
                <a:latin typeface="Open sans"/>
              </a:rPr>
              <a:t>तेजी से और प्रभावी ढंग से हानिरहित प्रदान करें या जहरीले पदार्थों को हटा दें जब संदूषक व्यक्ति या उपकरण पर हों।</a:t>
            </a:r>
            <a:endParaRPr lang="en-IN" sz="2400" dirty="0">
              <a:latin typeface="Times New Roman" panose="02020603050405020304" pitchFamily="18" charset="0"/>
              <a:cs typeface="Times New Roman" pitchFamily="18"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152400" y="1752600"/>
            <a:ext cx="5181600" cy="2819400"/>
          </a:xfrm>
          <a:noFill/>
        </p:spPr>
        <p:txBody>
          <a:bodyPr>
            <a:noAutofit/>
          </a:bodyPr>
          <a:lstStyle/>
          <a:p>
            <a:r>
              <a:rPr lang="hi-IN" sz="4000" b="1" dirty="0">
                <a:solidFill>
                  <a:srgbClr val="C00000"/>
                </a:solidFill>
                <a:latin typeface="Open sans"/>
              </a:rPr>
              <a:t>परिशोधन का उद्देश्य</a:t>
            </a:r>
            <a:endParaRPr lang="en-IN" sz="4000" b="1" dirty="0">
              <a:solidFill>
                <a:srgbClr val="C00000"/>
              </a:solidFill>
              <a:latin typeface="Open sans"/>
              <a:cs typeface="Times New Roman" panose="02020603050405020304" pitchFamily="18" charset="0"/>
            </a:endParaRPr>
          </a:p>
        </p:txBody>
      </p:sp>
      <p:pic>
        <p:nvPicPr>
          <p:cNvPr id="9" name="object 4">
            <a:extLst>
              <a:ext uri="{FF2B5EF4-FFF2-40B4-BE49-F238E27FC236}">
                <a16:creationId xmlns:a16="http://schemas.microsoft.com/office/drawing/2014/main" id="{51E52CED-14B1-42D7-955C-EB643176D917}"/>
              </a:ext>
            </a:extLst>
          </p:cNvPr>
          <p:cNvPicPr/>
          <p:nvPr/>
        </p:nvPicPr>
        <p:blipFill rotWithShape="1">
          <a:blip r:embed="rId2" cstate="print"/>
          <a:srcRect r="21695"/>
          <a:stretch/>
        </p:blipFill>
        <p:spPr>
          <a:xfrm>
            <a:off x="10741032" y="27603"/>
            <a:ext cx="1436668" cy="1088879"/>
          </a:xfrm>
          <a:prstGeom prst="rect">
            <a:avLst/>
          </a:prstGeom>
        </p:spPr>
      </p:pic>
      <p:pic>
        <p:nvPicPr>
          <p:cNvPr id="10" name="Picture 9">
            <a:extLst>
              <a:ext uri="{FF2B5EF4-FFF2-40B4-BE49-F238E27FC236}">
                <a16:creationId xmlns:a16="http://schemas.microsoft.com/office/drawing/2014/main" id="{303248F8-7223-43C1-8DA3-704C288575D5}"/>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12739741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5181600" y="1295400"/>
            <a:ext cx="6553200" cy="5334000"/>
          </a:xfrm>
          <a:noFill/>
        </p:spPr>
        <p:txBody>
          <a:bodyPr>
            <a:noAutofit/>
          </a:bodyPr>
          <a:lstStyle/>
          <a:p>
            <a:pPr lvl="0" algn="just"/>
            <a:r>
              <a:rPr lang="hi-IN" sz="2800" b="1" dirty="0">
                <a:latin typeface="Open sans"/>
              </a:rPr>
              <a:t>यांत्रिक तरीके: हटाने के उपायों को संदर्भित करता है लेकिन जरूरी नहीं कि वह एक संक्रामक एजेंट को अहानिकर बना दे। उदाहरण धुलाई, सफाई, निस्पंदन आदि हैं।
रासायनिक तरीके: कीटाणुनाशकों द्वारा सूक्ष्मजीवों को हानिरहित बनाने के लिए संदर्भित करता है। ये कीटाणुनाशक तरल पदार्थ, गैस या एरोसोल के रूप में होते हैं।</a:t>
            </a:r>
            <a:endParaRPr lang="en-US" sz="2400" dirty="0"/>
          </a:p>
          <a:p>
            <a:pPr marL="0" indent="0">
              <a:buNone/>
            </a:pPr>
            <a:endParaRPr lang="en-IN" sz="2400" dirty="0">
              <a:latin typeface="Times New Roman" panose="02020603050405020304" pitchFamily="18" charset="0"/>
              <a:cs typeface="Times New Roman" pitchFamily="18"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152400" y="1752600"/>
            <a:ext cx="5181600" cy="2819400"/>
          </a:xfrm>
          <a:noFill/>
        </p:spPr>
        <p:txBody>
          <a:bodyPr>
            <a:noAutofit/>
          </a:bodyPr>
          <a:lstStyle/>
          <a:p>
            <a:r>
              <a:rPr lang="hi-IN" sz="4000" b="1" dirty="0">
                <a:solidFill>
                  <a:srgbClr val="C00000"/>
                </a:solidFill>
                <a:latin typeface="Open sans"/>
              </a:rPr>
              <a:t>परिशोधन के तरीके</a:t>
            </a:r>
            <a:endParaRPr lang="en-IN" sz="4000" b="1" dirty="0">
              <a:solidFill>
                <a:srgbClr val="C00000"/>
              </a:solidFill>
              <a:latin typeface="Open sans"/>
              <a:cs typeface="Times New Roman" panose="02020603050405020304" pitchFamily="18" charset="0"/>
            </a:endParaRPr>
          </a:p>
        </p:txBody>
      </p:sp>
      <p:pic>
        <p:nvPicPr>
          <p:cNvPr id="9" name="object 4">
            <a:extLst>
              <a:ext uri="{FF2B5EF4-FFF2-40B4-BE49-F238E27FC236}">
                <a16:creationId xmlns:a16="http://schemas.microsoft.com/office/drawing/2014/main" id="{51E52CED-14B1-42D7-955C-EB643176D917}"/>
              </a:ext>
            </a:extLst>
          </p:cNvPr>
          <p:cNvPicPr/>
          <p:nvPr/>
        </p:nvPicPr>
        <p:blipFill rotWithShape="1">
          <a:blip r:embed="rId2" cstate="print"/>
          <a:srcRect r="21695"/>
          <a:stretch/>
        </p:blipFill>
        <p:spPr>
          <a:xfrm>
            <a:off x="10741032" y="27603"/>
            <a:ext cx="1436668" cy="1088879"/>
          </a:xfrm>
          <a:prstGeom prst="rect">
            <a:avLst/>
          </a:prstGeom>
        </p:spPr>
      </p:pic>
      <p:pic>
        <p:nvPicPr>
          <p:cNvPr id="10" name="Picture 9">
            <a:extLst>
              <a:ext uri="{FF2B5EF4-FFF2-40B4-BE49-F238E27FC236}">
                <a16:creationId xmlns:a16="http://schemas.microsoft.com/office/drawing/2014/main" id="{303248F8-7223-43C1-8DA3-704C288575D5}"/>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1731922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4876800" y="1219200"/>
            <a:ext cx="6858000" cy="4572000"/>
          </a:xfrm>
          <a:noFill/>
        </p:spPr>
        <p:txBody>
          <a:bodyPr>
            <a:noAutofit/>
          </a:bodyPr>
          <a:lstStyle/>
          <a:p>
            <a:pPr lvl="0" algn="just"/>
            <a:r>
              <a:rPr lang="hi-IN" sz="2800" b="1" dirty="0">
                <a:latin typeface="Open sans"/>
              </a:rPr>
              <a:t>भौतिक तरीके: सूक्ष्मजीव कमोबेश गर्मी और विकिरण के प्रति संवेदनशील होते हैं।
15 मिनट तक उबालने से अधिकांश सूक्ष्मजीव मर जाते हैं (कवक और कुछ वायरस को विभाजित करने के अलावा)। 
सौर प्रकाश से यूवी विकिरण का कुछ कीटाणुनाशक प्रभाव होता है। 
कुछ तकनीकी उपकरणों का भी उपयोग किया जाता है जो परिशोधन के लिए यूवी विकिरण का उपयोग करते हैं।</a:t>
            </a:r>
            <a:endParaRPr lang="en-IN" sz="2400" dirty="0">
              <a:latin typeface="Times New Roman" panose="02020603050405020304" pitchFamily="18" charset="0"/>
              <a:cs typeface="Times New Roman" pitchFamily="18"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914400" y="2209800"/>
            <a:ext cx="3505200" cy="1981200"/>
          </a:xfrm>
          <a:noFill/>
        </p:spPr>
        <p:txBody>
          <a:bodyPr>
            <a:noAutofit/>
          </a:bodyPr>
          <a:lstStyle/>
          <a:p>
            <a:r>
              <a:rPr lang="hi-IN" sz="4000" b="1" dirty="0">
                <a:solidFill>
                  <a:srgbClr val="C00000"/>
                </a:solidFill>
                <a:latin typeface="Open sans"/>
              </a:rPr>
              <a:t>भौतिक तरीके</a:t>
            </a:r>
            <a:endParaRPr lang="en-IN" sz="4000" b="1" u="sng" dirty="0">
              <a:solidFill>
                <a:srgbClr val="C00000"/>
              </a:solidFill>
              <a:latin typeface="Open sans"/>
              <a:cs typeface="Times New Roman" panose="02020603050405020304" pitchFamily="18" charset="0"/>
            </a:endParaRPr>
          </a:p>
        </p:txBody>
      </p:sp>
      <p:pic>
        <p:nvPicPr>
          <p:cNvPr id="9" name="object 4">
            <a:extLst>
              <a:ext uri="{FF2B5EF4-FFF2-40B4-BE49-F238E27FC236}">
                <a16:creationId xmlns:a16="http://schemas.microsoft.com/office/drawing/2014/main" id="{E6E594F5-3DC0-4752-ABA4-9000A851E67E}"/>
              </a:ext>
            </a:extLst>
          </p:cNvPr>
          <p:cNvPicPr/>
          <p:nvPr/>
        </p:nvPicPr>
        <p:blipFill rotWithShape="1">
          <a:blip r:embed="rId2" cstate="print"/>
          <a:srcRect r="21695"/>
          <a:stretch/>
        </p:blipFill>
        <p:spPr>
          <a:xfrm>
            <a:off x="10741032" y="27603"/>
            <a:ext cx="1436668" cy="1088879"/>
          </a:xfrm>
          <a:prstGeom prst="rect">
            <a:avLst/>
          </a:prstGeom>
        </p:spPr>
      </p:pic>
      <p:pic>
        <p:nvPicPr>
          <p:cNvPr id="10" name="Picture 9">
            <a:extLst>
              <a:ext uri="{FF2B5EF4-FFF2-40B4-BE49-F238E27FC236}">
                <a16:creationId xmlns:a16="http://schemas.microsoft.com/office/drawing/2014/main" id="{5BEC8398-6CC8-4290-BB57-E51B16F65FF1}"/>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1731922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5638800" y="1676400"/>
            <a:ext cx="5943600" cy="4572000"/>
          </a:xfrm>
          <a:noFill/>
        </p:spPr>
        <p:txBody>
          <a:bodyPr>
            <a:noAutofit/>
          </a:bodyPr>
          <a:lstStyle/>
          <a:p>
            <a:pPr algn="just">
              <a:lnSpc>
                <a:spcPct val="150000"/>
              </a:lnSpc>
              <a:defRPr/>
            </a:pPr>
            <a:r>
              <a:rPr lang="hi-IN" sz="2800" dirty="0">
                <a:latin typeface="Open sans"/>
              </a:rPr>
              <a:t>भीड़ नियंत्रण
पीड़ितों को समाहित किया
अनधिकृत प्रवेश/निकास प्रतिबंध
योग्य व्यक्तियों द्वारा प्राथमिक उपचार
ट्राइएज</a:t>
            </a:r>
            <a:endParaRPr lang="en-IN" sz="2400" dirty="0">
              <a:latin typeface="Times New Roman" panose="02020603050405020304" pitchFamily="18" charset="0"/>
              <a:cs typeface="Times New Roman" pitchFamily="18"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304800" y="1981200"/>
            <a:ext cx="5181600" cy="3124200"/>
          </a:xfrm>
          <a:noFill/>
        </p:spPr>
        <p:txBody>
          <a:bodyPr>
            <a:normAutofit/>
          </a:bodyPr>
          <a:lstStyle/>
          <a:p>
            <a:r>
              <a:rPr lang="hi-IN" sz="4000" b="1" dirty="0">
                <a:solidFill>
                  <a:srgbClr val="C00000"/>
                </a:solidFill>
                <a:latin typeface="Open sans"/>
              </a:rPr>
              <a:t>सुरक्षित परिशोधन प्रक्रिया</a:t>
            </a:r>
            <a:endParaRPr lang="en-IN" sz="4000" b="1" u="sng" dirty="0">
              <a:solidFill>
                <a:srgbClr val="C00000"/>
              </a:solidFill>
              <a:latin typeface="Open sans"/>
              <a:cs typeface="Times New Roman" panose="02020603050405020304" pitchFamily="18" charset="0"/>
            </a:endParaRPr>
          </a:p>
        </p:txBody>
      </p:sp>
      <p:pic>
        <p:nvPicPr>
          <p:cNvPr id="9" name="object 4">
            <a:extLst>
              <a:ext uri="{FF2B5EF4-FFF2-40B4-BE49-F238E27FC236}">
                <a16:creationId xmlns:a16="http://schemas.microsoft.com/office/drawing/2014/main" id="{35BD51F9-D3CE-422C-9CFF-F27080D0CE04}"/>
              </a:ext>
            </a:extLst>
          </p:cNvPr>
          <p:cNvPicPr/>
          <p:nvPr/>
        </p:nvPicPr>
        <p:blipFill rotWithShape="1">
          <a:blip r:embed="rId2" cstate="print"/>
          <a:srcRect r="21695"/>
          <a:stretch/>
        </p:blipFill>
        <p:spPr>
          <a:xfrm>
            <a:off x="10741032" y="27603"/>
            <a:ext cx="1436668" cy="1088879"/>
          </a:xfrm>
          <a:prstGeom prst="rect">
            <a:avLst/>
          </a:prstGeom>
        </p:spPr>
      </p:pic>
      <p:pic>
        <p:nvPicPr>
          <p:cNvPr id="10" name="Picture 9">
            <a:extLst>
              <a:ext uri="{FF2B5EF4-FFF2-40B4-BE49-F238E27FC236}">
                <a16:creationId xmlns:a16="http://schemas.microsoft.com/office/drawing/2014/main" id="{DEFAD450-D62C-48FB-A9E6-D1BEB66D660E}"/>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1731922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4800600" y="1143000"/>
            <a:ext cx="6781800" cy="5562600"/>
          </a:xfrm>
          <a:noFill/>
        </p:spPr>
        <p:txBody>
          <a:bodyPr>
            <a:noAutofit/>
          </a:bodyPr>
          <a:lstStyle/>
          <a:p>
            <a:pPr algn="just"/>
            <a:r>
              <a:rPr lang="hi-IN" sz="2800" dirty="0">
                <a:solidFill>
                  <a:schemeClr val="tx2"/>
                </a:solidFill>
                <a:latin typeface="Open sans"/>
              </a:rPr>
              <a:t>डेकॉन: किसी व्यक्ति, संपत्ति या पर्यावरण से बाहरी खतरे को हटाने या बेअसर करने की प्रक्रिया।
कीटाणुशोधन: उनके संचरण को रोकने के लिए अवांछनीय सूक्ष्मजीवों का चयनात्मक उन्मूलन (या संक्रमण पैदा करने के लिए आवश्यक स्तर से नीचे संक्रामक जीवों को हटाना)।
बंध्याकरण: सभी जीवों की पूर्ण हत्या।</a:t>
            </a:r>
            <a:endParaRPr lang="en-IN" sz="2400" dirty="0">
              <a:latin typeface="Times New Roman" panose="02020603050405020304" pitchFamily="18" charset="0"/>
              <a:cs typeface="Times New Roman" pitchFamily="18"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1447800" y="2438400"/>
            <a:ext cx="2971800" cy="2514600"/>
          </a:xfrm>
          <a:noFill/>
        </p:spPr>
        <p:txBody>
          <a:bodyPr>
            <a:noAutofit/>
          </a:bodyPr>
          <a:lstStyle/>
          <a:p>
            <a:r>
              <a:rPr lang="hi-IN" sz="4000" b="1" dirty="0">
                <a:solidFill>
                  <a:srgbClr val="C00000"/>
                </a:solidFill>
                <a:latin typeface="Open sans"/>
              </a:rPr>
              <a:t>डिकॉन/</a:t>
            </a:r>
            <a:br>
              <a:rPr lang="hi-IN" sz="4000" b="1" dirty="0">
                <a:solidFill>
                  <a:srgbClr val="C00000"/>
                </a:solidFill>
                <a:latin typeface="Open sans"/>
              </a:rPr>
            </a:br>
            <a:r>
              <a:rPr lang="hi-IN" sz="4000" b="1" dirty="0">
                <a:solidFill>
                  <a:srgbClr val="C00000"/>
                </a:solidFill>
                <a:latin typeface="Open sans"/>
              </a:rPr>
              <a:t>संक्रमण नियंत्रण</a:t>
            </a:r>
            <a:endParaRPr lang="en-IN" sz="4000" b="1" u="sng" dirty="0">
              <a:solidFill>
                <a:srgbClr val="C00000"/>
              </a:solidFill>
              <a:latin typeface="Open sans"/>
              <a:cs typeface="Times New Roman" panose="02020603050405020304" pitchFamily="18" charset="0"/>
            </a:endParaRPr>
          </a:p>
        </p:txBody>
      </p:sp>
      <p:pic>
        <p:nvPicPr>
          <p:cNvPr id="9" name="object 4">
            <a:extLst>
              <a:ext uri="{FF2B5EF4-FFF2-40B4-BE49-F238E27FC236}">
                <a16:creationId xmlns:a16="http://schemas.microsoft.com/office/drawing/2014/main" id="{39554345-8B4E-44CD-9CA4-26D8B7C89E18}"/>
              </a:ext>
            </a:extLst>
          </p:cNvPr>
          <p:cNvPicPr/>
          <p:nvPr/>
        </p:nvPicPr>
        <p:blipFill rotWithShape="1">
          <a:blip r:embed="rId2" cstate="print"/>
          <a:srcRect r="21695"/>
          <a:stretch/>
        </p:blipFill>
        <p:spPr>
          <a:xfrm>
            <a:off x="10741032" y="27603"/>
            <a:ext cx="1436668" cy="1088879"/>
          </a:xfrm>
          <a:prstGeom prst="rect">
            <a:avLst/>
          </a:prstGeom>
        </p:spPr>
      </p:pic>
      <p:pic>
        <p:nvPicPr>
          <p:cNvPr id="10" name="Picture 9">
            <a:extLst>
              <a:ext uri="{FF2B5EF4-FFF2-40B4-BE49-F238E27FC236}">
                <a16:creationId xmlns:a16="http://schemas.microsoft.com/office/drawing/2014/main" id="{F3A81B1D-77F0-4402-B7EE-06D5493D9703}"/>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1731922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5181600" y="1295400"/>
            <a:ext cx="6477000" cy="4572000"/>
          </a:xfrm>
          <a:noFill/>
        </p:spPr>
        <p:txBody>
          <a:bodyPr>
            <a:noAutofit/>
          </a:bodyPr>
          <a:lstStyle/>
          <a:p>
            <a:pPr algn="just">
              <a:buNone/>
              <a:tabLst>
                <a:tab pos="465138" algn="l"/>
              </a:tabLst>
              <a:defRPr/>
            </a:pPr>
            <a:r>
              <a:rPr lang="hi-IN" sz="2800" dirty="0">
                <a:latin typeface="Open sans"/>
              </a:rPr>
              <a:t>1. उजागर त्वचा को तुरंत साबुन और पानी से धो लें।
2. सबूत के लिए कपड़े और बैग हटा दें।
3. साबुन और पानी की नशारें।
चरण 2 और 3 घर पर किए जा सकते हैं</a:t>
            </a:r>
            <a:endParaRPr lang="en-IN" sz="2400" dirty="0">
              <a:latin typeface="Times New Roman" panose="02020603050405020304" pitchFamily="18" charset="0"/>
              <a:cs typeface="Times New Roman" pitchFamily="18"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990600" y="2590800"/>
            <a:ext cx="3048000" cy="1143000"/>
          </a:xfrm>
          <a:noFill/>
        </p:spPr>
        <p:txBody>
          <a:bodyPr>
            <a:normAutofit/>
          </a:bodyPr>
          <a:lstStyle/>
          <a:p>
            <a:r>
              <a:rPr lang="hi-IN" b="1" dirty="0">
                <a:solidFill>
                  <a:srgbClr val="C00000"/>
                </a:solidFill>
                <a:latin typeface="Open sans" panose="020B0606030504020204"/>
              </a:rPr>
              <a:t>बायो डेकॉन</a:t>
            </a:r>
            <a:endParaRPr lang="en-IN" sz="4000" b="1" u="sng" dirty="0">
              <a:solidFill>
                <a:srgbClr val="FF0000"/>
              </a:solidFill>
              <a:latin typeface="Times New Roman" panose="02020603050405020304" pitchFamily="18" charset="0"/>
              <a:cs typeface="Times New Roman" panose="02020603050405020304" pitchFamily="18" charset="0"/>
            </a:endParaRPr>
          </a:p>
        </p:txBody>
      </p:sp>
      <p:pic>
        <p:nvPicPr>
          <p:cNvPr id="9" name="object 4">
            <a:extLst>
              <a:ext uri="{FF2B5EF4-FFF2-40B4-BE49-F238E27FC236}">
                <a16:creationId xmlns:a16="http://schemas.microsoft.com/office/drawing/2014/main" id="{5196FA23-227B-4E0B-AD93-A4CFF4B61A20}"/>
              </a:ext>
            </a:extLst>
          </p:cNvPr>
          <p:cNvPicPr/>
          <p:nvPr/>
        </p:nvPicPr>
        <p:blipFill rotWithShape="1">
          <a:blip r:embed="rId2" cstate="print"/>
          <a:srcRect r="21695"/>
          <a:stretch/>
        </p:blipFill>
        <p:spPr>
          <a:xfrm>
            <a:off x="10741032" y="27603"/>
            <a:ext cx="1436668" cy="1088879"/>
          </a:xfrm>
          <a:prstGeom prst="rect">
            <a:avLst/>
          </a:prstGeom>
        </p:spPr>
      </p:pic>
      <p:pic>
        <p:nvPicPr>
          <p:cNvPr id="10" name="Picture 9">
            <a:extLst>
              <a:ext uri="{FF2B5EF4-FFF2-40B4-BE49-F238E27FC236}">
                <a16:creationId xmlns:a16="http://schemas.microsoft.com/office/drawing/2014/main" id="{F62BF43D-A216-45CC-8A26-C92E70DF1FCB}"/>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1731922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4876800" y="1524000"/>
            <a:ext cx="6705600" cy="4572000"/>
          </a:xfrm>
          <a:noFill/>
        </p:spPr>
        <p:txBody>
          <a:bodyPr>
            <a:noAutofit/>
          </a:bodyPr>
          <a:lstStyle/>
          <a:p>
            <a:pPr algn="just">
              <a:lnSpc>
                <a:spcPct val="150000"/>
              </a:lnSpc>
              <a:defRPr/>
            </a:pPr>
            <a:r>
              <a:rPr lang="hi-IN" sz="2800" dirty="0">
                <a:latin typeface="Open sans"/>
              </a:rPr>
              <a:t>एजेंट फिर से एयरोसोलिज़ नहीं करता है।
प्रभावशीलता के लिए एजेंट को "डिवाइस संचालित" होना चाहिए।
बरकरार त्वचा सबसे अच्छी सुरक्षा है।
एजेंट, पहले से ही फेफड़ों, जठरांत्र संबंधी मार्ग, या खुले घावों में कब्जा कर लिया गया है।</a:t>
            </a:r>
            <a:endParaRPr lang="en-IN" sz="2400" dirty="0">
              <a:latin typeface="Times New Roman" panose="02020603050405020304" pitchFamily="18" charset="0"/>
              <a:cs typeface="Times New Roman" pitchFamily="18"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914400" y="2362200"/>
            <a:ext cx="3505200" cy="1981200"/>
          </a:xfrm>
          <a:noFill/>
        </p:spPr>
        <p:txBody>
          <a:bodyPr>
            <a:normAutofit/>
          </a:bodyPr>
          <a:lstStyle/>
          <a:p>
            <a:r>
              <a:rPr lang="hi-IN" sz="4000" b="1" dirty="0">
                <a:solidFill>
                  <a:srgbClr val="C00000"/>
                </a:solidFill>
                <a:latin typeface="Open sans"/>
              </a:rPr>
              <a:t>स्नान करना पर्याप्त क्यों है</a:t>
            </a:r>
            <a:endParaRPr lang="en-IN" sz="4000" b="1" u="sng" dirty="0">
              <a:solidFill>
                <a:srgbClr val="C00000"/>
              </a:solidFill>
              <a:latin typeface="Open sans"/>
              <a:cs typeface="Times New Roman" panose="02020603050405020304" pitchFamily="18" charset="0"/>
            </a:endParaRPr>
          </a:p>
        </p:txBody>
      </p:sp>
      <p:pic>
        <p:nvPicPr>
          <p:cNvPr id="9" name="object 4">
            <a:extLst>
              <a:ext uri="{FF2B5EF4-FFF2-40B4-BE49-F238E27FC236}">
                <a16:creationId xmlns:a16="http://schemas.microsoft.com/office/drawing/2014/main" id="{48FEE5DD-BB19-4916-8521-F9DFC6FCF659}"/>
              </a:ext>
            </a:extLst>
          </p:cNvPr>
          <p:cNvPicPr/>
          <p:nvPr/>
        </p:nvPicPr>
        <p:blipFill rotWithShape="1">
          <a:blip r:embed="rId2" cstate="print"/>
          <a:srcRect r="21695"/>
          <a:stretch/>
        </p:blipFill>
        <p:spPr>
          <a:xfrm>
            <a:off x="10741032" y="27603"/>
            <a:ext cx="1436668" cy="1088879"/>
          </a:xfrm>
          <a:prstGeom prst="rect">
            <a:avLst/>
          </a:prstGeom>
        </p:spPr>
      </p:pic>
      <p:pic>
        <p:nvPicPr>
          <p:cNvPr id="10" name="Picture 9">
            <a:extLst>
              <a:ext uri="{FF2B5EF4-FFF2-40B4-BE49-F238E27FC236}">
                <a16:creationId xmlns:a16="http://schemas.microsoft.com/office/drawing/2014/main" id="{95E1DED0-B8B4-4D6C-9FA6-6E2933BAC01B}"/>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173192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3810000" y="1059366"/>
            <a:ext cx="7595937" cy="5486400"/>
          </a:xfrm>
          <a:solidFill>
            <a:schemeClr val="accent1">
              <a:lumMod val="20000"/>
              <a:lumOff val="80000"/>
            </a:schemeClr>
          </a:solidFill>
        </p:spPr>
        <p:txBody>
          <a:bodyPr>
            <a:noAutofit/>
          </a:bodyPr>
          <a:lstStyle/>
          <a:p>
            <a:pPr marL="576263" indent="-576263" algn="just">
              <a:lnSpc>
                <a:spcPct val="200000"/>
              </a:lnSpc>
              <a:buFont typeface="Wingdings" panose="05000000000000000000" pitchFamily="2" charset="2"/>
              <a:buChar char="Ø"/>
            </a:pPr>
            <a:r>
              <a:rPr lang="hi-IN" altLang="en-US" sz="2800" dirty="0">
                <a:latin typeface="Open sans" panose="020B0606030504020204"/>
              </a:rPr>
              <a:t>कोशिकाओं में विष का उत्पादन करते हैं और उन्हें क्षति/मरते हैं
मेजबान में, संक्रमण की साइट पर स्थानीयकृत वृद्धि (फेफड़ों में न्यूमोकोकी), या
पूरे शरीर में फैलता है (प्लेग-थ्रू लिम्फ सिस्टम)</a:t>
            </a:r>
            <a:endParaRPr lang="en-IN" sz="2400" dirty="0">
              <a:latin typeface="Times New Roman" panose="02020603050405020304" pitchFamily="18" charset="0"/>
              <a:cs typeface="Times New Roman" pitchFamily="18"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762000" y="2895600"/>
            <a:ext cx="2819400" cy="1143000"/>
          </a:xfrm>
          <a:noFill/>
        </p:spPr>
        <p:txBody>
          <a:bodyPr>
            <a:normAutofit/>
          </a:bodyPr>
          <a:lstStyle/>
          <a:p>
            <a:r>
              <a:rPr lang="en-US" altLang="en-US" sz="4000" b="1" dirty="0">
                <a:solidFill>
                  <a:srgbClr val="FF0000"/>
                </a:solidFill>
                <a:latin typeface="Open sans" panose="020B0606030504020204"/>
              </a:rPr>
              <a:t> </a:t>
            </a:r>
            <a:r>
              <a:rPr lang="hi-IN" altLang="en-US" sz="4000" b="1" dirty="0">
                <a:solidFill>
                  <a:srgbClr val="C00000"/>
                </a:solidFill>
                <a:latin typeface="Open sans" panose="020B0606030504020204"/>
              </a:rPr>
              <a:t>जीवाणु</a:t>
            </a:r>
            <a:endParaRPr lang="en-IN" sz="4000" b="1" dirty="0">
              <a:solidFill>
                <a:srgbClr val="FF0000"/>
              </a:solidFill>
              <a:latin typeface="Open sans" panose="020B0606030504020204"/>
              <a:cs typeface="Times New Roman" panose="02020603050405020304" pitchFamily="18" charset="0"/>
            </a:endParaRPr>
          </a:p>
        </p:txBody>
      </p:sp>
      <p:pic>
        <p:nvPicPr>
          <p:cNvPr id="14" name="object 4">
            <a:extLst>
              <a:ext uri="{FF2B5EF4-FFF2-40B4-BE49-F238E27FC236}">
                <a16:creationId xmlns:a16="http://schemas.microsoft.com/office/drawing/2014/main" id="{3FDB74C3-2FCB-462E-BEF6-DBB178627DC9}"/>
              </a:ext>
            </a:extLst>
          </p:cNvPr>
          <p:cNvPicPr/>
          <p:nvPr/>
        </p:nvPicPr>
        <p:blipFill rotWithShape="1">
          <a:blip r:embed="rId2" cstate="print"/>
          <a:srcRect r="21695"/>
          <a:stretch/>
        </p:blipFill>
        <p:spPr>
          <a:xfrm>
            <a:off x="10741032" y="27603"/>
            <a:ext cx="1436668" cy="1088879"/>
          </a:xfrm>
          <a:prstGeom prst="rect">
            <a:avLst/>
          </a:prstGeom>
        </p:spPr>
      </p:pic>
      <p:pic>
        <p:nvPicPr>
          <p:cNvPr id="16" name="Picture 15">
            <a:extLst>
              <a:ext uri="{FF2B5EF4-FFF2-40B4-BE49-F238E27FC236}">
                <a16:creationId xmlns:a16="http://schemas.microsoft.com/office/drawing/2014/main" id="{D2216101-E4F4-4B38-B7A8-2FFFC0E56725}"/>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429346400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4724400" y="1447800"/>
            <a:ext cx="7010400" cy="5029200"/>
          </a:xfrm>
          <a:noFill/>
        </p:spPr>
        <p:txBody>
          <a:bodyPr>
            <a:noAutofit/>
          </a:bodyPr>
          <a:lstStyle/>
          <a:p>
            <a:pPr algn="just">
              <a:lnSpc>
                <a:spcPct val="150000"/>
              </a:lnSpc>
              <a:defRPr/>
            </a:pPr>
            <a:r>
              <a:rPr lang="hi-IN" sz="2800" dirty="0">
                <a:latin typeface="Open sans"/>
              </a:rPr>
              <a:t>कीटाणुनाशक (रसायन) समय और संपर्क के साथ एजेंट को हानिरहित बना सकते हैं (जैसे ब्लीच या हाइपोक्लोराइट समाधान)
लोगों के </a:t>
            </a:r>
            <a:r>
              <a:rPr lang="en-US" sz="2800" dirty="0" err="1">
                <a:latin typeface="Open sans"/>
              </a:rPr>
              <a:t>decon</a:t>
            </a:r>
            <a:r>
              <a:rPr lang="en-US" sz="2800" dirty="0">
                <a:latin typeface="Open sans"/>
              </a:rPr>
              <a:t> </a:t>
            </a:r>
            <a:r>
              <a:rPr lang="hi-IN" sz="2800" dirty="0">
                <a:latin typeface="Open sans"/>
              </a:rPr>
              <a:t>के लिए अनुशंसित नहीं है
सतहें और उपकरण - हाँ
लोग - नहीं</a:t>
            </a:r>
            <a:endParaRPr lang="en-US" dirty="0"/>
          </a:p>
          <a:p>
            <a:pPr marL="0" indent="0">
              <a:buNone/>
            </a:pPr>
            <a:endParaRPr lang="en-IN" sz="2400" dirty="0">
              <a:latin typeface="Times New Roman" panose="02020603050405020304" pitchFamily="18" charset="0"/>
              <a:cs typeface="Times New Roman" pitchFamily="18"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990600" y="1600200"/>
            <a:ext cx="3429000" cy="3657600"/>
          </a:xfrm>
          <a:noFill/>
        </p:spPr>
        <p:txBody>
          <a:bodyPr>
            <a:noAutofit/>
          </a:bodyPr>
          <a:lstStyle/>
          <a:p>
            <a:r>
              <a:rPr lang="hi-IN" sz="4000" b="1" dirty="0">
                <a:solidFill>
                  <a:srgbClr val="C00000"/>
                </a:solidFill>
                <a:latin typeface="Open sans"/>
              </a:rPr>
              <a:t>बायो डिकॉन में रसायनों का उपयोग।</a:t>
            </a:r>
            <a:endParaRPr lang="en-IN" sz="4000" b="1" u="sng" dirty="0">
              <a:solidFill>
                <a:srgbClr val="C00000"/>
              </a:solidFill>
              <a:latin typeface="Open sans"/>
              <a:cs typeface="Times New Roman" panose="02020603050405020304" pitchFamily="18" charset="0"/>
            </a:endParaRPr>
          </a:p>
        </p:txBody>
      </p:sp>
      <p:pic>
        <p:nvPicPr>
          <p:cNvPr id="9" name="object 4">
            <a:extLst>
              <a:ext uri="{FF2B5EF4-FFF2-40B4-BE49-F238E27FC236}">
                <a16:creationId xmlns:a16="http://schemas.microsoft.com/office/drawing/2014/main" id="{3B420E43-855D-4B23-85F3-1B4D8E3BF206}"/>
              </a:ext>
            </a:extLst>
          </p:cNvPr>
          <p:cNvPicPr/>
          <p:nvPr/>
        </p:nvPicPr>
        <p:blipFill rotWithShape="1">
          <a:blip r:embed="rId2" cstate="print"/>
          <a:srcRect r="21695"/>
          <a:stretch/>
        </p:blipFill>
        <p:spPr>
          <a:xfrm>
            <a:off x="10741032" y="27603"/>
            <a:ext cx="1436668" cy="1088879"/>
          </a:xfrm>
          <a:prstGeom prst="rect">
            <a:avLst/>
          </a:prstGeom>
        </p:spPr>
      </p:pic>
      <p:pic>
        <p:nvPicPr>
          <p:cNvPr id="10" name="Picture 9">
            <a:extLst>
              <a:ext uri="{FF2B5EF4-FFF2-40B4-BE49-F238E27FC236}">
                <a16:creationId xmlns:a16="http://schemas.microsoft.com/office/drawing/2014/main" id="{0CFBED00-F3C0-4B24-ADD7-E814FF7B8FEA}"/>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1731922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609600" y="1371600"/>
            <a:ext cx="4191000" cy="4343400"/>
          </a:xfrm>
          <a:noFill/>
        </p:spPr>
        <p:txBody>
          <a:bodyPr>
            <a:normAutofit/>
          </a:bodyPr>
          <a:lstStyle/>
          <a:p>
            <a:br>
              <a:rPr lang="en-US" b="1" dirty="0">
                <a:solidFill>
                  <a:srgbClr val="C00000"/>
                </a:solidFill>
                <a:latin typeface="Open sans"/>
              </a:rPr>
            </a:br>
            <a:r>
              <a:rPr lang="hi-IN" b="1" dirty="0">
                <a:solidFill>
                  <a:srgbClr val="C00000"/>
                </a:solidFill>
                <a:latin typeface="Open sans"/>
              </a:rPr>
              <a:t>भौतिक तरीकों का सारांश। </a:t>
            </a:r>
            <a:br>
              <a:rPr lang="hi-IN" b="1" dirty="0">
                <a:solidFill>
                  <a:srgbClr val="C00000"/>
                </a:solidFill>
                <a:latin typeface="Open sans"/>
              </a:rPr>
            </a:br>
            <a:r>
              <a:rPr lang="hi-IN" b="1" dirty="0">
                <a:solidFill>
                  <a:srgbClr val="C00000"/>
                </a:solidFill>
                <a:latin typeface="Open sans"/>
              </a:rPr>
              <a:t>कुछ सामान्य कीटाणुनाशकों की प्रभावकारिता:</a:t>
            </a:r>
            <a:r>
              <a:rPr lang="en-US" sz="4000" b="1" dirty="0"/>
              <a:t> </a:t>
            </a:r>
            <a:endParaRPr lang="en-IN" sz="4000" b="1" u="sng" dirty="0">
              <a:solidFill>
                <a:srgbClr val="FF0000"/>
              </a:solidFill>
              <a:latin typeface="Times New Roman" panose="02020603050405020304" pitchFamily="18" charset="0"/>
              <a:cs typeface="Times New Roman" panose="02020603050405020304" pitchFamily="18" charset="0"/>
            </a:endParaRPr>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graphicFrame>
        <p:nvGraphicFramePr>
          <p:cNvPr id="14" name="Content Placeholder 3"/>
          <p:cNvGraphicFramePr>
            <a:graphicFrameLocks/>
          </p:cNvGraphicFramePr>
          <p:nvPr>
            <p:extLst>
              <p:ext uri="{D42A27DB-BD31-4B8C-83A1-F6EECF244321}">
                <p14:modId xmlns:p14="http://schemas.microsoft.com/office/powerpoint/2010/main" val="4064665318"/>
              </p:ext>
            </p:extLst>
          </p:nvPr>
        </p:nvGraphicFramePr>
        <p:xfrm>
          <a:off x="5181600" y="1371600"/>
          <a:ext cx="6629399" cy="4632961"/>
        </p:xfrm>
        <a:graphic>
          <a:graphicData uri="http://schemas.openxmlformats.org/drawingml/2006/table">
            <a:tbl>
              <a:tblPr firstRow="1" bandRow="1">
                <a:tableStyleId>{5940675A-B579-460E-94D1-54222C63F5DA}</a:tableStyleId>
              </a:tblPr>
              <a:tblGrid>
                <a:gridCol w="2506038">
                  <a:extLst>
                    <a:ext uri="{9D8B030D-6E8A-4147-A177-3AD203B41FA5}">
                      <a16:colId xmlns:a16="http://schemas.microsoft.com/office/drawing/2014/main" val="20000"/>
                    </a:ext>
                  </a:extLst>
                </a:gridCol>
                <a:gridCol w="957209">
                  <a:extLst>
                    <a:ext uri="{9D8B030D-6E8A-4147-A177-3AD203B41FA5}">
                      <a16:colId xmlns:a16="http://schemas.microsoft.com/office/drawing/2014/main" val="20001"/>
                    </a:ext>
                  </a:extLst>
                </a:gridCol>
                <a:gridCol w="1171699">
                  <a:extLst>
                    <a:ext uri="{9D8B030D-6E8A-4147-A177-3AD203B41FA5}">
                      <a16:colId xmlns:a16="http://schemas.microsoft.com/office/drawing/2014/main" val="20002"/>
                    </a:ext>
                  </a:extLst>
                </a:gridCol>
                <a:gridCol w="783534">
                  <a:extLst>
                    <a:ext uri="{9D8B030D-6E8A-4147-A177-3AD203B41FA5}">
                      <a16:colId xmlns:a16="http://schemas.microsoft.com/office/drawing/2014/main" val="20003"/>
                    </a:ext>
                  </a:extLst>
                </a:gridCol>
                <a:gridCol w="1210919">
                  <a:extLst>
                    <a:ext uri="{9D8B030D-6E8A-4147-A177-3AD203B41FA5}">
                      <a16:colId xmlns:a16="http://schemas.microsoft.com/office/drawing/2014/main" val="20004"/>
                    </a:ext>
                  </a:extLst>
                </a:gridCol>
              </a:tblGrid>
              <a:tr h="642527">
                <a:tc>
                  <a:txBody>
                    <a:bodyPr/>
                    <a:lstStyle/>
                    <a:p>
                      <a:pPr marL="0" marR="0" algn="ctr">
                        <a:spcBef>
                          <a:spcPts val="0"/>
                        </a:spcBef>
                        <a:spcAft>
                          <a:spcPts val="0"/>
                        </a:spcAft>
                      </a:pPr>
                      <a:r>
                        <a:rPr lang="hi-IN" sz="2000" dirty="0">
                          <a:latin typeface="Open sans"/>
                          <a:ea typeface="Times New Roman"/>
                        </a:rPr>
                        <a:t>विधि</a:t>
                      </a:r>
                      <a:endParaRPr lang="en-US" sz="2000" dirty="0">
                        <a:latin typeface="Open sans"/>
                        <a:ea typeface="Times New Roman"/>
                      </a:endParaRPr>
                    </a:p>
                  </a:txBody>
                  <a:tcPr marT="0" marB="0"/>
                </a:tc>
                <a:tc>
                  <a:txBody>
                    <a:bodyPr/>
                    <a:lstStyle/>
                    <a:p>
                      <a:pPr marL="0" marR="0" algn="ctr">
                        <a:spcBef>
                          <a:spcPts val="0"/>
                        </a:spcBef>
                        <a:spcAft>
                          <a:spcPts val="0"/>
                        </a:spcAft>
                      </a:pPr>
                      <a:r>
                        <a:rPr lang="hi-IN" sz="2000" dirty="0">
                          <a:latin typeface="Open sans"/>
                          <a:ea typeface="Times New Roman"/>
                        </a:rPr>
                        <a:t>बीजाणु</a:t>
                      </a:r>
                      <a:endParaRPr lang="en-US" sz="2000" dirty="0">
                        <a:latin typeface="Open sans"/>
                        <a:ea typeface="Times New Roman"/>
                      </a:endParaRPr>
                    </a:p>
                  </a:txBody>
                  <a:tcPr marT="0" marB="0"/>
                </a:tc>
                <a:tc>
                  <a:txBody>
                    <a:bodyPr/>
                    <a:lstStyle/>
                    <a:p>
                      <a:pPr marL="0" marR="0" algn="ctr">
                        <a:spcBef>
                          <a:spcPts val="0"/>
                        </a:spcBef>
                        <a:spcAft>
                          <a:spcPts val="0"/>
                        </a:spcAft>
                      </a:pPr>
                      <a:r>
                        <a:rPr lang="hi-IN" sz="2000" dirty="0">
                          <a:latin typeface="Open sans"/>
                          <a:ea typeface="Times New Roman"/>
                        </a:rPr>
                        <a:t>जीवाणु</a:t>
                      </a:r>
                      <a:endParaRPr lang="en-US" sz="2000" dirty="0">
                        <a:latin typeface="Open sans"/>
                        <a:ea typeface="Times New Roman"/>
                      </a:endParaRPr>
                    </a:p>
                  </a:txBody>
                  <a:tcPr marT="0" marB="0"/>
                </a:tc>
                <a:tc>
                  <a:txBody>
                    <a:bodyPr/>
                    <a:lstStyle/>
                    <a:p>
                      <a:pPr marL="0" marR="0" algn="ctr">
                        <a:spcBef>
                          <a:spcPts val="0"/>
                        </a:spcBef>
                        <a:spcAft>
                          <a:spcPts val="0"/>
                        </a:spcAft>
                      </a:pPr>
                      <a:r>
                        <a:rPr lang="hi-IN" sz="2000" dirty="0">
                          <a:latin typeface="Open sans"/>
                          <a:ea typeface="Times New Roman"/>
                        </a:rPr>
                        <a:t>वायरस</a:t>
                      </a:r>
                      <a:endParaRPr lang="en-US" sz="2000" dirty="0">
                        <a:latin typeface="Open sans"/>
                        <a:ea typeface="Times New Roman"/>
                      </a:endParaRPr>
                    </a:p>
                  </a:txBody>
                  <a:tcPr marT="0" marB="0"/>
                </a:tc>
                <a:tc>
                  <a:txBody>
                    <a:bodyPr/>
                    <a:lstStyle/>
                    <a:p>
                      <a:pPr marL="0" marR="0" algn="ctr">
                        <a:spcBef>
                          <a:spcPts val="0"/>
                        </a:spcBef>
                        <a:spcAft>
                          <a:spcPts val="0"/>
                        </a:spcAft>
                      </a:pPr>
                      <a:r>
                        <a:rPr lang="hi-IN" sz="2000" dirty="0">
                          <a:latin typeface="Open sans"/>
                          <a:ea typeface="Times New Roman"/>
                        </a:rPr>
                        <a:t>रिकेट्सिया</a:t>
                      </a:r>
                      <a:endParaRPr lang="en-US" sz="2000" dirty="0">
                        <a:latin typeface="Open sans"/>
                        <a:ea typeface="Times New Roman"/>
                      </a:endParaRPr>
                    </a:p>
                  </a:txBody>
                  <a:tcPr marT="0" marB="0"/>
                </a:tc>
                <a:extLst>
                  <a:ext uri="{0D108BD9-81ED-4DB2-BD59-A6C34878D82A}">
                    <a16:rowId xmlns:a16="http://schemas.microsoft.com/office/drawing/2014/main" val="10000"/>
                  </a:ext>
                </a:extLst>
              </a:tr>
              <a:tr h="676345">
                <a:tc>
                  <a:txBody>
                    <a:bodyPr/>
                    <a:lstStyle/>
                    <a:p>
                      <a:pPr marL="0" marR="0" algn="ctr">
                        <a:spcBef>
                          <a:spcPts val="0"/>
                        </a:spcBef>
                        <a:spcAft>
                          <a:spcPts val="0"/>
                        </a:spcAft>
                      </a:pPr>
                      <a:r>
                        <a:rPr lang="hi-IN" sz="2000" dirty="0">
                          <a:latin typeface="Open sans"/>
                          <a:ea typeface="Times New Roman"/>
                        </a:rPr>
                        <a:t>गर्मी नम 121 * सी, 20 मिनट</a:t>
                      </a:r>
                      <a:endParaRPr lang="en-US" sz="2000" dirty="0">
                        <a:latin typeface="Open sans"/>
                        <a:ea typeface="Times New Roman"/>
                      </a:endParaRPr>
                    </a:p>
                  </a:txBody>
                  <a:tcPr marT="0" marB="0"/>
                </a:tc>
                <a:tc>
                  <a:txBody>
                    <a:bodyPr/>
                    <a:lstStyle/>
                    <a:p>
                      <a:pPr marL="0" marR="0" algn="ctr">
                        <a:spcBef>
                          <a:spcPts val="0"/>
                        </a:spcBef>
                        <a:spcAft>
                          <a:spcPts val="0"/>
                        </a:spcAft>
                      </a:pPr>
                      <a:r>
                        <a:rPr lang="en-US" sz="2000" dirty="0">
                          <a:latin typeface="Open sans"/>
                          <a:ea typeface="Times New Roman"/>
                        </a:rPr>
                        <a:t>+</a:t>
                      </a:r>
                    </a:p>
                  </a:txBody>
                  <a:tcPr marT="0" marB="0"/>
                </a:tc>
                <a:tc>
                  <a:txBody>
                    <a:bodyPr/>
                    <a:lstStyle/>
                    <a:p>
                      <a:pPr marL="0" marR="0" algn="ctr">
                        <a:spcBef>
                          <a:spcPts val="0"/>
                        </a:spcBef>
                        <a:spcAft>
                          <a:spcPts val="0"/>
                        </a:spcAft>
                      </a:pPr>
                      <a:r>
                        <a:rPr lang="en-US" sz="2000" dirty="0">
                          <a:latin typeface="Open sans"/>
                          <a:ea typeface="Times New Roman"/>
                        </a:rPr>
                        <a:t>+</a:t>
                      </a:r>
                    </a:p>
                  </a:txBody>
                  <a:tcPr marT="0" marB="0"/>
                </a:tc>
                <a:tc>
                  <a:txBody>
                    <a:bodyPr/>
                    <a:lstStyle/>
                    <a:p>
                      <a:pPr marL="0" marR="0" algn="ctr">
                        <a:spcBef>
                          <a:spcPts val="0"/>
                        </a:spcBef>
                        <a:spcAft>
                          <a:spcPts val="0"/>
                        </a:spcAft>
                      </a:pPr>
                      <a:r>
                        <a:rPr lang="en-US" sz="2000">
                          <a:latin typeface="Open sans"/>
                          <a:ea typeface="Times New Roman"/>
                        </a:rPr>
                        <a:t>+</a:t>
                      </a:r>
                    </a:p>
                  </a:txBody>
                  <a:tcPr marT="0" marB="0"/>
                </a:tc>
                <a:tc>
                  <a:txBody>
                    <a:bodyPr/>
                    <a:lstStyle/>
                    <a:p>
                      <a:pPr marL="0" marR="0" algn="ctr">
                        <a:spcBef>
                          <a:spcPts val="0"/>
                        </a:spcBef>
                        <a:spcAft>
                          <a:spcPts val="0"/>
                        </a:spcAft>
                      </a:pPr>
                      <a:r>
                        <a:rPr lang="en-US" sz="2000" dirty="0">
                          <a:latin typeface="Open sans"/>
                          <a:ea typeface="Times New Roman"/>
                        </a:rPr>
                        <a:t>+</a:t>
                      </a:r>
                    </a:p>
                  </a:txBody>
                  <a:tcPr marT="0" marB="0"/>
                </a:tc>
                <a:extLst>
                  <a:ext uri="{0D108BD9-81ED-4DB2-BD59-A6C34878D82A}">
                    <a16:rowId xmlns:a16="http://schemas.microsoft.com/office/drawing/2014/main" val="10001"/>
                  </a:ext>
                </a:extLst>
              </a:tr>
              <a:tr h="676345">
                <a:tc>
                  <a:txBody>
                    <a:bodyPr/>
                    <a:lstStyle/>
                    <a:p>
                      <a:pPr marL="0" marR="0" algn="ctr">
                        <a:spcBef>
                          <a:spcPts val="0"/>
                        </a:spcBef>
                        <a:spcAft>
                          <a:spcPts val="0"/>
                        </a:spcAft>
                      </a:pPr>
                      <a:r>
                        <a:rPr lang="hi-IN" sz="2000" dirty="0">
                          <a:latin typeface="Open sans"/>
                          <a:ea typeface="Times New Roman"/>
                        </a:rPr>
                        <a:t>गीली गर्मी 100 * सी, 15 मिनट</a:t>
                      </a:r>
                      <a:endParaRPr lang="en-US" sz="2000" dirty="0">
                        <a:latin typeface="Open sans"/>
                        <a:ea typeface="Times New Roman"/>
                      </a:endParaRPr>
                    </a:p>
                  </a:txBody>
                  <a:tcPr marT="0" marB="0"/>
                </a:tc>
                <a:tc>
                  <a:txBody>
                    <a:bodyPr/>
                    <a:lstStyle/>
                    <a:p>
                      <a:pPr marL="0" marR="0" algn="ctr">
                        <a:spcBef>
                          <a:spcPts val="0"/>
                        </a:spcBef>
                        <a:spcAft>
                          <a:spcPts val="0"/>
                        </a:spcAft>
                      </a:pPr>
                      <a:r>
                        <a:rPr lang="en-US" sz="2000" dirty="0">
                          <a:latin typeface="Open sans"/>
                          <a:ea typeface="Times New Roman"/>
                        </a:rPr>
                        <a:t>-</a:t>
                      </a:r>
                    </a:p>
                  </a:txBody>
                  <a:tcPr marT="0" marB="0"/>
                </a:tc>
                <a:tc>
                  <a:txBody>
                    <a:bodyPr/>
                    <a:lstStyle/>
                    <a:p>
                      <a:pPr marL="0" marR="0" algn="ctr">
                        <a:spcBef>
                          <a:spcPts val="0"/>
                        </a:spcBef>
                        <a:spcAft>
                          <a:spcPts val="0"/>
                        </a:spcAft>
                      </a:pPr>
                      <a:r>
                        <a:rPr lang="en-US" sz="2000" dirty="0">
                          <a:latin typeface="Open sans"/>
                          <a:ea typeface="Times New Roman"/>
                        </a:rPr>
                        <a:t>+</a:t>
                      </a:r>
                    </a:p>
                  </a:txBody>
                  <a:tcPr marT="0" marB="0"/>
                </a:tc>
                <a:tc>
                  <a:txBody>
                    <a:bodyPr/>
                    <a:lstStyle/>
                    <a:p>
                      <a:pPr marL="0" marR="0" algn="ctr">
                        <a:spcBef>
                          <a:spcPts val="0"/>
                        </a:spcBef>
                        <a:spcAft>
                          <a:spcPts val="0"/>
                        </a:spcAft>
                      </a:pPr>
                      <a:r>
                        <a:rPr lang="en-US" sz="2000" dirty="0">
                          <a:latin typeface="Open sans"/>
                          <a:ea typeface="Times New Roman"/>
                        </a:rPr>
                        <a:t>(+)</a:t>
                      </a:r>
                    </a:p>
                  </a:txBody>
                  <a:tcPr marT="0" marB="0"/>
                </a:tc>
                <a:tc>
                  <a:txBody>
                    <a:bodyPr/>
                    <a:lstStyle/>
                    <a:p>
                      <a:pPr marL="0" marR="0" algn="ctr">
                        <a:spcBef>
                          <a:spcPts val="0"/>
                        </a:spcBef>
                        <a:spcAft>
                          <a:spcPts val="0"/>
                        </a:spcAft>
                      </a:pPr>
                      <a:r>
                        <a:rPr lang="en-US" sz="2000">
                          <a:latin typeface="Open sans"/>
                          <a:ea typeface="Times New Roman"/>
                        </a:rPr>
                        <a:t>+</a:t>
                      </a:r>
                    </a:p>
                  </a:txBody>
                  <a:tcPr marT="0" marB="0"/>
                </a:tc>
                <a:extLst>
                  <a:ext uri="{0D108BD9-81ED-4DB2-BD59-A6C34878D82A}">
                    <a16:rowId xmlns:a16="http://schemas.microsoft.com/office/drawing/2014/main" val="10002"/>
                  </a:ext>
                </a:extLst>
              </a:tr>
              <a:tr h="676345">
                <a:tc>
                  <a:txBody>
                    <a:bodyPr/>
                    <a:lstStyle/>
                    <a:p>
                      <a:pPr marL="0" marR="0" algn="ctr">
                        <a:spcBef>
                          <a:spcPts val="0"/>
                        </a:spcBef>
                        <a:spcAft>
                          <a:spcPts val="0"/>
                        </a:spcAft>
                      </a:pPr>
                      <a:r>
                        <a:rPr lang="hi-IN" sz="2000" dirty="0">
                          <a:latin typeface="Open sans"/>
                          <a:ea typeface="Times New Roman"/>
                        </a:rPr>
                        <a:t>गर्म सुखाई 160 * सी, 2 घंटे</a:t>
                      </a:r>
                      <a:endParaRPr lang="en-US" sz="2000" dirty="0">
                        <a:latin typeface="Open sans"/>
                        <a:ea typeface="Times New Roman"/>
                      </a:endParaRPr>
                    </a:p>
                  </a:txBody>
                  <a:tcPr marT="0" marB="0"/>
                </a:tc>
                <a:tc>
                  <a:txBody>
                    <a:bodyPr/>
                    <a:lstStyle/>
                    <a:p>
                      <a:pPr marL="0" marR="0" algn="ctr">
                        <a:spcBef>
                          <a:spcPts val="0"/>
                        </a:spcBef>
                        <a:spcAft>
                          <a:spcPts val="0"/>
                        </a:spcAft>
                      </a:pPr>
                      <a:r>
                        <a:rPr lang="en-US" sz="2000" dirty="0">
                          <a:latin typeface="Open sans"/>
                          <a:ea typeface="Times New Roman"/>
                        </a:rPr>
                        <a:t>-</a:t>
                      </a:r>
                    </a:p>
                  </a:txBody>
                  <a:tcPr marT="0" marB="0"/>
                </a:tc>
                <a:tc>
                  <a:txBody>
                    <a:bodyPr/>
                    <a:lstStyle/>
                    <a:p>
                      <a:pPr marL="0" marR="0" algn="ctr">
                        <a:spcBef>
                          <a:spcPts val="0"/>
                        </a:spcBef>
                        <a:spcAft>
                          <a:spcPts val="0"/>
                        </a:spcAft>
                      </a:pPr>
                      <a:r>
                        <a:rPr lang="en-US" sz="2000" dirty="0">
                          <a:latin typeface="Open sans"/>
                          <a:ea typeface="Times New Roman"/>
                        </a:rPr>
                        <a:t>+</a:t>
                      </a:r>
                    </a:p>
                  </a:txBody>
                  <a:tcPr marT="0" marB="0"/>
                </a:tc>
                <a:tc>
                  <a:txBody>
                    <a:bodyPr/>
                    <a:lstStyle/>
                    <a:p>
                      <a:pPr marL="0" marR="0" algn="ctr">
                        <a:spcBef>
                          <a:spcPts val="0"/>
                        </a:spcBef>
                        <a:spcAft>
                          <a:spcPts val="0"/>
                        </a:spcAft>
                      </a:pPr>
                      <a:r>
                        <a:rPr lang="en-US" sz="2000">
                          <a:latin typeface="Open sans"/>
                          <a:ea typeface="Times New Roman"/>
                        </a:rPr>
                        <a:t>+</a:t>
                      </a:r>
                    </a:p>
                  </a:txBody>
                  <a:tcPr marT="0" marB="0"/>
                </a:tc>
                <a:tc>
                  <a:txBody>
                    <a:bodyPr/>
                    <a:lstStyle/>
                    <a:p>
                      <a:pPr marL="0" marR="0" algn="ctr">
                        <a:spcBef>
                          <a:spcPts val="0"/>
                        </a:spcBef>
                        <a:spcAft>
                          <a:spcPts val="0"/>
                        </a:spcAft>
                      </a:pPr>
                      <a:r>
                        <a:rPr lang="en-US" sz="2000" dirty="0">
                          <a:latin typeface="Open sans"/>
                          <a:ea typeface="Times New Roman"/>
                        </a:rPr>
                        <a:t>+</a:t>
                      </a:r>
                    </a:p>
                  </a:txBody>
                  <a:tcPr marT="0" marB="0"/>
                </a:tc>
                <a:extLst>
                  <a:ext uri="{0D108BD9-81ED-4DB2-BD59-A6C34878D82A}">
                    <a16:rowId xmlns:a16="http://schemas.microsoft.com/office/drawing/2014/main" val="10003"/>
                  </a:ext>
                </a:extLst>
              </a:tr>
              <a:tr h="676345">
                <a:tc>
                  <a:txBody>
                    <a:bodyPr/>
                    <a:lstStyle/>
                    <a:p>
                      <a:pPr marL="0" marR="0" algn="ctr">
                        <a:spcBef>
                          <a:spcPts val="0"/>
                        </a:spcBef>
                        <a:spcAft>
                          <a:spcPts val="0"/>
                        </a:spcAft>
                      </a:pPr>
                      <a:r>
                        <a:rPr lang="hi-IN" sz="2000" dirty="0">
                          <a:latin typeface="Open sans"/>
                          <a:ea typeface="Times New Roman"/>
                        </a:rPr>
                        <a:t>गर्म सुखाई 120 * सी, 30 मिनट</a:t>
                      </a:r>
                      <a:endParaRPr lang="en-US" sz="2000" dirty="0">
                        <a:latin typeface="Open sans"/>
                        <a:ea typeface="Times New Roman"/>
                      </a:endParaRPr>
                    </a:p>
                  </a:txBody>
                  <a:tcPr marT="0" marB="0"/>
                </a:tc>
                <a:tc>
                  <a:txBody>
                    <a:bodyPr/>
                    <a:lstStyle/>
                    <a:p>
                      <a:pPr marL="0" marR="0" algn="ctr">
                        <a:spcBef>
                          <a:spcPts val="0"/>
                        </a:spcBef>
                        <a:spcAft>
                          <a:spcPts val="0"/>
                        </a:spcAft>
                      </a:pPr>
                      <a:r>
                        <a:rPr lang="en-US" sz="2000" dirty="0">
                          <a:latin typeface="Open sans"/>
                          <a:ea typeface="Times New Roman"/>
                        </a:rPr>
                        <a:t>-</a:t>
                      </a:r>
                    </a:p>
                  </a:txBody>
                  <a:tcPr marT="0" marB="0"/>
                </a:tc>
                <a:tc>
                  <a:txBody>
                    <a:bodyPr/>
                    <a:lstStyle/>
                    <a:p>
                      <a:pPr marL="0" marR="0" algn="ctr">
                        <a:spcBef>
                          <a:spcPts val="0"/>
                        </a:spcBef>
                        <a:spcAft>
                          <a:spcPts val="0"/>
                        </a:spcAft>
                      </a:pPr>
                      <a:r>
                        <a:rPr lang="en-US" sz="2000" dirty="0">
                          <a:latin typeface="Open sans"/>
                          <a:ea typeface="Times New Roman"/>
                        </a:rPr>
                        <a:t>+</a:t>
                      </a:r>
                    </a:p>
                  </a:txBody>
                  <a:tcPr marT="0" marB="0"/>
                </a:tc>
                <a:tc>
                  <a:txBody>
                    <a:bodyPr/>
                    <a:lstStyle/>
                    <a:p>
                      <a:pPr marL="0" marR="0" algn="ctr">
                        <a:spcBef>
                          <a:spcPts val="0"/>
                        </a:spcBef>
                        <a:spcAft>
                          <a:spcPts val="0"/>
                        </a:spcAft>
                      </a:pPr>
                      <a:r>
                        <a:rPr lang="en-US" sz="2000" dirty="0">
                          <a:latin typeface="Open sans"/>
                          <a:ea typeface="Times New Roman"/>
                        </a:rPr>
                        <a:t>+</a:t>
                      </a:r>
                    </a:p>
                  </a:txBody>
                  <a:tcPr marT="0" marB="0"/>
                </a:tc>
                <a:tc>
                  <a:txBody>
                    <a:bodyPr/>
                    <a:lstStyle/>
                    <a:p>
                      <a:pPr marL="0" marR="0" algn="ctr">
                        <a:spcBef>
                          <a:spcPts val="0"/>
                        </a:spcBef>
                        <a:spcAft>
                          <a:spcPts val="0"/>
                        </a:spcAft>
                      </a:pPr>
                      <a:r>
                        <a:rPr lang="en-US" sz="2000" dirty="0">
                          <a:latin typeface="Open sans"/>
                          <a:ea typeface="Times New Roman"/>
                        </a:rPr>
                        <a:t>+</a:t>
                      </a:r>
                    </a:p>
                  </a:txBody>
                  <a:tcPr marT="0" marB="0"/>
                </a:tc>
                <a:extLst>
                  <a:ext uri="{0D108BD9-81ED-4DB2-BD59-A6C34878D82A}">
                    <a16:rowId xmlns:a16="http://schemas.microsoft.com/office/drawing/2014/main" val="10004"/>
                  </a:ext>
                </a:extLst>
              </a:tr>
              <a:tr h="642527">
                <a:tc>
                  <a:txBody>
                    <a:bodyPr/>
                    <a:lstStyle/>
                    <a:p>
                      <a:pPr marL="0" marR="0" algn="ctr">
                        <a:spcBef>
                          <a:spcPts val="0"/>
                        </a:spcBef>
                        <a:spcAft>
                          <a:spcPts val="0"/>
                        </a:spcAft>
                      </a:pPr>
                      <a:r>
                        <a:rPr lang="hi-IN" sz="2000" dirty="0">
                          <a:latin typeface="Open sans"/>
                          <a:ea typeface="Times New Roman"/>
                        </a:rPr>
                        <a:t>यूवी विकिरण</a:t>
                      </a:r>
                      <a:endParaRPr lang="en-US" sz="2000" dirty="0">
                        <a:latin typeface="Open sans"/>
                        <a:ea typeface="Times New Roman"/>
                      </a:endParaRPr>
                    </a:p>
                  </a:txBody>
                  <a:tcPr marT="0" marB="0"/>
                </a:tc>
                <a:tc>
                  <a:txBody>
                    <a:bodyPr/>
                    <a:lstStyle/>
                    <a:p>
                      <a:pPr marL="0" marR="0" algn="ctr">
                        <a:spcBef>
                          <a:spcPts val="0"/>
                        </a:spcBef>
                        <a:spcAft>
                          <a:spcPts val="0"/>
                        </a:spcAft>
                      </a:pPr>
                      <a:r>
                        <a:rPr lang="en-US" sz="2000">
                          <a:latin typeface="Open sans"/>
                          <a:ea typeface="Times New Roman"/>
                        </a:rPr>
                        <a:t>-</a:t>
                      </a:r>
                    </a:p>
                  </a:txBody>
                  <a:tcPr marT="0" marB="0"/>
                </a:tc>
                <a:tc>
                  <a:txBody>
                    <a:bodyPr/>
                    <a:lstStyle/>
                    <a:p>
                      <a:pPr marL="0" marR="0" algn="ctr">
                        <a:spcBef>
                          <a:spcPts val="0"/>
                        </a:spcBef>
                        <a:spcAft>
                          <a:spcPts val="0"/>
                        </a:spcAft>
                      </a:pPr>
                      <a:r>
                        <a:rPr lang="en-US" sz="2000" dirty="0">
                          <a:latin typeface="Open sans"/>
                          <a:ea typeface="Times New Roman"/>
                        </a:rPr>
                        <a:t>+</a:t>
                      </a:r>
                    </a:p>
                  </a:txBody>
                  <a:tcPr marT="0" marB="0"/>
                </a:tc>
                <a:tc>
                  <a:txBody>
                    <a:bodyPr/>
                    <a:lstStyle/>
                    <a:p>
                      <a:pPr marL="0" marR="0" algn="ctr">
                        <a:spcBef>
                          <a:spcPts val="0"/>
                        </a:spcBef>
                        <a:spcAft>
                          <a:spcPts val="0"/>
                        </a:spcAft>
                      </a:pPr>
                      <a:r>
                        <a:rPr lang="en-US" sz="2000" dirty="0">
                          <a:latin typeface="Open sans"/>
                          <a:ea typeface="Times New Roman"/>
                        </a:rPr>
                        <a:t>+</a:t>
                      </a:r>
                    </a:p>
                  </a:txBody>
                  <a:tcPr marT="0" marB="0"/>
                </a:tc>
                <a:tc>
                  <a:txBody>
                    <a:bodyPr/>
                    <a:lstStyle/>
                    <a:p>
                      <a:pPr marL="0" marR="0" algn="ctr">
                        <a:spcBef>
                          <a:spcPts val="0"/>
                        </a:spcBef>
                        <a:spcAft>
                          <a:spcPts val="0"/>
                        </a:spcAft>
                      </a:pPr>
                      <a:r>
                        <a:rPr lang="en-US" sz="2000" dirty="0">
                          <a:latin typeface="Open sans"/>
                          <a:ea typeface="Times New Roman"/>
                        </a:rPr>
                        <a:t>+</a:t>
                      </a:r>
                    </a:p>
                  </a:txBody>
                  <a:tcPr marT="0" marB="0"/>
                </a:tc>
                <a:extLst>
                  <a:ext uri="{0D108BD9-81ED-4DB2-BD59-A6C34878D82A}">
                    <a16:rowId xmlns:a16="http://schemas.microsoft.com/office/drawing/2014/main" val="10005"/>
                  </a:ext>
                </a:extLst>
              </a:tr>
              <a:tr h="642527">
                <a:tc gridSpan="5">
                  <a:txBody>
                    <a:bodyPr/>
                    <a:lstStyle/>
                    <a:p>
                      <a:pPr marL="0" marR="0" algn="just">
                        <a:spcBef>
                          <a:spcPts val="0"/>
                        </a:spcBef>
                        <a:spcAft>
                          <a:spcPts val="0"/>
                        </a:spcAft>
                      </a:pPr>
                      <a:r>
                        <a:rPr lang="en-US" sz="2000" dirty="0">
                          <a:latin typeface="Open sans"/>
                          <a:ea typeface="Times New Roman"/>
                        </a:rPr>
                        <a:t>+ </a:t>
                      </a:r>
                      <a:r>
                        <a:rPr lang="hi-IN" sz="2000" dirty="0">
                          <a:latin typeface="Open sans"/>
                          <a:ea typeface="Times New Roman"/>
                        </a:rPr>
                        <a:t>= अच्छा प्रभाव (+) = संदिग्ध प्रभाव - = खराब प्रभाव</a:t>
                      </a:r>
                      <a:endParaRPr lang="en-US" sz="2000" dirty="0">
                        <a:latin typeface="Open sans"/>
                        <a:ea typeface="Times New Roman"/>
                      </a:endParaRPr>
                    </a:p>
                  </a:txBody>
                  <a:tcPr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6"/>
                  </a:ext>
                </a:extLst>
              </a:tr>
            </a:tbl>
          </a:graphicData>
        </a:graphic>
      </p:graphicFrame>
      <p:pic>
        <p:nvPicPr>
          <p:cNvPr id="8" name="object 4">
            <a:extLst>
              <a:ext uri="{FF2B5EF4-FFF2-40B4-BE49-F238E27FC236}">
                <a16:creationId xmlns:a16="http://schemas.microsoft.com/office/drawing/2014/main" id="{33E6FAC0-8162-4A72-A0E3-16B40DBB4B50}"/>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8A314371-7DC1-4FC2-82AE-AAC7EECE3B9F}"/>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1731922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4" name="Rectangle 13"/>
          <p:cNvSpPr/>
          <p:nvPr/>
        </p:nvSpPr>
        <p:spPr>
          <a:xfrm>
            <a:off x="5181600" y="1219200"/>
            <a:ext cx="6477000" cy="4893647"/>
          </a:xfrm>
          <a:prstGeom prst="rect">
            <a:avLst/>
          </a:prstGeom>
        </p:spPr>
        <p:txBody>
          <a:bodyPr wrap="square">
            <a:spAutoFit/>
          </a:bodyPr>
          <a:lstStyle/>
          <a:p>
            <a:pPr lvl="0" algn="just"/>
            <a:r>
              <a:rPr lang="hi-IN" sz="2400" b="1" dirty="0">
                <a:latin typeface="Open sans"/>
              </a:rPr>
              <a:t>पानी:</a:t>
            </a:r>
            <a:r>
              <a:rPr lang="hi-IN" sz="2400" dirty="0">
                <a:latin typeface="Open sans"/>
              </a:rPr>
              <a:t> आसानी से उपलब्ध, यांत्रिक क्रिया द्वारा </a:t>
            </a:r>
            <a:r>
              <a:rPr lang="en-US" sz="2400" dirty="0">
                <a:latin typeface="Open sans"/>
              </a:rPr>
              <a:t>decontaminants </a:t>
            </a:r>
            <a:r>
              <a:rPr lang="hi-IN" sz="2400" dirty="0">
                <a:latin typeface="Open sans"/>
              </a:rPr>
              <a:t>को हटाता है, कोई बुरा प्रभाव नहीं।
</a:t>
            </a:r>
            <a:r>
              <a:rPr lang="hi-IN" sz="2400" b="1" dirty="0">
                <a:latin typeface="Open sans"/>
              </a:rPr>
              <a:t>साबुन और पानी: </a:t>
            </a:r>
            <a:r>
              <a:rPr lang="hi-IN" sz="2400" dirty="0">
                <a:latin typeface="Open sans"/>
              </a:rPr>
              <a:t>मिश्रण करने में समय लगता है लेकिन अधिक कीटाणुओं को हटाने में मदद करता है। कोई बुरा प्रभाव नहीं।
</a:t>
            </a:r>
            <a:r>
              <a:rPr lang="hi-IN" sz="2400" b="1" dirty="0">
                <a:latin typeface="Open sans"/>
              </a:rPr>
              <a:t>ब्लीच और पानी: </a:t>
            </a:r>
            <a:r>
              <a:rPr lang="hi-IN" sz="2400" dirty="0">
                <a:latin typeface="Open sans"/>
              </a:rPr>
              <a:t>मिश्रण करने में समय लगता है और थोड़ी अतिरिक्त लागत होती है लेकिन अधिक एजेंटों को हटाने और बेअसर करने में मदद करता है। त्वचा में जलन या क्षति हो सकती है।
आपातकालीन डिकॉन के लिए, पानी के साथ जल्दी से स्नान करने के लाभ साबुन या ब्लीच समाधान की अतिरिक्त हटाने की क्षमता से अधिक हैं</a:t>
            </a:r>
            <a:endParaRPr lang="en-US" sz="2400" dirty="0"/>
          </a:p>
        </p:txBody>
      </p:sp>
      <p:sp>
        <p:nvSpPr>
          <p:cNvPr id="2" name="Rectangle 1">
            <a:extLst>
              <a:ext uri="{FF2B5EF4-FFF2-40B4-BE49-F238E27FC236}">
                <a16:creationId xmlns:a16="http://schemas.microsoft.com/office/drawing/2014/main" id="{ABDC7611-AAF8-405E-89D1-F130B50FE606}"/>
              </a:ext>
            </a:extLst>
          </p:cNvPr>
          <p:cNvSpPr/>
          <p:nvPr/>
        </p:nvSpPr>
        <p:spPr>
          <a:xfrm>
            <a:off x="304800" y="2175808"/>
            <a:ext cx="4724399" cy="1323439"/>
          </a:xfrm>
          <a:prstGeom prst="rect">
            <a:avLst/>
          </a:prstGeom>
        </p:spPr>
        <p:txBody>
          <a:bodyPr wrap="square">
            <a:spAutoFit/>
          </a:bodyPr>
          <a:lstStyle/>
          <a:p>
            <a:pPr lvl="0" algn="ctr">
              <a:buNone/>
            </a:pPr>
            <a:r>
              <a:rPr lang="hi-IN" sz="4000" b="1" dirty="0">
                <a:solidFill>
                  <a:srgbClr val="C00000"/>
                </a:solidFill>
                <a:latin typeface="Open sans"/>
              </a:rPr>
              <a:t>कर्मियों के लिए पसंद का कीटाणुनाशक:</a:t>
            </a:r>
            <a:endParaRPr lang="en-US" sz="4000" b="1" dirty="0">
              <a:solidFill>
                <a:srgbClr val="C00000"/>
              </a:solidFill>
              <a:latin typeface="Open sans"/>
            </a:endParaRPr>
          </a:p>
        </p:txBody>
      </p:sp>
      <p:pic>
        <p:nvPicPr>
          <p:cNvPr id="8" name="object 4">
            <a:extLst>
              <a:ext uri="{FF2B5EF4-FFF2-40B4-BE49-F238E27FC236}">
                <a16:creationId xmlns:a16="http://schemas.microsoft.com/office/drawing/2014/main" id="{4AB9AA4D-2725-480A-B780-9A4B200C36B0}"/>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5304E869-CAEA-4398-B7DF-0B540A958113}"/>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1731922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p:cNvSpPr>
            <a:spLocks noGrp="1"/>
          </p:cNvSpPr>
          <p:nvPr>
            <p:ph type="title"/>
          </p:nvPr>
        </p:nvSpPr>
        <p:spPr>
          <a:xfrm>
            <a:off x="304800" y="1447800"/>
            <a:ext cx="4876800" cy="3810000"/>
          </a:xfrm>
        </p:spPr>
        <p:txBody>
          <a:bodyPr>
            <a:normAutofit/>
          </a:bodyPr>
          <a:lstStyle/>
          <a:p>
            <a:r>
              <a:rPr lang="hi-IN" b="1" dirty="0">
                <a:solidFill>
                  <a:srgbClr val="C00000"/>
                </a:solidFill>
                <a:latin typeface="Open sans"/>
              </a:rPr>
              <a:t>संदूषण की विभिन्न वस्तुएं और उन्हें कैसे कीटाणुरहित किया जा सकता है</a:t>
            </a:r>
            <a:endParaRPr lang="en-US" dirty="0">
              <a:solidFill>
                <a:srgbClr val="C00000"/>
              </a:solidFill>
              <a:latin typeface="Open sans"/>
            </a:endParaRPr>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graphicFrame>
        <p:nvGraphicFramePr>
          <p:cNvPr id="16" name="Content Placeholder 3"/>
          <p:cNvGraphicFramePr>
            <a:graphicFrameLocks/>
          </p:cNvGraphicFramePr>
          <p:nvPr>
            <p:extLst>
              <p:ext uri="{D42A27DB-BD31-4B8C-83A1-F6EECF244321}">
                <p14:modId xmlns:p14="http://schemas.microsoft.com/office/powerpoint/2010/main" val="1364803417"/>
              </p:ext>
            </p:extLst>
          </p:nvPr>
        </p:nvGraphicFramePr>
        <p:xfrm>
          <a:off x="5257800" y="1219200"/>
          <a:ext cx="6629400" cy="4986033"/>
        </p:xfrm>
        <a:graphic>
          <a:graphicData uri="http://schemas.openxmlformats.org/drawingml/2006/table">
            <a:tbl>
              <a:tblPr firstRow="1" bandRow="1">
                <a:tableStyleId>{5940675A-B579-460E-94D1-54222C63F5DA}</a:tableStyleId>
              </a:tblPr>
              <a:tblGrid>
                <a:gridCol w="1902884">
                  <a:extLst>
                    <a:ext uri="{9D8B030D-6E8A-4147-A177-3AD203B41FA5}">
                      <a16:colId xmlns:a16="http://schemas.microsoft.com/office/drawing/2014/main" val="20000"/>
                    </a:ext>
                  </a:extLst>
                </a:gridCol>
                <a:gridCol w="4726516">
                  <a:extLst>
                    <a:ext uri="{9D8B030D-6E8A-4147-A177-3AD203B41FA5}">
                      <a16:colId xmlns:a16="http://schemas.microsoft.com/office/drawing/2014/main" val="20001"/>
                    </a:ext>
                  </a:extLst>
                </a:gridCol>
              </a:tblGrid>
              <a:tr h="477477">
                <a:tc>
                  <a:txBody>
                    <a:bodyPr/>
                    <a:lstStyle/>
                    <a:p>
                      <a:pPr marL="0" marR="0" algn="just">
                        <a:spcBef>
                          <a:spcPts val="0"/>
                        </a:spcBef>
                        <a:spcAft>
                          <a:spcPts val="0"/>
                        </a:spcAft>
                      </a:pPr>
                      <a:r>
                        <a:rPr lang="hi-IN" sz="2200" b="1" dirty="0">
                          <a:latin typeface="Open sans"/>
                          <a:ea typeface="Times New Roman"/>
                        </a:rPr>
                        <a:t>वस्तुएं</a:t>
                      </a:r>
                      <a:endParaRPr lang="en-US" sz="2200" dirty="0">
                        <a:latin typeface="Open sans"/>
                        <a:ea typeface="Times New Roman"/>
                      </a:endParaRPr>
                    </a:p>
                  </a:txBody>
                  <a:tcPr marT="0" marB="0"/>
                </a:tc>
                <a:tc>
                  <a:txBody>
                    <a:bodyPr/>
                    <a:lstStyle/>
                    <a:p>
                      <a:pPr marL="0" marR="0" algn="ctr">
                        <a:spcBef>
                          <a:spcPts val="0"/>
                        </a:spcBef>
                        <a:spcAft>
                          <a:spcPts val="0"/>
                        </a:spcAft>
                      </a:pPr>
                      <a:r>
                        <a:rPr lang="en-US" sz="2200" b="1" dirty="0">
                          <a:latin typeface="Open sans"/>
                          <a:ea typeface="Times New Roman"/>
                        </a:rPr>
                        <a:t>Decontamination method</a:t>
                      </a:r>
                      <a:endParaRPr lang="en-US" sz="2200" dirty="0">
                        <a:latin typeface="Open sans"/>
                        <a:ea typeface="Times New Roman"/>
                      </a:endParaRPr>
                    </a:p>
                  </a:txBody>
                  <a:tcPr marT="0" marB="0"/>
                </a:tc>
                <a:extLst>
                  <a:ext uri="{0D108BD9-81ED-4DB2-BD59-A6C34878D82A}">
                    <a16:rowId xmlns:a16="http://schemas.microsoft.com/office/drawing/2014/main" val="10000"/>
                  </a:ext>
                </a:extLst>
              </a:tr>
              <a:tr h="784893">
                <a:tc>
                  <a:txBody>
                    <a:bodyPr/>
                    <a:lstStyle/>
                    <a:p>
                      <a:pPr marL="0" marR="0" algn="just">
                        <a:spcBef>
                          <a:spcPts val="0"/>
                        </a:spcBef>
                        <a:spcAft>
                          <a:spcPts val="0"/>
                        </a:spcAft>
                      </a:pPr>
                      <a:r>
                        <a:rPr lang="hi-IN" sz="2200" dirty="0">
                          <a:latin typeface="Open sans"/>
                          <a:ea typeface="Times New Roman"/>
                        </a:rPr>
                        <a:t>मनुष्‍य
जीवधारी</a:t>
                      </a:r>
                      <a:endParaRPr lang="en-US" sz="2200" dirty="0">
                        <a:latin typeface="Open sans"/>
                        <a:ea typeface="Times New Roman"/>
                      </a:endParaRPr>
                    </a:p>
                  </a:txBody>
                  <a:tcPr marT="0" marB="0"/>
                </a:tc>
                <a:tc>
                  <a:txBody>
                    <a:bodyPr/>
                    <a:lstStyle/>
                    <a:p>
                      <a:pPr marL="0" marR="0">
                        <a:spcBef>
                          <a:spcPts val="0"/>
                        </a:spcBef>
                        <a:spcAft>
                          <a:spcPts val="0"/>
                        </a:spcAft>
                        <a:tabLst>
                          <a:tab pos="2743200" algn="ctr"/>
                          <a:tab pos="5486400" algn="r"/>
                          <a:tab pos="457200" algn="l"/>
                        </a:tabLst>
                      </a:pPr>
                      <a:r>
                        <a:rPr lang="hi-IN" sz="2200" dirty="0">
                          <a:latin typeface="Open sans"/>
                          <a:ea typeface="Times New Roman"/>
                        </a:rPr>
                        <a:t>धुलाई, क्लोरीन-कैल्शियम + पानी, कार्मिक परिशोधन की तैयारी + पानी</a:t>
                      </a:r>
                      <a:endParaRPr lang="en-US" sz="2200" dirty="0">
                        <a:latin typeface="Open sans"/>
                        <a:ea typeface="Times New Roman"/>
                      </a:endParaRPr>
                    </a:p>
                  </a:txBody>
                  <a:tcPr marT="0" marB="0"/>
                </a:tc>
                <a:extLst>
                  <a:ext uri="{0D108BD9-81ED-4DB2-BD59-A6C34878D82A}">
                    <a16:rowId xmlns:a16="http://schemas.microsoft.com/office/drawing/2014/main" val="10001"/>
                  </a:ext>
                </a:extLst>
              </a:tr>
              <a:tr h="477477">
                <a:tc>
                  <a:txBody>
                    <a:bodyPr/>
                    <a:lstStyle/>
                    <a:p>
                      <a:pPr marL="0" marR="0" algn="just">
                        <a:spcBef>
                          <a:spcPts val="0"/>
                        </a:spcBef>
                        <a:spcAft>
                          <a:spcPts val="0"/>
                        </a:spcAft>
                      </a:pPr>
                      <a:r>
                        <a:rPr lang="hi-IN" sz="2200" dirty="0">
                          <a:latin typeface="Open sans"/>
                          <a:ea typeface="Times New Roman"/>
                        </a:rPr>
                        <a:t>पानी</a:t>
                      </a:r>
                      <a:endParaRPr lang="en-US" sz="2200" dirty="0">
                        <a:latin typeface="Open sans"/>
                        <a:ea typeface="Times New Roman"/>
                      </a:endParaRPr>
                    </a:p>
                  </a:txBody>
                  <a:tcPr marT="0" marB="0"/>
                </a:tc>
                <a:tc>
                  <a:txBody>
                    <a:bodyPr/>
                    <a:lstStyle/>
                    <a:p>
                      <a:pPr marL="0" marR="0">
                        <a:spcBef>
                          <a:spcPts val="0"/>
                        </a:spcBef>
                        <a:spcAft>
                          <a:spcPts val="0"/>
                        </a:spcAft>
                      </a:pPr>
                      <a:r>
                        <a:rPr lang="hi-IN" sz="2200" dirty="0">
                          <a:latin typeface="Open sans"/>
                          <a:ea typeface="Times New Roman"/>
                        </a:rPr>
                        <a:t>उबलना, क्लोरीनीकरण + फ़िल्टरिंग</a:t>
                      </a:r>
                      <a:endParaRPr lang="en-US" sz="2200" dirty="0">
                        <a:latin typeface="Open sans"/>
                        <a:ea typeface="Times New Roman"/>
                      </a:endParaRPr>
                    </a:p>
                  </a:txBody>
                  <a:tcPr marT="0" marB="0"/>
                </a:tc>
                <a:extLst>
                  <a:ext uri="{0D108BD9-81ED-4DB2-BD59-A6C34878D82A}">
                    <a16:rowId xmlns:a16="http://schemas.microsoft.com/office/drawing/2014/main" val="10002"/>
                  </a:ext>
                </a:extLst>
              </a:tr>
              <a:tr h="784893">
                <a:tc>
                  <a:txBody>
                    <a:bodyPr/>
                    <a:lstStyle/>
                    <a:p>
                      <a:pPr marL="0" marR="0" algn="just">
                        <a:spcBef>
                          <a:spcPts val="0"/>
                        </a:spcBef>
                        <a:spcAft>
                          <a:spcPts val="0"/>
                        </a:spcAft>
                      </a:pPr>
                      <a:r>
                        <a:rPr lang="hi-IN" sz="2200" dirty="0">
                          <a:latin typeface="Open sans"/>
                          <a:ea typeface="Times New Roman"/>
                        </a:rPr>
                        <a:t>खाद्य पदार्थों</a:t>
                      </a:r>
                      <a:endParaRPr lang="en-US" sz="2200" dirty="0">
                        <a:latin typeface="Open sans"/>
                        <a:ea typeface="Times New Roman"/>
                      </a:endParaRPr>
                    </a:p>
                  </a:txBody>
                  <a:tcPr marT="0" marB="0"/>
                </a:tc>
                <a:tc>
                  <a:txBody>
                    <a:bodyPr/>
                    <a:lstStyle/>
                    <a:p>
                      <a:pPr marL="0" marR="0">
                        <a:spcBef>
                          <a:spcPts val="0"/>
                        </a:spcBef>
                        <a:spcAft>
                          <a:spcPts val="0"/>
                        </a:spcAft>
                      </a:pPr>
                      <a:r>
                        <a:rPr lang="hi-IN" sz="2200" dirty="0">
                          <a:latin typeface="Open sans"/>
                          <a:ea typeface="Times New Roman"/>
                        </a:rPr>
                        <a:t>उबलना, नग्न लौ का अनुप्रयोग (केवल सीलबंद कंटेनरों में भोजन के लिए</a:t>
                      </a:r>
                      <a:r>
                        <a:rPr lang="en-US" sz="2200" dirty="0">
                          <a:latin typeface="Open sans"/>
                          <a:ea typeface="Times New Roman"/>
                        </a:rPr>
                        <a:t>)</a:t>
                      </a:r>
                    </a:p>
                  </a:txBody>
                  <a:tcPr marT="0" marB="0"/>
                </a:tc>
                <a:extLst>
                  <a:ext uri="{0D108BD9-81ED-4DB2-BD59-A6C34878D82A}">
                    <a16:rowId xmlns:a16="http://schemas.microsoft.com/office/drawing/2014/main" val="10003"/>
                  </a:ext>
                </a:extLst>
              </a:tr>
              <a:tr h="784893">
                <a:tc>
                  <a:txBody>
                    <a:bodyPr/>
                    <a:lstStyle/>
                    <a:p>
                      <a:pPr marL="0" marR="0" algn="just">
                        <a:spcBef>
                          <a:spcPts val="0"/>
                        </a:spcBef>
                        <a:spcAft>
                          <a:spcPts val="0"/>
                        </a:spcAft>
                      </a:pPr>
                      <a:r>
                        <a:rPr lang="hi-IN" sz="2200" dirty="0">
                          <a:latin typeface="Open sans"/>
                          <a:ea typeface="Times New Roman"/>
                        </a:rPr>
                        <a:t>कपड़े एवं अन्य सामग्री</a:t>
                      </a:r>
                      <a:endParaRPr lang="en-US" sz="2200" dirty="0">
                        <a:latin typeface="Open sans"/>
                        <a:ea typeface="Times New Roman"/>
                      </a:endParaRPr>
                    </a:p>
                  </a:txBody>
                  <a:tcPr marT="0" marB="0"/>
                </a:tc>
                <a:tc>
                  <a:txBody>
                    <a:bodyPr/>
                    <a:lstStyle/>
                    <a:p>
                      <a:pPr marL="0" marR="0">
                        <a:spcBef>
                          <a:spcPts val="0"/>
                        </a:spcBef>
                        <a:spcAft>
                          <a:spcPts val="0"/>
                        </a:spcAft>
                      </a:pPr>
                      <a:r>
                        <a:rPr lang="hi-IN" sz="2200" dirty="0">
                          <a:latin typeface="Open sans"/>
                          <a:ea typeface="Times New Roman"/>
                        </a:rPr>
                        <a:t>धुलाई, सफाई, उबलना, गर्म पानी का उपचार, क्लोरीन-कैल्शियम + पानी, गर्म हवा, फॉर्मेलिन + पानी।</a:t>
                      </a:r>
                      <a:endParaRPr lang="en-US" sz="2200" dirty="0">
                        <a:latin typeface="Open sans"/>
                        <a:ea typeface="Times New Roman"/>
                      </a:endParaRPr>
                    </a:p>
                  </a:txBody>
                  <a:tcPr marT="0" marB="0"/>
                </a:tc>
                <a:extLst>
                  <a:ext uri="{0D108BD9-81ED-4DB2-BD59-A6C34878D82A}">
                    <a16:rowId xmlns:a16="http://schemas.microsoft.com/office/drawing/2014/main" val="10004"/>
                  </a:ext>
                </a:extLst>
              </a:tr>
              <a:tr h="477477">
                <a:tc>
                  <a:txBody>
                    <a:bodyPr/>
                    <a:lstStyle/>
                    <a:p>
                      <a:pPr marL="0" marR="0" algn="just">
                        <a:spcBef>
                          <a:spcPts val="0"/>
                        </a:spcBef>
                        <a:spcAft>
                          <a:spcPts val="0"/>
                        </a:spcAft>
                      </a:pPr>
                      <a:r>
                        <a:rPr lang="hi-IN" sz="2200" dirty="0">
                          <a:latin typeface="Open sans"/>
                          <a:ea typeface="Times New Roman"/>
                        </a:rPr>
                        <a:t>परिसर</a:t>
                      </a:r>
                      <a:endParaRPr lang="en-US" sz="2200" dirty="0">
                        <a:latin typeface="Open sans"/>
                        <a:ea typeface="Times New Roman"/>
                      </a:endParaRPr>
                    </a:p>
                  </a:txBody>
                  <a:tcPr marT="0" marB="0"/>
                </a:tc>
                <a:tc>
                  <a:txBody>
                    <a:bodyPr/>
                    <a:lstStyle/>
                    <a:p>
                      <a:pPr marL="0" marR="0">
                        <a:spcBef>
                          <a:spcPts val="0"/>
                        </a:spcBef>
                        <a:spcAft>
                          <a:spcPts val="0"/>
                        </a:spcAft>
                      </a:pPr>
                      <a:r>
                        <a:rPr lang="hi-IN" sz="2200" dirty="0">
                          <a:latin typeface="Open sans"/>
                          <a:ea typeface="Times New Roman"/>
                        </a:rPr>
                        <a:t>प्रसारण, वेंटिलेशन, धुलाई, क्लोरीन-कैल्शियम + पानी</a:t>
                      </a:r>
                      <a:endParaRPr lang="en-US" sz="2200" dirty="0">
                        <a:latin typeface="Open sans"/>
                        <a:ea typeface="Times New Roman"/>
                      </a:endParaRPr>
                    </a:p>
                  </a:txBody>
                  <a:tcPr marT="0" marB="0"/>
                </a:tc>
                <a:extLst>
                  <a:ext uri="{0D108BD9-81ED-4DB2-BD59-A6C34878D82A}">
                    <a16:rowId xmlns:a16="http://schemas.microsoft.com/office/drawing/2014/main" val="10005"/>
                  </a:ext>
                </a:extLst>
              </a:tr>
              <a:tr h="784893">
                <a:tc>
                  <a:txBody>
                    <a:bodyPr/>
                    <a:lstStyle/>
                    <a:p>
                      <a:pPr marL="0" marR="0" algn="just">
                        <a:spcBef>
                          <a:spcPts val="0"/>
                        </a:spcBef>
                        <a:spcAft>
                          <a:spcPts val="0"/>
                        </a:spcAft>
                      </a:pPr>
                      <a:r>
                        <a:rPr lang="hi-IN" sz="2200" dirty="0">
                          <a:latin typeface="Open sans"/>
                          <a:ea typeface="Times New Roman"/>
                        </a:rPr>
                        <a:t>भूभाग</a:t>
                      </a:r>
                      <a:endParaRPr lang="en-US" sz="2200" dirty="0">
                        <a:latin typeface="Open sans"/>
                        <a:ea typeface="Times New Roman"/>
                      </a:endParaRPr>
                    </a:p>
                  </a:txBody>
                  <a:tcPr marT="0" marB="0"/>
                </a:tc>
                <a:tc>
                  <a:txBody>
                    <a:bodyPr/>
                    <a:lstStyle/>
                    <a:p>
                      <a:pPr marL="0" marR="0" algn="just">
                        <a:spcBef>
                          <a:spcPts val="0"/>
                        </a:spcBef>
                        <a:spcAft>
                          <a:spcPts val="0"/>
                        </a:spcAft>
                      </a:pPr>
                      <a:r>
                        <a:rPr lang="hi-IN" sz="2200" dirty="0">
                          <a:latin typeface="Open sans"/>
                          <a:ea typeface="Times New Roman"/>
                        </a:rPr>
                        <a:t>धूल बांधने की तैयारी के साथ फ्लशिंग, क्लोरीन- कैल्शियम = पानी</a:t>
                      </a:r>
                      <a:endParaRPr lang="en-US" sz="2200" dirty="0">
                        <a:latin typeface="Open sans"/>
                        <a:ea typeface="Times New Roman"/>
                      </a:endParaRPr>
                    </a:p>
                  </a:txBody>
                  <a:tcPr marT="0" marB="0"/>
                </a:tc>
                <a:extLst>
                  <a:ext uri="{0D108BD9-81ED-4DB2-BD59-A6C34878D82A}">
                    <a16:rowId xmlns:a16="http://schemas.microsoft.com/office/drawing/2014/main" val="10006"/>
                  </a:ext>
                </a:extLst>
              </a:tr>
            </a:tbl>
          </a:graphicData>
        </a:graphic>
      </p:graphicFrame>
      <p:pic>
        <p:nvPicPr>
          <p:cNvPr id="8" name="object 4">
            <a:extLst>
              <a:ext uri="{FF2B5EF4-FFF2-40B4-BE49-F238E27FC236}">
                <a16:creationId xmlns:a16="http://schemas.microsoft.com/office/drawing/2014/main" id="{F6A9CE05-C09E-446C-B2C4-318F3B793CDC}"/>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06A82EC3-8410-46A1-90C4-351E1700346D}"/>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1731922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5715000" y="1295400"/>
            <a:ext cx="6096000" cy="5257800"/>
          </a:xfrm>
          <a:noFill/>
        </p:spPr>
        <p:txBody>
          <a:bodyPr>
            <a:noAutofit/>
          </a:bodyPr>
          <a:lstStyle/>
          <a:p>
            <a:pPr marL="0" indent="0">
              <a:buNone/>
            </a:pPr>
            <a:r>
              <a:rPr lang="hi-IN" sz="2800" b="1" dirty="0">
                <a:latin typeface="Open sans"/>
                <a:cs typeface="Times New Roman" pitchFamily="18" charset="0"/>
              </a:rPr>
              <a:t>वाणिज्यिक रसायन:</a:t>
            </a:r>
            <a:endParaRPr lang="en-US" sz="2800" b="1" dirty="0">
              <a:latin typeface="Open sans"/>
              <a:cs typeface="Times New Roman" pitchFamily="18" charset="0"/>
            </a:endParaRPr>
          </a:p>
          <a:p>
            <a:pPr marL="0" indent="0">
              <a:buNone/>
            </a:pPr>
            <a:r>
              <a:rPr lang="hi-IN" sz="2800" dirty="0">
                <a:latin typeface="Open sans"/>
                <a:cs typeface="Times New Roman" pitchFamily="18" charset="0"/>
              </a:rPr>
              <a:t>विरंजक 
सॉल्वैंट्स
फॉर्मेलिन
कास्टिक
डिटर्जेंट</a:t>
            </a:r>
            <a:endParaRPr lang="en-US" sz="2800" dirty="0">
              <a:latin typeface="Open sans"/>
              <a:cs typeface="Times New Roman" pitchFamily="18" charset="0"/>
            </a:endParaRPr>
          </a:p>
          <a:p>
            <a:pPr>
              <a:buFont typeface="Wingdings" panose="05000000000000000000" pitchFamily="2" charset="2"/>
              <a:buChar char="ü"/>
            </a:pPr>
            <a:r>
              <a:rPr lang="hi-IN" sz="2800" b="1" dirty="0">
                <a:latin typeface="Open sans"/>
                <a:cs typeface="Times New Roman" pitchFamily="18" charset="0"/>
              </a:rPr>
              <a:t>विकल्प:</a:t>
            </a:r>
            <a:endParaRPr lang="en-US" sz="2800" b="1" dirty="0">
              <a:latin typeface="Open sans"/>
              <a:cs typeface="Times New Roman" pitchFamily="18" charset="0"/>
            </a:endParaRPr>
          </a:p>
          <a:p>
            <a:pPr>
              <a:buFont typeface="Wingdings" panose="05000000000000000000" pitchFamily="2" charset="2"/>
              <a:buChar char="ü"/>
            </a:pPr>
            <a:r>
              <a:rPr lang="hi-IN" sz="2800" dirty="0">
                <a:latin typeface="Open sans"/>
                <a:cs typeface="Times New Roman" pitchFamily="18" charset="0"/>
              </a:rPr>
              <a:t>1. भाप 2. अवशोषक 3. यूवी प्रकाश</a:t>
            </a:r>
            <a:endParaRPr lang="en-US" sz="2800" dirty="0">
              <a:latin typeface="Open sans"/>
              <a:cs typeface="Times New Roman" pitchFamily="18" charset="0"/>
            </a:endParaRPr>
          </a:p>
          <a:p>
            <a:pPr>
              <a:buFont typeface="Wingdings" panose="05000000000000000000" pitchFamily="2" charset="2"/>
              <a:buChar char="ü"/>
            </a:pPr>
            <a:r>
              <a:rPr lang="hi-IN" sz="2800" b="1" dirty="0">
                <a:latin typeface="Open sans"/>
                <a:cs typeface="Times New Roman" pitchFamily="18" charset="0"/>
              </a:rPr>
              <a:t>सैन्‍य</a:t>
            </a:r>
            <a:endParaRPr lang="en-US" sz="2800" b="1" dirty="0">
              <a:latin typeface="Open sans"/>
              <a:cs typeface="Times New Roman" pitchFamily="18" charset="0"/>
            </a:endParaRPr>
          </a:p>
          <a:p>
            <a:pPr>
              <a:buFont typeface="Wingdings" panose="05000000000000000000" pitchFamily="2" charset="2"/>
              <a:buChar char="ü"/>
            </a:pPr>
            <a:r>
              <a:rPr lang="hi-IN" sz="2800" dirty="0">
                <a:latin typeface="Open sans"/>
                <a:cs typeface="Times New Roman" pitchFamily="18" charset="0"/>
              </a:rPr>
              <a:t>1.डीएस-2 2.एसटीबी</a:t>
            </a:r>
            <a:endParaRPr lang="en-US" sz="2800" dirty="0">
              <a:latin typeface="Times New Roman" panose="02020603050405020304" pitchFamily="18" charset="0"/>
              <a:cs typeface="Times New Roman" pitchFamily="18" charset="0"/>
            </a:endParaRPr>
          </a:p>
          <a:p>
            <a:pPr marL="0" indent="0">
              <a:buNone/>
            </a:pPr>
            <a:endParaRPr lang="en-US" sz="2800" dirty="0">
              <a:latin typeface="Times New Roman" panose="02020603050405020304" pitchFamily="18" charset="0"/>
              <a:cs typeface="Times New Roman" pitchFamily="18" charset="0"/>
            </a:endParaRPr>
          </a:p>
          <a:p>
            <a:pPr marL="0" indent="0">
              <a:buNone/>
            </a:pPr>
            <a:endParaRPr lang="en-IN" sz="2800" dirty="0">
              <a:latin typeface="Times New Roman" panose="02020603050405020304" pitchFamily="18" charset="0"/>
              <a:cs typeface="Times New Roman" pitchFamily="18"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228600" y="2209800"/>
            <a:ext cx="5105400" cy="2362200"/>
          </a:xfrm>
          <a:noFill/>
        </p:spPr>
        <p:txBody>
          <a:bodyPr>
            <a:noAutofit/>
          </a:bodyPr>
          <a:lstStyle/>
          <a:p>
            <a:r>
              <a:rPr lang="hi-IN" sz="4000" b="1" dirty="0">
                <a:solidFill>
                  <a:srgbClr val="C00000"/>
                </a:solidFill>
                <a:latin typeface="Open sans"/>
              </a:rPr>
              <a:t>कीटाणुनाशकों के प्रकार:</a:t>
            </a:r>
            <a:endParaRPr lang="en-IN" sz="4000" b="1" u="sng" dirty="0">
              <a:solidFill>
                <a:srgbClr val="C00000"/>
              </a:solidFill>
              <a:latin typeface="Open sans"/>
              <a:cs typeface="Times New Roman" panose="02020603050405020304" pitchFamily="18" charset="0"/>
            </a:endParaRPr>
          </a:p>
        </p:txBody>
      </p:sp>
      <p:pic>
        <p:nvPicPr>
          <p:cNvPr id="9" name="object 4">
            <a:extLst>
              <a:ext uri="{FF2B5EF4-FFF2-40B4-BE49-F238E27FC236}">
                <a16:creationId xmlns:a16="http://schemas.microsoft.com/office/drawing/2014/main" id="{E5D2BA82-3973-40CD-A84C-E29E936C92C9}"/>
              </a:ext>
            </a:extLst>
          </p:cNvPr>
          <p:cNvPicPr/>
          <p:nvPr/>
        </p:nvPicPr>
        <p:blipFill rotWithShape="1">
          <a:blip r:embed="rId2" cstate="print"/>
          <a:srcRect r="21695"/>
          <a:stretch/>
        </p:blipFill>
        <p:spPr>
          <a:xfrm>
            <a:off x="10741032" y="27603"/>
            <a:ext cx="1436668" cy="1088879"/>
          </a:xfrm>
          <a:prstGeom prst="rect">
            <a:avLst/>
          </a:prstGeom>
        </p:spPr>
      </p:pic>
      <p:pic>
        <p:nvPicPr>
          <p:cNvPr id="10" name="Picture 9">
            <a:extLst>
              <a:ext uri="{FF2B5EF4-FFF2-40B4-BE49-F238E27FC236}">
                <a16:creationId xmlns:a16="http://schemas.microsoft.com/office/drawing/2014/main" id="{1C25FA57-F523-4391-8728-BEEE0878659F}"/>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1731922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4" name="Rectangle 13"/>
          <p:cNvSpPr/>
          <p:nvPr/>
        </p:nvSpPr>
        <p:spPr>
          <a:xfrm>
            <a:off x="5867400" y="1600200"/>
            <a:ext cx="5334000" cy="3916265"/>
          </a:xfrm>
          <a:prstGeom prst="rect">
            <a:avLst/>
          </a:prstGeom>
        </p:spPr>
        <p:txBody>
          <a:bodyPr wrap="square">
            <a:spAutoFit/>
          </a:bodyPr>
          <a:lstStyle/>
          <a:p>
            <a:pPr marL="457200" lvl="0" indent="-457200" algn="just">
              <a:lnSpc>
                <a:spcPct val="150000"/>
              </a:lnSpc>
              <a:buFont typeface="Wingdings" panose="05000000000000000000" pitchFamily="2" charset="2"/>
              <a:buChar char="ü"/>
            </a:pPr>
            <a:r>
              <a:rPr lang="hi-IN" sz="2800" dirty="0">
                <a:latin typeface="Open sans"/>
              </a:rPr>
              <a:t>दूषित पदार्थों का प्रकार सामना करना पड़ा
हॉट ज़ोन में किए जाने वाले कार्यों का प्रकार
 दिनचर्या/पीड़ित/सामूहिक डिकॉन।</a:t>
            </a:r>
            <a:endParaRPr lang="en-US" sz="2400" dirty="0">
              <a:latin typeface="Open sans"/>
            </a:endParaRPr>
          </a:p>
        </p:txBody>
      </p:sp>
      <p:pic>
        <p:nvPicPr>
          <p:cNvPr id="7" name="object 4">
            <a:extLst>
              <a:ext uri="{FF2B5EF4-FFF2-40B4-BE49-F238E27FC236}">
                <a16:creationId xmlns:a16="http://schemas.microsoft.com/office/drawing/2014/main" id="{501FFDAD-399C-4933-81B1-68C56DA06523}"/>
              </a:ext>
            </a:extLst>
          </p:cNvPr>
          <p:cNvPicPr/>
          <p:nvPr/>
        </p:nvPicPr>
        <p:blipFill rotWithShape="1">
          <a:blip r:embed="rId2" cstate="print"/>
          <a:srcRect r="21695"/>
          <a:stretch/>
        </p:blipFill>
        <p:spPr>
          <a:xfrm>
            <a:off x="10741032" y="27603"/>
            <a:ext cx="1436668" cy="1088879"/>
          </a:xfrm>
          <a:prstGeom prst="rect">
            <a:avLst/>
          </a:prstGeom>
        </p:spPr>
      </p:pic>
      <p:pic>
        <p:nvPicPr>
          <p:cNvPr id="8" name="Picture 7">
            <a:extLst>
              <a:ext uri="{FF2B5EF4-FFF2-40B4-BE49-F238E27FC236}">
                <a16:creationId xmlns:a16="http://schemas.microsoft.com/office/drawing/2014/main" id="{EE328121-146C-42E1-959D-C75F286B395D}"/>
              </a:ext>
            </a:extLst>
          </p:cNvPr>
          <p:cNvPicPr>
            <a:picLocks noChangeAspect="1"/>
          </p:cNvPicPr>
          <p:nvPr/>
        </p:nvPicPr>
        <p:blipFill>
          <a:blip r:embed="rId3"/>
          <a:stretch>
            <a:fillRect/>
          </a:stretch>
        </p:blipFill>
        <p:spPr>
          <a:xfrm>
            <a:off x="234651" y="117884"/>
            <a:ext cx="1384533" cy="941482"/>
          </a:xfrm>
          <a:prstGeom prst="rect">
            <a:avLst/>
          </a:prstGeom>
        </p:spPr>
      </p:pic>
      <p:sp>
        <p:nvSpPr>
          <p:cNvPr id="2" name="Rectangle 1">
            <a:extLst>
              <a:ext uri="{FF2B5EF4-FFF2-40B4-BE49-F238E27FC236}">
                <a16:creationId xmlns:a16="http://schemas.microsoft.com/office/drawing/2014/main" id="{6504AC1B-4969-455F-84C7-552BC15CE955}"/>
              </a:ext>
            </a:extLst>
          </p:cNvPr>
          <p:cNvSpPr/>
          <p:nvPr/>
        </p:nvSpPr>
        <p:spPr>
          <a:xfrm>
            <a:off x="228600" y="2286000"/>
            <a:ext cx="5334000" cy="1323439"/>
          </a:xfrm>
          <a:prstGeom prst="rect">
            <a:avLst/>
          </a:prstGeom>
        </p:spPr>
        <p:txBody>
          <a:bodyPr wrap="square">
            <a:spAutoFit/>
          </a:bodyPr>
          <a:lstStyle/>
          <a:p>
            <a:pPr algn="ctr">
              <a:buNone/>
            </a:pPr>
            <a:r>
              <a:rPr lang="hi-IN" sz="4000" b="1" dirty="0">
                <a:solidFill>
                  <a:srgbClr val="C00000"/>
                </a:solidFill>
                <a:latin typeface="Open sans"/>
              </a:rPr>
              <a:t>परिशोधन के प्रकार का निर्धारण</a:t>
            </a:r>
            <a:r>
              <a:rPr lang="en-US" sz="4000" b="1" dirty="0">
                <a:solidFill>
                  <a:srgbClr val="C00000"/>
                </a:solidFill>
                <a:latin typeface="Open sans"/>
              </a:rPr>
              <a:t>: </a:t>
            </a:r>
            <a:endParaRPr lang="en-US" sz="4000" dirty="0">
              <a:solidFill>
                <a:srgbClr val="C00000"/>
              </a:solidFill>
              <a:latin typeface="Open sans"/>
            </a:endParaRPr>
          </a:p>
        </p:txBody>
      </p:sp>
    </p:spTree>
    <p:extLst>
      <p:ext uri="{BB962C8B-B14F-4D97-AF65-F5344CB8AC3E}">
        <p14:creationId xmlns:p14="http://schemas.microsoft.com/office/powerpoint/2010/main" val="21731922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4" name="Rectangle 13"/>
          <p:cNvSpPr/>
          <p:nvPr/>
        </p:nvSpPr>
        <p:spPr>
          <a:xfrm>
            <a:off x="5134766" y="1623171"/>
            <a:ext cx="6324600" cy="3916457"/>
          </a:xfrm>
          <a:prstGeom prst="rect">
            <a:avLst/>
          </a:prstGeom>
        </p:spPr>
        <p:txBody>
          <a:bodyPr wrap="square">
            <a:spAutoFit/>
          </a:bodyPr>
          <a:lstStyle/>
          <a:p>
            <a:pPr algn="just">
              <a:lnSpc>
                <a:spcPct val="150000"/>
              </a:lnSpc>
            </a:pPr>
            <a:r>
              <a:rPr lang="hi-IN" sz="2800" b="1" dirty="0">
                <a:latin typeface="Open sans"/>
              </a:rPr>
              <a:t>परिशोधन में होना चाहिए:</a:t>
            </a:r>
            <a:endParaRPr lang="en-US" sz="2800" b="1" dirty="0">
              <a:latin typeface="Open sans"/>
            </a:endParaRPr>
          </a:p>
          <a:p>
            <a:pPr algn="just">
              <a:lnSpc>
                <a:spcPct val="150000"/>
              </a:lnSpc>
            </a:pPr>
            <a:r>
              <a:rPr lang="hi-IN" sz="2800" dirty="0">
                <a:latin typeface="Open sans"/>
              </a:rPr>
              <a:t>भूजल का कुछ रूप
एक कंटेनमेंट पूल (साइट पर पहले से बनाया या निर्मित)
कर्मियों से सूखे रसायनों को साफ़ करने के लिए लंबे समय तक चलने वाला ब्रश</a:t>
            </a:r>
            <a:endParaRPr lang="en-US" sz="2800" dirty="0"/>
          </a:p>
        </p:txBody>
      </p:sp>
      <p:pic>
        <p:nvPicPr>
          <p:cNvPr id="7" name="object 4">
            <a:extLst>
              <a:ext uri="{FF2B5EF4-FFF2-40B4-BE49-F238E27FC236}">
                <a16:creationId xmlns:a16="http://schemas.microsoft.com/office/drawing/2014/main" id="{501FFDAD-399C-4933-81B1-68C56DA06523}"/>
              </a:ext>
            </a:extLst>
          </p:cNvPr>
          <p:cNvPicPr/>
          <p:nvPr/>
        </p:nvPicPr>
        <p:blipFill rotWithShape="1">
          <a:blip r:embed="rId2" cstate="print"/>
          <a:srcRect r="21695"/>
          <a:stretch/>
        </p:blipFill>
        <p:spPr>
          <a:xfrm>
            <a:off x="10741032" y="27603"/>
            <a:ext cx="1436668" cy="1088879"/>
          </a:xfrm>
          <a:prstGeom prst="rect">
            <a:avLst/>
          </a:prstGeom>
        </p:spPr>
      </p:pic>
      <p:pic>
        <p:nvPicPr>
          <p:cNvPr id="8" name="Picture 7">
            <a:extLst>
              <a:ext uri="{FF2B5EF4-FFF2-40B4-BE49-F238E27FC236}">
                <a16:creationId xmlns:a16="http://schemas.microsoft.com/office/drawing/2014/main" id="{EE328121-146C-42E1-959D-C75F286B395D}"/>
              </a:ext>
            </a:extLst>
          </p:cNvPr>
          <p:cNvPicPr>
            <a:picLocks noChangeAspect="1"/>
          </p:cNvPicPr>
          <p:nvPr/>
        </p:nvPicPr>
        <p:blipFill>
          <a:blip r:embed="rId3"/>
          <a:stretch>
            <a:fillRect/>
          </a:stretch>
        </p:blipFill>
        <p:spPr>
          <a:xfrm>
            <a:off x="234651" y="117884"/>
            <a:ext cx="1384533" cy="941482"/>
          </a:xfrm>
          <a:prstGeom prst="rect">
            <a:avLst/>
          </a:prstGeom>
        </p:spPr>
      </p:pic>
      <p:sp>
        <p:nvSpPr>
          <p:cNvPr id="2" name="Rectangle 1">
            <a:extLst>
              <a:ext uri="{FF2B5EF4-FFF2-40B4-BE49-F238E27FC236}">
                <a16:creationId xmlns:a16="http://schemas.microsoft.com/office/drawing/2014/main" id="{C7A73924-A52C-46BE-AA13-352F0EB3E25B}"/>
              </a:ext>
            </a:extLst>
          </p:cNvPr>
          <p:cNvSpPr/>
          <p:nvPr/>
        </p:nvSpPr>
        <p:spPr>
          <a:xfrm>
            <a:off x="228600" y="3198168"/>
            <a:ext cx="5234780" cy="707886"/>
          </a:xfrm>
          <a:prstGeom prst="rect">
            <a:avLst/>
          </a:prstGeom>
        </p:spPr>
        <p:txBody>
          <a:bodyPr wrap="square">
            <a:spAutoFit/>
          </a:bodyPr>
          <a:lstStyle/>
          <a:p>
            <a:pPr lvl="0" algn="ctr"/>
            <a:r>
              <a:rPr lang="hi-IN" sz="4000" b="1" dirty="0">
                <a:solidFill>
                  <a:srgbClr val="C00000"/>
                </a:solidFill>
                <a:latin typeface="Open sans"/>
              </a:rPr>
              <a:t>परिशोधन सेटअप:</a:t>
            </a:r>
            <a:endParaRPr lang="en-US" sz="4000" dirty="0">
              <a:solidFill>
                <a:srgbClr val="C00000"/>
              </a:solidFill>
              <a:latin typeface="Open sans"/>
            </a:endParaRPr>
          </a:p>
        </p:txBody>
      </p:sp>
    </p:spTree>
    <p:extLst>
      <p:ext uri="{BB962C8B-B14F-4D97-AF65-F5344CB8AC3E}">
        <p14:creationId xmlns:p14="http://schemas.microsoft.com/office/powerpoint/2010/main" val="185737707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5334000" y="914400"/>
            <a:ext cx="6477000" cy="5715000"/>
          </a:xfrm>
          <a:noFill/>
        </p:spPr>
        <p:txBody>
          <a:bodyPr>
            <a:noAutofit/>
          </a:bodyPr>
          <a:lstStyle/>
          <a:p>
            <a:pPr algn="just">
              <a:lnSpc>
                <a:spcPct val="150000"/>
              </a:lnSpc>
              <a:buNone/>
            </a:pPr>
            <a:r>
              <a:rPr lang="hi-IN" sz="3600" b="1" dirty="0">
                <a:latin typeface="Open sans"/>
              </a:rPr>
              <a:t>परिशोधन से पहले निम्नलिखित बिंदु -</a:t>
            </a:r>
            <a:r>
              <a:rPr lang="en-US" sz="3600" b="1" dirty="0">
                <a:solidFill>
                  <a:schemeClr val="hlink"/>
                </a:solidFill>
                <a:latin typeface="Open sans"/>
              </a:rPr>
              <a:t> </a:t>
            </a:r>
            <a:r>
              <a:rPr lang="hi-IN" sz="2800" dirty="0">
                <a:latin typeface="Open sans"/>
              </a:rPr>
              <a:t>स्प्रे की मात्रा कैसे और कब।</a:t>
            </a:r>
            <a:endParaRPr lang="en-US" sz="2800" dirty="0">
              <a:latin typeface="Open sans"/>
            </a:endParaRPr>
          </a:p>
          <a:p>
            <a:pPr algn="just">
              <a:lnSpc>
                <a:spcPct val="150000"/>
              </a:lnSpc>
              <a:buNone/>
            </a:pPr>
            <a:r>
              <a:rPr lang="hi-IN" sz="2800" b="1" dirty="0">
                <a:latin typeface="Open sans"/>
              </a:rPr>
              <a:t>जैव-खतरा –</a:t>
            </a:r>
            <a:r>
              <a:rPr lang="en-US" sz="2800" dirty="0">
                <a:latin typeface="Open sans"/>
              </a:rPr>
              <a:t> </a:t>
            </a:r>
            <a:r>
              <a:rPr lang="hi-IN" sz="2800" dirty="0">
                <a:latin typeface="Open sans"/>
              </a:rPr>
              <a:t>दिन का समय 2 घंटे। और रात के दौरान 8 घंटे।</a:t>
            </a:r>
            <a:endParaRPr lang="en-US" sz="2800" dirty="0">
              <a:latin typeface="Open sans"/>
            </a:endParaRPr>
          </a:p>
          <a:p>
            <a:pPr algn="just">
              <a:lnSpc>
                <a:spcPct val="150000"/>
              </a:lnSpc>
              <a:buNone/>
            </a:pPr>
            <a:r>
              <a:rPr lang="hi-IN" sz="2800" b="1" dirty="0">
                <a:latin typeface="Open sans"/>
              </a:rPr>
              <a:t>बीडब्ल्यू</a:t>
            </a:r>
            <a:r>
              <a:rPr lang="en-US" sz="2800" dirty="0">
                <a:latin typeface="Open sans"/>
              </a:rPr>
              <a:t>– </a:t>
            </a:r>
            <a:r>
              <a:rPr lang="hi-IN" sz="2800" dirty="0">
                <a:latin typeface="Open sans"/>
              </a:rPr>
              <a:t>पुष्टि के बाद ही किया गया</a:t>
            </a:r>
            <a:endParaRPr lang="en-US" sz="2800" dirty="0">
              <a:latin typeface="Open sans"/>
            </a:endParaRPr>
          </a:p>
          <a:p>
            <a:pPr algn="just">
              <a:lnSpc>
                <a:spcPct val="150000"/>
              </a:lnSpc>
            </a:pPr>
            <a:r>
              <a:rPr lang="hi-IN" sz="2800" b="1" dirty="0">
                <a:latin typeface="Open sans"/>
              </a:rPr>
              <a:t>तालवाद्य–</a:t>
            </a:r>
            <a:r>
              <a:rPr lang="en-US" sz="2800" dirty="0">
                <a:latin typeface="Open sans"/>
              </a:rPr>
              <a:t> </a:t>
            </a:r>
            <a:r>
              <a:rPr lang="hi-IN" sz="2800" dirty="0">
                <a:latin typeface="Open sans"/>
              </a:rPr>
              <a:t>बचाव कार्यकर्ता और डॉक्टरों के लिए अधिकतम सुरक्षा।</a:t>
            </a:r>
            <a:endParaRPr lang="en-US" sz="2400" dirty="0">
              <a:latin typeface="Open sans"/>
            </a:endParaRPr>
          </a:p>
          <a:p>
            <a:pPr marL="0" indent="0">
              <a:buNone/>
            </a:pPr>
            <a:endParaRPr lang="en-IN" sz="2400" dirty="0">
              <a:latin typeface="Times New Roman" panose="02020603050405020304" pitchFamily="18" charset="0"/>
              <a:cs typeface="Times New Roman" pitchFamily="18"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0" y="2743200"/>
            <a:ext cx="5334000" cy="1143000"/>
          </a:xfrm>
          <a:noFill/>
        </p:spPr>
        <p:txBody>
          <a:bodyPr>
            <a:normAutofit/>
          </a:bodyPr>
          <a:lstStyle/>
          <a:p>
            <a:r>
              <a:rPr lang="hi-IN" sz="4000" b="1" dirty="0">
                <a:solidFill>
                  <a:srgbClr val="C00000"/>
                </a:solidFill>
                <a:latin typeface="Open sans"/>
              </a:rPr>
              <a:t>परिशोधन</a:t>
            </a:r>
            <a:r>
              <a:rPr lang="en-US" sz="4000" b="1" dirty="0">
                <a:solidFill>
                  <a:srgbClr val="FF0000"/>
                </a:solidFill>
              </a:rPr>
              <a:t> </a:t>
            </a:r>
            <a:endParaRPr lang="en-IN" sz="4000" b="1" u="sng" dirty="0">
              <a:solidFill>
                <a:srgbClr val="FF0000"/>
              </a:solidFill>
              <a:latin typeface="Times New Roman" panose="02020603050405020304" pitchFamily="18" charset="0"/>
              <a:cs typeface="Times New Roman" panose="02020603050405020304" pitchFamily="18" charset="0"/>
            </a:endParaRPr>
          </a:p>
        </p:txBody>
      </p:sp>
      <p:pic>
        <p:nvPicPr>
          <p:cNvPr id="9" name="object 4">
            <a:extLst>
              <a:ext uri="{FF2B5EF4-FFF2-40B4-BE49-F238E27FC236}">
                <a16:creationId xmlns:a16="http://schemas.microsoft.com/office/drawing/2014/main" id="{9A8B09F4-8918-49DC-B5E2-B85E128C25CE}"/>
              </a:ext>
            </a:extLst>
          </p:cNvPr>
          <p:cNvPicPr/>
          <p:nvPr/>
        </p:nvPicPr>
        <p:blipFill rotWithShape="1">
          <a:blip r:embed="rId2" cstate="print"/>
          <a:srcRect r="21695"/>
          <a:stretch/>
        </p:blipFill>
        <p:spPr>
          <a:xfrm>
            <a:off x="10741032" y="27603"/>
            <a:ext cx="1436668" cy="1088879"/>
          </a:xfrm>
          <a:prstGeom prst="rect">
            <a:avLst/>
          </a:prstGeom>
        </p:spPr>
      </p:pic>
      <p:pic>
        <p:nvPicPr>
          <p:cNvPr id="10" name="Picture 9">
            <a:extLst>
              <a:ext uri="{FF2B5EF4-FFF2-40B4-BE49-F238E27FC236}">
                <a16:creationId xmlns:a16="http://schemas.microsoft.com/office/drawing/2014/main" id="{BE28EC9C-B35A-45D4-BC28-E140DB601ABA}"/>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1731922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5410200" y="1295400"/>
            <a:ext cx="6248400" cy="5410200"/>
          </a:xfrm>
          <a:noFill/>
        </p:spPr>
        <p:txBody>
          <a:bodyPr>
            <a:noAutofit/>
          </a:bodyPr>
          <a:lstStyle/>
          <a:p>
            <a:pPr algn="just"/>
            <a:r>
              <a:rPr lang="hi-IN" sz="2800" b="1" dirty="0">
                <a:latin typeface="Open sans"/>
              </a:rPr>
              <a:t>त्वचा – </a:t>
            </a:r>
            <a:r>
              <a:rPr lang="hi-IN" sz="2800" dirty="0">
                <a:latin typeface="Open sans"/>
              </a:rPr>
              <a:t>कीटाणुनाशक साबुन या 0.5% हाइपो क्लोराइट और गर्म पानी</a:t>
            </a:r>
            <a:r>
              <a:rPr lang="hi-IN" sz="2800" b="1" dirty="0">
                <a:latin typeface="Open sans"/>
              </a:rPr>
              <a:t>।
आंख - </a:t>
            </a:r>
            <a:r>
              <a:rPr lang="hi-IN" sz="2800" dirty="0">
                <a:latin typeface="Open sans"/>
              </a:rPr>
              <a:t>साफ पानी।</a:t>
            </a:r>
            <a:r>
              <a:rPr lang="hi-IN" sz="2800" b="1" dirty="0">
                <a:latin typeface="Open sans"/>
              </a:rPr>
              <a:t>
क्षेत्र के लिए भौतिक विधि - </a:t>
            </a:r>
            <a:r>
              <a:rPr lang="hi-IN" sz="2800" dirty="0">
                <a:latin typeface="Open sans"/>
              </a:rPr>
              <a:t>शुष्क गर्मी (160 सी)</a:t>
            </a:r>
            <a:r>
              <a:rPr lang="hi-IN" sz="2800" b="1" dirty="0">
                <a:latin typeface="Open sans"/>
              </a:rPr>
              <a:t>
कपड़े - </a:t>
            </a:r>
            <a:r>
              <a:rPr lang="hi-IN" sz="2800" dirty="0">
                <a:latin typeface="Open sans"/>
              </a:rPr>
              <a:t>सिंथेटिक डिटर्जेंट के साथ 15 मिनट (80 - 85 सी) उबालें।</a:t>
            </a:r>
            <a:r>
              <a:rPr lang="hi-IN" sz="2800" b="1" dirty="0">
                <a:latin typeface="Open sans"/>
              </a:rPr>
              <a:t>
कमरा - </a:t>
            </a:r>
            <a:r>
              <a:rPr lang="hi-IN" sz="2800" dirty="0">
                <a:latin typeface="Open sans"/>
              </a:rPr>
              <a:t>औपचारिक निर्जलीकृत और भाप से साफ।</a:t>
            </a:r>
            <a:endParaRPr lang="en-IN" sz="2400" dirty="0">
              <a:latin typeface="Times New Roman" panose="02020603050405020304" pitchFamily="18" charset="0"/>
              <a:cs typeface="Times New Roman" pitchFamily="18"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0" y="2743200"/>
            <a:ext cx="5334000" cy="1143000"/>
          </a:xfrm>
          <a:noFill/>
        </p:spPr>
        <p:txBody>
          <a:bodyPr>
            <a:normAutofit/>
          </a:bodyPr>
          <a:lstStyle/>
          <a:p>
            <a:r>
              <a:rPr lang="hi-IN" sz="4000" b="1" dirty="0">
                <a:solidFill>
                  <a:srgbClr val="C00000"/>
                </a:solidFill>
                <a:latin typeface="Open sans"/>
              </a:rPr>
              <a:t>परिशोधन</a:t>
            </a:r>
            <a:r>
              <a:rPr lang="en-US" sz="4000" b="1" dirty="0">
                <a:solidFill>
                  <a:srgbClr val="FF0000"/>
                </a:solidFill>
              </a:rPr>
              <a:t> </a:t>
            </a:r>
            <a:endParaRPr lang="en-IN" sz="4000" b="1" u="sng" dirty="0">
              <a:solidFill>
                <a:srgbClr val="FF0000"/>
              </a:solidFill>
              <a:latin typeface="Times New Roman" panose="02020603050405020304" pitchFamily="18" charset="0"/>
              <a:cs typeface="Times New Roman" panose="02020603050405020304" pitchFamily="18" charset="0"/>
            </a:endParaRPr>
          </a:p>
        </p:txBody>
      </p:sp>
      <p:pic>
        <p:nvPicPr>
          <p:cNvPr id="9" name="object 4">
            <a:extLst>
              <a:ext uri="{FF2B5EF4-FFF2-40B4-BE49-F238E27FC236}">
                <a16:creationId xmlns:a16="http://schemas.microsoft.com/office/drawing/2014/main" id="{9A8B09F4-8918-49DC-B5E2-B85E128C25CE}"/>
              </a:ext>
            </a:extLst>
          </p:cNvPr>
          <p:cNvPicPr/>
          <p:nvPr/>
        </p:nvPicPr>
        <p:blipFill rotWithShape="1">
          <a:blip r:embed="rId2" cstate="print"/>
          <a:srcRect r="21695"/>
          <a:stretch/>
        </p:blipFill>
        <p:spPr>
          <a:xfrm>
            <a:off x="10741032" y="27603"/>
            <a:ext cx="1436668" cy="1088879"/>
          </a:xfrm>
          <a:prstGeom prst="rect">
            <a:avLst/>
          </a:prstGeom>
        </p:spPr>
      </p:pic>
      <p:pic>
        <p:nvPicPr>
          <p:cNvPr id="10" name="Picture 9">
            <a:extLst>
              <a:ext uri="{FF2B5EF4-FFF2-40B4-BE49-F238E27FC236}">
                <a16:creationId xmlns:a16="http://schemas.microsoft.com/office/drawing/2014/main" id="{BE28EC9C-B35A-45D4-BC28-E140DB601ABA}"/>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391885152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 name="Rounded Rectangle"/>
          <p:cNvSpPr/>
          <p:nvPr/>
        </p:nvSpPr>
        <p:spPr>
          <a:xfrm>
            <a:off x="4655128" y="-86222"/>
            <a:ext cx="7694588" cy="6944222"/>
          </a:xfrm>
          <a:prstGeom prst="roundRect">
            <a:avLst>
              <a:gd name="adj" fmla="val 1583"/>
            </a:avLst>
          </a:prstGeom>
          <a:solidFill>
            <a:srgbClr val="EAEAEA"/>
          </a:solidFill>
          <a:ln w="12700">
            <a:miter lim="400000"/>
          </a:ln>
        </p:spPr>
        <p:txBody>
          <a:bodyPr lIns="39142" tIns="39142" rIns="39142" bIns="39142"/>
          <a:lstStyle/>
          <a:p>
            <a:endParaRPr sz="2400">
              <a:latin typeface="Open Sans"/>
            </a:endParaRPr>
          </a:p>
        </p:txBody>
      </p:sp>
      <p:sp>
        <p:nvSpPr>
          <p:cNvPr id="222" name="Duties of…"/>
          <p:cNvSpPr txBox="1"/>
          <p:nvPr/>
        </p:nvSpPr>
        <p:spPr>
          <a:xfrm>
            <a:off x="106532" y="2626709"/>
            <a:ext cx="4254779" cy="78667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9142" tIns="39142" rIns="39142" bIns="39142">
            <a:spAutoFit/>
          </a:bodyPr>
          <a:lstStyle/>
          <a:p>
            <a:pPr lvl="0" algn="ctr">
              <a:lnSpc>
                <a:spcPct val="120000"/>
              </a:lnSpc>
              <a:buClr>
                <a:srgbClr val="C00000"/>
              </a:buClr>
              <a:buSzPts val="3600"/>
            </a:pPr>
            <a:r>
              <a:rPr lang="hi-IN" altLang="en-US" sz="4000" b="1" dirty="0">
                <a:solidFill>
                  <a:srgbClr val="C00000"/>
                </a:solidFill>
                <a:latin typeface="Open sans"/>
              </a:rPr>
              <a:t>समीक्षा</a:t>
            </a:r>
            <a:endParaRPr lang="en-US" sz="4000" dirty="0">
              <a:latin typeface="Open Sans"/>
            </a:endParaRPr>
          </a:p>
        </p:txBody>
      </p:sp>
      <p:sp>
        <p:nvSpPr>
          <p:cNvPr id="223" name="Ensure your safety and the safety of your crew, the patient, and bystanders…"/>
          <p:cNvSpPr txBox="1"/>
          <p:nvPr/>
        </p:nvSpPr>
        <p:spPr>
          <a:xfrm>
            <a:off x="4724701" y="1462957"/>
            <a:ext cx="7439890" cy="452308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9142" tIns="39142" rIns="39142" bIns="39142">
            <a:spAutoFit/>
          </a:bodyPr>
          <a:lstStyle/>
          <a:p>
            <a:pPr marL="457200" indent="-457200" algn="just">
              <a:lnSpc>
                <a:spcPct val="150000"/>
              </a:lnSpc>
              <a:buFont typeface="Wingdings" panose="05000000000000000000" pitchFamily="2" charset="2"/>
              <a:buChar char="ü"/>
            </a:pPr>
            <a:r>
              <a:rPr lang="en-US" sz="2800" dirty="0">
                <a:latin typeface="Open sans"/>
                <a:cs typeface="Times New Roman" pitchFamily="18" charset="0"/>
              </a:rPr>
              <a:t>BWA: </a:t>
            </a:r>
            <a:r>
              <a:rPr lang="hi-IN" sz="2800" dirty="0">
                <a:latin typeface="Open sans"/>
                <a:cs typeface="Times New Roman" pitchFamily="18" charset="0"/>
              </a:rPr>
              <a:t>संकेत और लक्षण
उपचार
डिटेक्शन (बायोसेंसर, हैंडहेल्ड बायोलॉजिकल एजेंट डिटेक्टर)
चिकित्सा और शारीरिक सुरक्षा
कुछ दिनों के लिए सबसे अलग रहना 
परिशोधन</a:t>
            </a:r>
            <a:endParaRPr lang="en-IN" sz="2800" dirty="0">
              <a:latin typeface="Open sans"/>
              <a:cs typeface="Times New Roman" pitchFamily="18" charset="0"/>
            </a:endParaRPr>
          </a:p>
        </p:txBody>
      </p:sp>
      <p:pic>
        <p:nvPicPr>
          <p:cNvPr id="2" name="Picture 1">
            <a:extLst>
              <a:ext uri="{FF2B5EF4-FFF2-40B4-BE49-F238E27FC236}">
                <a16:creationId xmlns:a16="http://schemas.microsoft.com/office/drawing/2014/main" id="{AD30342D-CCC4-F67F-CC03-E5EFED56E456}"/>
              </a:ext>
            </a:extLst>
          </p:cNvPr>
          <p:cNvPicPr>
            <a:picLocks noChangeAspect="1"/>
          </p:cNvPicPr>
          <p:nvPr/>
        </p:nvPicPr>
        <p:blipFill>
          <a:blip r:embed="rId2" cstate="print"/>
          <a:stretch>
            <a:fillRect/>
          </a:stretch>
        </p:blipFill>
        <p:spPr>
          <a:xfrm>
            <a:off x="572493" y="6406669"/>
            <a:ext cx="641637" cy="276260"/>
          </a:xfrm>
          <a:prstGeom prst="rect">
            <a:avLst/>
          </a:prstGeom>
        </p:spPr>
      </p:pic>
      <p:pic>
        <p:nvPicPr>
          <p:cNvPr id="4" name="Picture 3">
            <a:extLst>
              <a:ext uri="{FF2B5EF4-FFF2-40B4-BE49-F238E27FC236}">
                <a16:creationId xmlns:a16="http://schemas.microsoft.com/office/drawing/2014/main" id="{3C21DB69-215D-8A17-5E2E-BA695C734410}"/>
              </a:ext>
            </a:extLst>
          </p:cNvPr>
          <p:cNvPicPr>
            <a:picLocks noChangeAspect="1"/>
          </p:cNvPicPr>
          <p:nvPr/>
        </p:nvPicPr>
        <p:blipFill>
          <a:blip r:embed="rId3" cstate="print"/>
          <a:stretch>
            <a:fillRect/>
          </a:stretch>
        </p:blipFill>
        <p:spPr>
          <a:xfrm>
            <a:off x="8814959" y="6378135"/>
            <a:ext cx="1750540" cy="348119"/>
          </a:xfrm>
          <a:prstGeom prst="rect">
            <a:avLst/>
          </a:prstGeom>
        </p:spPr>
      </p:pic>
      <p:pic>
        <p:nvPicPr>
          <p:cNvPr id="5" name="Picture 4">
            <a:extLst>
              <a:ext uri="{FF2B5EF4-FFF2-40B4-BE49-F238E27FC236}">
                <a16:creationId xmlns:a16="http://schemas.microsoft.com/office/drawing/2014/main" id="{1584A8C5-6AF3-C33A-056B-62EE3B62D92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858273" y="112697"/>
            <a:ext cx="1115571" cy="1214299"/>
          </a:xfrm>
          <a:prstGeom prst="rect">
            <a:avLst/>
          </a:prstGeom>
        </p:spPr>
      </p:pic>
      <p:sp>
        <p:nvSpPr>
          <p:cNvPr id="8" name="Rectangle 7"/>
          <p:cNvSpPr/>
          <p:nvPr/>
        </p:nvSpPr>
        <p:spPr>
          <a:xfrm>
            <a:off x="0" y="6207359"/>
            <a:ext cx="4548494" cy="65064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31454957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533400" y="2667000"/>
            <a:ext cx="4114800" cy="1981200"/>
          </a:xfrm>
          <a:noFill/>
        </p:spPr>
        <p:txBody>
          <a:bodyPr>
            <a:noAutofit/>
          </a:bodyPr>
          <a:lstStyle/>
          <a:p>
            <a:r>
              <a:rPr lang="hi-IN" sz="4000" b="1" dirty="0">
                <a:solidFill>
                  <a:srgbClr val="C00000"/>
                </a:solidFill>
                <a:latin typeface="Open sans" panose="020B0606030504020204"/>
              </a:rPr>
              <a:t>संचरण का तरीका</a:t>
            </a:r>
            <a:endParaRPr lang="en-IN" sz="4000" b="1" u="sng" dirty="0">
              <a:solidFill>
                <a:srgbClr val="C00000"/>
              </a:solidFill>
              <a:latin typeface="Open sans" panose="020B0606030504020204"/>
              <a:cs typeface="Times New Roman" panose="02020603050405020304" pitchFamily="18" charset="0"/>
            </a:endParaRPr>
          </a:p>
        </p:txBody>
      </p:sp>
      <p:pic>
        <p:nvPicPr>
          <p:cNvPr id="22" name="object 4">
            <a:extLst>
              <a:ext uri="{FF2B5EF4-FFF2-40B4-BE49-F238E27FC236}">
                <a16:creationId xmlns:a16="http://schemas.microsoft.com/office/drawing/2014/main" id="{B6529837-543F-4147-826C-342FEA02E2C9}"/>
              </a:ext>
            </a:extLst>
          </p:cNvPr>
          <p:cNvPicPr/>
          <p:nvPr/>
        </p:nvPicPr>
        <p:blipFill rotWithShape="1">
          <a:blip r:embed="rId2" cstate="print"/>
          <a:srcRect r="21695"/>
          <a:stretch/>
        </p:blipFill>
        <p:spPr>
          <a:xfrm>
            <a:off x="10741032" y="27603"/>
            <a:ext cx="1436668" cy="1088879"/>
          </a:xfrm>
          <a:prstGeom prst="rect">
            <a:avLst/>
          </a:prstGeom>
        </p:spPr>
      </p:pic>
      <p:pic>
        <p:nvPicPr>
          <p:cNvPr id="23" name="Picture 22">
            <a:extLst>
              <a:ext uri="{FF2B5EF4-FFF2-40B4-BE49-F238E27FC236}">
                <a16:creationId xmlns:a16="http://schemas.microsoft.com/office/drawing/2014/main" id="{A71A88B6-F7CC-4729-8B01-6A3E8151058A}"/>
              </a:ext>
            </a:extLst>
          </p:cNvPr>
          <p:cNvPicPr>
            <a:picLocks noChangeAspect="1"/>
          </p:cNvPicPr>
          <p:nvPr/>
        </p:nvPicPr>
        <p:blipFill>
          <a:blip r:embed="rId3"/>
          <a:stretch>
            <a:fillRect/>
          </a:stretch>
        </p:blipFill>
        <p:spPr>
          <a:xfrm>
            <a:off x="234651" y="117884"/>
            <a:ext cx="1384533" cy="941482"/>
          </a:xfrm>
          <a:prstGeom prst="rect">
            <a:avLst/>
          </a:prstGeom>
        </p:spPr>
      </p:pic>
      <p:sp>
        <p:nvSpPr>
          <p:cNvPr id="24" name="Oval 23">
            <a:extLst>
              <a:ext uri="{FF2B5EF4-FFF2-40B4-BE49-F238E27FC236}">
                <a16:creationId xmlns:a16="http://schemas.microsoft.com/office/drawing/2014/main" id="{453CCD77-4917-4600-9F8F-6BB273472C03}"/>
              </a:ext>
            </a:extLst>
          </p:cNvPr>
          <p:cNvSpPr/>
          <p:nvPr/>
        </p:nvSpPr>
        <p:spPr>
          <a:xfrm>
            <a:off x="5284571" y="1752600"/>
            <a:ext cx="1482368" cy="1482368"/>
          </a:xfrm>
          <a:prstGeom prst="ellipse">
            <a:avLst/>
          </a:prstGeom>
        </p:spPr>
        <p:style>
          <a:lnRef idx="0">
            <a:schemeClr val="lt1">
              <a:alpha val="0"/>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p:style>
      </p:sp>
      <p:sp>
        <p:nvSpPr>
          <p:cNvPr id="25" name="Rectangle 24" descr="Bug">
            <a:extLst>
              <a:ext uri="{FF2B5EF4-FFF2-40B4-BE49-F238E27FC236}">
                <a16:creationId xmlns:a16="http://schemas.microsoft.com/office/drawing/2014/main" id="{A19A9A85-175D-47EA-9494-1D75258D4A35}"/>
              </a:ext>
            </a:extLst>
          </p:cNvPr>
          <p:cNvSpPr/>
          <p:nvPr/>
        </p:nvSpPr>
        <p:spPr>
          <a:xfrm>
            <a:off x="5595832" y="1967496"/>
            <a:ext cx="859774" cy="859774"/>
          </a:xfrm>
          <a:prstGeom prst="rect">
            <a:avLst/>
          </a:prstGeom>
          <a: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p:spPr>
        <p:style>
          <a:lnRef idx="2">
            <a:scrgbClr r="0" g="0" b="0"/>
          </a:lnRef>
          <a:fillRef idx="1">
            <a:scrgbClr r="0" g="0" b="0"/>
          </a:fillRef>
          <a:effectRef idx="0">
            <a:schemeClr val="bg1">
              <a:hueOff val="0"/>
              <a:satOff val="0"/>
              <a:lumOff val="0"/>
              <a:alphaOff val="0"/>
            </a:schemeClr>
          </a:effectRef>
          <a:fontRef idx="minor">
            <a:schemeClr val="dk1">
              <a:hueOff val="0"/>
              <a:satOff val="0"/>
              <a:lumOff val="0"/>
              <a:alphaOff val="0"/>
            </a:schemeClr>
          </a:fontRef>
        </p:style>
      </p:sp>
      <p:grpSp>
        <p:nvGrpSpPr>
          <p:cNvPr id="26" name="Group 25">
            <a:extLst>
              <a:ext uri="{FF2B5EF4-FFF2-40B4-BE49-F238E27FC236}">
                <a16:creationId xmlns:a16="http://schemas.microsoft.com/office/drawing/2014/main" id="{D3880C7A-6F2E-4037-AF1A-0025239FE124}"/>
              </a:ext>
            </a:extLst>
          </p:cNvPr>
          <p:cNvGrpSpPr/>
          <p:nvPr/>
        </p:nvGrpSpPr>
        <p:grpSpPr>
          <a:xfrm>
            <a:off x="7084015" y="1752600"/>
            <a:ext cx="3494155" cy="1482368"/>
            <a:chOff x="6409388" y="239886"/>
            <a:chExt cx="3494155" cy="1482368"/>
          </a:xfrm>
        </p:grpSpPr>
        <p:sp>
          <p:nvSpPr>
            <p:cNvPr id="32" name="Rectangle 31">
              <a:extLst>
                <a:ext uri="{FF2B5EF4-FFF2-40B4-BE49-F238E27FC236}">
                  <a16:creationId xmlns:a16="http://schemas.microsoft.com/office/drawing/2014/main" id="{B75B6F47-4BB1-4163-A8B0-BC624EB21BE0}"/>
                </a:ext>
              </a:extLst>
            </p:cNvPr>
            <p:cNvSpPr/>
            <p:nvPr/>
          </p:nvSpPr>
          <p:spPr>
            <a:xfrm>
              <a:off x="6409388" y="239886"/>
              <a:ext cx="3494155" cy="1482368"/>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33" name="TextBox 32">
              <a:extLst>
                <a:ext uri="{FF2B5EF4-FFF2-40B4-BE49-F238E27FC236}">
                  <a16:creationId xmlns:a16="http://schemas.microsoft.com/office/drawing/2014/main" id="{4E976D4C-AA24-46FF-B8EE-9A131267FBF8}"/>
                </a:ext>
              </a:extLst>
            </p:cNvPr>
            <p:cNvSpPr txBox="1"/>
            <p:nvPr/>
          </p:nvSpPr>
          <p:spPr>
            <a:xfrm>
              <a:off x="6409388" y="239886"/>
              <a:ext cx="3494155" cy="1482368"/>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0" tIns="0" rIns="0" bIns="0" numCol="1" spcCol="1270" anchor="ctr" anchorCtr="0">
              <a:noAutofit/>
            </a:bodyPr>
            <a:lstStyle/>
            <a:p>
              <a:pPr lvl="0" defTabSz="1244600">
                <a:lnSpc>
                  <a:spcPct val="90000"/>
                </a:lnSpc>
                <a:spcBef>
                  <a:spcPct val="0"/>
                </a:spcBef>
                <a:spcAft>
                  <a:spcPct val="35000"/>
                </a:spcAft>
              </a:pPr>
              <a:r>
                <a:rPr lang="hi-IN" sz="2800" dirty="0">
                  <a:latin typeface="Open sans" panose="020B0606030504020204"/>
                </a:rPr>
                <a:t>ऊतकों पर आक्रमण करके</a:t>
              </a:r>
              <a:endParaRPr lang="en-US" sz="2800" kern="1200" dirty="0">
                <a:latin typeface="Open sans" panose="020B0606030504020204"/>
              </a:endParaRPr>
            </a:p>
          </p:txBody>
        </p:sp>
      </p:grpSp>
      <p:sp>
        <p:nvSpPr>
          <p:cNvPr id="27" name="Oval 26">
            <a:extLst>
              <a:ext uri="{FF2B5EF4-FFF2-40B4-BE49-F238E27FC236}">
                <a16:creationId xmlns:a16="http://schemas.microsoft.com/office/drawing/2014/main" id="{4B7AEEE1-3BA3-4543-B49E-9B6756DDBD0D}"/>
              </a:ext>
            </a:extLst>
          </p:cNvPr>
          <p:cNvSpPr/>
          <p:nvPr/>
        </p:nvSpPr>
        <p:spPr>
          <a:xfrm>
            <a:off x="5365098" y="4088102"/>
            <a:ext cx="1482368" cy="1482368"/>
          </a:xfrm>
          <a:prstGeom prst="ellipse">
            <a:avLst/>
          </a:prstGeom>
        </p:spPr>
        <p:style>
          <a:lnRef idx="0">
            <a:schemeClr val="lt1">
              <a:alpha val="0"/>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p:style>
      </p:sp>
      <p:sp>
        <p:nvSpPr>
          <p:cNvPr id="28" name="Rectangle 27" descr="Flask">
            <a:extLst>
              <a:ext uri="{FF2B5EF4-FFF2-40B4-BE49-F238E27FC236}">
                <a16:creationId xmlns:a16="http://schemas.microsoft.com/office/drawing/2014/main" id="{9EF47489-50EF-44FC-9EE5-8C68EE397612}"/>
              </a:ext>
            </a:extLst>
          </p:cNvPr>
          <p:cNvSpPr/>
          <p:nvPr/>
        </p:nvSpPr>
        <p:spPr>
          <a:xfrm>
            <a:off x="5676413" y="4399369"/>
            <a:ext cx="859774" cy="859774"/>
          </a:xfrm>
          <a:prstGeom prst="rect">
            <a:avLst/>
          </a:prstGeom>
          <a:blipFill>
            <a:blip r:embed="rId6" cstate="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a:noFill/>
          </a:ln>
        </p:spPr>
        <p:style>
          <a:lnRef idx="2">
            <a:scrgbClr r="0" g="0" b="0"/>
          </a:lnRef>
          <a:fillRef idx="1">
            <a:scrgbClr r="0" g="0" b="0"/>
          </a:fillRef>
          <a:effectRef idx="0">
            <a:schemeClr val="bg1">
              <a:hueOff val="0"/>
              <a:satOff val="0"/>
              <a:lumOff val="0"/>
              <a:alphaOff val="0"/>
            </a:schemeClr>
          </a:effectRef>
          <a:fontRef idx="minor">
            <a:schemeClr val="dk1">
              <a:hueOff val="0"/>
              <a:satOff val="0"/>
              <a:lumOff val="0"/>
              <a:alphaOff val="0"/>
            </a:schemeClr>
          </a:fontRef>
        </p:style>
      </p:sp>
      <p:grpSp>
        <p:nvGrpSpPr>
          <p:cNvPr id="29" name="Group 28">
            <a:extLst>
              <a:ext uri="{FF2B5EF4-FFF2-40B4-BE49-F238E27FC236}">
                <a16:creationId xmlns:a16="http://schemas.microsoft.com/office/drawing/2014/main" id="{333EC148-7EC3-4E99-8091-8D3CBC3DB7EA}"/>
              </a:ext>
            </a:extLst>
          </p:cNvPr>
          <p:cNvGrpSpPr/>
          <p:nvPr/>
        </p:nvGrpSpPr>
        <p:grpSpPr>
          <a:xfrm>
            <a:off x="7156200" y="4088102"/>
            <a:ext cx="3511800" cy="1482368"/>
            <a:chOff x="6481573" y="2575388"/>
            <a:chExt cx="3511800" cy="1482368"/>
          </a:xfrm>
        </p:grpSpPr>
        <p:sp>
          <p:nvSpPr>
            <p:cNvPr id="30" name="Rectangle 29">
              <a:extLst>
                <a:ext uri="{FF2B5EF4-FFF2-40B4-BE49-F238E27FC236}">
                  <a16:creationId xmlns:a16="http://schemas.microsoft.com/office/drawing/2014/main" id="{C2221F73-838F-4E5C-A409-D2EFFF267534}"/>
                </a:ext>
              </a:extLst>
            </p:cNvPr>
            <p:cNvSpPr/>
            <p:nvPr/>
          </p:nvSpPr>
          <p:spPr>
            <a:xfrm>
              <a:off x="6481573" y="2575388"/>
              <a:ext cx="3511800" cy="1482368"/>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31" name="TextBox 30">
              <a:extLst>
                <a:ext uri="{FF2B5EF4-FFF2-40B4-BE49-F238E27FC236}">
                  <a16:creationId xmlns:a16="http://schemas.microsoft.com/office/drawing/2014/main" id="{94016506-5C01-4238-94DA-FFBC8F206D01}"/>
                </a:ext>
              </a:extLst>
            </p:cNvPr>
            <p:cNvSpPr txBox="1"/>
            <p:nvPr/>
          </p:nvSpPr>
          <p:spPr>
            <a:xfrm>
              <a:off x="6481573" y="2575388"/>
              <a:ext cx="3511800" cy="1482368"/>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0" tIns="0" rIns="0" bIns="0" numCol="1" spcCol="1270" anchor="ctr" anchorCtr="0">
              <a:noAutofit/>
            </a:bodyPr>
            <a:lstStyle/>
            <a:p>
              <a:pPr lvl="0" defTabSz="1244600">
                <a:lnSpc>
                  <a:spcPct val="90000"/>
                </a:lnSpc>
                <a:spcBef>
                  <a:spcPct val="0"/>
                </a:spcBef>
                <a:spcAft>
                  <a:spcPct val="35000"/>
                </a:spcAft>
              </a:pPr>
              <a:r>
                <a:rPr lang="en-US" sz="2800" kern="1200" dirty="0">
                  <a:latin typeface="Open sans" panose="020B0606030504020204"/>
                </a:rPr>
                <a:t> </a:t>
              </a:r>
              <a:r>
                <a:rPr lang="hi-IN" sz="2800" dirty="0">
                  <a:latin typeface="Open sans" panose="020B0606030504020204"/>
                </a:rPr>
                <a:t>विषाक्त पदार्थों का उत्पादन करके</a:t>
              </a:r>
              <a:endParaRPr lang="en-US" sz="2800" kern="1200" dirty="0">
                <a:latin typeface="Open sans" panose="020B0606030504020204"/>
              </a:endParaRPr>
            </a:p>
          </p:txBody>
        </p:sp>
      </p:grpSp>
    </p:spTree>
    <p:extLst>
      <p:ext uri="{BB962C8B-B14F-4D97-AF65-F5344CB8AC3E}">
        <p14:creationId xmlns:p14="http://schemas.microsoft.com/office/powerpoint/2010/main" val="46210804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 name="Rounded Rectangle"/>
          <p:cNvSpPr/>
          <p:nvPr/>
        </p:nvSpPr>
        <p:spPr>
          <a:xfrm>
            <a:off x="4548494" y="-14539"/>
            <a:ext cx="7694588" cy="6944222"/>
          </a:xfrm>
          <a:prstGeom prst="roundRect">
            <a:avLst>
              <a:gd name="adj" fmla="val 1583"/>
            </a:avLst>
          </a:prstGeom>
          <a:solidFill>
            <a:srgbClr val="EAEAEA"/>
          </a:solidFill>
          <a:ln w="12700">
            <a:miter lim="400000"/>
          </a:ln>
        </p:spPr>
        <p:txBody>
          <a:bodyPr lIns="39142" tIns="39142" rIns="39142" bIns="39142"/>
          <a:lstStyle/>
          <a:p>
            <a:endParaRPr sz="2400">
              <a:latin typeface="Open Sans"/>
            </a:endParaRPr>
          </a:p>
        </p:txBody>
      </p:sp>
      <p:sp>
        <p:nvSpPr>
          <p:cNvPr id="222" name="Duties of…"/>
          <p:cNvSpPr txBox="1"/>
          <p:nvPr/>
        </p:nvSpPr>
        <p:spPr>
          <a:xfrm>
            <a:off x="228600" y="3230213"/>
            <a:ext cx="4267200" cy="69460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9142" tIns="39142" rIns="39142" bIns="39142">
            <a:spAutoFit/>
          </a:bodyPr>
          <a:lstStyle/>
          <a:p>
            <a:pPr algn="ctr"/>
            <a:r>
              <a:rPr lang="hi-IN" sz="4000" b="1" dirty="0">
                <a:solidFill>
                  <a:srgbClr val="C00000"/>
                </a:solidFill>
                <a:latin typeface="Open sans"/>
              </a:rPr>
              <a:t>कोई भी प्रश्न</a:t>
            </a:r>
            <a:r>
              <a:rPr lang="en-US" sz="4000" b="1" dirty="0">
                <a:solidFill>
                  <a:srgbClr val="C00000"/>
                </a:solidFill>
                <a:latin typeface="Open sans"/>
              </a:rPr>
              <a:t>? </a:t>
            </a:r>
          </a:p>
        </p:txBody>
      </p:sp>
      <p:sp>
        <p:nvSpPr>
          <p:cNvPr id="223" name="Ensure your safety and the safety of your crew, the patient, and bystanders…"/>
          <p:cNvSpPr txBox="1"/>
          <p:nvPr/>
        </p:nvSpPr>
        <p:spPr>
          <a:xfrm>
            <a:off x="5004914" y="1896739"/>
            <a:ext cx="7238167" cy="96871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9142" tIns="39142" rIns="39142" bIns="39142">
            <a:spAutoFit/>
          </a:bodyPr>
          <a:lstStyle/>
          <a:p>
            <a:pPr marL="457200" lvl="0" indent="-457200" algn="just">
              <a:lnSpc>
                <a:spcPct val="250000"/>
              </a:lnSpc>
              <a:buClr>
                <a:schemeClr val="dk1"/>
              </a:buClr>
              <a:buSzPts val="3200"/>
              <a:buFont typeface="Noto Sans Symbols"/>
              <a:buChar char="▪"/>
            </a:pPr>
            <a:endParaRPr lang="en-US" sz="2800" dirty="0">
              <a:solidFill>
                <a:schemeClr val="dk1"/>
              </a:solidFill>
              <a:latin typeface="Open Sans"/>
              <a:cs typeface="Times New Roman" pitchFamily="18" charset="0"/>
            </a:endParaRPr>
          </a:p>
        </p:txBody>
      </p:sp>
      <p:pic>
        <p:nvPicPr>
          <p:cNvPr id="2" name="Picture 1">
            <a:extLst>
              <a:ext uri="{FF2B5EF4-FFF2-40B4-BE49-F238E27FC236}">
                <a16:creationId xmlns:a16="http://schemas.microsoft.com/office/drawing/2014/main" id="{AD30342D-CCC4-F67F-CC03-E5EFED56E456}"/>
              </a:ext>
            </a:extLst>
          </p:cNvPr>
          <p:cNvPicPr>
            <a:picLocks noChangeAspect="1"/>
          </p:cNvPicPr>
          <p:nvPr/>
        </p:nvPicPr>
        <p:blipFill>
          <a:blip r:embed="rId2" cstate="print"/>
          <a:stretch>
            <a:fillRect/>
          </a:stretch>
        </p:blipFill>
        <p:spPr>
          <a:xfrm>
            <a:off x="572493" y="6406669"/>
            <a:ext cx="641637" cy="276260"/>
          </a:xfrm>
          <a:prstGeom prst="rect">
            <a:avLst/>
          </a:prstGeom>
        </p:spPr>
      </p:pic>
      <p:pic>
        <p:nvPicPr>
          <p:cNvPr id="4" name="Picture 3">
            <a:extLst>
              <a:ext uri="{FF2B5EF4-FFF2-40B4-BE49-F238E27FC236}">
                <a16:creationId xmlns:a16="http://schemas.microsoft.com/office/drawing/2014/main" id="{3C21DB69-215D-8A17-5E2E-BA695C734410}"/>
              </a:ext>
            </a:extLst>
          </p:cNvPr>
          <p:cNvPicPr>
            <a:picLocks noChangeAspect="1"/>
          </p:cNvPicPr>
          <p:nvPr/>
        </p:nvPicPr>
        <p:blipFill>
          <a:blip r:embed="rId3" cstate="print"/>
          <a:stretch>
            <a:fillRect/>
          </a:stretch>
        </p:blipFill>
        <p:spPr>
          <a:xfrm>
            <a:off x="8814959" y="6378135"/>
            <a:ext cx="1750540" cy="348119"/>
          </a:xfrm>
          <a:prstGeom prst="rect">
            <a:avLst/>
          </a:prstGeom>
        </p:spPr>
      </p:pic>
      <p:pic>
        <p:nvPicPr>
          <p:cNvPr id="5" name="Picture 4">
            <a:extLst>
              <a:ext uri="{FF2B5EF4-FFF2-40B4-BE49-F238E27FC236}">
                <a16:creationId xmlns:a16="http://schemas.microsoft.com/office/drawing/2014/main" id="{1584A8C5-6AF3-C33A-056B-62EE3B62D92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858273" y="112697"/>
            <a:ext cx="1115571" cy="1214299"/>
          </a:xfrm>
          <a:prstGeom prst="rect">
            <a:avLst/>
          </a:prstGeom>
        </p:spPr>
      </p:pic>
      <p:sp>
        <p:nvSpPr>
          <p:cNvPr id="8" name="Rectangle 7"/>
          <p:cNvSpPr/>
          <p:nvPr/>
        </p:nvSpPr>
        <p:spPr>
          <a:xfrm>
            <a:off x="0" y="6207359"/>
            <a:ext cx="4548494" cy="65064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3" name="Picture 2"/>
          <p:cNvPicPr>
            <a:picLocks noChangeAspect="1"/>
          </p:cNvPicPr>
          <p:nvPr/>
        </p:nvPicPr>
        <p:blipFill>
          <a:blip r:embed="rId5"/>
          <a:stretch>
            <a:fillRect/>
          </a:stretch>
        </p:blipFill>
        <p:spPr>
          <a:xfrm>
            <a:off x="6711441" y="1765969"/>
            <a:ext cx="3368693" cy="3368693"/>
          </a:xfrm>
          <a:prstGeom prst="rect">
            <a:avLst/>
          </a:prstGeom>
        </p:spPr>
      </p:pic>
    </p:spTree>
    <p:extLst>
      <p:ext uri="{BB962C8B-B14F-4D97-AF65-F5344CB8AC3E}">
        <p14:creationId xmlns:p14="http://schemas.microsoft.com/office/powerpoint/2010/main" val="359486319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idx="1"/>
          </p:nvPr>
        </p:nvSpPr>
        <p:spPr>
          <a:xfrm>
            <a:off x="387928" y="2057400"/>
            <a:ext cx="3740727" cy="3401291"/>
          </a:xfrm>
        </p:spPr>
        <p:txBody>
          <a:bodyPr>
            <a:normAutofit/>
          </a:bodyPr>
          <a:lstStyle/>
          <a:p>
            <a:endParaRPr lang="en-US" sz="5400" dirty="0">
              <a:latin typeface="Open sans"/>
            </a:endParaRPr>
          </a:p>
          <a:p>
            <a:r>
              <a:rPr lang="hi-IN" sz="4000" b="1" dirty="0">
                <a:solidFill>
                  <a:srgbClr val="C00000"/>
                </a:solidFill>
                <a:latin typeface="Open sans"/>
              </a:rPr>
              <a:t>मूल्यांकन</a:t>
            </a:r>
            <a:endParaRPr lang="en-IN" sz="4000" b="1" dirty="0">
              <a:solidFill>
                <a:srgbClr val="C00000"/>
              </a:solidFill>
            </a:endParaRPr>
          </a:p>
        </p:txBody>
      </p:sp>
      <p:sp>
        <p:nvSpPr>
          <p:cNvPr id="5" name="Slide Number Placeholder 4"/>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71</a:t>
            </a:fld>
            <a:endParaRPr lang="en-US"/>
          </a:p>
        </p:txBody>
      </p:sp>
      <p:pic>
        <p:nvPicPr>
          <p:cNvPr id="7"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9692" y="174626"/>
            <a:ext cx="1252142" cy="9046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Rectangle 8"/>
          <p:cNvSpPr/>
          <p:nvPr/>
        </p:nvSpPr>
        <p:spPr>
          <a:xfrm>
            <a:off x="4357688" y="0"/>
            <a:ext cx="7834312"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0" indent="0">
              <a:buNone/>
            </a:pPr>
            <a:endParaRPr lang="en-US" sz="2800" dirty="0">
              <a:solidFill>
                <a:schemeClr val="tx1"/>
              </a:solidFill>
            </a:endParaRPr>
          </a:p>
          <a:p>
            <a:pPr marL="0" lvl="0" indent="0">
              <a:buNone/>
            </a:pPr>
            <a:endParaRPr lang="en-US" sz="2800" dirty="0">
              <a:solidFill>
                <a:schemeClr val="tx1"/>
              </a:solidFill>
            </a:endParaRPr>
          </a:p>
          <a:p>
            <a:pPr lvl="0"/>
            <a:r>
              <a:rPr lang="hi-IN" sz="2800" dirty="0">
                <a:solidFill>
                  <a:schemeClr val="tx1"/>
                </a:solidFill>
              </a:rPr>
              <a:t>1. प्लेग कितने प्रकार के होते हैं?
उत्तर- तीन
'चावल का पानी' मल किस प्रकार की बीमारी की नैदानिक विशेषता है? 
उत्तर- हैजा</a:t>
            </a:r>
            <a:endParaRPr lang="en-IN" dirty="0"/>
          </a:p>
        </p:txBody>
      </p:sp>
      <p:pic>
        <p:nvPicPr>
          <p:cNvPr id="11" name="Picture 10"/>
          <p:cNvPicPr>
            <a:picLocks noChangeAspect="1"/>
          </p:cNvPicPr>
          <p:nvPr/>
        </p:nvPicPr>
        <p:blipFill>
          <a:blip r:embed="rId3"/>
          <a:stretch>
            <a:fillRect/>
          </a:stretch>
        </p:blipFill>
        <p:spPr>
          <a:xfrm>
            <a:off x="11076335" y="0"/>
            <a:ext cx="1115665" cy="1213209"/>
          </a:xfrm>
          <a:prstGeom prst="rect">
            <a:avLst/>
          </a:prstGeom>
        </p:spPr>
      </p:pic>
    </p:spTree>
    <p:extLst>
      <p:ext uri="{BB962C8B-B14F-4D97-AF65-F5344CB8AC3E}">
        <p14:creationId xmlns:p14="http://schemas.microsoft.com/office/powerpoint/2010/main" val="3304197952"/>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 name="Rounded Rectangle"/>
          <p:cNvSpPr/>
          <p:nvPr/>
        </p:nvSpPr>
        <p:spPr>
          <a:xfrm>
            <a:off x="4548494" y="-14539"/>
            <a:ext cx="7694588" cy="6944222"/>
          </a:xfrm>
          <a:prstGeom prst="roundRect">
            <a:avLst>
              <a:gd name="adj" fmla="val 1583"/>
            </a:avLst>
          </a:prstGeom>
          <a:solidFill>
            <a:srgbClr val="EAEAEA"/>
          </a:solidFill>
          <a:ln w="12700">
            <a:miter lim="400000"/>
          </a:ln>
        </p:spPr>
        <p:txBody>
          <a:bodyPr lIns="39142" tIns="39142" rIns="39142" bIns="39142"/>
          <a:lstStyle/>
          <a:p>
            <a:endParaRPr sz="2400">
              <a:latin typeface="Open Sans"/>
            </a:endParaRPr>
          </a:p>
        </p:txBody>
      </p:sp>
      <p:sp>
        <p:nvSpPr>
          <p:cNvPr id="222" name="Duties of…"/>
          <p:cNvSpPr txBox="1"/>
          <p:nvPr/>
        </p:nvSpPr>
        <p:spPr>
          <a:xfrm>
            <a:off x="339566" y="3230213"/>
            <a:ext cx="3724569" cy="69460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9142" tIns="39142" rIns="39142" bIns="39142">
            <a:spAutoFit/>
          </a:bodyPr>
          <a:lstStyle/>
          <a:p>
            <a:pPr algn="ctr"/>
            <a:r>
              <a:rPr lang="hi-IN" sz="4000" b="1" dirty="0">
                <a:solidFill>
                  <a:srgbClr val="C00000"/>
                </a:solidFill>
                <a:latin typeface="Open sans"/>
              </a:rPr>
              <a:t>धन्यवाद</a:t>
            </a:r>
            <a:endParaRPr lang="en-US" sz="4000" dirty="0">
              <a:solidFill>
                <a:srgbClr val="C00000"/>
              </a:solidFill>
              <a:latin typeface="Open sans"/>
            </a:endParaRPr>
          </a:p>
        </p:txBody>
      </p:sp>
      <p:sp>
        <p:nvSpPr>
          <p:cNvPr id="223" name="Ensure your safety and the safety of your crew, the patient, and bystanders…"/>
          <p:cNvSpPr txBox="1"/>
          <p:nvPr/>
        </p:nvSpPr>
        <p:spPr>
          <a:xfrm>
            <a:off x="5004915" y="1311523"/>
            <a:ext cx="6781746" cy="44838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9142" tIns="39142" rIns="39142" bIns="39142">
            <a:spAutoFit/>
          </a:bodyPr>
          <a:lstStyle/>
          <a:p>
            <a:pPr marL="457200" lvl="0" indent="-457200" algn="just">
              <a:buClr>
                <a:schemeClr val="dk1"/>
              </a:buClr>
              <a:buSzPts val="3200"/>
              <a:buFont typeface="Noto Sans Symbols"/>
              <a:buChar char="▪"/>
            </a:pPr>
            <a:endParaRPr lang="en-US" sz="2400" dirty="0">
              <a:solidFill>
                <a:schemeClr val="dk1"/>
              </a:solidFill>
              <a:latin typeface="Open Sans"/>
              <a:cs typeface="Times New Roman" pitchFamily="18" charset="0"/>
            </a:endParaRPr>
          </a:p>
        </p:txBody>
      </p:sp>
      <p:pic>
        <p:nvPicPr>
          <p:cNvPr id="2" name="Picture 1">
            <a:extLst>
              <a:ext uri="{FF2B5EF4-FFF2-40B4-BE49-F238E27FC236}">
                <a16:creationId xmlns:a16="http://schemas.microsoft.com/office/drawing/2014/main" id="{AD30342D-CCC4-F67F-CC03-E5EFED56E456}"/>
              </a:ext>
            </a:extLst>
          </p:cNvPr>
          <p:cNvPicPr>
            <a:picLocks noChangeAspect="1"/>
          </p:cNvPicPr>
          <p:nvPr/>
        </p:nvPicPr>
        <p:blipFill>
          <a:blip r:embed="rId2" cstate="print"/>
          <a:stretch>
            <a:fillRect/>
          </a:stretch>
        </p:blipFill>
        <p:spPr>
          <a:xfrm>
            <a:off x="572493" y="6406669"/>
            <a:ext cx="641637" cy="276260"/>
          </a:xfrm>
          <a:prstGeom prst="rect">
            <a:avLst/>
          </a:prstGeom>
        </p:spPr>
      </p:pic>
      <p:pic>
        <p:nvPicPr>
          <p:cNvPr id="4" name="Picture 3">
            <a:extLst>
              <a:ext uri="{FF2B5EF4-FFF2-40B4-BE49-F238E27FC236}">
                <a16:creationId xmlns:a16="http://schemas.microsoft.com/office/drawing/2014/main" id="{3C21DB69-215D-8A17-5E2E-BA695C734410}"/>
              </a:ext>
            </a:extLst>
          </p:cNvPr>
          <p:cNvPicPr>
            <a:picLocks noChangeAspect="1"/>
          </p:cNvPicPr>
          <p:nvPr/>
        </p:nvPicPr>
        <p:blipFill>
          <a:blip r:embed="rId3" cstate="print"/>
          <a:stretch>
            <a:fillRect/>
          </a:stretch>
        </p:blipFill>
        <p:spPr>
          <a:xfrm>
            <a:off x="8814959" y="6378135"/>
            <a:ext cx="1750540" cy="348119"/>
          </a:xfrm>
          <a:prstGeom prst="rect">
            <a:avLst/>
          </a:prstGeom>
        </p:spPr>
      </p:pic>
      <p:pic>
        <p:nvPicPr>
          <p:cNvPr id="5" name="Picture 4">
            <a:extLst>
              <a:ext uri="{FF2B5EF4-FFF2-40B4-BE49-F238E27FC236}">
                <a16:creationId xmlns:a16="http://schemas.microsoft.com/office/drawing/2014/main" id="{1584A8C5-6AF3-C33A-056B-62EE3B62D92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030389" y="664245"/>
            <a:ext cx="5569140" cy="6062009"/>
          </a:xfrm>
          <a:prstGeom prst="rect">
            <a:avLst/>
          </a:prstGeom>
        </p:spPr>
      </p:pic>
      <p:sp>
        <p:nvSpPr>
          <p:cNvPr id="9" name="Rectangle 8"/>
          <p:cNvSpPr/>
          <p:nvPr/>
        </p:nvSpPr>
        <p:spPr>
          <a:xfrm>
            <a:off x="0" y="6207359"/>
            <a:ext cx="4548494" cy="65064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41880084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5029200" y="1219200"/>
            <a:ext cx="6705600" cy="4572000"/>
          </a:xfrm>
          <a:noFill/>
        </p:spPr>
        <p:txBody>
          <a:bodyPr>
            <a:noAutofit/>
          </a:bodyPr>
          <a:lstStyle/>
          <a:p>
            <a:pPr lvl="1">
              <a:lnSpc>
                <a:spcPct val="200000"/>
              </a:lnSpc>
              <a:buFont typeface="Wingdings" panose="05000000000000000000" pitchFamily="2" charset="2"/>
              <a:buChar char="Ø"/>
            </a:pPr>
            <a:r>
              <a:rPr lang="hi-IN" dirty="0">
                <a:latin typeface="Open sans" panose="020B0606030504020204"/>
                <a:cs typeface="Arial" panose="020B0604020202020204" pitchFamily="34" charset="0"/>
              </a:rPr>
              <a:t>वायुमार्ग
जीआईटी
आंखों की तरह अन्य श्लेष्म झिल्ली
कीड़े के काटने के माध्यम से और
घावों आदि के माध्यम से</a:t>
            </a:r>
            <a:endParaRPr lang="en-IN" sz="2400" dirty="0">
              <a:latin typeface="Times New Roman" panose="02020603050405020304" pitchFamily="18" charset="0"/>
              <a:cs typeface="Times New Roman" pitchFamily="18"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1066800" y="2590800"/>
            <a:ext cx="3352800" cy="1981200"/>
          </a:xfrm>
          <a:noFill/>
        </p:spPr>
        <p:txBody>
          <a:bodyPr>
            <a:noAutofit/>
          </a:bodyPr>
          <a:lstStyle/>
          <a:p>
            <a:r>
              <a:rPr lang="hi-IN" sz="4000" b="1" dirty="0">
                <a:solidFill>
                  <a:srgbClr val="C00000"/>
                </a:solidFill>
                <a:latin typeface="Open sans" panose="020B0606030504020204"/>
              </a:rPr>
              <a:t>मार्ग</a:t>
            </a:r>
            <a:br>
              <a:rPr lang="hi-IN" sz="4000" b="1" dirty="0">
                <a:solidFill>
                  <a:srgbClr val="C00000"/>
                </a:solidFill>
                <a:latin typeface="Open sans" panose="020B0606030504020204"/>
              </a:rPr>
            </a:br>
            <a:r>
              <a:rPr lang="hi-IN" sz="4000" b="1" dirty="0">
                <a:solidFill>
                  <a:srgbClr val="C00000"/>
                </a:solidFill>
                <a:latin typeface="Open sans" panose="020B0606030504020204"/>
              </a:rPr>
              <a:t> संक्रमण का</a:t>
            </a:r>
            <a:endParaRPr lang="en-IN" sz="4000" b="1" u="sng" dirty="0">
              <a:solidFill>
                <a:srgbClr val="C00000"/>
              </a:solidFill>
              <a:latin typeface="Open sans" panose="020B0606030504020204"/>
              <a:cs typeface="Times New Roman" panose="02020603050405020304" pitchFamily="18" charset="0"/>
            </a:endParaRPr>
          </a:p>
        </p:txBody>
      </p:sp>
      <p:pic>
        <p:nvPicPr>
          <p:cNvPr id="14" name="object 4">
            <a:extLst>
              <a:ext uri="{FF2B5EF4-FFF2-40B4-BE49-F238E27FC236}">
                <a16:creationId xmlns:a16="http://schemas.microsoft.com/office/drawing/2014/main" id="{6AF94322-840D-4B04-894E-3CCD1E47C7B4}"/>
              </a:ext>
            </a:extLst>
          </p:cNvPr>
          <p:cNvPicPr/>
          <p:nvPr/>
        </p:nvPicPr>
        <p:blipFill rotWithShape="1">
          <a:blip r:embed="rId2" cstate="print"/>
          <a:srcRect r="21695"/>
          <a:stretch/>
        </p:blipFill>
        <p:spPr>
          <a:xfrm>
            <a:off x="10741032" y="27603"/>
            <a:ext cx="1436668" cy="1088879"/>
          </a:xfrm>
          <a:prstGeom prst="rect">
            <a:avLst/>
          </a:prstGeom>
        </p:spPr>
      </p:pic>
      <p:pic>
        <p:nvPicPr>
          <p:cNvPr id="16" name="Picture 15">
            <a:extLst>
              <a:ext uri="{FF2B5EF4-FFF2-40B4-BE49-F238E27FC236}">
                <a16:creationId xmlns:a16="http://schemas.microsoft.com/office/drawing/2014/main" id="{97529339-DD6A-48EE-AD4E-1E152AB6B909}"/>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12999758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926917" y="2667000"/>
            <a:ext cx="2895600" cy="1143000"/>
          </a:xfrm>
          <a:noFill/>
        </p:spPr>
        <p:txBody>
          <a:bodyPr>
            <a:noAutofit/>
          </a:bodyPr>
          <a:lstStyle/>
          <a:p>
            <a:r>
              <a:rPr lang="hi-IN" sz="4000" b="1" dirty="0">
                <a:solidFill>
                  <a:srgbClr val="C00000"/>
                </a:solidFill>
                <a:latin typeface="Open sans" panose="020B0606030504020204"/>
              </a:rPr>
              <a:t>जीवाणु</a:t>
            </a:r>
            <a:endParaRPr lang="en-IN" sz="4000" b="1" dirty="0">
              <a:solidFill>
                <a:srgbClr val="C00000"/>
              </a:solidFill>
              <a:latin typeface="Open sans" panose="020B0606030504020204"/>
              <a:cs typeface="Times New Roman" panose="02020603050405020304" pitchFamily="18" charset="0"/>
            </a:endParaRPr>
          </a:p>
        </p:txBody>
      </p:sp>
      <p:sp>
        <p:nvSpPr>
          <p:cNvPr id="14" name="Rectangle 2"/>
          <p:cNvSpPr>
            <a:spLocks noChangeArrowheads="1"/>
          </p:cNvSpPr>
          <p:nvPr/>
        </p:nvSpPr>
        <p:spPr bwMode="auto">
          <a:xfrm>
            <a:off x="2387607" y="6400800"/>
            <a:ext cx="1897063" cy="457200"/>
          </a:xfrm>
          <a:prstGeom prst="rect">
            <a:avLst/>
          </a:prstGeom>
          <a:noFill/>
          <a:ln w="9525">
            <a:noFill/>
            <a:miter lim="800000"/>
            <a:headEnd/>
            <a:tailEnd/>
          </a:ln>
          <a:effectLst/>
        </p:spPr>
        <p:txBody>
          <a:bodyPr wrap="none" lIns="82628" tIns="41315" rIns="82628" bIns="41315" anchor="ctr"/>
          <a:lstStyle/>
          <a:p>
            <a:pPr defTabSz="820738" eaLnBrk="0" hangingPunct="0"/>
            <a:endParaRPr lang="en-US" sz="2000"/>
          </a:p>
        </p:txBody>
      </p:sp>
      <p:sp>
        <p:nvSpPr>
          <p:cNvPr id="16" name="Rectangle 3"/>
          <p:cNvSpPr>
            <a:spLocks noChangeArrowheads="1"/>
          </p:cNvSpPr>
          <p:nvPr/>
        </p:nvSpPr>
        <p:spPr bwMode="auto">
          <a:xfrm>
            <a:off x="4826000" y="6400800"/>
            <a:ext cx="2844800" cy="457200"/>
          </a:xfrm>
          <a:prstGeom prst="rect">
            <a:avLst/>
          </a:prstGeom>
          <a:noFill/>
          <a:ln w="9525">
            <a:noFill/>
            <a:miter lim="800000"/>
            <a:headEnd/>
            <a:tailEnd/>
          </a:ln>
          <a:effectLst/>
        </p:spPr>
        <p:txBody>
          <a:bodyPr wrap="none" lIns="82628" tIns="41315" rIns="82628" bIns="41315" anchor="ctr"/>
          <a:lstStyle/>
          <a:p>
            <a:pPr algn="ctr" defTabSz="820738" eaLnBrk="0" hangingPunct="0"/>
            <a:endParaRPr lang="en-US" sz="2000"/>
          </a:p>
        </p:txBody>
      </p:sp>
      <p:graphicFrame>
        <p:nvGraphicFramePr>
          <p:cNvPr id="2" name="Table 1">
            <a:extLst>
              <a:ext uri="{FF2B5EF4-FFF2-40B4-BE49-F238E27FC236}">
                <a16:creationId xmlns:a16="http://schemas.microsoft.com/office/drawing/2014/main" id="{182E2A00-3F59-4BB2-AFF8-8E5896EE0959}"/>
              </a:ext>
            </a:extLst>
          </p:cNvPr>
          <p:cNvGraphicFramePr>
            <a:graphicFrameLocks noGrp="1"/>
          </p:cNvGraphicFramePr>
          <p:nvPr>
            <p:extLst>
              <p:ext uri="{D42A27DB-BD31-4B8C-83A1-F6EECF244321}">
                <p14:modId xmlns:p14="http://schemas.microsoft.com/office/powerpoint/2010/main" val="2624519805"/>
              </p:ext>
            </p:extLst>
          </p:nvPr>
        </p:nvGraphicFramePr>
        <p:xfrm>
          <a:off x="4296702" y="1042504"/>
          <a:ext cx="7010400" cy="5333998"/>
        </p:xfrm>
        <a:graphic>
          <a:graphicData uri="http://schemas.openxmlformats.org/drawingml/2006/table">
            <a:tbl>
              <a:tblPr firstRow="1" bandRow="1">
                <a:tableStyleId>{5C22544A-7EE6-4342-B048-85BDC9FD1C3A}</a:tableStyleId>
              </a:tblPr>
              <a:tblGrid>
                <a:gridCol w="2704800">
                  <a:extLst>
                    <a:ext uri="{9D8B030D-6E8A-4147-A177-3AD203B41FA5}">
                      <a16:colId xmlns:a16="http://schemas.microsoft.com/office/drawing/2014/main" val="2211938486"/>
                    </a:ext>
                  </a:extLst>
                </a:gridCol>
                <a:gridCol w="2094628">
                  <a:extLst>
                    <a:ext uri="{9D8B030D-6E8A-4147-A177-3AD203B41FA5}">
                      <a16:colId xmlns:a16="http://schemas.microsoft.com/office/drawing/2014/main" val="1523218102"/>
                    </a:ext>
                  </a:extLst>
                </a:gridCol>
                <a:gridCol w="2210972">
                  <a:extLst>
                    <a:ext uri="{9D8B030D-6E8A-4147-A177-3AD203B41FA5}">
                      <a16:colId xmlns:a16="http://schemas.microsoft.com/office/drawing/2014/main" val="3751940574"/>
                    </a:ext>
                  </a:extLst>
                </a:gridCol>
              </a:tblGrid>
              <a:tr h="786983">
                <a:tc>
                  <a:txBody>
                    <a:bodyPr/>
                    <a:lstStyle/>
                    <a:p>
                      <a:pPr>
                        <a:lnSpc>
                          <a:spcPct val="100000"/>
                        </a:lnSpc>
                      </a:pPr>
                      <a:endParaRPr lang="en-IN" sz="2400" dirty="0">
                        <a:latin typeface="Open sans" panose="020B0606030504020204"/>
                      </a:endParaRPr>
                    </a:p>
                  </a:txBody>
                  <a:tcPr/>
                </a:tc>
                <a:tc>
                  <a:txBody>
                    <a:bodyPr/>
                    <a:lstStyle/>
                    <a:p>
                      <a:pPr algn="ctr">
                        <a:lnSpc>
                          <a:spcPct val="100000"/>
                        </a:lnSpc>
                      </a:pPr>
                      <a:r>
                        <a:rPr lang="hi-IN" sz="2400" dirty="0">
                          <a:latin typeface="Open sans"/>
                        </a:rPr>
                        <a:t>ऐन्‍थ्रैक्‍स</a:t>
                      </a:r>
                      <a:endParaRPr lang="en-IN" sz="2400" dirty="0">
                        <a:latin typeface="Open sans"/>
                      </a:endParaRPr>
                    </a:p>
                  </a:txBody>
                  <a:tcPr/>
                </a:tc>
                <a:tc>
                  <a:txBody>
                    <a:bodyPr/>
                    <a:lstStyle/>
                    <a:p>
                      <a:pPr algn="ctr">
                        <a:lnSpc>
                          <a:spcPct val="100000"/>
                        </a:lnSpc>
                      </a:pPr>
                      <a:r>
                        <a:rPr lang="hi-IN" sz="2400" dirty="0">
                          <a:latin typeface="Open sans"/>
                        </a:rPr>
                        <a:t>प्लेग</a:t>
                      </a:r>
                      <a:endParaRPr lang="en-IN" sz="2400" dirty="0">
                        <a:latin typeface="Open sans"/>
                      </a:endParaRPr>
                    </a:p>
                  </a:txBody>
                  <a:tcPr/>
                </a:tc>
                <a:extLst>
                  <a:ext uri="{0D108BD9-81ED-4DB2-BD59-A6C34878D82A}">
                    <a16:rowId xmlns:a16="http://schemas.microsoft.com/office/drawing/2014/main" val="1361207395"/>
                  </a:ext>
                </a:extLst>
              </a:tr>
              <a:tr h="786983">
                <a:tc>
                  <a:txBody>
                    <a:bodyPr/>
                    <a:lstStyle/>
                    <a:p>
                      <a:pPr algn="ctr">
                        <a:lnSpc>
                          <a:spcPct val="100000"/>
                        </a:lnSpc>
                      </a:pPr>
                      <a:r>
                        <a:rPr lang="hi-IN" sz="2400" b="1" dirty="0">
                          <a:latin typeface="Open sans"/>
                        </a:rPr>
                        <a:t>अंडे सेने की अवधि</a:t>
                      </a:r>
                      <a:endParaRPr lang="en-IN" sz="2400" dirty="0">
                        <a:latin typeface="Open sans" panose="020B0606030504020204"/>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hi-IN" sz="2400" b="1" dirty="0">
                          <a:latin typeface="Open sans"/>
                        </a:rPr>
                        <a:t>1-7 दिन</a:t>
                      </a:r>
                      <a:endParaRPr lang="en-IN" sz="2400" dirty="0">
                        <a:latin typeface="Open sans" panose="020B0606030504020204"/>
                      </a:endParaRPr>
                    </a:p>
                  </a:txBody>
                  <a:tcPr/>
                </a:tc>
                <a:tc>
                  <a:txBody>
                    <a:bodyPr/>
                    <a:lstStyle/>
                    <a:p>
                      <a:pPr algn="ctr">
                        <a:lnSpc>
                          <a:spcPct val="100000"/>
                        </a:lnSpc>
                      </a:pPr>
                      <a:r>
                        <a:rPr lang="hi-IN" sz="2400" b="1" dirty="0">
                          <a:latin typeface="Open sans"/>
                        </a:rPr>
                        <a:t>2-3 दिन</a:t>
                      </a:r>
                      <a:endParaRPr lang="en-IN" sz="2400" dirty="0">
                        <a:latin typeface="Open sans" panose="020B0606030504020204"/>
                      </a:endParaRPr>
                    </a:p>
                  </a:txBody>
                  <a:tcPr/>
                </a:tc>
                <a:extLst>
                  <a:ext uri="{0D108BD9-81ED-4DB2-BD59-A6C34878D82A}">
                    <a16:rowId xmlns:a16="http://schemas.microsoft.com/office/drawing/2014/main" val="822207701"/>
                  </a:ext>
                </a:extLst>
              </a:tr>
              <a:tr h="1136754">
                <a:tc>
                  <a:txBody>
                    <a:bodyPr/>
                    <a:lstStyle/>
                    <a:p>
                      <a:pPr algn="ctr">
                        <a:lnSpc>
                          <a:spcPct val="100000"/>
                        </a:lnSpc>
                      </a:pPr>
                      <a:r>
                        <a:rPr lang="hi-IN" sz="2400" b="1" dirty="0">
                          <a:latin typeface="Open sans"/>
                        </a:rPr>
                        <a:t>संक्रामक रोग</a:t>
                      </a:r>
                      <a:endParaRPr lang="en-IN" sz="2400" b="1" dirty="0">
                        <a:latin typeface="Open sans"/>
                      </a:endParaRPr>
                    </a:p>
                  </a:txBody>
                  <a:tcPr/>
                </a:tc>
                <a:tc>
                  <a:txBody>
                    <a:bodyPr/>
                    <a:lstStyle/>
                    <a:p>
                      <a:pPr algn="ctr">
                        <a:lnSpc>
                          <a:spcPct val="100000"/>
                        </a:lnSpc>
                      </a:pPr>
                      <a:r>
                        <a:rPr lang="hi-IN" sz="2400" b="1" dirty="0">
                          <a:latin typeface="Open sans"/>
                        </a:rPr>
                        <a:t>नहीं</a:t>
                      </a:r>
                      <a:endParaRPr lang="en-IN" sz="2400" dirty="0">
                        <a:latin typeface="Open sans" panose="020B0606030504020204"/>
                      </a:endParaRPr>
                    </a:p>
                  </a:txBody>
                  <a:tcPr/>
                </a:tc>
                <a:tc>
                  <a:txBody>
                    <a:bodyPr/>
                    <a:lstStyle/>
                    <a:p>
                      <a:pPr algn="ctr">
                        <a:lnSpc>
                          <a:spcPct val="100000"/>
                        </a:lnSpc>
                      </a:pPr>
                      <a:r>
                        <a:rPr lang="hi-IN" sz="2400" b="1" dirty="0">
                          <a:latin typeface="Open sans"/>
                        </a:rPr>
                        <a:t>हाँ (न्यूमोनिक)
नहीं (बुबोनिक)</a:t>
                      </a:r>
                      <a:endParaRPr lang="en-IN" sz="2400" dirty="0">
                        <a:latin typeface="Open sans" panose="020B0606030504020204"/>
                      </a:endParaRPr>
                    </a:p>
                  </a:txBody>
                  <a:tcPr/>
                </a:tc>
                <a:extLst>
                  <a:ext uri="{0D108BD9-81ED-4DB2-BD59-A6C34878D82A}">
                    <a16:rowId xmlns:a16="http://schemas.microsoft.com/office/drawing/2014/main" val="1350706950"/>
                  </a:ext>
                </a:extLst>
              </a:tr>
              <a:tr h="1836295">
                <a:tc>
                  <a:txBody>
                    <a:bodyPr/>
                    <a:lstStyle/>
                    <a:p>
                      <a:pPr algn="ctr">
                        <a:lnSpc>
                          <a:spcPct val="100000"/>
                        </a:lnSpc>
                      </a:pPr>
                      <a:r>
                        <a:rPr lang="hi-IN" sz="2400" b="1" dirty="0">
                          <a:latin typeface="Open sans"/>
                        </a:rPr>
                        <a:t>संकेत और लक्षण</a:t>
                      </a:r>
                      <a:endParaRPr lang="en-IN" sz="2400" dirty="0">
                        <a:latin typeface="Open sans" panose="020B0606030504020204"/>
                      </a:endParaRPr>
                    </a:p>
                  </a:txBody>
                  <a:tcPr/>
                </a:tc>
                <a:tc>
                  <a:txBody>
                    <a:bodyPr/>
                    <a:lstStyle/>
                    <a:p>
                      <a:pPr algn="ctr">
                        <a:lnSpc>
                          <a:spcPct val="100000"/>
                        </a:lnSpc>
                      </a:pPr>
                      <a:r>
                        <a:rPr lang="hi-IN" sz="2400" b="1" dirty="0">
                          <a:latin typeface="Open sans"/>
                        </a:rPr>
                        <a:t>ठंड लगना, बुखार, मतली, सूजन लिम्फ नोड्स</a:t>
                      </a:r>
                      <a:endParaRPr lang="en-IN" sz="2400" dirty="0">
                        <a:latin typeface="Open sans" panose="020B0606030504020204"/>
                      </a:endParaRPr>
                    </a:p>
                  </a:txBody>
                  <a:tcPr/>
                </a:tc>
                <a:tc>
                  <a:txBody>
                    <a:bodyPr/>
                    <a:lstStyle/>
                    <a:p>
                      <a:pPr algn="ctr">
                        <a:lnSpc>
                          <a:spcPct val="100000"/>
                        </a:lnSpc>
                      </a:pPr>
                      <a:r>
                        <a:rPr lang="hi-IN" sz="2400" b="1" dirty="0">
                          <a:latin typeface="Open sans"/>
                        </a:rPr>
                        <a:t>ठंड लगना, तेज बुखार, सिरदर्द, खून थूकना, एसओबी</a:t>
                      </a:r>
                      <a:endParaRPr lang="en-IN" sz="2400" dirty="0">
                        <a:latin typeface="Open sans" panose="020B0606030504020204"/>
                      </a:endParaRPr>
                    </a:p>
                  </a:txBody>
                  <a:tcPr/>
                </a:tc>
                <a:extLst>
                  <a:ext uri="{0D108BD9-81ED-4DB2-BD59-A6C34878D82A}">
                    <a16:rowId xmlns:a16="http://schemas.microsoft.com/office/drawing/2014/main" val="1317269986"/>
                  </a:ext>
                </a:extLst>
              </a:tr>
              <a:tr h="786983">
                <a:tc>
                  <a:txBody>
                    <a:bodyPr/>
                    <a:lstStyle/>
                    <a:p>
                      <a:pPr algn="ctr">
                        <a:lnSpc>
                          <a:spcPct val="100000"/>
                        </a:lnSpc>
                      </a:pPr>
                      <a:r>
                        <a:rPr lang="hi-IN" sz="2400" b="1" dirty="0">
                          <a:latin typeface="Open sans"/>
                        </a:rPr>
                        <a:t>हिफ़ाज़त</a:t>
                      </a:r>
                      <a:endParaRPr lang="en-IN" sz="2400" dirty="0">
                        <a:latin typeface="Open sans" panose="020B0606030504020204"/>
                      </a:endParaRPr>
                    </a:p>
                  </a:txBody>
                  <a:tcPr/>
                </a:tc>
                <a:tc>
                  <a:txBody>
                    <a:bodyPr/>
                    <a:lstStyle/>
                    <a:p>
                      <a:pPr algn="ctr">
                        <a:lnSpc>
                          <a:spcPct val="100000"/>
                        </a:lnSpc>
                      </a:pPr>
                      <a:r>
                        <a:rPr lang="hi-IN" sz="2400" b="1" dirty="0">
                          <a:latin typeface="Open sans"/>
                        </a:rPr>
                        <a:t>बीएसआई</a:t>
                      </a:r>
                      <a:endParaRPr lang="en-IN" sz="2400" b="1" dirty="0">
                        <a:latin typeface="Open san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hi-IN" sz="2400" b="1" dirty="0">
                          <a:latin typeface="Open sans"/>
                        </a:rPr>
                        <a:t>बीएसआई</a:t>
                      </a:r>
                      <a:endParaRPr lang="en-IN" sz="2400" dirty="0">
                        <a:latin typeface="Open sans" panose="020B0606030504020204"/>
                      </a:endParaRPr>
                    </a:p>
                  </a:txBody>
                  <a:tcPr/>
                </a:tc>
                <a:extLst>
                  <a:ext uri="{0D108BD9-81ED-4DB2-BD59-A6C34878D82A}">
                    <a16:rowId xmlns:a16="http://schemas.microsoft.com/office/drawing/2014/main" val="3188967613"/>
                  </a:ext>
                </a:extLst>
              </a:tr>
            </a:tbl>
          </a:graphicData>
        </a:graphic>
      </p:graphicFrame>
      <p:pic>
        <p:nvPicPr>
          <p:cNvPr id="10" name="object 4">
            <a:extLst>
              <a:ext uri="{FF2B5EF4-FFF2-40B4-BE49-F238E27FC236}">
                <a16:creationId xmlns:a16="http://schemas.microsoft.com/office/drawing/2014/main" id="{4C138C00-006D-43F2-914D-B66E0EBDC746}"/>
              </a:ext>
            </a:extLst>
          </p:cNvPr>
          <p:cNvPicPr/>
          <p:nvPr/>
        </p:nvPicPr>
        <p:blipFill rotWithShape="1">
          <a:blip r:embed="rId2" cstate="print"/>
          <a:srcRect r="21695"/>
          <a:stretch/>
        </p:blipFill>
        <p:spPr>
          <a:xfrm>
            <a:off x="10741032" y="27603"/>
            <a:ext cx="1436668" cy="1088879"/>
          </a:xfrm>
          <a:prstGeom prst="rect">
            <a:avLst/>
          </a:prstGeom>
        </p:spPr>
      </p:pic>
      <p:pic>
        <p:nvPicPr>
          <p:cNvPr id="13" name="Picture 12">
            <a:extLst>
              <a:ext uri="{FF2B5EF4-FFF2-40B4-BE49-F238E27FC236}">
                <a16:creationId xmlns:a16="http://schemas.microsoft.com/office/drawing/2014/main" id="{7F7913DA-CFB4-46A6-B983-81ED649C5C73}"/>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38365571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3397</TotalTime>
  <Words>3465</Words>
  <Application>Microsoft Office PowerPoint</Application>
  <PresentationFormat>Widescreen</PresentationFormat>
  <Paragraphs>295</Paragraphs>
  <Slides>72</Slides>
  <Notes>0</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72</vt:i4>
      </vt:variant>
    </vt:vector>
  </HeadingPairs>
  <TitlesOfParts>
    <vt:vector size="85" baseType="lpstr">
      <vt:lpstr>Arial</vt:lpstr>
      <vt:lpstr>Bahnschrift SemiBold</vt:lpstr>
      <vt:lpstr>Bahnschrift SemiBold Condensed</vt:lpstr>
      <vt:lpstr>Calibri</vt:lpstr>
      <vt:lpstr>Kruti Dev 092</vt:lpstr>
      <vt:lpstr>Mangal</vt:lpstr>
      <vt:lpstr>Noto Sans Symbols</vt:lpstr>
      <vt:lpstr>Open Sans</vt:lpstr>
      <vt:lpstr>Open Sans</vt:lpstr>
      <vt:lpstr>Open Sans SemiBold</vt:lpstr>
      <vt:lpstr>Times New Roman</vt:lpstr>
      <vt:lpstr>Wingdings</vt:lpstr>
      <vt:lpstr>Office Theme</vt:lpstr>
      <vt:lpstr>PowerPoint Presentation</vt:lpstr>
      <vt:lpstr>वस्‍तुनिष्‍ठ</vt:lpstr>
      <vt:lpstr>जैविक एजेंटों का वर्गीकरण</vt:lpstr>
      <vt:lpstr>जैविक एजेंटों के प्रकार</vt:lpstr>
      <vt:lpstr>जीवाणु</vt:lpstr>
      <vt:lpstr> जीवाणु</vt:lpstr>
      <vt:lpstr>संचरण का तरीका</vt:lpstr>
      <vt:lpstr>मार्ग  संक्रमण का</vt:lpstr>
      <vt:lpstr>जीवाणु</vt:lpstr>
      <vt:lpstr>रिकेट्सिया</vt:lpstr>
      <vt:lpstr>बैक्टीरियल एजेंट, जिनका उपयोग बीडब्ल्यूएएस के रूप में किया जा सकता है</vt:lpstr>
      <vt:lpstr>बैक्टीरियल एजेंट, जिनका उपयोग बीडब्ल्यूएएस के रूप में किया जा सकता है</vt:lpstr>
      <vt:lpstr> वायरस</vt:lpstr>
      <vt:lpstr>वायरस  एएस बीडब्ल्यूए</vt:lpstr>
      <vt:lpstr>मोड समूह  संचरण का</vt:lpstr>
      <vt:lpstr>ऐन्‍थ्रैक्‍स</vt:lpstr>
      <vt:lpstr>PowerPoint Presentation</vt:lpstr>
      <vt:lpstr>प्लेग</vt:lpstr>
      <vt:lpstr>उपचार</vt:lpstr>
      <vt:lpstr>हैजा</vt:lpstr>
      <vt:lpstr> नैदानिक विशेषताएं का हैजा</vt:lpstr>
      <vt:lpstr> नैदानिक विशेषताएं का हैजा</vt:lpstr>
      <vt:lpstr>   </vt:lpstr>
      <vt:lpstr> रोकथाम और नियंत्रण का  हैजा</vt:lpstr>
      <vt:lpstr>टुलारेमिया (खरगोश बुखार)</vt:lpstr>
      <vt:lpstr>उपचार</vt:lpstr>
      <vt:lpstr>टाइफाइड ज्वर</vt:lpstr>
      <vt:lpstr>उपचार और रोकथाम</vt:lpstr>
      <vt:lpstr>रिकेट्सियल रोग</vt:lpstr>
      <vt:lpstr>क्यू 'बुखार।  ( कॉक्सिएला बर्नेटी)</vt:lpstr>
      <vt:lpstr>क्यू 'बुखार।  ( कॉक्सिएला बर्नेटी)</vt:lpstr>
      <vt:lpstr>खोज</vt:lpstr>
      <vt:lpstr>पता लगाने के तरीके</vt:lpstr>
      <vt:lpstr>संवर्धन</vt:lpstr>
      <vt:lpstr>सीरोलॉजी/ इम्यूनो-डायग्नोस्टिक्स</vt:lpstr>
      <vt:lpstr>जैविक एजेंट का पता लगाना</vt:lpstr>
      <vt:lpstr>नमूना</vt:lpstr>
      <vt:lpstr>नमूनाकरण तकनीक</vt:lpstr>
      <vt:lpstr>Sampling  करते समय</vt:lpstr>
      <vt:lpstr>रिसिन के लिए डिटेक्शन किट</vt:lpstr>
      <vt:lpstr>एलिसा</vt:lpstr>
      <vt:lpstr>जैविक आपात स्थितियों के लिए एनडीआरएफ में उपलब्ध उपकरण</vt:lpstr>
      <vt:lpstr>बायोसीक प्लस</vt:lpstr>
      <vt:lpstr>सुरक्षा की भौतिक विधि</vt:lpstr>
      <vt:lpstr>सुरक्षा कपड़ा और श्वसन सुरक्षा</vt:lpstr>
      <vt:lpstr>डोनिंग और डॉफिंग</vt:lpstr>
      <vt:lpstr>PowerPoint Presentation</vt:lpstr>
      <vt:lpstr>सार्वजनिक स्वास्थ्य पहलू</vt:lpstr>
      <vt:lpstr>कुछ दिनों के लिए सबसे अलग रहना </vt:lpstr>
      <vt:lpstr>कुछ दिनों के लिए सबसे अलग रहना </vt:lpstr>
      <vt:lpstr>का परिशोधन  बीडब्ल्यूए</vt:lpstr>
      <vt:lpstr>परिशोधन</vt:lpstr>
      <vt:lpstr>परिशोधन का उद्देश्य</vt:lpstr>
      <vt:lpstr>परिशोधन के तरीके</vt:lpstr>
      <vt:lpstr>भौतिक तरीके</vt:lpstr>
      <vt:lpstr>सुरक्षित परिशोधन प्रक्रिया</vt:lpstr>
      <vt:lpstr>डिकॉन/ संक्रमण नियंत्रण</vt:lpstr>
      <vt:lpstr>बायो डेकॉन</vt:lpstr>
      <vt:lpstr>स्नान करना पर्याप्त क्यों है</vt:lpstr>
      <vt:lpstr>बायो डिकॉन में रसायनों का उपयोग।</vt:lpstr>
      <vt:lpstr> भौतिक तरीकों का सारांश।  कुछ सामान्य कीटाणुनाशकों की प्रभावकारिता: </vt:lpstr>
      <vt:lpstr>PowerPoint Presentation</vt:lpstr>
      <vt:lpstr>संदूषण की विभिन्न वस्तुएं और उन्हें कैसे कीटाणुरहित किया जा सकता है</vt:lpstr>
      <vt:lpstr>कीटाणुनाशकों के प्रकार:</vt:lpstr>
      <vt:lpstr>PowerPoint Presentation</vt:lpstr>
      <vt:lpstr>PowerPoint Presentation</vt:lpstr>
      <vt:lpstr>परिशोधन </vt:lpstr>
      <vt:lpstr>परिशोधन </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RKP</dc:creator>
  <cp:lastModifiedBy>08 TH BN NDRF GHAZIABAD</cp:lastModifiedBy>
  <cp:revision>239</cp:revision>
  <dcterms:created xsi:type="dcterms:W3CDTF">2006-08-16T00:00:00Z</dcterms:created>
  <dcterms:modified xsi:type="dcterms:W3CDTF">2025-12-17T11:09:24Z</dcterms:modified>
</cp:coreProperties>
</file>