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339" r:id="rId2"/>
    <p:sldId id="320" r:id="rId3"/>
    <p:sldId id="345" r:id="rId4"/>
    <p:sldId id="1340" r:id="rId5"/>
    <p:sldId id="1342" r:id="rId6"/>
    <p:sldId id="1343" r:id="rId7"/>
    <p:sldId id="1344" r:id="rId8"/>
    <p:sldId id="1345" r:id="rId9"/>
    <p:sldId id="1346" r:id="rId10"/>
    <p:sldId id="1347" r:id="rId11"/>
    <p:sldId id="1348" r:id="rId12"/>
    <p:sldId id="1349" r:id="rId13"/>
    <p:sldId id="1350" r:id="rId14"/>
    <p:sldId id="1351" r:id="rId15"/>
    <p:sldId id="1352" r:id="rId16"/>
    <p:sldId id="1353" r:id="rId17"/>
    <p:sldId id="1354" r:id="rId18"/>
    <p:sldId id="1356" r:id="rId19"/>
    <p:sldId id="1355" r:id="rId20"/>
    <p:sldId id="1357" r:id="rId21"/>
    <p:sldId id="1358" r:id="rId22"/>
    <p:sldId id="1359" r:id="rId23"/>
    <p:sldId id="1360" r:id="rId24"/>
    <p:sldId id="1361" r:id="rId25"/>
    <p:sldId id="1362" r:id="rId26"/>
    <p:sldId id="1363" r:id="rId27"/>
    <p:sldId id="1364" r:id="rId28"/>
    <p:sldId id="1365" r:id="rId29"/>
    <p:sldId id="296" r:id="rId30"/>
    <p:sldId id="298" r:id="rId31"/>
    <p:sldId id="1117" r:id="rId32"/>
    <p:sldId id="2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CD643-BF0A-487F-B214-B7DFC72F42FA}" v="122" dt="2025-09-30T15:41:23.3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ul Kumar" userId="eaa8108a85f67eff" providerId="LiveId" clId="{220BA8D7-77BB-426B-BDF7-FEA0F9B6D5E1}"/>
    <pc:docChg chg="undo custSel addSld delSld modSld sldOrd">
      <pc:chgData name="Rahul Kumar" userId="eaa8108a85f67eff" providerId="LiveId" clId="{220BA8D7-77BB-426B-BDF7-FEA0F9B6D5E1}" dt="2025-01-20T03:29:23.487" v="1552" actId="47"/>
      <pc:docMkLst>
        <pc:docMk/>
      </pc:docMkLst>
      <pc:sldChg chg="new del">
        <pc:chgData name="Rahul Kumar" userId="eaa8108a85f67eff" providerId="LiveId" clId="{220BA8D7-77BB-426B-BDF7-FEA0F9B6D5E1}" dt="2025-01-18T16:42:46.380" v="8" actId="47"/>
        <pc:sldMkLst>
          <pc:docMk/>
          <pc:sldMk cId="2677760903" sldId="256"/>
        </pc:sldMkLst>
      </pc:sldChg>
      <pc:sldChg chg="modSp add del mod">
        <pc:chgData name="Rahul Kumar" userId="eaa8108a85f67eff" providerId="LiveId" clId="{220BA8D7-77BB-426B-BDF7-FEA0F9B6D5E1}" dt="2025-01-18T16:59:34.313" v="218" actId="47"/>
        <pc:sldMkLst>
          <pc:docMk/>
          <pc:sldMk cId="1143546289" sldId="257"/>
        </pc:sldMkLst>
      </pc:sldChg>
      <pc:sldChg chg="modSp add mod">
        <pc:chgData name="Rahul Kumar" userId="eaa8108a85f67eff" providerId="LiveId" clId="{220BA8D7-77BB-426B-BDF7-FEA0F9B6D5E1}" dt="2025-01-19T11:22:49.652" v="268" actId="1036"/>
        <pc:sldMkLst>
          <pc:docMk/>
          <pc:sldMk cId="3252616600" sldId="258"/>
        </pc:sldMkLst>
      </pc:sldChg>
      <pc:sldChg chg="add del">
        <pc:chgData name="Rahul Kumar" userId="eaa8108a85f67eff" providerId="LiveId" clId="{220BA8D7-77BB-426B-BDF7-FEA0F9B6D5E1}" dt="2025-01-18T16:57:41.051" v="193" actId="47"/>
        <pc:sldMkLst>
          <pc:docMk/>
          <pc:sldMk cId="2466065124" sldId="259"/>
        </pc:sldMkLst>
      </pc:sldChg>
      <pc:sldChg chg="add del">
        <pc:chgData name="Rahul Kumar" userId="eaa8108a85f67eff" providerId="LiveId" clId="{220BA8D7-77BB-426B-BDF7-FEA0F9B6D5E1}" dt="2025-01-19T11:24:54.010" v="302" actId="47"/>
        <pc:sldMkLst>
          <pc:docMk/>
          <pc:sldMk cId="131588330" sldId="260"/>
        </pc:sldMkLst>
      </pc:sldChg>
      <pc:sldChg chg="add del">
        <pc:chgData name="Rahul Kumar" userId="eaa8108a85f67eff" providerId="LiveId" clId="{220BA8D7-77BB-426B-BDF7-FEA0F9B6D5E1}" dt="2025-01-19T11:24:54.010" v="302" actId="47"/>
        <pc:sldMkLst>
          <pc:docMk/>
          <pc:sldMk cId="126491414" sldId="261"/>
        </pc:sldMkLst>
      </pc:sldChg>
      <pc:sldChg chg="add del">
        <pc:chgData name="Rahul Kumar" userId="eaa8108a85f67eff" providerId="LiveId" clId="{220BA8D7-77BB-426B-BDF7-FEA0F9B6D5E1}" dt="2025-01-19T11:24:54.010" v="302" actId="47"/>
        <pc:sldMkLst>
          <pc:docMk/>
          <pc:sldMk cId="2145124040" sldId="262"/>
        </pc:sldMkLst>
      </pc:sldChg>
      <pc:sldChg chg="add del">
        <pc:chgData name="Rahul Kumar" userId="eaa8108a85f67eff" providerId="LiveId" clId="{220BA8D7-77BB-426B-BDF7-FEA0F9B6D5E1}" dt="2025-01-19T11:24:54.010" v="302" actId="47"/>
        <pc:sldMkLst>
          <pc:docMk/>
          <pc:sldMk cId="1350659359" sldId="263"/>
        </pc:sldMkLst>
      </pc:sldChg>
      <pc:sldChg chg="modSp add del mod">
        <pc:chgData name="Rahul Kumar" userId="eaa8108a85f67eff" providerId="LiveId" clId="{220BA8D7-77BB-426B-BDF7-FEA0F9B6D5E1}" dt="2025-01-19T13:37:58.287" v="1296" actId="47"/>
        <pc:sldMkLst>
          <pc:docMk/>
          <pc:sldMk cId="0" sldId="266"/>
        </pc:sldMkLst>
      </pc:sldChg>
      <pc:sldChg chg="modSp add del mod">
        <pc:chgData name="Rahul Kumar" userId="eaa8108a85f67eff" providerId="LiveId" clId="{220BA8D7-77BB-426B-BDF7-FEA0F9B6D5E1}" dt="2025-01-19T13:07:11.219" v="515" actId="47"/>
        <pc:sldMkLst>
          <pc:docMk/>
          <pc:sldMk cId="0" sldId="268"/>
        </pc:sldMkLst>
      </pc:sldChg>
      <pc:sldChg chg="modSp add del mod">
        <pc:chgData name="Rahul Kumar" userId="eaa8108a85f67eff" providerId="LiveId" clId="{220BA8D7-77BB-426B-BDF7-FEA0F9B6D5E1}" dt="2025-01-19T13:40:14.128" v="1299" actId="47"/>
        <pc:sldMkLst>
          <pc:docMk/>
          <pc:sldMk cId="0" sldId="292"/>
        </pc:sldMkLst>
      </pc:sldChg>
      <pc:sldChg chg="modSp add del mod">
        <pc:chgData name="Rahul Kumar" userId="eaa8108a85f67eff" providerId="LiveId" clId="{220BA8D7-77BB-426B-BDF7-FEA0F9B6D5E1}" dt="2025-01-19T13:40:14.128" v="1299" actId="47"/>
        <pc:sldMkLst>
          <pc:docMk/>
          <pc:sldMk cId="0" sldId="334"/>
        </pc:sldMkLst>
      </pc:sldChg>
      <pc:sldChg chg="modSp add del mod">
        <pc:chgData name="Rahul Kumar" userId="eaa8108a85f67eff" providerId="LiveId" clId="{220BA8D7-77BB-426B-BDF7-FEA0F9B6D5E1}" dt="2025-01-19T13:40:14.128" v="1299" actId="47"/>
        <pc:sldMkLst>
          <pc:docMk/>
          <pc:sldMk cId="0" sldId="335"/>
        </pc:sldMkLst>
      </pc:sldChg>
      <pc:sldChg chg="add del">
        <pc:chgData name="Rahul Kumar" userId="eaa8108a85f67eff" providerId="LiveId" clId="{220BA8D7-77BB-426B-BDF7-FEA0F9B6D5E1}" dt="2025-01-18T16:59:31.548" v="217" actId="47"/>
        <pc:sldMkLst>
          <pc:docMk/>
          <pc:sldMk cId="85239514" sldId="360"/>
        </pc:sldMkLst>
      </pc:sldChg>
      <pc:sldChg chg="addSp delSp add del">
        <pc:chgData name="Rahul Kumar" userId="eaa8108a85f67eff" providerId="LiveId" clId="{220BA8D7-77BB-426B-BDF7-FEA0F9B6D5E1}" dt="2025-01-18T16:57:56.305" v="195" actId="47"/>
        <pc:sldMkLst>
          <pc:docMk/>
          <pc:sldMk cId="0" sldId="368"/>
        </pc:sldMkLst>
      </pc:sldChg>
      <pc:sldChg chg="add">
        <pc:chgData name="Rahul Kumar" userId="eaa8108a85f67eff" providerId="LiveId" clId="{220BA8D7-77BB-426B-BDF7-FEA0F9B6D5E1}" dt="2025-01-18T16:42:27.766" v="1"/>
        <pc:sldMkLst>
          <pc:docMk/>
          <pc:sldMk cId="2592203764" sldId="381"/>
        </pc:sldMkLst>
      </pc:sldChg>
      <pc:sldChg chg="modSp add mod">
        <pc:chgData name="Rahul Kumar" userId="eaa8108a85f67eff" providerId="LiveId" clId="{220BA8D7-77BB-426B-BDF7-FEA0F9B6D5E1}" dt="2025-01-19T13:40:51.271" v="1309" actId="115"/>
        <pc:sldMkLst>
          <pc:docMk/>
          <pc:sldMk cId="3203568579" sldId="382"/>
        </pc:sldMkLst>
      </pc:sldChg>
      <pc:sldChg chg="addSp delSp modSp add mod">
        <pc:chgData name="Rahul Kumar" userId="eaa8108a85f67eff" providerId="LiveId" clId="{220BA8D7-77BB-426B-BDF7-FEA0F9B6D5E1}" dt="2025-01-20T02:42:57.119" v="1485" actId="20577"/>
        <pc:sldMkLst>
          <pc:docMk/>
          <pc:sldMk cId="3873394260" sldId="578"/>
        </pc:sldMkLst>
      </pc:sldChg>
      <pc:sldChg chg="addSp delSp modSp add mod">
        <pc:chgData name="Rahul Kumar" userId="eaa8108a85f67eff" providerId="LiveId" clId="{220BA8D7-77BB-426B-BDF7-FEA0F9B6D5E1}" dt="2025-01-19T11:20:56.719" v="244" actId="115"/>
        <pc:sldMkLst>
          <pc:docMk/>
          <pc:sldMk cId="706088936" sldId="1033"/>
        </pc:sldMkLst>
      </pc:sldChg>
      <pc:sldChg chg="add">
        <pc:chgData name="Rahul Kumar" userId="eaa8108a85f67eff" providerId="LiveId" clId="{220BA8D7-77BB-426B-BDF7-FEA0F9B6D5E1}" dt="2025-01-18T16:42:27.766" v="1"/>
        <pc:sldMkLst>
          <pc:docMk/>
          <pc:sldMk cId="0" sldId="1072"/>
        </pc:sldMkLst>
      </pc:sldChg>
      <pc:sldChg chg="add">
        <pc:chgData name="Rahul Kumar" userId="eaa8108a85f67eff" providerId="LiveId" clId="{220BA8D7-77BB-426B-BDF7-FEA0F9B6D5E1}" dt="2025-01-18T16:42:27.766" v="1"/>
        <pc:sldMkLst>
          <pc:docMk/>
          <pc:sldMk cId="0" sldId="1131"/>
        </pc:sldMkLst>
      </pc:sldChg>
      <pc:sldChg chg="add">
        <pc:chgData name="Rahul Kumar" userId="eaa8108a85f67eff" providerId="LiveId" clId="{220BA8D7-77BB-426B-BDF7-FEA0F9B6D5E1}" dt="2025-01-18T16:42:27.766" v="1"/>
        <pc:sldMkLst>
          <pc:docMk/>
          <pc:sldMk cId="0" sldId="1207"/>
        </pc:sldMkLst>
      </pc:sldChg>
      <pc:sldChg chg="add del">
        <pc:chgData name="Rahul Kumar" userId="eaa8108a85f67eff" providerId="LiveId" clId="{220BA8D7-77BB-426B-BDF7-FEA0F9B6D5E1}" dt="2025-01-19T13:39:37.015" v="1298" actId="47"/>
        <pc:sldMkLst>
          <pc:docMk/>
          <pc:sldMk cId="0" sldId="1209"/>
        </pc:sldMkLst>
      </pc:sldChg>
      <pc:sldChg chg="add">
        <pc:chgData name="Rahul Kumar" userId="eaa8108a85f67eff" providerId="LiveId" clId="{220BA8D7-77BB-426B-BDF7-FEA0F9B6D5E1}" dt="2025-01-18T16:42:27.766" v="1"/>
        <pc:sldMkLst>
          <pc:docMk/>
          <pc:sldMk cId="0" sldId="1274"/>
        </pc:sldMkLst>
      </pc:sldChg>
      <pc:sldChg chg="add del">
        <pc:chgData name="Rahul Kumar" userId="eaa8108a85f67eff" providerId="LiveId" clId="{220BA8D7-77BB-426B-BDF7-FEA0F9B6D5E1}" dt="2025-01-19T13:41:07.800" v="1310" actId="47"/>
        <pc:sldMkLst>
          <pc:docMk/>
          <pc:sldMk cId="0" sldId="1275"/>
        </pc:sldMkLst>
      </pc:sldChg>
      <pc:sldChg chg="add">
        <pc:chgData name="Rahul Kumar" userId="eaa8108a85f67eff" providerId="LiveId" clId="{220BA8D7-77BB-426B-BDF7-FEA0F9B6D5E1}" dt="2025-01-18T16:42:27.766" v="1"/>
        <pc:sldMkLst>
          <pc:docMk/>
          <pc:sldMk cId="0" sldId="1276"/>
        </pc:sldMkLst>
      </pc:sldChg>
      <pc:sldChg chg="add del">
        <pc:chgData name="Rahul Kumar" userId="eaa8108a85f67eff" providerId="LiveId" clId="{220BA8D7-77BB-426B-BDF7-FEA0F9B6D5E1}" dt="2025-01-20T03:29:17.904" v="1551" actId="47"/>
        <pc:sldMkLst>
          <pc:docMk/>
          <pc:sldMk cId="0" sldId="1277"/>
        </pc:sldMkLst>
      </pc:sldChg>
      <pc:sldChg chg="add del">
        <pc:chgData name="Rahul Kumar" userId="eaa8108a85f67eff" providerId="LiveId" clId="{220BA8D7-77BB-426B-BDF7-FEA0F9B6D5E1}" dt="2025-01-19T13:51:39.243" v="1480" actId="47"/>
        <pc:sldMkLst>
          <pc:docMk/>
          <pc:sldMk cId="0" sldId="1278"/>
        </pc:sldMkLst>
      </pc:sldChg>
      <pc:sldChg chg="add del">
        <pc:chgData name="Rahul Kumar" userId="eaa8108a85f67eff" providerId="LiveId" clId="{220BA8D7-77BB-426B-BDF7-FEA0F9B6D5E1}" dt="2025-01-20T03:29:23.487" v="1552" actId="47"/>
        <pc:sldMkLst>
          <pc:docMk/>
          <pc:sldMk cId="0" sldId="1279"/>
        </pc:sldMkLst>
      </pc:sldChg>
      <pc:sldChg chg="add del">
        <pc:chgData name="Rahul Kumar" userId="eaa8108a85f67eff" providerId="LiveId" clId="{220BA8D7-77BB-426B-BDF7-FEA0F9B6D5E1}" dt="2025-01-19T13:51:44.924" v="1481" actId="47"/>
        <pc:sldMkLst>
          <pc:docMk/>
          <pc:sldMk cId="0" sldId="1280"/>
        </pc:sldMkLst>
      </pc:sldChg>
      <pc:sldChg chg="add del">
        <pc:chgData name="Rahul Kumar" userId="eaa8108a85f67eff" providerId="LiveId" clId="{220BA8D7-77BB-426B-BDF7-FEA0F9B6D5E1}" dt="2025-01-19T13:39:37.015" v="1298" actId="47"/>
        <pc:sldMkLst>
          <pc:docMk/>
          <pc:sldMk cId="0" sldId="1288"/>
        </pc:sldMkLst>
      </pc:sldChg>
      <pc:sldChg chg="add">
        <pc:chgData name="Rahul Kumar" userId="eaa8108a85f67eff" providerId="LiveId" clId="{220BA8D7-77BB-426B-BDF7-FEA0F9B6D5E1}" dt="2025-01-18T16:42:27.766" v="1"/>
        <pc:sldMkLst>
          <pc:docMk/>
          <pc:sldMk cId="0" sldId="1289"/>
        </pc:sldMkLst>
      </pc:sldChg>
      <pc:sldChg chg="add">
        <pc:chgData name="Rahul Kumar" userId="eaa8108a85f67eff" providerId="LiveId" clId="{220BA8D7-77BB-426B-BDF7-FEA0F9B6D5E1}" dt="2025-01-18T16:42:27.766" v="1"/>
        <pc:sldMkLst>
          <pc:docMk/>
          <pc:sldMk cId="203559755" sldId="1311"/>
        </pc:sldMkLst>
      </pc:sldChg>
      <pc:sldChg chg="add">
        <pc:chgData name="Rahul Kumar" userId="eaa8108a85f67eff" providerId="LiveId" clId="{220BA8D7-77BB-426B-BDF7-FEA0F9B6D5E1}" dt="2025-01-18T16:42:27.766" v="1"/>
        <pc:sldMkLst>
          <pc:docMk/>
          <pc:sldMk cId="2416285849" sldId="1315"/>
        </pc:sldMkLst>
      </pc:sldChg>
      <pc:sldChg chg="add">
        <pc:chgData name="Rahul Kumar" userId="eaa8108a85f67eff" providerId="LiveId" clId="{220BA8D7-77BB-426B-BDF7-FEA0F9B6D5E1}" dt="2025-01-18T16:42:27.766" v="1"/>
        <pc:sldMkLst>
          <pc:docMk/>
          <pc:sldMk cId="0" sldId="1316"/>
        </pc:sldMkLst>
      </pc:sldChg>
      <pc:sldChg chg="add del">
        <pc:chgData name="Rahul Kumar" userId="eaa8108a85f67eff" providerId="LiveId" clId="{220BA8D7-77BB-426B-BDF7-FEA0F9B6D5E1}" dt="2025-01-19T13:38:59.179" v="1297" actId="47"/>
        <pc:sldMkLst>
          <pc:docMk/>
          <pc:sldMk cId="0" sldId="1317"/>
        </pc:sldMkLst>
      </pc:sldChg>
      <pc:sldChg chg="add del">
        <pc:chgData name="Rahul Kumar" userId="eaa8108a85f67eff" providerId="LiveId" clId="{220BA8D7-77BB-426B-BDF7-FEA0F9B6D5E1}" dt="2025-01-19T13:38:59.179" v="1297" actId="47"/>
        <pc:sldMkLst>
          <pc:docMk/>
          <pc:sldMk cId="0" sldId="1319"/>
        </pc:sldMkLst>
      </pc:sldChg>
      <pc:sldChg chg="add del">
        <pc:chgData name="Rahul Kumar" userId="eaa8108a85f67eff" providerId="LiveId" clId="{220BA8D7-77BB-426B-BDF7-FEA0F9B6D5E1}" dt="2025-01-19T13:38:59.179" v="1297" actId="47"/>
        <pc:sldMkLst>
          <pc:docMk/>
          <pc:sldMk cId="0" sldId="1320"/>
        </pc:sldMkLst>
      </pc:sldChg>
      <pc:sldChg chg="modSp add del mod">
        <pc:chgData name="Rahul Kumar" userId="eaa8108a85f67eff" providerId="LiveId" clId="{220BA8D7-77BB-426B-BDF7-FEA0F9B6D5E1}" dt="2025-01-19T11:22:30.908" v="263" actId="47"/>
        <pc:sldMkLst>
          <pc:docMk/>
          <pc:sldMk cId="2899918686" sldId="1321"/>
        </pc:sldMkLst>
      </pc:sldChg>
      <pc:sldChg chg="add del">
        <pc:chgData name="Rahul Kumar" userId="eaa8108a85f67eff" providerId="LiveId" clId="{220BA8D7-77BB-426B-BDF7-FEA0F9B6D5E1}" dt="2025-01-19T11:30:54.951" v="345" actId="47"/>
        <pc:sldMkLst>
          <pc:docMk/>
          <pc:sldMk cId="130493002" sldId="1322"/>
        </pc:sldMkLst>
      </pc:sldChg>
      <pc:sldChg chg="delSp add del">
        <pc:chgData name="Rahul Kumar" userId="eaa8108a85f67eff" providerId="LiveId" clId="{220BA8D7-77BB-426B-BDF7-FEA0F9B6D5E1}" dt="2025-01-18T16:57:50.339" v="194" actId="47"/>
        <pc:sldMkLst>
          <pc:docMk/>
          <pc:sldMk cId="1840798747" sldId="1323"/>
        </pc:sldMkLst>
      </pc:sldChg>
      <pc:sldChg chg="add del">
        <pc:chgData name="Rahul Kumar" userId="eaa8108a85f67eff" providerId="LiveId" clId="{220BA8D7-77BB-426B-BDF7-FEA0F9B6D5E1}" dt="2025-01-18T16:52:40.745" v="131"/>
        <pc:sldMkLst>
          <pc:docMk/>
          <pc:sldMk cId="2267106935" sldId="1324"/>
        </pc:sldMkLst>
      </pc:sldChg>
      <pc:sldChg chg="addSp delSp modSp add mod">
        <pc:chgData name="Rahul Kumar" userId="eaa8108a85f67eff" providerId="LiveId" clId="{220BA8D7-77BB-426B-BDF7-FEA0F9B6D5E1}" dt="2025-01-18T16:53:50.388" v="146" actId="1037"/>
        <pc:sldMkLst>
          <pc:docMk/>
          <pc:sldMk cId="2515527789" sldId="1324"/>
        </pc:sldMkLst>
      </pc:sldChg>
      <pc:sldChg chg="addSp delSp modSp add mod">
        <pc:chgData name="Rahul Kumar" userId="eaa8108a85f67eff" providerId="LiveId" clId="{220BA8D7-77BB-426B-BDF7-FEA0F9B6D5E1}" dt="2025-01-18T16:55:35.275" v="163" actId="1038"/>
        <pc:sldMkLst>
          <pc:docMk/>
          <pc:sldMk cId="1503749689" sldId="1325"/>
        </pc:sldMkLst>
      </pc:sldChg>
      <pc:sldChg chg="add del">
        <pc:chgData name="Rahul Kumar" userId="eaa8108a85f67eff" providerId="LiveId" clId="{220BA8D7-77BB-426B-BDF7-FEA0F9B6D5E1}" dt="2025-01-18T16:52:40.428" v="130"/>
        <pc:sldMkLst>
          <pc:docMk/>
          <pc:sldMk cId="2427463586" sldId="1325"/>
        </pc:sldMkLst>
      </pc:sldChg>
      <pc:sldChg chg="add del">
        <pc:chgData name="Rahul Kumar" userId="eaa8108a85f67eff" providerId="LiveId" clId="{220BA8D7-77BB-426B-BDF7-FEA0F9B6D5E1}" dt="2025-01-18T16:58:08.706" v="196" actId="2696"/>
        <pc:sldMkLst>
          <pc:docMk/>
          <pc:sldMk cId="263559040" sldId="1326"/>
        </pc:sldMkLst>
      </pc:sldChg>
      <pc:sldChg chg="addSp delSp modSp add mod ord delAnim modAnim">
        <pc:chgData name="Rahul Kumar" userId="eaa8108a85f67eff" providerId="LiveId" clId="{220BA8D7-77BB-426B-BDF7-FEA0F9B6D5E1}" dt="2025-01-19T13:47:19.100" v="1377"/>
        <pc:sldMkLst>
          <pc:docMk/>
          <pc:sldMk cId="1096231462" sldId="1326"/>
        </pc:sldMkLst>
      </pc:sldChg>
      <pc:sldChg chg="add del">
        <pc:chgData name="Rahul Kumar" userId="eaa8108a85f67eff" providerId="LiveId" clId="{220BA8D7-77BB-426B-BDF7-FEA0F9B6D5E1}" dt="2025-01-18T16:52:40.047" v="129"/>
        <pc:sldMkLst>
          <pc:docMk/>
          <pc:sldMk cId="1309246466" sldId="1326"/>
        </pc:sldMkLst>
      </pc:sldChg>
      <pc:sldChg chg="add del">
        <pc:chgData name="Rahul Kumar" userId="eaa8108a85f67eff" providerId="LiveId" clId="{220BA8D7-77BB-426B-BDF7-FEA0F9B6D5E1}" dt="2025-01-18T16:52:39.584" v="128"/>
        <pc:sldMkLst>
          <pc:docMk/>
          <pc:sldMk cId="1505737540" sldId="1327"/>
        </pc:sldMkLst>
      </pc:sldChg>
      <pc:sldChg chg="addSp modSp add mod">
        <pc:chgData name="Rahul Kumar" userId="eaa8108a85f67eff" providerId="LiveId" clId="{220BA8D7-77BB-426B-BDF7-FEA0F9B6D5E1}" dt="2025-01-19T11:35:45.427" v="479" actId="20577"/>
        <pc:sldMkLst>
          <pc:docMk/>
          <pc:sldMk cId="2722068034" sldId="1327"/>
        </pc:sldMkLst>
      </pc:sldChg>
      <pc:sldChg chg="add del">
        <pc:chgData name="Rahul Kumar" userId="eaa8108a85f67eff" providerId="LiveId" clId="{220BA8D7-77BB-426B-BDF7-FEA0F9B6D5E1}" dt="2025-01-19T11:23:34.689" v="269" actId="2696"/>
        <pc:sldMkLst>
          <pc:docMk/>
          <pc:sldMk cId="3011973812" sldId="1327"/>
        </pc:sldMkLst>
      </pc:sldChg>
      <pc:sldChg chg="addSp delSp modSp add del mod">
        <pc:chgData name="Rahul Kumar" userId="eaa8108a85f67eff" providerId="LiveId" clId="{220BA8D7-77BB-426B-BDF7-FEA0F9B6D5E1}" dt="2025-01-19T11:24:45.463" v="301" actId="47"/>
        <pc:sldMkLst>
          <pc:docMk/>
          <pc:sldMk cId="1713512875" sldId="1328"/>
        </pc:sldMkLst>
      </pc:sldChg>
      <pc:sldChg chg="addSp delSp modSp add mod">
        <pc:chgData name="Rahul Kumar" userId="eaa8108a85f67eff" providerId="LiveId" clId="{220BA8D7-77BB-426B-BDF7-FEA0F9B6D5E1}" dt="2025-01-18T16:59:12.915" v="216" actId="1035"/>
        <pc:sldMkLst>
          <pc:docMk/>
          <pc:sldMk cId="455278414" sldId="1329"/>
        </pc:sldMkLst>
      </pc:sldChg>
      <pc:sldChg chg="addSp delSp modSp add del mod">
        <pc:chgData name="Rahul Kumar" userId="eaa8108a85f67eff" providerId="LiveId" clId="{220BA8D7-77BB-426B-BDF7-FEA0F9B6D5E1}" dt="2025-01-19T11:22:21.603" v="262" actId="47"/>
        <pc:sldMkLst>
          <pc:docMk/>
          <pc:sldMk cId="1674383617" sldId="1330"/>
        </pc:sldMkLst>
      </pc:sldChg>
      <pc:sldChg chg="addSp modSp add mod">
        <pc:chgData name="Rahul Kumar" userId="eaa8108a85f67eff" providerId="LiveId" clId="{220BA8D7-77BB-426B-BDF7-FEA0F9B6D5E1}" dt="2025-01-19T11:22:07.867" v="261" actId="115"/>
        <pc:sldMkLst>
          <pc:docMk/>
          <pc:sldMk cId="3771067311" sldId="1331"/>
        </pc:sldMkLst>
      </pc:sldChg>
      <pc:sldChg chg="modSp add mod">
        <pc:chgData name="Rahul Kumar" userId="eaa8108a85f67eff" providerId="LiveId" clId="{220BA8D7-77BB-426B-BDF7-FEA0F9B6D5E1}" dt="2025-01-19T13:34:07.003" v="1241" actId="20577"/>
        <pc:sldMkLst>
          <pc:docMk/>
          <pc:sldMk cId="364576485" sldId="1332"/>
        </pc:sldMkLst>
      </pc:sldChg>
      <pc:sldChg chg="addSp delSp modSp add del mod">
        <pc:chgData name="Rahul Kumar" userId="eaa8108a85f67eff" providerId="LiveId" clId="{220BA8D7-77BB-426B-BDF7-FEA0F9B6D5E1}" dt="2025-01-19T13:33:42.377" v="1224" actId="2696"/>
        <pc:sldMkLst>
          <pc:docMk/>
          <pc:sldMk cId="3596237612" sldId="1332"/>
        </pc:sldMkLst>
      </pc:sldChg>
      <pc:sldChg chg="add del">
        <pc:chgData name="Rahul Kumar" userId="eaa8108a85f67eff" providerId="LiveId" clId="{220BA8D7-77BB-426B-BDF7-FEA0F9B6D5E1}" dt="2025-01-19T13:16:54.959" v="1050" actId="2696"/>
        <pc:sldMkLst>
          <pc:docMk/>
          <pc:sldMk cId="542225301" sldId="1333"/>
        </pc:sldMkLst>
      </pc:sldChg>
      <pc:sldChg chg="modSp add mod modAnim">
        <pc:chgData name="Rahul Kumar" userId="eaa8108a85f67eff" providerId="LiveId" clId="{220BA8D7-77BB-426B-BDF7-FEA0F9B6D5E1}" dt="2025-01-19T13:50:41.094" v="1479" actId="20577"/>
        <pc:sldMkLst>
          <pc:docMk/>
          <pc:sldMk cId="2254878937" sldId="1333"/>
        </pc:sldMkLst>
      </pc:sldChg>
      <pc:sldChg chg="add">
        <pc:chgData name="Rahul Kumar" userId="eaa8108a85f67eff" providerId="LiveId" clId="{220BA8D7-77BB-426B-BDF7-FEA0F9B6D5E1}" dt="2025-01-19T13:33:46.139" v="1225"/>
        <pc:sldMkLst>
          <pc:docMk/>
          <pc:sldMk cId="636739123" sldId="1334"/>
        </pc:sldMkLst>
      </pc:sldChg>
      <pc:sldChg chg="addSp delSp modSp add del mod">
        <pc:chgData name="Rahul Kumar" userId="eaa8108a85f67eff" providerId="LiveId" clId="{220BA8D7-77BB-426B-BDF7-FEA0F9B6D5E1}" dt="2025-01-19T13:33:42.377" v="1224" actId="2696"/>
        <pc:sldMkLst>
          <pc:docMk/>
          <pc:sldMk cId="3327846351" sldId="1334"/>
        </pc:sldMkLst>
      </pc:sldChg>
      <pc:sldChg chg="addSp delSp modSp add mod">
        <pc:chgData name="Rahul Kumar" userId="eaa8108a85f67eff" providerId="LiveId" clId="{220BA8D7-77BB-426B-BDF7-FEA0F9B6D5E1}" dt="2025-01-20T02:47:00.300" v="1503" actId="20577"/>
        <pc:sldMkLst>
          <pc:docMk/>
          <pc:sldMk cId="3501154798" sldId="1335"/>
        </pc:sldMkLst>
      </pc:sldChg>
      <pc:sldChg chg="addSp delSp modSp add mod">
        <pc:chgData name="Rahul Kumar" userId="eaa8108a85f67eff" providerId="LiveId" clId="{220BA8D7-77BB-426B-BDF7-FEA0F9B6D5E1}" dt="2025-01-19T13:37:07.646" v="1291" actId="14100"/>
        <pc:sldMkLst>
          <pc:docMk/>
          <pc:sldMk cId="3552183748" sldId="1336"/>
        </pc:sldMkLst>
      </pc:sldChg>
      <pc:sldChg chg="addSp delSp modSp add mod">
        <pc:chgData name="Rahul Kumar" userId="eaa8108a85f67eff" providerId="LiveId" clId="{220BA8D7-77BB-426B-BDF7-FEA0F9B6D5E1}" dt="2025-01-19T13:37:40.231" v="1295" actId="14100"/>
        <pc:sldMkLst>
          <pc:docMk/>
          <pc:sldMk cId="160670169" sldId="1337"/>
        </pc:sldMkLst>
      </pc:sldChg>
      <pc:sldChg chg="delSp add del mod">
        <pc:chgData name="Rahul Kumar" userId="eaa8108a85f67eff" providerId="LiveId" clId="{220BA8D7-77BB-426B-BDF7-FEA0F9B6D5E1}" dt="2025-01-19T13:45:38.950" v="1354" actId="47"/>
        <pc:sldMkLst>
          <pc:docMk/>
          <pc:sldMk cId="246806146" sldId="1338"/>
        </pc:sldMkLst>
      </pc:sldChg>
      <pc:sldChg chg="addSp delSp modSp add del mod">
        <pc:chgData name="Rahul Kumar" userId="eaa8108a85f67eff" providerId="LiveId" clId="{220BA8D7-77BB-426B-BDF7-FEA0F9B6D5E1}" dt="2025-01-19T13:50:30.628" v="1475"/>
        <pc:sldMkLst>
          <pc:docMk/>
          <pc:sldMk cId="404381044" sldId="1338"/>
        </pc:sldMkLst>
      </pc:sldChg>
      <pc:sldChg chg="addSp delSp modSp new mod">
        <pc:chgData name="Rahul Kumar" userId="eaa8108a85f67eff" providerId="LiveId" clId="{220BA8D7-77BB-426B-BDF7-FEA0F9B6D5E1}" dt="2025-01-20T03:29:12.501" v="1550" actId="1035"/>
        <pc:sldMkLst>
          <pc:docMk/>
          <pc:sldMk cId="2304106967" sldId="1338"/>
        </pc:sldMkLst>
      </pc:sldChg>
      <pc:sldChg chg="new del">
        <pc:chgData name="Rahul Kumar" userId="eaa8108a85f67eff" providerId="LiveId" clId="{220BA8D7-77BB-426B-BDF7-FEA0F9B6D5E1}" dt="2025-01-19T13:45:14.322" v="1350" actId="47"/>
        <pc:sldMkLst>
          <pc:docMk/>
          <pc:sldMk cId="2657182122" sldId="1338"/>
        </pc:sldMkLst>
      </pc:sldChg>
    </pc:docChg>
  </pc:docChgLst>
  <pc:docChgLst>
    <pc:chgData name="Ankit kumar Yadav" userId="ab0f175e037dffb5" providerId="LiveId" clId="{827C2874-AD69-4E28-939C-3F8DFAC34FA5}"/>
    <pc:docChg chg="undo custSel modSld">
      <pc:chgData name="Ankit kumar Yadav" userId="ab0f175e037dffb5" providerId="LiveId" clId="{827C2874-AD69-4E28-939C-3F8DFAC34FA5}" dt="2025-09-30T15:43:35.732" v="646" actId="207"/>
      <pc:docMkLst>
        <pc:docMk/>
      </pc:docMkLst>
      <pc:sldChg chg="modSp mod">
        <pc:chgData name="Ankit kumar Yadav" userId="ab0f175e037dffb5" providerId="LiveId" clId="{827C2874-AD69-4E28-939C-3F8DFAC34FA5}" dt="2025-09-30T15:42:53.692" v="643" actId="108"/>
        <pc:sldMkLst>
          <pc:docMk/>
          <pc:sldMk cId="3145495793" sldId="296"/>
        </pc:sldMkLst>
        <pc:spChg chg="mod">
          <ac:chgData name="Ankit kumar Yadav" userId="ab0f175e037dffb5" providerId="LiveId" clId="{827C2874-AD69-4E28-939C-3F8DFAC34FA5}" dt="2025-09-30T15:28:57.851" v="564"/>
          <ac:spMkLst>
            <pc:docMk/>
            <pc:sldMk cId="3145495793" sldId="296"/>
            <ac:spMk id="222" creationId="{00000000-0000-0000-0000-000000000000}"/>
          </ac:spMkLst>
        </pc:spChg>
        <pc:spChg chg="mod">
          <ac:chgData name="Ankit kumar Yadav" userId="ab0f175e037dffb5" providerId="LiveId" clId="{827C2874-AD69-4E28-939C-3F8DFAC34FA5}" dt="2025-09-30T15:42:53.692" v="643" actId="108"/>
          <ac:spMkLst>
            <pc:docMk/>
            <pc:sldMk cId="3145495793" sldId="296"/>
            <ac:spMk id="223" creationId="{00000000-0000-0000-0000-000000000000}"/>
          </ac:spMkLst>
        </pc:spChg>
      </pc:sldChg>
      <pc:sldChg chg="modSp">
        <pc:chgData name="Ankit kumar Yadav" userId="ab0f175e037dffb5" providerId="LiveId" clId="{827C2874-AD69-4E28-939C-3F8DFAC34FA5}" dt="2025-09-30T15:29:50.815" v="566"/>
        <pc:sldMkLst>
          <pc:docMk/>
          <pc:sldMk cId="3594863194" sldId="298"/>
        </pc:sldMkLst>
        <pc:spChg chg="mod">
          <ac:chgData name="Ankit kumar Yadav" userId="ab0f175e037dffb5" providerId="LiveId" clId="{827C2874-AD69-4E28-939C-3F8DFAC34FA5}" dt="2025-09-30T15:29:50.815" v="566"/>
          <ac:spMkLst>
            <pc:docMk/>
            <pc:sldMk cId="3594863194" sldId="298"/>
            <ac:spMk id="222" creationId="{00000000-0000-0000-0000-000000000000}"/>
          </ac:spMkLst>
        </pc:spChg>
      </pc:sldChg>
      <pc:sldChg chg="modSp">
        <pc:chgData name="Ankit kumar Yadav" userId="ab0f175e037dffb5" providerId="LiveId" clId="{827C2874-AD69-4E28-939C-3F8DFAC34FA5}" dt="2025-09-30T15:31:22.588" v="589"/>
        <pc:sldMkLst>
          <pc:docMk/>
          <pc:sldMk cId="4188008469" sldId="299"/>
        </pc:sldMkLst>
        <pc:spChg chg="mod">
          <ac:chgData name="Ankit kumar Yadav" userId="ab0f175e037dffb5" providerId="LiveId" clId="{827C2874-AD69-4E28-939C-3F8DFAC34FA5}" dt="2025-09-30T15:31:22.588" v="589"/>
          <ac:spMkLst>
            <pc:docMk/>
            <pc:sldMk cId="4188008469" sldId="299"/>
            <ac:spMk id="222" creationId="{00000000-0000-0000-0000-000000000000}"/>
          </ac:spMkLst>
        </pc:spChg>
      </pc:sldChg>
      <pc:sldChg chg="addSp delSp modSp mod">
        <pc:chgData name="Ankit kumar Yadav" userId="ab0f175e037dffb5" providerId="LiveId" clId="{827C2874-AD69-4E28-939C-3F8DFAC34FA5}" dt="2025-09-30T15:43:35.732" v="646" actId="207"/>
        <pc:sldMkLst>
          <pc:docMk/>
          <pc:sldMk cId="0" sldId="320"/>
        </pc:sldMkLst>
        <pc:spChg chg="add del">
          <ac:chgData name="Ankit kumar Yadav" userId="ab0f175e037dffb5" providerId="LiveId" clId="{827C2874-AD69-4E28-939C-3F8DFAC34FA5}" dt="2025-09-30T13:18:41.900" v="37" actId="21"/>
          <ac:spMkLst>
            <pc:docMk/>
            <pc:sldMk cId="0" sldId="320"/>
            <ac:spMk id="2" creationId="{7A10CDF2-87B5-8BCA-B021-18FA4C9C0162}"/>
          </ac:spMkLst>
        </pc:spChg>
        <pc:spChg chg="add mod">
          <ac:chgData name="Ankit kumar Yadav" userId="ab0f175e037dffb5" providerId="LiveId" clId="{827C2874-AD69-4E28-939C-3F8DFAC34FA5}" dt="2025-09-30T13:18:45.287" v="38"/>
          <ac:spMkLst>
            <pc:docMk/>
            <pc:sldMk cId="0" sldId="320"/>
            <ac:spMk id="3" creationId="{07A03868-B964-F5F5-E332-CD9CD99F1F29}"/>
          </ac:spMkLst>
        </pc:spChg>
        <pc:spChg chg="add del mod">
          <ac:chgData name="Ankit kumar Yadav" userId="ab0f175e037dffb5" providerId="LiveId" clId="{827C2874-AD69-4E28-939C-3F8DFAC34FA5}" dt="2025-09-30T13:23:09.041" v="59" actId="20577"/>
          <ac:spMkLst>
            <pc:docMk/>
            <pc:sldMk cId="0" sldId="320"/>
            <ac:spMk id="4" creationId="{07A03868-B964-F5F5-E332-CD9CD99F1F29}"/>
          </ac:spMkLst>
        </pc:spChg>
        <pc:spChg chg="mod">
          <ac:chgData name="Ankit kumar Yadav" userId="ab0f175e037dffb5" providerId="LiveId" clId="{827C2874-AD69-4E28-939C-3F8DFAC34FA5}" dt="2025-09-30T15:43:28.644" v="645" actId="207"/>
          <ac:spMkLst>
            <pc:docMk/>
            <pc:sldMk cId="0" sldId="320"/>
            <ac:spMk id="7" creationId="{9291C649-BA7D-4089-9CD6-242816EA1A31}"/>
          </ac:spMkLst>
        </pc:spChg>
        <pc:spChg chg="mod">
          <ac:chgData name="Ankit kumar Yadav" userId="ab0f175e037dffb5" providerId="LiveId" clId="{827C2874-AD69-4E28-939C-3F8DFAC34FA5}" dt="2025-09-30T15:43:35.732" v="646" actId="207"/>
          <ac:spMkLst>
            <pc:docMk/>
            <pc:sldMk cId="0" sldId="320"/>
            <ac:spMk id="8" creationId="{3EF1E498-D9B9-4E6E-B9D1-5C0D035992D0}"/>
          </ac:spMkLst>
        </pc:spChg>
        <pc:spChg chg="add mod">
          <ac:chgData name="Ankit kumar Yadav" userId="ab0f175e037dffb5" providerId="LiveId" clId="{827C2874-AD69-4E28-939C-3F8DFAC34FA5}" dt="2025-09-30T13:18:45.287" v="38"/>
          <ac:spMkLst>
            <pc:docMk/>
            <pc:sldMk cId="0" sldId="320"/>
            <ac:spMk id="9" creationId="{7A10CDF2-87B5-8BCA-B021-18FA4C9C0162}"/>
          </ac:spMkLst>
        </pc:spChg>
        <pc:spChg chg="add">
          <ac:chgData name="Ankit kumar Yadav" userId="ab0f175e037dffb5" providerId="LiveId" clId="{827C2874-AD69-4E28-939C-3F8DFAC34FA5}" dt="2025-09-30T13:19:27.154" v="41"/>
          <ac:spMkLst>
            <pc:docMk/>
            <pc:sldMk cId="0" sldId="320"/>
            <ac:spMk id="10" creationId="{35E1FD31-B213-8C90-3E5A-E16EF0E8C5BF}"/>
          </ac:spMkLst>
        </pc:spChg>
      </pc:sldChg>
      <pc:sldChg chg="modSp mod">
        <pc:chgData name="Ankit kumar Yadav" userId="ab0f175e037dffb5" providerId="LiveId" clId="{827C2874-AD69-4E28-939C-3F8DFAC34FA5}" dt="2025-09-30T15:34:42.017" v="602"/>
        <pc:sldMkLst>
          <pc:docMk/>
          <pc:sldMk cId="0" sldId="345"/>
        </pc:sldMkLst>
        <pc:spChg chg="mod">
          <ac:chgData name="Ankit kumar Yadav" userId="ab0f175e037dffb5" providerId="LiveId" clId="{827C2874-AD69-4E28-939C-3F8DFAC34FA5}" dt="2025-09-30T15:32:52.353" v="600" actId="14100"/>
          <ac:spMkLst>
            <pc:docMk/>
            <pc:sldMk cId="0" sldId="345"/>
            <ac:spMk id="2" creationId="{00000000-0000-0000-0000-000000000000}"/>
          </ac:spMkLst>
        </pc:spChg>
        <pc:graphicFrameChg chg="mod modGraphic">
          <ac:chgData name="Ankit kumar Yadav" userId="ab0f175e037dffb5" providerId="LiveId" clId="{827C2874-AD69-4E28-939C-3F8DFAC34FA5}" dt="2025-09-30T15:34:42.017" v="602"/>
          <ac:graphicFrameMkLst>
            <pc:docMk/>
            <pc:sldMk cId="0" sldId="345"/>
            <ac:graphicFrameMk id="10" creationId="{332C813C-9F3E-4518-A18C-51B1061955BD}"/>
          </ac:graphicFrameMkLst>
        </pc:graphicFrameChg>
      </pc:sldChg>
      <pc:sldChg chg="modSp mod">
        <pc:chgData name="Ankit kumar Yadav" userId="ab0f175e037dffb5" providerId="LiveId" clId="{827C2874-AD69-4E28-939C-3F8DFAC34FA5}" dt="2025-09-30T15:31:06.088" v="588" actId="20577"/>
        <pc:sldMkLst>
          <pc:docMk/>
          <pc:sldMk cId="2268618135" sldId="1117"/>
        </pc:sldMkLst>
        <pc:spChg chg="mod">
          <ac:chgData name="Ankit kumar Yadav" userId="ab0f175e037dffb5" providerId="LiveId" clId="{827C2874-AD69-4E28-939C-3F8DFAC34FA5}" dt="2025-09-30T15:30:13.136" v="568" actId="207"/>
          <ac:spMkLst>
            <pc:docMk/>
            <pc:sldMk cId="2268618135" sldId="1117"/>
            <ac:spMk id="4" creationId="{00000000-0000-0000-0000-000000000000}"/>
          </ac:spMkLst>
        </pc:spChg>
        <pc:spChg chg="mod">
          <ac:chgData name="Ankit kumar Yadav" userId="ab0f175e037dffb5" providerId="LiveId" clId="{827C2874-AD69-4E28-939C-3F8DFAC34FA5}" dt="2025-09-30T15:31:06.088" v="588" actId="20577"/>
          <ac:spMkLst>
            <pc:docMk/>
            <pc:sldMk cId="2268618135" sldId="1117"/>
            <ac:spMk id="9" creationId="{00000000-0000-0000-0000-000000000000}"/>
          </ac:spMkLst>
        </pc:spChg>
      </pc:sldChg>
      <pc:sldChg chg="modSp mod">
        <pc:chgData name="Ankit kumar Yadav" userId="ab0f175e037dffb5" providerId="LiveId" clId="{827C2874-AD69-4E28-939C-3F8DFAC34FA5}" dt="2025-09-30T15:32:07.278" v="592" actId="1036"/>
        <pc:sldMkLst>
          <pc:docMk/>
          <pc:sldMk cId="0" sldId="1339"/>
        </pc:sldMkLst>
        <pc:spChg chg="mod">
          <ac:chgData name="Ankit kumar Yadav" userId="ab0f175e037dffb5" providerId="LiveId" clId="{827C2874-AD69-4E28-939C-3F8DFAC34FA5}" dt="2025-09-30T13:15:00.774" v="30" actId="20577"/>
          <ac:spMkLst>
            <pc:docMk/>
            <pc:sldMk cId="0" sldId="1339"/>
            <ac:spMk id="2" creationId="{8206FE79-F5DB-4E1F-A8E3-392D875D21C3}"/>
          </ac:spMkLst>
        </pc:spChg>
        <pc:picChg chg="mod">
          <ac:chgData name="Ankit kumar Yadav" userId="ab0f175e037dffb5" providerId="LiveId" clId="{827C2874-AD69-4E28-939C-3F8DFAC34FA5}" dt="2025-09-30T15:32:04.310" v="590" actId="1076"/>
          <ac:picMkLst>
            <pc:docMk/>
            <pc:sldMk cId="0" sldId="1339"/>
            <ac:picMk id="6" creationId="{F47782F4-264D-4E13-8A57-6F7049A2BB9E}"/>
          </ac:picMkLst>
        </pc:picChg>
        <pc:picChg chg="mod">
          <ac:chgData name="Ankit kumar Yadav" userId="ab0f175e037dffb5" providerId="LiveId" clId="{827C2874-AD69-4E28-939C-3F8DFAC34FA5}" dt="2025-09-30T15:32:07.278" v="592" actId="1036"/>
          <ac:picMkLst>
            <pc:docMk/>
            <pc:sldMk cId="0" sldId="1339"/>
            <ac:picMk id="10" creationId="{09134B07-FDD4-4628-BA60-DEBAEC4303B7}"/>
          </ac:picMkLst>
        </pc:picChg>
      </pc:sldChg>
      <pc:sldChg chg="modSp mod">
        <pc:chgData name="Ankit kumar Yadav" userId="ab0f175e037dffb5" providerId="LiveId" clId="{827C2874-AD69-4E28-939C-3F8DFAC34FA5}" dt="2025-09-30T14:25:52.952" v="329"/>
        <pc:sldMkLst>
          <pc:docMk/>
          <pc:sldMk cId="44743853" sldId="1340"/>
        </pc:sldMkLst>
        <pc:spChg chg="mod">
          <ac:chgData name="Ankit kumar Yadav" userId="ab0f175e037dffb5" providerId="LiveId" clId="{827C2874-AD69-4E28-939C-3F8DFAC34FA5}" dt="2025-09-30T14:21:13.499" v="152"/>
          <ac:spMkLst>
            <pc:docMk/>
            <pc:sldMk cId="44743853" sldId="1340"/>
            <ac:spMk id="2" creationId="{00000000-0000-0000-0000-000000000000}"/>
          </ac:spMkLst>
        </pc:spChg>
        <pc:graphicFrameChg chg="mod modGraphic">
          <ac:chgData name="Ankit kumar Yadav" userId="ab0f175e037dffb5" providerId="LiveId" clId="{827C2874-AD69-4E28-939C-3F8DFAC34FA5}" dt="2025-09-30T14:25:52.952" v="329"/>
          <ac:graphicFrameMkLst>
            <pc:docMk/>
            <pc:sldMk cId="44743853" sldId="1340"/>
            <ac:graphicFrameMk id="6" creationId="{EA0F8C28-7789-4A67-AF8E-F543B9F1E182}"/>
          </ac:graphicFrameMkLst>
        </pc:graphicFrameChg>
      </pc:sldChg>
      <pc:sldChg chg="modSp mod">
        <pc:chgData name="Ankit kumar Yadav" userId="ab0f175e037dffb5" providerId="LiveId" clId="{827C2874-AD69-4E28-939C-3F8DFAC34FA5}" dt="2025-09-30T15:34:58.928" v="604" actId="108"/>
        <pc:sldMkLst>
          <pc:docMk/>
          <pc:sldMk cId="0" sldId="1342"/>
        </pc:sldMkLst>
        <pc:spChg chg="mod">
          <ac:chgData name="Ankit kumar Yadav" userId="ab0f175e037dffb5" providerId="LiveId" clId="{827C2874-AD69-4E28-939C-3F8DFAC34FA5}" dt="2025-09-30T14:26:10.261" v="330"/>
          <ac:spMkLst>
            <pc:docMk/>
            <pc:sldMk cId="0" sldId="1342"/>
            <ac:spMk id="2" creationId="{00000000-0000-0000-0000-000000000000}"/>
          </ac:spMkLst>
        </pc:spChg>
        <pc:spChg chg="mod">
          <ac:chgData name="Ankit kumar Yadav" userId="ab0f175e037dffb5" providerId="LiveId" clId="{827C2874-AD69-4E28-939C-3F8DFAC34FA5}" dt="2025-09-30T15:34:58.928" v="604" actId="108"/>
          <ac:spMkLst>
            <pc:docMk/>
            <pc:sldMk cId="0" sldId="1342"/>
            <ac:spMk id="3" creationId="{00000000-0000-0000-0000-000000000000}"/>
          </ac:spMkLst>
        </pc:spChg>
      </pc:sldChg>
      <pc:sldChg chg="addSp delSp modSp mod">
        <pc:chgData name="Ankit kumar Yadav" userId="ab0f175e037dffb5" providerId="LiveId" clId="{827C2874-AD69-4E28-939C-3F8DFAC34FA5}" dt="2025-09-30T14:38:17.350" v="345" actId="14100"/>
        <pc:sldMkLst>
          <pc:docMk/>
          <pc:sldMk cId="1256997477" sldId="1343"/>
        </pc:sldMkLst>
        <pc:spChg chg="mod">
          <ac:chgData name="Ankit kumar Yadav" userId="ab0f175e037dffb5" providerId="LiveId" clId="{827C2874-AD69-4E28-939C-3F8DFAC34FA5}" dt="2025-09-30T14:38:17.350" v="345" actId="14100"/>
          <ac:spMkLst>
            <pc:docMk/>
            <pc:sldMk cId="1256997477" sldId="1343"/>
            <ac:spMk id="2" creationId="{00000000-0000-0000-0000-000000000000}"/>
          </ac:spMkLst>
        </pc:spChg>
        <pc:graphicFrameChg chg="add del mod">
          <ac:chgData name="Ankit kumar Yadav" userId="ab0f175e037dffb5" providerId="LiveId" clId="{827C2874-AD69-4E28-939C-3F8DFAC34FA5}" dt="2025-09-30T14:38:09.971" v="342" actId="3680"/>
          <ac:graphicFrameMkLst>
            <pc:docMk/>
            <pc:sldMk cId="1256997477" sldId="1343"/>
            <ac:graphicFrameMk id="3" creationId="{E26BD04A-A321-1654-CF10-D67152DE0838}"/>
          </ac:graphicFrameMkLst>
        </pc:graphicFrameChg>
        <pc:picChg chg="add del mod">
          <ac:chgData name="Ankit kumar Yadav" userId="ab0f175e037dffb5" providerId="LiveId" clId="{827C2874-AD69-4E28-939C-3F8DFAC34FA5}" dt="2025-09-30T14:38:11.279" v="344" actId="478"/>
          <ac:picMkLst>
            <pc:docMk/>
            <pc:sldMk cId="1256997477" sldId="1343"/>
            <ac:picMk id="10" creationId="{A400C9F8-DDA3-49B8-9D05-C8C538FB351E}"/>
          </ac:picMkLst>
        </pc:picChg>
      </pc:sldChg>
      <pc:sldChg chg="modSp">
        <pc:chgData name="Ankit kumar Yadav" userId="ab0f175e037dffb5" providerId="LiveId" clId="{827C2874-AD69-4E28-939C-3F8DFAC34FA5}" dt="2025-09-30T14:39:22.521" v="346"/>
        <pc:sldMkLst>
          <pc:docMk/>
          <pc:sldMk cId="1108917747" sldId="1344"/>
        </pc:sldMkLst>
        <pc:spChg chg="mod">
          <ac:chgData name="Ankit kumar Yadav" userId="ab0f175e037dffb5" providerId="LiveId" clId="{827C2874-AD69-4E28-939C-3F8DFAC34FA5}" dt="2025-09-30T14:39:22.521" v="346"/>
          <ac:spMkLst>
            <pc:docMk/>
            <pc:sldMk cId="1108917747" sldId="1344"/>
            <ac:spMk id="2" creationId="{00000000-0000-0000-0000-000000000000}"/>
          </ac:spMkLst>
        </pc:spChg>
      </pc:sldChg>
      <pc:sldChg chg="modSp mod">
        <pc:chgData name="Ankit kumar Yadav" userId="ab0f175e037dffb5" providerId="LiveId" clId="{827C2874-AD69-4E28-939C-3F8DFAC34FA5}" dt="2025-09-30T14:39:34.537" v="348" actId="14100"/>
        <pc:sldMkLst>
          <pc:docMk/>
          <pc:sldMk cId="2928141856" sldId="1345"/>
        </pc:sldMkLst>
        <pc:spChg chg="mod">
          <ac:chgData name="Ankit kumar Yadav" userId="ab0f175e037dffb5" providerId="LiveId" clId="{827C2874-AD69-4E28-939C-3F8DFAC34FA5}" dt="2025-09-30T14:39:34.537" v="348" actId="14100"/>
          <ac:spMkLst>
            <pc:docMk/>
            <pc:sldMk cId="2928141856" sldId="1345"/>
            <ac:spMk id="2" creationId="{00000000-0000-0000-0000-000000000000}"/>
          </ac:spMkLst>
        </pc:spChg>
      </pc:sldChg>
      <pc:sldChg chg="modSp">
        <pc:chgData name="Ankit kumar Yadav" userId="ab0f175e037dffb5" providerId="LiveId" clId="{827C2874-AD69-4E28-939C-3F8DFAC34FA5}" dt="2025-09-30T14:39:43.311" v="349"/>
        <pc:sldMkLst>
          <pc:docMk/>
          <pc:sldMk cId="1367493042" sldId="1346"/>
        </pc:sldMkLst>
        <pc:spChg chg="mod">
          <ac:chgData name="Ankit kumar Yadav" userId="ab0f175e037dffb5" providerId="LiveId" clId="{827C2874-AD69-4E28-939C-3F8DFAC34FA5}" dt="2025-09-30T14:39:43.311" v="349"/>
          <ac:spMkLst>
            <pc:docMk/>
            <pc:sldMk cId="1367493042" sldId="1346"/>
            <ac:spMk id="2" creationId="{00000000-0000-0000-0000-000000000000}"/>
          </ac:spMkLst>
        </pc:spChg>
      </pc:sldChg>
      <pc:sldChg chg="modSp">
        <pc:chgData name="Ankit kumar Yadav" userId="ab0f175e037dffb5" providerId="LiveId" clId="{827C2874-AD69-4E28-939C-3F8DFAC34FA5}" dt="2025-09-30T14:39:50.959" v="350"/>
        <pc:sldMkLst>
          <pc:docMk/>
          <pc:sldMk cId="2810901964" sldId="1347"/>
        </pc:sldMkLst>
        <pc:spChg chg="mod">
          <ac:chgData name="Ankit kumar Yadav" userId="ab0f175e037dffb5" providerId="LiveId" clId="{827C2874-AD69-4E28-939C-3F8DFAC34FA5}" dt="2025-09-30T14:39:50.959" v="350"/>
          <ac:spMkLst>
            <pc:docMk/>
            <pc:sldMk cId="2810901964" sldId="1347"/>
            <ac:spMk id="2" creationId="{00000000-0000-0000-0000-000000000000}"/>
          </ac:spMkLst>
        </pc:spChg>
      </pc:sldChg>
      <pc:sldChg chg="modSp mod">
        <pc:chgData name="Ankit kumar Yadav" userId="ab0f175e037dffb5" providerId="LiveId" clId="{827C2874-AD69-4E28-939C-3F8DFAC34FA5}" dt="2025-09-30T15:36:00.754" v="605" actId="108"/>
        <pc:sldMkLst>
          <pc:docMk/>
          <pc:sldMk cId="4072518178" sldId="1348"/>
        </pc:sldMkLst>
        <pc:spChg chg="mod">
          <ac:chgData name="Ankit kumar Yadav" userId="ab0f175e037dffb5" providerId="LiveId" clId="{827C2874-AD69-4E28-939C-3F8DFAC34FA5}" dt="2025-09-30T15:36:00.754" v="605" actId="108"/>
          <ac:spMkLst>
            <pc:docMk/>
            <pc:sldMk cId="4072518178" sldId="1348"/>
            <ac:spMk id="3" creationId="{00000000-0000-0000-0000-000000000000}"/>
          </ac:spMkLst>
        </pc:spChg>
        <pc:spChg chg="mod">
          <ac:chgData name="Ankit kumar Yadav" userId="ab0f175e037dffb5" providerId="LiveId" clId="{827C2874-AD69-4E28-939C-3F8DFAC34FA5}" dt="2025-09-30T14:40:13.126" v="351"/>
          <ac:spMkLst>
            <pc:docMk/>
            <pc:sldMk cId="4072518178" sldId="1348"/>
            <ac:spMk id="10" creationId="{D5B7178E-5BCF-4A02-8800-B6399518819C}"/>
          </ac:spMkLst>
        </pc:spChg>
      </pc:sldChg>
      <pc:sldChg chg="modSp mod">
        <pc:chgData name="Ankit kumar Yadav" userId="ab0f175e037dffb5" providerId="LiveId" clId="{827C2874-AD69-4E28-939C-3F8DFAC34FA5}" dt="2025-09-30T14:41:43.986" v="390" actId="1076"/>
        <pc:sldMkLst>
          <pc:docMk/>
          <pc:sldMk cId="2777211909" sldId="1349"/>
        </pc:sldMkLst>
        <pc:spChg chg="mod">
          <ac:chgData name="Ankit kumar Yadav" userId="ab0f175e037dffb5" providerId="LiveId" clId="{827C2874-AD69-4E28-939C-3F8DFAC34FA5}" dt="2025-09-30T14:41:29.799" v="389" actId="20577"/>
          <ac:spMkLst>
            <pc:docMk/>
            <pc:sldMk cId="2777211909" sldId="1349"/>
            <ac:spMk id="10" creationId="{D5B7178E-5BCF-4A02-8800-B6399518819C}"/>
          </ac:spMkLst>
        </pc:spChg>
        <pc:picChg chg="mod">
          <ac:chgData name="Ankit kumar Yadav" userId="ab0f175e037dffb5" providerId="LiveId" clId="{827C2874-AD69-4E28-939C-3F8DFAC34FA5}" dt="2025-09-30T14:41:43.986" v="390" actId="1076"/>
          <ac:picMkLst>
            <pc:docMk/>
            <pc:sldMk cId="2777211909" sldId="1349"/>
            <ac:picMk id="11" creationId="{03EA2DCE-2E04-4A6D-A252-DDCB34FB77E6}"/>
          </ac:picMkLst>
        </pc:picChg>
      </pc:sldChg>
      <pc:sldChg chg="modSp mod">
        <pc:chgData name="Ankit kumar Yadav" userId="ab0f175e037dffb5" providerId="LiveId" clId="{827C2874-AD69-4E28-939C-3F8DFAC34FA5}" dt="2025-09-30T14:42:30.581" v="394" actId="1076"/>
        <pc:sldMkLst>
          <pc:docMk/>
          <pc:sldMk cId="2669151783" sldId="1350"/>
        </pc:sldMkLst>
        <pc:spChg chg="mod">
          <ac:chgData name="Ankit kumar Yadav" userId="ab0f175e037dffb5" providerId="LiveId" clId="{827C2874-AD69-4E28-939C-3F8DFAC34FA5}" dt="2025-09-30T14:42:30.581" v="394" actId="1076"/>
          <ac:spMkLst>
            <pc:docMk/>
            <pc:sldMk cId="2669151783" sldId="1350"/>
            <ac:spMk id="10" creationId="{D5B7178E-5BCF-4A02-8800-B6399518819C}"/>
          </ac:spMkLst>
        </pc:spChg>
      </pc:sldChg>
      <pc:sldChg chg="modSp mod">
        <pc:chgData name="Ankit kumar Yadav" userId="ab0f175e037dffb5" providerId="LiveId" clId="{827C2874-AD69-4E28-939C-3F8DFAC34FA5}" dt="2025-09-30T14:42:40.103" v="396" actId="1076"/>
        <pc:sldMkLst>
          <pc:docMk/>
          <pc:sldMk cId="432804861" sldId="1351"/>
        </pc:sldMkLst>
        <pc:spChg chg="mod">
          <ac:chgData name="Ankit kumar Yadav" userId="ab0f175e037dffb5" providerId="LiveId" clId="{827C2874-AD69-4E28-939C-3F8DFAC34FA5}" dt="2025-09-30T14:42:40.103" v="396" actId="1076"/>
          <ac:spMkLst>
            <pc:docMk/>
            <pc:sldMk cId="432804861" sldId="1351"/>
            <ac:spMk id="10" creationId="{D5B7178E-5BCF-4A02-8800-B6399518819C}"/>
          </ac:spMkLst>
        </pc:spChg>
      </pc:sldChg>
      <pc:sldChg chg="modSp mod setBg">
        <pc:chgData name="Ankit kumar Yadav" userId="ab0f175e037dffb5" providerId="LiveId" clId="{827C2874-AD69-4E28-939C-3F8DFAC34FA5}" dt="2025-09-30T15:37:32.038" v="609" actId="108"/>
        <pc:sldMkLst>
          <pc:docMk/>
          <pc:sldMk cId="1391424451" sldId="1352"/>
        </pc:sldMkLst>
        <pc:spChg chg="mod">
          <ac:chgData name="Ankit kumar Yadav" userId="ab0f175e037dffb5" providerId="LiveId" clId="{827C2874-AD69-4E28-939C-3F8DFAC34FA5}" dt="2025-09-30T15:37:32.038" v="609" actId="108"/>
          <ac:spMkLst>
            <pc:docMk/>
            <pc:sldMk cId="1391424451" sldId="1352"/>
            <ac:spMk id="2" creationId="{45F3563E-AA50-4B10-B89F-38252E851CAF}"/>
          </ac:spMkLst>
        </pc:spChg>
        <pc:spChg chg="mod">
          <ac:chgData name="Ankit kumar Yadav" userId="ab0f175e037dffb5" providerId="LiveId" clId="{827C2874-AD69-4E28-939C-3F8DFAC34FA5}" dt="2025-09-30T14:42:57.003" v="397"/>
          <ac:spMkLst>
            <pc:docMk/>
            <pc:sldMk cId="1391424451" sldId="1352"/>
            <ac:spMk id="10" creationId="{D5B7178E-5BCF-4A02-8800-B6399518819C}"/>
          </ac:spMkLst>
        </pc:spChg>
      </pc:sldChg>
      <pc:sldChg chg="modSp mod">
        <pc:chgData name="Ankit kumar Yadav" userId="ab0f175e037dffb5" providerId="LiveId" clId="{827C2874-AD69-4E28-939C-3F8DFAC34FA5}" dt="2025-09-30T15:38:00.963" v="611" actId="207"/>
        <pc:sldMkLst>
          <pc:docMk/>
          <pc:sldMk cId="1020421189" sldId="1353"/>
        </pc:sldMkLst>
        <pc:spChg chg="mod">
          <ac:chgData name="Ankit kumar Yadav" userId="ab0f175e037dffb5" providerId="LiveId" clId="{827C2874-AD69-4E28-939C-3F8DFAC34FA5}" dt="2025-09-30T15:38:00.963" v="611" actId="207"/>
          <ac:spMkLst>
            <pc:docMk/>
            <pc:sldMk cId="1020421189" sldId="1353"/>
            <ac:spMk id="3" creationId="{00000000-0000-0000-0000-000000000000}"/>
          </ac:spMkLst>
        </pc:spChg>
        <pc:spChg chg="mod">
          <ac:chgData name="Ankit kumar Yadav" userId="ab0f175e037dffb5" providerId="LiveId" clId="{827C2874-AD69-4E28-939C-3F8DFAC34FA5}" dt="2025-09-30T14:43:53.049" v="400" actId="14100"/>
          <ac:spMkLst>
            <pc:docMk/>
            <pc:sldMk cId="1020421189" sldId="1353"/>
            <ac:spMk id="10" creationId="{D5B7178E-5BCF-4A02-8800-B6399518819C}"/>
          </ac:spMkLst>
        </pc:spChg>
      </pc:sldChg>
      <pc:sldChg chg="modSp mod">
        <pc:chgData name="Ankit kumar Yadav" userId="ab0f175e037dffb5" providerId="LiveId" clId="{827C2874-AD69-4E28-939C-3F8DFAC34FA5}" dt="2025-09-30T15:38:27.144" v="613" actId="207"/>
        <pc:sldMkLst>
          <pc:docMk/>
          <pc:sldMk cId="4132665950" sldId="1354"/>
        </pc:sldMkLst>
        <pc:spChg chg="mod">
          <ac:chgData name="Ankit kumar Yadav" userId="ab0f175e037dffb5" providerId="LiveId" clId="{827C2874-AD69-4E28-939C-3F8DFAC34FA5}" dt="2025-09-30T15:38:27.144" v="613" actId="207"/>
          <ac:spMkLst>
            <pc:docMk/>
            <pc:sldMk cId="4132665950" sldId="1354"/>
            <ac:spMk id="3" creationId="{00000000-0000-0000-0000-000000000000}"/>
          </ac:spMkLst>
        </pc:spChg>
        <pc:spChg chg="mod">
          <ac:chgData name="Ankit kumar Yadav" userId="ab0f175e037dffb5" providerId="LiveId" clId="{827C2874-AD69-4E28-939C-3F8DFAC34FA5}" dt="2025-09-30T14:48:12.202" v="402"/>
          <ac:spMkLst>
            <pc:docMk/>
            <pc:sldMk cId="4132665950" sldId="1354"/>
            <ac:spMk id="10" creationId="{D5B7178E-5BCF-4A02-8800-B6399518819C}"/>
          </ac:spMkLst>
        </pc:spChg>
      </pc:sldChg>
      <pc:sldChg chg="modSp mod">
        <pc:chgData name="Ankit kumar Yadav" userId="ab0f175e037dffb5" providerId="LiveId" clId="{827C2874-AD69-4E28-939C-3F8DFAC34FA5}" dt="2025-09-30T15:39:11.793" v="617" actId="113"/>
        <pc:sldMkLst>
          <pc:docMk/>
          <pc:sldMk cId="1499702658" sldId="1355"/>
        </pc:sldMkLst>
        <pc:spChg chg="mod">
          <ac:chgData name="Ankit kumar Yadav" userId="ab0f175e037dffb5" providerId="LiveId" clId="{827C2874-AD69-4E28-939C-3F8DFAC34FA5}" dt="2025-09-30T15:39:11.793" v="617" actId="113"/>
          <ac:spMkLst>
            <pc:docMk/>
            <pc:sldMk cId="1499702658" sldId="1355"/>
            <ac:spMk id="3" creationId="{00000000-0000-0000-0000-000000000000}"/>
          </ac:spMkLst>
        </pc:spChg>
        <pc:spChg chg="mod">
          <ac:chgData name="Ankit kumar Yadav" userId="ab0f175e037dffb5" providerId="LiveId" clId="{827C2874-AD69-4E28-939C-3F8DFAC34FA5}" dt="2025-09-30T14:51:06.708" v="412" actId="14100"/>
          <ac:spMkLst>
            <pc:docMk/>
            <pc:sldMk cId="1499702658" sldId="1355"/>
            <ac:spMk id="10" creationId="{D5B7178E-5BCF-4A02-8800-B6399518819C}"/>
          </ac:spMkLst>
        </pc:spChg>
      </pc:sldChg>
      <pc:sldChg chg="modSp mod">
        <pc:chgData name="Ankit kumar Yadav" userId="ab0f175e037dffb5" providerId="LiveId" clId="{827C2874-AD69-4E28-939C-3F8DFAC34FA5}" dt="2025-09-30T14:50:37.765" v="409" actId="207"/>
        <pc:sldMkLst>
          <pc:docMk/>
          <pc:sldMk cId="628912735" sldId="1356"/>
        </pc:sldMkLst>
        <pc:spChg chg="mod">
          <ac:chgData name="Ankit kumar Yadav" userId="ab0f175e037dffb5" providerId="LiveId" clId="{827C2874-AD69-4E28-939C-3F8DFAC34FA5}" dt="2025-09-30T14:50:37.765" v="409" actId="207"/>
          <ac:spMkLst>
            <pc:docMk/>
            <pc:sldMk cId="628912735" sldId="1356"/>
            <ac:spMk id="10" creationId="{D5B7178E-5BCF-4A02-8800-B6399518819C}"/>
          </ac:spMkLst>
        </pc:spChg>
      </pc:sldChg>
      <pc:sldChg chg="modSp mod">
        <pc:chgData name="Ankit kumar Yadav" userId="ab0f175e037dffb5" providerId="LiveId" clId="{827C2874-AD69-4E28-939C-3F8DFAC34FA5}" dt="2025-09-30T15:38:57.459" v="615" actId="14100"/>
        <pc:sldMkLst>
          <pc:docMk/>
          <pc:sldMk cId="1799132007" sldId="1357"/>
        </pc:sldMkLst>
        <pc:spChg chg="mod">
          <ac:chgData name="Ankit kumar Yadav" userId="ab0f175e037dffb5" providerId="LiveId" clId="{827C2874-AD69-4E28-939C-3F8DFAC34FA5}" dt="2025-09-30T15:38:57.459" v="615" actId="14100"/>
          <ac:spMkLst>
            <pc:docMk/>
            <pc:sldMk cId="1799132007" sldId="1357"/>
            <ac:spMk id="3" creationId="{00000000-0000-0000-0000-000000000000}"/>
          </ac:spMkLst>
        </pc:spChg>
        <pc:spChg chg="mod">
          <ac:chgData name="Ankit kumar Yadav" userId="ab0f175e037dffb5" providerId="LiveId" clId="{827C2874-AD69-4E28-939C-3F8DFAC34FA5}" dt="2025-09-30T14:52:53.943" v="417" actId="14100"/>
          <ac:spMkLst>
            <pc:docMk/>
            <pc:sldMk cId="1799132007" sldId="1357"/>
            <ac:spMk id="10" creationId="{D5B7178E-5BCF-4A02-8800-B6399518819C}"/>
          </ac:spMkLst>
        </pc:spChg>
      </pc:sldChg>
      <pc:sldChg chg="modSp mod">
        <pc:chgData name="Ankit kumar Yadav" userId="ab0f175e037dffb5" providerId="LiveId" clId="{827C2874-AD69-4E28-939C-3F8DFAC34FA5}" dt="2025-09-30T15:39:39.806" v="620" actId="403"/>
        <pc:sldMkLst>
          <pc:docMk/>
          <pc:sldMk cId="1606502881" sldId="1358"/>
        </pc:sldMkLst>
        <pc:spChg chg="mod">
          <ac:chgData name="Ankit kumar Yadav" userId="ab0f175e037dffb5" providerId="LiveId" clId="{827C2874-AD69-4E28-939C-3F8DFAC34FA5}" dt="2025-09-30T15:39:39.806" v="620" actId="403"/>
          <ac:spMkLst>
            <pc:docMk/>
            <pc:sldMk cId="1606502881" sldId="1358"/>
            <ac:spMk id="3" creationId="{00000000-0000-0000-0000-000000000000}"/>
          </ac:spMkLst>
        </pc:spChg>
        <pc:spChg chg="mod">
          <ac:chgData name="Ankit kumar Yadav" userId="ab0f175e037dffb5" providerId="LiveId" clId="{827C2874-AD69-4E28-939C-3F8DFAC34FA5}" dt="2025-09-30T14:55:06.949" v="426" actId="14100"/>
          <ac:spMkLst>
            <pc:docMk/>
            <pc:sldMk cId="1606502881" sldId="1358"/>
            <ac:spMk id="10" creationId="{D5B7178E-5BCF-4A02-8800-B6399518819C}"/>
          </ac:spMkLst>
        </pc:spChg>
      </pc:sldChg>
      <pc:sldChg chg="modSp mod">
        <pc:chgData name="Ankit kumar Yadav" userId="ab0f175e037dffb5" providerId="LiveId" clId="{827C2874-AD69-4E28-939C-3F8DFAC34FA5}" dt="2025-09-30T15:40:08.530" v="625" actId="113"/>
        <pc:sldMkLst>
          <pc:docMk/>
          <pc:sldMk cId="3974555556" sldId="1359"/>
        </pc:sldMkLst>
        <pc:spChg chg="mod">
          <ac:chgData name="Ankit kumar Yadav" userId="ab0f175e037dffb5" providerId="LiveId" clId="{827C2874-AD69-4E28-939C-3F8DFAC34FA5}" dt="2025-09-30T15:40:08.530" v="625" actId="113"/>
          <ac:spMkLst>
            <pc:docMk/>
            <pc:sldMk cId="3974555556" sldId="1359"/>
            <ac:spMk id="3" creationId="{00000000-0000-0000-0000-000000000000}"/>
          </ac:spMkLst>
        </pc:spChg>
        <pc:spChg chg="mod">
          <ac:chgData name="Ankit kumar Yadav" userId="ab0f175e037dffb5" providerId="LiveId" clId="{827C2874-AD69-4E28-939C-3F8DFAC34FA5}" dt="2025-09-30T14:56:59.281" v="433"/>
          <ac:spMkLst>
            <pc:docMk/>
            <pc:sldMk cId="3974555556" sldId="1359"/>
            <ac:spMk id="10" creationId="{D5B7178E-5BCF-4A02-8800-B6399518819C}"/>
          </ac:spMkLst>
        </pc:spChg>
      </pc:sldChg>
      <pc:sldChg chg="modSp mod">
        <pc:chgData name="Ankit kumar Yadav" userId="ab0f175e037dffb5" providerId="LiveId" clId="{827C2874-AD69-4E28-939C-3F8DFAC34FA5}" dt="2025-09-30T15:40:25.388" v="626" actId="108"/>
        <pc:sldMkLst>
          <pc:docMk/>
          <pc:sldMk cId="1588098967" sldId="1360"/>
        </pc:sldMkLst>
        <pc:spChg chg="mod">
          <ac:chgData name="Ankit kumar Yadav" userId="ab0f175e037dffb5" providerId="LiveId" clId="{827C2874-AD69-4E28-939C-3F8DFAC34FA5}" dt="2025-09-30T15:40:25.388" v="626" actId="108"/>
          <ac:spMkLst>
            <pc:docMk/>
            <pc:sldMk cId="1588098967" sldId="1360"/>
            <ac:spMk id="3" creationId="{00000000-0000-0000-0000-000000000000}"/>
          </ac:spMkLst>
        </pc:spChg>
        <pc:spChg chg="mod">
          <ac:chgData name="Ankit kumar Yadav" userId="ab0f175e037dffb5" providerId="LiveId" clId="{827C2874-AD69-4E28-939C-3F8DFAC34FA5}" dt="2025-09-30T15:02:12.590" v="443" actId="14100"/>
          <ac:spMkLst>
            <pc:docMk/>
            <pc:sldMk cId="1588098967" sldId="1360"/>
            <ac:spMk id="10" creationId="{D5B7178E-5BCF-4A02-8800-B6399518819C}"/>
          </ac:spMkLst>
        </pc:spChg>
        <pc:picChg chg="mod">
          <ac:chgData name="Ankit kumar Yadav" userId="ab0f175e037dffb5" providerId="LiveId" clId="{827C2874-AD69-4E28-939C-3F8DFAC34FA5}" dt="2025-09-30T15:02:57.030" v="447" actId="1076"/>
          <ac:picMkLst>
            <pc:docMk/>
            <pc:sldMk cId="1588098967" sldId="1360"/>
            <ac:picMk id="6" creationId="{EB1DC644-C0E9-434F-A1EA-419A7EDEF596}"/>
          </ac:picMkLst>
        </pc:picChg>
      </pc:sldChg>
      <pc:sldChg chg="modSp mod">
        <pc:chgData name="Ankit kumar Yadav" userId="ab0f175e037dffb5" providerId="LiveId" clId="{827C2874-AD69-4E28-939C-3F8DFAC34FA5}" dt="2025-09-30T15:07:44.661" v="508"/>
        <pc:sldMkLst>
          <pc:docMk/>
          <pc:sldMk cId="1935781246" sldId="1361"/>
        </pc:sldMkLst>
        <pc:spChg chg="mod">
          <ac:chgData name="Ankit kumar Yadav" userId="ab0f175e037dffb5" providerId="LiveId" clId="{827C2874-AD69-4E28-939C-3F8DFAC34FA5}" dt="2025-09-30T15:03:27.457" v="449" actId="14100"/>
          <ac:spMkLst>
            <pc:docMk/>
            <pc:sldMk cId="1935781246" sldId="1361"/>
            <ac:spMk id="10" creationId="{D5B7178E-5BCF-4A02-8800-B6399518819C}"/>
          </ac:spMkLst>
        </pc:spChg>
        <pc:graphicFrameChg chg="mod modGraphic">
          <ac:chgData name="Ankit kumar Yadav" userId="ab0f175e037dffb5" providerId="LiveId" clId="{827C2874-AD69-4E28-939C-3F8DFAC34FA5}" dt="2025-09-30T15:07:44.661" v="508"/>
          <ac:graphicFrameMkLst>
            <pc:docMk/>
            <pc:sldMk cId="1935781246" sldId="1361"/>
            <ac:graphicFrameMk id="11" creationId="{CD5F9127-F54C-4C90-BB8B-10FDCDE19FCD}"/>
          </ac:graphicFrameMkLst>
        </pc:graphicFrameChg>
      </pc:sldChg>
      <pc:sldChg chg="modSp mod">
        <pc:chgData name="Ankit kumar Yadav" userId="ab0f175e037dffb5" providerId="LiveId" clId="{827C2874-AD69-4E28-939C-3F8DFAC34FA5}" dt="2025-09-30T15:40:39.035" v="627" actId="403"/>
        <pc:sldMkLst>
          <pc:docMk/>
          <pc:sldMk cId="3903339078" sldId="1362"/>
        </pc:sldMkLst>
        <pc:spChg chg="mod">
          <ac:chgData name="Ankit kumar Yadav" userId="ab0f175e037dffb5" providerId="LiveId" clId="{827C2874-AD69-4E28-939C-3F8DFAC34FA5}" dt="2025-09-30T15:40:39.035" v="627" actId="403"/>
          <ac:spMkLst>
            <pc:docMk/>
            <pc:sldMk cId="3903339078" sldId="1362"/>
            <ac:spMk id="3" creationId="{00000000-0000-0000-0000-000000000000}"/>
          </ac:spMkLst>
        </pc:spChg>
        <pc:spChg chg="mod">
          <ac:chgData name="Ankit kumar Yadav" userId="ab0f175e037dffb5" providerId="LiveId" clId="{827C2874-AD69-4E28-939C-3F8DFAC34FA5}" dt="2025-09-30T15:08:14.811" v="511" actId="14100"/>
          <ac:spMkLst>
            <pc:docMk/>
            <pc:sldMk cId="3903339078" sldId="1362"/>
            <ac:spMk id="10" creationId="{D5B7178E-5BCF-4A02-8800-B6399518819C}"/>
          </ac:spMkLst>
        </pc:spChg>
      </pc:sldChg>
      <pc:sldChg chg="modSp mod">
        <pc:chgData name="Ankit kumar Yadav" userId="ab0f175e037dffb5" providerId="LiveId" clId="{827C2874-AD69-4E28-939C-3F8DFAC34FA5}" dt="2025-09-30T15:41:34.736" v="630" actId="12"/>
        <pc:sldMkLst>
          <pc:docMk/>
          <pc:sldMk cId="1939519484" sldId="1363"/>
        </pc:sldMkLst>
        <pc:spChg chg="mod">
          <ac:chgData name="Ankit kumar Yadav" userId="ab0f175e037dffb5" providerId="LiveId" clId="{827C2874-AD69-4E28-939C-3F8DFAC34FA5}" dt="2025-09-30T15:41:34.736" v="630" actId="12"/>
          <ac:spMkLst>
            <pc:docMk/>
            <pc:sldMk cId="1939519484" sldId="1363"/>
            <ac:spMk id="3" creationId="{00000000-0000-0000-0000-000000000000}"/>
          </ac:spMkLst>
        </pc:spChg>
        <pc:spChg chg="mod">
          <ac:chgData name="Ankit kumar Yadav" userId="ab0f175e037dffb5" providerId="LiveId" clId="{827C2874-AD69-4E28-939C-3F8DFAC34FA5}" dt="2025-09-30T15:09:29.958" v="519"/>
          <ac:spMkLst>
            <pc:docMk/>
            <pc:sldMk cId="1939519484" sldId="1363"/>
            <ac:spMk id="10" creationId="{D5B7178E-5BCF-4A02-8800-B6399518819C}"/>
          </ac:spMkLst>
        </pc:spChg>
      </pc:sldChg>
      <pc:sldChg chg="modSp mod">
        <pc:chgData name="Ankit kumar Yadav" userId="ab0f175e037dffb5" providerId="LiveId" clId="{827C2874-AD69-4E28-939C-3F8DFAC34FA5}" dt="2025-09-30T15:42:32.642" v="642" actId="404"/>
        <pc:sldMkLst>
          <pc:docMk/>
          <pc:sldMk cId="3080113780" sldId="1364"/>
        </pc:sldMkLst>
        <pc:spChg chg="mod">
          <ac:chgData name="Ankit kumar Yadav" userId="ab0f175e037dffb5" providerId="LiveId" clId="{827C2874-AD69-4E28-939C-3F8DFAC34FA5}" dt="2025-09-30T15:42:32.642" v="642" actId="404"/>
          <ac:spMkLst>
            <pc:docMk/>
            <pc:sldMk cId="3080113780" sldId="1364"/>
            <ac:spMk id="3" creationId="{00000000-0000-0000-0000-000000000000}"/>
          </ac:spMkLst>
        </pc:spChg>
        <pc:spChg chg="mod">
          <ac:chgData name="Ankit kumar Yadav" userId="ab0f175e037dffb5" providerId="LiveId" clId="{827C2874-AD69-4E28-939C-3F8DFAC34FA5}" dt="2025-09-30T15:24:45.758" v="542" actId="14100"/>
          <ac:spMkLst>
            <pc:docMk/>
            <pc:sldMk cId="3080113780" sldId="1364"/>
            <ac:spMk id="10" creationId="{D5B7178E-5BCF-4A02-8800-B6399518819C}"/>
          </ac:spMkLst>
        </pc:spChg>
      </pc:sldChg>
      <pc:sldChg chg="modSp mod">
        <pc:chgData name="Ankit kumar Yadav" userId="ab0f175e037dffb5" providerId="LiveId" clId="{827C2874-AD69-4E28-939C-3F8DFAC34FA5}" dt="2025-09-30T15:28:39.019" v="563" actId="14100"/>
        <pc:sldMkLst>
          <pc:docMk/>
          <pc:sldMk cId="1011416628" sldId="1365"/>
        </pc:sldMkLst>
        <pc:spChg chg="mod">
          <ac:chgData name="Ankit kumar Yadav" userId="ab0f175e037dffb5" providerId="LiveId" clId="{827C2874-AD69-4E28-939C-3F8DFAC34FA5}" dt="2025-09-30T15:28:39.019" v="563" actId="14100"/>
          <ac:spMkLst>
            <pc:docMk/>
            <pc:sldMk cId="1011416628" sldId="1365"/>
            <ac:spMk id="10" creationId="{D5B7178E-5BCF-4A02-8800-B6399518819C}"/>
          </ac:spMkLst>
        </pc:spChg>
        <pc:picChg chg="mod">
          <ac:chgData name="Ankit kumar Yadav" userId="ab0f175e037dffb5" providerId="LiveId" clId="{827C2874-AD69-4E28-939C-3F8DFAC34FA5}" dt="2025-09-30T15:28:21.811" v="561" actId="1076"/>
          <ac:picMkLst>
            <pc:docMk/>
            <pc:sldMk cId="1011416628" sldId="1365"/>
            <ac:picMk id="11" creationId="{7BCFCFE8-E59B-4B4A-97DF-D2861172B1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FE271-E10A-45F2-BF2B-2F8E411DBFBB}" type="datetimeFigureOut">
              <a:rPr lang="en-IN" smtClean="0"/>
              <a:t>17-12-2025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C504B-C879-44E2-9EEF-F145C2FAF52C}" type="slidenum">
              <a:rPr lang="en-IN" smtClean="0"/>
              <a:t>‹#›</a:t>
            </a:fld>
            <a:endParaRPr lang="en-IN"/>
          </a:p>
        </p:txBody>
      </p:sp>
    </p:spTree>
    <p:extLst>
      <p:ext uri="{BB962C8B-B14F-4D97-AF65-F5344CB8AC3E}">
        <p14:creationId xmlns:p14="http://schemas.microsoft.com/office/powerpoint/2010/main" val="50534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92A241-18C9-2754-78E2-83ECB9B9A6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12E7207-5EDD-66AE-A660-4498276459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9220" name="Slide Number Placeholder 3">
            <a:extLst>
              <a:ext uri="{FF2B5EF4-FFF2-40B4-BE49-F238E27FC236}">
                <a16:creationId xmlns:a16="http://schemas.microsoft.com/office/drawing/2014/main" id="{E9E8E2F3-AD76-6E9E-C31F-6F3F512E20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fld id="{D7C4F033-5BE0-4488-BD9F-A194B369BDD9}" type="slidenum">
              <a:rPr lang="en-IN" altLang="en-US" smtClean="0"/>
              <a:pPr/>
              <a:t>2</a:t>
            </a:fld>
            <a:endParaRPr lang="en-I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08C504B-C879-44E2-9EEF-F145C2FAF52C}" type="slidenum">
              <a:rPr lang="en-IN" smtClean="0"/>
              <a:t>32</a:t>
            </a:fld>
            <a:endParaRPr lang="en-IN"/>
          </a:p>
        </p:txBody>
      </p:sp>
    </p:spTree>
    <p:extLst>
      <p:ext uri="{BB962C8B-B14F-4D97-AF65-F5344CB8AC3E}">
        <p14:creationId xmlns:p14="http://schemas.microsoft.com/office/powerpoint/2010/main" val="29351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F001E-396A-B187-1CB6-0F740A3E8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D30109A-5169-D6FD-EC24-C7EAB4566E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8AC13F9-6663-CEAD-5B92-BD22B05F09F9}"/>
              </a:ext>
            </a:extLst>
          </p:cNvPr>
          <p:cNvSpPr>
            <a:spLocks noGrp="1"/>
          </p:cNvSpPr>
          <p:nvPr>
            <p:ph type="dt" sz="half" idx="10"/>
          </p:nvPr>
        </p:nvSpPr>
        <p:spPr/>
        <p:txBody>
          <a:bodyPr/>
          <a:lstStyle/>
          <a:p>
            <a:fld id="{0B65FA94-CB97-4F12-8868-8C96B4C086BE}" type="datetimeFigureOut">
              <a:rPr lang="en-IN" smtClean="0"/>
              <a:t>17-12-2025</a:t>
            </a:fld>
            <a:endParaRPr lang="en-IN"/>
          </a:p>
        </p:txBody>
      </p:sp>
      <p:sp>
        <p:nvSpPr>
          <p:cNvPr id="5" name="Footer Placeholder 4">
            <a:extLst>
              <a:ext uri="{FF2B5EF4-FFF2-40B4-BE49-F238E27FC236}">
                <a16:creationId xmlns:a16="http://schemas.microsoft.com/office/drawing/2014/main" id="{DF683133-B027-0EAE-D257-3BCD5A2522E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9A829AA-DA8E-3E96-7E14-46111B9E0736}"/>
              </a:ext>
            </a:extLst>
          </p:cNvPr>
          <p:cNvSpPr>
            <a:spLocks noGrp="1"/>
          </p:cNvSpPr>
          <p:nvPr>
            <p:ph type="sldNum" sz="quarter" idx="12"/>
          </p:nvPr>
        </p:nvSpPr>
        <p:spPr/>
        <p:txBody>
          <a:bodyPr/>
          <a:lstStyle/>
          <a:p>
            <a:fld id="{9A50961A-6569-422F-AF19-2EAA6FFEDF01}" type="slidenum">
              <a:rPr lang="en-IN" smtClean="0"/>
              <a:t>‹#›</a:t>
            </a:fld>
            <a:endParaRPr lang="en-IN"/>
          </a:p>
        </p:txBody>
      </p:sp>
    </p:spTree>
    <p:extLst>
      <p:ext uri="{BB962C8B-B14F-4D97-AF65-F5344CB8AC3E}">
        <p14:creationId xmlns:p14="http://schemas.microsoft.com/office/powerpoint/2010/main" val="99418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1953-9E15-45D1-FE7B-F9E1E9B77B4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CCFC849-C4FD-2805-C260-485AE96341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A220876-9265-9E57-C9D9-00C81EDB9740}"/>
              </a:ext>
            </a:extLst>
          </p:cNvPr>
          <p:cNvSpPr>
            <a:spLocks noGrp="1"/>
          </p:cNvSpPr>
          <p:nvPr>
            <p:ph type="dt" sz="half" idx="10"/>
          </p:nvPr>
        </p:nvSpPr>
        <p:spPr/>
        <p:txBody>
          <a:bodyPr/>
          <a:lstStyle/>
          <a:p>
            <a:fld id="{0B65FA94-CB97-4F12-8868-8C96B4C086BE}" type="datetimeFigureOut">
              <a:rPr lang="en-IN" smtClean="0"/>
              <a:t>17-12-2025</a:t>
            </a:fld>
            <a:endParaRPr lang="en-IN"/>
          </a:p>
        </p:txBody>
      </p:sp>
      <p:sp>
        <p:nvSpPr>
          <p:cNvPr id="5" name="Footer Placeholder 4">
            <a:extLst>
              <a:ext uri="{FF2B5EF4-FFF2-40B4-BE49-F238E27FC236}">
                <a16:creationId xmlns:a16="http://schemas.microsoft.com/office/drawing/2014/main" id="{2C382618-1572-122C-D3A1-B5C974F08F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AA47223-E70E-AD62-AD06-17DBB6A3CFAD}"/>
              </a:ext>
            </a:extLst>
          </p:cNvPr>
          <p:cNvSpPr>
            <a:spLocks noGrp="1"/>
          </p:cNvSpPr>
          <p:nvPr>
            <p:ph type="sldNum" sz="quarter" idx="12"/>
          </p:nvPr>
        </p:nvSpPr>
        <p:spPr/>
        <p:txBody>
          <a:bodyPr/>
          <a:lstStyle/>
          <a:p>
            <a:fld id="{9A50961A-6569-422F-AF19-2EAA6FFEDF01}" type="slidenum">
              <a:rPr lang="en-IN" smtClean="0"/>
              <a:t>‹#›</a:t>
            </a:fld>
            <a:endParaRPr lang="en-IN"/>
          </a:p>
        </p:txBody>
      </p:sp>
    </p:spTree>
    <p:extLst>
      <p:ext uri="{BB962C8B-B14F-4D97-AF65-F5344CB8AC3E}">
        <p14:creationId xmlns:p14="http://schemas.microsoft.com/office/powerpoint/2010/main" val="335945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6AE725-4739-8FA0-414A-F11C3186C8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B99D57B-980C-FE42-CB8C-6A7EE3573A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F8F0E4-3687-0217-38E9-0D7439ABDF0E}"/>
              </a:ext>
            </a:extLst>
          </p:cNvPr>
          <p:cNvSpPr>
            <a:spLocks noGrp="1"/>
          </p:cNvSpPr>
          <p:nvPr>
            <p:ph type="dt" sz="half" idx="10"/>
          </p:nvPr>
        </p:nvSpPr>
        <p:spPr/>
        <p:txBody>
          <a:bodyPr/>
          <a:lstStyle/>
          <a:p>
            <a:fld id="{0B65FA94-CB97-4F12-8868-8C96B4C086BE}" type="datetimeFigureOut">
              <a:rPr lang="en-IN" smtClean="0"/>
              <a:t>17-12-2025</a:t>
            </a:fld>
            <a:endParaRPr lang="en-IN"/>
          </a:p>
        </p:txBody>
      </p:sp>
      <p:sp>
        <p:nvSpPr>
          <p:cNvPr id="5" name="Footer Placeholder 4">
            <a:extLst>
              <a:ext uri="{FF2B5EF4-FFF2-40B4-BE49-F238E27FC236}">
                <a16:creationId xmlns:a16="http://schemas.microsoft.com/office/drawing/2014/main" id="{7343D88A-7DA5-27AB-0EF8-B1DF2C10639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52E696C-3586-A10D-A440-2E21D64EEF0F}"/>
              </a:ext>
            </a:extLst>
          </p:cNvPr>
          <p:cNvSpPr>
            <a:spLocks noGrp="1"/>
          </p:cNvSpPr>
          <p:nvPr>
            <p:ph type="sldNum" sz="quarter" idx="12"/>
          </p:nvPr>
        </p:nvSpPr>
        <p:spPr/>
        <p:txBody>
          <a:bodyPr/>
          <a:lstStyle/>
          <a:p>
            <a:fld id="{9A50961A-6569-422F-AF19-2EAA6FFEDF01}" type="slidenum">
              <a:rPr lang="en-IN" smtClean="0"/>
              <a:t>‹#›</a:t>
            </a:fld>
            <a:endParaRPr lang="en-IN"/>
          </a:p>
        </p:txBody>
      </p:sp>
    </p:spTree>
    <p:extLst>
      <p:ext uri="{BB962C8B-B14F-4D97-AF65-F5344CB8AC3E}">
        <p14:creationId xmlns:p14="http://schemas.microsoft.com/office/powerpoint/2010/main" val="46459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621184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8711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57F9-0A15-E910-27CC-89D00B381E7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1D487D5-AAE7-8185-4044-E70620AF37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164A70A-9FEE-18B6-3724-9D060E20BA92}"/>
              </a:ext>
            </a:extLst>
          </p:cNvPr>
          <p:cNvSpPr>
            <a:spLocks noGrp="1"/>
          </p:cNvSpPr>
          <p:nvPr>
            <p:ph type="dt" sz="half" idx="10"/>
          </p:nvPr>
        </p:nvSpPr>
        <p:spPr/>
        <p:txBody>
          <a:bodyPr/>
          <a:lstStyle/>
          <a:p>
            <a:fld id="{0B65FA94-CB97-4F12-8868-8C96B4C086BE}" type="datetimeFigureOut">
              <a:rPr lang="en-IN" smtClean="0"/>
              <a:t>17-12-2025</a:t>
            </a:fld>
            <a:endParaRPr lang="en-IN"/>
          </a:p>
        </p:txBody>
      </p:sp>
      <p:sp>
        <p:nvSpPr>
          <p:cNvPr id="5" name="Footer Placeholder 4">
            <a:extLst>
              <a:ext uri="{FF2B5EF4-FFF2-40B4-BE49-F238E27FC236}">
                <a16:creationId xmlns:a16="http://schemas.microsoft.com/office/drawing/2014/main" id="{7AED2074-F584-B727-BE04-4463B0A7F8C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BA2C3C-0FB2-A83C-D0D3-D2F312398EB6}"/>
              </a:ext>
            </a:extLst>
          </p:cNvPr>
          <p:cNvSpPr>
            <a:spLocks noGrp="1"/>
          </p:cNvSpPr>
          <p:nvPr>
            <p:ph type="sldNum" sz="quarter" idx="12"/>
          </p:nvPr>
        </p:nvSpPr>
        <p:spPr/>
        <p:txBody>
          <a:bodyPr/>
          <a:lstStyle/>
          <a:p>
            <a:fld id="{9A50961A-6569-422F-AF19-2EAA6FFEDF01}" type="slidenum">
              <a:rPr lang="en-IN" smtClean="0"/>
              <a:t>‹#›</a:t>
            </a:fld>
            <a:endParaRPr lang="en-IN"/>
          </a:p>
        </p:txBody>
      </p:sp>
    </p:spTree>
    <p:extLst>
      <p:ext uri="{BB962C8B-B14F-4D97-AF65-F5344CB8AC3E}">
        <p14:creationId xmlns:p14="http://schemas.microsoft.com/office/powerpoint/2010/main" val="229903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E955E-3C73-04C3-276B-951AC229E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9007347-AA73-6BF6-A872-CAB45E0174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D6B9B3-727F-6132-9938-17699FB512B3}"/>
              </a:ext>
            </a:extLst>
          </p:cNvPr>
          <p:cNvSpPr>
            <a:spLocks noGrp="1"/>
          </p:cNvSpPr>
          <p:nvPr>
            <p:ph type="dt" sz="half" idx="10"/>
          </p:nvPr>
        </p:nvSpPr>
        <p:spPr/>
        <p:txBody>
          <a:bodyPr/>
          <a:lstStyle/>
          <a:p>
            <a:fld id="{0B65FA94-CB97-4F12-8868-8C96B4C086BE}" type="datetimeFigureOut">
              <a:rPr lang="en-IN" smtClean="0"/>
              <a:t>17-12-2025</a:t>
            </a:fld>
            <a:endParaRPr lang="en-IN"/>
          </a:p>
        </p:txBody>
      </p:sp>
      <p:sp>
        <p:nvSpPr>
          <p:cNvPr id="5" name="Footer Placeholder 4">
            <a:extLst>
              <a:ext uri="{FF2B5EF4-FFF2-40B4-BE49-F238E27FC236}">
                <a16:creationId xmlns:a16="http://schemas.microsoft.com/office/drawing/2014/main" id="{C7704DBA-9C1A-164B-2F97-A6F50EDEE9A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507CADC-4A5C-CAE6-2F54-9CBA2172FC0C}"/>
              </a:ext>
            </a:extLst>
          </p:cNvPr>
          <p:cNvSpPr>
            <a:spLocks noGrp="1"/>
          </p:cNvSpPr>
          <p:nvPr>
            <p:ph type="sldNum" sz="quarter" idx="12"/>
          </p:nvPr>
        </p:nvSpPr>
        <p:spPr/>
        <p:txBody>
          <a:bodyPr/>
          <a:lstStyle/>
          <a:p>
            <a:fld id="{9A50961A-6569-422F-AF19-2EAA6FFEDF01}" type="slidenum">
              <a:rPr lang="en-IN" smtClean="0"/>
              <a:t>‹#›</a:t>
            </a:fld>
            <a:endParaRPr lang="en-IN"/>
          </a:p>
        </p:txBody>
      </p:sp>
    </p:spTree>
    <p:extLst>
      <p:ext uri="{BB962C8B-B14F-4D97-AF65-F5344CB8AC3E}">
        <p14:creationId xmlns:p14="http://schemas.microsoft.com/office/powerpoint/2010/main" val="219109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9A15-5CE3-0054-9A76-512D85BDA6C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EA5F275-33D3-AC46-69B6-C492F0D68D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7EA1BC7-65D8-14B7-F9F8-CD6581A807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CF441EF-12DA-A1C5-1E35-243C077B1009}"/>
              </a:ext>
            </a:extLst>
          </p:cNvPr>
          <p:cNvSpPr>
            <a:spLocks noGrp="1"/>
          </p:cNvSpPr>
          <p:nvPr>
            <p:ph type="dt" sz="half" idx="10"/>
          </p:nvPr>
        </p:nvSpPr>
        <p:spPr/>
        <p:txBody>
          <a:bodyPr/>
          <a:lstStyle/>
          <a:p>
            <a:fld id="{0B65FA94-CB97-4F12-8868-8C96B4C086BE}" type="datetimeFigureOut">
              <a:rPr lang="en-IN" smtClean="0"/>
              <a:t>17-12-2025</a:t>
            </a:fld>
            <a:endParaRPr lang="en-IN"/>
          </a:p>
        </p:txBody>
      </p:sp>
      <p:sp>
        <p:nvSpPr>
          <p:cNvPr id="6" name="Footer Placeholder 5">
            <a:extLst>
              <a:ext uri="{FF2B5EF4-FFF2-40B4-BE49-F238E27FC236}">
                <a16:creationId xmlns:a16="http://schemas.microsoft.com/office/drawing/2014/main" id="{F66247E7-4377-4DD3-0495-B2630D7A2F0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735F3DE-8293-AAFD-E41E-A5EECF5EC72C}"/>
              </a:ext>
            </a:extLst>
          </p:cNvPr>
          <p:cNvSpPr>
            <a:spLocks noGrp="1"/>
          </p:cNvSpPr>
          <p:nvPr>
            <p:ph type="sldNum" sz="quarter" idx="12"/>
          </p:nvPr>
        </p:nvSpPr>
        <p:spPr/>
        <p:txBody>
          <a:bodyPr/>
          <a:lstStyle/>
          <a:p>
            <a:fld id="{9A50961A-6569-422F-AF19-2EAA6FFEDF01}" type="slidenum">
              <a:rPr lang="en-IN" smtClean="0"/>
              <a:t>‹#›</a:t>
            </a:fld>
            <a:endParaRPr lang="en-IN"/>
          </a:p>
        </p:txBody>
      </p:sp>
    </p:spTree>
    <p:extLst>
      <p:ext uri="{BB962C8B-B14F-4D97-AF65-F5344CB8AC3E}">
        <p14:creationId xmlns:p14="http://schemas.microsoft.com/office/powerpoint/2010/main" val="170042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47DF-FD07-93FA-A29F-7195BE8CDDC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52A9E41-2964-FB7F-DBA2-B4DB2AE4F3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61790-C27C-24B4-D26C-4A2F1EDB6F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B37E009-5201-4916-E7B5-479BF8201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2E3483-AC5C-6DAA-FFE1-760815292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C2E8CD5-FB4B-8B02-D329-727745D1D394}"/>
              </a:ext>
            </a:extLst>
          </p:cNvPr>
          <p:cNvSpPr>
            <a:spLocks noGrp="1"/>
          </p:cNvSpPr>
          <p:nvPr>
            <p:ph type="dt" sz="half" idx="10"/>
          </p:nvPr>
        </p:nvSpPr>
        <p:spPr/>
        <p:txBody>
          <a:bodyPr/>
          <a:lstStyle/>
          <a:p>
            <a:fld id="{0B65FA94-CB97-4F12-8868-8C96B4C086BE}" type="datetimeFigureOut">
              <a:rPr lang="en-IN" smtClean="0"/>
              <a:t>17-12-2025</a:t>
            </a:fld>
            <a:endParaRPr lang="en-IN"/>
          </a:p>
        </p:txBody>
      </p:sp>
      <p:sp>
        <p:nvSpPr>
          <p:cNvPr id="8" name="Footer Placeholder 7">
            <a:extLst>
              <a:ext uri="{FF2B5EF4-FFF2-40B4-BE49-F238E27FC236}">
                <a16:creationId xmlns:a16="http://schemas.microsoft.com/office/drawing/2014/main" id="{C5D75B9D-C6F5-D60E-4AD3-471511F8D83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2AA3F47-F0BE-FCA6-B100-6DC943BA7607}"/>
              </a:ext>
            </a:extLst>
          </p:cNvPr>
          <p:cNvSpPr>
            <a:spLocks noGrp="1"/>
          </p:cNvSpPr>
          <p:nvPr>
            <p:ph type="sldNum" sz="quarter" idx="12"/>
          </p:nvPr>
        </p:nvSpPr>
        <p:spPr/>
        <p:txBody>
          <a:bodyPr/>
          <a:lstStyle/>
          <a:p>
            <a:fld id="{9A50961A-6569-422F-AF19-2EAA6FFEDF01}" type="slidenum">
              <a:rPr lang="en-IN" smtClean="0"/>
              <a:t>‹#›</a:t>
            </a:fld>
            <a:endParaRPr lang="en-IN"/>
          </a:p>
        </p:txBody>
      </p:sp>
    </p:spTree>
    <p:extLst>
      <p:ext uri="{BB962C8B-B14F-4D97-AF65-F5344CB8AC3E}">
        <p14:creationId xmlns:p14="http://schemas.microsoft.com/office/powerpoint/2010/main" val="372199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2AA8-8B9C-C563-4102-8BEDF2B3194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89DC0F-6B52-68C5-CAE5-4825E8B017EE}"/>
              </a:ext>
            </a:extLst>
          </p:cNvPr>
          <p:cNvSpPr>
            <a:spLocks noGrp="1"/>
          </p:cNvSpPr>
          <p:nvPr>
            <p:ph type="dt" sz="half" idx="10"/>
          </p:nvPr>
        </p:nvSpPr>
        <p:spPr/>
        <p:txBody>
          <a:bodyPr/>
          <a:lstStyle/>
          <a:p>
            <a:fld id="{0B65FA94-CB97-4F12-8868-8C96B4C086BE}" type="datetimeFigureOut">
              <a:rPr lang="en-IN" smtClean="0"/>
              <a:t>17-12-2025</a:t>
            </a:fld>
            <a:endParaRPr lang="en-IN"/>
          </a:p>
        </p:txBody>
      </p:sp>
      <p:sp>
        <p:nvSpPr>
          <p:cNvPr id="4" name="Footer Placeholder 3">
            <a:extLst>
              <a:ext uri="{FF2B5EF4-FFF2-40B4-BE49-F238E27FC236}">
                <a16:creationId xmlns:a16="http://schemas.microsoft.com/office/drawing/2014/main" id="{255455DC-F5EE-DA96-4607-7A17FA0EB95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AEEB72E-1B49-2032-CD49-0349EC49FE58}"/>
              </a:ext>
            </a:extLst>
          </p:cNvPr>
          <p:cNvSpPr>
            <a:spLocks noGrp="1"/>
          </p:cNvSpPr>
          <p:nvPr>
            <p:ph type="sldNum" sz="quarter" idx="12"/>
          </p:nvPr>
        </p:nvSpPr>
        <p:spPr/>
        <p:txBody>
          <a:bodyPr/>
          <a:lstStyle/>
          <a:p>
            <a:fld id="{9A50961A-6569-422F-AF19-2EAA6FFEDF01}" type="slidenum">
              <a:rPr lang="en-IN" smtClean="0"/>
              <a:t>‹#›</a:t>
            </a:fld>
            <a:endParaRPr lang="en-IN"/>
          </a:p>
        </p:txBody>
      </p:sp>
    </p:spTree>
    <p:extLst>
      <p:ext uri="{BB962C8B-B14F-4D97-AF65-F5344CB8AC3E}">
        <p14:creationId xmlns:p14="http://schemas.microsoft.com/office/powerpoint/2010/main" val="40302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6CF1FA-6079-9DA0-EB80-8A02E352A68C}"/>
              </a:ext>
            </a:extLst>
          </p:cNvPr>
          <p:cNvSpPr>
            <a:spLocks noGrp="1"/>
          </p:cNvSpPr>
          <p:nvPr>
            <p:ph type="dt" sz="half" idx="10"/>
          </p:nvPr>
        </p:nvSpPr>
        <p:spPr/>
        <p:txBody>
          <a:bodyPr/>
          <a:lstStyle/>
          <a:p>
            <a:fld id="{0B65FA94-CB97-4F12-8868-8C96B4C086BE}" type="datetimeFigureOut">
              <a:rPr lang="en-IN" smtClean="0"/>
              <a:t>17-12-2025</a:t>
            </a:fld>
            <a:endParaRPr lang="en-IN"/>
          </a:p>
        </p:txBody>
      </p:sp>
      <p:sp>
        <p:nvSpPr>
          <p:cNvPr id="3" name="Footer Placeholder 2">
            <a:extLst>
              <a:ext uri="{FF2B5EF4-FFF2-40B4-BE49-F238E27FC236}">
                <a16:creationId xmlns:a16="http://schemas.microsoft.com/office/drawing/2014/main" id="{95DC03D3-A669-766F-56B3-8BF463E15A0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A7149FD-3A6B-04C6-83CE-C6D814F971BE}"/>
              </a:ext>
            </a:extLst>
          </p:cNvPr>
          <p:cNvSpPr>
            <a:spLocks noGrp="1"/>
          </p:cNvSpPr>
          <p:nvPr>
            <p:ph type="sldNum" sz="quarter" idx="12"/>
          </p:nvPr>
        </p:nvSpPr>
        <p:spPr/>
        <p:txBody>
          <a:bodyPr/>
          <a:lstStyle/>
          <a:p>
            <a:fld id="{9A50961A-6569-422F-AF19-2EAA6FFEDF01}" type="slidenum">
              <a:rPr lang="en-IN" smtClean="0"/>
              <a:t>‹#›</a:t>
            </a:fld>
            <a:endParaRPr lang="en-IN"/>
          </a:p>
        </p:txBody>
      </p:sp>
    </p:spTree>
    <p:extLst>
      <p:ext uri="{BB962C8B-B14F-4D97-AF65-F5344CB8AC3E}">
        <p14:creationId xmlns:p14="http://schemas.microsoft.com/office/powerpoint/2010/main" val="67512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FC01-2A43-5ABF-0690-5D38B7B9A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660FA95-BBE7-EAE9-328D-F79240A177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0E8E522-6081-08C6-ED6B-0A20DED33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BA70F-D9FB-84B7-38C1-96D792F60080}"/>
              </a:ext>
            </a:extLst>
          </p:cNvPr>
          <p:cNvSpPr>
            <a:spLocks noGrp="1"/>
          </p:cNvSpPr>
          <p:nvPr>
            <p:ph type="dt" sz="half" idx="10"/>
          </p:nvPr>
        </p:nvSpPr>
        <p:spPr/>
        <p:txBody>
          <a:bodyPr/>
          <a:lstStyle/>
          <a:p>
            <a:fld id="{0B65FA94-CB97-4F12-8868-8C96B4C086BE}" type="datetimeFigureOut">
              <a:rPr lang="en-IN" smtClean="0"/>
              <a:t>17-12-2025</a:t>
            </a:fld>
            <a:endParaRPr lang="en-IN"/>
          </a:p>
        </p:txBody>
      </p:sp>
      <p:sp>
        <p:nvSpPr>
          <p:cNvPr id="6" name="Footer Placeholder 5">
            <a:extLst>
              <a:ext uri="{FF2B5EF4-FFF2-40B4-BE49-F238E27FC236}">
                <a16:creationId xmlns:a16="http://schemas.microsoft.com/office/drawing/2014/main" id="{2D0AA3B9-90FF-2707-F539-C222D7DAFD6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7D2DA43-70C9-3581-04E2-5C22246B98EF}"/>
              </a:ext>
            </a:extLst>
          </p:cNvPr>
          <p:cNvSpPr>
            <a:spLocks noGrp="1"/>
          </p:cNvSpPr>
          <p:nvPr>
            <p:ph type="sldNum" sz="quarter" idx="12"/>
          </p:nvPr>
        </p:nvSpPr>
        <p:spPr/>
        <p:txBody>
          <a:bodyPr/>
          <a:lstStyle/>
          <a:p>
            <a:fld id="{9A50961A-6569-422F-AF19-2EAA6FFEDF01}" type="slidenum">
              <a:rPr lang="en-IN" smtClean="0"/>
              <a:t>‹#›</a:t>
            </a:fld>
            <a:endParaRPr lang="en-IN"/>
          </a:p>
        </p:txBody>
      </p:sp>
    </p:spTree>
    <p:extLst>
      <p:ext uri="{BB962C8B-B14F-4D97-AF65-F5344CB8AC3E}">
        <p14:creationId xmlns:p14="http://schemas.microsoft.com/office/powerpoint/2010/main" val="310633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B6F2-0BE6-EAEA-CBB6-ED6F0349F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B24C8C9-759F-5A5E-56F0-D54041A535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C8E47E5-BA6A-9E28-ED3C-16609747B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D75814-5C99-A5E3-6CDF-ED7DC56BDA8B}"/>
              </a:ext>
            </a:extLst>
          </p:cNvPr>
          <p:cNvSpPr>
            <a:spLocks noGrp="1"/>
          </p:cNvSpPr>
          <p:nvPr>
            <p:ph type="dt" sz="half" idx="10"/>
          </p:nvPr>
        </p:nvSpPr>
        <p:spPr/>
        <p:txBody>
          <a:bodyPr/>
          <a:lstStyle/>
          <a:p>
            <a:fld id="{0B65FA94-CB97-4F12-8868-8C96B4C086BE}" type="datetimeFigureOut">
              <a:rPr lang="en-IN" smtClean="0"/>
              <a:t>17-12-2025</a:t>
            </a:fld>
            <a:endParaRPr lang="en-IN"/>
          </a:p>
        </p:txBody>
      </p:sp>
      <p:sp>
        <p:nvSpPr>
          <p:cNvPr id="6" name="Footer Placeholder 5">
            <a:extLst>
              <a:ext uri="{FF2B5EF4-FFF2-40B4-BE49-F238E27FC236}">
                <a16:creationId xmlns:a16="http://schemas.microsoft.com/office/drawing/2014/main" id="{3B7C51FD-9DDB-C2F4-A59D-829B403BAC5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EE4B055-C0AC-A7B0-E900-D69DEE89709F}"/>
              </a:ext>
            </a:extLst>
          </p:cNvPr>
          <p:cNvSpPr>
            <a:spLocks noGrp="1"/>
          </p:cNvSpPr>
          <p:nvPr>
            <p:ph type="sldNum" sz="quarter" idx="12"/>
          </p:nvPr>
        </p:nvSpPr>
        <p:spPr/>
        <p:txBody>
          <a:bodyPr/>
          <a:lstStyle/>
          <a:p>
            <a:fld id="{9A50961A-6569-422F-AF19-2EAA6FFEDF01}" type="slidenum">
              <a:rPr lang="en-IN" smtClean="0"/>
              <a:t>‹#›</a:t>
            </a:fld>
            <a:endParaRPr lang="en-IN"/>
          </a:p>
        </p:txBody>
      </p:sp>
    </p:spTree>
    <p:extLst>
      <p:ext uri="{BB962C8B-B14F-4D97-AF65-F5344CB8AC3E}">
        <p14:creationId xmlns:p14="http://schemas.microsoft.com/office/powerpoint/2010/main" val="74888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2CE713-4E54-8598-1AC1-9AD7A084F8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6CA90DF-9564-2B4D-9DB2-BA1DDB85C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779E704-DD77-9ABC-59F0-C561A2D49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5FA94-CB97-4F12-8868-8C96B4C086BE}" type="datetimeFigureOut">
              <a:rPr lang="en-IN" smtClean="0"/>
              <a:t>17-12-2025</a:t>
            </a:fld>
            <a:endParaRPr lang="en-IN"/>
          </a:p>
        </p:txBody>
      </p:sp>
      <p:sp>
        <p:nvSpPr>
          <p:cNvPr id="5" name="Footer Placeholder 4">
            <a:extLst>
              <a:ext uri="{FF2B5EF4-FFF2-40B4-BE49-F238E27FC236}">
                <a16:creationId xmlns:a16="http://schemas.microsoft.com/office/drawing/2014/main" id="{673B1C3E-8936-6DC7-98BF-03761269E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0F14A42-D381-3FA3-8CFD-3EA50FDC70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0961A-6569-422F-AF19-2EAA6FFEDF01}" type="slidenum">
              <a:rPr lang="en-IN" smtClean="0"/>
              <a:t>‹#›</a:t>
            </a:fld>
            <a:endParaRPr lang="en-IN"/>
          </a:p>
        </p:txBody>
      </p:sp>
    </p:spTree>
    <p:extLst>
      <p:ext uri="{BB962C8B-B14F-4D97-AF65-F5344CB8AC3E}">
        <p14:creationId xmlns:p14="http://schemas.microsoft.com/office/powerpoint/2010/main" val="3992267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Development of products for protection against CBRN agents – GKToday">
            <a:extLst>
              <a:ext uri="{FF2B5EF4-FFF2-40B4-BE49-F238E27FC236}">
                <a16:creationId xmlns:a16="http://schemas.microsoft.com/office/drawing/2014/main" id="{CB5ABFA7-E8C9-4A62-A2D9-5E2BDBFA9AED}"/>
              </a:ext>
            </a:extLst>
          </p:cNvPr>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410" y="1"/>
            <a:ext cx="12194410" cy="66890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3C086D4-8D88-6581-DCBE-A608AA60381F}"/>
              </a:ext>
            </a:extLst>
          </p:cNvPr>
          <p:cNvSpPr/>
          <p:nvPr/>
        </p:nvSpPr>
        <p:spPr>
          <a:xfrm>
            <a:off x="1919536" y="404664"/>
            <a:ext cx="8302150" cy="6453336"/>
          </a:xfrm>
          <a:prstGeom prst="rect">
            <a:avLst/>
          </a:prstGeom>
          <a:noFill/>
          <a:ln>
            <a:solidFill>
              <a:schemeClr val="accent4">
                <a:lumMod val="75000"/>
              </a:schemeClr>
            </a:solidFill>
          </a:ln>
          <a:effectLst>
            <a:softEdge rad="1270000"/>
          </a:effectLst>
        </p:spPr>
        <p:txBody>
          <a:bodyPr spcFirstLastPara="1" wrap="none">
            <a:prstTxWarp prst="textArchUp">
              <a:avLst>
                <a:gd name="adj" fmla="val 10800000"/>
              </a:avLst>
            </a:prstTxWarp>
            <a:spAutoFit/>
          </a:bodyPr>
          <a:lstStyle/>
          <a:p>
            <a:pPr algn="ctr" eaLnBrk="1" fontAlgn="auto" hangingPunct="1">
              <a:spcBef>
                <a:spcPts val="0"/>
              </a:spcBef>
              <a:spcAft>
                <a:spcPts val="0"/>
              </a:spcAft>
              <a:defRPr/>
            </a:pPr>
            <a:endParaRPr lang="en-IN" sz="9600" b="1" dirty="0">
              <a:ln w="22225">
                <a:solidFill>
                  <a:schemeClr val="accent2"/>
                </a:solidFill>
                <a:prstDash val="solid"/>
              </a:ln>
              <a:solidFill>
                <a:schemeClr val="accent2">
                  <a:lumMod val="40000"/>
                  <a:lumOff val="60000"/>
                </a:schemeClr>
              </a:solidFill>
              <a:latin typeface="+mn-lt"/>
            </a:endParaRPr>
          </a:p>
        </p:txBody>
      </p:sp>
      <p:pic>
        <p:nvPicPr>
          <p:cNvPr id="6" name="Picture 5">
            <a:extLst>
              <a:ext uri="{FF2B5EF4-FFF2-40B4-BE49-F238E27FC236}">
                <a16:creationId xmlns:a16="http://schemas.microsoft.com/office/drawing/2014/main" id="{F47782F4-264D-4E13-8A57-6F7049A2BB9E}"/>
              </a:ext>
            </a:extLst>
          </p:cNvPr>
          <p:cNvPicPr>
            <a:picLocks noChangeAspect="1"/>
          </p:cNvPicPr>
          <p:nvPr/>
        </p:nvPicPr>
        <p:blipFill>
          <a:blip r:embed="rId3"/>
          <a:stretch>
            <a:fillRect/>
          </a:stretch>
        </p:blipFill>
        <p:spPr>
          <a:xfrm>
            <a:off x="168339" y="1916377"/>
            <a:ext cx="8438322" cy="884431"/>
          </a:xfrm>
          <a:prstGeom prst="rect">
            <a:avLst/>
          </a:prstGeom>
        </p:spPr>
      </p:pic>
      <p:pic>
        <p:nvPicPr>
          <p:cNvPr id="7" name="object 4">
            <a:extLst>
              <a:ext uri="{FF2B5EF4-FFF2-40B4-BE49-F238E27FC236}">
                <a16:creationId xmlns:a16="http://schemas.microsoft.com/office/drawing/2014/main" id="{712D7C7C-4735-4897-9EB1-1A0D2183CE8F}"/>
              </a:ext>
            </a:extLst>
          </p:cNvPr>
          <p:cNvPicPr/>
          <p:nvPr/>
        </p:nvPicPr>
        <p:blipFill rotWithShape="1">
          <a:blip r:embed="rId4" cstate="print"/>
          <a:srcRect r="21695"/>
          <a:stretch/>
        </p:blipFill>
        <p:spPr>
          <a:xfrm>
            <a:off x="10741032" y="27603"/>
            <a:ext cx="1436668" cy="1088879"/>
          </a:xfrm>
          <a:prstGeom prst="rect">
            <a:avLst/>
          </a:prstGeom>
        </p:spPr>
      </p:pic>
      <p:pic>
        <p:nvPicPr>
          <p:cNvPr id="8" name="Picture 7">
            <a:extLst>
              <a:ext uri="{FF2B5EF4-FFF2-40B4-BE49-F238E27FC236}">
                <a16:creationId xmlns:a16="http://schemas.microsoft.com/office/drawing/2014/main" id="{24405B09-2448-4681-A0A4-CFF09147B8AF}"/>
              </a:ext>
            </a:extLst>
          </p:cNvPr>
          <p:cNvPicPr>
            <a:picLocks noChangeAspect="1"/>
          </p:cNvPicPr>
          <p:nvPr/>
        </p:nvPicPr>
        <p:blipFill>
          <a:blip r:embed="rId5"/>
          <a:stretch>
            <a:fillRect/>
          </a:stretch>
        </p:blipFill>
        <p:spPr>
          <a:xfrm>
            <a:off x="234651" y="117884"/>
            <a:ext cx="1384533" cy="941482"/>
          </a:xfrm>
          <a:prstGeom prst="rect">
            <a:avLst/>
          </a:prstGeom>
        </p:spPr>
      </p:pic>
      <p:pic>
        <p:nvPicPr>
          <p:cNvPr id="9" name="Picture 2" descr="Federal Emergency Management Agency (FEMA) Chemical, Biological,  Radiological, and Nuclear (CBRN) Office: Chemical Portfolio Ove">
            <a:extLst>
              <a:ext uri="{FF2B5EF4-FFF2-40B4-BE49-F238E27FC236}">
                <a16:creationId xmlns:a16="http://schemas.microsoft.com/office/drawing/2014/main" id="{EF894952-3460-4B21-B722-631931943D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8961" y="0"/>
            <a:ext cx="1848682" cy="18486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9134B07-FDD4-4628-BA60-DEBAEC4303B7}"/>
              </a:ext>
            </a:extLst>
          </p:cNvPr>
          <p:cNvPicPr>
            <a:picLocks noChangeAspect="1"/>
          </p:cNvPicPr>
          <p:nvPr/>
        </p:nvPicPr>
        <p:blipFill>
          <a:blip r:embed="rId7"/>
          <a:stretch>
            <a:fillRect/>
          </a:stretch>
        </p:blipFill>
        <p:spPr>
          <a:xfrm>
            <a:off x="0" y="5617667"/>
            <a:ext cx="12192000" cy="1261872"/>
          </a:xfrm>
          <a:prstGeom prst="rect">
            <a:avLst/>
          </a:prstGeom>
        </p:spPr>
      </p:pic>
      <p:sp>
        <p:nvSpPr>
          <p:cNvPr id="2" name="Rectangle 1">
            <a:extLst>
              <a:ext uri="{FF2B5EF4-FFF2-40B4-BE49-F238E27FC236}">
                <a16:creationId xmlns:a16="http://schemas.microsoft.com/office/drawing/2014/main" id="{8206FE79-F5DB-4E1F-A8E3-392D875D21C3}"/>
              </a:ext>
            </a:extLst>
          </p:cNvPr>
          <p:cNvSpPr/>
          <p:nvPr/>
        </p:nvSpPr>
        <p:spPr>
          <a:xfrm>
            <a:off x="168339" y="1921138"/>
            <a:ext cx="8369374" cy="707886"/>
          </a:xfrm>
          <a:prstGeom prst="rect">
            <a:avLst/>
          </a:prstGeom>
        </p:spPr>
        <p:txBody>
          <a:bodyPr wrap="square">
            <a:spAutoFit/>
          </a:bodyPr>
          <a:lstStyle/>
          <a:p>
            <a:r>
              <a:rPr lang="hi-IN" sz="4000" dirty="0" err="1"/>
              <a:t>सीबीआरएन</a:t>
            </a:r>
            <a:r>
              <a:rPr lang="hi-IN" sz="4000" dirty="0"/>
              <a:t> पाठ्यक्रम परिचय</a:t>
            </a:r>
            <a:endParaRPr lang="en-IN" sz="4000" b="1" dirty="0">
              <a:solidFill>
                <a:schemeClr val="bg1"/>
              </a:solidFill>
              <a:latin typeface="Open sans"/>
            </a:endParaRPr>
          </a:p>
        </p:txBody>
      </p:sp>
      <p:sp>
        <p:nvSpPr>
          <p:cNvPr id="4" name="TextBox 3">
            <a:extLst>
              <a:ext uri="{FF2B5EF4-FFF2-40B4-BE49-F238E27FC236}">
                <a16:creationId xmlns:a16="http://schemas.microsoft.com/office/drawing/2014/main" id="{5A3DC05F-6F97-E868-B8B1-CD9A028E905E}"/>
              </a:ext>
            </a:extLst>
          </p:cNvPr>
          <p:cNvSpPr txBox="1"/>
          <p:nvPr/>
        </p:nvSpPr>
        <p:spPr>
          <a:xfrm>
            <a:off x="7716452" y="5945597"/>
            <a:ext cx="6395084" cy="545855"/>
          </a:xfrm>
          <a:prstGeom prst="rect">
            <a:avLst/>
          </a:prstGeom>
          <a:noFill/>
        </p:spPr>
        <p:txBody>
          <a:bodyPr wrap="square">
            <a:spAutoFit/>
          </a:bodyPr>
          <a:lstStyle/>
          <a:p>
            <a:pPr>
              <a:lnSpc>
                <a:spcPct val="107000"/>
              </a:lnSpc>
              <a:spcAft>
                <a:spcPts val="800"/>
              </a:spcAft>
              <a:buNone/>
            </a:pPr>
            <a:r>
              <a:rPr lang="hi-IN" sz="2800" dirty="0"/>
              <a:t>उप निरीक्षक/</a:t>
            </a:r>
            <a:r>
              <a:rPr lang="hi-IN" sz="2800" dirty="0" err="1"/>
              <a:t>जीडी</a:t>
            </a:r>
            <a:r>
              <a:rPr lang="hi-IN" sz="2800" dirty="0"/>
              <a:t> मोहन सिंह</a:t>
            </a:r>
            <a:endParaRPr lang="en-IN" sz="6000"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2276061"/>
            <a:ext cx="3419062" cy="1908316"/>
          </a:xfrm>
        </p:spPr>
        <p:txBody>
          <a:bodyPr>
            <a:noAutofit/>
          </a:bodyPr>
          <a:lstStyle/>
          <a:p>
            <a:pPr algn="ctr"/>
            <a:r>
              <a:rPr lang="hi-IN" sz="4000" b="1" dirty="0">
                <a:solidFill>
                  <a:srgbClr val="C00000"/>
                </a:solidFill>
                <a:latin typeface="Open sans" panose="020B0606030504020204"/>
                <a:cs typeface="Arial" pitchFamily="34" charset="0"/>
              </a:rPr>
              <a:t>विस्तृत पाठ्यक्रम</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7" name="Picture 6">
            <a:extLst>
              <a:ext uri="{FF2B5EF4-FFF2-40B4-BE49-F238E27FC236}">
                <a16:creationId xmlns:a16="http://schemas.microsoft.com/office/drawing/2014/main" id="{49B37A49-6701-435B-8963-E0DB6A23EC9D}"/>
              </a:ext>
            </a:extLst>
          </p:cNvPr>
          <p:cNvPicPr>
            <a:picLocks noChangeAspect="1"/>
          </p:cNvPicPr>
          <p:nvPr/>
        </p:nvPicPr>
        <p:blipFill>
          <a:blip r:embed="rId4">
            <a:extLst>
              <a:ext uri="{28A0092B-C50C-407E-A947-70E740481C1C}">
                <a14:useLocalDpi xmlns:a14="http://schemas.microsoft.com/office/drawing/2010/main" val="0"/>
              </a:ext>
            </a:extLst>
          </a:blip>
          <a:srcRect l="31250" t="17619" r="31786" b="27936"/>
          <a:stretch/>
        </p:blipFill>
        <p:spPr>
          <a:xfrm>
            <a:off x="3886200" y="1212243"/>
            <a:ext cx="7792279" cy="5242311"/>
          </a:xfrm>
          <a:prstGeom prst="rect">
            <a:avLst/>
          </a:prstGeom>
        </p:spPr>
      </p:pic>
    </p:spTree>
    <p:extLst>
      <p:ext uri="{BB962C8B-B14F-4D97-AF65-F5344CB8AC3E}">
        <p14:creationId xmlns:p14="http://schemas.microsoft.com/office/powerpoint/2010/main" val="2810901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6739" y="1378523"/>
            <a:ext cx="6629400" cy="4018421"/>
          </a:xfrm>
        </p:spPr>
        <p:txBody>
          <a:bodyPr>
            <a:noAutofit/>
          </a:bodyPr>
          <a:lstStyle/>
          <a:p>
            <a:pPr>
              <a:lnSpc>
                <a:spcPct val="150000"/>
              </a:lnSpc>
              <a:spcBef>
                <a:spcPct val="40000"/>
              </a:spcBef>
              <a:buClr>
                <a:srgbClr val="1F497D"/>
              </a:buClr>
              <a:buBlip>
                <a:blip r:embed="rId2"/>
              </a:buBlip>
            </a:pPr>
            <a:r>
              <a:rPr lang="hi-IN" altLang="en-US" sz="2400" dirty="0" err="1">
                <a:solidFill>
                  <a:schemeClr val="dk1"/>
                </a:solidFill>
              </a:rPr>
              <a:t>लेक्चर</a:t>
            </a:r>
            <a:endParaRPr lang="hi-IN" altLang="en-US" sz="2400" dirty="0">
              <a:solidFill>
                <a:schemeClr val="dk1"/>
              </a:solidFill>
            </a:endParaRPr>
          </a:p>
          <a:p>
            <a:pPr>
              <a:lnSpc>
                <a:spcPct val="150000"/>
              </a:lnSpc>
              <a:spcBef>
                <a:spcPct val="40000"/>
              </a:spcBef>
              <a:buClr>
                <a:srgbClr val="1F497D"/>
              </a:buClr>
              <a:buBlip>
                <a:blip r:embed="rId2"/>
              </a:buBlip>
            </a:pPr>
            <a:r>
              <a:rPr lang="hi-IN" altLang="en-US" sz="2400" dirty="0">
                <a:solidFill>
                  <a:schemeClr val="dk1"/>
                </a:solidFill>
              </a:rPr>
              <a:t>प्रदर्शन</a:t>
            </a:r>
          </a:p>
          <a:p>
            <a:pPr>
              <a:lnSpc>
                <a:spcPct val="150000"/>
              </a:lnSpc>
              <a:spcBef>
                <a:spcPct val="40000"/>
              </a:spcBef>
              <a:buClr>
                <a:srgbClr val="1F497D"/>
              </a:buClr>
              <a:buBlip>
                <a:blip r:embed="rId2"/>
              </a:buBlip>
            </a:pPr>
            <a:r>
              <a:rPr lang="hi-IN" altLang="en-US" sz="2400" dirty="0" err="1">
                <a:solidFill>
                  <a:schemeClr val="dk1"/>
                </a:solidFill>
              </a:rPr>
              <a:t>प्रैक्टिकल</a:t>
            </a:r>
            <a:endParaRPr lang="hi-IN" altLang="en-US" sz="2400" dirty="0">
              <a:solidFill>
                <a:schemeClr val="dk1"/>
              </a:solidFill>
            </a:endParaRPr>
          </a:p>
          <a:p>
            <a:pPr>
              <a:lnSpc>
                <a:spcPct val="150000"/>
              </a:lnSpc>
              <a:spcBef>
                <a:spcPct val="40000"/>
              </a:spcBef>
              <a:buClr>
                <a:srgbClr val="1F497D"/>
              </a:buClr>
              <a:buBlip>
                <a:blip r:embed="rId2"/>
              </a:buBlip>
            </a:pPr>
            <a:r>
              <a:rPr lang="hi-IN" altLang="en-US" sz="2400" dirty="0">
                <a:solidFill>
                  <a:schemeClr val="dk1"/>
                </a:solidFill>
              </a:rPr>
              <a:t>ग्रुप गतिविधियाँ/अभ्यास</a:t>
            </a:r>
          </a:p>
          <a:p>
            <a:pPr>
              <a:lnSpc>
                <a:spcPct val="150000"/>
              </a:lnSpc>
              <a:spcBef>
                <a:spcPct val="40000"/>
              </a:spcBef>
              <a:buClr>
                <a:srgbClr val="1F497D"/>
              </a:buClr>
              <a:buBlip>
                <a:blip r:embed="rId2"/>
              </a:buBlip>
            </a:pPr>
            <a:r>
              <a:rPr lang="hi-IN" altLang="en-US" sz="2400" dirty="0">
                <a:solidFill>
                  <a:schemeClr val="dk1"/>
                </a:solidFill>
              </a:rPr>
              <a:t>ऑडियो-विजुअल प्रशिक्षण वीडियो</a:t>
            </a:r>
            <a:endParaRPr lang="en-US" altLang="en-US" sz="2400" dirty="0">
              <a:solidFill>
                <a:schemeClr val="dk1"/>
              </a:solidFill>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3"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4"/>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437322" y="2276061"/>
            <a:ext cx="3657600" cy="1908316"/>
          </a:xfrm>
        </p:spPr>
        <p:txBody>
          <a:bodyPr>
            <a:noAutofit/>
          </a:bodyPr>
          <a:lstStyle/>
          <a:p>
            <a:pPr algn="ctr"/>
            <a:r>
              <a:rPr lang="hi-IN" sz="4000" b="1" dirty="0">
                <a:solidFill>
                  <a:srgbClr val="C00000"/>
                </a:solidFill>
                <a:latin typeface="Open sans" panose="020B0606030504020204"/>
                <a:cs typeface="Arial" pitchFamily="34" charset="0"/>
              </a:rPr>
              <a:t>शिक्षण का तरीका</a:t>
            </a:r>
            <a:endParaRPr lang="en-US" sz="4000" b="1" dirty="0">
              <a:solidFill>
                <a:srgbClr val="C00000"/>
              </a:solidFill>
              <a:latin typeface="Open sans" panose="020B0606030504020204"/>
              <a:cs typeface="Arial" pitchFamily="34" charset="0"/>
            </a:endParaRPr>
          </a:p>
        </p:txBody>
      </p:sp>
    </p:spTree>
    <p:extLst>
      <p:ext uri="{BB962C8B-B14F-4D97-AF65-F5344CB8AC3E}">
        <p14:creationId xmlns:p14="http://schemas.microsoft.com/office/powerpoint/2010/main" val="4072518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437322" y="2276061"/>
            <a:ext cx="3657600" cy="1908316"/>
          </a:xfrm>
        </p:spPr>
        <p:txBody>
          <a:bodyPr>
            <a:noAutofit/>
          </a:bodyPr>
          <a:lstStyle/>
          <a:p>
            <a:pPr algn="ctr"/>
            <a:r>
              <a:rPr lang="hi-IN" sz="4000" b="1" dirty="0">
                <a:solidFill>
                  <a:srgbClr val="C00000"/>
                </a:solidFill>
                <a:latin typeface="Open sans" panose="020B0606030504020204"/>
                <a:cs typeface="Arial" pitchFamily="34" charset="0"/>
              </a:rPr>
              <a:t>यूनिट टेस्ट </a:t>
            </a:r>
            <a:endParaRPr lang="en-US" sz="4000" b="1" dirty="0">
              <a:solidFill>
                <a:srgbClr val="C00000"/>
              </a:solidFill>
              <a:latin typeface="Open sans" panose="020B0606030504020204"/>
              <a:cs typeface="Arial" pitchFamily="34" charset="0"/>
            </a:endParaRPr>
          </a:p>
        </p:txBody>
      </p:sp>
      <p:pic>
        <p:nvPicPr>
          <p:cNvPr id="11" name="Picture 10">
            <a:extLst>
              <a:ext uri="{FF2B5EF4-FFF2-40B4-BE49-F238E27FC236}">
                <a16:creationId xmlns:a16="http://schemas.microsoft.com/office/drawing/2014/main" id="{03EA2DCE-2E04-4A6D-A252-DDCB34FB77E6}"/>
              </a:ext>
            </a:extLst>
          </p:cNvPr>
          <p:cNvPicPr>
            <a:picLocks noChangeAspect="1"/>
          </p:cNvPicPr>
          <p:nvPr/>
        </p:nvPicPr>
        <p:blipFill>
          <a:blip r:embed="rId4"/>
          <a:stretch>
            <a:fillRect/>
          </a:stretch>
        </p:blipFill>
        <p:spPr>
          <a:xfrm>
            <a:off x="3760681" y="1316432"/>
            <a:ext cx="7698685" cy="4996484"/>
          </a:xfrm>
          <a:prstGeom prst="rect">
            <a:avLst/>
          </a:prstGeom>
        </p:spPr>
      </p:pic>
    </p:spTree>
    <p:extLst>
      <p:ext uri="{BB962C8B-B14F-4D97-AF65-F5344CB8AC3E}">
        <p14:creationId xmlns:p14="http://schemas.microsoft.com/office/powerpoint/2010/main" val="2777211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234651" y="2765974"/>
            <a:ext cx="3348615" cy="2199686"/>
          </a:xfrm>
        </p:spPr>
        <p:txBody>
          <a:bodyPr>
            <a:noAutofit/>
          </a:bodyPr>
          <a:lstStyle/>
          <a:p>
            <a:pPr algn="ctr"/>
            <a:r>
              <a:rPr lang="hi-IN" sz="4000" b="1" dirty="0">
                <a:solidFill>
                  <a:srgbClr val="C00000"/>
                </a:solidFill>
                <a:latin typeface="Open sans" panose="020B0606030504020204"/>
                <a:cs typeface="Arial" pitchFamily="34" charset="0"/>
              </a:rPr>
              <a:t>अंतिम परीक्षा व्यावहारिक</a:t>
            </a:r>
            <a:endParaRPr lang="en-US" sz="4000" b="1" dirty="0">
              <a:solidFill>
                <a:srgbClr val="C00000"/>
              </a:solidFill>
              <a:latin typeface="Open sans" panose="020B0606030504020204"/>
              <a:cs typeface="Arial" pitchFamily="34" charset="0"/>
            </a:endParaRPr>
          </a:p>
        </p:txBody>
      </p:sp>
      <p:pic>
        <p:nvPicPr>
          <p:cNvPr id="6" name="Picture 5">
            <a:extLst>
              <a:ext uri="{FF2B5EF4-FFF2-40B4-BE49-F238E27FC236}">
                <a16:creationId xmlns:a16="http://schemas.microsoft.com/office/drawing/2014/main" id="{AA9FBE0C-3E34-41BF-B618-6EE099B2DF46}"/>
              </a:ext>
            </a:extLst>
          </p:cNvPr>
          <p:cNvPicPr>
            <a:picLocks noChangeAspect="1"/>
          </p:cNvPicPr>
          <p:nvPr/>
        </p:nvPicPr>
        <p:blipFill>
          <a:blip r:embed="rId4"/>
          <a:stretch>
            <a:fillRect/>
          </a:stretch>
        </p:blipFill>
        <p:spPr>
          <a:xfrm>
            <a:off x="3906078" y="1201627"/>
            <a:ext cx="7658306" cy="5328381"/>
          </a:xfrm>
          <a:prstGeom prst="rect">
            <a:avLst/>
          </a:prstGeom>
        </p:spPr>
      </p:pic>
    </p:spTree>
    <p:extLst>
      <p:ext uri="{BB962C8B-B14F-4D97-AF65-F5344CB8AC3E}">
        <p14:creationId xmlns:p14="http://schemas.microsoft.com/office/powerpoint/2010/main" val="2669151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234651" y="2709198"/>
            <a:ext cx="3657600" cy="1908316"/>
          </a:xfrm>
        </p:spPr>
        <p:txBody>
          <a:bodyPr>
            <a:noAutofit/>
          </a:bodyPr>
          <a:lstStyle/>
          <a:p>
            <a:pPr algn="ctr"/>
            <a:r>
              <a:rPr lang="hi-IN" sz="4000" b="1" dirty="0">
                <a:solidFill>
                  <a:srgbClr val="C00000"/>
                </a:solidFill>
                <a:latin typeface="Open sans" panose="020B0606030504020204"/>
                <a:cs typeface="Arial" pitchFamily="34" charset="0"/>
              </a:rPr>
              <a:t>अंतिम परीक्षा व्यावहारिक</a:t>
            </a:r>
            <a:endParaRPr lang="en-US" sz="4000" b="1" dirty="0">
              <a:solidFill>
                <a:srgbClr val="C00000"/>
              </a:solidFill>
              <a:latin typeface="Open sans" panose="020B0606030504020204"/>
              <a:cs typeface="Arial" pitchFamily="34" charset="0"/>
            </a:endParaRPr>
          </a:p>
        </p:txBody>
      </p:sp>
      <p:pic>
        <p:nvPicPr>
          <p:cNvPr id="7" name="Picture 6">
            <a:extLst>
              <a:ext uri="{FF2B5EF4-FFF2-40B4-BE49-F238E27FC236}">
                <a16:creationId xmlns:a16="http://schemas.microsoft.com/office/drawing/2014/main" id="{4873D69D-3F43-42F3-904D-724C608FDF74}"/>
              </a:ext>
            </a:extLst>
          </p:cNvPr>
          <p:cNvPicPr>
            <a:picLocks noChangeAspect="1"/>
          </p:cNvPicPr>
          <p:nvPr/>
        </p:nvPicPr>
        <p:blipFill>
          <a:blip r:embed="rId4"/>
          <a:stretch>
            <a:fillRect/>
          </a:stretch>
        </p:blipFill>
        <p:spPr>
          <a:xfrm>
            <a:off x="3896139" y="1224997"/>
            <a:ext cx="7787929" cy="5225499"/>
          </a:xfrm>
          <a:prstGeom prst="rect">
            <a:avLst/>
          </a:prstGeom>
        </p:spPr>
      </p:pic>
    </p:spTree>
    <p:extLst>
      <p:ext uri="{BB962C8B-B14F-4D97-AF65-F5344CB8AC3E}">
        <p14:creationId xmlns:p14="http://schemas.microsoft.com/office/powerpoint/2010/main" val="432804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21BD96C2-7ED6-4093-A5AB-668C94D54A89}"/>
              </a:ext>
            </a:extLst>
          </p:cNvPr>
          <p:cNvPicPr/>
          <p:nvPr/>
        </p:nvPicPr>
        <p:blipFill rotWithShape="1">
          <a:blip r:embed="rId3"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4"/>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437322" y="2276061"/>
            <a:ext cx="3379304" cy="1908316"/>
          </a:xfrm>
        </p:spPr>
        <p:txBody>
          <a:bodyPr>
            <a:noAutofit/>
          </a:bodyPr>
          <a:lstStyle/>
          <a:p>
            <a:pPr algn="ctr"/>
            <a:r>
              <a:rPr lang="hi-IN" sz="4000" b="1" dirty="0">
                <a:solidFill>
                  <a:srgbClr val="C00000"/>
                </a:solidFill>
                <a:latin typeface="Open sans" panose="020B0606030504020204"/>
                <a:cs typeface="Arial" pitchFamily="34" charset="0"/>
              </a:rPr>
              <a:t>मूल्यांकन</a:t>
            </a:r>
            <a:endParaRPr lang="en-US" sz="4000" b="1" dirty="0">
              <a:solidFill>
                <a:srgbClr val="C00000"/>
              </a:solidFill>
              <a:latin typeface="Open sans" panose="020B0606030504020204"/>
              <a:cs typeface="Arial" pitchFamily="34" charset="0"/>
            </a:endParaRPr>
          </a:p>
        </p:txBody>
      </p:sp>
      <p:sp>
        <p:nvSpPr>
          <p:cNvPr id="2" name="Rectangle 1">
            <a:extLst>
              <a:ext uri="{FF2B5EF4-FFF2-40B4-BE49-F238E27FC236}">
                <a16:creationId xmlns:a16="http://schemas.microsoft.com/office/drawing/2014/main" id="{45F3563E-AA50-4B10-B89F-38252E851CAF}"/>
              </a:ext>
            </a:extLst>
          </p:cNvPr>
          <p:cNvSpPr/>
          <p:nvPr/>
        </p:nvSpPr>
        <p:spPr>
          <a:xfrm>
            <a:off x="4598504" y="1002275"/>
            <a:ext cx="6096000" cy="5355312"/>
          </a:xfrm>
          <a:prstGeom prst="rect">
            <a:avLst/>
          </a:prstGeom>
        </p:spPr>
        <p:txBody>
          <a:bodyPr>
            <a:spAutoFit/>
          </a:bodyPr>
          <a:lstStyle/>
          <a:p>
            <a:pPr marL="457200" indent="-457200">
              <a:lnSpc>
                <a:spcPct val="160000"/>
              </a:lnSpc>
              <a:buFont typeface="Wingdings" panose="05000000000000000000" pitchFamily="2" charset="2"/>
              <a:buChar char="ü"/>
              <a:defRPr/>
            </a:pPr>
            <a:r>
              <a:rPr lang="hi-IN" sz="2400" dirty="0">
                <a:solidFill>
                  <a:schemeClr val="dk1"/>
                </a:solidFill>
              </a:rPr>
              <a:t>कुल यूनिट टेस्ट 7</a:t>
            </a:r>
          </a:p>
          <a:p>
            <a:pPr marL="457200" indent="-457200">
              <a:lnSpc>
                <a:spcPct val="160000"/>
              </a:lnSpc>
              <a:buFont typeface="Wingdings" panose="05000000000000000000" pitchFamily="2" charset="2"/>
              <a:buChar char="ü"/>
              <a:defRPr/>
            </a:pPr>
            <a:r>
              <a:rPr lang="hi-IN" sz="2400" dirty="0">
                <a:solidFill>
                  <a:schemeClr val="dk1"/>
                </a:solidFill>
              </a:rPr>
              <a:t>लिखित अंक 175 (प्रत्येक 25 अंक)</a:t>
            </a:r>
          </a:p>
          <a:p>
            <a:pPr marL="457200" indent="-457200">
              <a:lnSpc>
                <a:spcPct val="160000"/>
              </a:lnSpc>
              <a:buFont typeface="Wingdings" panose="05000000000000000000" pitchFamily="2" charset="2"/>
              <a:buChar char="ü"/>
              <a:defRPr/>
            </a:pPr>
            <a:r>
              <a:rPr lang="hi-IN" sz="2400" dirty="0" err="1">
                <a:solidFill>
                  <a:schemeClr val="dk1"/>
                </a:solidFill>
              </a:rPr>
              <a:t>प्रैक्टिकल</a:t>
            </a:r>
            <a:r>
              <a:rPr lang="hi-IN" sz="2400" dirty="0">
                <a:solidFill>
                  <a:schemeClr val="dk1"/>
                </a:solidFill>
              </a:rPr>
              <a:t> अंक 100 (वॉयस टेस्ट सहित)</a:t>
            </a:r>
          </a:p>
          <a:p>
            <a:pPr marL="457200" indent="-457200">
              <a:lnSpc>
                <a:spcPct val="160000"/>
              </a:lnSpc>
              <a:buFont typeface="Wingdings" panose="05000000000000000000" pitchFamily="2" charset="2"/>
              <a:buChar char="ü"/>
              <a:defRPr/>
            </a:pPr>
            <a:r>
              <a:rPr lang="en-US" sz="2400" dirty="0">
                <a:solidFill>
                  <a:schemeClr val="dk1"/>
                </a:solidFill>
              </a:rPr>
              <a:t>CBRN </a:t>
            </a:r>
            <a:r>
              <a:rPr lang="hi-IN" sz="2400" dirty="0">
                <a:solidFill>
                  <a:schemeClr val="dk1"/>
                </a:solidFill>
              </a:rPr>
              <a:t>में पास होने के लिए हर यूनिट टेस्ट में पास होना अनिवार्य है, न्यूनतम 70% अंक चाहिए</a:t>
            </a:r>
          </a:p>
          <a:p>
            <a:pPr marL="457200" indent="-457200">
              <a:lnSpc>
                <a:spcPct val="160000"/>
              </a:lnSpc>
              <a:buFont typeface="Wingdings" panose="05000000000000000000" pitchFamily="2" charset="2"/>
              <a:buChar char="ü"/>
              <a:defRPr/>
            </a:pPr>
            <a:r>
              <a:rPr lang="hi-IN" sz="2400" dirty="0" err="1">
                <a:solidFill>
                  <a:schemeClr val="dk1"/>
                </a:solidFill>
              </a:rPr>
              <a:t>ग्रेडिंग</a:t>
            </a:r>
            <a:r>
              <a:rPr lang="hi-IN" sz="2400" dirty="0">
                <a:solidFill>
                  <a:schemeClr val="dk1"/>
                </a:solidFill>
              </a:rPr>
              <a:t> सिस्टम</a:t>
            </a:r>
          </a:p>
          <a:p>
            <a:pPr marL="457200" indent="-457200">
              <a:lnSpc>
                <a:spcPct val="160000"/>
              </a:lnSpc>
              <a:buFont typeface="Wingdings" panose="05000000000000000000" pitchFamily="2" charset="2"/>
              <a:buChar char="ü"/>
              <a:defRPr/>
            </a:pPr>
            <a:r>
              <a:rPr lang="hi-IN" sz="2400" dirty="0">
                <a:solidFill>
                  <a:schemeClr val="dk1"/>
                </a:solidFill>
              </a:rPr>
              <a:t>लिखित: </a:t>
            </a:r>
            <a:r>
              <a:rPr lang="en-US" sz="2400" dirty="0">
                <a:solidFill>
                  <a:schemeClr val="dk1"/>
                </a:solidFill>
              </a:rPr>
              <a:t>A, B, C</a:t>
            </a:r>
          </a:p>
          <a:p>
            <a:pPr marL="457200" indent="-457200">
              <a:lnSpc>
                <a:spcPct val="160000"/>
              </a:lnSpc>
              <a:buFont typeface="Wingdings" panose="05000000000000000000" pitchFamily="2" charset="2"/>
              <a:buChar char="ü"/>
              <a:defRPr/>
            </a:pPr>
            <a:r>
              <a:rPr lang="hi-IN" sz="2400" dirty="0" err="1">
                <a:solidFill>
                  <a:schemeClr val="dk1"/>
                </a:solidFill>
              </a:rPr>
              <a:t>प्रैक्टिकल</a:t>
            </a:r>
            <a:r>
              <a:rPr lang="hi-IN" sz="2400" dirty="0">
                <a:solidFill>
                  <a:schemeClr val="dk1"/>
                </a:solidFill>
              </a:rPr>
              <a:t>: </a:t>
            </a:r>
            <a:r>
              <a:rPr lang="en-US" sz="2400" dirty="0">
                <a:solidFill>
                  <a:schemeClr val="dk1"/>
                </a:solidFill>
              </a:rPr>
              <a:t>X, Y, Z</a:t>
            </a:r>
          </a:p>
        </p:txBody>
      </p:sp>
    </p:spTree>
    <p:extLst>
      <p:ext uri="{BB962C8B-B14F-4D97-AF65-F5344CB8AC3E}">
        <p14:creationId xmlns:p14="http://schemas.microsoft.com/office/powerpoint/2010/main" val="139142445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4556" y="1130048"/>
            <a:ext cx="7381461" cy="5330390"/>
          </a:xfrm>
        </p:spPr>
        <p:txBody>
          <a:bodyPr>
            <a:noAutofit/>
          </a:bodyPr>
          <a:lstStyle/>
          <a:p>
            <a:pPr lvl="0" algn="just">
              <a:lnSpc>
                <a:spcPct val="150000"/>
              </a:lnSpc>
            </a:pPr>
            <a:r>
              <a:rPr lang="hi-IN" sz="2400" dirty="0">
                <a:solidFill>
                  <a:schemeClr val="dk1"/>
                </a:solidFill>
              </a:rPr>
              <a:t>इस कोर्स में आपका मूल्यांकन तीन तरीकों से किया जाएगा:</a:t>
            </a:r>
          </a:p>
          <a:p>
            <a:pPr lvl="0" algn="just">
              <a:lnSpc>
                <a:spcPct val="150000"/>
              </a:lnSpc>
            </a:pPr>
            <a:r>
              <a:rPr lang="hi-IN" sz="2400" dirty="0" err="1">
                <a:solidFill>
                  <a:srgbClr val="C00000"/>
                </a:solidFill>
              </a:rPr>
              <a:t>लेसन</a:t>
            </a:r>
            <a:r>
              <a:rPr lang="hi-IN" sz="2400" dirty="0">
                <a:solidFill>
                  <a:srgbClr val="C00000"/>
                </a:solidFill>
              </a:rPr>
              <a:t> के बाद टेस्ट: </a:t>
            </a:r>
            <a:r>
              <a:rPr lang="hi-IN" sz="2400" dirty="0">
                <a:solidFill>
                  <a:schemeClr val="dk1"/>
                </a:solidFill>
              </a:rPr>
              <a:t>आप हर शाम उस दिन के </a:t>
            </a:r>
            <a:r>
              <a:rPr lang="hi-IN" sz="2400" dirty="0" err="1">
                <a:solidFill>
                  <a:schemeClr val="dk1"/>
                </a:solidFill>
              </a:rPr>
              <a:t>लेसन</a:t>
            </a:r>
            <a:r>
              <a:rPr lang="hi-IN" sz="2400" dirty="0">
                <a:solidFill>
                  <a:schemeClr val="dk1"/>
                </a:solidFill>
              </a:rPr>
              <a:t> पर एक लिखित पोस्ट-टेस्ट (सेल्फ-टेस्ट) देंगे। प्रश्न छोटे उत्तर, </a:t>
            </a:r>
            <a:r>
              <a:rPr lang="hi-IN" sz="2400" dirty="0" err="1">
                <a:solidFill>
                  <a:schemeClr val="dk1"/>
                </a:solidFill>
              </a:rPr>
              <a:t>बहुविकल्पीय</a:t>
            </a:r>
            <a:r>
              <a:rPr lang="hi-IN" sz="2400" dirty="0">
                <a:solidFill>
                  <a:schemeClr val="dk1"/>
                </a:solidFill>
              </a:rPr>
              <a:t>, सही/गलत, रिक्त स्थान भरें या मिलान करने जैसे हो सकते हैं। आपसे कोई चित्र या चिह्न बनाने या पूरा करने के लिए भी कहा जा सकता है। इन पोस्ट-टेस्ट की समीक्षा अगले दिन की जाएगी।</a:t>
            </a:r>
            <a:endParaRPr lang="en-US" altLang="en-US" sz="2400" dirty="0">
              <a:solidFill>
                <a:schemeClr val="dk1"/>
              </a:solidFill>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437322" y="2276061"/>
            <a:ext cx="3332573" cy="1908316"/>
          </a:xfrm>
        </p:spPr>
        <p:txBody>
          <a:bodyPr>
            <a:noAutofit/>
          </a:bodyPr>
          <a:lstStyle/>
          <a:p>
            <a:pPr lvl="0" algn="ctr"/>
            <a:r>
              <a:rPr lang="hi-IN" sz="4000" b="1" dirty="0">
                <a:solidFill>
                  <a:srgbClr val="C00000"/>
                </a:solidFill>
                <a:latin typeface="Open Sans"/>
              </a:rPr>
              <a:t>मूल्यांकन विधि</a:t>
            </a:r>
            <a:endParaRPr lang="en-US" sz="4000" b="1" dirty="0">
              <a:solidFill>
                <a:srgbClr val="C00000"/>
              </a:solidFill>
              <a:latin typeface="Open Sans"/>
            </a:endParaRPr>
          </a:p>
        </p:txBody>
      </p:sp>
    </p:spTree>
    <p:extLst>
      <p:ext uri="{BB962C8B-B14F-4D97-AF65-F5344CB8AC3E}">
        <p14:creationId xmlns:p14="http://schemas.microsoft.com/office/powerpoint/2010/main" val="102042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4556" y="1418279"/>
            <a:ext cx="7381461" cy="4197326"/>
          </a:xfrm>
        </p:spPr>
        <p:txBody>
          <a:bodyPr>
            <a:noAutofit/>
          </a:bodyPr>
          <a:lstStyle/>
          <a:p>
            <a:pPr marL="457200" lvl="0" indent="-457200" algn="just">
              <a:lnSpc>
                <a:spcPct val="150000"/>
              </a:lnSpc>
              <a:buClr>
                <a:srgbClr val="FF0000"/>
              </a:buClr>
              <a:buSzPts val="3200"/>
              <a:buFont typeface="Noto Sans Symbols"/>
              <a:buChar char="▪"/>
            </a:pPr>
            <a:r>
              <a:rPr lang="hi-IN" sz="2400" dirty="0" err="1">
                <a:solidFill>
                  <a:srgbClr val="C00000"/>
                </a:solidFill>
              </a:rPr>
              <a:t>प्रैक्टिकल</a:t>
            </a:r>
            <a:r>
              <a:rPr lang="hi-IN" sz="2400" dirty="0">
                <a:solidFill>
                  <a:srgbClr val="C00000"/>
                </a:solidFill>
              </a:rPr>
              <a:t> मूल्यांकन, </a:t>
            </a:r>
            <a:r>
              <a:rPr lang="hi-IN" sz="2400" dirty="0">
                <a:solidFill>
                  <a:schemeClr val="dk1"/>
                </a:solidFill>
              </a:rPr>
              <a:t>जो प्रदर्शन घटक वाले पाठों में दिया जाएगा। अवधि कार्य की जटिलता और उनकी संख्या पर निर्भर करेगी। अंतिम लिखित मूल्यांकन: कोर्स पूरा करने के लिए सभी पाठों को शामिल करते हुए एक अंतिम लिखित मूल्यांकन होगा, जिसमें न्यूनतम उत्तीर्ण अंक 70 प्रतिशत होगा।</a:t>
            </a:r>
            <a:endParaRPr lang="en-US" sz="2400" dirty="0">
              <a:solidFill>
                <a:schemeClr val="dk1"/>
              </a:solidFill>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437322" y="2276061"/>
            <a:ext cx="3657600" cy="1908316"/>
          </a:xfrm>
        </p:spPr>
        <p:txBody>
          <a:bodyPr>
            <a:noAutofit/>
          </a:bodyPr>
          <a:lstStyle/>
          <a:p>
            <a:pPr lvl="0" algn="ctr"/>
            <a:r>
              <a:rPr lang="hi-IN" sz="4000" b="1" dirty="0">
                <a:solidFill>
                  <a:srgbClr val="C00000"/>
                </a:solidFill>
                <a:latin typeface="Open Sans"/>
              </a:rPr>
              <a:t>मूल्यांकन विधि</a:t>
            </a:r>
            <a:endParaRPr lang="en-US" sz="4000" b="1" dirty="0">
              <a:solidFill>
                <a:srgbClr val="C00000"/>
              </a:solidFill>
              <a:latin typeface="Open Sans"/>
            </a:endParaRPr>
          </a:p>
        </p:txBody>
      </p:sp>
    </p:spTree>
    <p:extLst>
      <p:ext uri="{BB962C8B-B14F-4D97-AF65-F5344CB8AC3E}">
        <p14:creationId xmlns:p14="http://schemas.microsoft.com/office/powerpoint/2010/main" val="413266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437322" y="2276061"/>
            <a:ext cx="3657600" cy="1908316"/>
          </a:xfrm>
        </p:spPr>
        <p:txBody>
          <a:bodyPr>
            <a:noAutofit/>
          </a:bodyPr>
          <a:lstStyle/>
          <a:p>
            <a:pPr lvl="0" algn="ctr"/>
            <a:r>
              <a:rPr lang="hi-IN" sz="4000" b="1" dirty="0">
                <a:solidFill>
                  <a:srgbClr val="C00000"/>
                </a:solidFill>
                <a:latin typeface="Open Sans"/>
                <a:cs typeface="Times New Roman" pitchFamily="18" charset="0"/>
              </a:rPr>
              <a:t>मूल्यांकन</a:t>
            </a:r>
            <a:endParaRPr lang="en-US" sz="4000" b="1" dirty="0">
              <a:solidFill>
                <a:srgbClr val="C00000"/>
              </a:solidFill>
              <a:latin typeface="Open Sans"/>
            </a:endParaRPr>
          </a:p>
        </p:txBody>
      </p:sp>
      <p:pic>
        <p:nvPicPr>
          <p:cNvPr id="11" name="Picture 10">
            <a:extLst>
              <a:ext uri="{FF2B5EF4-FFF2-40B4-BE49-F238E27FC236}">
                <a16:creationId xmlns:a16="http://schemas.microsoft.com/office/drawing/2014/main" id="{0A05388F-3BFD-46F3-9B4D-CD3DFFC4D6F9}"/>
              </a:ext>
            </a:extLst>
          </p:cNvPr>
          <p:cNvPicPr>
            <a:picLocks noChangeAspect="1"/>
          </p:cNvPicPr>
          <p:nvPr/>
        </p:nvPicPr>
        <p:blipFill>
          <a:blip r:embed="rId4"/>
          <a:stretch>
            <a:fillRect/>
          </a:stretch>
        </p:blipFill>
        <p:spPr>
          <a:xfrm>
            <a:off x="4313583" y="1282147"/>
            <a:ext cx="7251068" cy="4731027"/>
          </a:xfrm>
          <a:prstGeom prst="rect">
            <a:avLst/>
          </a:prstGeom>
        </p:spPr>
      </p:pic>
    </p:spTree>
    <p:extLst>
      <p:ext uri="{BB962C8B-B14F-4D97-AF65-F5344CB8AC3E}">
        <p14:creationId xmlns:p14="http://schemas.microsoft.com/office/powerpoint/2010/main" val="62891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4556" y="1418278"/>
            <a:ext cx="7381461" cy="4962643"/>
          </a:xfrm>
        </p:spPr>
        <p:txBody>
          <a:bodyPr>
            <a:noAutofit/>
          </a:bodyPr>
          <a:lstStyle/>
          <a:p>
            <a:pPr lvl="0" algn="just">
              <a:lnSpc>
                <a:spcPct val="150000"/>
              </a:lnSpc>
            </a:pPr>
            <a:r>
              <a:rPr lang="hi-IN" sz="2400" b="1" dirty="0">
                <a:solidFill>
                  <a:srgbClr val="FF0000"/>
                </a:solidFill>
                <a:latin typeface="Open Sans"/>
                <a:cs typeface="Times New Roman" pitchFamily="18" charset="0"/>
              </a:rPr>
              <a:t>प्रायोगिक मूल्यांकन:</a:t>
            </a:r>
            <a:endParaRPr lang="en-US" sz="2400" b="1" dirty="0">
              <a:solidFill>
                <a:srgbClr val="FF0000"/>
              </a:solidFill>
              <a:latin typeface="Open Sans"/>
              <a:cs typeface="Times New Roman" pitchFamily="18" charset="0"/>
            </a:endParaRPr>
          </a:p>
          <a:p>
            <a:pPr lvl="0" algn="just">
              <a:lnSpc>
                <a:spcPct val="150000"/>
              </a:lnSpc>
            </a:pPr>
            <a:r>
              <a:rPr lang="hi-IN" sz="2400" b="1" dirty="0">
                <a:solidFill>
                  <a:schemeClr val="dk1"/>
                </a:solidFill>
                <a:latin typeface="Open Sans"/>
                <a:cs typeface="Times New Roman" pitchFamily="18" charset="0"/>
              </a:rPr>
              <a:t>ऐसे </a:t>
            </a:r>
            <a:r>
              <a:rPr lang="hi-IN" sz="2400" b="1" dirty="0" err="1">
                <a:solidFill>
                  <a:schemeClr val="dk1"/>
                </a:solidFill>
                <a:latin typeface="Open Sans"/>
                <a:cs typeface="Times New Roman" pitchFamily="18" charset="0"/>
              </a:rPr>
              <a:t>लेसन</a:t>
            </a:r>
            <a:r>
              <a:rPr lang="hi-IN" sz="2400" b="1" dirty="0">
                <a:solidFill>
                  <a:schemeClr val="dk1"/>
                </a:solidFill>
                <a:latin typeface="Open Sans"/>
                <a:cs typeface="Times New Roman" pitchFamily="18" charset="0"/>
              </a:rPr>
              <a:t> जिनमें परफॉर्मेंस शामिल होता है, उनके बाद </a:t>
            </a:r>
            <a:r>
              <a:rPr lang="hi-IN" sz="2400" b="1" dirty="0" err="1">
                <a:solidFill>
                  <a:schemeClr val="dk1"/>
                </a:solidFill>
                <a:latin typeface="Open Sans"/>
                <a:cs typeface="Times New Roman" pitchFamily="18" charset="0"/>
              </a:rPr>
              <a:t>प्रैक्टिकल</a:t>
            </a:r>
            <a:r>
              <a:rPr lang="hi-IN" sz="2400" b="1" dirty="0">
                <a:solidFill>
                  <a:schemeClr val="dk1"/>
                </a:solidFill>
                <a:latin typeface="Open Sans"/>
                <a:cs typeface="Times New Roman" pitchFamily="18" charset="0"/>
              </a:rPr>
              <a:t> मूल्यांकन होगा। </a:t>
            </a:r>
            <a:r>
              <a:rPr lang="hi-IN" sz="2400" b="1" dirty="0" err="1">
                <a:solidFill>
                  <a:schemeClr val="dk1"/>
                </a:solidFill>
                <a:latin typeface="Open Sans"/>
                <a:cs typeface="Times New Roman" pitchFamily="18" charset="0"/>
              </a:rPr>
              <a:t>प्रैक्टिकल</a:t>
            </a:r>
            <a:r>
              <a:rPr lang="hi-IN" sz="2400" b="1" dirty="0">
                <a:solidFill>
                  <a:schemeClr val="dk1"/>
                </a:solidFill>
                <a:latin typeface="Open Sans"/>
                <a:cs typeface="Times New Roman" pitchFamily="18" charset="0"/>
              </a:rPr>
              <a:t> मूल्यांकन में, आपके काम करने के तरीके और सुरक्षा के प्रति आपके ध्यान के आधार पर, आपको पास या फेल ग्रेड दिया जाएगा। यदि आपको </a:t>
            </a:r>
            <a:r>
              <a:rPr lang="hi-IN" sz="2400" b="1" dirty="0" err="1">
                <a:solidFill>
                  <a:schemeClr val="dk1"/>
                </a:solidFill>
                <a:latin typeface="Open Sans"/>
                <a:cs typeface="Times New Roman" pitchFamily="18" charset="0"/>
              </a:rPr>
              <a:t>प्रैक्टिकल</a:t>
            </a:r>
            <a:r>
              <a:rPr lang="hi-IN" sz="2400" b="1" dirty="0">
                <a:solidFill>
                  <a:schemeClr val="dk1"/>
                </a:solidFill>
                <a:latin typeface="Open Sans"/>
                <a:cs typeface="Times New Roman" pitchFamily="18" charset="0"/>
              </a:rPr>
              <a:t> मूल्यांकन में फेल ग्रेड मिलता है, तो आपको प्रति </a:t>
            </a:r>
            <a:r>
              <a:rPr lang="hi-IN" sz="2400" b="1" dirty="0" err="1">
                <a:solidFill>
                  <a:schemeClr val="dk1"/>
                </a:solidFill>
                <a:latin typeface="Open Sans"/>
                <a:cs typeface="Times New Roman" pitchFamily="18" charset="0"/>
              </a:rPr>
              <a:t>प्रैक्टिकल</a:t>
            </a:r>
            <a:r>
              <a:rPr lang="hi-IN" sz="2400" b="1" dirty="0">
                <a:solidFill>
                  <a:schemeClr val="dk1"/>
                </a:solidFill>
                <a:latin typeface="Open Sans"/>
                <a:cs typeface="Times New Roman" pitchFamily="18" charset="0"/>
              </a:rPr>
              <a:t> मूल्यांकन के लिए एक बार </a:t>
            </a:r>
            <a:r>
              <a:rPr lang="hi-IN" sz="2400" b="1" dirty="0" err="1">
                <a:solidFill>
                  <a:schemeClr val="dk1"/>
                </a:solidFill>
                <a:latin typeface="Open Sans"/>
                <a:cs typeface="Times New Roman" pitchFamily="18" charset="0"/>
              </a:rPr>
              <a:t>री-एग्जाम</a:t>
            </a:r>
            <a:r>
              <a:rPr lang="hi-IN" sz="2400" b="1" dirty="0">
                <a:solidFill>
                  <a:schemeClr val="dk1"/>
                </a:solidFill>
                <a:latin typeface="Open Sans"/>
                <a:cs typeface="Times New Roman" pitchFamily="18" charset="0"/>
              </a:rPr>
              <a:t> देने का मौका मिलेगा।</a:t>
            </a:r>
            <a:endParaRPr lang="en-US" sz="2400" b="1" dirty="0">
              <a:solidFill>
                <a:schemeClr val="dk1"/>
              </a:solidFill>
              <a:latin typeface="Open Sans"/>
              <a:cs typeface="Times New Roman"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496956" y="2356272"/>
            <a:ext cx="2775633" cy="1908316"/>
          </a:xfrm>
        </p:spPr>
        <p:txBody>
          <a:bodyPr>
            <a:noAutofit/>
          </a:bodyPr>
          <a:lstStyle/>
          <a:p>
            <a:pPr lvl="0" algn="ctr"/>
            <a:r>
              <a:rPr lang="hi-IN" sz="4000" b="1" dirty="0">
                <a:solidFill>
                  <a:srgbClr val="C00000"/>
                </a:solidFill>
                <a:latin typeface="Open Sans"/>
              </a:rPr>
              <a:t>स्कोरिंग सिस्टम</a:t>
            </a:r>
            <a:endParaRPr lang="en-US" sz="4000" b="1" dirty="0">
              <a:solidFill>
                <a:srgbClr val="C00000"/>
              </a:solidFill>
              <a:latin typeface="Open Sans"/>
            </a:endParaRPr>
          </a:p>
        </p:txBody>
      </p:sp>
    </p:spTree>
    <p:extLst>
      <p:ext uri="{BB962C8B-B14F-4D97-AF65-F5344CB8AC3E}">
        <p14:creationId xmlns:p14="http://schemas.microsoft.com/office/powerpoint/2010/main" val="149970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03868-B964-F5F5-E332-CD9CD99F1F29}"/>
              </a:ext>
            </a:extLst>
          </p:cNvPr>
          <p:cNvSpPr txBox="1"/>
          <p:nvPr/>
        </p:nvSpPr>
        <p:spPr>
          <a:xfrm>
            <a:off x="4443663" y="1136650"/>
            <a:ext cx="6926702" cy="5032019"/>
          </a:xfrm>
          <a:prstGeom prst="rect">
            <a:avLst/>
          </a:prstGeom>
          <a:solidFill>
            <a:srgbClr val="FFFFFF"/>
          </a:solidFill>
        </p:spPr>
        <p:txBody>
          <a:bodyPr wrap="square">
            <a:spAutoFit/>
          </a:bodyPr>
          <a:lstStyle/>
          <a:p>
            <a:pPr indent="268288" algn="just">
              <a:lnSpc>
                <a:spcPct val="150000"/>
              </a:lnSpc>
              <a:buFont typeface="Wingdings" panose="05000000000000000000" pitchFamily="2" charset="2"/>
              <a:buChar char="§"/>
            </a:pPr>
            <a:r>
              <a:rPr lang="hi-IN" sz="2400" dirty="0"/>
              <a:t>पाठ्यक्रम का अवलोकन</a:t>
            </a:r>
            <a:endParaRPr lang="en-IN" sz="2400" dirty="0"/>
          </a:p>
          <a:p>
            <a:pPr indent="268288" algn="just">
              <a:lnSpc>
                <a:spcPct val="150000"/>
              </a:lnSpc>
              <a:buFont typeface="Wingdings" panose="05000000000000000000" pitchFamily="2" charset="2"/>
              <a:buChar char="§"/>
            </a:pPr>
            <a:r>
              <a:rPr lang="hi-IN" sz="2400" dirty="0"/>
              <a:t>पाठ्यक्रम समन्वयक, प्रशिक्षकों, सहायक कर्मियों, सहयोगी स्टाफ और अन्य प्रतिभागियों का परिचय।</a:t>
            </a:r>
            <a:endParaRPr lang="en-IN" sz="2400" dirty="0"/>
          </a:p>
          <a:p>
            <a:pPr indent="268288" algn="just">
              <a:lnSpc>
                <a:spcPct val="150000"/>
              </a:lnSpc>
              <a:buFont typeface="Wingdings" panose="05000000000000000000" pitchFamily="2" charset="2"/>
              <a:buChar char="§"/>
            </a:pPr>
            <a:r>
              <a:rPr lang="hi-IN" sz="2400" dirty="0"/>
              <a:t>पाठ्यक्रम की अवधि एवं कार्यप्रणाली।</a:t>
            </a:r>
            <a:endParaRPr lang="en-IN" sz="2400" dirty="0"/>
          </a:p>
          <a:p>
            <a:pPr indent="268288" algn="just">
              <a:lnSpc>
                <a:spcPct val="150000"/>
              </a:lnSpc>
              <a:buFont typeface="Wingdings" panose="05000000000000000000" pitchFamily="2" charset="2"/>
              <a:buChar char="§"/>
            </a:pPr>
            <a:r>
              <a:rPr lang="hi-IN" sz="2400" dirty="0"/>
              <a:t>मूल्यांकन / पाठ्यक्रम एवं समय-सारणी।</a:t>
            </a:r>
            <a:endParaRPr lang="en-IN" sz="2400" dirty="0"/>
          </a:p>
          <a:p>
            <a:pPr indent="268288" algn="just">
              <a:lnSpc>
                <a:spcPct val="150000"/>
              </a:lnSpc>
              <a:buFont typeface="Wingdings" panose="05000000000000000000" pitchFamily="2" charset="2"/>
              <a:buChar char="§"/>
            </a:pPr>
            <a:r>
              <a:rPr lang="hi-IN" sz="2400" dirty="0" err="1"/>
              <a:t>सीबीआरएन</a:t>
            </a:r>
            <a:r>
              <a:rPr lang="hi-IN" sz="2400" dirty="0"/>
              <a:t> क्या है…?</a:t>
            </a:r>
            <a:endParaRPr lang="en-IN" sz="2400" dirty="0"/>
          </a:p>
          <a:p>
            <a:pPr indent="268288" algn="just">
              <a:lnSpc>
                <a:spcPct val="150000"/>
              </a:lnSpc>
              <a:buFont typeface="Wingdings" panose="05000000000000000000" pitchFamily="2" charset="2"/>
              <a:buChar char="§"/>
            </a:pPr>
            <a:r>
              <a:rPr lang="hi-IN" sz="2400" dirty="0"/>
              <a:t>प्रथम </a:t>
            </a:r>
            <a:r>
              <a:rPr lang="hi-IN" sz="2400" dirty="0" err="1"/>
              <a:t>प्रत्युत्तरकर्ता</a:t>
            </a:r>
            <a:r>
              <a:rPr lang="hi-IN" sz="2400" dirty="0"/>
              <a:t> (</a:t>
            </a:r>
            <a:r>
              <a:rPr lang="en-IN" sz="2400" dirty="0"/>
              <a:t>First Responder) </a:t>
            </a:r>
            <a:r>
              <a:rPr lang="hi-IN" sz="2400" dirty="0"/>
              <a:t>की भूमिका।</a:t>
            </a:r>
            <a:endParaRPr lang="en-IN" sz="2400" dirty="0"/>
          </a:p>
          <a:p>
            <a:pPr indent="268288" algn="just">
              <a:lnSpc>
                <a:spcPct val="150000"/>
              </a:lnSpc>
              <a:buFont typeface="Wingdings" panose="05000000000000000000" pitchFamily="2" charset="2"/>
              <a:buChar char="§"/>
            </a:pPr>
            <a:r>
              <a:rPr lang="hi-IN" sz="2400" dirty="0" err="1"/>
              <a:t>सीबीआरएन</a:t>
            </a:r>
            <a:r>
              <a:rPr lang="hi-IN" sz="2400" dirty="0"/>
              <a:t> टीम की संरचना एवं मानक कार्यप्रणाली</a:t>
            </a:r>
            <a:r>
              <a:rPr lang="en-IN" sz="2400" dirty="0"/>
              <a:t>।</a:t>
            </a:r>
            <a:endParaRPr lang="en-IN" sz="2400" dirty="0">
              <a:latin typeface="Open sans" panose="020B0606030504020204"/>
              <a:cs typeface="Times New Roman" pitchFamily="18" charset="0"/>
            </a:endParaRPr>
          </a:p>
        </p:txBody>
      </p:sp>
      <p:pic>
        <p:nvPicPr>
          <p:cNvPr id="5" name="object 4">
            <a:extLst>
              <a:ext uri="{FF2B5EF4-FFF2-40B4-BE49-F238E27FC236}">
                <a16:creationId xmlns:a16="http://schemas.microsoft.com/office/drawing/2014/main" id="{856FA25A-709E-4DA5-B21D-9EF18B52D890}"/>
              </a:ext>
            </a:extLst>
          </p:cNvPr>
          <p:cNvPicPr/>
          <p:nvPr/>
        </p:nvPicPr>
        <p:blipFill rotWithShape="1">
          <a:blip r:embed="rId3" cstate="print"/>
          <a:srcRect r="21695"/>
          <a:stretch/>
        </p:blipFill>
        <p:spPr>
          <a:xfrm>
            <a:off x="10741032" y="27603"/>
            <a:ext cx="1436668" cy="1088879"/>
          </a:xfrm>
          <a:prstGeom prst="rect">
            <a:avLst/>
          </a:prstGeom>
        </p:spPr>
      </p:pic>
      <p:pic>
        <p:nvPicPr>
          <p:cNvPr id="6" name="Picture 5">
            <a:extLst>
              <a:ext uri="{FF2B5EF4-FFF2-40B4-BE49-F238E27FC236}">
                <a16:creationId xmlns:a16="http://schemas.microsoft.com/office/drawing/2014/main" id="{0F9162AC-4122-42F8-A2CD-26656E7AB2D2}"/>
              </a:ext>
            </a:extLst>
          </p:cNvPr>
          <p:cNvPicPr>
            <a:picLocks noChangeAspect="1"/>
          </p:cNvPicPr>
          <p:nvPr/>
        </p:nvPicPr>
        <p:blipFill>
          <a:blip r:embed="rId4"/>
          <a:stretch>
            <a:fillRect/>
          </a:stretch>
        </p:blipFill>
        <p:spPr>
          <a:xfrm>
            <a:off x="234651" y="117884"/>
            <a:ext cx="1384533" cy="941482"/>
          </a:xfrm>
          <a:prstGeom prst="rect">
            <a:avLst/>
          </a:prstGeom>
        </p:spPr>
      </p:pic>
      <p:sp>
        <p:nvSpPr>
          <p:cNvPr id="7" name="Title 1">
            <a:extLst>
              <a:ext uri="{FF2B5EF4-FFF2-40B4-BE49-F238E27FC236}">
                <a16:creationId xmlns:a16="http://schemas.microsoft.com/office/drawing/2014/main" id="{9291C649-BA7D-4089-9CD6-242816EA1A31}"/>
              </a:ext>
            </a:extLst>
          </p:cNvPr>
          <p:cNvSpPr txBox="1">
            <a:spLocks/>
          </p:cNvSpPr>
          <p:nvPr/>
        </p:nvSpPr>
        <p:spPr>
          <a:xfrm>
            <a:off x="762000" y="1447800"/>
            <a:ext cx="3124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dirty="0">
                <a:solidFill>
                  <a:srgbClr val="C00000"/>
                </a:solidFill>
              </a:rPr>
              <a:t>उद्देश्य</a:t>
            </a:r>
            <a:endParaRPr lang="en-US" sz="4000" b="1" dirty="0">
              <a:solidFill>
                <a:srgbClr val="C00000"/>
              </a:solidFill>
              <a:latin typeface="Open sans"/>
              <a:ea typeface="Sans Serif Collection" panose="020B0502040504020204" pitchFamily="34" charset="0"/>
              <a:cs typeface="Sans Serif Collection" panose="020B0502040504020204" pitchFamily="34" charset="0"/>
            </a:endParaRPr>
          </a:p>
        </p:txBody>
      </p:sp>
      <p:sp>
        <p:nvSpPr>
          <p:cNvPr id="8" name="Rectangle 7">
            <a:extLst>
              <a:ext uri="{FF2B5EF4-FFF2-40B4-BE49-F238E27FC236}">
                <a16:creationId xmlns:a16="http://schemas.microsoft.com/office/drawing/2014/main" id="{3EF1E498-D9B9-4E6E-B9D1-5C0D035992D0}"/>
              </a:ext>
            </a:extLst>
          </p:cNvPr>
          <p:cNvSpPr/>
          <p:nvPr/>
        </p:nvSpPr>
        <p:spPr>
          <a:xfrm>
            <a:off x="685800" y="2362200"/>
            <a:ext cx="3429000" cy="1977273"/>
          </a:xfrm>
          <a:prstGeom prst="rect">
            <a:avLst/>
          </a:prstGeom>
        </p:spPr>
        <p:txBody>
          <a:bodyPr wrap="square">
            <a:spAutoFit/>
          </a:bodyPr>
          <a:lstStyle/>
          <a:p>
            <a:pPr marL="342900" indent="-342900">
              <a:lnSpc>
                <a:spcPct val="150000"/>
              </a:lnSpc>
              <a:spcBef>
                <a:spcPct val="20000"/>
              </a:spcBef>
              <a:buFont typeface="Wingdings" pitchFamily="2" charset="2"/>
              <a:buChar char="§"/>
            </a:pPr>
            <a:r>
              <a:rPr lang="hi-IN" sz="2800" dirty="0"/>
              <a:t>इस पाठ को पूरा करने के बाद आप सक्षम होंगे:</a:t>
            </a:r>
            <a:endParaRPr lang="en-US" sz="2800" b="1" u="sng" dirty="0">
              <a:latin typeface="Open sans" panose="020B0606030504020204"/>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5726" y="1189681"/>
            <a:ext cx="7909803" cy="4962643"/>
          </a:xfrm>
        </p:spPr>
        <p:txBody>
          <a:bodyPr>
            <a:noAutofit/>
          </a:bodyPr>
          <a:lstStyle/>
          <a:p>
            <a:pPr marL="357188" indent="-357188" algn="just"/>
            <a:r>
              <a:rPr lang="en-US" sz="2400" dirty="0">
                <a:solidFill>
                  <a:schemeClr val="dk1"/>
                </a:solidFill>
              </a:rPr>
              <a:t>CBRN </a:t>
            </a:r>
            <a:r>
              <a:rPr lang="hi-IN" sz="2400" dirty="0">
                <a:solidFill>
                  <a:schemeClr val="dk1"/>
                </a:solidFill>
              </a:rPr>
              <a:t>ऐसे रासायनिक, जैविक, </a:t>
            </a:r>
            <a:r>
              <a:rPr lang="hi-IN" sz="2400" dirty="0" err="1">
                <a:solidFill>
                  <a:schemeClr val="dk1"/>
                </a:solidFill>
              </a:rPr>
              <a:t>रेडियोलॉजिकल</a:t>
            </a:r>
            <a:r>
              <a:rPr lang="hi-IN" sz="2400" dirty="0">
                <a:solidFill>
                  <a:schemeClr val="dk1"/>
                </a:solidFill>
              </a:rPr>
              <a:t> और परमाणु पदार्थ होते हैं, जो हथियार के रूप में इस्तेमाल किए जा सकते हैं या नहीं, और आतंकवादियों के हाथों में होने पर गंभीर नुकसान और बड़ा खतरा पैदा कर सकते हैं।</a:t>
            </a:r>
            <a:endParaRPr lang="en-US" sz="2400" dirty="0">
              <a:solidFill>
                <a:schemeClr val="dk1"/>
              </a:solidFill>
            </a:endParaRPr>
          </a:p>
          <a:p>
            <a:pPr marL="357188" indent="-357188" algn="just"/>
            <a:r>
              <a:rPr lang="hi-IN" sz="2400" dirty="0">
                <a:solidFill>
                  <a:schemeClr val="dk1"/>
                </a:solidFill>
              </a:rPr>
              <a:t>आधुनिक बम, उन्नत विस्फोटक सामग्री और उन्नत विस्फोटक हथियार (जैसे, </a:t>
            </a:r>
            <a:r>
              <a:rPr lang="hi-IN" sz="2400" dirty="0" err="1">
                <a:solidFill>
                  <a:schemeClr val="dk1"/>
                </a:solidFill>
              </a:rPr>
              <a:t>डर्टी</a:t>
            </a:r>
            <a:r>
              <a:rPr lang="hi-IN" sz="2400" dirty="0">
                <a:solidFill>
                  <a:schemeClr val="dk1"/>
                </a:solidFill>
              </a:rPr>
              <a:t> बम) का उपयोग करके </a:t>
            </a:r>
            <a:r>
              <a:rPr lang="hi-IN" sz="2400" dirty="0" err="1">
                <a:solidFill>
                  <a:schemeClr val="dk1"/>
                </a:solidFill>
              </a:rPr>
              <a:t>हथियारयुक्त</a:t>
            </a:r>
            <a:r>
              <a:rPr lang="hi-IN" sz="2400" dirty="0">
                <a:solidFill>
                  <a:schemeClr val="dk1"/>
                </a:solidFill>
              </a:rPr>
              <a:t> सामग्री को पहुँचाया जा सकता है।</a:t>
            </a:r>
            <a:endParaRPr lang="en-US" sz="2400" dirty="0">
              <a:solidFill>
                <a:schemeClr val="dk1"/>
              </a:solidFill>
            </a:endParaRPr>
          </a:p>
          <a:p>
            <a:pPr marL="357188" indent="-357188" algn="just"/>
            <a:r>
              <a:rPr lang="hi-IN" sz="2400" dirty="0">
                <a:solidFill>
                  <a:schemeClr val="dk1"/>
                </a:solidFill>
              </a:rPr>
              <a:t>गैर-आक्रामक सामग्री को पारंपरिक रूप से खतरनाक सामान (</a:t>
            </a:r>
            <a:r>
              <a:rPr lang="en-US" sz="2400" dirty="0">
                <a:solidFill>
                  <a:schemeClr val="dk1"/>
                </a:solidFill>
              </a:rPr>
              <a:t>DG) </a:t>
            </a:r>
            <a:r>
              <a:rPr lang="hi-IN" sz="2400" dirty="0">
                <a:solidFill>
                  <a:schemeClr val="dk1"/>
                </a:solidFill>
              </a:rPr>
              <a:t>या खतरनाक पदार्थ (</a:t>
            </a:r>
            <a:r>
              <a:rPr lang="en-US" sz="2400" dirty="0">
                <a:solidFill>
                  <a:schemeClr val="dk1"/>
                </a:solidFill>
              </a:rPr>
              <a:t>HAZMAT) </a:t>
            </a:r>
            <a:r>
              <a:rPr lang="hi-IN" sz="2400" dirty="0">
                <a:solidFill>
                  <a:schemeClr val="dk1"/>
                </a:solidFill>
              </a:rPr>
              <a:t>कहा जाता है और इसमें दूषित भोजन, </a:t>
            </a:r>
            <a:r>
              <a:rPr lang="hi-IN" sz="2400" dirty="0" err="1">
                <a:solidFill>
                  <a:schemeClr val="dk1"/>
                </a:solidFill>
              </a:rPr>
              <a:t>पशुधन</a:t>
            </a:r>
            <a:r>
              <a:rPr lang="hi-IN" sz="2400" dirty="0">
                <a:solidFill>
                  <a:schemeClr val="dk1"/>
                </a:solidFill>
              </a:rPr>
              <a:t> और फसलें शामिल हो सकती हैं।</a:t>
            </a:r>
            <a:endParaRPr lang="en-US" sz="2400" dirty="0">
              <a:solidFill>
                <a:schemeClr val="dk1"/>
              </a:solidFill>
            </a:endParaRPr>
          </a:p>
          <a:p>
            <a:pPr marL="357188" indent="-357188" algn="just"/>
            <a:r>
              <a:rPr lang="en-US" sz="2400" dirty="0">
                <a:solidFill>
                  <a:schemeClr val="dk1"/>
                </a:solidFill>
              </a:rPr>
              <a:t>CBRN </a:t>
            </a:r>
            <a:r>
              <a:rPr lang="hi-IN" sz="2400" dirty="0">
                <a:solidFill>
                  <a:schemeClr val="dk1"/>
                </a:solidFill>
              </a:rPr>
              <a:t>आपातकालीन स्थिति आकस्मिक या जानबूझकर हो सकती है।</a:t>
            </a:r>
            <a:endParaRPr lang="en-US" sz="2400" dirty="0">
              <a:solidFill>
                <a:schemeClr val="dk1"/>
              </a:solidFill>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437322" y="2276061"/>
            <a:ext cx="3268404" cy="1908316"/>
          </a:xfrm>
        </p:spPr>
        <p:txBody>
          <a:bodyPr>
            <a:noAutofit/>
          </a:bodyPr>
          <a:lstStyle/>
          <a:p>
            <a:pPr lvl="0" algn="ctr"/>
            <a:r>
              <a:rPr lang="hi-IN" sz="4000" b="1" dirty="0" err="1">
                <a:solidFill>
                  <a:srgbClr val="C00000"/>
                </a:solidFill>
                <a:latin typeface="Open Sans"/>
              </a:rPr>
              <a:t>सीबीआरएन</a:t>
            </a:r>
            <a:r>
              <a:rPr lang="hi-IN" sz="4000" b="1" dirty="0">
                <a:solidFill>
                  <a:srgbClr val="C00000"/>
                </a:solidFill>
                <a:latin typeface="Open Sans"/>
              </a:rPr>
              <a:t> क्या है?</a:t>
            </a:r>
            <a:endParaRPr lang="en-US" sz="4000" b="1" dirty="0">
              <a:solidFill>
                <a:srgbClr val="C00000"/>
              </a:solidFill>
              <a:latin typeface="Open Sans"/>
            </a:endParaRPr>
          </a:p>
        </p:txBody>
      </p:sp>
    </p:spTree>
    <p:extLst>
      <p:ext uri="{BB962C8B-B14F-4D97-AF65-F5344CB8AC3E}">
        <p14:creationId xmlns:p14="http://schemas.microsoft.com/office/powerpoint/2010/main" val="1799132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4068" y="1030652"/>
            <a:ext cx="7381461" cy="5539109"/>
          </a:xfrm>
        </p:spPr>
        <p:txBody>
          <a:bodyPr>
            <a:noAutofit/>
          </a:bodyPr>
          <a:lstStyle/>
          <a:p>
            <a:pPr algn="just">
              <a:lnSpc>
                <a:spcPct val="150000"/>
              </a:lnSpc>
            </a:pPr>
            <a:r>
              <a:rPr lang="hi-IN" dirty="0">
                <a:solidFill>
                  <a:schemeClr val="dk1"/>
                </a:solidFill>
              </a:rPr>
              <a:t>रासायनिक खतरे</a:t>
            </a:r>
            <a:r>
              <a:rPr lang="en-US" dirty="0">
                <a:solidFill>
                  <a:schemeClr val="dk1"/>
                </a:solidFill>
              </a:rPr>
              <a:t>: </a:t>
            </a:r>
            <a:endParaRPr lang="hi-IN" dirty="0">
              <a:solidFill>
                <a:schemeClr val="dk1"/>
              </a:solidFill>
            </a:endParaRPr>
          </a:p>
          <a:p>
            <a:pPr algn="just">
              <a:lnSpc>
                <a:spcPct val="150000"/>
              </a:lnSpc>
            </a:pPr>
            <a:r>
              <a:rPr lang="hi-IN" sz="2400" dirty="0">
                <a:solidFill>
                  <a:schemeClr val="dk1"/>
                </a:solidFill>
              </a:rPr>
              <a:t>रासायनिक युद्ध एजेंट</a:t>
            </a:r>
          </a:p>
          <a:p>
            <a:pPr algn="just">
              <a:lnSpc>
                <a:spcPct val="150000"/>
              </a:lnSpc>
            </a:pPr>
            <a:r>
              <a:rPr lang="hi-IN" sz="2400" dirty="0">
                <a:solidFill>
                  <a:schemeClr val="dk1"/>
                </a:solidFill>
              </a:rPr>
              <a:t>खतरनाक औद्योगिक रसायन जो रिसाव, विस्फोट, जंग, आग, प्रदूषण, ज़हर पैदा करते हैं</a:t>
            </a:r>
          </a:p>
          <a:p>
            <a:pPr algn="just">
              <a:lnSpc>
                <a:spcPct val="150000"/>
              </a:lnSpc>
            </a:pPr>
            <a:r>
              <a:rPr lang="hi-IN" dirty="0">
                <a:solidFill>
                  <a:schemeClr val="dk1"/>
                </a:solidFill>
              </a:rPr>
              <a:t>जैविक खतरे</a:t>
            </a:r>
            <a:r>
              <a:rPr lang="en-US" dirty="0">
                <a:solidFill>
                  <a:schemeClr val="dk1"/>
                </a:solidFill>
              </a:rPr>
              <a:t>:</a:t>
            </a:r>
            <a:endParaRPr lang="hi-IN" dirty="0">
              <a:solidFill>
                <a:schemeClr val="dk1"/>
              </a:solidFill>
            </a:endParaRPr>
          </a:p>
          <a:p>
            <a:pPr algn="just">
              <a:lnSpc>
                <a:spcPct val="150000"/>
              </a:lnSpc>
            </a:pPr>
            <a:r>
              <a:rPr lang="hi-IN" sz="2400" dirty="0">
                <a:solidFill>
                  <a:schemeClr val="dk1"/>
                </a:solidFill>
              </a:rPr>
              <a:t>जैविक युद्ध एजेंट</a:t>
            </a:r>
          </a:p>
          <a:p>
            <a:pPr algn="just">
              <a:lnSpc>
                <a:spcPct val="150000"/>
              </a:lnSpc>
            </a:pPr>
            <a:r>
              <a:rPr lang="hi-IN" sz="2400" dirty="0">
                <a:solidFill>
                  <a:schemeClr val="dk1"/>
                </a:solidFill>
              </a:rPr>
              <a:t>बैक्टीरिया, वायरस, </a:t>
            </a:r>
            <a:r>
              <a:rPr lang="hi-IN" sz="2400" dirty="0" err="1">
                <a:solidFill>
                  <a:schemeClr val="dk1"/>
                </a:solidFill>
              </a:rPr>
              <a:t>रिकेस्टिया</a:t>
            </a:r>
            <a:r>
              <a:rPr lang="hi-IN" sz="2400" dirty="0">
                <a:solidFill>
                  <a:schemeClr val="dk1"/>
                </a:solidFill>
              </a:rPr>
              <a:t> और परजीवी</a:t>
            </a:r>
          </a:p>
          <a:p>
            <a:pPr algn="just">
              <a:lnSpc>
                <a:spcPct val="150000"/>
              </a:lnSpc>
            </a:pPr>
            <a:r>
              <a:rPr lang="hi-IN" sz="2400" dirty="0">
                <a:solidFill>
                  <a:schemeClr val="dk1"/>
                </a:solidFill>
              </a:rPr>
              <a:t>स्थानीय बीमारियाँ और महामारी</a:t>
            </a:r>
            <a:endParaRPr lang="en-IN" sz="2400" dirty="0">
              <a:solidFill>
                <a:schemeClr val="dk1"/>
              </a:solidFill>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437322" y="2276061"/>
            <a:ext cx="3444867" cy="1908316"/>
          </a:xfrm>
        </p:spPr>
        <p:txBody>
          <a:bodyPr>
            <a:noAutofit/>
          </a:bodyPr>
          <a:lstStyle/>
          <a:p>
            <a:pPr lvl="0" algn="ctr"/>
            <a:r>
              <a:rPr lang="hi-IN" sz="4000" b="1" dirty="0" err="1">
                <a:solidFill>
                  <a:srgbClr val="C00000"/>
                </a:solidFill>
                <a:latin typeface="Open Sans"/>
              </a:rPr>
              <a:t>सी.बी.आर.एन</a:t>
            </a:r>
            <a:r>
              <a:rPr lang="hi-IN" sz="4000" b="1" dirty="0">
                <a:solidFill>
                  <a:srgbClr val="C00000"/>
                </a:solidFill>
                <a:latin typeface="Open Sans"/>
              </a:rPr>
              <a:t>. खतरों के प्रकार</a:t>
            </a:r>
            <a:endParaRPr lang="en-US" sz="4000" b="1" dirty="0">
              <a:solidFill>
                <a:srgbClr val="C00000"/>
              </a:solidFill>
              <a:latin typeface="Open Sans"/>
            </a:endParaRPr>
          </a:p>
        </p:txBody>
      </p:sp>
    </p:spTree>
    <p:extLst>
      <p:ext uri="{BB962C8B-B14F-4D97-AF65-F5344CB8AC3E}">
        <p14:creationId xmlns:p14="http://schemas.microsoft.com/office/powerpoint/2010/main" val="1606502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4068" y="1388463"/>
            <a:ext cx="7381461" cy="4326535"/>
          </a:xfrm>
        </p:spPr>
        <p:txBody>
          <a:bodyPr>
            <a:noAutofit/>
          </a:bodyPr>
          <a:lstStyle/>
          <a:p>
            <a:pPr marL="457189" lvl="2" indent="-457189" algn="just">
              <a:lnSpc>
                <a:spcPct val="150000"/>
              </a:lnSpc>
              <a:spcBef>
                <a:spcPts val="0"/>
              </a:spcBef>
            </a:pPr>
            <a:r>
              <a:rPr lang="hi-IN" sz="4000" dirty="0">
                <a:latin typeface="Open Sans" panose="020B0606030504020204"/>
                <a:cs typeface="Times New Roman" panose="02020603050405020304" pitchFamily="18" charset="0"/>
              </a:rPr>
              <a:t>न्यूक्लियर और </a:t>
            </a:r>
            <a:r>
              <a:rPr lang="hi-IN" sz="4000" dirty="0" err="1">
                <a:latin typeface="Open Sans" panose="020B0606030504020204"/>
                <a:cs typeface="Times New Roman" panose="02020603050405020304" pitchFamily="18" charset="0"/>
              </a:rPr>
              <a:t>रेडियोलॉजिकल</a:t>
            </a:r>
            <a:r>
              <a:rPr lang="hi-IN" sz="4000" dirty="0">
                <a:latin typeface="Open Sans" panose="020B0606030504020204"/>
                <a:cs typeface="Times New Roman" panose="02020603050405020304" pitchFamily="18" charset="0"/>
              </a:rPr>
              <a:t> खतरे</a:t>
            </a:r>
          </a:p>
          <a:p>
            <a:pPr marL="0" lvl="2" indent="0" algn="just">
              <a:lnSpc>
                <a:spcPct val="150000"/>
              </a:lnSpc>
              <a:spcBef>
                <a:spcPts val="0"/>
              </a:spcBef>
              <a:buNone/>
            </a:pPr>
            <a:r>
              <a:rPr lang="hi-IN" sz="2400" dirty="0">
                <a:latin typeface="Open Sans" panose="020B0606030504020204"/>
                <a:cs typeface="Times New Roman" panose="02020603050405020304" pitchFamily="18" charset="0"/>
              </a:rPr>
              <a:t>- </a:t>
            </a:r>
            <a:r>
              <a:rPr lang="hi-IN" sz="2400" dirty="0">
                <a:solidFill>
                  <a:schemeClr val="dk1"/>
                </a:solidFill>
              </a:rPr>
              <a:t>न्यूक्लियर हथियार और घर में बनाए गए न्यूक्लियर डिवाइस (</a:t>
            </a:r>
            <a:r>
              <a:rPr lang="hi-IN" sz="2400" dirty="0" err="1">
                <a:solidFill>
                  <a:schemeClr val="dk1"/>
                </a:solidFill>
              </a:rPr>
              <a:t>डर्टी</a:t>
            </a:r>
            <a:r>
              <a:rPr lang="hi-IN" sz="2400" dirty="0">
                <a:solidFill>
                  <a:schemeClr val="dk1"/>
                </a:solidFill>
              </a:rPr>
              <a:t> बम)</a:t>
            </a:r>
          </a:p>
          <a:p>
            <a:pPr marL="0" lvl="2" indent="0" algn="just">
              <a:lnSpc>
                <a:spcPct val="150000"/>
              </a:lnSpc>
              <a:spcBef>
                <a:spcPts val="0"/>
              </a:spcBef>
              <a:buNone/>
            </a:pPr>
            <a:r>
              <a:rPr lang="hi-IN" sz="2400" dirty="0">
                <a:solidFill>
                  <a:schemeClr val="dk1"/>
                </a:solidFill>
              </a:rPr>
              <a:t>- </a:t>
            </a:r>
            <a:r>
              <a:rPr lang="hi-IN" sz="2400" dirty="0" err="1">
                <a:solidFill>
                  <a:schemeClr val="dk1"/>
                </a:solidFill>
              </a:rPr>
              <a:t>रेडियोलॉजिकल</a:t>
            </a:r>
            <a:r>
              <a:rPr lang="hi-IN" sz="2400" dirty="0">
                <a:solidFill>
                  <a:schemeClr val="dk1"/>
                </a:solidFill>
              </a:rPr>
              <a:t> </a:t>
            </a:r>
            <a:r>
              <a:rPr lang="hi-IN" sz="2400" dirty="0" err="1">
                <a:solidFill>
                  <a:schemeClr val="dk1"/>
                </a:solidFill>
              </a:rPr>
              <a:t>डिस्पर्सल</a:t>
            </a:r>
            <a:r>
              <a:rPr lang="hi-IN" sz="2400" dirty="0">
                <a:solidFill>
                  <a:schemeClr val="dk1"/>
                </a:solidFill>
              </a:rPr>
              <a:t> डिवाइस (</a:t>
            </a:r>
            <a:r>
              <a:rPr lang="en-IN" sz="2400" dirty="0">
                <a:solidFill>
                  <a:schemeClr val="dk1"/>
                </a:solidFill>
              </a:rPr>
              <a:t>RDD)</a:t>
            </a:r>
          </a:p>
          <a:p>
            <a:pPr marL="0" lvl="2" indent="0" algn="just">
              <a:lnSpc>
                <a:spcPct val="150000"/>
              </a:lnSpc>
              <a:spcBef>
                <a:spcPts val="0"/>
              </a:spcBef>
              <a:buNone/>
            </a:pPr>
            <a:r>
              <a:rPr lang="en-IN" sz="2400" dirty="0">
                <a:solidFill>
                  <a:schemeClr val="dk1"/>
                </a:solidFill>
              </a:rPr>
              <a:t>- </a:t>
            </a:r>
            <a:r>
              <a:rPr lang="hi-IN" sz="2400" dirty="0" err="1">
                <a:solidFill>
                  <a:schemeClr val="dk1"/>
                </a:solidFill>
              </a:rPr>
              <a:t>रेडियोलॉजिकल</a:t>
            </a:r>
            <a:r>
              <a:rPr lang="hi-IN" sz="2400" dirty="0">
                <a:solidFill>
                  <a:schemeClr val="dk1"/>
                </a:solidFill>
              </a:rPr>
              <a:t> </a:t>
            </a:r>
            <a:r>
              <a:rPr lang="hi-IN" sz="2400" dirty="0" err="1">
                <a:solidFill>
                  <a:schemeClr val="dk1"/>
                </a:solidFill>
              </a:rPr>
              <a:t>एक्सपोज़र</a:t>
            </a:r>
            <a:r>
              <a:rPr lang="hi-IN" sz="2400" dirty="0">
                <a:solidFill>
                  <a:schemeClr val="dk1"/>
                </a:solidFill>
              </a:rPr>
              <a:t> डिवाइस (</a:t>
            </a:r>
            <a:r>
              <a:rPr lang="en-IN" sz="2400" dirty="0">
                <a:solidFill>
                  <a:schemeClr val="dk1"/>
                </a:solidFill>
              </a:rPr>
              <a:t>RED)</a:t>
            </a:r>
          </a:p>
          <a:p>
            <a:pPr marL="0" lvl="2" indent="0" algn="just">
              <a:lnSpc>
                <a:spcPct val="150000"/>
              </a:lnSpc>
              <a:spcBef>
                <a:spcPts val="0"/>
              </a:spcBef>
              <a:buNone/>
            </a:pPr>
            <a:r>
              <a:rPr lang="en-IN" sz="2400" dirty="0">
                <a:solidFill>
                  <a:schemeClr val="dk1"/>
                </a:solidFill>
              </a:rPr>
              <a:t>- </a:t>
            </a:r>
            <a:r>
              <a:rPr lang="hi-IN" sz="2400" dirty="0">
                <a:solidFill>
                  <a:schemeClr val="dk1"/>
                </a:solidFill>
              </a:rPr>
              <a:t>औद्योगिक दुर्घटनाएँ</a:t>
            </a:r>
          </a:p>
          <a:p>
            <a:pPr marL="0" lvl="2" indent="0" algn="just">
              <a:lnSpc>
                <a:spcPct val="150000"/>
              </a:lnSpc>
              <a:spcBef>
                <a:spcPts val="0"/>
              </a:spcBef>
              <a:buNone/>
            </a:pPr>
            <a:r>
              <a:rPr lang="hi-IN" sz="2400" dirty="0">
                <a:solidFill>
                  <a:schemeClr val="dk1"/>
                </a:solidFill>
              </a:rPr>
              <a:t>- परिवहन दुर्घटनाएँ</a:t>
            </a:r>
            <a:endParaRPr lang="en-IN" sz="2400" dirty="0">
              <a:solidFill>
                <a:schemeClr val="dk1"/>
              </a:solidFill>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437322" y="2276061"/>
            <a:ext cx="3657600" cy="1908316"/>
          </a:xfrm>
        </p:spPr>
        <p:txBody>
          <a:bodyPr>
            <a:noAutofit/>
          </a:bodyPr>
          <a:lstStyle/>
          <a:p>
            <a:pPr lvl="0" algn="ctr"/>
            <a:r>
              <a:rPr lang="hi-IN" sz="4000" b="1" dirty="0" err="1">
                <a:solidFill>
                  <a:srgbClr val="C00000"/>
                </a:solidFill>
                <a:latin typeface="Open Sans"/>
              </a:rPr>
              <a:t>सी.बी.आर.एन</a:t>
            </a:r>
            <a:r>
              <a:rPr lang="hi-IN" sz="4000" b="1" dirty="0">
                <a:solidFill>
                  <a:srgbClr val="C00000"/>
                </a:solidFill>
                <a:latin typeface="Open Sans"/>
              </a:rPr>
              <a:t>. खतरों के प्रकार</a:t>
            </a:r>
            <a:endParaRPr lang="en-US" sz="4000" b="1" dirty="0">
              <a:solidFill>
                <a:srgbClr val="C00000"/>
              </a:solidFill>
              <a:latin typeface="Open Sans"/>
            </a:endParaRPr>
          </a:p>
        </p:txBody>
      </p:sp>
    </p:spTree>
    <p:extLst>
      <p:ext uri="{BB962C8B-B14F-4D97-AF65-F5344CB8AC3E}">
        <p14:creationId xmlns:p14="http://schemas.microsoft.com/office/powerpoint/2010/main" val="3974555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4068" y="1110171"/>
            <a:ext cx="7381461" cy="2070351"/>
          </a:xfrm>
        </p:spPr>
        <p:txBody>
          <a:bodyPr>
            <a:noAutofit/>
          </a:bodyPr>
          <a:lstStyle/>
          <a:p>
            <a:pPr marL="0" lvl="2" indent="0" algn="just">
              <a:lnSpc>
                <a:spcPct val="100000"/>
              </a:lnSpc>
              <a:spcBef>
                <a:spcPts val="0"/>
              </a:spcBef>
            </a:pPr>
            <a:r>
              <a:rPr lang="hi-IN" sz="2400" dirty="0">
                <a:solidFill>
                  <a:schemeClr val="dk1"/>
                </a:solidFill>
              </a:rPr>
              <a:t>न्यूक्लियर आपदाएं उच्च जोखिम वाली लेकिन कम संभावना वाली आपदाएं होती हैं, जबकि नागरिक क्षेत्र में रासायनिक और जैविक आपदाओं में अनुमानित </a:t>
            </a:r>
            <a:r>
              <a:rPr lang="hi-IN" sz="2400" dirty="0" err="1">
                <a:solidFill>
                  <a:schemeClr val="dk1"/>
                </a:solidFill>
              </a:rPr>
              <a:t>रेडियोलॉजिकल</a:t>
            </a:r>
            <a:r>
              <a:rPr lang="hi-IN" sz="2400" dirty="0">
                <a:solidFill>
                  <a:schemeClr val="dk1"/>
                </a:solidFill>
              </a:rPr>
              <a:t> और न्यूक्लियर आपात स्थितियों की तुलना में अधिक जान-माल का नुकसान हो सकता है।</a:t>
            </a:r>
            <a:endParaRPr lang="en-IN" sz="2400" dirty="0">
              <a:solidFill>
                <a:schemeClr val="dk1"/>
              </a:solidFill>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437322" y="2276061"/>
            <a:ext cx="3234575" cy="1908316"/>
          </a:xfrm>
        </p:spPr>
        <p:txBody>
          <a:bodyPr>
            <a:noAutofit/>
          </a:bodyPr>
          <a:lstStyle/>
          <a:p>
            <a:pPr lvl="0" algn="ctr"/>
            <a:r>
              <a:rPr lang="hi-IN" sz="4000" b="1" dirty="0" err="1">
                <a:solidFill>
                  <a:srgbClr val="C00000"/>
                </a:solidFill>
                <a:latin typeface="Open Sans"/>
              </a:rPr>
              <a:t>सीबीआरएन</a:t>
            </a:r>
            <a:r>
              <a:rPr lang="hi-IN" sz="4000" b="1" dirty="0">
                <a:solidFill>
                  <a:srgbClr val="C00000"/>
                </a:solidFill>
                <a:latin typeface="Open Sans"/>
              </a:rPr>
              <a:t> खतरे</a:t>
            </a:r>
            <a:endParaRPr lang="en-US" sz="4000" b="1" dirty="0">
              <a:solidFill>
                <a:srgbClr val="C00000"/>
              </a:solidFill>
              <a:latin typeface="Open Sans"/>
            </a:endParaRPr>
          </a:p>
        </p:txBody>
      </p:sp>
      <p:pic>
        <p:nvPicPr>
          <p:cNvPr id="6" name="Picture 5">
            <a:extLst>
              <a:ext uri="{FF2B5EF4-FFF2-40B4-BE49-F238E27FC236}">
                <a16:creationId xmlns:a16="http://schemas.microsoft.com/office/drawing/2014/main" id="{EB1DC644-C0E9-434F-A1EA-419A7EDEF596}"/>
              </a:ext>
            </a:extLst>
          </p:cNvPr>
          <p:cNvPicPr/>
          <p:nvPr/>
        </p:nvPicPr>
        <p:blipFill>
          <a:blip r:embed="rId4"/>
          <a:stretch>
            <a:fillRect/>
          </a:stretch>
        </p:blipFill>
        <p:spPr>
          <a:xfrm>
            <a:off x="4022558" y="3230219"/>
            <a:ext cx="7195930" cy="3281016"/>
          </a:xfrm>
          <a:prstGeom prst="rect">
            <a:avLst/>
          </a:prstGeom>
        </p:spPr>
      </p:pic>
    </p:spTree>
    <p:extLst>
      <p:ext uri="{BB962C8B-B14F-4D97-AF65-F5344CB8AC3E}">
        <p14:creationId xmlns:p14="http://schemas.microsoft.com/office/powerpoint/2010/main" val="1588098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178904" y="1252333"/>
            <a:ext cx="3847664" cy="4611753"/>
          </a:xfrm>
        </p:spPr>
        <p:txBody>
          <a:bodyPr>
            <a:noAutofit/>
          </a:bodyPr>
          <a:lstStyle/>
          <a:p>
            <a:pPr algn="ctr"/>
            <a:r>
              <a:rPr lang="hi-IN" sz="4000" b="1" dirty="0" err="1">
                <a:solidFill>
                  <a:srgbClr val="C00000"/>
                </a:solidFill>
                <a:latin typeface="Open Sans" panose="020B0606030504020204"/>
                <a:cs typeface="Times New Roman" panose="02020603050405020304" pitchFamily="18" charset="0"/>
              </a:rPr>
              <a:t>सी.बी.आर.एन</a:t>
            </a:r>
            <a:r>
              <a:rPr lang="hi-IN" sz="4000" b="1" dirty="0">
                <a:solidFill>
                  <a:srgbClr val="C00000"/>
                </a:solidFill>
                <a:latin typeface="Open Sans" panose="020B0606030504020204"/>
                <a:cs typeface="Times New Roman" panose="02020603050405020304" pitchFamily="18" charset="0"/>
              </a:rPr>
              <a:t>. आपदा प्रतिक्रिया समन्वय के लिए राष्ट्रीय स्तर पर नोडल मंत्रालय</a:t>
            </a:r>
            <a:endParaRPr lang="en-US" sz="4000" b="1" dirty="0">
              <a:solidFill>
                <a:srgbClr val="C00000"/>
              </a:solidFill>
              <a:latin typeface="Open Sans" panose="020B0606030504020204"/>
              <a:cs typeface="Arial" panose="020B0604020202020204" pitchFamily="34" charset="0"/>
            </a:endParaRPr>
          </a:p>
        </p:txBody>
      </p:sp>
      <p:graphicFrame>
        <p:nvGraphicFramePr>
          <p:cNvPr id="11" name="Content Placeholder 3">
            <a:extLst>
              <a:ext uri="{FF2B5EF4-FFF2-40B4-BE49-F238E27FC236}">
                <a16:creationId xmlns:a16="http://schemas.microsoft.com/office/drawing/2014/main" id="{CD5F9127-F54C-4C90-BB8B-10FDCDE19FCD}"/>
              </a:ext>
            </a:extLst>
          </p:cNvPr>
          <p:cNvGraphicFramePr/>
          <p:nvPr>
            <p:extLst>
              <p:ext uri="{D42A27DB-BD31-4B8C-83A1-F6EECF244321}">
                <p14:modId xmlns:p14="http://schemas.microsoft.com/office/powerpoint/2010/main" val="3973138470"/>
              </p:ext>
            </p:extLst>
          </p:nvPr>
        </p:nvGraphicFramePr>
        <p:xfrm>
          <a:off x="4269996" y="1389713"/>
          <a:ext cx="7348207" cy="4018724"/>
        </p:xfrm>
        <a:graphic>
          <a:graphicData uri="http://schemas.openxmlformats.org/drawingml/2006/table">
            <a:tbl>
              <a:tblPr firstRow="1" bandRow="1">
                <a:tableStyleId>{93296810-A885-4BE3-A3E7-6D5BEEA58F35}</a:tableStyleId>
              </a:tblPr>
              <a:tblGrid>
                <a:gridCol w="855677">
                  <a:extLst>
                    <a:ext uri="{9D8B030D-6E8A-4147-A177-3AD203B41FA5}">
                      <a16:colId xmlns:a16="http://schemas.microsoft.com/office/drawing/2014/main" val="20000"/>
                    </a:ext>
                  </a:extLst>
                </a:gridCol>
                <a:gridCol w="2843069">
                  <a:extLst>
                    <a:ext uri="{9D8B030D-6E8A-4147-A177-3AD203B41FA5}">
                      <a16:colId xmlns:a16="http://schemas.microsoft.com/office/drawing/2014/main" val="20001"/>
                    </a:ext>
                  </a:extLst>
                </a:gridCol>
                <a:gridCol w="3649461">
                  <a:extLst>
                    <a:ext uri="{9D8B030D-6E8A-4147-A177-3AD203B41FA5}">
                      <a16:colId xmlns:a16="http://schemas.microsoft.com/office/drawing/2014/main" val="20002"/>
                    </a:ext>
                  </a:extLst>
                </a:gridCol>
              </a:tblGrid>
              <a:tr h="1004681">
                <a:tc>
                  <a:txBody>
                    <a:bodyPr/>
                    <a:lstStyle/>
                    <a:p>
                      <a:r>
                        <a:rPr lang="hi-IN" sz="2400" dirty="0">
                          <a:latin typeface="Times New Roman" panose="02020603050405020304" pitchFamily="18" charset="0"/>
                          <a:cs typeface="Times New Roman" panose="02020603050405020304" pitchFamily="18" charset="0"/>
                        </a:rPr>
                        <a:t>क्रम.</a:t>
                      </a:r>
                    </a:p>
                    <a:p>
                      <a:r>
                        <a:rPr lang="hi-IN" sz="2400" dirty="0">
                          <a:latin typeface="Times New Roman" panose="02020603050405020304" pitchFamily="18" charset="0"/>
                          <a:cs typeface="Times New Roman" panose="02020603050405020304" pitchFamily="18" charset="0"/>
                        </a:rPr>
                        <a:t>संख्या </a:t>
                      </a:r>
                      <a:endParaRPr lang="en-IN" sz="2400" dirty="0">
                        <a:latin typeface="Times New Roman" panose="02020603050405020304" pitchFamily="18" charset="0"/>
                        <a:cs typeface="Times New Roman" panose="02020603050405020304" pitchFamily="18" charset="0"/>
                      </a:endParaRPr>
                    </a:p>
                  </a:txBody>
                  <a:tcPr/>
                </a:tc>
                <a:tc>
                  <a:txBody>
                    <a:bodyPr/>
                    <a:lstStyle/>
                    <a:p>
                      <a:r>
                        <a:rPr lang="hi-IN" sz="2400" dirty="0">
                          <a:latin typeface="Times New Roman" panose="02020603050405020304" pitchFamily="18" charset="0"/>
                          <a:cs typeface="Times New Roman" panose="02020603050405020304" pitchFamily="18" charset="0"/>
                        </a:rPr>
                        <a:t>आपदा का प्रकार</a:t>
                      </a:r>
                      <a:endParaRPr lang="en-IN" sz="2400" dirty="0">
                        <a:latin typeface="Times New Roman" panose="02020603050405020304" pitchFamily="18" charset="0"/>
                        <a:cs typeface="Times New Roman" panose="02020603050405020304" pitchFamily="18" charset="0"/>
                      </a:endParaRPr>
                    </a:p>
                  </a:txBody>
                  <a:tcPr/>
                </a:tc>
                <a:tc>
                  <a:txBody>
                    <a:bodyPr/>
                    <a:lstStyle/>
                    <a:p>
                      <a:r>
                        <a:rPr lang="hi-IN" sz="2400" dirty="0">
                          <a:latin typeface="Times New Roman" panose="02020603050405020304" pitchFamily="18" charset="0"/>
                          <a:cs typeface="Times New Roman" panose="02020603050405020304" pitchFamily="18" charset="0"/>
                        </a:rPr>
                        <a:t>नोडल मंत्रालय</a:t>
                      </a:r>
                      <a:endParaRPr lang="en-I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004681">
                <a:tc>
                  <a:txBody>
                    <a:bodyPr/>
                    <a:lstStyle/>
                    <a:p>
                      <a:r>
                        <a:rPr lang="en-IN" sz="2400" dirty="0">
                          <a:latin typeface="Times New Roman" panose="02020603050405020304" pitchFamily="18" charset="0"/>
                          <a:cs typeface="Times New Roman" panose="02020603050405020304" pitchFamily="18" charset="0"/>
                        </a:rPr>
                        <a:t>1.</a:t>
                      </a:r>
                    </a:p>
                  </a:txBody>
                  <a:tcPr/>
                </a:tc>
                <a:tc>
                  <a:txBody>
                    <a:bodyPr/>
                    <a:lstStyle/>
                    <a:p>
                      <a:r>
                        <a:rPr lang="hi-IN"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जैविक आपदाएँ</a:t>
                      </a:r>
                      <a:endParaRPr lang="en-IN" sz="2400" dirty="0">
                        <a:latin typeface="Times New Roman" panose="02020603050405020304" pitchFamily="18" charset="0"/>
                        <a:cs typeface="Times New Roman" panose="02020603050405020304" pitchFamily="18" charset="0"/>
                      </a:endParaRPr>
                    </a:p>
                  </a:txBody>
                  <a:tcPr/>
                </a:tc>
                <a:tc>
                  <a:txBody>
                    <a:bodyPr/>
                    <a:lstStyle/>
                    <a:p>
                      <a:r>
                        <a:rPr lang="hi-IN"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स्वास्थ्य और परिवार कल्याण मंत्रालय</a:t>
                      </a:r>
                      <a:endParaRPr lang="en-I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004681">
                <a:tc>
                  <a:txBody>
                    <a:bodyPr/>
                    <a:lstStyle/>
                    <a:p>
                      <a:r>
                        <a:rPr lang="en-IN" sz="2400" dirty="0">
                          <a:latin typeface="Times New Roman" panose="02020603050405020304" pitchFamily="18" charset="0"/>
                          <a:cs typeface="Times New Roman" panose="02020603050405020304" pitchFamily="18" charset="0"/>
                        </a:rPr>
                        <a:t>2.</a:t>
                      </a:r>
                    </a:p>
                  </a:txBody>
                  <a:tcPr/>
                </a:tc>
                <a:tc>
                  <a:txBody>
                    <a:bodyPr/>
                    <a:lstStyle/>
                    <a:p>
                      <a:r>
                        <a:rPr lang="hi-IN"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रासायनिक आपदाएं और औद्योगिक दुर्घटनाएं</a:t>
                      </a:r>
                      <a:endParaRPr lang="en-IN" sz="2400" dirty="0">
                        <a:latin typeface="Times New Roman" panose="02020603050405020304" pitchFamily="18" charset="0"/>
                        <a:cs typeface="Times New Roman" panose="02020603050405020304" pitchFamily="18" charset="0"/>
                      </a:endParaRPr>
                    </a:p>
                  </a:txBody>
                  <a:tcPr/>
                </a:tc>
                <a:tc>
                  <a:txBody>
                    <a:bodyPr/>
                    <a:lstStyle/>
                    <a:p>
                      <a:r>
                        <a:rPr lang="hi-IN"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पर्यावरण, वन और जलवायु परिवर्तन मंत्रालय</a:t>
                      </a:r>
                      <a:endParaRPr lang="en-I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004681">
                <a:tc>
                  <a:txBody>
                    <a:bodyPr/>
                    <a:lstStyle/>
                    <a:p>
                      <a:r>
                        <a:rPr lang="en-IN" sz="2400" dirty="0">
                          <a:latin typeface="Times New Roman" panose="02020603050405020304" pitchFamily="18" charset="0"/>
                          <a:cs typeface="Times New Roman" panose="02020603050405020304" pitchFamily="18" charset="0"/>
                        </a:rPr>
                        <a:t>3.</a:t>
                      </a:r>
                    </a:p>
                  </a:txBody>
                  <a:tcPr/>
                </a:tc>
                <a:tc>
                  <a:txBody>
                    <a:bodyPr/>
                    <a:lstStyle/>
                    <a:p>
                      <a:r>
                        <a:rPr lang="hi-IN"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परमाणु और विकिरण संबंधी आपातकाल</a:t>
                      </a:r>
                      <a:endParaRPr lang="en-IN" sz="2400" dirty="0">
                        <a:latin typeface="Times New Roman" panose="02020603050405020304" pitchFamily="18" charset="0"/>
                        <a:cs typeface="Times New Roman" panose="02020603050405020304" pitchFamily="18" charset="0"/>
                      </a:endParaRPr>
                    </a:p>
                  </a:txBody>
                  <a:tcPr/>
                </a:tc>
                <a:tc>
                  <a:txBody>
                    <a:bodyPr/>
                    <a:lstStyle/>
                    <a:p>
                      <a:r>
                        <a:rPr lang="hi-IN" sz="2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परमाणु ऊर्जा विभाग, गृह मंत्रालय</a:t>
                      </a:r>
                      <a:endParaRPr lang="en-I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5781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4068" y="1388463"/>
            <a:ext cx="7381461" cy="4237085"/>
          </a:xfrm>
        </p:spPr>
        <p:txBody>
          <a:bodyPr>
            <a:noAutofit/>
          </a:bodyPr>
          <a:lstStyle/>
          <a:p>
            <a:pPr algn="just">
              <a:spcAft>
                <a:spcPts val="1600"/>
              </a:spcAft>
            </a:pPr>
            <a:r>
              <a:rPr lang="en-IN" dirty="0">
                <a:latin typeface="Open Sans" panose="020B0606030504020204"/>
              </a:rPr>
              <a:t>CBRN </a:t>
            </a:r>
            <a:r>
              <a:rPr lang="hi-IN" dirty="0">
                <a:latin typeface="Open Sans" panose="020B0606030504020204"/>
              </a:rPr>
              <a:t>प्रतिक्रिया योजना निम्नलिखित स्तंभों पर आधारित है:</a:t>
            </a:r>
          </a:p>
          <a:p>
            <a:pPr lvl="2" algn="just">
              <a:spcAft>
                <a:spcPts val="1600"/>
              </a:spcAft>
              <a:buFont typeface="Wingdings" panose="05000000000000000000" pitchFamily="2" charset="2"/>
              <a:buChar char="§"/>
            </a:pPr>
            <a:r>
              <a:rPr lang="hi-IN" sz="2400" dirty="0">
                <a:latin typeface="Open Sans" panose="020B0606030504020204"/>
              </a:rPr>
              <a:t>पहचान, मूल्यांकन और सुरक्षा।</a:t>
            </a:r>
          </a:p>
          <a:p>
            <a:pPr lvl="2" algn="just">
              <a:spcAft>
                <a:spcPts val="1600"/>
              </a:spcAft>
              <a:buFont typeface="Wingdings" panose="05000000000000000000" pitchFamily="2" charset="2"/>
              <a:buChar char="§"/>
            </a:pPr>
            <a:r>
              <a:rPr lang="hi-IN" sz="2400" dirty="0">
                <a:latin typeface="Open Sans" panose="020B0606030504020204"/>
              </a:rPr>
              <a:t>पीड़ितों को बचाना और सुरक्षित स्थान पर ले जाना।</a:t>
            </a:r>
          </a:p>
          <a:p>
            <a:pPr lvl="2" algn="just">
              <a:spcAft>
                <a:spcPts val="1600"/>
              </a:spcAft>
              <a:buFont typeface="Wingdings" panose="05000000000000000000" pitchFamily="2" charset="2"/>
              <a:buChar char="§"/>
            </a:pPr>
            <a:r>
              <a:rPr lang="hi-IN" sz="2400" dirty="0" err="1">
                <a:latin typeface="Open Sans" panose="020B0606030504020204"/>
              </a:rPr>
              <a:t>संदूषण</a:t>
            </a:r>
            <a:r>
              <a:rPr lang="hi-IN" sz="2400" dirty="0">
                <a:latin typeface="Open Sans" panose="020B0606030504020204"/>
              </a:rPr>
              <a:t> रहित करना।</a:t>
            </a:r>
          </a:p>
          <a:p>
            <a:pPr lvl="2" algn="just">
              <a:spcAft>
                <a:spcPts val="1600"/>
              </a:spcAft>
              <a:buFont typeface="Wingdings" panose="05000000000000000000" pitchFamily="2" charset="2"/>
              <a:buChar char="§"/>
            </a:pPr>
            <a:r>
              <a:rPr lang="hi-IN" sz="2400" dirty="0">
                <a:latin typeface="Open Sans" panose="020B0606030504020204"/>
              </a:rPr>
              <a:t>घायलों का प्राथमिक उपचार और अस्पताल ले जाने से पहले उनका प्रबंधन।</a:t>
            </a:r>
            <a:endParaRPr lang="en-US" sz="2400" dirty="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437322" y="2276061"/>
            <a:ext cx="3428825" cy="2472402"/>
          </a:xfrm>
        </p:spPr>
        <p:txBody>
          <a:bodyPr>
            <a:noAutofit/>
          </a:bodyPr>
          <a:lstStyle/>
          <a:p>
            <a:pPr lvl="0" algn="ctr"/>
            <a:r>
              <a:rPr lang="hi-IN" sz="4000" b="1" dirty="0" err="1">
                <a:solidFill>
                  <a:srgbClr val="C00000"/>
                </a:solidFill>
                <a:latin typeface="Open Sans"/>
              </a:rPr>
              <a:t>सीबीआरएन</a:t>
            </a:r>
            <a:r>
              <a:rPr lang="hi-IN" sz="4000" b="1" dirty="0">
                <a:solidFill>
                  <a:srgbClr val="C00000"/>
                </a:solidFill>
                <a:latin typeface="Open Sans"/>
              </a:rPr>
              <a:t>: एनडीआरएफ की भूमिका</a:t>
            </a:r>
            <a:endParaRPr lang="en-US" sz="4000" b="1" dirty="0">
              <a:solidFill>
                <a:srgbClr val="C00000"/>
              </a:solidFill>
              <a:latin typeface="Open Sans"/>
            </a:endParaRPr>
          </a:p>
        </p:txBody>
      </p:sp>
    </p:spTree>
    <p:extLst>
      <p:ext uri="{BB962C8B-B14F-4D97-AF65-F5344CB8AC3E}">
        <p14:creationId xmlns:p14="http://schemas.microsoft.com/office/powerpoint/2010/main" val="3903339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4068" y="1080354"/>
            <a:ext cx="7381461" cy="5280694"/>
          </a:xfrm>
        </p:spPr>
        <p:txBody>
          <a:bodyPr>
            <a:noAutofit/>
          </a:bodyPr>
          <a:lstStyle/>
          <a:p>
            <a:pPr algn="just">
              <a:lnSpc>
                <a:spcPct val="100000"/>
              </a:lnSpc>
              <a:spcBef>
                <a:spcPts val="0"/>
              </a:spcBef>
              <a:buFont typeface="Wingdings" panose="05000000000000000000" pitchFamily="2" charset="2"/>
              <a:buChar char="Ø"/>
            </a:pPr>
            <a:r>
              <a:rPr lang="en-IN" sz="2400" dirty="0">
                <a:latin typeface="Open Sans" panose="020B0606030504020204"/>
              </a:rPr>
              <a:t>CBRN </a:t>
            </a:r>
            <a:r>
              <a:rPr lang="hi-IN" sz="2400" dirty="0">
                <a:latin typeface="Open Sans" panose="020B0606030504020204"/>
              </a:rPr>
              <a:t>आपातकालीन प्रतिक्रिया की अवधारणा निम्नलिखित तीन सिद्धांतों पर आधारित है। </a:t>
            </a:r>
            <a:r>
              <a:rPr lang="en-IN" sz="2400" dirty="0">
                <a:latin typeface="Open Sans" panose="020B0606030504020204"/>
              </a:rPr>
              <a:t>:</a:t>
            </a:r>
          </a:p>
          <a:p>
            <a:pPr algn="just">
              <a:lnSpc>
                <a:spcPct val="150000"/>
              </a:lnSpc>
              <a:spcBef>
                <a:spcPts val="0"/>
              </a:spcBef>
              <a:buFont typeface="Wingdings" panose="05000000000000000000" pitchFamily="2" charset="2"/>
              <a:buChar char="§"/>
            </a:pPr>
            <a:r>
              <a:rPr lang="hi-IN" sz="2400" dirty="0">
                <a:latin typeface="Open Sans" panose="020B0606030504020204"/>
              </a:rPr>
              <a:t>पता लगाना </a:t>
            </a:r>
            <a:r>
              <a:rPr lang="en-IN" sz="2400" dirty="0">
                <a:latin typeface="Open Sans" panose="020B0606030504020204"/>
              </a:rPr>
              <a:t>: </a:t>
            </a:r>
            <a:r>
              <a:rPr lang="hi-IN" sz="2400" dirty="0">
                <a:latin typeface="Open Sans" panose="020B0606030504020204"/>
              </a:rPr>
              <a:t>आधुनिक उपकरणों की मदद से खतरों का पता लगाना।</a:t>
            </a:r>
          </a:p>
          <a:p>
            <a:pPr algn="just">
              <a:lnSpc>
                <a:spcPct val="150000"/>
              </a:lnSpc>
              <a:spcBef>
                <a:spcPts val="0"/>
              </a:spcBef>
              <a:buFont typeface="Wingdings" panose="05000000000000000000" pitchFamily="2" charset="2"/>
              <a:buChar char="§"/>
            </a:pPr>
            <a:r>
              <a:rPr lang="hi-IN" sz="2400" dirty="0">
                <a:latin typeface="Open Sans" panose="020B0606030504020204"/>
              </a:rPr>
              <a:t>सुरक्षा और निकासी: खतरनाक पदार्थों के हानिकारक प्रभावों से बचाव कर्मियों और पीड़ितों की सुरक्षा। इसमें बचाव और निकासी शामिल है।</a:t>
            </a:r>
          </a:p>
          <a:p>
            <a:pPr algn="just">
              <a:lnSpc>
                <a:spcPct val="150000"/>
              </a:lnSpc>
              <a:spcBef>
                <a:spcPts val="0"/>
              </a:spcBef>
              <a:buFont typeface="Wingdings" panose="05000000000000000000" pitchFamily="2" charset="2"/>
              <a:buChar char="§"/>
            </a:pPr>
            <a:r>
              <a:rPr lang="hi-IN" sz="2400" dirty="0" err="1">
                <a:latin typeface="Open Sans" panose="020B0606030504020204"/>
              </a:rPr>
              <a:t>डिकॉन्टामिनेशन</a:t>
            </a:r>
            <a:r>
              <a:rPr lang="hi-IN" sz="2400" dirty="0">
                <a:latin typeface="Open Sans" panose="020B0606030504020204"/>
              </a:rPr>
              <a:t>: कर्मियों, पीड़ितों, वाहनों, क्षेत्र आदि का </a:t>
            </a:r>
            <a:r>
              <a:rPr lang="hi-IN" sz="2400" dirty="0" err="1">
                <a:latin typeface="Open Sans" panose="020B0606030504020204"/>
              </a:rPr>
              <a:t>डिकॉन्टामिनेशन</a:t>
            </a:r>
            <a:r>
              <a:rPr lang="hi-IN" sz="2400" dirty="0">
                <a:latin typeface="Open Sans" panose="020B0606030504020204"/>
              </a:rPr>
              <a:t>।</a:t>
            </a:r>
            <a:endParaRPr lang="en-IN" sz="2400" dirty="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437322" y="2067336"/>
            <a:ext cx="3657600" cy="2345638"/>
          </a:xfrm>
        </p:spPr>
        <p:txBody>
          <a:bodyPr>
            <a:noAutofit/>
          </a:bodyPr>
          <a:lstStyle/>
          <a:p>
            <a:pPr algn="ctr"/>
            <a:r>
              <a:rPr lang="hi-IN" sz="4000" b="1" dirty="0" err="1">
                <a:solidFill>
                  <a:srgbClr val="C00000"/>
                </a:solidFill>
                <a:latin typeface="Open Sans"/>
              </a:rPr>
              <a:t>सीबीआरएन</a:t>
            </a:r>
            <a:r>
              <a:rPr lang="hi-IN" sz="4000" b="1" dirty="0">
                <a:solidFill>
                  <a:srgbClr val="C00000"/>
                </a:solidFill>
                <a:latin typeface="Open Sans"/>
              </a:rPr>
              <a:t>: आपातकालीन प्रतिक्रिया की अवधारणा</a:t>
            </a:r>
            <a:endParaRPr lang="en-US" sz="4000" b="1" dirty="0">
              <a:solidFill>
                <a:srgbClr val="C00000"/>
              </a:solidFill>
              <a:latin typeface="Open Sans"/>
            </a:endParaRPr>
          </a:p>
        </p:txBody>
      </p:sp>
    </p:spTree>
    <p:extLst>
      <p:ext uri="{BB962C8B-B14F-4D97-AF65-F5344CB8AC3E}">
        <p14:creationId xmlns:p14="http://schemas.microsoft.com/office/powerpoint/2010/main" val="1939519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4068" y="1249317"/>
            <a:ext cx="7255567" cy="5280694"/>
          </a:xfrm>
        </p:spPr>
        <p:txBody>
          <a:bodyPr>
            <a:noAutofit/>
          </a:bodyPr>
          <a:lstStyle/>
          <a:p>
            <a:r>
              <a:rPr lang="hi-IN" sz="3600" dirty="0" err="1">
                <a:latin typeface="Open Sans" panose="020B0606030504020204"/>
              </a:rPr>
              <a:t>बलशक्ति</a:t>
            </a:r>
            <a:r>
              <a:rPr lang="en-IN" sz="3600" dirty="0">
                <a:latin typeface="Open Sans" panose="020B0606030504020204"/>
              </a:rPr>
              <a:t>  47</a:t>
            </a:r>
          </a:p>
          <a:p>
            <a:pPr marL="0" indent="0">
              <a:buNone/>
            </a:pPr>
            <a:r>
              <a:rPr lang="hi-IN" dirty="0">
                <a:solidFill>
                  <a:srgbClr val="C00000"/>
                </a:solidFill>
                <a:latin typeface="Open Sans" panose="020B0606030504020204"/>
              </a:rPr>
              <a:t>सब टीमें</a:t>
            </a:r>
          </a:p>
          <a:p>
            <a:pPr>
              <a:buFont typeface="Wingdings" panose="05000000000000000000" pitchFamily="2" charset="2"/>
              <a:buChar char="v"/>
            </a:pPr>
            <a:r>
              <a:rPr lang="hi-IN" sz="2400" dirty="0">
                <a:latin typeface="Open Sans" panose="020B0606030504020204"/>
              </a:rPr>
              <a:t>तकनीकी सहायता टीम</a:t>
            </a:r>
          </a:p>
          <a:p>
            <a:pPr>
              <a:buFont typeface="Wingdings" panose="05000000000000000000" pitchFamily="2" charset="2"/>
              <a:buChar char="v"/>
            </a:pPr>
            <a:r>
              <a:rPr lang="hi-IN" sz="2400" dirty="0">
                <a:latin typeface="Open Sans" panose="020B0606030504020204"/>
              </a:rPr>
              <a:t>पता लगाने और मूल्यांकन तथा निकासी टीम</a:t>
            </a:r>
          </a:p>
          <a:p>
            <a:pPr>
              <a:buFont typeface="Wingdings" panose="05000000000000000000" pitchFamily="2" charset="2"/>
              <a:buChar char="v"/>
            </a:pPr>
            <a:r>
              <a:rPr lang="hi-IN" sz="2400" dirty="0">
                <a:latin typeface="Open Sans" panose="020B0606030504020204"/>
              </a:rPr>
              <a:t>बचाव और निकासी टीम 1</a:t>
            </a:r>
          </a:p>
          <a:p>
            <a:pPr>
              <a:buFont typeface="Wingdings" panose="05000000000000000000" pitchFamily="2" charset="2"/>
              <a:buChar char="v"/>
            </a:pPr>
            <a:r>
              <a:rPr lang="hi-IN" sz="2400" dirty="0">
                <a:latin typeface="Open Sans" panose="020B0606030504020204"/>
              </a:rPr>
              <a:t>बचाव और निकासी टीम 2</a:t>
            </a:r>
          </a:p>
          <a:p>
            <a:pPr>
              <a:buFont typeface="Wingdings" panose="05000000000000000000" pitchFamily="2" charset="2"/>
              <a:buChar char="v"/>
            </a:pPr>
            <a:r>
              <a:rPr lang="hi-IN" sz="2400" dirty="0" err="1">
                <a:latin typeface="Open Sans" panose="020B0606030504020204"/>
              </a:rPr>
              <a:t>डिटॉक्सीफिकेशन</a:t>
            </a:r>
            <a:r>
              <a:rPr lang="hi-IN" sz="2400" dirty="0">
                <a:latin typeface="Open Sans" panose="020B0606030504020204"/>
              </a:rPr>
              <a:t> टीम</a:t>
            </a:r>
          </a:p>
          <a:p>
            <a:pPr>
              <a:buFont typeface="Wingdings" panose="05000000000000000000" pitchFamily="2" charset="2"/>
              <a:buChar char="v"/>
            </a:pPr>
            <a:r>
              <a:rPr lang="hi-IN" sz="2400" dirty="0">
                <a:latin typeface="Open Sans" panose="020B0606030504020204"/>
              </a:rPr>
              <a:t>मेडिकल यूनिट</a:t>
            </a:r>
          </a:p>
          <a:p>
            <a:pPr>
              <a:buFont typeface="Wingdings" panose="05000000000000000000" pitchFamily="2" charset="2"/>
              <a:buChar char="v"/>
            </a:pPr>
            <a:r>
              <a:rPr lang="hi-IN" sz="2400" dirty="0">
                <a:latin typeface="Open Sans" panose="020B0606030504020204"/>
              </a:rPr>
              <a:t>प्रशासनिक सहायता टीम</a:t>
            </a:r>
            <a:endParaRPr lang="en-IN" sz="2400" dirty="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576468" y="2449994"/>
            <a:ext cx="3482185" cy="1958012"/>
          </a:xfrm>
        </p:spPr>
        <p:txBody>
          <a:bodyPr>
            <a:noAutofit/>
          </a:bodyPr>
          <a:lstStyle/>
          <a:p>
            <a:pPr algn="ctr"/>
            <a:r>
              <a:rPr lang="hi-IN" sz="4000" b="1" dirty="0" err="1">
                <a:solidFill>
                  <a:srgbClr val="C00000"/>
                </a:solidFill>
                <a:latin typeface="Open Sans"/>
              </a:rPr>
              <a:t>सीबीआरएन</a:t>
            </a:r>
            <a:r>
              <a:rPr lang="hi-IN" sz="4000" b="1" dirty="0">
                <a:solidFill>
                  <a:srgbClr val="C00000"/>
                </a:solidFill>
                <a:latin typeface="Open Sans"/>
              </a:rPr>
              <a:t> टीम का ढांचा</a:t>
            </a:r>
            <a:endParaRPr lang="en-US" sz="4000" b="1" dirty="0">
              <a:solidFill>
                <a:srgbClr val="C00000"/>
              </a:solidFill>
              <a:latin typeface="Open Sans"/>
            </a:endParaRPr>
          </a:p>
        </p:txBody>
      </p:sp>
    </p:spTree>
    <p:extLst>
      <p:ext uri="{BB962C8B-B14F-4D97-AF65-F5344CB8AC3E}">
        <p14:creationId xmlns:p14="http://schemas.microsoft.com/office/powerpoint/2010/main" val="3080113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D5B7178E-5BCF-4A02-8800-B6399518819C}"/>
              </a:ext>
            </a:extLst>
          </p:cNvPr>
          <p:cNvSpPr>
            <a:spLocks noGrp="1"/>
          </p:cNvSpPr>
          <p:nvPr>
            <p:ph type="title"/>
          </p:nvPr>
        </p:nvSpPr>
        <p:spPr>
          <a:xfrm>
            <a:off x="437322" y="2305873"/>
            <a:ext cx="3063443" cy="1958012"/>
          </a:xfrm>
        </p:spPr>
        <p:txBody>
          <a:bodyPr>
            <a:noAutofit/>
          </a:bodyPr>
          <a:lstStyle/>
          <a:p>
            <a:pPr algn="ctr"/>
            <a:r>
              <a:rPr lang="hi-IN" sz="4000" b="1" dirty="0" err="1">
                <a:solidFill>
                  <a:srgbClr val="C00000"/>
                </a:solidFill>
                <a:latin typeface="Open Sans"/>
              </a:rPr>
              <a:t>सीबीआरएन</a:t>
            </a:r>
            <a:r>
              <a:rPr lang="hi-IN" sz="4000" b="1" dirty="0">
                <a:solidFill>
                  <a:srgbClr val="C00000"/>
                </a:solidFill>
                <a:latin typeface="Open Sans"/>
              </a:rPr>
              <a:t> टीम का ढांचा</a:t>
            </a:r>
            <a:endParaRPr lang="en-US" sz="4000" b="1" dirty="0">
              <a:solidFill>
                <a:srgbClr val="C00000"/>
              </a:solidFill>
              <a:latin typeface="Open Sans"/>
            </a:endParaRPr>
          </a:p>
        </p:txBody>
      </p:sp>
      <p:pic>
        <p:nvPicPr>
          <p:cNvPr id="11" name="Content Placeholder 6">
            <a:extLst>
              <a:ext uri="{FF2B5EF4-FFF2-40B4-BE49-F238E27FC236}">
                <a16:creationId xmlns:a16="http://schemas.microsoft.com/office/drawing/2014/main" id="{7BCFCFE8-E59B-4B4A-97DF-D2861172B1FD}"/>
              </a:ext>
            </a:extLst>
          </p:cNvPr>
          <p:cNvPicPr>
            <a:picLocks noGrp="1" noChangeAspect="1"/>
          </p:cNvPicPr>
          <p:nvPr>
            <p:ph idx="1"/>
          </p:nvPr>
        </p:nvPicPr>
        <p:blipFill>
          <a:blip r:embed="rId4"/>
          <a:stretch>
            <a:fillRect/>
          </a:stretch>
        </p:blipFill>
        <p:spPr>
          <a:xfrm>
            <a:off x="3923787" y="1059366"/>
            <a:ext cx="7830891" cy="5368596"/>
          </a:xfrm>
          <a:solidFill>
            <a:schemeClr val="accent4">
              <a:lumMod val="60000"/>
              <a:lumOff val="40000"/>
            </a:schemeClr>
          </a:solidFill>
        </p:spPr>
      </p:pic>
    </p:spTree>
    <p:extLst>
      <p:ext uri="{BB962C8B-B14F-4D97-AF65-F5344CB8AC3E}">
        <p14:creationId xmlns:p14="http://schemas.microsoft.com/office/powerpoint/2010/main" val="1011416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86222"/>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86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hi-IN" altLang="en-US" sz="4000" b="1" dirty="0">
                <a:solidFill>
                  <a:srgbClr val="C00000"/>
                </a:solidFill>
                <a:latin typeface="Open sans"/>
              </a:rPr>
              <a:t>समीक्षा</a:t>
            </a:r>
            <a:endParaRPr lang="en-US" sz="4000" dirty="0">
              <a:latin typeface="Open Sans"/>
            </a:endParaRPr>
          </a:p>
        </p:txBody>
      </p:sp>
      <p:sp>
        <p:nvSpPr>
          <p:cNvPr id="223" name="Ensure your safety and the safety of your crew, the patient, and bystanders…"/>
          <p:cNvSpPr txBox="1"/>
          <p:nvPr/>
        </p:nvSpPr>
        <p:spPr>
          <a:xfrm>
            <a:off x="4904510" y="1066800"/>
            <a:ext cx="7079509" cy="4464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indent="268288" algn="just">
              <a:lnSpc>
                <a:spcPct val="150000"/>
              </a:lnSpc>
              <a:buFont typeface="Wingdings" panose="05000000000000000000" pitchFamily="2" charset="2"/>
              <a:buChar char="§"/>
            </a:pPr>
            <a:r>
              <a:rPr lang="hi-IN" sz="2400" dirty="0">
                <a:latin typeface="Open Sans" panose="020B0606030504020204"/>
              </a:rPr>
              <a:t>कोर्स का अवलोकन</a:t>
            </a:r>
          </a:p>
          <a:p>
            <a:pPr indent="268288" algn="just">
              <a:lnSpc>
                <a:spcPct val="150000"/>
              </a:lnSpc>
              <a:buFont typeface="Wingdings" panose="05000000000000000000" pitchFamily="2" charset="2"/>
              <a:buChar char="§"/>
            </a:pPr>
            <a:r>
              <a:rPr lang="hi-IN" sz="2400" dirty="0">
                <a:latin typeface="Open Sans" panose="020B0606030504020204"/>
              </a:rPr>
              <a:t>कोर्स </a:t>
            </a:r>
            <a:r>
              <a:rPr lang="hi-IN" sz="2400" dirty="0" err="1">
                <a:latin typeface="Open Sans" panose="020B0606030504020204"/>
              </a:rPr>
              <a:t>कोऑर्डिनेटर</a:t>
            </a:r>
            <a:r>
              <a:rPr lang="hi-IN" sz="2400" dirty="0">
                <a:latin typeface="Open Sans" panose="020B0606030504020204"/>
              </a:rPr>
              <a:t>, प्रशिक्षक, सहायक, सपोर्ट स्टाफ और अन्य प्रतिभागियों का परिचय</a:t>
            </a:r>
          </a:p>
          <a:p>
            <a:pPr indent="268288" algn="just">
              <a:lnSpc>
                <a:spcPct val="150000"/>
              </a:lnSpc>
              <a:buFont typeface="Wingdings" panose="05000000000000000000" pitchFamily="2" charset="2"/>
              <a:buChar char="§"/>
            </a:pPr>
            <a:r>
              <a:rPr lang="hi-IN" sz="2400" dirty="0">
                <a:latin typeface="Open Sans" panose="020B0606030504020204"/>
              </a:rPr>
              <a:t>कोर्स की अवधि और पद्धति</a:t>
            </a:r>
          </a:p>
          <a:p>
            <a:pPr indent="268288" algn="just">
              <a:lnSpc>
                <a:spcPct val="150000"/>
              </a:lnSpc>
              <a:buFont typeface="Wingdings" panose="05000000000000000000" pitchFamily="2" charset="2"/>
              <a:buChar char="§"/>
            </a:pPr>
            <a:r>
              <a:rPr lang="hi-IN" sz="2400" dirty="0">
                <a:latin typeface="Open Sans" panose="020B0606030504020204"/>
              </a:rPr>
              <a:t>मूल्यांकन/पाठ्यक्रम और समय-सारणी</a:t>
            </a:r>
          </a:p>
          <a:p>
            <a:pPr indent="268288" algn="just">
              <a:lnSpc>
                <a:spcPct val="150000"/>
              </a:lnSpc>
              <a:buFont typeface="Wingdings" panose="05000000000000000000" pitchFamily="2" charset="2"/>
              <a:buChar char="§"/>
            </a:pPr>
            <a:r>
              <a:rPr lang="en-IN" sz="2400" dirty="0">
                <a:latin typeface="Open Sans" panose="020B0606030504020204"/>
              </a:rPr>
              <a:t>CBRN </a:t>
            </a:r>
            <a:r>
              <a:rPr lang="hi-IN" sz="2400" dirty="0">
                <a:latin typeface="Open Sans" panose="020B0606030504020204"/>
              </a:rPr>
              <a:t>क्या है...?</a:t>
            </a:r>
          </a:p>
          <a:p>
            <a:pPr indent="268288" algn="just">
              <a:lnSpc>
                <a:spcPct val="150000"/>
              </a:lnSpc>
              <a:buFont typeface="Wingdings" panose="05000000000000000000" pitchFamily="2" charset="2"/>
              <a:buChar char="§"/>
            </a:pPr>
            <a:r>
              <a:rPr lang="hi-IN" sz="2400" dirty="0">
                <a:latin typeface="Open Sans" panose="020B0606030504020204"/>
              </a:rPr>
              <a:t>फर्स्ट </a:t>
            </a:r>
            <a:r>
              <a:rPr lang="hi-IN" sz="2400" dirty="0" err="1">
                <a:latin typeface="Open Sans" panose="020B0606030504020204"/>
              </a:rPr>
              <a:t>रिस्पोंडर</a:t>
            </a:r>
            <a:r>
              <a:rPr lang="hi-IN" sz="2400" dirty="0">
                <a:latin typeface="Open Sans" panose="020B0606030504020204"/>
              </a:rPr>
              <a:t> की भूमिका</a:t>
            </a:r>
          </a:p>
          <a:p>
            <a:pPr indent="268288" algn="just">
              <a:lnSpc>
                <a:spcPct val="150000"/>
              </a:lnSpc>
              <a:buFont typeface="Wingdings" panose="05000000000000000000" pitchFamily="2" charset="2"/>
              <a:buChar char="§"/>
            </a:pPr>
            <a:r>
              <a:rPr lang="en-IN" sz="2400" dirty="0">
                <a:latin typeface="Open Sans" panose="020B0606030504020204"/>
              </a:rPr>
              <a:t>CBRN </a:t>
            </a:r>
            <a:r>
              <a:rPr lang="hi-IN" sz="2400" dirty="0">
                <a:latin typeface="Open Sans" panose="020B0606030504020204"/>
              </a:rPr>
              <a:t>टीम का गठन</a:t>
            </a:r>
            <a:endParaRPr lang="en-IN" sz="2400" dirty="0">
              <a:latin typeface="Open Sans" panose="020B0606030504020204"/>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549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3275262" cy="1905000"/>
          </a:xfrm>
        </p:spPr>
        <p:txBody>
          <a:bodyPr>
            <a:noAutofit/>
          </a:bodyPr>
          <a:lstStyle/>
          <a:p>
            <a:pPr algn="ctr">
              <a:lnSpc>
                <a:spcPct val="115000"/>
              </a:lnSpc>
            </a:pPr>
            <a:r>
              <a:rPr lang="hi-IN" sz="3200" dirty="0">
                <a:solidFill>
                  <a:srgbClr val="C00000"/>
                </a:solidFill>
              </a:rPr>
              <a:t>पाठ्यक्रम का अवलोकन</a:t>
            </a:r>
            <a:endParaRPr lang="en-US" dirty="0">
              <a:solidFill>
                <a:srgbClr val="C00000"/>
              </a:solidFill>
              <a:latin typeface="Open sans" panose="020B0606030504020204"/>
              <a:ea typeface="Times New Roman" panose="02020603050405020304" pitchFamily="18" charset="0"/>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10" name="Table 9">
            <a:extLst>
              <a:ext uri="{FF2B5EF4-FFF2-40B4-BE49-F238E27FC236}">
                <a16:creationId xmlns:a16="http://schemas.microsoft.com/office/drawing/2014/main" id="{332C813C-9F3E-4518-A18C-51B1061955BD}"/>
              </a:ext>
            </a:extLst>
          </p:cNvPr>
          <p:cNvGraphicFramePr>
            <a:graphicFrameLocks noGrp="1"/>
          </p:cNvGraphicFramePr>
          <p:nvPr>
            <p:extLst>
              <p:ext uri="{D42A27DB-BD31-4B8C-83A1-F6EECF244321}">
                <p14:modId xmlns:p14="http://schemas.microsoft.com/office/powerpoint/2010/main" val="2230275771"/>
              </p:ext>
            </p:extLst>
          </p:nvPr>
        </p:nvGraphicFramePr>
        <p:xfrm>
          <a:off x="4502426" y="1381450"/>
          <a:ext cx="7079972" cy="4959231"/>
        </p:xfrm>
        <a:graphic>
          <a:graphicData uri="http://schemas.openxmlformats.org/drawingml/2006/table">
            <a:tbl>
              <a:tblPr firstRow="1" firstCol="1" bandRow="1">
                <a:tableStyleId>{5C22544A-7EE6-4342-B048-85BDC9FD1C3A}</a:tableStyleId>
              </a:tblPr>
              <a:tblGrid>
                <a:gridCol w="1000159">
                  <a:extLst>
                    <a:ext uri="{9D8B030D-6E8A-4147-A177-3AD203B41FA5}">
                      <a16:colId xmlns:a16="http://schemas.microsoft.com/office/drawing/2014/main" val="20000"/>
                    </a:ext>
                  </a:extLst>
                </a:gridCol>
                <a:gridCol w="3355370">
                  <a:extLst>
                    <a:ext uri="{9D8B030D-6E8A-4147-A177-3AD203B41FA5}">
                      <a16:colId xmlns:a16="http://schemas.microsoft.com/office/drawing/2014/main" val="20001"/>
                    </a:ext>
                  </a:extLst>
                </a:gridCol>
                <a:gridCol w="2724443">
                  <a:extLst>
                    <a:ext uri="{9D8B030D-6E8A-4147-A177-3AD203B41FA5}">
                      <a16:colId xmlns:a16="http://schemas.microsoft.com/office/drawing/2014/main" val="20002"/>
                    </a:ext>
                  </a:extLst>
                </a:gridCol>
              </a:tblGrid>
              <a:tr h="825672">
                <a:tc>
                  <a:txBody>
                    <a:bodyPr/>
                    <a:lstStyle/>
                    <a:p>
                      <a:pPr marL="0" marR="0">
                        <a:lnSpc>
                          <a:spcPct val="115000"/>
                        </a:lnSpc>
                        <a:spcBef>
                          <a:spcPts val="0"/>
                        </a:spcBef>
                        <a:spcAft>
                          <a:spcPts val="0"/>
                        </a:spcAft>
                      </a:pPr>
                      <a:r>
                        <a:rPr lang="en-IN" sz="2400" dirty="0">
                          <a:effectLst/>
                          <a:latin typeface="Open sans" panose="020B0606030504020204"/>
                        </a:rPr>
                        <a:t>01</a:t>
                      </a:r>
                      <a:endParaRPr lang="en-US" sz="2400" dirty="0">
                        <a:effectLst/>
                        <a:latin typeface="Open sans" panose="020B0606030504020204"/>
                        <a:ea typeface="Times New Roman" panose="02020603050405020304" pitchFamily="18" charset="0"/>
                        <a:cs typeface="Mangal"/>
                      </a:endParaRPr>
                    </a:p>
                  </a:txBody>
                  <a:tcPr marL="68580" marR="68580" marT="0" marB="0"/>
                </a:tc>
                <a:tc>
                  <a:txBody>
                    <a:bodyPr/>
                    <a:lstStyle/>
                    <a:p>
                      <a:pPr marL="0" marR="0">
                        <a:lnSpc>
                          <a:spcPct val="115000"/>
                        </a:lnSpc>
                        <a:spcBef>
                          <a:spcPts val="0"/>
                        </a:spcBef>
                        <a:spcAft>
                          <a:spcPts val="0"/>
                        </a:spcAft>
                      </a:pPr>
                      <a:r>
                        <a:rPr lang="hi-IN" sz="2400" dirty="0"/>
                        <a:t>पाठ्यक्रम की अवधि</a:t>
                      </a:r>
                      <a:endParaRPr lang="en-US" sz="2400" dirty="0">
                        <a:effectLst/>
                        <a:latin typeface="Open sans" panose="020B0606030504020204"/>
                        <a:ea typeface="Times New Roman" panose="02020603050405020304" pitchFamily="18" charset="0"/>
                        <a:cs typeface="Mangal"/>
                      </a:endParaRPr>
                    </a:p>
                  </a:txBody>
                  <a:tcPr marL="68580" marR="68580" marT="0" marB="0"/>
                </a:tc>
                <a:tc>
                  <a:txBody>
                    <a:bodyPr/>
                    <a:lstStyle/>
                    <a:p>
                      <a:pPr marL="0" marR="0">
                        <a:lnSpc>
                          <a:spcPct val="115000"/>
                        </a:lnSpc>
                        <a:spcBef>
                          <a:spcPts val="0"/>
                        </a:spcBef>
                        <a:spcAft>
                          <a:spcPts val="0"/>
                        </a:spcAft>
                      </a:pPr>
                      <a:r>
                        <a:rPr lang="en-IN" sz="2400" dirty="0">
                          <a:effectLst/>
                          <a:latin typeface="Open sans" panose="020B0606030504020204"/>
                        </a:rPr>
                        <a:t>04 </a:t>
                      </a:r>
                      <a:r>
                        <a:rPr lang="hi-IN" sz="2400" dirty="0"/>
                        <a:t>सप्ताह</a:t>
                      </a:r>
                      <a:endParaRPr lang="en-US" sz="2400" dirty="0">
                        <a:effectLst/>
                        <a:latin typeface="Open sans" panose="020B0606030504020204"/>
                        <a:ea typeface="Times New Roman" panose="02020603050405020304" pitchFamily="18" charset="0"/>
                        <a:cs typeface="Mangal"/>
                      </a:endParaRPr>
                    </a:p>
                  </a:txBody>
                  <a:tcPr marL="68580" marR="68580" marT="0" marB="0"/>
                </a:tc>
                <a:extLst>
                  <a:ext uri="{0D108BD9-81ED-4DB2-BD59-A6C34878D82A}">
                    <a16:rowId xmlns:a16="http://schemas.microsoft.com/office/drawing/2014/main" val="10000"/>
                  </a:ext>
                </a:extLst>
              </a:tr>
              <a:tr h="825672">
                <a:tc>
                  <a:txBody>
                    <a:bodyPr/>
                    <a:lstStyle/>
                    <a:p>
                      <a:pPr marL="0" marR="0">
                        <a:lnSpc>
                          <a:spcPct val="115000"/>
                        </a:lnSpc>
                        <a:spcBef>
                          <a:spcPts val="0"/>
                        </a:spcBef>
                        <a:spcAft>
                          <a:spcPts val="0"/>
                        </a:spcAft>
                      </a:pPr>
                      <a:r>
                        <a:rPr lang="en-IN" sz="2400">
                          <a:effectLst/>
                          <a:latin typeface="Open sans" panose="020B0606030504020204"/>
                        </a:rPr>
                        <a:t>02</a:t>
                      </a:r>
                      <a:endParaRPr lang="en-US" sz="2400">
                        <a:effectLst/>
                        <a:latin typeface="Open sans" panose="020B0606030504020204"/>
                        <a:ea typeface="Times New Roman" panose="02020603050405020304" pitchFamily="18" charset="0"/>
                        <a:cs typeface="Mangal"/>
                      </a:endParaRPr>
                    </a:p>
                  </a:txBody>
                  <a:tcPr marL="68580" marR="68580" marT="0" marB="0"/>
                </a:tc>
                <a:tc>
                  <a:txBody>
                    <a:bodyPr/>
                    <a:lstStyle/>
                    <a:p>
                      <a:pPr marL="0" marR="0">
                        <a:lnSpc>
                          <a:spcPct val="115000"/>
                        </a:lnSpc>
                        <a:spcBef>
                          <a:spcPts val="0"/>
                        </a:spcBef>
                        <a:spcAft>
                          <a:spcPts val="0"/>
                        </a:spcAft>
                      </a:pPr>
                      <a:r>
                        <a:rPr lang="hi-IN" sz="2400" dirty="0"/>
                        <a:t>सप्ताह में कुल कार्य दिवस</a:t>
                      </a:r>
                      <a:endParaRPr lang="en-US" sz="2400" dirty="0">
                        <a:effectLst/>
                        <a:latin typeface="Open sans" panose="020B0606030504020204"/>
                        <a:ea typeface="Times New Roman" panose="02020603050405020304" pitchFamily="18" charset="0"/>
                        <a:cs typeface="Mangal"/>
                      </a:endParaRPr>
                    </a:p>
                  </a:txBody>
                  <a:tcPr marL="68580" marR="68580" marT="0" marB="0"/>
                </a:tc>
                <a:tc>
                  <a:txBody>
                    <a:bodyPr/>
                    <a:lstStyle/>
                    <a:p>
                      <a:pPr marL="0" marR="0">
                        <a:lnSpc>
                          <a:spcPct val="115000"/>
                        </a:lnSpc>
                        <a:spcBef>
                          <a:spcPts val="0"/>
                        </a:spcBef>
                        <a:spcAft>
                          <a:spcPts val="0"/>
                        </a:spcAft>
                      </a:pPr>
                      <a:r>
                        <a:rPr lang="en-IN" sz="2400" dirty="0">
                          <a:effectLst/>
                          <a:latin typeface="Open sans" panose="020B0606030504020204"/>
                        </a:rPr>
                        <a:t>06 </a:t>
                      </a:r>
                      <a:r>
                        <a:rPr lang="hi-IN" sz="2400" dirty="0">
                          <a:effectLst/>
                          <a:latin typeface="Open sans" panose="020B0606030504020204"/>
                        </a:rPr>
                        <a:t>दिन</a:t>
                      </a:r>
                      <a:endParaRPr lang="en-US" sz="2400" dirty="0">
                        <a:effectLst/>
                        <a:latin typeface="Open sans" panose="020B0606030504020204"/>
                        <a:ea typeface="Times New Roman" panose="02020603050405020304" pitchFamily="18" charset="0"/>
                        <a:cs typeface="Mangal"/>
                      </a:endParaRPr>
                    </a:p>
                  </a:txBody>
                  <a:tcPr marL="68580" marR="68580" marT="0" marB="0"/>
                </a:tc>
                <a:extLst>
                  <a:ext uri="{0D108BD9-81ED-4DB2-BD59-A6C34878D82A}">
                    <a16:rowId xmlns:a16="http://schemas.microsoft.com/office/drawing/2014/main" val="10001"/>
                  </a:ext>
                </a:extLst>
              </a:tr>
              <a:tr h="825672">
                <a:tc>
                  <a:txBody>
                    <a:bodyPr/>
                    <a:lstStyle/>
                    <a:p>
                      <a:pPr marL="0" marR="0">
                        <a:lnSpc>
                          <a:spcPct val="115000"/>
                        </a:lnSpc>
                        <a:spcBef>
                          <a:spcPts val="0"/>
                        </a:spcBef>
                        <a:spcAft>
                          <a:spcPts val="0"/>
                        </a:spcAft>
                      </a:pPr>
                      <a:r>
                        <a:rPr lang="en-IN" sz="2400">
                          <a:effectLst/>
                          <a:latin typeface="Open sans" panose="020B0606030504020204"/>
                        </a:rPr>
                        <a:t>03</a:t>
                      </a:r>
                      <a:endParaRPr lang="en-US" sz="2400">
                        <a:effectLst/>
                        <a:latin typeface="Open sans" panose="020B0606030504020204"/>
                        <a:ea typeface="Times New Roman" panose="02020603050405020304" pitchFamily="18" charset="0"/>
                        <a:cs typeface="Mangal"/>
                      </a:endParaRPr>
                    </a:p>
                  </a:txBody>
                  <a:tcPr marL="68580" marR="68580" marT="0" marB="0"/>
                </a:tc>
                <a:tc>
                  <a:txBody>
                    <a:bodyPr/>
                    <a:lstStyle/>
                    <a:p>
                      <a:pPr marL="0" marR="0">
                        <a:lnSpc>
                          <a:spcPct val="115000"/>
                        </a:lnSpc>
                        <a:spcBef>
                          <a:spcPts val="0"/>
                        </a:spcBef>
                        <a:spcAft>
                          <a:spcPts val="0"/>
                        </a:spcAft>
                      </a:pPr>
                      <a:r>
                        <a:rPr lang="hi-IN" sz="2400" dirty="0"/>
                        <a:t>पाठ्यक्रम के दौरान कुल कार्य दिवस</a:t>
                      </a:r>
                      <a:endParaRPr lang="en-US" sz="2400" dirty="0">
                        <a:effectLst/>
                        <a:latin typeface="Open sans" panose="020B0606030504020204"/>
                        <a:ea typeface="Times New Roman" panose="02020603050405020304" pitchFamily="18" charset="0"/>
                        <a:cs typeface="Mangal"/>
                      </a:endParaRPr>
                    </a:p>
                  </a:txBody>
                  <a:tcPr marL="68580" marR="68580" marT="0" marB="0"/>
                </a:tc>
                <a:tc>
                  <a:txBody>
                    <a:bodyPr/>
                    <a:lstStyle/>
                    <a:p>
                      <a:pPr marL="0" marR="0">
                        <a:lnSpc>
                          <a:spcPct val="115000"/>
                        </a:lnSpc>
                        <a:spcBef>
                          <a:spcPts val="0"/>
                        </a:spcBef>
                        <a:spcAft>
                          <a:spcPts val="0"/>
                        </a:spcAft>
                      </a:pPr>
                      <a:r>
                        <a:rPr lang="en-IN" sz="2400" dirty="0">
                          <a:effectLst/>
                          <a:latin typeface="Open sans" panose="020B0606030504020204"/>
                        </a:rPr>
                        <a:t>24 </a:t>
                      </a:r>
                      <a:r>
                        <a:rPr lang="hi-IN" sz="2400" dirty="0"/>
                        <a:t>कार्य दिवस</a:t>
                      </a:r>
                      <a:r>
                        <a:rPr lang="en-IN" sz="2400" dirty="0">
                          <a:effectLst/>
                          <a:latin typeface="Open sans" panose="020B0606030504020204"/>
                        </a:rPr>
                        <a:t> (4x6)</a:t>
                      </a:r>
                      <a:endParaRPr lang="en-US" sz="2400" dirty="0">
                        <a:effectLst/>
                        <a:latin typeface="Open sans" panose="020B0606030504020204"/>
                        <a:ea typeface="Times New Roman" panose="02020603050405020304" pitchFamily="18" charset="0"/>
                        <a:cs typeface="Mangal"/>
                      </a:endParaRPr>
                    </a:p>
                  </a:txBody>
                  <a:tcPr marL="68580" marR="68580" marT="0" marB="0"/>
                </a:tc>
                <a:extLst>
                  <a:ext uri="{0D108BD9-81ED-4DB2-BD59-A6C34878D82A}">
                    <a16:rowId xmlns:a16="http://schemas.microsoft.com/office/drawing/2014/main" val="10002"/>
                  </a:ext>
                </a:extLst>
              </a:tr>
              <a:tr h="825672">
                <a:tc>
                  <a:txBody>
                    <a:bodyPr/>
                    <a:lstStyle/>
                    <a:p>
                      <a:pPr marL="0" marR="0">
                        <a:lnSpc>
                          <a:spcPct val="115000"/>
                        </a:lnSpc>
                        <a:spcBef>
                          <a:spcPts val="0"/>
                        </a:spcBef>
                        <a:spcAft>
                          <a:spcPts val="0"/>
                        </a:spcAft>
                      </a:pPr>
                      <a:r>
                        <a:rPr lang="en-IN" sz="2400">
                          <a:effectLst/>
                          <a:latin typeface="Open sans" panose="020B0606030504020204"/>
                        </a:rPr>
                        <a:t>04</a:t>
                      </a:r>
                      <a:endParaRPr lang="en-US" sz="2400">
                        <a:effectLst/>
                        <a:latin typeface="Open sans" panose="020B0606030504020204"/>
                        <a:ea typeface="Times New Roman" panose="02020603050405020304" pitchFamily="18" charset="0"/>
                        <a:cs typeface="Mangal"/>
                      </a:endParaRPr>
                    </a:p>
                  </a:txBody>
                  <a:tcPr marL="68580" marR="68580" marT="0" marB="0"/>
                </a:tc>
                <a:tc>
                  <a:txBody>
                    <a:bodyPr/>
                    <a:lstStyle/>
                    <a:p>
                      <a:pPr marL="0" marR="0">
                        <a:lnSpc>
                          <a:spcPct val="115000"/>
                        </a:lnSpc>
                        <a:spcBef>
                          <a:spcPts val="0"/>
                        </a:spcBef>
                        <a:spcAft>
                          <a:spcPts val="0"/>
                        </a:spcAft>
                      </a:pPr>
                      <a:r>
                        <a:rPr lang="hi-IN" sz="2400" dirty="0"/>
                        <a:t>एक दिन में कुल</a:t>
                      </a:r>
                      <a:r>
                        <a:rPr lang="en-IN" sz="2400" dirty="0"/>
                        <a:t> </a:t>
                      </a:r>
                      <a:r>
                        <a:rPr lang="hi-IN" sz="2400" dirty="0"/>
                        <a:t>सत्र</a:t>
                      </a:r>
                      <a:r>
                        <a:rPr lang="en-IN" sz="2400" dirty="0">
                          <a:effectLst/>
                          <a:latin typeface="Open sans" panose="020B0606030504020204"/>
                        </a:rPr>
                        <a:t> </a:t>
                      </a:r>
                      <a:endParaRPr lang="en-US" sz="2400" dirty="0">
                        <a:effectLst/>
                        <a:latin typeface="Open sans" panose="020B0606030504020204"/>
                        <a:ea typeface="Times New Roman" panose="02020603050405020304" pitchFamily="18" charset="0"/>
                        <a:cs typeface="Mangal"/>
                      </a:endParaRPr>
                    </a:p>
                  </a:txBody>
                  <a:tcPr marL="68580" marR="68580" marT="0" marB="0"/>
                </a:tc>
                <a:tc>
                  <a:txBody>
                    <a:bodyPr/>
                    <a:lstStyle/>
                    <a:p>
                      <a:pPr marL="0" marR="0">
                        <a:lnSpc>
                          <a:spcPct val="115000"/>
                        </a:lnSpc>
                        <a:spcBef>
                          <a:spcPts val="0"/>
                        </a:spcBef>
                        <a:spcAft>
                          <a:spcPts val="0"/>
                        </a:spcAft>
                      </a:pPr>
                      <a:r>
                        <a:rPr lang="en-IN" sz="2400" dirty="0">
                          <a:effectLst/>
                          <a:latin typeface="Open sans" panose="020B0606030504020204"/>
                        </a:rPr>
                        <a:t>09 </a:t>
                      </a:r>
                      <a:r>
                        <a:rPr lang="hi-IN" sz="2400" dirty="0"/>
                        <a:t>सत्र</a:t>
                      </a:r>
                      <a:endParaRPr lang="en-US" sz="2400" dirty="0">
                        <a:effectLst/>
                        <a:latin typeface="Open sans" panose="020B0606030504020204"/>
                        <a:ea typeface="Times New Roman" panose="02020603050405020304" pitchFamily="18" charset="0"/>
                        <a:cs typeface="Mangal"/>
                      </a:endParaRPr>
                    </a:p>
                  </a:txBody>
                  <a:tcPr marL="68580" marR="68580" marT="0" marB="0"/>
                </a:tc>
                <a:extLst>
                  <a:ext uri="{0D108BD9-81ED-4DB2-BD59-A6C34878D82A}">
                    <a16:rowId xmlns:a16="http://schemas.microsoft.com/office/drawing/2014/main" val="10003"/>
                  </a:ext>
                </a:extLst>
              </a:tr>
              <a:tr h="825672">
                <a:tc>
                  <a:txBody>
                    <a:bodyPr/>
                    <a:lstStyle/>
                    <a:p>
                      <a:pPr marL="0" marR="0">
                        <a:lnSpc>
                          <a:spcPct val="115000"/>
                        </a:lnSpc>
                        <a:spcBef>
                          <a:spcPts val="0"/>
                        </a:spcBef>
                        <a:spcAft>
                          <a:spcPts val="0"/>
                        </a:spcAft>
                      </a:pPr>
                      <a:r>
                        <a:rPr lang="en-IN" sz="2400">
                          <a:effectLst/>
                          <a:latin typeface="Open sans" panose="020B0606030504020204"/>
                        </a:rPr>
                        <a:t>05</a:t>
                      </a:r>
                      <a:endParaRPr lang="en-US" sz="2400">
                        <a:effectLst/>
                        <a:latin typeface="Open sans" panose="020B0606030504020204"/>
                        <a:ea typeface="Times New Roman" panose="02020603050405020304" pitchFamily="18" charset="0"/>
                        <a:cs typeface="Mangal"/>
                      </a:endParaRPr>
                    </a:p>
                  </a:txBody>
                  <a:tcPr marL="68580" marR="68580" marT="0" marB="0"/>
                </a:tc>
                <a:tc>
                  <a:txBody>
                    <a:bodyPr/>
                    <a:lstStyle/>
                    <a:p>
                      <a:pPr marL="0" marR="0">
                        <a:lnSpc>
                          <a:spcPct val="115000"/>
                        </a:lnSpc>
                        <a:spcBef>
                          <a:spcPts val="0"/>
                        </a:spcBef>
                        <a:spcAft>
                          <a:spcPts val="0"/>
                        </a:spcAft>
                      </a:pPr>
                      <a:r>
                        <a:rPr lang="hi-IN" sz="2400" dirty="0"/>
                        <a:t>पाठ्यक्रम के दौरान कुल</a:t>
                      </a:r>
                      <a:r>
                        <a:rPr lang="en-IN" sz="2400" dirty="0"/>
                        <a:t> </a:t>
                      </a:r>
                      <a:r>
                        <a:rPr lang="hi-IN" sz="2400" dirty="0"/>
                        <a:t>सत्र</a:t>
                      </a:r>
                      <a:r>
                        <a:rPr lang="en-IN" sz="2400" dirty="0">
                          <a:effectLst/>
                          <a:latin typeface="Open sans" panose="020B0606030504020204"/>
                        </a:rPr>
                        <a:t> </a:t>
                      </a:r>
                      <a:endParaRPr lang="en-US" sz="2400" dirty="0">
                        <a:effectLst/>
                        <a:latin typeface="Open sans" panose="020B0606030504020204"/>
                        <a:ea typeface="Times New Roman" panose="02020603050405020304" pitchFamily="18" charset="0"/>
                        <a:cs typeface="Mangal"/>
                      </a:endParaRPr>
                    </a:p>
                  </a:txBody>
                  <a:tcPr marL="68580" marR="68580" marT="0" marB="0"/>
                </a:tc>
                <a:tc>
                  <a:txBody>
                    <a:bodyPr/>
                    <a:lstStyle/>
                    <a:p>
                      <a:pPr marL="0" marR="0">
                        <a:lnSpc>
                          <a:spcPct val="115000"/>
                        </a:lnSpc>
                        <a:spcBef>
                          <a:spcPts val="0"/>
                        </a:spcBef>
                        <a:spcAft>
                          <a:spcPts val="0"/>
                        </a:spcAft>
                      </a:pPr>
                      <a:r>
                        <a:rPr lang="en-IN" sz="2400" dirty="0">
                          <a:effectLst/>
                          <a:latin typeface="Open sans" panose="020B0606030504020204"/>
                        </a:rPr>
                        <a:t>216 </a:t>
                      </a:r>
                      <a:r>
                        <a:rPr lang="hi-IN" sz="2400" dirty="0"/>
                        <a:t>सत्र </a:t>
                      </a:r>
                      <a:r>
                        <a:rPr lang="en-IN" sz="2400" dirty="0">
                          <a:effectLst/>
                          <a:latin typeface="Open sans" panose="020B0606030504020204"/>
                        </a:rPr>
                        <a:t>(24x9)</a:t>
                      </a:r>
                      <a:endParaRPr lang="en-US" sz="2400" dirty="0">
                        <a:effectLst/>
                        <a:latin typeface="Open sans" panose="020B0606030504020204"/>
                        <a:ea typeface="Times New Roman" panose="02020603050405020304" pitchFamily="18" charset="0"/>
                        <a:cs typeface="Mangal"/>
                      </a:endParaRPr>
                    </a:p>
                  </a:txBody>
                  <a:tcPr marL="68580" marR="68580" marT="0" marB="0"/>
                </a:tc>
                <a:extLst>
                  <a:ext uri="{0D108BD9-81ED-4DB2-BD59-A6C34878D82A}">
                    <a16:rowId xmlns:a16="http://schemas.microsoft.com/office/drawing/2014/main" val="10004"/>
                  </a:ext>
                </a:extLst>
              </a:tr>
              <a:tr h="825672">
                <a:tc>
                  <a:txBody>
                    <a:bodyPr/>
                    <a:lstStyle/>
                    <a:p>
                      <a:pPr marL="0" marR="0">
                        <a:lnSpc>
                          <a:spcPct val="115000"/>
                        </a:lnSpc>
                        <a:spcBef>
                          <a:spcPts val="0"/>
                        </a:spcBef>
                        <a:spcAft>
                          <a:spcPts val="0"/>
                        </a:spcAft>
                      </a:pPr>
                      <a:r>
                        <a:rPr lang="en-IN" sz="2400" dirty="0">
                          <a:effectLst/>
                          <a:latin typeface="Open sans" panose="020B0606030504020204"/>
                        </a:rPr>
                        <a:t>06</a:t>
                      </a:r>
                      <a:endParaRPr lang="en-US" sz="2400" dirty="0">
                        <a:effectLst/>
                        <a:latin typeface="Open sans" panose="020B0606030504020204"/>
                        <a:ea typeface="Times New Roman" panose="02020603050405020304" pitchFamily="18" charset="0"/>
                        <a:cs typeface="Mangal"/>
                      </a:endParaRPr>
                    </a:p>
                  </a:txBody>
                  <a:tcPr marL="68580" marR="68580" marT="0" marB="0"/>
                </a:tc>
                <a:tc>
                  <a:txBody>
                    <a:bodyPr/>
                    <a:lstStyle/>
                    <a:p>
                      <a:pPr marL="0" marR="0">
                        <a:lnSpc>
                          <a:spcPct val="115000"/>
                        </a:lnSpc>
                        <a:spcBef>
                          <a:spcPts val="0"/>
                        </a:spcBef>
                        <a:spcAft>
                          <a:spcPts val="0"/>
                        </a:spcAft>
                      </a:pPr>
                      <a:r>
                        <a:rPr lang="hi-IN" sz="2400" dirty="0"/>
                        <a:t>प्रत्येक पीरियड की अवधि</a:t>
                      </a:r>
                      <a:endParaRPr lang="en-US" sz="2400" dirty="0">
                        <a:effectLst/>
                        <a:latin typeface="Open sans" panose="020B0606030504020204"/>
                        <a:ea typeface="Times New Roman" panose="02020603050405020304" pitchFamily="18" charset="0"/>
                        <a:cs typeface="Mangal"/>
                      </a:endParaRPr>
                    </a:p>
                  </a:txBody>
                  <a:tcPr marL="68580" marR="68580" marT="0" marB="0"/>
                </a:tc>
                <a:tc>
                  <a:txBody>
                    <a:bodyPr/>
                    <a:lstStyle/>
                    <a:p>
                      <a:pPr marL="0" marR="0">
                        <a:lnSpc>
                          <a:spcPct val="115000"/>
                        </a:lnSpc>
                        <a:spcBef>
                          <a:spcPts val="0"/>
                        </a:spcBef>
                        <a:spcAft>
                          <a:spcPts val="0"/>
                        </a:spcAft>
                      </a:pPr>
                      <a:r>
                        <a:rPr lang="en-IN" sz="2400" dirty="0">
                          <a:effectLst/>
                          <a:latin typeface="Open sans" panose="020B0606030504020204"/>
                        </a:rPr>
                        <a:t>40 </a:t>
                      </a:r>
                      <a:r>
                        <a:rPr lang="hi-IN" sz="2400" dirty="0">
                          <a:effectLst/>
                          <a:latin typeface="Open sans" panose="020B0606030504020204"/>
                        </a:rPr>
                        <a:t>मिनट</a:t>
                      </a:r>
                      <a:endParaRPr lang="en-US" sz="2400" dirty="0">
                        <a:effectLst/>
                        <a:latin typeface="Open sans" panose="020B0606030504020204"/>
                        <a:ea typeface="Times New Roman" panose="02020603050405020304" pitchFamily="18" charset="0"/>
                        <a:cs typeface="Mangal"/>
                      </a:endParaRP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08114" y="3230213"/>
            <a:ext cx="4083778"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hi-IN" sz="4000" b="1" dirty="0">
                <a:solidFill>
                  <a:srgbClr val="C00000"/>
                </a:solidFill>
                <a:latin typeface="Open sans"/>
              </a:rPr>
              <a:t>कोई प्रश्न?</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r>
              <a:rPr lang="hi-IN" sz="5400" dirty="0">
                <a:solidFill>
                  <a:srgbClr val="C00000"/>
                </a:solidFill>
                <a:latin typeface="Open sans"/>
              </a:rPr>
              <a:t>मूल्यांकन</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357688" y="0"/>
            <a:ext cx="78343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buNone/>
            </a:pPr>
            <a:endParaRPr lang="en-US" sz="2800" dirty="0">
              <a:solidFill>
                <a:schemeClr val="tx1"/>
              </a:solidFill>
            </a:endParaRPr>
          </a:p>
          <a:p>
            <a:pPr marL="514350" indent="-514350" algn="just">
              <a:lnSpc>
                <a:spcPct val="150000"/>
              </a:lnSpc>
              <a:buAutoNum type="arabicPeriod"/>
            </a:pPr>
            <a:r>
              <a:rPr lang="hi-IN" sz="2800" dirty="0" err="1">
                <a:solidFill>
                  <a:schemeClr val="tx1"/>
                </a:solidFill>
                <a:latin typeface="Open sans"/>
              </a:rPr>
              <a:t>सीबीआरएन</a:t>
            </a:r>
            <a:r>
              <a:rPr lang="hi-IN" sz="2800" dirty="0">
                <a:solidFill>
                  <a:schemeClr val="tx1"/>
                </a:solidFill>
                <a:latin typeface="Open sans"/>
              </a:rPr>
              <a:t> लिखित परीक्षा में न्यूनतम उत्तीर्ण अंक क्या है?</a:t>
            </a:r>
          </a:p>
          <a:p>
            <a:pPr algn="just">
              <a:lnSpc>
                <a:spcPct val="150000"/>
              </a:lnSpc>
            </a:pPr>
            <a:r>
              <a:rPr lang="en-US" sz="2800" dirty="0">
                <a:solidFill>
                  <a:srgbClr val="FF0000"/>
                </a:solidFill>
                <a:latin typeface="Open sans"/>
              </a:rPr>
              <a:t>Ans- 70% </a:t>
            </a:r>
          </a:p>
          <a:p>
            <a:pPr algn="just">
              <a:lnSpc>
                <a:spcPct val="150000"/>
              </a:lnSpc>
            </a:pPr>
            <a:endParaRPr lang="en-US" sz="2800" dirty="0">
              <a:solidFill>
                <a:srgbClr val="FF0000"/>
              </a:solidFill>
              <a:latin typeface="Open sans"/>
            </a:endParaRPr>
          </a:p>
          <a:p>
            <a:pPr algn="just">
              <a:lnSpc>
                <a:spcPct val="150000"/>
              </a:lnSpc>
            </a:pPr>
            <a:r>
              <a:rPr lang="en-IN" sz="2800" dirty="0">
                <a:solidFill>
                  <a:schemeClr val="tx1"/>
                </a:solidFill>
                <a:latin typeface="Open Sans" panose="020B0606030504020204"/>
                <a:cs typeface="Arial" pitchFamily="34" charset="0"/>
              </a:rPr>
              <a:t>2. </a:t>
            </a:r>
            <a:r>
              <a:rPr lang="hi-IN" sz="2800" dirty="0" err="1">
                <a:solidFill>
                  <a:schemeClr val="tx1"/>
                </a:solidFill>
                <a:latin typeface="Open Sans" panose="020B0606030504020204"/>
                <a:cs typeface="Arial" pitchFamily="34" charset="0"/>
              </a:rPr>
              <a:t>सी.बी.आर.एन</a:t>
            </a:r>
            <a:r>
              <a:rPr lang="hi-IN" sz="2800" dirty="0">
                <a:solidFill>
                  <a:schemeClr val="tx1"/>
                </a:solidFill>
                <a:latin typeface="Open Sans" panose="020B0606030504020204"/>
                <a:cs typeface="Arial" pitchFamily="34" charset="0"/>
              </a:rPr>
              <a:t>. </a:t>
            </a:r>
            <a:r>
              <a:rPr lang="hi-IN" sz="2800" dirty="0" err="1">
                <a:solidFill>
                  <a:schemeClr val="tx1"/>
                </a:solidFill>
                <a:latin typeface="Open Sans" panose="020B0606030504020204"/>
                <a:cs typeface="Arial" pitchFamily="34" charset="0"/>
              </a:rPr>
              <a:t>रिस्पॉन्स</a:t>
            </a:r>
            <a:r>
              <a:rPr lang="hi-IN" sz="2800" dirty="0">
                <a:solidFill>
                  <a:schemeClr val="tx1"/>
                </a:solidFill>
                <a:latin typeface="Open Sans" panose="020B0606030504020204"/>
                <a:cs typeface="Arial" pitchFamily="34" charset="0"/>
              </a:rPr>
              <a:t> टीम में कितने सदस्य हैं?</a:t>
            </a:r>
          </a:p>
          <a:p>
            <a:pPr algn="just">
              <a:lnSpc>
                <a:spcPct val="150000"/>
              </a:lnSpc>
            </a:pPr>
            <a:r>
              <a:rPr lang="en-US" sz="2800" dirty="0">
                <a:solidFill>
                  <a:srgbClr val="FF0000"/>
                </a:solidFill>
                <a:latin typeface="Open sans"/>
              </a:rPr>
              <a:t>Ans-  47 </a:t>
            </a:r>
            <a:r>
              <a:rPr lang="en-US" sz="2800" dirty="0">
                <a:latin typeface="Open sans" panose="020B0606030504020204"/>
                <a:cs typeface="Times New Roman" panose="02020603050405020304" pitchFamily="18" charset="0"/>
              </a:rPr>
              <a:t> </a:t>
            </a:r>
            <a:endParaRPr lang="en-IN" sz="2800" dirty="0">
              <a:solidFill>
                <a:srgbClr val="FF0000"/>
              </a:solidFill>
              <a:latin typeface="Open sans" panose="020B0606030504020204"/>
            </a:endParaRPr>
          </a:p>
          <a:p>
            <a:pPr marL="0" indent="0">
              <a:buNone/>
            </a:pPr>
            <a:r>
              <a:rPr lang="en-US" sz="2800" dirty="0">
                <a:solidFill>
                  <a:srgbClr val="FF0000"/>
                </a:solidFill>
                <a:latin typeface="Open sans"/>
              </a:rPr>
              <a:t>  </a:t>
            </a:r>
          </a:p>
          <a:p>
            <a:pPr algn="ctr"/>
            <a:endParaRPr lang="en-IN" dirty="0"/>
          </a:p>
        </p:txBody>
      </p:sp>
      <p:pic>
        <p:nvPicPr>
          <p:cNvPr id="11" name="Picture 10"/>
          <p:cNvPicPr>
            <a:picLocks noChangeAspect="1"/>
          </p:cNvPicPr>
          <p:nvPr/>
        </p:nvPicPr>
        <p:blipFill>
          <a:blip r:embed="rId3"/>
          <a:stretch>
            <a:fillRect/>
          </a:stretch>
        </p:blipFill>
        <p:spPr>
          <a:xfrm>
            <a:off x="11076335" y="0"/>
            <a:ext cx="1115665" cy="1213209"/>
          </a:xfrm>
          <a:prstGeom prst="rect">
            <a:avLst/>
          </a:prstGeom>
        </p:spPr>
      </p:pic>
    </p:spTree>
    <p:extLst>
      <p:ext uri="{BB962C8B-B14F-4D97-AF65-F5344CB8AC3E}">
        <p14:creationId xmlns:p14="http://schemas.microsoft.com/office/powerpoint/2010/main" val="2268618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hi-IN" sz="4000" b="1" dirty="0">
                <a:solidFill>
                  <a:srgbClr val="C00000"/>
                </a:solidFill>
                <a:latin typeface="Open sans"/>
              </a:rPr>
              <a:t>धन्यवाद</a:t>
            </a:r>
            <a:endParaRPr lang="en-US" sz="4000" dirty="0">
              <a:solidFill>
                <a:srgbClr val="C00000"/>
              </a:solidFill>
              <a:latin typeface="Open sans"/>
            </a:endParaRP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marL="457200" lvl="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3"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4"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7803" y="112697"/>
            <a:ext cx="6036042" cy="6570232"/>
          </a:xfrm>
          <a:prstGeom prst="rect">
            <a:avLst/>
          </a:prstGeom>
        </p:spPr>
      </p:pic>
      <p:sp>
        <p:nvSpPr>
          <p:cNvPr id="9" name="Rectangle 8"/>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8800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3548269" cy="1905000"/>
          </a:xfrm>
        </p:spPr>
        <p:txBody>
          <a:bodyPr>
            <a:noAutofit/>
          </a:bodyPr>
          <a:lstStyle/>
          <a:p>
            <a:pPr algn="ctr" fontAlgn="base">
              <a:spcAft>
                <a:spcPct val="0"/>
              </a:spcAft>
            </a:pPr>
            <a:r>
              <a:rPr lang="hi-IN" sz="4000" b="1" dirty="0">
                <a:solidFill>
                  <a:srgbClr val="C00000"/>
                </a:solidFill>
                <a:latin typeface="Open sans" panose="020B0606030504020204"/>
                <a:ea typeface="Cambria" pitchFamily="18" charset="0"/>
                <a:cs typeface="Times New Roman" pitchFamily="18" charset="0"/>
              </a:rPr>
              <a:t>दैनिक कार्यक्रम</a:t>
            </a:r>
            <a:endParaRPr lang="en-US" sz="4000" b="1" dirty="0">
              <a:solidFill>
                <a:srgbClr val="C00000"/>
              </a:solidFill>
              <a:latin typeface="Open sans" panose="020B0606030504020204"/>
              <a:ea typeface="Cambria" pitchFamily="18" charset="0"/>
              <a:cs typeface="Times New Roman"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6" name="Table 5">
            <a:extLst>
              <a:ext uri="{FF2B5EF4-FFF2-40B4-BE49-F238E27FC236}">
                <a16:creationId xmlns:a16="http://schemas.microsoft.com/office/drawing/2014/main" id="{EA0F8C28-7789-4A67-AF8E-F543B9F1E182}"/>
              </a:ext>
            </a:extLst>
          </p:cNvPr>
          <p:cNvGraphicFramePr>
            <a:graphicFrameLocks noGrp="1"/>
          </p:cNvGraphicFramePr>
          <p:nvPr>
            <p:extLst>
              <p:ext uri="{D42A27DB-BD31-4B8C-83A1-F6EECF244321}">
                <p14:modId xmlns:p14="http://schemas.microsoft.com/office/powerpoint/2010/main" val="2969671994"/>
              </p:ext>
            </p:extLst>
          </p:nvPr>
        </p:nvGraphicFramePr>
        <p:xfrm>
          <a:off x="4422910" y="1165465"/>
          <a:ext cx="6957391" cy="5438356"/>
        </p:xfrm>
        <a:graphic>
          <a:graphicData uri="http://schemas.openxmlformats.org/drawingml/2006/table">
            <a:tbl>
              <a:tblPr firstRow="1" bandRow="1">
                <a:tableStyleId>{21E4AEA4-8DFA-4A89-87EB-49C32662AFE0}</a:tableStyleId>
              </a:tblPr>
              <a:tblGrid>
                <a:gridCol w="519024">
                  <a:extLst>
                    <a:ext uri="{9D8B030D-6E8A-4147-A177-3AD203B41FA5}">
                      <a16:colId xmlns:a16="http://schemas.microsoft.com/office/drawing/2014/main" val="20000"/>
                    </a:ext>
                  </a:extLst>
                </a:gridCol>
                <a:gridCol w="2858841">
                  <a:extLst>
                    <a:ext uri="{9D8B030D-6E8A-4147-A177-3AD203B41FA5}">
                      <a16:colId xmlns:a16="http://schemas.microsoft.com/office/drawing/2014/main" val="20001"/>
                    </a:ext>
                  </a:extLst>
                </a:gridCol>
                <a:gridCol w="3579526">
                  <a:extLst>
                    <a:ext uri="{9D8B030D-6E8A-4147-A177-3AD203B41FA5}">
                      <a16:colId xmlns:a16="http://schemas.microsoft.com/office/drawing/2014/main" val="20004"/>
                    </a:ext>
                  </a:extLst>
                </a:gridCol>
              </a:tblGrid>
              <a:tr h="362858">
                <a:tc>
                  <a:txBody>
                    <a:bodyPr/>
                    <a:lstStyle/>
                    <a:p>
                      <a:pPr marL="0" marR="0" algn="ctr">
                        <a:lnSpc>
                          <a:spcPct val="115000"/>
                        </a:lnSpc>
                        <a:spcBef>
                          <a:spcPts val="0"/>
                        </a:spcBef>
                        <a:spcAft>
                          <a:spcPts val="0"/>
                        </a:spcAft>
                      </a:pPr>
                      <a:r>
                        <a:rPr lang="en-US" sz="2200" b="0" kern="1200" dirty="0">
                          <a:solidFill>
                            <a:schemeClr val="tx1"/>
                          </a:solidFill>
                          <a:effectLst/>
                          <a:latin typeface="Open sans" panose="020B0606030504020204"/>
                          <a:ea typeface="+mn-ea"/>
                          <a:cs typeface="+mn-cs"/>
                        </a:rPr>
                        <a:t>1</a:t>
                      </a:r>
                    </a:p>
                  </a:txBody>
                  <a:tcPr marL="85104" marR="8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0630-0715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hi-IN" sz="2200" b="0" kern="1200" dirty="0">
                          <a:solidFill>
                            <a:schemeClr val="tx1"/>
                          </a:solidFill>
                          <a:latin typeface="Open sans" panose="020B0606030504020204"/>
                          <a:ea typeface="+mn-ea"/>
                          <a:cs typeface="+mn-cs"/>
                        </a:rPr>
                        <a:t>पीटी/योगा</a:t>
                      </a:r>
                      <a:endParaRPr lang="en-IN" sz="2200" b="0" kern="1200" dirty="0">
                        <a:solidFill>
                          <a:schemeClr val="tx1"/>
                        </a:solidFill>
                        <a:latin typeface="Open sans" panose="020B0606030504020204"/>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256148934"/>
                  </a:ext>
                </a:extLst>
              </a:tr>
              <a:tr h="362858">
                <a:tc>
                  <a:txBody>
                    <a:bodyPr/>
                    <a:lstStyle/>
                    <a:p>
                      <a:pPr marL="0" marR="0" algn="ctr">
                        <a:lnSpc>
                          <a:spcPct val="115000"/>
                        </a:lnSpc>
                        <a:spcBef>
                          <a:spcPts val="0"/>
                        </a:spcBef>
                        <a:spcAft>
                          <a:spcPts val="0"/>
                        </a:spcAft>
                      </a:pPr>
                      <a:r>
                        <a:rPr lang="en-IN" sz="2200" b="0" kern="1200" dirty="0">
                          <a:solidFill>
                            <a:schemeClr val="tx1"/>
                          </a:solidFill>
                          <a:effectLst/>
                          <a:latin typeface="Open sans" panose="020B0606030504020204"/>
                          <a:ea typeface="+mn-ea"/>
                          <a:cs typeface="+mn-cs"/>
                        </a:rPr>
                        <a:t>2</a:t>
                      </a:r>
                      <a:endParaRPr lang="en-US" sz="2200" b="0" kern="1200" dirty="0">
                        <a:solidFill>
                          <a:schemeClr val="tx1"/>
                        </a:solidFill>
                        <a:effectLst/>
                        <a:latin typeface="Open sans" panose="020B0606030504020204"/>
                        <a:ea typeface="+mn-ea"/>
                        <a:cs typeface="+mn-cs"/>
                      </a:endParaRPr>
                    </a:p>
                  </a:txBody>
                  <a:tcPr marL="85104" marR="8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0930 – 1010</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I </a:t>
                      </a:r>
                      <a:r>
                        <a:rPr lang="hi-IN" sz="2000" dirty="0"/>
                        <a:t>सत्र</a:t>
                      </a:r>
                      <a:endParaRPr lang="en-IN" sz="2200" b="0" kern="1200" dirty="0">
                        <a:solidFill>
                          <a:schemeClr val="tx1"/>
                        </a:solidFill>
                        <a:latin typeface="Open sans" panose="020B0606030504020204"/>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93582">
                <a:tc>
                  <a:txBody>
                    <a:bodyPr/>
                    <a:lstStyle/>
                    <a:p>
                      <a:pPr marL="0" marR="0" algn="ctr">
                        <a:lnSpc>
                          <a:spcPct val="115000"/>
                        </a:lnSpc>
                        <a:spcBef>
                          <a:spcPts val="0"/>
                        </a:spcBef>
                        <a:spcAft>
                          <a:spcPts val="0"/>
                        </a:spcAft>
                      </a:pPr>
                      <a:r>
                        <a:rPr lang="en-IN" sz="2200" b="0" kern="1200" dirty="0">
                          <a:solidFill>
                            <a:schemeClr val="tx1"/>
                          </a:solidFill>
                          <a:effectLst/>
                          <a:latin typeface="Open sans" panose="020B0606030504020204"/>
                          <a:ea typeface="+mn-ea"/>
                          <a:cs typeface="+mn-cs"/>
                        </a:rPr>
                        <a:t>3</a:t>
                      </a:r>
                      <a:endParaRPr lang="en-US" sz="2200" b="0" kern="1200" dirty="0">
                        <a:solidFill>
                          <a:schemeClr val="tx1"/>
                        </a:solidFill>
                        <a:effectLst/>
                        <a:latin typeface="Open sans" panose="020B0606030504020204"/>
                        <a:ea typeface="+mn-ea"/>
                        <a:cs typeface="+mn-cs"/>
                      </a:endParaRPr>
                    </a:p>
                  </a:txBody>
                  <a:tcPr marL="85104" marR="8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1015– 1055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II </a:t>
                      </a:r>
                      <a:r>
                        <a:rPr lang="hi-IN" sz="2000" dirty="0"/>
                        <a:t>सत्र</a:t>
                      </a:r>
                      <a:endParaRPr lang="en-IN" sz="2200" b="0" kern="1200" dirty="0">
                        <a:solidFill>
                          <a:schemeClr val="tx1"/>
                        </a:solidFill>
                        <a:latin typeface="Open sans" panose="020B0606030504020204"/>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3582">
                <a:tc>
                  <a:txBody>
                    <a:bodyPr/>
                    <a:lstStyle/>
                    <a:p>
                      <a:pPr marL="0" marR="0" algn="ctr">
                        <a:lnSpc>
                          <a:spcPct val="115000"/>
                        </a:lnSpc>
                        <a:spcBef>
                          <a:spcPts val="0"/>
                        </a:spcBef>
                        <a:spcAft>
                          <a:spcPts val="0"/>
                        </a:spcAft>
                      </a:pPr>
                      <a:r>
                        <a:rPr lang="en-IN" sz="2200" b="0" kern="1200" dirty="0">
                          <a:solidFill>
                            <a:schemeClr val="tx1"/>
                          </a:solidFill>
                          <a:effectLst/>
                          <a:latin typeface="Open sans" panose="020B0606030504020204"/>
                          <a:ea typeface="+mn-ea"/>
                          <a:cs typeface="+mn-cs"/>
                        </a:rPr>
                        <a:t>4</a:t>
                      </a:r>
                      <a:endParaRPr lang="en-US" sz="2200" b="0" kern="1200" dirty="0">
                        <a:solidFill>
                          <a:schemeClr val="tx1"/>
                        </a:solidFill>
                        <a:effectLst/>
                        <a:latin typeface="Open sans" panose="020B0606030504020204"/>
                        <a:ea typeface="+mn-ea"/>
                        <a:cs typeface="+mn-cs"/>
                      </a:endParaRPr>
                    </a:p>
                  </a:txBody>
                  <a:tcPr marL="85104" marR="8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1100 -1140</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IN" sz="2200" b="0" kern="1200" dirty="0">
                          <a:solidFill>
                            <a:schemeClr val="tx1"/>
                          </a:solidFill>
                          <a:latin typeface="Open sans" panose="020B0606030504020204"/>
                          <a:ea typeface="+mn-ea"/>
                          <a:cs typeface="+mn-cs"/>
                        </a:rPr>
                        <a:t>III </a:t>
                      </a:r>
                      <a:r>
                        <a:rPr lang="hi-IN" sz="2000" dirty="0"/>
                        <a:t>सत्र</a:t>
                      </a:r>
                      <a:endParaRPr lang="en-IN" sz="2200" b="0" kern="1200" dirty="0">
                        <a:solidFill>
                          <a:schemeClr val="tx1"/>
                        </a:solidFill>
                        <a:latin typeface="Open sans" panose="020B0606030504020204"/>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3582">
                <a:tc>
                  <a:txBody>
                    <a:bodyPr/>
                    <a:lstStyle/>
                    <a:p>
                      <a:pPr marL="0" marR="0" algn="ctr">
                        <a:lnSpc>
                          <a:spcPct val="115000"/>
                        </a:lnSpc>
                        <a:spcBef>
                          <a:spcPts val="0"/>
                        </a:spcBef>
                        <a:spcAft>
                          <a:spcPts val="0"/>
                        </a:spcAft>
                      </a:pPr>
                      <a:r>
                        <a:rPr lang="en-IN" sz="2200" b="0" kern="1200" dirty="0">
                          <a:solidFill>
                            <a:schemeClr val="tx1"/>
                          </a:solidFill>
                          <a:effectLst/>
                          <a:latin typeface="Open sans" panose="020B0606030504020204"/>
                          <a:ea typeface="+mn-ea"/>
                          <a:cs typeface="+mn-cs"/>
                        </a:rPr>
                        <a:t>5</a:t>
                      </a:r>
                      <a:endParaRPr lang="en-US" sz="2200" b="0" kern="1200" dirty="0">
                        <a:solidFill>
                          <a:schemeClr val="tx1"/>
                        </a:solidFill>
                        <a:effectLst/>
                        <a:latin typeface="Open sans" panose="020B0606030504020204"/>
                        <a:ea typeface="+mn-ea"/>
                        <a:cs typeface="+mn-cs"/>
                      </a:endParaRPr>
                    </a:p>
                  </a:txBody>
                  <a:tcPr marL="85104" marR="8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1" kern="1200" dirty="0">
                          <a:solidFill>
                            <a:srgbClr val="00B050"/>
                          </a:solidFill>
                          <a:latin typeface="Open sans" panose="020B0606030504020204"/>
                          <a:ea typeface="+mn-ea"/>
                          <a:cs typeface="+mn-cs"/>
                        </a:rPr>
                        <a:t>1140 – 1155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hi-IN" sz="2200" b="1" kern="1200" dirty="0">
                          <a:solidFill>
                            <a:srgbClr val="00B050"/>
                          </a:solidFill>
                          <a:latin typeface="Open sans" panose="020B0606030504020204"/>
                          <a:ea typeface="+mn-ea"/>
                          <a:cs typeface="+mn-cs"/>
                        </a:rPr>
                        <a:t>चाय ब्रेक</a:t>
                      </a:r>
                      <a:endParaRPr lang="en-IN" sz="2200" b="1" kern="1200" dirty="0">
                        <a:solidFill>
                          <a:srgbClr val="00B050"/>
                        </a:solidFill>
                        <a:latin typeface="Open sans" panose="020B0606030504020204"/>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3582">
                <a:tc>
                  <a:txBody>
                    <a:bodyPr/>
                    <a:lstStyle/>
                    <a:p>
                      <a:pPr marL="0" marR="0" algn="ctr">
                        <a:lnSpc>
                          <a:spcPct val="115000"/>
                        </a:lnSpc>
                        <a:spcBef>
                          <a:spcPts val="0"/>
                        </a:spcBef>
                        <a:spcAft>
                          <a:spcPts val="0"/>
                        </a:spcAft>
                      </a:pPr>
                      <a:r>
                        <a:rPr lang="en-IN" sz="2200" b="0" kern="1200" dirty="0">
                          <a:solidFill>
                            <a:schemeClr val="tx1"/>
                          </a:solidFill>
                          <a:effectLst/>
                          <a:latin typeface="Open sans" panose="020B0606030504020204"/>
                          <a:ea typeface="+mn-ea"/>
                          <a:cs typeface="+mn-cs"/>
                        </a:rPr>
                        <a:t>6</a:t>
                      </a:r>
                      <a:endParaRPr lang="en-US" sz="2200" b="0" kern="1200" dirty="0">
                        <a:solidFill>
                          <a:schemeClr val="tx1"/>
                        </a:solidFill>
                        <a:effectLst/>
                        <a:latin typeface="Open sans" panose="020B0606030504020204"/>
                        <a:ea typeface="+mn-ea"/>
                        <a:cs typeface="+mn-cs"/>
                      </a:endParaRPr>
                    </a:p>
                  </a:txBody>
                  <a:tcPr marL="85104" marR="8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1155-1235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IN" sz="2200" b="0" kern="1200" dirty="0">
                          <a:solidFill>
                            <a:schemeClr val="tx1"/>
                          </a:solidFill>
                          <a:latin typeface="Open sans" panose="020B0606030504020204"/>
                          <a:ea typeface="+mn-ea"/>
                          <a:cs typeface="+mn-cs"/>
                        </a:rPr>
                        <a:t>IV </a:t>
                      </a:r>
                      <a:r>
                        <a:rPr lang="hi-IN" sz="2000" dirty="0"/>
                        <a:t>सत्र</a:t>
                      </a:r>
                      <a:endParaRPr lang="en-IN" sz="2200" b="0" kern="1200" dirty="0">
                        <a:solidFill>
                          <a:schemeClr val="tx1"/>
                        </a:solidFill>
                        <a:latin typeface="Open sans" panose="020B0606030504020204"/>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69052">
                <a:tc>
                  <a:txBody>
                    <a:bodyPr/>
                    <a:lstStyle/>
                    <a:p>
                      <a:pPr marL="0" marR="0" algn="ctr">
                        <a:lnSpc>
                          <a:spcPct val="115000"/>
                        </a:lnSpc>
                        <a:spcBef>
                          <a:spcPts val="0"/>
                        </a:spcBef>
                        <a:spcAft>
                          <a:spcPts val="0"/>
                        </a:spcAft>
                      </a:pPr>
                      <a:r>
                        <a:rPr lang="en-IN" sz="2200" b="0" kern="1200" dirty="0">
                          <a:solidFill>
                            <a:schemeClr val="tx1"/>
                          </a:solidFill>
                          <a:effectLst/>
                          <a:latin typeface="Open sans" panose="020B0606030504020204"/>
                          <a:ea typeface="+mn-ea"/>
                          <a:cs typeface="+mn-cs"/>
                        </a:rPr>
                        <a:t>7</a:t>
                      </a:r>
                      <a:endParaRPr lang="en-US" sz="2200" b="0" kern="1200" dirty="0">
                        <a:solidFill>
                          <a:schemeClr val="tx1"/>
                        </a:solidFill>
                        <a:effectLst/>
                        <a:latin typeface="Open sans" panose="020B0606030504020204"/>
                        <a:ea typeface="+mn-ea"/>
                        <a:cs typeface="+mn-cs"/>
                      </a:endParaRPr>
                    </a:p>
                  </a:txBody>
                  <a:tcPr marL="85104" marR="8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1240– 1320</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IN" sz="2200" b="0" kern="1200" dirty="0">
                          <a:solidFill>
                            <a:schemeClr val="tx1"/>
                          </a:solidFill>
                          <a:latin typeface="Open sans" panose="020B0606030504020204"/>
                          <a:ea typeface="+mn-ea"/>
                          <a:cs typeface="+mn-cs"/>
                        </a:rPr>
                        <a:t>V </a:t>
                      </a:r>
                      <a:r>
                        <a:rPr lang="hi-IN" sz="2000" dirty="0"/>
                        <a:t>सत्र</a:t>
                      </a:r>
                      <a:endParaRPr lang="en-IN" sz="2200" b="0" kern="1200" dirty="0">
                        <a:solidFill>
                          <a:schemeClr val="tx1"/>
                        </a:solidFill>
                        <a:latin typeface="Open sans" panose="020B0606030504020204"/>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3582">
                <a:tc>
                  <a:txBody>
                    <a:bodyPr/>
                    <a:lstStyle/>
                    <a:p>
                      <a:pPr marL="0" marR="0" algn="ctr">
                        <a:lnSpc>
                          <a:spcPct val="115000"/>
                        </a:lnSpc>
                        <a:spcBef>
                          <a:spcPts val="0"/>
                        </a:spcBef>
                        <a:spcAft>
                          <a:spcPts val="0"/>
                        </a:spcAft>
                      </a:pPr>
                      <a:r>
                        <a:rPr lang="en-IN" sz="2200" b="0" kern="1200" dirty="0">
                          <a:solidFill>
                            <a:schemeClr val="tx1"/>
                          </a:solidFill>
                          <a:effectLst/>
                          <a:latin typeface="Open sans" panose="020B0606030504020204"/>
                          <a:ea typeface="+mn-ea"/>
                          <a:cs typeface="+mn-cs"/>
                        </a:rPr>
                        <a:t>8</a:t>
                      </a:r>
                      <a:endParaRPr lang="en-US" sz="2200" b="0" kern="1200" dirty="0">
                        <a:solidFill>
                          <a:schemeClr val="tx1"/>
                        </a:solidFill>
                        <a:effectLst/>
                        <a:latin typeface="Open sans" panose="020B0606030504020204"/>
                        <a:ea typeface="+mn-ea"/>
                        <a:cs typeface="+mn-cs"/>
                      </a:endParaRPr>
                    </a:p>
                  </a:txBody>
                  <a:tcPr marL="85104" marR="8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1" kern="1200" dirty="0">
                          <a:solidFill>
                            <a:srgbClr val="0070C0"/>
                          </a:solidFill>
                          <a:latin typeface="Open sans" panose="020B0606030504020204"/>
                          <a:ea typeface="+mn-ea"/>
                          <a:cs typeface="+mn-cs"/>
                        </a:rPr>
                        <a:t>1320– 1445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hi-IN" sz="2200" b="1" kern="1200" dirty="0" err="1">
                          <a:solidFill>
                            <a:srgbClr val="0070C0"/>
                          </a:solidFill>
                          <a:latin typeface="Open sans" panose="020B0606030504020204"/>
                          <a:ea typeface="+mn-ea"/>
                          <a:cs typeface="+mn-cs"/>
                        </a:rPr>
                        <a:t>लंच</a:t>
                      </a:r>
                      <a:r>
                        <a:rPr lang="hi-IN" sz="2200" b="1" kern="1200" dirty="0">
                          <a:solidFill>
                            <a:srgbClr val="0070C0"/>
                          </a:solidFill>
                          <a:latin typeface="Open sans" panose="020B0606030504020204"/>
                          <a:ea typeface="+mn-ea"/>
                          <a:cs typeface="+mn-cs"/>
                        </a:rPr>
                        <a:t> ब्रेक</a:t>
                      </a:r>
                      <a:endParaRPr lang="en-IN" sz="2200" b="1" kern="1200" dirty="0">
                        <a:solidFill>
                          <a:srgbClr val="0070C0"/>
                        </a:solidFill>
                        <a:latin typeface="Open sans" panose="020B0606030504020204"/>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93582">
                <a:tc>
                  <a:txBody>
                    <a:bodyPr/>
                    <a:lstStyle/>
                    <a:p>
                      <a:pPr marL="0" marR="0" algn="ctr">
                        <a:lnSpc>
                          <a:spcPct val="115000"/>
                        </a:lnSpc>
                        <a:spcBef>
                          <a:spcPts val="0"/>
                        </a:spcBef>
                        <a:spcAft>
                          <a:spcPts val="0"/>
                        </a:spcAft>
                      </a:pPr>
                      <a:r>
                        <a:rPr lang="en-IN" sz="2200" b="0" kern="1200" dirty="0">
                          <a:solidFill>
                            <a:schemeClr val="tx1"/>
                          </a:solidFill>
                          <a:effectLst/>
                          <a:latin typeface="Open sans" panose="020B0606030504020204"/>
                          <a:ea typeface="+mn-ea"/>
                          <a:cs typeface="+mn-cs"/>
                        </a:rPr>
                        <a:t>9</a:t>
                      </a:r>
                      <a:endParaRPr lang="en-US" sz="2200" b="0" kern="1200" dirty="0">
                        <a:solidFill>
                          <a:schemeClr val="tx1"/>
                        </a:solidFill>
                        <a:effectLst/>
                        <a:latin typeface="Open sans" panose="020B0606030504020204"/>
                        <a:ea typeface="+mn-ea"/>
                        <a:cs typeface="+mn-cs"/>
                      </a:endParaRPr>
                    </a:p>
                  </a:txBody>
                  <a:tcPr marL="85104" marR="8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1445– 1525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VI </a:t>
                      </a:r>
                      <a:r>
                        <a:rPr lang="hi-IN" sz="2000" dirty="0"/>
                        <a:t>सत्र</a:t>
                      </a:r>
                      <a:endParaRPr lang="en-IN" sz="2200" b="0" kern="1200" dirty="0">
                        <a:solidFill>
                          <a:schemeClr val="tx1"/>
                        </a:solidFill>
                        <a:latin typeface="Open sans" panose="020B0606030504020204"/>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93582">
                <a:tc>
                  <a:txBody>
                    <a:bodyPr/>
                    <a:lstStyle/>
                    <a:p>
                      <a:pPr marL="0" marR="0" algn="ctr">
                        <a:lnSpc>
                          <a:spcPct val="115000"/>
                        </a:lnSpc>
                        <a:spcBef>
                          <a:spcPts val="0"/>
                        </a:spcBef>
                        <a:spcAft>
                          <a:spcPts val="0"/>
                        </a:spcAft>
                      </a:pPr>
                      <a:r>
                        <a:rPr lang="en-IN" sz="2200" b="0" kern="1200" dirty="0">
                          <a:solidFill>
                            <a:schemeClr val="tx1"/>
                          </a:solidFill>
                          <a:effectLst/>
                          <a:latin typeface="Open sans" panose="020B0606030504020204"/>
                          <a:ea typeface="+mn-ea"/>
                          <a:cs typeface="+mn-cs"/>
                        </a:rPr>
                        <a:t>10</a:t>
                      </a:r>
                      <a:endParaRPr lang="en-US" sz="2200" b="0" kern="1200" dirty="0">
                        <a:solidFill>
                          <a:schemeClr val="tx1"/>
                        </a:solidFill>
                        <a:effectLst/>
                        <a:latin typeface="Open sans" panose="020B0606030504020204"/>
                        <a:ea typeface="+mn-ea"/>
                        <a:cs typeface="+mn-cs"/>
                      </a:endParaRPr>
                    </a:p>
                  </a:txBody>
                  <a:tcPr marL="85104" marR="8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1530– 1610</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VII </a:t>
                      </a:r>
                      <a:r>
                        <a:rPr lang="hi-IN" sz="2000" dirty="0"/>
                        <a:t>सत्र</a:t>
                      </a:r>
                      <a:endParaRPr lang="en-IN" sz="2200" b="0" kern="1200" dirty="0">
                        <a:solidFill>
                          <a:schemeClr val="tx1"/>
                        </a:solidFill>
                        <a:latin typeface="Open sans" panose="020B0606030504020204"/>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93582">
                <a:tc>
                  <a:txBody>
                    <a:bodyPr/>
                    <a:lstStyle/>
                    <a:p>
                      <a:pPr marL="0" marR="0" algn="ctr">
                        <a:lnSpc>
                          <a:spcPct val="115000"/>
                        </a:lnSpc>
                        <a:spcBef>
                          <a:spcPts val="0"/>
                        </a:spcBef>
                        <a:spcAft>
                          <a:spcPts val="0"/>
                        </a:spcAft>
                      </a:pPr>
                      <a:r>
                        <a:rPr lang="en-IN" sz="2200" b="0" kern="1200" dirty="0">
                          <a:solidFill>
                            <a:schemeClr val="tx1"/>
                          </a:solidFill>
                          <a:effectLst/>
                          <a:latin typeface="Open sans" panose="020B0606030504020204"/>
                          <a:ea typeface="+mn-ea"/>
                          <a:cs typeface="+mn-cs"/>
                        </a:rPr>
                        <a:t>11</a:t>
                      </a:r>
                      <a:endParaRPr lang="en-US" sz="2200" b="0" kern="1200" dirty="0">
                        <a:solidFill>
                          <a:schemeClr val="tx1"/>
                        </a:solidFill>
                        <a:effectLst/>
                        <a:latin typeface="Open sans" panose="020B0606030504020204"/>
                        <a:ea typeface="+mn-ea"/>
                        <a:cs typeface="+mn-cs"/>
                      </a:endParaRPr>
                    </a:p>
                  </a:txBody>
                  <a:tcPr marL="85104" marR="8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1" kern="1200" dirty="0">
                          <a:solidFill>
                            <a:srgbClr val="00B050"/>
                          </a:solidFill>
                          <a:latin typeface="Open sans" panose="020B0606030504020204"/>
                          <a:ea typeface="+mn-ea"/>
                          <a:cs typeface="+mn-cs"/>
                        </a:rPr>
                        <a:t>1610 – 1620</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hi-IN" sz="2200" b="1" kern="1200" dirty="0">
                          <a:solidFill>
                            <a:srgbClr val="00B050"/>
                          </a:solidFill>
                          <a:latin typeface="Open sans" panose="020B0606030504020204"/>
                          <a:ea typeface="+mn-ea"/>
                          <a:cs typeface="+mn-cs"/>
                        </a:rPr>
                        <a:t>चाय ब्रेक</a:t>
                      </a:r>
                      <a:endParaRPr lang="en-IN" sz="2200" b="1" kern="1200" dirty="0">
                        <a:solidFill>
                          <a:srgbClr val="00B050"/>
                        </a:solidFill>
                        <a:latin typeface="Open sans" panose="020B0606030504020204"/>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93582">
                <a:tc>
                  <a:txBody>
                    <a:bodyPr/>
                    <a:lstStyle/>
                    <a:p>
                      <a:pPr marL="0" marR="0" algn="ctr">
                        <a:lnSpc>
                          <a:spcPct val="115000"/>
                        </a:lnSpc>
                        <a:spcBef>
                          <a:spcPts val="0"/>
                        </a:spcBef>
                        <a:spcAft>
                          <a:spcPts val="0"/>
                        </a:spcAft>
                      </a:pPr>
                      <a:r>
                        <a:rPr lang="en-IN" sz="2200" b="0" kern="1200" dirty="0">
                          <a:solidFill>
                            <a:schemeClr val="tx1"/>
                          </a:solidFill>
                          <a:effectLst/>
                          <a:latin typeface="Open sans" panose="020B0606030504020204"/>
                          <a:ea typeface="+mn-ea"/>
                          <a:cs typeface="+mn-cs"/>
                        </a:rPr>
                        <a:t>12</a:t>
                      </a:r>
                      <a:endParaRPr lang="en-US" sz="2200" b="0" kern="1200" dirty="0">
                        <a:solidFill>
                          <a:schemeClr val="tx1"/>
                        </a:solidFill>
                        <a:effectLst/>
                        <a:latin typeface="Open sans" panose="020B0606030504020204"/>
                        <a:ea typeface="+mn-ea"/>
                        <a:cs typeface="+mn-cs"/>
                      </a:endParaRPr>
                    </a:p>
                  </a:txBody>
                  <a:tcPr marL="85104" marR="8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1620– 1700</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VIII </a:t>
                      </a:r>
                      <a:r>
                        <a:rPr lang="hi-IN" sz="2000" dirty="0"/>
                        <a:t>सत्र</a:t>
                      </a:r>
                      <a:endParaRPr lang="en-IN" sz="2200" b="0" kern="1200" dirty="0">
                        <a:solidFill>
                          <a:schemeClr val="tx1"/>
                        </a:solidFill>
                        <a:latin typeface="Open sans" panose="020B0606030504020204"/>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93582">
                <a:tc>
                  <a:txBody>
                    <a:bodyPr/>
                    <a:lstStyle/>
                    <a:p>
                      <a:pPr marL="0" marR="0" algn="ctr">
                        <a:lnSpc>
                          <a:spcPct val="115000"/>
                        </a:lnSpc>
                        <a:spcBef>
                          <a:spcPts val="0"/>
                        </a:spcBef>
                        <a:spcAft>
                          <a:spcPts val="0"/>
                        </a:spcAft>
                      </a:pPr>
                      <a:r>
                        <a:rPr lang="en-US" sz="2200" b="0" kern="1200" dirty="0">
                          <a:solidFill>
                            <a:schemeClr val="tx1"/>
                          </a:solidFill>
                          <a:effectLst/>
                          <a:latin typeface="Open sans" panose="020B0606030504020204"/>
                          <a:ea typeface="+mn-ea"/>
                          <a:cs typeface="+mn-cs"/>
                        </a:rPr>
                        <a:t>13</a:t>
                      </a:r>
                    </a:p>
                  </a:txBody>
                  <a:tcPr marL="85104" marR="8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1705-1745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IN" sz="2200" b="0" kern="1200" dirty="0">
                          <a:solidFill>
                            <a:schemeClr val="tx1"/>
                          </a:solidFill>
                          <a:latin typeface="Open sans" panose="020B0606030504020204"/>
                          <a:ea typeface="+mn-ea"/>
                          <a:cs typeface="+mn-cs"/>
                        </a:rPr>
                        <a:t>IX </a:t>
                      </a:r>
                      <a:r>
                        <a:rPr lang="hi-IN" sz="2000" dirty="0"/>
                        <a:t>सत्र</a:t>
                      </a:r>
                      <a:endParaRPr lang="en-IN" sz="2200" b="0" kern="1200" dirty="0">
                        <a:solidFill>
                          <a:schemeClr val="tx1"/>
                        </a:solidFill>
                        <a:latin typeface="Open sans" panose="020B0606030504020204"/>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7871448"/>
                  </a:ext>
                </a:extLst>
              </a:tr>
              <a:tr h="393582">
                <a:tc>
                  <a:txBody>
                    <a:bodyPr/>
                    <a:lstStyle/>
                    <a:p>
                      <a:pPr marL="0" marR="0" algn="ctr">
                        <a:lnSpc>
                          <a:spcPct val="115000"/>
                        </a:lnSpc>
                        <a:spcBef>
                          <a:spcPts val="0"/>
                        </a:spcBef>
                        <a:spcAft>
                          <a:spcPts val="0"/>
                        </a:spcAft>
                      </a:pPr>
                      <a:r>
                        <a:rPr lang="en-US" sz="2200" b="0" kern="1200" dirty="0">
                          <a:solidFill>
                            <a:schemeClr val="tx1"/>
                          </a:solidFill>
                          <a:effectLst/>
                          <a:latin typeface="Open sans" panose="020B0606030504020204"/>
                          <a:ea typeface="+mn-ea"/>
                          <a:cs typeface="+mn-cs"/>
                        </a:rPr>
                        <a:t>14</a:t>
                      </a:r>
                    </a:p>
                  </a:txBody>
                  <a:tcPr marL="85104" marR="85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2200" b="0" kern="1200" dirty="0">
                          <a:solidFill>
                            <a:schemeClr val="tx1"/>
                          </a:solidFill>
                          <a:latin typeface="Open sans" panose="020B0606030504020204"/>
                          <a:ea typeface="+mn-ea"/>
                          <a:cs typeface="+mn-cs"/>
                        </a:rPr>
                        <a:t>1745-1755</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hi-IN" sz="2200" b="0" kern="1200" dirty="0" err="1">
                          <a:solidFill>
                            <a:schemeClr val="tx1"/>
                          </a:solidFill>
                          <a:latin typeface="Open sans" panose="020B0606030504020204"/>
                          <a:ea typeface="+mn-ea"/>
                          <a:cs typeface="+mn-cs"/>
                        </a:rPr>
                        <a:t>डीसीइ</a:t>
                      </a:r>
                      <a:endParaRPr lang="en-IN" sz="2200" b="0" kern="1200" dirty="0">
                        <a:solidFill>
                          <a:schemeClr val="tx1"/>
                        </a:solidFill>
                        <a:latin typeface="Open sans" panose="020B0606030504020204"/>
                        <a:ea typeface="+mn-ea"/>
                        <a:cs typeface="+mn-cs"/>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4743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r>
              <a:rPr lang="hi-IN" sz="4000" b="1" dirty="0">
                <a:solidFill>
                  <a:srgbClr val="C00000"/>
                </a:solidFill>
                <a:latin typeface="Open sans" panose="020B0606030504020204"/>
                <a:cs typeface="Arial" pitchFamily="34" charset="0"/>
              </a:rPr>
              <a:t>परिचय</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876800" y="1020718"/>
            <a:ext cx="6629400" cy="5459596"/>
          </a:xfrm>
        </p:spPr>
        <p:txBody>
          <a:bodyPr>
            <a:noAutofit/>
          </a:bodyPr>
          <a:lstStyle/>
          <a:p>
            <a:pPr algn="just">
              <a:lnSpc>
                <a:spcPct val="150000"/>
              </a:lnSpc>
              <a:buFont typeface="Wingdings" panose="05000000000000000000" pitchFamily="2" charset="2"/>
              <a:buChar char="ü"/>
            </a:pPr>
            <a:r>
              <a:rPr lang="hi-IN" sz="2400" dirty="0">
                <a:solidFill>
                  <a:schemeClr val="dk1"/>
                </a:solidFill>
              </a:rPr>
              <a:t>कोर्स समन्वयक</a:t>
            </a:r>
          </a:p>
          <a:p>
            <a:pPr algn="just">
              <a:lnSpc>
                <a:spcPct val="150000"/>
              </a:lnSpc>
              <a:buFont typeface="Wingdings" panose="05000000000000000000" pitchFamily="2" charset="2"/>
              <a:buChar char="ü"/>
            </a:pPr>
            <a:r>
              <a:rPr lang="hi-IN" sz="2400" dirty="0" err="1">
                <a:solidFill>
                  <a:schemeClr val="dk1"/>
                </a:solidFill>
              </a:rPr>
              <a:t>इंस्ट्रक्टर</a:t>
            </a:r>
            <a:endParaRPr lang="hi-IN" sz="2400" dirty="0">
              <a:solidFill>
                <a:schemeClr val="dk1"/>
              </a:solidFill>
            </a:endParaRPr>
          </a:p>
          <a:p>
            <a:pPr algn="just">
              <a:lnSpc>
                <a:spcPct val="150000"/>
              </a:lnSpc>
              <a:buFont typeface="Wingdings" panose="05000000000000000000" pitchFamily="2" charset="2"/>
              <a:buChar char="ü"/>
            </a:pPr>
            <a:r>
              <a:rPr lang="hi-IN" sz="2400" dirty="0">
                <a:solidFill>
                  <a:schemeClr val="dk1"/>
                </a:solidFill>
              </a:rPr>
              <a:t>सहायक प्रशिक्षक</a:t>
            </a:r>
          </a:p>
          <a:p>
            <a:pPr algn="just">
              <a:lnSpc>
                <a:spcPct val="150000"/>
              </a:lnSpc>
              <a:buFont typeface="Wingdings" panose="05000000000000000000" pitchFamily="2" charset="2"/>
              <a:buChar char="ü"/>
            </a:pPr>
            <a:r>
              <a:rPr lang="hi-IN" sz="2400" dirty="0">
                <a:solidFill>
                  <a:schemeClr val="dk1"/>
                </a:solidFill>
              </a:rPr>
              <a:t>फील्ड प्रशिक्षक</a:t>
            </a:r>
          </a:p>
          <a:p>
            <a:pPr algn="just">
              <a:lnSpc>
                <a:spcPct val="150000"/>
              </a:lnSpc>
              <a:buFont typeface="Wingdings" panose="05000000000000000000" pitchFamily="2" charset="2"/>
              <a:buChar char="ü"/>
            </a:pPr>
            <a:r>
              <a:rPr lang="hi-IN" sz="2400" dirty="0">
                <a:solidFill>
                  <a:schemeClr val="dk1"/>
                </a:solidFill>
              </a:rPr>
              <a:t>सहायक कर्मचारी</a:t>
            </a:r>
          </a:p>
          <a:p>
            <a:pPr algn="just">
              <a:lnSpc>
                <a:spcPct val="150000"/>
              </a:lnSpc>
              <a:buFont typeface="Wingdings" panose="05000000000000000000" pitchFamily="2" charset="2"/>
              <a:buChar char="ü"/>
            </a:pPr>
            <a:r>
              <a:rPr lang="hi-IN" sz="2400" dirty="0">
                <a:solidFill>
                  <a:schemeClr val="dk1"/>
                </a:solidFill>
              </a:rPr>
              <a:t>सभी प्रशिक्षक विभिन्न उन्नत </a:t>
            </a:r>
            <a:r>
              <a:rPr lang="en-US" sz="2400" dirty="0">
                <a:solidFill>
                  <a:schemeClr val="dk1"/>
                </a:solidFill>
              </a:rPr>
              <a:t>CBRN </a:t>
            </a:r>
            <a:r>
              <a:rPr lang="hi-IN" sz="2400" dirty="0">
                <a:solidFill>
                  <a:schemeClr val="dk1"/>
                </a:solidFill>
              </a:rPr>
              <a:t>कोर्स में अच्छी तरह से योग्य हैं और इस क्षेत्र की अच्छी जानकारी रखते हैं।</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348950"/>
            <a:ext cx="2945295" cy="1905000"/>
          </a:xfrm>
        </p:spPr>
        <p:txBody>
          <a:bodyPr>
            <a:noAutofit/>
          </a:bodyPr>
          <a:lstStyle/>
          <a:p>
            <a:pPr algn="ctr"/>
            <a:r>
              <a:rPr lang="hi-IN" sz="4000" b="1" dirty="0">
                <a:solidFill>
                  <a:srgbClr val="C00000"/>
                </a:solidFill>
                <a:latin typeface="Open sans" panose="020B0606030504020204"/>
                <a:cs typeface="Arial" pitchFamily="34" charset="0"/>
              </a:rPr>
              <a:t>ब्लॉक पाठ्यक्रम</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0" name="Picture 9">
            <a:extLst>
              <a:ext uri="{FF2B5EF4-FFF2-40B4-BE49-F238E27FC236}">
                <a16:creationId xmlns:a16="http://schemas.microsoft.com/office/drawing/2014/main" id="{A400C9F8-DDA3-49B8-9D05-C8C538FB351E}"/>
              </a:ext>
            </a:extLst>
          </p:cNvPr>
          <p:cNvPicPr>
            <a:picLocks noChangeAspect="1"/>
          </p:cNvPicPr>
          <p:nvPr/>
        </p:nvPicPr>
        <p:blipFill>
          <a:blip r:embed="rId4">
            <a:extLst>
              <a:ext uri="{28A0092B-C50C-407E-A947-70E740481C1C}">
                <a14:useLocalDpi xmlns:a14="http://schemas.microsoft.com/office/drawing/2010/main" val="0"/>
              </a:ext>
            </a:extLst>
          </a:blip>
          <a:srcRect t="16088"/>
          <a:stretch/>
        </p:blipFill>
        <p:spPr>
          <a:xfrm>
            <a:off x="3935896" y="1328007"/>
            <a:ext cx="7695810" cy="4959626"/>
          </a:xfrm>
          <a:prstGeom prst="rect">
            <a:avLst/>
          </a:prstGeom>
        </p:spPr>
      </p:pic>
    </p:spTree>
    <p:extLst>
      <p:ext uri="{BB962C8B-B14F-4D97-AF65-F5344CB8AC3E}">
        <p14:creationId xmlns:p14="http://schemas.microsoft.com/office/powerpoint/2010/main" val="125699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69438"/>
            <a:ext cx="3528391" cy="1905000"/>
          </a:xfrm>
        </p:spPr>
        <p:txBody>
          <a:bodyPr>
            <a:noAutofit/>
          </a:bodyPr>
          <a:lstStyle/>
          <a:p>
            <a:pPr algn="ctr"/>
            <a:r>
              <a:rPr lang="hi-IN" sz="4000" b="1" dirty="0">
                <a:solidFill>
                  <a:srgbClr val="C00000"/>
                </a:solidFill>
                <a:latin typeface="Open sans" panose="020B0606030504020204"/>
                <a:cs typeface="Arial" pitchFamily="34" charset="0"/>
              </a:rPr>
              <a:t>विस्तृत पाठ्यक्रम</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6" name="Picture 5">
            <a:extLst>
              <a:ext uri="{FF2B5EF4-FFF2-40B4-BE49-F238E27FC236}">
                <a16:creationId xmlns:a16="http://schemas.microsoft.com/office/drawing/2014/main" id="{97DCEC82-DF42-49EF-AE3C-4CFB228926CE}"/>
              </a:ext>
            </a:extLst>
          </p:cNvPr>
          <p:cNvPicPr>
            <a:picLocks noChangeAspect="1"/>
          </p:cNvPicPr>
          <p:nvPr/>
        </p:nvPicPr>
        <p:blipFill>
          <a:blip r:embed="rId4">
            <a:extLst>
              <a:ext uri="{28A0092B-C50C-407E-A947-70E740481C1C}">
                <a14:useLocalDpi xmlns:a14="http://schemas.microsoft.com/office/drawing/2010/main" val="0"/>
              </a:ext>
            </a:extLst>
          </a:blip>
          <a:srcRect l="2728" t="7013" r="3636" b="625"/>
          <a:stretch/>
        </p:blipFill>
        <p:spPr>
          <a:xfrm>
            <a:off x="3896138" y="1093305"/>
            <a:ext cx="7792279" cy="5277677"/>
          </a:xfrm>
          <a:prstGeom prst="rect">
            <a:avLst/>
          </a:prstGeom>
        </p:spPr>
      </p:pic>
    </p:spTree>
    <p:extLst>
      <p:ext uri="{BB962C8B-B14F-4D97-AF65-F5344CB8AC3E}">
        <p14:creationId xmlns:p14="http://schemas.microsoft.com/office/powerpoint/2010/main" val="110891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3314263" cy="1905000"/>
          </a:xfrm>
        </p:spPr>
        <p:txBody>
          <a:bodyPr>
            <a:noAutofit/>
          </a:bodyPr>
          <a:lstStyle/>
          <a:p>
            <a:pPr algn="ctr"/>
            <a:r>
              <a:rPr lang="hi-IN" sz="4000" b="1" dirty="0">
                <a:solidFill>
                  <a:srgbClr val="C00000"/>
                </a:solidFill>
                <a:latin typeface="Open sans" panose="020B0606030504020204"/>
                <a:cs typeface="Arial" pitchFamily="34" charset="0"/>
              </a:rPr>
              <a:t>विस्तृत पाठ्यक्रम</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7" name="Picture 6">
            <a:extLst>
              <a:ext uri="{FF2B5EF4-FFF2-40B4-BE49-F238E27FC236}">
                <a16:creationId xmlns:a16="http://schemas.microsoft.com/office/drawing/2014/main" id="{DF8BB6B0-DDF2-41E8-8024-DC71670DD4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470" y="1143000"/>
            <a:ext cx="7717939" cy="5327374"/>
          </a:xfrm>
          <a:prstGeom prst="rect">
            <a:avLst/>
          </a:prstGeom>
        </p:spPr>
      </p:pic>
    </p:spTree>
    <p:extLst>
      <p:ext uri="{BB962C8B-B14F-4D97-AF65-F5344CB8AC3E}">
        <p14:creationId xmlns:p14="http://schemas.microsoft.com/office/powerpoint/2010/main" val="292814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79377"/>
            <a:ext cx="3528391" cy="1905000"/>
          </a:xfrm>
        </p:spPr>
        <p:txBody>
          <a:bodyPr>
            <a:noAutofit/>
          </a:bodyPr>
          <a:lstStyle/>
          <a:p>
            <a:pPr algn="ctr"/>
            <a:r>
              <a:rPr lang="hi-IN" sz="4000" b="1" dirty="0">
                <a:solidFill>
                  <a:srgbClr val="C00000"/>
                </a:solidFill>
                <a:latin typeface="Open sans" panose="020B0606030504020204"/>
                <a:cs typeface="Arial" pitchFamily="34" charset="0"/>
              </a:rPr>
              <a:t>विस्तृत पाठ्यक्रम</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6" name="Picture 5">
            <a:extLst>
              <a:ext uri="{FF2B5EF4-FFF2-40B4-BE49-F238E27FC236}">
                <a16:creationId xmlns:a16="http://schemas.microsoft.com/office/drawing/2014/main" id="{0689F5DF-FD39-4D7F-89F5-8B60A9981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6016" y="1110343"/>
            <a:ext cx="7819437" cy="5340153"/>
          </a:xfrm>
          <a:prstGeom prst="rect">
            <a:avLst/>
          </a:prstGeom>
        </p:spPr>
      </p:pic>
    </p:spTree>
    <p:extLst>
      <p:ext uri="{BB962C8B-B14F-4D97-AF65-F5344CB8AC3E}">
        <p14:creationId xmlns:p14="http://schemas.microsoft.com/office/powerpoint/2010/main" val="1367493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1132</TotalTime>
  <Words>1090</Words>
  <Application>Microsoft Office PowerPoint</Application>
  <PresentationFormat>Widescreen</PresentationFormat>
  <Paragraphs>193</Paragraphs>
  <Slides>32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Noto Sans Symbols</vt:lpstr>
      <vt:lpstr>Open sans</vt:lpstr>
      <vt:lpstr>Open sans</vt:lpstr>
      <vt:lpstr>Open Sans SemiBold</vt:lpstr>
      <vt:lpstr>Times New Roman</vt:lpstr>
      <vt:lpstr>Wingdings</vt:lpstr>
      <vt:lpstr>Office Theme</vt:lpstr>
      <vt:lpstr>PowerPoint Presentation</vt:lpstr>
      <vt:lpstr>PowerPoint Presentation</vt:lpstr>
      <vt:lpstr>पाठ्यक्रम का अवलोकन</vt:lpstr>
      <vt:lpstr>दैनिक कार्यक्रम</vt:lpstr>
      <vt:lpstr>परिचय</vt:lpstr>
      <vt:lpstr>ब्लॉक पाठ्यक्रम</vt:lpstr>
      <vt:lpstr>विस्तृत पाठ्यक्रम</vt:lpstr>
      <vt:lpstr>विस्तृत पाठ्यक्रम</vt:lpstr>
      <vt:lpstr>विस्तृत पाठ्यक्रम</vt:lpstr>
      <vt:lpstr>विस्तृत पाठ्यक्रम</vt:lpstr>
      <vt:lpstr>शिक्षण का तरीका</vt:lpstr>
      <vt:lpstr>यूनिट टेस्ट </vt:lpstr>
      <vt:lpstr>अंतिम परीक्षा व्यावहारिक</vt:lpstr>
      <vt:lpstr>अंतिम परीक्षा व्यावहारिक</vt:lpstr>
      <vt:lpstr>मूल्यांकन</vt:lpstr>
      <vt:lpstr>मूल्यांकन विधि</vt:lpstr>
      <vt:lpstr>मूल्यांकन विधि</vt:lpstr>
      <vt:lpstr>मूल्यांकन</vt:lpstr>
      <vt:lpstr>स्कोरिंग सिस्टम</vt:lpstr>
      <vt:lpstr>सीबीआरएन क्या है?</vt:lpstr>
      <vt:lpstr>सी.बी.आर.एन. खतरों के प्रकार</vt:lpstr>
      <vt:lpstr>सी.बी.आर.एन. खतरों के प्रकार</vt:lpstr>
      <vt:lpstr>सीबीआरएन खतरे</vt:lpstr>
      <vt:lpstr>सी.बी.आर.एन. आपदा प्रतिक्रिया समन्वय के लिए राष्ट्रीय स्तर पर नोडल मंत्रालय</vt:lpstr>
      <vt:lpstr>सीबीआरएन: एनडीआरएफ की भूमिका</vt:lpstr>
      <vt:lpstr>सीबीआरएन: आपातकालीन प्रतिक्रिया की अवधारणा</vt:lpstr>
      <vt:lpstr>सीबीआरएन टीम का ढांचा</vt:lpstr>
      <vt:lpstr>सीबीआरएन टीम का ढांचा</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Kumar</dc:creator>
  <cp:lastModifiedBy>08 TH BN NDRF GHAZIABAD</cp:lastModifiedBy>
  <cp:revision>22</cp:revision>
  <dcterms:created xsi:type="dcterms:W3CDTF">2025-01-18T16:42:24Z</dcterms:created>
  <dcterms:modified xsi:type="dcterms:W3CDTF">2025-12-17T10:54:23Z</dcterms:modified>
</cp:coreProperties>
</file>